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notesSlides/notesSlide2.xml" ContentType="application/vnd.openxmlformats-officedocument.presentationml.notesSlide+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2"/>
  </p:notesMasterIdLst>
  <p:sldIdLst>
    <p:sldId id="841" r:id="rId2"/>
    <p:sldId id="404" r:id="rId3"/>
    <p:sldId id="399" r:id="rId4"/>
    <p:sldId id="386" r:id="rId5"/>
    <p:sldId id="403" r:id="rId6"/>
    <p:sldId id="347" r:id="rId7"/>
    <p:sldId id="354" r:id="rId8"/>
    <p:sldId id="392" r:id="rId9"/>
    <p:sldId id="351" r:id="rId10"/>
    <p:sldId id="348" r:id="rId11"/>
    <p:sldId id="387" r:id="rId12"/>
    <p:sldId id="842" r:id="rId13"/>
    <p:sldId id="843" r:id="rId14"/>
    <p:sldId id="844" r:id="rId15"/>
    <p:sldId id="353" r:id="rId16"/>
    <p:sldId id="388" r:id="rId17"/>
    <p:sldId id="389" r:id="rId18"/>
    <p:sldId id="390" r:id="rId19"/>
    <p:sldId id="398" r:id="rId20"/>
    <p:sldId id="402" r:id="rId21"/>
    <p:sldId id="393" r:id="rId22"/>
    <p:sldId id="401" r:id="rId23"/>
    <p:sldId id="394" r:id="rId24"/>
    <p:sldId id="355" r:id="rId25"/>
    <p:sldId id="357" r:id="rId26"/>
    <p:sldId id="358" r:id="rId27"/>
    <p:sldId id="363" r:id="rId28"/>
    <p:sldId id="364" r:id="rId29"/>
    <p:sldId id="406" r:id="rId30"/>
    <p:sldId id="365" r:id="rId31"/>
    <p:sldId id="368" r:id="rId32"/>
    <p:sldId id="369" r:id="rId33"/>
    <p:sldId id="380" r:id="rId34"/>
    <p:sldId id="400" r:id="rId35"/>
    <p:sldId id="384" r:id="rId36"/>
    <p:sldId id="407" r:id="rId37"/>
    <p:sldId id="408" r:id="rId38"/>
    <p:sldId id="409" r:id="rId39"/>
    <p:sldId id="410" r:id="rId40"/>
    <p:sldId id="411" r:id="rId41"/>
    <p:sldId id="412" r:id="rId42"/>
    <p:sldId id="413" r:id="rId43"/>
    <p:sldId id="414" r:id="rId44"/>
    <p:sldId id="416" r:id="rId45"/>
    <p:sldId id="421" r:id="rId46"/>
    <p:sldId id="417" r:id="rId47"/>
    <p:sldId id="418" r:id="rId48"/>
    <p:sldId id="419" r:id="rId49"/>
    <p:sldId id="420" r:id="rId50"/>
    <p:sldId id="423" r:id="rId51"/>
    <p:sldId id="424" r:id="rId52"/>
    <p:sldId id="425" r:id="rId53"/>
    <p:sldId id="426" r:id="rId54"/>
    <p:sldId id="431" r:id="rId55"/>
    <p:sldId id="371" r:id="rId56"/>
    <p:sldId id="427" r:id="rId57"/>
    <p:sldId id="428" r:id="rId58"/>
    <p:sldId id="429" r:id="rId59"/>
    <p:sldId id="434" r:id="rId60"/>
    <p:sldId id="381" r:id="rId61"/>
  </p:sldIdLst>
  <p:sldSz cx="9144000" cy="5143500" type="screen16x9"/>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6600"/>
    <a:srgbClr val="0099FF"/>
    <a:srgbClr val="004FD0"/>
    <a:srgbClr val="000000"/>
    <a:srgbClr val="005FFA"/>
    <a:srgbClr val="0070BC"/>
    <a:srgbClr val="FFA219"/>
    <a:srgbClr val="3399FF"/>
    <a:srgbClr val="0040A8"/>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947" autoAdjust="0"/>
    <p:restoredTop sz="96008" autoAdjust="0"/>
  </p:normalViewPr>
  <p:slideViewPr>
    <p:cSldViewPr>
      <p:cViewPr varScale="1">
        <p:scale>
          <a:sx n="144" d="100"/>
          <a:sy n="144" d="100"/>
        </p:scale>
        <p:origin x="750" y="120"/>
      </p:cViewPr>
      <p:guideLst>
        <p:guide orient="horz" pos="1620"/>
        <p:guide pos="2880"/>
      </p:guideLst>
    </p:cSldViewPr>
  </p:slideViewPr>
  <p:notesTextViewPr>
    <p:cViewPr>
      <p:scale>
        <a:sx n="100" d="100"/>
        <a:sy n="100" d="100"/>
      </p:scale>
      <p:origin x="0" y="0"/>
    </p:cViewPr>
  </p:notesTextViewPr>
  <p:sorterViewPr>
    <p:cViewPr>
      <p:scale>
        <a:sx n="25" d="100"/>
        <a:sy n="25" d="100"/>
      </p:scale>
      <p:origin x="0" y="1278"/>
    </p:cViewPr>
  </p:sorterViewPr>
  <p:notesViewPr>
    <p:cSldViewPr>
      <p:cViewPr varScale="1">
        <p:scale>
          <a:sx n="68" d="100"/>
          <a:sy n="68" d="100"/>
        </p:scale>
        <p:origin x="-2808" y="-10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microsoft.com/office/2015/10/relationships/revisionInfo" Target="revisionInfo.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593CC7B-F96E-4B2C-992B-B794D87698E3}" type="datetimeFigureOut">
              <a:rPr lang="zh-CN" altLang="en-US" smtClean="0"/>
              <a:t>2017/9/30</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0B1FB53-074E-453F-8BCF-006D7CFC3CA0}" type="slidenum">
              <a:rPr lang="zh-CN" altLang="en-US" smtClean="0"/>
              <a:t>‹#›</a:t>
            </a:fld>
            <a:endParaRPr lang="zh-CN" altLang="en-US"/>
          </a:p>
        </p:txBody>
      </p:sp>
    </p:spTree>
    <p:extLst>
      <p:ext uri="{BB962C8B-B14F-4D97-AF65-F5344CB8AC3E}">
        <p14:creationId xmlns:p14="http://schemas.microsoft.com/office/powerpoint/2010/main" val="367843365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00B1FB53-074E-453F-8BCF-006D7CFC3CA0}" type="slidenum">
              <a:rPr lang="zh-CN" altLang="en-US" smtClean="0"/>
              <a:t>10</a:t>
            </a:fld>
            <a:endParaRPr lang="zh-CN" altLang="en-US"/>
          </a:p>
        </p:txBody>
      </p:sp>
    </p:spTree>
    <p:extLst>
      <p:ext uri="{BB962C8B-B14F-4D97-AF65-F5344CB8AC3E}">
        <p14:creationId xmlns:p14="http://schemas.microsoft.com/office/powerpoint/2010/main" val="332561082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00B1FB53-074E-453F-8BCF-006D7CFC3CA0}" type="slidenum">
              <a:rPr lang="zh-CN" altLang="en-US" smtClean="0"/>
              <a:t>37</a:t>
            </a:fld>
            <a:endParaRPr lang="zh-CN" altLang="en-US"/>
          </a:p>
        </p:txBody>
      </p:sp>
    </p:spTree>
    <p:extLst>
      <p:ext uri="{BB962C8B-B14F-4D97-AF65-F5344CB8AC3E}">
        <p14:creationId xmlns:p14="http://schemas.microsoft.com/office/powerpoint/2010/main" val="79231545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cSld>
  <p:clrMapOvr>
    <a:masterClrMapping/>
  </p:clrMapOvr>
  <p:transition spd="med" advClick="0" advTm="1000">
    <p:cove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27766998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cSld name="1_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57121" y="206312"/>
            <a:ext cx="8229759" cy="856985"/>
          </a:xfrm>
          <a:prstGeom prst="rect">
            <a:avLst/>
          </a:prstGeom>
        </p:spPr>
        <p:txBody>
          <a:bodyPr lIns="91413" tIns="45706" rIns="91413" bIns="45706"/>
          <a:lstStyle/>
          <a:p>
            <a:r>
              <a:rPr lang="zh-CN" altLang="en-US"/>
              <a:t>单击此处编辑母版标题样式</a:t>
            </a:r>
          </a:p>
        </p:txBody>
      </p:sp>
      <p:sp>
        <p:nvSpPr>
          <p:cNvPr id="3" name="内容占位符 2"/>
          <p:cNvSpPr>
            <a:spLocks noGrp="1"/>
          </p:cNvSpPr>
          <p:nvPr>
            <p:ph idx="1"/>
          </p:nvPr>
        </p:nvSpPr>
        <p:spPr>
          <a:xfrm>
            <a:off x="457121" y="1199780"/>
            <a:ext cx="8229759" cy="3394615"/>
          </a:xfrm>
          <a:prstGeom prst="rect">
            <a:avLst/>
          </a:prstGeom>
        </p:spPr>
        <p:txBody>
          <a:bodyPr lIns="91413" tIns="45706" rIns="91413" bIns="45706"/>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595295424"/>
      </p:ext>
    </p:extLst>
  </p:cSld>
  <p:clrMapOvr>
    <a:masterClrMapping/>
  </p:clrMapOvr>
  <p:transition spd="slow">
    <p:pull dir="ru"/>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3606127631"/>
      </p:ext>
    </p:extLst>
  </p:cSld>
  <p:clrMapOvr>
    <a:masterClrMapping/>
  </p:clrMapOvr>
  <p:transition advClick="0" advTm="3000">
    <p:comb/>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73_标题幻灯片">
    <p:spTree>
      <p:nvGrpSpPr>
        <p:cNvPr id="1" name=""/>
        <p:cNvGrpSpPr/>
        <p:nvPr/>
      </p:nvGrpSpPr>
      <p:grpSpPr>
        <a:xfrm>
          <a:off x="0" y="0"/>
          <a:ext cx="0" cy="0"/>
          <a:chOff x="0" y="0"/>
          <a:chExt cx="0" cy="0"/>
        </a:xfrm>
      </p:grpSpPr>
      <p:sp>
        <p:nvSpPr>
          <p:cNvPr id="8" name="内容占位符 2"/>
          <p:cNvSpPr>
            <a:spLocks noGrp="1"/>
          </p:cNvSpPr>
          <p:nvPr>
            <p:ph idx="1"/>
          </p:nvPr>
        </p:nvSpPr>
        <p:spPr>
          <a:xfrm>
            <a:off x="395536" y="915566"/>
            <a:ext cx="8229600" cy="4525963"/>
          </a:xfrm>
          <a:prstGeom prst="rect">
            <a:avLst/>
          </a:prstGeo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单圆角矩形 5"/>
          <p:cNvSpPr/>
          <p:nvPr userDrawn="1"/>
        </p:nvSpPr>
        <p:spPr>
          <a:xfrm>
            <a:off x="107504" y="627534"/>
            <a:ext cx="8928992" cy="4392488"/>
          </a:xfrm>
          <a:prstGeom prst="round1Rect">
            <a:avLst>
              <a:gd name="adj" fmla="val 6754"/>
            </a:avLst>
          </a:prstGeom>
          <a:solidFill>
            <a:srgbClr val="FFFFFF">
              <a:alpha val="90980"/>
            </a:srgb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标题 1"/>
          <p:cNvSpPr txBox="1">
            <a:spLocks/>
          </p:cNvSpPr>
          <p:nvPr userDrawn="1"/>
        </p:nvSpPr>
        <p:spPr>
          <a:xfrm>
            <a:off x="827584" y="51470"/>
            <a:ext cx="8229600" cy="857250"/>
          </a:xfrm>
          <a:prstGeom prst="rect">
            <a:avLst/>
          </a:prstGeom>
        </p:spPr>
        <p:txBody>
          <a:bodyPr/>
          <a:lstStyle>
            <a:lvl1pPr algn="l" defTabSz="914400" rtl="0" eaLnBrk="1" latinLnBrk="0" hangingPunct="1">
              <a:spcBef>
                <a:spcPct val="0"/>
              </a:spcBef>
              <a:buNone/>
              <a:defRPr sz="2800" kern="1200">
                <a:solidFill>
                  <a:schemeClr val="tx1"/>
                </a:solidFill>
                <a:latin typeface="微软雅黑" pitchFamily="34" charset="-122"/>
                <a:ea typeface="微软雅黑" pitchFamily="34" charset="-122"/>
                <a:cs typeface="+mj-cs"/>
              </a:defRPr>
            </a:lvl1pPr>
          </a:lstStyle>
          <a:p>
            <a:r>
              <a:rPr lang="zh-CN" altLang="en-US" b="1" dirty="0"/>
              <a:t>单击此处输入标题文字</a:t>
            </a:r>
          </a:p>
        </p:txBody>
      </p:sp>
      <p:pic>
        <p:nvPicPr>
          <p:cNvPr id="7" name="Picture 2" descr="J:\设计ppt\普通PPT\政府\素材\LOGO\工商标.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0" y="-20538"/>
            <a:ext cx="881555" cy="92925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25822118"/>
      </p:ext>
    </p:extLst>
  </p:cSld>
  <p:clrMapOvr>
    <a:masterClrMapping/>
  </p:clrMapOvr>
  <mc:AlternateContent xmlns:mc="http://schemas.openxmlformats.org/markup-compatibility/2006" xmlns:p14="http://schemas.microsoft.com/office/powerpoint/2010/main">
    <mc:Choice Requires="p14">
      <p:transition spd="slow" p14:dur="2000" advClick="0" advTm="1000"/>
    </mc:Choice>
    <mc:Fallback xmlns="">
      <p:transition spd="slow" advClick="0" advTm="1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par>
                          <p:cTn id="10" fill="hold">
                            <p:stCondLst>
                              <p:cond delay="500"/>
                            </p:stCondLst>
                            <p:childTnLst>
                              <p:par>
                                <p:cTn id="11" presetID="16" presetClass="entr" presetSubtype="21" fill="hold" grpId="0" nodeType="after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barn(inVertical)">
                                      <p:cBhvr>
                                        <p:cTn id="13" dur="75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84_标题幻灯片">
    <p:spTree>
      <p:nvGrpSpPr>
        <p:cNvPr id="1" name=""/>
        <p:cNvGrpSpPr/>
        <p:nvPr/>
      </p:nvGrpSpPr>
      <p:grpSpPr>
        <a:xfrm>
          <a:off x="0" y="0"/>
          <a:ext cx="0" cy="0"/>
          <a:chOff x="0" y="0"/>
          <a:chExt cx="0" cy="0"/>
        </a:xfrm>
      </p:grpSpPr>
      <p:sp>
        <p:nvSpPr>
          <p:cNvPr id="8" name="内容占位符 2"/>
          <p:cNvSpPr>
            <a:spLocks noGrp="1"/>
          </p:cNvSpPr>
          <p:nvPr>
            <p:ph idx="1"/>
          </p:nvPr>
        </p:nvSpPr>
        <p:spPr>
          <a:xfrm>
            <a:off x="395536" y="915566"/>
            <a:ext cx="8229600" cy="4525963"/>
          </a:xfrm>
          <a:prstGeom prst="rect">
            <a:avLst/>
          </a:prstGeo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9" name="标题 1"/>
          <p:cNvSpPr txBox="1">
            <a:spLocks/>
          </p:cNvSpPr>
          <p:nvPr userDrawn="1"/>
        </p:nvSpPr>
        <p:spPr>
          <a:xfrm>
            <a:off x="827584" y="51470"/>
            <a:ext cx="8229600" cy="857250"/>
          </a:xfrm>
          <a:prstGeom prst="rect">
            <a:avLst/>
          </a:prstGeom>
        </p:spPr>
        <p:txBody>
          <a:bodyPr/>
          <a:lstStyle>
            <a:lvl1pPr algn="l" defTabSz="914400" rtl="0" eaLnBrk="1" latinLnBrk="0" hangingPunct="1">
              <a:spcBef>
                <a:spcPct val="0"/>
              </a:spcBef>
              <a:buNone/>
              <a:defRPr sz="2800" kern="1200">
                <a:solidFill>
                  <a:schemeClr val="tx1"/>
                </a:solidFill>
                <a:latin typeface="微软雅黑" pitchFamily="34" charset="-122"/>
                <a:ea typeface="微软雅黑" pitchFamily="34" charset="-122"/>
                <a:cs typeface="+mj-cs"/>
              </a:defRPr>
            </a:lvl1pPr>
          </a:lstStyle>
          <a:p>
            <a:r>
              <a:rPr lang="zh-CN" altLang="en-US" b="1" dirty="0"/>
              <a:t>单击此处输入标题文字</a:t>
            </a:r>
          </a:p>
        </p:txBody>
      </p:sp>
    </p:spTree>
    <p:extLst>
      <p:ext uri="{BB962C8B-B14F-4D97-AF65-F5344CB8AC3E}">
        <p14:creationId xmlns:p14="http://schemas.microsoft.com/office/powerpoint/2010/main" val="1325822118"/>
      </p:ext>
    </p:extLst>
  </p:cSld>
  <p:clrMapOvr>
    <a:masterClrMapping/>
  </p:clrMapOvr>
  <mc:AlternateContent xmlns:mc="http://schemas.openxmlformats.org/markup-compatibility/2006" xmlns:p14="http://schemas.microsoft.com/office/powerpoint/2010/main">
    <mc:Choice Requires="p14">
      <p:transition spd="slow" p14:dur="2000" advClick="0" advTm="1000"/>
    </mc:Choice>
    <mc:Fallback xmlns="">
      <p:transition spd="slow" advClick="0" advTm="1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arn(inVertical)">
                                      <p:cBhvr>
                                        <p:cTn id="7" dur="75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102_标题幻灯片">
    <p:spTree>
      <p:nvGrpSpPr>
        <p:cNvPr id="1" name=""/>
        <p:cNvGrpSpPr/>
        <p:nvPr/>
      </p:nvGrpSpPr>
      <p:grpSpPr>
        <a:xfrm>
          <a:off x="0" y="0"/>
          <a:ext cx="0" cy="0"/>
          <a:chOff x="0" y="0"/>
          <a:chExt cx="0" cy="0"/>
        </a:xfrm>
      </p:grpSpPr>
      <p:sp>
        <p:nvSpPr>
          <p:cNvPr id="8" name="内容占位符 2"/>
          <p:cNvSpPr>
            <a:spLocks noGrp="1"/>
          </p:cNvSpPr>
          <p:nvPr>
            <p:ph idx="1"/>
          </p:nvPr>
        </p:nvSpPr>
        <p:spPr>
          <a:xfrm>
            <a:off x="395536" y="915566"/>
            <a:ext cx="8229600" cy="4525963"/>
          </a:xfrm>
          <a:prstGeom prst="rect">
            <a:avLst/>
          </a:prstGeo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3" name="单圆角矩形 2"/>
          <p:cNvSpPr/>
          <p:nvPr userDrawn="1"/>
        </p:nvSpPr>
        <p:spPr>
          <a:xfrm>
            <a:off x="107504" y="627534"/>
            <a:ext cx="8928992" cy="4392488"/>
          </a:xfrm>
          <a:prstGeom prst="round1Rect">
            <a:avLst>
              <a:gd name="adj" fmla="val 8571"/>
            </a:avLst>
          </a:prstGeom>
          <a:solidFill>
            <a:srgbClr val="FFFFFF">
              <a:alpha val="90980"/>
            </a:srgb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537104024"/>
      </p:ext>
    </p:extLst>
  </p:cSld>
  <p:clrMapOvr>
    <a:masterClrMapping/>
  </p:clrMapOvr>
  <mc:AlternateContent xmlns:mc="http://schemas.openxmlformats.org/markup-compatibility/2006" xmlns:p14="http://schemas.microsoft.com/office/powerpoint/2010/main">
    <mc:Choice Requires="p14">
      <p:transition spd="slow" p14:dur="2000" advClick="0" advTm="1000"/>
    </mc:Choice>
    <mc:Fallback xmlns="">
      <p:transition spd="slow" advClick="0" advTm="1000"/>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103_标题幻灯片">
    <p:spTree>
      <p:nvGrpSpPr>
        <p:cNvPr id="1" name=""/>
        <p:cNvGrpSpPr/>
        <p:nvPr/>
      </p:nvGrpSpPr>
      <p:grpSpPr>
        <a:xfrm>
          <a:off x="0" y="0"/>
          <a:ext cx="0" cy="0"/>
          <a:chOff x="0" y="0"/>
          <a:chExt cx="0" cy="0"/>
        </a:xfrm>
      </p:grpSpPr>
      <p:sp>
        <p:nvSpPr>
          <p:cNvPr id="8" name="内容占位符 2"/>
          <p:cNvSpPr>
            <a:spLocks noGrp="1"/>
          </p:cNvSpPr>
          <p:nvPr>
            <p:ph idx="1"/>
          </p:nvPr>
        </p:nvSpPr>
        <p:spPr>
          <a:xfrm>
            <a:off x="395536" y="915566"/>
            <a:ext cx="8229600" cy="4525963"/>
          </a:xfrm>
          <a:prstGeom prst="rect">
            <a:avLst/>
          </a:prstGeo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3" name="单圆角矩形 2"/>
          <p:cNvSpPr/>
          <p:nvPr userDrawn="1"/>
        </p:nvSpPr>
        <p:spPr>
          <a:xfrm>
            <a:off x="107504" y="627534"/>
            <a:ext cx="8928992" cy="4392488"/>
          </a:xfrm>
          <a:prstGeom prst="round1Rect">
            <a:avLst>
              <a:gd name="adj" fmla="val 8571"/>
            </a:avLst>
          </a:prstGeom>
          <a:solidFill>
            <a:srgbClr val="FFFFFF">
              <a:alpha val="90980"/>
            </a:srgb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标题 1"/>
          <p:cNvSpPr txBox="1">
            <a:spLocks/>
          </p:cNvSpPr>
          <p:nvPr userDrawn="1"/>
        </p:nvSpPr>
        <p:spPr>
          <a:xfrm>
            <a:off x="827584" y="58316"/>
            <a:ext cx="3816424" cy="857250"/>
          </a:xfrm>
          <a:prstGeom prst="rect">
            <a:avLst/>
          </a:prstGeom>
        </p:spPr>
        <p:txBody>
          <a:bodyPr/>
          <a:lstStyle>
            <a:lvl1pPr algn="l" defTabSz="914400" rtl="0" eaLnBrk="1" latinLnBrk="0" hangingPunct="1">
              <a:spcBef>
                <a:spcPct val="0"/>
              </a:spcBef>
              <a:buNone/>
              <a:defRPr sz="2800" kern="1200">
                <a:solidFill>
                  <a:schemeClr val="tx1"/>
                </a:solidFill>
                <a:latin typeface="微软雅黑" pitchFamily="34" charset="-122"/>
                <a:ea typeface="微软雅黑" pitchFamily="34" charset="-122"/>
                <a:cs typeface="+mj-cs"/>
              </a:defRPr>
            </a:lvl1pPr>
          </a:lstStyle>
          <a:p>
            <a:r>
              <a:rPr lang="zh-CN" altLang="en-US" b="1" dirty="0">
                <a:solidFill>
                  <a:schemeClr val="tx1"/>
                </a:solidFill>
              </a:rPr>
              <a:t>单击此处输入标题文字</a:t>
            </a:r>
          </a:p>
        </p:txBody>
      </p:sp>
    </p:spTree>
    <p:extLst>
      <p:ext uri="{BB962C8B-B14F-4D97-AF65-F5344CB8AC3E}">
        <p14:creationId xmlns:p14="http://schemas.microsoft.com/office/powerpoint/2010/main" val="4123780481"/>
      </p:ext>
    </p:extLst>
  </p:cSld>
  <p:clrMapOvr>
    <a:masterClrMapping/>
  </p:clrMapOvr>
  <mc:AlternateContent xmlns:mc="http://schemas.openxmlformats.org/markup-compatibility/2006" xmlns:p14="http://schemas.microsoft.com/office/powerpoint/2010/main">
    <mc:Choice Requires="p14">
      <p:transition spd="slow" p14:dur="2000" advClick="0" advTm="1000"/>
    </mc:Choice>
    <mc:Fallback xmlns="">
      <p:transition spd="slow" advClick="0" advTm="1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75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104_标题幻灯片">
    <p:spTree>
      <p:nvGrpSpPr>
        <p:cNvPr id="1" name=""/>
        <p:cNvGrpSpPr/>
        <p:nvPr/>
      </p:nvGrpSpPr>
      <p:grpSpPr>
        <a:xfrm>
          <a:off x="0" y="0"/>
          <a:ext cx="0" cy="0"/>
          <a:chOff x="0" y="0"/>
          <a:chExt cx="0" cy="0"/>
        </a:xfrm>
      </p:grpSpPr>
      <p:sp>
        <p:nvSpPr>
          <p:cNvPr id="8" name="内容占位符 2"/>
          <p:cNvSpPr>
            <a:spLocks noGrp="1"/>
          </p:cNvSpPr>
          <p:nvPr>
            <p:ph idx="1"/>
          </p:nvPr>
        </p:nvSpPr>
        <p:spPr>
          <a:xfrm>
            <a:off x="395536" y="915566"/>
            <a:ext cx="8229600" cy="4525963"/>
          </a:xfrm>
          <a:prstGeom prst="rect">
            <a:avLst/>
          </a:prstGeo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3" name="单圆角矩形 2"/>
          <p:cNvSpPr/>
          <p:nvPr userDrawn="1"/>
        </p:nvSpPr>
        <p:spPr>
          <a:xfrm>
            <a:off x="107504" y="627534"/>
            <a:ext cx="8928992" cy="4392488"/>
          </a:xfrm>
          <a:prstGeom prst="round1Rect">
            <a:avLst>
              <a:gd name="adj" fmla="val 8571"/>
            </a:avLst>
          </a:prstGeom>
          <a:solidFill>
            <a:srgbClr val="FFFFFF">
              <a:alpha val="90980"/>
            </a:srgb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标题 1"/>
          <p:cNvSpPr txBox="1">
            <a:spLocks/>
          </p:cNvSpPr>
          <p:nvPr userDrawn="1"/>
        </p:nvSpPr>
        <p:spPr>
          <a:xfrm>
            <a:off x="827584" y="58316"/>
            <a:ext cx="3816424" cy="857250"/>
          </a:xfrm>
          <a:prstGeom prst="rect">
            <a:avLst/>
          </a:prstGeom>
        </p:spPr>
        <p:txBody>
          <a:bodyPr/>
          <a:lstStyle>
            <a:lvl1pPr algn="l" defTabSz="914400" rtl="0" eaLnBrk="1" latinLnBrk="0" hangingPunct="1">
              <a:spcBef>
                <a:spcPct val="0"/>
              </a:spcBef>
              <a:buNone/>
              <a:defRPr sz="2800" kern="1200">
                <a:solidFill>
                  <a:schemeClr val="tx1"/>
                </a:solidFill>
                <a:latin typeface="微软雅黑" pitchFamily="34" charset="-122"/>
                <a:ea typeface="微软雅黑" pitchFamily="34" charset="-122"/>
                <a:cs typeface="+mj-cs"/>
              </a:defRPr>
            </a:lvl1pPr>
          </a:lstStyle>
          <a:p>
            <a:r>
              <a:rPr lang="zh-CN" altLang="en-US" b="1" dirty="0">
                <a:solidFill>
                  <a:schemeClr val="tx1"/>
                </a:solidFill>
              </a:rPr>
              <a:t>单击此处输入标题文字</a:t>
            </a:r>
          </a:p>
        </p:txBody>
      </p:sp>
      <p:pic>
        <p:nvPicPr>
          <p:cNvPr id="6" name="Picture 111" descr="国税标志x"/>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08520" y="-92545"/>
            <a:ext cx="1030581" cy="10081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23780481"/>
      </p:ext>
    </p:extLst>
  </p:cSld>
  <p:clrMapOvr>
    <a:masterClrMapping/>
  </p:clrMapOvr>
  <mc:AlternateContent xmlns:mc="http://schemas.openxmlformats.org/markup-compatibility/2006" xmlns:p14="http://schemas.microsoft.com/office/powerpoint/2010/main">
    <mc:Choice Requires="p14">
      <p:transition spd="slow" p14:dur="2000" advClick="0" advTm="1000"/>
    </mc:Choice>
    <mc:Fallback xmlns="">
      <p:transition spd="slow" advClick="0" advTm="1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750" fill="hold"/>
                                        <p:tgtEl>
                                          <p:spTgt spid="6"/>
                                        </p:tgtEl>
                                        <p:attrNameLst>
                                          <p:attrName>ppt_w</p:attrName>
                                        </p:attrNameLst>
                                      </p:cBhvr>
                                      <p:tavLst>
                                        <p:tav tm="0">
                                          <p:val>
                                            <p:fltVal val="0"/>
                                          </p:val>
                                        </p:tav>
                                        <p:tav tm="100000">
                                          <p:val>
                                            <p:strVal val="#ppt_w"/>
                                          </p:val>
                                        </p:tav>
                                      </p:tavLst>
                                    </p:anim>
                                    <p:anim calcmode="lin" valueType="num">
                                      <p:cBhvr>
                                        <p:cTn id="8" dur="750" fill="hold"/>
                                        <p:tgtEl>
                                          <p:spTgt spid="6"/>
                                        </p:tgtEl>
                                        <p:attrNameLst>
                                          <p:attrName>ppt_h</p:attrName>
                                        </p:attrNameLst>
                                      </p:cBhvr>
                                      <p:tavLst>
                                        <p:tav tm="0">
                                          <p:val>
                                            <p:fltVal val="0"/>
                                          </p:val>
                                        </p:tav>
                                        <p:tav tm="100000">
                                          <p:val>
                                            <p:strVal val="#ppt_h"/>
                                          </p:val>
                                        </p:tav>
                                      </p:tavLst>
                                    </p:anim>
                                    <p:animEffect transition="in" filter="fade">
                                      <p:cBhvr>
                                        <p:cTn id="9" dur="750"/>
                                        <p:tgtEl>
                                          <p:spTgt spid="6"/>
                                        </p:tgtEl>
                                      </p:cBhvr>
                                    </p:animEffect>
                                  </p:childTnLst>
                                </p:cTn>
                              </p:par>
                            </p:childTnLst>
                          </p:cTn>
                        </p:par>
                        <p:par>
                          <p:cTn id="10" fill="hold">
                            <p:stCondLst>
                              <p:cond delay="750"/>
                            </p:stCondLst>
                            <p:childTnLst>
                              <p:par>
                                <p:cTn id="11" presetID="22" presetClass="entr" presetSubtype="8"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wipe(left)">
                                      <p:cBhvr>
                                        <p:cTn id="13" dur="75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136_标题幻灯片">
    <p:spTree>
      <p:nvGrpSpPr>
        <p:cNvPr id="1" name=""/>
        <p:cNvGrpSpPr/>
        <p:nvPr/>
      </p:nvGrpSpPr>
      <p:grpSpPr>
        <a:xfrm>
          <a:off x="0" y="0"/>
          <a:ext cx="0" cy="0"/>
          <a:chOff x="0" y="0"/>
          <a:chExt cx="0" cy="0"/>
        </a:xfrm>
      </p:grpSpPr>
      <p:sp>
        <p:nvSpPr>
          <p:cNvPr id="8" name="内容占位符 2"/>
          <p:cNvSpPr>
            <a:spLocks noGrp="1"/>
          </p:cNvSpPr>
          <p:nvPr>
            <p:ph idx="1"/>
          </p:nvPr>
        </p:nvSpPr>
        <p:spPr>
          <a:xfrm>
            <a:off x="395536" y="915566"/>
            <a:ext cx="8229600" cy="4525963"/>
          </a:xfrm>
          <a:prstGeom prst="rect">
            <a:avLst/>
          </a:prstGeo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3" name="圆角矩形 2"/>
          <p:cNvSpPr/>
          <p:nvPr userDrawn="1"/>
        </p:nvSpPr>
        <p:spPr>
          <a:xfrm>
            <a:off x="107504" y="627534"/>
            <a:ext cx="8928992" cy="4392488"/>
          </a:xfrm>
          <a:prstGeom prst="roundRect">
            <a:avLst>
              <a:gd name="adj" fmla="val 5102"/>
            </a:avLst>
          </a:prstGeom>
          <a:solidFill>
            <a:srgbClr val="FFFFFF">
              <a:alpha val="89804"/>
            </a:srgb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096177953"/>
      </p:ext>
    </p:extLst>
  </p:cSld>
  <p:clrMapOvr>
    <a:masterClrMapping/>
  </p:clrMapOvr>
  <mc:AlternateContent xmlns:mc="http://schemas.openxmlformats.org/markup-compatibility/2006" xmlns:p14="http://schemas.microsoft.com/office/powerpoint/2010/main">
    <mc:Choice Requires="p14">
      <p:transition spd="slow" p14:dur="2000" advClick="0" advTm="1000"/>
    </mc:Choice>
    <mc:Fallback xmlns="">
      <p:transition spd="slow" advClick="0" advTm="1000"/>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138_标题幻灯片">
    <p:spTree>
      <p:nvGrpSpPr>
        <p:cNvPr id="1" name=""/>
        <p:cNvGrpSpPr/>
        <p:nvPr/>
      </p:nvGrpSpPr>
      <p:grpSpPr>
        <a:xfrm>
          <a:off x="0" y="0"/>
          <a:ext cx="0" cy="0"/>
          <a:chOff x="0" y="0"/>
          <a:chExt cx="0" cy="0"/>
        </a:xfrm>
      </p:grpSpPr>
      <p:sp>
        <p:nvSpPr>
          <p:cNvPr id="8" name="内容占位符 2"/>
          <p:cNvSpPr>
            <a:spLocks noGrp="1"/>
          </p:cNvSpPr>
          <p:nvPr>
            <p:ph idx="1"/>
          </p:nvPr>
        </p:nvSpPr>
        <p:spPr>
          <a:xfrm>
            <a:off x="395536" y="915566"/>
            <a:ext cx="8229600" cy="4525963"/>
          </a:xfrm>
          <a:prstGeom prst="rect">
            <a:avLst/>
          </a:prstGeo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3" name="圆角矩形 2"/>
          <p:cNvSpPr/>
          <p:nvPr userDrawn="1"/>
        </p:nvSpPr>
        <p:spPr>
          <a:xfrm>
            <a:off x="107504" y="627534"/>
            <a:ext cx="8928992" cy="4392488"/>
          </a:xfrm>
          <a:prstGeom prst="roundRect">
            <a:avLst>
              <a:gd name="adj" fmla="val 5102"/>
            </a:avLst>
          </a:prstGeom>
          <a:solidFill>
            <a:srgbClr val="FFFFFF">
              <a:alpha val="89804"/>
            </a:srgb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90573221"/>
      </p:ext>
    </p:extLst>
  </p:cSld>
  <p:clrMapOvr>
    <a:masterClrMapping/>
  </p:clrMapOvr>
  <p:transition spd="slow" advClick="0" advTm="1000">
    <p:pull/>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66_标题幻灯片">
    <p:spTree>
      <p:nvGrpSpPr>
        <p:cNvPr id="1" name=""/>
        <p:cNvGrpSpPr/>
        <p:nvPr/>
      </p:nvGrpSpPr>
      <p:grpSpPr>
        <a:xfrm>
          <a:off x="0" y="0"/>
          <a:ext cx="0" cy="0"/>
          <a:chOff x="0" y="0"/>
          <a:chExt cx="0" cy="0"/>
        </a:xfrm>
      </p:grpSpPr>
      <p:pic>
        <p:nvPicPr>
          <p:cNvPr id="5"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flipH="1">
            <a:off x="0" y="0"/>
            <a:ext cx="9144000" cy="5143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对角圆角矩形 2"/>
          <p:cNvSpPr/>
          <p:nvPr userDrawn="1"/>
        </p:nvSpPr>
        <p:spPr>
          <a:xfrm>
            <a:off x="0" y="699542"/>
            <a:ext cx="9144000" cy="4443958"/>
          </a:xfrm>
          <a:prstGeom prst="round2DiagRect">
            <a:avLst>
              <a:gd name="adj1" fmla="val 0"/>
              <a:gd name="adj2" fmla="val 0"/>
            </a:avLst>
          </a:prstGeom>
          <a:solidFill>
            <a:srgbClr val="FFFFFF">
              <a:alpha val="73000"/>
            </a:srgb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781349854"/>
      </p:ext>
    </p:extLst>
  </p:cSld>
  <p:clrMapOvr>
    <a:masterClrMapping/>
  </p:clrMapOvr>
  <p:transition spd="med" advClick="0" advTm="1000">
    <p:cover/>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151_标题幻灯片">
    <p:spTree>
      <p:nvGrpSpPr>
        <p:cNvPr id="1" name=""/>
        <p:cNvGrpSpPr/>
        <p:nvPr/>
      </p:nvGrpSpPr>
      <p:grpSpPr>
        <a:xfrm>
          <a:off x="0" y="0"/>
          <a:ext cx="0" cy="0"/>
          <a:chOff x="0" y="0"/>
          <a:chExt cx="0" cy="0"/>
        </a:xfrm>
      </p:grpSpPr>
      <p:sp>
        <p:nvSpPr>
          <p:cNvPr id="8" name="内容占位符 2"/>
          <p:cNvSpPr>
            <a:spLocks noGrp="1"/>
          </p:cNvSpPr>
          <p:nvPr>
            <p:ph idx="1"/>
          </p:nvPr>
        </p:nvSpPr>
        <p:spPr>
          <a:xfrm>
            <a:off x="395536" y="915566"/>
            <a:ext cx="8229600" cy="4525963"/>
          </a:xfrm>
          <a:prstGeom prst="rect">
            <a:avLst/>
          </a:prstGeo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3" name="圆角矩形 2"/>
          <p:cNvSpPr/>
          <p:nvPr userDrawn="1"/>
        </p:nvSpPr>
        <p:spPr>
          <a:xfrm>
            <a:off x="107504" y="627534"/>
            <a:ext cx="8928992" cy="4392488"/>
          </a:xfrm>
          <a:prstGeom prst="roundRect">
            <a:avLst>
              <a:gd name="adj" fmla="val 5102"/>
            </a:avLst>
          </a:prstGeom>
          <a:solidFill>
            <a:srgbClr val="FFFFFF">
              <a:alpha val="89804"/>
            </a:srgb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标题 1"/>
          <p:cNvSpPr txBox="1">
            <a:spLocks/>
          </p:cNvSpPr>
          <p:nvPr userDrawn="1"/>
        </p:nvSpPr>
        <p:spPr>
          <a:xfrm>
            <a:off x="230832" y="58316"/>
            <a:ext cx="3909120" cy="857250"/>
          </a:xfrm>
          <a:prstGeom prst="rect">
            <a:avLst/>
          </a:prstGeom>
        </p:spPr>
        <p:txBody>
          <a:bodyPr/>
          <a:lstStyle>
            <a:lvl1pPr algn="l" defTabSz="914400" rtl="0" eaLnBrk="1" latinLnBrk="0" hangingPunct="1">
              <a:spcBef>
                <a:spcPct val="0"/>
              </a:spcBef>
              <a:buNone/>
              <a:defRPr sz="2800" kern="1200">
                <a:solidFill>
                  <a:schemeClr val="tx1"/>
                </a:solidFill>
                <a:latin typeface="微软雅黑" pitchFamily="34" charset="-122"/>
                <a:ea typeface="微软雅黑" pitchFamily="34" charset="-122"/>
                <a:cs typeface="+mj-cs"/>
              </a:defRPr>
            </a:lvl1pPr>
          </a:lstStyle>
          <a:p>
            <a:r>
              <a:rPr lang="zh-CN" altLang="en-US" b="1" dirty="0"/>
              <a:t>单击此处输入标题文字</a:t>
            </a:r>
          </a:p>
        </p:txBody>
      </p:sp>
    </p:spTree>
    <p:extLst>
      <p:ext uri="{BB962C8B-B14F-4D97-AF65-F5344CB8AC3E}">
        <p14:creationId xmlns:p14="http://schemas.microsoft.com/office/powerpoint/2010/main" val="2164101116"/>
      </p:ext>
    </p:extLst>
  </p:cSld>
  <p:clrMapOvr>
    <a:masterClrMapping/>
  </p:clrMapOvr>
  <p:transition spd="slow" advClick="0" advTm="100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75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68_标题幻灯片">
    <p:spTree>
      <p:nvGrpSpPr>
        <p:cNvPr id="1" name=""/>
        <p:cNvGrpSpPr/>
        <p:nvPr/>
      </p:nvGrpSpPr>
      <p:grpSpPr>
        <a:xfrm>
          <a:off x="0" y="0"/>
          <a:ext cx="0" cy="0"/>
          <a:chOff x="0" y="0"/>
          <a:chExt cx="0" cy="0"/>
        </a:xfrm>
      </p:grpSpPr>
      <p:pic>
        <p:nvPicPr>
          <p:cNvPr id="4" name="Picture 28" descr="党建背景47"/>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l="4874" t="6890"/>
          <a:stretch/>
        </p:blipFill>
        <p:spPr bwMode="auto">
          <a:xfrm flipH="1">
            <a:off x="-2" y="-1"/>
            <a:ext cx="9144002" cy="5143501"/>
          </a:xfrm>
          <a:prstGeom prst="rect">
            <a:avLst/>
          </a:prstGeom>
          <a:noFill/>
          <a:extLst>
            <a:ext uri="{909E8E84-426E-40DD-AFC4-6F175D3DCCD1}">
              <a14:hiddenFill xmlns:a14="http://schemas.microsoft.com/office/drawing/2010/main">
                <a:solidFill>
                  <a:srgbClr val="FFFFFF"/>
                </a:solidFill>
              </a14:hiddenFill>
            </a:ext>
          </a:extLst>
        </p:spPr>
      </p:pic>
      <p:sp>
        <p:nvSpPr>
          <p:cNvPr id="3" name="对角圆角矩形 2"/>
          <p:cNvSpPr/>
          <p:nvPr userDrawn="1"/>
        </p:nvSpPr>
        <p:spPr>
          <a:xfrm>
            <a:off x="0" y="699542"/>
            <a:ext cx="9144000" cy="4443958"/>
          </a:xfrm>
          <a:prstGeom prst="round2DiagRect">
            <a:avLst>
              <a:gd name="adj1" fmla="val 0"/>
              <a:gd name="adj2" fmla="val 0"/>
            </a:avLst>
          </a:prstGeom>
          <a:solidFill>
            <a:srgbClr val="FFFFFF">
              <a:alpha val="73000"/>
            </a:srgb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标题 1"/>
          <p:cNvSpPr txBox="1">
            <a:spLocks/>
          </p:cNvSpPr>
          <p:nvPr userDrawn="1"/>
        </p:nvSpPr>
        <p:spPr>
          <a:xfrm>
            <a:off x="140935" y="101119"/>
            <a:ext cx="4071858" cy="504056"/>
          </a:xfrm>
          <a:prstGeom prst="rect">
            <a:avLst/>
          </a:prstGeom>
        </p:spPr>
        <p:txBody>
          <a:bodyPr/>
          <a:lstStyle>
            <a:lvl1pPr algn="l" defTabSz="914400" rtl="0" eaLnBrk="1" latinLnBrk="0" hangingPunct="1">
              <a:spcBef>
                <a:spcPct val="0"/>
              </a:spcBef>
              <a:buNone/>
              <a:defRPr sz="2800" kern="1200">
                <a:solidFill>
                  <a:schemeClr val="tx1"/>
                </a:solidFill>
                <a:latin typeface="微软雅黑" pitchFamily="34" charset="-122"/>
                <a:ea typeface="微软雅黑" pitchFamily="34" charset="-122"/>
                <a:cs typeface="+mj-cs"/>
              </a:defRPr>
            </a:lvl1pPr>
          </a:lstStyle>
          <a:p>
            <a:r>
              <a:rPr lang="zh-CN" altLang="en-US" sz="2800" b="0" dirty="0"/>
              <a:t>单击此处输入标题文字</a:t>
            </a:r>
          </a:p>
        </p:txBody>
      </p:sp>
    </p:spTree>
    <p:extLst>
      <p:ext uri="{BB962C8B-B14F-4D97-AF65-F5344CB8AC3E}">
        <p14:creationId xmlns:p14="http://schemas.microsoft.com/office/powerpoint/2010/main" val="3330830413"/>
      </p:ext>
    </p:extLst>
  </p:cSld>
  <p:clrMapOvr>
    <a:masterClrMapping/>
  </p:clrMapOvr>
  <p:transition spd="med" advClick="0" advTm="100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75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62_标题幻灯片">
    <p:spTree>
      <p:nvGrpSpPr>
        <p:cNvPr id="1" name=""/>
        <p:cNvGrpSpPr/>
        <p:nvPr/>
      </p:nvGrpSpPr>
      <p:grpSpPr>
        <a:xfrm>
          <a:off x="0" y="0"/>
          <a:ext cx="0" cy="0"/>
          <a:chOff x="0" y="0"/>
          <a:chExt cx="0" cy="0"/>
        </a:xfrm>
      </p:grpSpPr>
      <p:pic>
        <p:nvPicPr>
          <p:cNvPr id="5"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flipH="1">
            <a:off x="0" y="0"/>
            <a:ext cx="9144000" cy="5143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对角圆角矩形 2"/>
          <p:cNvSpPr/>
          <p:nvPr userDrawn="1"/>
        </p:nvSpPr>
        <p:spPr>
          <a:xfrm>
            <a:off x="177800" y="627534"/>
            <a:ext cx="8788400" cy="4320480"/>
          </a:xfrm>
          <a:prstGeom prst="round2DiagRect">
            <a:avLst>
              <a:gd name="adj1" fmla="val 3525"/>
              <a:gd name="adj2" fmla="val 3965"/>
            </a:avLst>
          </a:prstGeom>
          <a:solidFill>
            <a:srgbClr val="FFFFFF">
              <a:alpha val="95000"/>
            </a:srgb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414863357"/>
      </p:ext>
    </p:extLst>
  </p:cSld>
  <p:clrMapOvr>
    <a:masterClrMapping/>
  </p:clrMapOvr>
  <mc:AlternateContent xmlns:mc="http://schemas.openxmlformats.org/markup-compatibility/2006" xmlns:p14="http://schemas.microsoft.com/office/powerpoint/2010/main">
    <mc:Choice Requires="p14">
      <p:transition spd="slow" p14:dur="2000" advClick="0" advTm="1000"/>
    </mc:Choice>
    <mc:Fallback xmlns="">
      <p:transition spd="slow" advClick="0" advTm="1000"/>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3_标题幻灯片">
    <p:spTree>
      <p:nvGrpSpPr>
        <p:cNvPr id="1" name=""/>
        <p:cNvGrpSpPr/>
        <p:nvPr/>
      </p:nvGrpSpPr>
      <p:grpSpPr>
        <a:xfrm>
          <a:off x="0" y="0"/>
          <a:ext cx="0" cy="0"/>
          <a:chOff x="0" y="0"/>
          <a:chExt cx="0" cy="0"/>
        </a:xfrm>
      </p:grpSpPr>
      <p:sp>
        <p:nvSpPr>
          <p:cNvPr id="8" name="内容占位符 2"/>
          <p:cNvSpPr>
            <a:spLocks noGrp="1"/>
          </p:cNvSpPr>
          <p:nvPr>
            <p:ph idx="1"/>
          </p:nvPr>
        </p:nvSpPr>
        <p:spPr>
          <a:xfrm>
            <a:off x="395536" y="915566"/>
            <a:ext cx="8229600" cy="4525963"/>
          </a:xfrm>
          <a:prstGeom prst="rect">
            <a:avLst/>
          </a:prstGeo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2846830096"/>
      </p:ext>
    </p:extLst>
  </p:cSld>
  <p:clrMapOvr>
    <a:masterClrMapping/>
  </p:clrMapOvr>
  <mc:AlternateContent xmlns:mc="http://schemas.openxmlformats.org/markup-compatibility/2006" xmlns:p14="http://schemas.microsoft.com/office/powerpoint/2010/main">
    <mc:Choice Requires="p14">
      <p:transition spd="slow" p14:dur="2000" advClick="0" advTm="1000"/>
    </mc:Choice>
    <mc:Fallback xmlns="">
      <p:transition spd="slow" advClick="0" advTm="1000"/>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14_标题幻灯片">
    <p:spTree>
      <p:nvGrpSpPr>
        <p:cNvPr id="1" name=""/>
        <p:cNvGrpSpPr/>
        <p:nvPr/>
      </p:nvGrpSpPr>
      <p:grpSpPr>
        <a:xfrm>
          <a:off x="0" y="0"/>
          <a:ext cx="0" cy="0"/>
          <a:chOff x="0" y="0"/>
          <a:chExt cx="0" cy="0"/>
        </a:xfrm>
      </p:grpSpPr>
      <p:sp>
        <p:nvSpPr>
          <p:cNvPr id="8" name="内容占位符 2"/>
          <p:cNvSpPr>
            <a:spLocks noGrp="1"/>
          </p:cNvSpPr>
          <p:nvPr>
            <p:ph idx="1"/>
          </p:nvPr>
        </p:nvSpPr>
        <p:spPr>
          <a:xfrm>
            <a:off x="395536" y="915566"/>
            <a:ext cx="8229600" cy="4525963"/>
          </a:xfrm>
          <a:prstGeom prst="rect">
            <a:avLst/>
          </a:prstGeo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3" name="同侧圆角矩形 2"/>
          <p:cNvSpPr/>
          <p:nvPr userDrawn="1"/>
        </p:nvSpPr>
        <p:spPr>
          <a:xfrm>
            <a:off x="107504" y="627534"/>
            <a:ext cx="8928992" cy="4392488"/>
          </a:xfrm>
          <a:prstGeom prst="round2SameRect">
            <a:avLst>
              <a:gd name="adj1" fmla="val 7920"/>
              <a:gd name="adj2" fmla="val 0"/>
            </a:avLst>
          </a:prstGeom>
          <a:solidFill>
            <a:srgbClr val="FFFFFF">
              <a:alpha val="89804"/>
            </a:srgbClr>
          </a:solidFill>
          <a:ln w="12700"/>
        </p:spPr>
        <p:style>
          <a:lnRef idx="3">
            <a:schemeClr val="lt1"/>
          </a:lnRef>
          <a:fillRef idx="1">
            <a:schemeClr val="accent3"/>
          </a:fillRef>
          <a:effectRef idx="1">
            <a:schemeClr val="accent3"/>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846830096"/>
      </p:ext>
    </p:extLst>
  </p:cSld>
  <p:clrMapOvr>
    <a:masterClrMapping/>
  </p:clrMapOvr>
  <mc:AlternateContent xmlns:mc="http://schemas.openxmlformats.org/markup-compatibility/2006" xmlns:p14="http://schemas.microsoft.com/office/powerpoint/2010/main">
    <mc:Choice Requires="p14">
      <p:transition spd="slow" p14:dur="2000" advClick="0" advTm="1000"/>
    </mc:Choice>
    <mc:Fallback xmlns="">
      <p:transition spd="slow" advClick="0" advTm="1000"/>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971600" y="244859"/>
            <a:ext cx="7992888" cy="461665"/>
          </a:xfrm>
          <a:prstGeom prst="rect">
            <a:avLst/>
          </a:prstGeom>
          <a:noFill/>
        </p:spPr>
        <p:txBody>
          <a:bodyPr wrap="square" rtlCol="0">
            <a:spAutoFit/>
          </a:bodyPr>
          <a:lstStyle>
            <a:lvl1pPr algn="l">
              <a:defRPr lang="zh-CN" altLang="en-US" sz="2400" b="1">
                <a:latin typeface="+mn-lt"/>
                <a:ea typeface="+mn-ea"/>
                <a:cs typeface="+mn-cs"/>
              </a:defRPr>
            </a:lvl1pPr>
          </a:lstStyle>
          <a:p>
            <a:pPr marL="0" lvl="0" algn="l"/>
            <a:r>
              <a:rPr lang="zh-CN" altLang="en-US" dirty="0"/>
              <a:t>单击此处编辑母版标题样式</a:t>
            </a:r>
          </a:p>
        </p:txBody>
      </p:sp>
    </p:spTree>
    <p:extLst>
      <p:ext uri="{BB962C8B-B14F-4D97-AF65-F5344CB8AC3E}">
        <p14:creationId xmlns:p14="http://schemas.microsoft.com/office/powerpoint/2010/main" val="2726185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withEffect">
                                  <p:stCondLst>
                                    <p:cond delay="30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p:tgtEl>
                                          <p:spTgt spid="2"/>
                                        </p:tgtEl>
                                        <p:attrNameLst>
                                          <p:attrName>ppt_x</p:attrName>
                                        </p:attrNameLst>
                                      </p:cBhvr>
                                      <p:tavLst>
                                        <p:tav tm="0">
                                          <p:val>
                                            <p:strVal val="#ppt_x-#ppt_w*1.125000"/>
                                          </p:val>
                                        </p:tav>
                                        <p:tav tm="100000">
                                          <p:val>
                                            <p:strVal val="#ppt_x"/>
                                          </p:val>
                                        </p:tav>
                                      </p:tavLst>
                                    </p:anim>
                                    <p:animEffect transition="in" filter="wipe(right)">
                                      <p:cBhvr>
                                        <p:cTn id="8"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title">
  <p:cSld name="71_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a:prstGeom prst="rect">
            <a:avLst/>
          </a:prstGeom>
        </p:spPr>
        <p:txBody>
          <a:bodyPr/>
          <a:lstStyle/>
          <a:p>
            <a:r>
              <a:rPr lang="zh-CN" altLang="en-US"/>
              <a:t>单击此处编辑母版标题样式</a:t>
            </a:r>
          </a:p>
        </p:txBody>
      </p:sp>
      <p:sp>
        <p:nvSpPr>
          <p:cNvPr id="3" name="副标题 2"/>
          <p:cNvSpPr>
            <a:spLocks noGrp="1"/>
          </p:cNvSpPr>
          <p:nvPr>
            <p:ph type="subTitle" idx="1"/>
          </p:nvPr>
        </p:nvSpPr>
        <p:spPr>
          <a:xfrm>
            <a:off x="1371600" y="2914650"/>
            <a:ext cx="6400800" cy="131445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a:t>单击此处编辑母版副标题样式</a:t>
            </a:r>
          </a:p>
        </p:txBody>
      </p:sp>
      <p:sp>
        <p:nvSpPr>
          <p:cNvPr id="4" name="日期占位符 3"/>
          <p:cNvSpPr>
            <a:spLocks noGrp="1"/>
          </p:cNvSpPr>
          <p:nvPr>
            <p:ph type="dt" sz="half" idx="10"/>
          </p:nvPr>
        </p:nvSpPr>
        <p:spPr>
          <a:xfrm>
            <a:off x="457200" y="4767263"/>
            <a:ext cx="2133600" cy="273844"/>
          </a:xfrm>
          <a:prstGeom prst="rect">
            <a:avLst/>
          </a:prstGeom>
        </p:spPr>
        <p:txBody>
          <a:bodyPr/>
          <a:lstStyle/>
          <a:p>
            <a:fld id="{832750B6-3B19-4736-9F27-8B773DA638B5}" type="datetimeFigureOut">
              <a:rPr lang="zh-CN" altLang="en-US" smtClean="0"/>
              <a:pPr/>
              <a:t>2017/9/30</a:t>
            </a:fld>
            <a:endParaRPr lang="zh-CN" altLang="en-US"/>
          </a:p>
        </p:txBody>
      </p:sp>
      <p:sp>
        <p:nvSpPr>
          <p:cNvPr id="5" name="页脚占位符 4"/>
          <p:cNvSpPr>
            <a:spLocks noGrp="1"/>
          </p:cNvSpPr>
          <p:nvPr>
            <p:ph type="ftr" sz="quarter" idx="11"/>
          </p:nvPr>
        </p:nvSpPr>
        <p:spPr>
          <a:xfrm>
            <a:off x="3124200" y="4767263"/>
            <a:ext cx="2895600" cy="273844"/>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6553200" y="4767263"/>
            <a:ext cx="2133600" cy="273844"/>
          </a:xfrm>
          <a:prstGeom prst="rect">
            <a:avLst/>
          </a:prstGeom>
        </p:spPr>
        <p:txBody>
          <a:bodyPr/>
          <a:lstStyle/>
          <a:p>
            <a:fld id="{7B6F0AF6-ECFC-4185-A632-25960E4729C1}" type="slidenum">
              <a:rPr lang="zh-CN" altLang="en-US" smtClean="0"/>
              <a:pPr/>
              <a:t>‹#›</a:t>
            </a:fld>
            <a:endParaRPr lang="zh-CN" altLang="en-US"/>
          </a:p>
        </p:txBody>
      </p:sp>
    </p:spTree>
    <p:extLst>
      <p:ext uri="{BB962C8B-B14F-4D97-AF65-F5344CB8AC3E}">
        <p14:creationId xmlns:p14="http://schemas.microsoft.com/office/powerpoint/2010/main" val="2034311784"/>
      </p:ext>
    </p:extLst>
  </p:cSld>
  <p:clrMapOvr>
    <a:masterClrMapping/>
  </p:clrMapOvr>
  <p:transition advClick="0" advTm="0">
    <p:strips dir="ru"/>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1_仅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26218673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bg2"/>
            </a:gs>
            <a:gs pos="100000">
              <a:srgbClr val="004FD0"/>
            </a:gs>
          </a:gsLst>
          <a:path path="circle">
            <a:fillToRect l="50000" t="50000" r="50000" b="50000"/>
          </a:path>
          <a:tileRect/>
        </a:gradFill>
        <a:effectLst/>
      </p:bgPr>
    </p:bg>
    <p:spTree>
      <p:nvGrpSpPr>
        <p:cNvPr id="1" name=""/>
        <p:cNvGrpSpPr/>
        <p:nvPr/>
      </p:nvGrpSpPr>
      <p:grpSpPr>
        <a:xfrm>
          <a:off x="0" y="0"/>
          <a:ext cx="0" cy="0"/>
          <a:chOff x="0" y="0"/>
          <a:chExt cx="0" cy="0"/>
        </a:xfrm>
      </p:grpSpPr>
      <p:pic>
        <p:nvPicPr>
          <p:cNvPr id="1026" name="Picture 2"/>
          <p:cNvPicPr>
            <a:picLocks noChangeAspect="1" noChangeArrowheads="1"/>
          </p:cNvPicPr>
          <p:nvPr userDrawn="1"/>
        </p:nvPicPr>
        <p:blipFill>
          <a:blip r:embed="rId22">
            <a:extLst>
              <a:ext uri="{28A0092B-C50C-407E-A947-70E740481C1C}">
                <a14:useLocalDpi xmlns:a14="http://schemas.microsoft.com/office/drawing/2010/main" val="0"/>
              </a:ext>
            </a:extLst>
          </a:blip>
          <a:srcRect/>
          <a:stretch>
            <a:fillRect/>
          </a:stretch>
        </p:blipFill>
        <p:spPr bwMode="auto">
          <a:xfrm>
            <a:off x="0" y="-1"/>
            <a:ext cx="9144000" cy="51435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 bg1="dk1" tx1="lt1" bg2="dk2" tx2="lt2" accent1="accent1" accent2="accent2" accent3="accent3" accent4="accent4" accent5="accent5" accent6="accent6" hlink="hlink" folHlink="folHlink"/>
  <p:sldLayoutIdLst>
    <p:sldLayoutId id="2147483649" r:id="rId1"/>
    <p:sldLayoutId id="2147483758" r:id="rId2"/>
    <p:sldLayoutId id="2147483825" r:id="rId3"/>
    <p:sldLayoutId id="2147483757" r:id="rId4"/>
    <p:sldLayoutId id="2147483652" r:id="rId5"/>
    <p:sldLayoutId id="2147483663" r:id="rId6"/>
    <p:sldLayoutId id="2147483720" r:id="rId7"/>
    <p:sldLayoutId id="2147483721" r:id="rId8"/>
    <p:sldLayoutId id="2147483722" r:id="rId9"/>
    <p:sldLayoutId id="2147483723" r:id="rId10"/>
    <p:sldLayoutId id="2147483724" r:id="rId11"/>
    <p:sldLayoutId id="2147483726" r:id="rId12"/>
    <p:sldLayoutId id="2147483728" r:id="rId13"/>
    <p:sldLayoutId id="2147483739" r:id="rId14"/>
    <p:sldLayoutId id="2147483759" r:id="rId15"/>
    <p:sldLayoutId id="2147483760" r:id="rId16"/>
    <p:sldLayoutId id="2147483761" r:id="rId17"/>
    <p:sldLayoutId id="2147483793" r:id="rId18"/>
    <p:sldLayoutId id="2147483795" r:id="rId19"/>
    <p:sldLayoutId id="2147483808" r:id="rId20"/>
  </p:sldLayoutIdLst>
  <p:transition spd="med" advClick="0" advTm="1000">
    <p:cover/>
  </p:transition>
  <p:txStyles>
    <p:titleStyle>
      <a:lvl1pPr algn="l" defTabSz="914400" rtl="0" eaLnBrk="1" latinLnBrk="0" hangingPunct="1">
        <a:spcBef>
          <a:spcPct val="0"/>
        </a:spcBef>
        <a:buNone/>
        <a:defRPr sz="2800" kern="1200">
          <a:solidFill>
            <a:schemeClr val="tx1"/>
          </a:solidFill>
          <a:latin typeface="微软雅黑" pitchFamily="34" charset="-122"/>
          <a:ea typeface="微软雅黑" pitchFamily="34" charset="-122"/>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微软雅黑" pitchFamily="34" charset="-122"/>
          <a:ea typeface="微软雅黑" pitchFamily="34" charset="-122"/>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微软雅黑" pitchFamily="34" charset="-122"/>
          <a:ea typeface="微软雅黑" pitchFamily="34" charset="-122"/>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微软雅黑" pitchFamily="34" charset="-122"/>
          <a:ea typeface="微软雅黑" pitchFamily="34" charset="-122"/>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微软雅黑" pitchFamily="34" charset="-122"/>
          <a:ea typeface="微软雅黑" pitchFamily="34" charset="-122"/>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微软雅黑" pitchFamily="34" charset="-122"/>
          <a:ea typeface="微软雅黑" pitchFamily="34" charset="-122"/>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tags" Target="../tags/tag3.xml"/><Relationship Id="rId2" Type="http://schemas.openxmlformats.org/officeDocument/2006/relationships/tags" Target="../tags/tag2.xml"/><Relationship Id="rId1" Type="http://schemas.openxmlformats.org/officeDocument/2006/relationships/tags" Target="../tags/tag1.xml"/><Relationship Id="rId4"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png"/><Relationship Id="rId1" Type="http://schemas.openxmlformats.org/officeDocument/2006/relationships/slideLayout" Target="../slideLayouts/slideLayout1.xml"/><Relationship Id="rId4" Type="http://schemas.openxmlformats.org/officeDocument/2006/relationships/image" Target="../media/image11.png"/></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9.png"/><Relationship Id="rId1" Type="http://schemas.openxmlformats.org/officeDocument/2006/relationships/slideLayout" Target="../slideLayouts/slideLayout1.xml"/><Relationship Id="rId4" Type="http://schemas.openxmlformats.org/officeDocument/2006/relationships/image" Target="../media/image20.jpeg"/></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3" Type="http://schemas.openxmlformats.org/officeDocument/2006/relationships/tags" Target="../tags/tag6.xml"/><Relationship Id="rId2" Type="http://schemas.openxmlformats.org/officeDocument/2006/relationships/tags" Target="../tags/tag5.xml"/><Relationship Id="rId1" Type="http://schemas.openxmlformats.org/officeDocument/2006/relationships/tags" Target="../tags/tag4.xml"/><Relationship Id="rId4"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1.xml"/><Relationship Id="rId5" Type="http://schemas.openxmlformats.org/officeDocument/2006/relationships/image" Target="../media/image15.png"/><Relationship Id="rId4" Type="http://schemas.openxmlformats.org/officeDocument/2006/relationships/image" Target="../media/image14.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9" descr="C:\Documents and Settings\Administrator\桌面\素材CNN sccnn.com 388XXC2.jpg"/>
          <p:cNvPicPr>
            <a:picLocks noChangeAspect="1" noChangeArrowheads="1"/>
          </p:cNvPicPr>
          <p:nvPr/>
        </p:nvPicPr>
        <p:blipFill>
          <a:blip r:embed="rId2">
            <a:extLst>
              <a:ext uri="{28A0092B-C50C-407E-A947-70E740481C1C}">
                <a14:useLocalDpi xmlns:a14="http://schemas.microsoft.com/office/drawing/2010/main" val="0"/>
              </a:ext>
            </a:extLst>
          </a:blip>
          <a:srcRect l="1215" t="14693" b="859"/>
          <a:stretch>
            <a:fillRect/>
          </a:stretch>
        </p:blipFill>
        <p:spPr bwMode="auto">
          <a:xfrm>
            <a:off x="-2685" y="0"/>
            <a:ext cx="9172575" cy="5143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矩形 13"/>
          <p:cNvSpPr/>
          <p:nvPr/>
        </p:nvSpPr>
        <p:spPr>
          <a:xfrm>
            <a:off x="304800" y="195486"/>
            <a:ext cx="1600200" cy="677108"/>
          </a:xfrm>
          <a:prstGeom prst="rect">
            <a:avLst/>
          </a:prstGeom>
          <a:noFill/>
        </p:spPr>
        <p:txBody>
          <a:bodyPr wrap="square">
            <a:spAutoFit/>
          </a:bodyPr>
          <a:lstStyle/>
          <a:p>
            <a:r>
              <a:rPr lang="en-US" altLang="zh-CN" sz="3800" b="1" dirty="0">
                <a:solidFill>
                  <a:schemeClr val="accent4">
                    <a:lumMod val="60000"/>
                    <a:lumOff val="40000"/>
                  </a:schemeClr>
                </a:solidFill>
                <a:latin typeface="微软雅黑" pitchFamily="34" charset="-122"/>
                <a:ea typeface="微软雅黑" pitchFamily="34" charset="-122"/>
              </a:rPr>
              <a:t>LOGO</a:t>
            </a:r>
            <a:endParaRPr lang="zh-CN" altLang="en-US" sz="3800" b="1" dirty="0">
              <a:solidFill>
                <a:schemeClr val="accent4">
                  <a:lumMod val="60000"/>
                  <a:lumOff val="40000"/>
                </a:schemeClr>
              </a:solidFill>
              <a:latin typeface="微软雅黑" pitchFamily="34" charset="-122"/>
              <a:ea typeface="微软雅黑" pitchFamily="34" charset="-122"/>
            </a:endParaRPr>
          </a:p>
        </p:txBody>
      </p:sp>
      <p:sp>
        <p:nvSpPr>
          <p:cNvPr id="21" name="剪去单角的矩形 20"/>
          <p:cNvSpPr/>
          <p:nvPr/>
        </p:nvSpPr>
        <p:spPr>
          <a:xfrm>
            <a:off x="0" y="1229491"/>
            <a:ext cx="9170640" cy="2680960"/>
          </a:xfrm>
          <a:prstGeom prst="snip1Rect">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2" name="Groupe 13"/>
          <p:cNvGrpSpPr/>
          <p:nvPr/>
        </p:nvGrpSpPr>
        <p:grpSpPr>
          <a:xfrm>
            <a:off x="169992" y="1403278"/>
            <a:ext cx="5256585" cy="2510729"/>
            <a:chOff x="235225" y="1309375"/>
            <a:chExt cx="8613775" cy="4935538"/>
          </a:xfrm>
          <a:solidFill>
            <a:schemeClr val="bg1">
              <a:alpha val="60000"/>
            </a:schemeClr>
          </a:solidFill>
        </p:grpSpPr>
        <p:sp>
          <p:nvSpPr>
            <p:cNvPr id="23" name="Freeform 6"/>
            <p:cNvSpPr>
              <a:spLocks/>
            </p:cNvSpPr>
            <p:nvPr/>
          </p:nvSpPr>
          <p:spPr bwMode="auto">
            <a:xfrm>
              <a:off x="7029450" y="5349875"/>
              <a:ext cx="3175" cy="14288"/>
            </a:xfrm>
            <a:custGeom>
              <a:avLst/>
              <a:gdLst>
                <a:gd name="T0" fmla="*/ 0 w 2"/>
                <a:gd name="T1" fmla="*/ 0 h 9"/>
                <a:gd name="T2" fmla="*/ 2 w 2"/>
                <a:gd name="T3" fmla="*/ 9 h 9"/>
                <a:gd name="T4" fmla="*/ 2 w 2"/>
                <a:gd name="T5" fmla="*/ 9 h 9"/>
                <a:gd name="T6" fmla="*/ 2 w 2"/>
                <a:gd name="T7" fmla="*/ 4 h 9"/>
                <a:gd name="T8" fmla="*/ 2 w 2"/>
                <a:gd name="T9" fmla="*/ 0 h 9"/>
                <a:gd name="T10" fmla="*/ 0 w 2"/>
                <a:gd name="T11" fmla="*/ 0 h 9"/>
                <a:gd name="T12" fmla="*/ 0 w 2"/>
                <a:gd name="T13" fmla="*/ 0 h 9"/>
              </a:gdLst>
              <a:ahLst/>
              <a:cxnLst>
                <a:cxn ang="0">
                  <a:pos x="T0" y="T1"/>
                </a:cxn>
                <a:cxn ang="0">
                  <a:pos x="T2" y="T3"/>
                </a:cxn>
                <a:cxn ang="0">
                  <a:pos x="T4" y="T5"/>
                </a:cxn>
                <a:cxn ang="0">
                  <a:pos x="T6" y="T7"/>
                </a:cxn>
                <a:cxn ang="0">
                  <a:pos x="T8" y="T9"/>
                </a:cxn>
                <a:cxn ang="0">
                  <a:pos x="T10" y="T11"/>
                </a:cxn>
                <a:cxn ang="0">
                  <a:pos x="T12" y="T13"/>
                </a:cxn>
              </a:cxnLst>
              <a:rect l="0" t="0" r="r" b="b"/>
              <a:pathLst>
                <a:path w="2" h="9">
                  <a:moveTo>
                    <a:pt x="0" y="0"/>
                  </a:moveTo>
                  <a:lnTo>
                    <a:pt x="2" y="9"/>
                  </a:lnTo>
                  <a:lnTo>
                    <a:pt x="2" y="9"/>
                  </a:lnTo>
                  <a:lnTo>
                    <a:pt x="2" y="4"/>
                  </a:lnTo>
                  <a:lnTo>
                    <a:pt x="2" y="0"/>
                  </a:lnTo>
                  <a:lnTo>
                    <a:pt x="0" y="0"/>
                  </a:lnTo>
                  <a:lnTo>
                    <a:pt x="0" y="0"/>
                  </a:lnTo>
                  <a:close/>
                </a:path>
              </a:pathLst>
            </a:custGeom>
            <a:grp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fontAlgn="base">
                <a:spcBef>
                  <a:spcPct val="0"/>
                </a:spcBef>
                <a:spcAft>
                  <a:spcPct val="0"/>
                </a:spcAft>
              </a:pPr>
              <a:endParaRPr lang="fr-FR" sz="1400" b="1" kern="0">
                <a:solidFill>
                  <a:sysClr val="windowText" lastClr="000000"/>
                </a:solidFill>
                <a:latin typeface="Lucida Sans Unicode" pitchFamily="34" charset="0"/>
              </a:endParaRPr>
            </a:p>
          </p:txBody>
        </p:sp>
        <p:sp>
          <p:nvSpPr>
            <p:cNvPr id="24" name="Freeform 7"/>
            <p:cNvSpPr>
              <a:spLocks/>
            </p:cNvSpPr>
            <p:nvPr/>
          </p:nvSpPr>
          <p:spPr bwMode="auto">
            <a:xfrm>
              <a:off x="4930775" y="3349625"/>
              <a:ext cx="4763" cy="7938"/>
            </a:xfrm>
            <a:custGeom>
              <a:avLst/>
              <a:gdLst>
                <a:gd name="T0" fmla="*/ 0 w 3"/>
                <a:gd name="T1" fmla="*/ 0 h 5"/>
                <a:gd name="T2" fmla="*/ 3 w 3"/>
                <a:gd name="T3" fmla="*/ 5 h 5"/>
                <a:gd name="T4" fmla="*/ 3 w 3"/>
                <a:gd name="T5" fmla="*/ 5 h 5"/>
                <a:gd name="T6" fmla="*/ 3 w 3"/>
                <a:gd name="T7" fmla="*/ 2 h 5"/>
                <a:gd name="T8" fmla="*/ 3 w 3"/>
                <a:gd name="T9" fmla="*/ 0 h 5"/>
                <a:gd name="T10" fmla="*/ 0 w 3"/>
                <a:gd name="T11" fmla="*/ 0 h 5"/>
                <a:gd name="T12" fmla="*/ 0 w 3"/>
                <a:gd name="T13" fmla="*/ 0 h 5"/>
              </a:gdLst>
              <a:ahLst/>
              <a:cxnLst>
                <a:cxn ang="0">
                  <a:pos x="T0" y="T1"/>
                </a:cxn>
                <a:cxn ang="0">
                  <a:pos x="T2" y="T3"/>
                </a:cxn>
                <a:cxn ang="0">
                  <a:pos x="T4" y="T5"/>
                </a:cxn>
                <a:cxn ang="0">
                  <a:pos x="T6" y="T7"/>
                </a:cxn>
                <a:cxn ang="0">
                  <a:pos x="T8" y="T9"/>
                </a:cxn>
                <a:cxn ang="0">
                  <a:pos x="T10" y="T11"/>
                </a:cxn>
                <a:cxn ang="0">
                  <a:pos x="T12" y="T13"/>
                </a:cxn>
              </a:cxnLst>
              <a:rect l="0" t="0" r="r" b="b"/>
              <a:pathLst>
                <a:path w="3" h="5">
                  <a:moveTo>
                    <a:pt x="0" y="0"/>
                  </a:moveTo>
                  <a:lnTo>
                    <a:pt x="3" y="5"/>
                  </a:lnTo>
                  <a:lnTo>
                    <a:pt x="3" y="5"/>
                  </a:lnTo>
                  <a:lnTo>
                    <a:pt x="3" y="2"/>
                  </a:lnTo>
                  <a:lnTo>
                    <a:pt x="3" y="0"/>
                  </a:lnTo>
                  <a:lnTo>
                    <a:pt x="0" y="0"/>
                  </a:lnTo>
                  <a:lnTo>
                    <a:pt x="0" y="0"/>
                  </a:lnTo>
                  <a:close/>
                </a:path>
              </a:pathLst>
            </a:custGeom>
            <a:grp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fontAlgn="base">
                <a:spcBef>
                  <a:spcPct val="0"/>
                </a:spcBef>
                <a:spcAft>
                  <a:spcPct val="0"/>
                </a:spcAft>
              </a:pPr>
              <a:endParaRPr lang="fr-FR" sz="1400" b="1" kern="0">
                <a:solidFill>
                  <a:sysClr val="windowText" lastClr="000000"/>
                </a:solidFill>
                <a:latin typeface="Lucida Sans Unicode" pitchFamily="34" charset="0"/>
              </a:endParaRPr>
            </a:p>
          </p:txBody>
        </p:sp>
        <p:sp>
          <p:nvSpPr>
            <p:cNvPr id="25" name="Freeform 8"/>
            <p:cNvSpPr>
              <a:spLocks noEditPoints="1"/>
            </p:cNvSpPr>
            <p:nvPr/>
          </p:nvSpPr>
          <p:spPr bwMode="auto">
            <a:xfrm>
              <a:off x="235225" y="1309375"/>
              <a:ext cx="8613775" cy="4935538"/>
            </a:xfrm>
            <a:custGeom>
              <a:avLst/>
              <a:gdLst>
                <a:gd name="T0" fmla="*/ 4433 w 5426"/>
                <a:gd name="T1" fmla="*/ 2625 h 3109"/>
                <a:gd name="T2" fmla="*/ 4620 w 5426"/>
                <a:gd name="T3" fmla="*/ 2218 h 3109"/>
                <a:gd name="T4" fmla="*/ 4475 w 5426"/>
                <a:gd name="T5" fmla="*/ 2146 h 3109"/>
                <a:gd name="T6" fmla="*/ 4752 w 5426"/>
                <a:gd name="T7" fmla="*/ 2838 h 3109"/>
                <a:gd name="T8" fmla="*/ 4805 w 5426"/>
                <a:gd name="T9" fmla="*/ 2157 h 3109"/>
                <a:gd name="T10" fmla="*/ 5252 w 5426"/>
                <a:gd name="T11" fmla="*/ 2749 h 3109"/>
                <a:gd name="T12" fmla="*/ 1196 w 5426"/>
                <a:gd name="T13" fmla="*/ 264 h 3109"/>
                <a:gd name="T14" fmla="*/ 1272 w 5426"/>
                <a:gd name="T15" fmla="*/ 332 h 3109"/>
                <a:gd name="T16" fmla="*/ 1544 w 5426"/>
                <a:gd name="T17" fmla="*/ 543 h 3109"/>
                <a:gd name="T18" fmla="*/ 815 w 5426"/>
                <a:gd name="T19" fmla="*/ 299 h 3109"/>
                <a:gd name="T20" fmla="*/ 931 w 5426"/>
                <a:gd name="T21" fmla="*/ 363 h 3109"/>
                <a:gd name="T22" fmla="*/ 1016 w 5426"/>
                <a:gd name="T23" fmla="*/ 433 h 3109"/>
                <a:gd name="T24" fmla="*/ 1087 w 5426"/>
                <a:gd name="T25" fmla="*/ 352 h 3109"/>
                <a:gd name="T26" fmla="*/ 1123 w 5426"/>
                <a:gd name="T27" fmla="*/ 216 h 3109"/>
                <a:gd name="T28" fmla="*/ 1196 w 5426"/>
                <a:gd name="T29" fmla="*/ 242 h 3109"/>
                <a:gd name="T30" fmla="*/ 1489 w 5426"/>
                <a:gd name="T31" fmla="*/ 28 h 3109"/>
                <a:gd name="T32" fmla="*/ 1348 w 5426"/>
                <a:gd name="T33" fmla="*/ 97 h 3109"/>
                <a:gd name="T34" fmla="*/ 2250 w 5426"/>
                <a:gd name="T35" fmla="*/ 334 h 3109"/>
                <a:gd name="T36" fmla="*/ 2147 w 5426"/>
                <a:gd name="T37" fmla="*/ 62 h 3109"/>
                <a:gd name="T38" fmla="*/ 1792 w 5426"/>
                <a:gd name="T39" fmla="*/ 77 h 3109"/>
                <a:gd name="T40" fmla="*/ 1716 w 5426"/>
                <a:gd name="T41" fmla="*/ 354 h 3109"/>
                <a:gd name="T42" fmla="*/ 1910 w 5426"/>
                <a:gd name="T43" fmla="*/ 657 h 3109"/>
                <a:gd name="T44" fmla="*/ 1531 w 5426"/>
                <a:gd name="T45" fmla="*/ 1770 h 3109"/>
                <a:gd name="T46" fmla="*/ 1103 w 5426"/>
                <a:gd name="T47" fmla="*/ 1412 h 3109"/>
                <a:gd name="T48" fmla="*/ 1563 w 5426"/>
                <a:gd name="T49" fmla="*/ 994 h 3109"/>
                <a:gd name="T50" fmla="*/ 1364 w 5426"/>
                <a:gd name="T51" fmla="*/ 714 h 3109"/>
                <a:gd name="T52" fmla="*/ 1281 w 5426"/>
                <a:gd name="T53" fmla="*/ 444 h 3109"/>
                <a:gd name="T54" fmla="*/ 1129 w 5426"/>
                <a:gd name="T55" fmla="*/ 448 h 3109"/>
                <a:gd name="T56" fmla="*/ 598 w 5426"/>
                <a:gd name="T57" fmla="*/ 411 h 3109"/>
                <a:gd name="T58" fmla="*/ 107 w 5426"/>
                <a:gd name="T59" fmla="*/ 613 h 3109"/>
                <a:gd name="T60" fmla="*/ 295 w 5426"/>
                <a:gd name="T61" fmla="*/ 680 h 3109"/>
                <a:gd name="T62" fmla="*/ 848 w 5426"/>
                <a:gd name="T63" fmla="*/ 1460 h 3109"/>
                <a:gd name="T64" fmla="*/ 1473 w 5426"/>
                <a:gd name="T65" fmla="*/ 2320 h 3109"/>
                <a:gd name="T66" fmla="*/ 1558 w 5426"/>
                <a:gd name="T67" fmla="*/ 2852 h 3109"/>
                <a:gd name="T68" fmla="*/ 1948 w 5426"/>
                <a:gd name="T69" fmla="*/ 2252 h 3109"/>
                <a:gd name="T70" fmla="*/ 5040 w 5426"/>
                <a:gd name="T71" fmla="*/ 664 h 3109"/>
                <a:gd name="T72" fmla="*/ 4401 w 5426"/>
                <a:gd name="T73" fmla="*/ 1172 h 3109"/>
                <a:gd name="T74" fmla="*/ 4074 w 5426"/>
                <a:gd name="T75" fmla="*/ 1856 h 3109"/>
                <a:gd name="T76" fmla="*/ 3547 w 5426"/>
                <a:gd name="T77" fmla="*/ 1473 h 3109"/>
                <a:gd name="T78" fmla="*/ 3080 w 5426"/>
                <a:gd name="T79" fmla="*/ 1414 h 3109"/>
                <a:gd name="T80" fmla="*/ 3000 w 5426"/>
                <a:gd name="T81" fmla="*/ 2588 h 3109"/>
                <a:gd name="T82" fmla="*/ 2330 w 5426"/>
                <a:gd name="T83" fmla="*/ 1491 h 3109"/>
                <a:gd name="T84" fmla="*/ 2997 w 5426"/>
                <a:gd name="T85" fmla="*/ 1266 h 3109"/>
                <a:gd name="T86" fmla="*/ 2783 w 5426"/>
                <a:gd name="T87" fmla="*/ 1227 h 3109"/>
                <a:gd name="T88" fmla="*/ 2533 w 5426"/>
                <a:gd name="T89" fmla="*/ 959 h 3109"/>
                <a:gd name="T90" fmla="*/ 2913 w 5426"/>
                <a:gd name="T91" fmla="*/ 745 h 3109"/>
                <a:gd name="T92" fmla="*/ 2705 w 5426"/>
                <a:gd name="T93" fmla="*/ 745 h 3109"/>
                <a:gd name="T94" fmla="*/ 2843 w 5426"/>
                <a:gd name="T95" fmla="*/ 455 h 3109"/>
                <a:gd name="T96" fmla="*/ 3216 w 5426"/>
                <a:gd name="T97" fmla="*/ 523 h 3109"/>
                <a:gd name="T98" fmla="*/ 3654 w 5426"/>
                <a:gd name="T99" fmla="*/ 563 h 3109"/>
                <a:gd name="T100" fmla="*/ 3805 w 5426"/>
                <a:gd name="T101" fmla="*/ 328 h 3109"/>
                <a:gd name="T102" fmla="*/ 4256 w 5426"/>
                <a:gd name="T103" fmla="*/ 334 h 3109"/>
                <a:gd name="T104" fmla="*/ 4788 w 5426"/>
                <a:gd name="T105" fmla="*/ 393 h 3109"/>
                <a:gd name="T106" fmla="*/ 3263 w 5426"/>
                <a:gd name="T107" fmla="*/ 1172 h 3109"/>
                <a:gd name="T108" fmla="*/ 4551 w 5426"/>
                <a:gd name="T109" fmla="*/ 1337 h 3109"/>
                <a:gd name="T110" fmla="*/ 4732 w 5426"/>
                <a:gd name="T111" fmla="*/ 908 h 3109"/>
                <a:gd name="T112" fmla="*/ 4055 w 5426"/>
                <a:gd name="T113" fmla="*/ 1891 h 3109"/>
                <a:gd name="T114" fmla="*/ 4361 w 5426"/>
                <a:gd name="T115" fmla="*/ 1880 h 3109"/>
                <a:gd name="T116" fmla="*/ 4622 w 5426"/>
                <a:gd name="T117" fmla="*/ 1256 h 3109"/>
                <a:gd name="T118" fmla="*/ 2743 w 5426"/>
                <a:gd name="T119" fmla="*/ 833 h 3109"/>
                <a:gd name="T120" fmla="*/ 3395 w 5426"/>
                <a:gd name="T121" fmla="*/ 301 h 3109"/>
                <a:gd name="T122" fmla="*/ 2493 w 5426"/>
                <a:gd name="T123" fmla="*/ 926 h 3109"/>
                <a:gd name="T124" fmla="*/ 2487 w 5426"/>
                <a:gd name="T125" fmla="*/ 835 h 3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426" h="3109">
                  <a:moveTo>
                    <a:pt x="4872" y="2528"/>
                  </a:moveTo>
                  <a:lnTo>
                    <a:pt x="4872" y="2528"/>
                  </a:lnTo>
                  <a:lnTo>
                    <a:pt x="4875" y="2537"/>
                  </a:lnTo>
                  <a:lnTo>
                    <a:pt x="4877" y="2540"/>
                  </a:lnTo>
                  <a:lnTo>
                    <a:pt x="4875" y="2546"/>
                  </a:lnTo>
                  <a:lnTo>
                    <a:pt x="4875" y="2546"/>
                  </a:lnTo>
                  <a:lnTo>
                    <a:pt x="4872" y="2557"/>
                  </a:lnTo>
                  <a:lnTo>
                    <a:pt x="4870" y="2562"/>
                  </a:lnTo>
                  <a:lnTo>
                    <a:pt x="4870" y="2568"/>
                  </a:lnTo>
                  <a:lnTo>
                    <a:pt x="4870" y="2568"/>
                  </a:lnTo>
                  <a:lnTo>
                    <a:pt x="4872" y="2584"/>
                  </a:lnTo>
                  <a:lnTo>
                    <a:pt x="4873" y="2592"/>
                  </a:lnTo>
                  <a:lnTo>
                    <a:pt x="4873" y="2601"/>
                  </a:lnTo>
                  <a:lnTo>
                    <a:pt x="4873" y="2601"/>
                  </a:lnTo>
                  <a:lnTo>
                    <a:pt x="4872" y="2606"/>
                  </a:lnTo>
                  <a:lnTo>
                    <a:pt x="4868" y="2610"/>
                  </a:lnTo>
                  <a:lnTo>
                    <a:pt x="4864" y="2614"/>
                  </a:lnTo>
                  <a:lnTo>
                    <a:pt x="4859" y="2616"/>
                  </a:lnTo>
                  <a:lnTo>
                    <a:pt x="4850" y="2619"/>
                  </a:lnTo>
                  <a:lnTo>
                    <a:pt x="4844" y="2621"/>
                  </a:lnTo>
                  <a:lnTo>
                    <a:pt x="4841" y="2627"/>
                  </a:lnTo>
                  <a:lnTo>
                    <a:pt x="4841" y="2627"/>
                  </a:lnTo>
                  <a:lnTo>
                    <a:pt x="4839" y="2630"/>
                  </a:lnTo>
                  <a:lnTo>
                    <a:pt x="4839" y="2636"/>
                  </a:lnTo>
                  <a:lnTo>
                    <a:pt x="4839" y="2645"/>
                  </a:lnTo>
                  <a:lnTo>
                    <a:pt x="4839" y="2645"/>
                  </a:lnTo>
                  <a:lnTo>
                    <a:pt x="4839" y="2652"/>
                  </a:lnTo>
                  <a:lnTo>
                    <a:pt x="4837" y="2660"/>
                  </a:lnTo>
                  <a:lnTo>
                    <a:pt x="4834" y="2665"/>
                  </a:lnTo>
                  <a:lnTo>
                    <a:pt x="4830" y="2671"/>
                  </a:lnTo>
                  <a:lnTo>
                    <a:pt x="4830" y="2671"/>
                  </a:lnTo>
                  <a:lnTo>
                    <a:pt x="4826" y="2676"/>
                  </a:lnTo>
                  <a:lnTo>
                    <a:pt x="4826" y="2680"/>
                  </a:lnTo>
                  <a:lnTo>
                    <a:pt x="4825" y="2691"/>
                  </a:lnTo>
                  <a:lnTo>
                    <a:pt x="4825" y="2691"/>
                  </a:lnTo>
                  <a:lnTo>
                    <a:pt x="4825" y="2698"/>
                  </a:lnTo>
                  <a:lnTo>
                    <a:pt x="4825" y="2698"/>
                  </a:lnTo>
                  <a:lnTo>
                    <a:pt x="4823" y="2700"/>
                  </a:lnTo>
                  <a:lnTo>
                    <a:pt x="4821" y="2704"/>
                  </a:lnTo>
                  <a:lnTo>
                    <a:pt x="4821" y="2704"/>
                  </a:lnTo>
                  <a:lnTo>
                    <a:pt x="4821" y="2707"/>
                  </a:lnTo>
                  <a:lnTo>
                    <a:pt x="4823" y="2711"/>
                  </a:lnTo>
                  <a:lnTo>
                    <a:pt x="4825" y="2715"/>
                  </a:lnTo>
                  <a:lnTo>
                    <a:pt x="4825" y="2720"/>
                  </a:lnTo>
                  <a:lnTo>
                    <a:pt x="4825" y="2720"/>
                  </a:lnTo>
                  <a:lnTo>
                    <a:pt x="4823" y="2724"/>
                  </a:lnTo>
                  <a:lnTo>
                    <a:pt x="4821" y="2726"/>
                  </a:lnTo>
                  <a:lnTo>
                    <a:pt x="4815" y="2727"/>
                  </a:lnTo>
                  <a:lnTo>
                    <a:pt x="4808" y="2729"/>
                  </a:lnTo>
                  <a:lnTo>
                    <a:pt x="4801" y="2727"/>
                  </a:lnTo>
                  <a:lnTo>
                    <a:pt x="4801" y="2727"/>
                  </a:lnTo>
                  <a:lnTo>
                    <a:pt x="4796" y="2727"/>
                  </a:lnTo>
                  <a:lnTo>
                    <a:pt x="4792" y="2727"/>
                  </a:lnTo>
                  <a:lnTo>
                    <a:pt x="4788" y="2729"/>
                  </a:lnTo>
                  <a:lnTo>
                    <a:pt x="4788" y="2729"/>
                  </a:lnTo>
                  <a:lnTo>
                    <a:pt x="4786" y="2731"/>
                  </a:lnTo>
                  <a:lnTo>
                    <a:pt x="4785" y="2735"/>
                  </a:lnTo>
                  <a:lnTo>
                    <a:pt x="4783" y="2742"/>
                  </a:lnTo>
                  <a:lnTo>
                    <a:pt x="4783" y="2742"/>
                  </a:lnTo>
                  <a:lnTo>
                    <a:pt x="4781" y="2748"/>
                  </a:lnTo>
                  <a:lnTo>
                    <a:pt x="4777" y="2751"/>
                  </a:lnTo>
                  <a:lnTo>
                    <a:pt x="4774" y="2755"/>
                  </a:lnTo>
                  <a:lnTo>
                    <a:pt x="4768" y="2757"/>
                  </a:lnTo>
                  <a:lnTo>
                    <a:pt x="4768" y="2757"/>
                  </a:lnTo>
                  <a:lnTo>
                    <a:pt x="4763" y="2755"/>
                  </a:lnTo>
                  <a:lnTo>
                    <a:pt x="4759" y="2751"/>
                  </a:lnTo>
                  <a:lnTo>
                    <a:pt x="4754" y="2744"/>
                  </a:lnTo>
                  <a:lnTo>
                    <a:pt x="4754" y="2744"/>
                  </a:lnTo>
                  <a:lnTo>
                    <a:pt x="4748" y="2742"/>
                  </a:lnTo>
                  <a:lnTo>
                    <a:pt x="4743" y="2742"/>
                  </a:lnTo>
                  <a:lnTo>
                    <a:pt x="4738" y="2744"/>
                  </a:lnTo>
                  <a:lnTo>
                    <a:pt x="4732" y="2748"/>
                  </a:lnTo>
                  <a:lnTo>
                    <a:pt x="4732" y="2748"/>
                  </a:lnTo>
                  <a:lnTo>
                    <a:pt x="4729" y="2753"/>
                  </a:lnTo>
                  <a:lnTo>
                    <a:pt x="4723" y="2755"/>
                  </a:lnTo>
                  <a:lnTo>
                    <a:pt x="4718" y="2755"/>
                  </a:lnTo>
                  <a:lnTo>
                    <a:pt x="4712" y="2751"/>
                  </a:lnTo>
                  <a:lnTo>
                    <a:pt x="4712" y="2751"/>
                  </a:lnTo>
                  <a:lnTo>
                    <a:pt x="4705" y="2738"/>
                  </a:lnTo>
                  <a:lnTo>
                    <a:pt x="4700" y="2735"/>
                  </a:lnTo>
                  <a:lnTo>
                    <a:pt x="4690" y="2733"/>
                  </a:lnTo>
                  <a:lnTo>
                    <a:pt x="4690" y="2733"/>
                  </a:lnTo>
                  <a:lnTo>
                    <a:pt x="4678" y="2731"/>
                  </a:lnTo>
                  <a:lnTo>
                    <a:pt x="4672" y="2729"/>
                  </a:lnTo>
                  <a:lnTo>
                    <a:pt x="4667" y="2726"/>
                  </a:lnTo>
                  <a:lnTo>
                    <a:pt x="4667" y="2726"/>
                  </a:lnTo>
                  <a:lnTo>
                    <a:pt x="4665" y="2724"/>
                  </a:lnTo>
                  <a:lnTo>
                    <a:pt x="4665" y="2718"/>
                  </a:lnTo>
                  <a:lnTo>
                    <a:pt x="4667" y="2709"/>
                  </a:lnTo>
                  <a:lnTo>
                    <a:pt x="4667" y="2709"/>
                  </a:lnTo>
                  <a:lnTo>
                    <a:pt x="4671" y="2702"/>
                  </a:lnTo>
                  <a:lnTo>
                    <a:pt x="4671" y="2696"/>
                  </a:lnTo>
                  <a:lnTo>
                    <a:pt x="4669" y="2689"/>
                  </a:lnTo>
                  <a:lnTo>
                    <a:pt x="4667" y="2687"/>
                  </a:lnTo>
                  <a:lnTo>
                    <a:pt x="4663" y="2685"/>
                  </a:lnTo>
                  <a:lnTo>
                    <a:pt x="4663" y="2685"/>
                  </a:lnTo>
                  <a:lnTo>
                    <a:pt x="4658" y="2683"/>
                  </a:lnTo>
                  <a:lnTo>
                    <a:pt x="4651" y="2683"/>
                  </a:lnTo>
                  <a:lnTo>
                    <a:pt x="4645" y="2683"/>
                  </a:lnTo>
                  <a:lnTo>
                    <a:pt x="4643" y="2682"/>
                  </a:lnTo>
                  <a:lnTo>
                    <a:pt x="4642" y="2680"/>
                  </a:lnTo>
                  <a:lnTo>
                    <a:pt x="4642" y="2680"/>
                  </a:lnTo>
                  <a:lnTo>
                    <a:pt x="4642" y="2676"/>
                  </a:lnTo>
                  <a:lnTo>
                    <a:pt x="4645" y="2672"/>
                  </a:lnTo>
                  <a:lnTo>
                    <a:pt x="4647" y="2671"/>
                  </a:lnTo>
                  <a:lnTo>
                    <a:pt x="4649" y="2667"/>
                  </a:lnTo>
                  <a:lnTo>
                    <a:pt x="4649" y="2667"/>
                  </a:lnTo>
                  <a:lnTo>
                    <a:pt x="4649" y="2663"/>
                  </a:lnTo>
                  <a:lnTo>
                    <a:pt x="4647" y="2661"/>
                  </a:lnTo>
                  <a:lnTo>
                    <a:pt x="4645" y="2661"/>
                  </a:lnTo>
                  <a:lnTo>
                    <a:pt x="4642" y="2663"/>
                  </a:lnTo>
                  <a:lnTo>
                    <a:pt x="4642" y="2663"/>
                  </a:lnTo>
                  <a:lnTo>
                    <a:pt x="4638" y="2669"/>
                  </a:lnTo>
                  <a:lnTo>
                    <a:pt x="4636" y="2671"/>
                  </a:lnTo>
                  <a:lnTo>
                    <a:pt x="4632" y="2671"/>
                  </a:lnTo>
                  <a:lnTo>
                    <a:pt x="4632" y="2671"/>
                  </a:lnTo>
                  <a:lnTo>
                    <a:pt x="4627" y="2669"/>
                  </a:lnTo>
                  <a:lnTo>
                    <a:pt x="4625" y="2667"/>
                  </a:lnTo>
                  <a:lnTo>
                    <a:pt x="4625" y="2663"/>
                  </a:lnTo>
                  <a:lnTo>
                    <a:pt x="4625" y="2663"/>
                  </a:lnTo>
                  <a:lnTo>
                    <a:pt x="4627" y="2660"/>
                  </a:lnTo>
                  <a:lnTo>
                    <a:pt x="4629" y="2654"/>
                  </a:lnTo>
                  <a:lnTo>
                    <a:pt x="4636" y="2645"/>
                  </a:lnTo>
                  <a:lnTo>
                    <a:pt x="4636" y="2645"/>
                  </a:lnTo>
                  <a:lnTo>
                    <a:pt x="4642" y="2639"/>
                  </a:lnTo>
                  <a:lnTo>
                    <a:pt x="4645" y="2638"/>
                  </a:lnTo>
                  <a:lnTo>
                    <a:pt x="4645" y="2634"/>
                  </a:lnTo>
                  <a:lnTo>
                    <a:pt x="4645" y="2634"/>
                  </a:lnTo>
                  <a:lnTo>
                    <a:pt x="4645" y="2628"/>
                  </a:lnTo>
                  <a:lnTo>
                    <a:pt x="4643" y="2627"/>
                  </a:lnTo>
                  <a:lnTo>
                    <a:pt x="4640" y="2627"/>
                  </a:lnTo>
                  <a:lnTo>
                    <a:pt x="4634" y="2628"/>
                  </a:lnTo>
                  <a:lnTo>
                    <a:pt x="4634" y="2628"/>
                  </a:lnTo>
                  <a:lnTo>
                    <a:pt x="4631" y="2630"/>
                  </a:lnTo>
                  <a:lnTo>
                    <a:pt x="4627" y="2634"/>
                  </a:lnTo>
                  <a:lnTo>
                    <a:pt x="4623" y="2643"/>
                  </a:lnTo>
                  <a:lnTo>
                    <a:pt x="4623" y="2643"/>
                  </a:lnTo>
                  <a:lnTo>
                    <a:pt x="4620" y="2649"/>
                  </a:lnTo>
                  <a:lnTo>
                    <a:pt x="4618" y="2652"/>
                  </a:lnTo>
                  <a:lnTo>
                    <a:pt x="4613" y="2652"/>
                  </a:lnTo>
                  <a:lnTo>
                    <a:pt x="4607" y="2650"/>
                  </a:lnTo>
                  <a:lnTo>
                    <a:pt x="4607" y="2650"/>
                  </a:lnTo>
                  <a:lnTo>
                    <a:pt x="4602" y="2649"/>
                  </a:lnTo>
                  <a:lnTo>
                    <a:pt x="4600" y="2647"/>
                  </a:lnTo>
                  <a:lnTo>
                    <a:pt x="4598" y="2643"/>
                  </a:lnTo>
                  <a:lnTo>
                    <a:pt x="4598" y="2639"/>
                  </a:lnTo>
                  <a:lnTo>
                    <a:pt x="4598" y="2639"/>
                  </a:lnTo>
                  <a:lnTo>
                    <a:pt x="4598" y="2632"/>
                  </a:lnTo>
                  <a:lnTo>
                    <a:pt x="4594" y="2627"/>
                  </a:lnTo>
                  <a:lnTo>
                    <a:pt x="4594" y="2627"/>
                  </a:lnTo>
                  <a:lnTo>
                    <a:pt x="4587" y="2623"/>
                  </a:lnTo>
                  <a:lnTo>
                    <a:pt x="4585" y="2621"/>
                  </a:lnTo>
                  <a:lnTo>
                    <a:pt x="4584" y="2619"/>
                  </a:lnTo>
                  <a:lnTo>
                    <a:pt x="4584" y="2619"/>
                  </a:lnTo>
                  <a:lnTo>
                    <a:pt x="4582" y="2616"/>
                  </a:lnTo>
                  <a:lnTo>
                    <a:pt x="4580" y="2614"/>
                  </a:lnTo>
                  <a:lnTo>
                    <a:pt x="4580" y="2614"/>
                  </a:lnTo>
                  <a:lnTo>
                    <a:pt x="4576" y="2610"/>
                  </a:lnTo>
                  <a:lnTo>
                    <a:pt x="4571" y="2610"/>
                  </a:lnTo>
                  <a:lnTo>
                    <a:pt x="4571" y="2610"/>
                  </a:lnTo>
                  <a:lnTo>
                    <a:pt x="4560" y="2605"/>
                  </a:lnTo>
                  <a:lnTo>
                    <a:pt x="4560" y="2605"/>
                  </a:lnTo>
                  <a:lnTo>
                    <a:pt x="4547" y="2597"/>
                  </a:lnTo>
                  <a:lnTo>
                    <a:pt x="4547" y="2597"/>
                  </a:lnTo>
                  <a:lnTo>
                    <a:pt x="4540" y="2595"/>
                  </a:lnTo>
                  <a:lnTo>
                    <a:pt x="4535" y="2594"/>
                  </a:lnTo>
                  <a:lnTo>
                    <a:pt x="4522" y="2595"/>
                  </a:lnTo>
                  <a:lnTo>
                    <a:pt x="4511" y="2599"/>
                  </a:lnTo>
                  <a:lnTo>
                    <a:pt x="4498" y="2603"/>
                  </a:lnTo>
                  <a:lnTo>
                    <a:pt x="4498" y="2603"/>
                  </a:lnTo>
                  <a:lnTo>
                    <a:pt x="4488" y="2606"/>
                  </a:lnTo>
                  <a:lnTo>
                    <a:pt x="4477" y="2610"/>
                  </a:lnTo>
                  <a:lnTo>
                    <a:pt x="4455" y="2614"/>
                  </a:lnTo>
                  <a:lnTo>
                    <a:pt x="4455" y="2614"/>
                  </a:lnTo>
                  <a:lnTo>
                    <a:pt x="4442" y="2619"/>
                  </a:lnTo>
                  <a:lnTo>
                    <a:pt x="4433" y="2625"/>
                  </a:lnTo>
                  <a:lnTo>
                    <a:pt x="4433" y="2625"/>
                  </a:lnTo>
                  <a:lnTo>
                    <a:pt x="4421" y="2638"/>
                  </a:lnTo>
                  <a:lnTo>
                    <a:pt x="4421" y="2638"/>
                  </a:lnTo>
                  <a:lnTo>
                    <a:pt x="4413" y="2645"/>
                  </a:lnTo>
                  <a:lnTo>
                    <a:pt x="4402" y="2649"/>
                  </a:lnTo>
                  <a:lnTo>
                    <a:pt x="4402" y="2649"/>
                  </a:lnTo>
                  <a:lnTo>
                    <a:pt x="4393" y="2652"/>
                  </a:lnTo>
                  <a:lnTo>
                    <a:pt x="4386" y="2650"/>
                  </a:lnTo>
                  <a:lnTo>
                    <a:pt x="4377" y="2650"/>
                  </a:lnTo>
                  <a:lnTo>
                    <a:pt x="4368" y="2649"/>
                  </a:lnTo>
                  <a:lnTo>
                    <a:pt x="4368" y="2649"/>
                  </a:lnTo>
                  <a:lnTo>
                    <a:pt x="4363" y="2649"/>
                  </a:lnTo>
                  <a:lnTo>
                    <a:pt x="4359" y="2652"/>
                  </a:lnTo>
                  <a:lnTo>
                    <a:pt x="4359" y="2652"/>
                  </a:lnTo>
                  <a:lnTo>
                    <a:pt x="4352" y="2660"/>
                  </a:lnTo>
                  <a:lnTo>
                    <a:pt x="4352" y="2660"/>
                  </a:lnTo>
                  <a:lnTo>
                    <a:pt x="4344" y="2663"/>
                  </a:lnTo>
                  <a:lnTo>
                    <a:pt x="4335" y="2665"/>
                  </a:lnTo>
                  <a:lnTo>
                    <a:pt x="4326" y="2663"/>
                  </a:lnTo>
                  <a:lnTo>
                    <a:pt x="4317" y="2661"/>
                  </a:lnTo>
                  <a:lnTo>
                    <a:pt x="4317" y="2661"/>
                  </a:lnTo>
                  <a:lnTo>
                    <a:pt x="4312" y="2660"/>
                  </a:lnTo>
                  <a:lnTo>
                    <a:pt x="4306" y="2654"/>
                  </a:lnTo>
                  <a:lnTo>
                    <a:pt x="4301" y="2649"/>
                  </a:lnTo>
                  <a:lnTo>
                    <a:pt x="4299" y="2645"/>
                  </a:lnTo>
                  <a:lnTo>
                    <a:pt x="4299" y="2641"/>
                  </a:lnTo>
                  <a:lnTo>
                    <a:pt x="4299" y="2641"/>
                  </a:lnTo>
                  <a:lnTo>
                    <a:pt x="4301" y="2639"/>
                  </a:lnTo>
                  <a:lnTo>
                    <a:pt x="4303" y="2638"/>
                  </a:lnTo>
                  <a:lnTo>
                    <a:pt x="4303" y="2638"/>
                  </a:lnTo>
                  <a:lnTo>
                    <a:pt x="4308" y="2632"/>
                  </a:lnTo>
                  <a:lnTo>
                    <a:pt x="4310" y="2625"/>
                  </a:lnTo>
                  <a:lnTo>
                    <a:pt x="4310" y="2625"/>
                  </a:lnTo>
                  <a:lnTo>
                    <a:pt x="4312" y="2610"/>
                  </a:lnTo>
                  <a:lnTo>
                    <a:pt x="4312" y="2603"/>
                  </a:lnTo>
                  <a:lnTo>
                    <a:pt x="4310" y="2597"/>
                  </a:lnTo>
                  <a:lnTo>
                    <a:pt x="4310" y="2597"/>
                  </a:lnTo>
                  <a:lnTo>
                    <a:pt x="4306" y="2592"/>
                  </a:lnTo>
                  <a:lnTo>
                    <a:pt x="4305" y="2586"/>
                  </a:lnTo>
                  <a:lnTo>
                    <a:pt x="4297" y="2577"/>
                  </a:lnTo>
                  <a:lnTo>
                    <a:pt x="4297" y="2577"/>
                  </a:lnTo>
                  <a:lnTo>
                    <a:pt x="4296" y="2572"/>
                  </a:lnTo>
                  <a:lnTo>
                    <a:pt x="4294" y="2566"/>
                  </a:lnTo>
                  <a:lnTo>
                    <a:pt x="4296" y="2553"/>
                  </a:lnTo>
                  <a:lnTo>
                    <a:pt x="4296" y="2553"/>
                  </a:lnTo>
                  <a:lnTo>
                    <a:pt x="4299" y="2542"/>
                  </a:lnTo>
                  <a:lnTo>
                    <a:pt x="4299" y="2537"/>
                  </a:lnTo>
                  <a:lnTo>
                    <a:pt x="4299" y="2531"/>
                  </a:lnTo>
                  <a:lnTo>
                    <a:pt x="4299" y="2531"/>
                  </a:lnTo>
                  <a:lnTo>
                    <a:pt x="4297" y="2529"/>
                  </a:lnTo>
                  <a:lnTo>
                    <a:pt x="4297" y="2529"/>
                  </a:lnTo>
                  <a:lnTo>
                    <a:pt x="4294" y="2524"/>
                  </a:lnTo>
                  <a:lnTo>
                    <a:pt x="4288" y="2520"/>
                  </a:lnTo>
                  <a:lnTo>
                    <a:pt x="4285" y="2515"/>
                  </a:lnTo>
                  <a:lnTo>
                    <a:pt x="4281" y="2511"/>
                  </a:lnTo>
                  <a:lnTo>
                    <a:pt x="4281" y="2511"/>
                  </a:lnTo>
                  <a:lnTo>
                    <a:pt x="4277" y="2504"/>
                  </a:lnTo>
                  <a:lnTo>
                    <a:pt x="4276" y="2496"/>
                  </a:lnTo>
                  <a:lnTo>
                    <a:pt x="4276" y="2489"/>
                  </a:lnTo>
                  <a:lnTo>
                    <a:pt x="4277" y="2482"/>
                  </a:lnTo>
                  <a:lnTo>
                    <a:pt x="4277" y="2482"/>
                  </a:lnTo>
                  <a:lnTo>
                    <a:pt x="4281" y="2476"/>
                  </a:lnTo>
                  <a:lnTo>
                    <a:pt x="4283" y="2471"/>
                  </a:lnTo>
                  <a:lnTo>
                    <a:pt x="4283" y="2471"/>
                  </a:lnTo>
                  <a:lnTo>
                    <a:pt x="4279" y="2462"/>
                  </a:lnTo>
                  <a:lnTo>
                    <a:pt x="4276" y="2454"/>
                  </a:lnTo>
                  <a:lnTo>
                    <a:pt x="4276" y="2454"/>
                  </a:lnTo>
                  <a:lnTo>
                    <a:pt x="4270" y="2443"/>
                  </a:lnTo>
                  <a:lnTo>
                    <a:pt x="4268" y="2434"/>
                  </a:lnTo>
                  <a:lnTo>
                    <a:pt x="4270" y="2423"/>
                  </a:lnTo>
                  <a:lnTo>
                    <a:pt x="4276" y="2412"/>
                  </a:lnTo>
                  <a:lnTo>
                    <a:pt x="4276" y="2412"/>
                  </a:lnTo>
                  <a:lnTo>
                    <a:pt x="4279" y="2408"/>
                  </a:lnTo>
                  <a:lnTo>
                    <a:pt x="4285" y="2405"/>
                  </a:lnTo>
                  <a:lnTo>
                    <a:pt x="4294" y="2399"/>
                  </a:lnTo>
                  <a:lnTo>
                    <a:pt x="4294" y="2399"/>
                  </a:lnTo>
                  <a:lnTo>
                    <a:pt x="4305" y="2395"/>
                  </a:lnTo>
                  <a:lnTo>
                    <a:pt x="4312" y="2388"/>
                  </a:lnTo>
                  <a:lnTo>
                    <a:pt x="4321" y="2383"/>
                  </a:lnTo>
                  <a:lnTo>
                    <a:pt x="4330" y="2379"/>
                  </a:lnTo>
                  <a:lnTo>
                    <a:pt x="4330" y="2379"/>
                  </a:lnTo>
                  <a:lnTo>
                    <a:pt x="4339" y="2377"/>
                  </a:lnTo>
                  <a:lnTo>
                    <a:pt x="4343" y="2375"/>
                  </a:lnTo>
                  <a:lnTo>
                    <a:pt x="4346" y="2373"/>
                  </a:lnTo>
                  <a:lnTo>
                    <a:pt x="4346" y="2373"/>
                  </a:lnTo>
                  <a:lnTo>
                    <a:pt x="4350" y="2370"/>
                  </a:lnTo>
                  <a:lnTo>
                    <a:pt x="4350" y="2370"/>
                  </a:lnTo>
                  <a:lnTo>
                    <a:pt x="4357" y="2366"/>
                  </a:lnTo>
                  <a:lnTo>
                    <a:pt x="4357" y="2366"/>
                  </a:lnTo>
                  <a:lnTo>
                    <a:pt x="4359" y="2364"/>
                  </a:lnTo>
                  <a:lnTo>
                    <a:pt x="4359" y="2364"/>
                  </a:lnTo>
                  <a:lnTo>
                    <a:pt x="4363" y="2362"/>
                  </a:lnTo>
                  <a:lnTo>
                    <a:pt x="4364" y="2361"/>
                  </a:lnTo>
                  <a:lnTo>
                    <a:pt x="4364" y="2361"/>
                  </a:lnTo>
                  <a:lnTo>
                    <a:pt x="4368" y="2359"/>
                  </a:lnTo>
                  <a:lnTo>
                    <a:pt x="4372" y="2357"/>
                  </a:lnTo>
                  <a:lnTo>
                    <a:pt x="4381" y="2357"/>
                  </a:lnTo>
                  <a:lnTo>
                    <a:pt x="4381" y="2357"/>
                  </a:lnTo>
                  <a:lnTo>
                    <a:pt x="4386" y="2357"/>
                  </a:lnTo>
                  <a:lnTo>
                    <a:pt x="4392" y="2353"/>
                  </a:lnTo>
                  <a:lnTo>
                    <a:pt x="4392" y="2353"/>
                  </a:lnTo>
                  <a:lnTo>
                    <a:pt x="4395" y="2350"/>
                  </a:lnTo>
                  <a:lnTo>
                    <a:pt x="4395" y="2346"/>
                  </a:lnTo>
                  <a:lnTo>
                    <a:pt x="4395" y="2346"/>
                  </a:lnTo>
                  <a:lnTo>
                    <a:pt x="4397" y="2340"/>
                  </a:lnTo>
                  <a:lnTo>
                    <a:pt x="4399" y="2339"/>
                  </a:lnTo>
                  <a:lnTo>
                    <a:pt x="4404" y="2331"/>
                  </a:lnTo>
                  <a:lnTo>
                    <a:pt x="4404" y="2331"/>
                  </a:lnTo>
                  <a:lnTo>
                    <a:pt x="4406" y="2326"/>
                  </a:lnTo>
                  <a:lnTo>
                    <a:pt x="4406" y="2320"/>
                  </a:lnTo>
                  <a:lnTo>
                    <a:pt x="4406" y="2320"/>
                  </a:lnTo>
                  <a:lnTo>
                    <a:pt x="4404" y="2315"/>
                  </a:lnTo>
                  <a:lnTo>
                    <a:pt x="4406" y="2309"/>
                  </a:lnTo>
                  <a:lnTo>
                    <a:pt x="4410" y="2306"/>
                  </a:lnTo>
                  <a:lnTo>
                    <a:pt x="4415" y="2304"/>
                  </a:lnTo>
                  <a:lnTo>
                    <a:pt x="4415" y="2304"/>
                  </a:lnTo>
                  <a:lnTo>
                    <a:pt x="4428" y="2300"/>
                  </a:lnTo>
                  <a:lnTo>
                    <a:pt x="4433" y="2296"/>
                  </a:lnTo>
                  <a:lnTo>
                    <a:pt x="4435" y="2289"/>
                  </a:lnTo>
                  <a:lnTo>
                    <a:pt x="4435" y="2289"/>
                  </a:lnTo>
                  <a:lnTo>
                    <a:pt x="4439" y="2278"/>
                  </a:lnTo>
                  <a:lnTo>
                    <a:pt x="4440" y="2274"/>
                  </a:lnTo>
                  <a:lnTo>
                    <a:pt x="4446" y="2269"/>
                  </a:lnTo>
                  <a:lnTo>
                    <a:pt x="4446" y="2269"/>
                  </a:lnTo>
                  <a:lnTo>
                    <a:pt x="4459" y="2263"/>
                  </a:lnTo>
                  <a:lnTo>
                    <a:pt x="4464" y="2260"/>
                  </a:lnTo>
                  <a:lnTo>
                    <a:pt x="4468" y="2254"/>
                  </a:lnTo>
                  <a:lnTo>
                    <a:pt x="4468" y="2254"/>
                  </a:lnTo>
                  <a:lnTo>
                    <a:pt x="4471" y="2251"/>
                  </a:lnTo>
                  <a:lnTo>
                    <a:pt x="4475" y="2247"/>
                  </a:lnTo>
                  <a:lnTo>
                    <a:pt x="4478" y="2247"/>
                  </a:lnTo>
                  <a:lnTo>
                    <a:pt x="4482" y="2249"/>
                  </a:lnTo>
                  <a:lnTo>
                    <a:pt x="4489" y="2254"/>
                  </a:lnTo>
                  <a:lnTo>
                    <a:pt x="4497" y="2262"/>
                  </a:lnTo>
                  <a:lnTo>
                    <a:pt x="4497" y="2262"/>
                  </a:lnTo>
                  <a:lnTo>
                    <a:pt x="4502" y="2265"/>
                  </a:lnTo>
                  <a:lnTo>
                    <a:pt x="4506" y="2267"/>
                  </a:lnTo>
                  <a:lnTo>
                    <a:pt x="4509" y="2267"/>
                  </a:lnTo>
                  <a:lnTo>
                    <a:pt x="4515" y="2265"/>
                  </a:lnTo>
                  <a:lnTo>
                    <a:pt x="4515" y="2265"/>
                  </a:lnTo>
                  <a:lnTo>
                    <a:pt x="4518" y="2263"/>
                  </a:lnTo>
                  <a:lnTo>
                    <a:pt x="4520" y="2262"/>
                  </a:lnTo>
                  <a:lnTo>
                    <a:pt x="4518" y="2254"/>
                  </a:lnTo>
                  <a:lnTo>
                    <a:pt x="4518" y="2254"/>
                  </a:lnTo>
                  <a:lnTo>
                    <a:pt x="4518" y="2249"/>
                  </a:lnTo>
                  <a:lnTo>
                    <a:pt x="4520" y="2243"/>
                  </a:lnTo>
                  <a:lnTo>
                    <a:pt x="4520" y="2243"/>
                  </a:lnTo>
                  <a:lnTo>
                    <a:pt x="4526" y="2240"/>
                  </a:lnTo>
                  <a:lnTo>
                    <a:pt x="4527" y="2236"/>
                  </a:lnTo>
                  <a:lnTo>
                    <a:pt x="4529" y="2232"/>
                  </a:lnTo>
                  <a:lnTo>
                    <a:pt x="4529" y="2232"/>
                  </a:lnTo>
                  <a:lnTo>
                    <a:pt x="4531" y="2225"/>
                  </a:lnTo>
                  <a:lnTo>
                    <a:pt x="4536" y="2219"/>
                  </a:lnTo>
                  <a:lnTo>
                    <a:pt x="4536" y="2219"/>
                  </a:lnTo>
                  <a:lnTo>
                    <a:pt x="4540" y="2218"/>
                  </a:lnTo>
                  <a:lnTo>
                    <a:pt x="4544" y="2218"/>
                  </a:lnTo>
                  <a:lnTo>
                    <a:pt x="4549" y="2219"/>
                  </a:lnTo>
                  <a:lnTo>
                    <a:pt x="4549" y="2219"/>
                  </a:lnTo>
                  <a:lnTo>
                    <a:pt x="4553" y="2218"/>
                  </a:lnTo>
                  <a:lnTo>
                    <a:pt x="4556" y="2216"/>
                  </a:lnTo>
                  <a:lnTo>
                    <a:pt x="4556" y="2214"/>
                  </a:lnTo>
                  <a:lnTo>
                    <a:pt x="4556" y="2210"/>
                  </a:lnTo>
                  <a:lnTo>
                    <a:pt x="4556" y="2210"/>
                  </a:lnTo>
                  <a:lnTo>
                    <a:pt x="4553" y="2207"/>
                  </a:lnTo>
                  <a:lnTo>
                    <a:pt x="4553" y="2205"/>
                  </a:lnTo>
                  <a:lnTo>
                    <a:pt x="4553" y="2205"/>
                  </a:lnTo>
                  <a:lnTo>
                    <a:pt x="4553" y="2201"/>
                  </a:lnTo>
                  <a:lnTo>
                    <a:pt x="4556" y="2199"/>
                  </a:lnTo>
                  <a:lnTo>
                    <a:pt x="4562" y="2199"/>
                  </a:lnTo>
                  <a:lnTo>
                    <a:pt x="4567" y="2201"/>
                  </a:lnTo>
                  <a:lnTo>
                    <a:pt x="4578" y="2205"/>
                  </a:lnTo>
                  <a:lnTo>
                    <a:pt x="4584" y="2208"/>
                  </a:lnTo>
                  <a:lnTo>
                    <a:pt x="4584" y="2208"/>
                  </a:lnTo>
                  <a:lnTo>
                    <a:pt x="4589" y="2212"/>
                  </a:lnTo>
                  <a:lnTo>
                    <a:pt x="4596" y="2214"/>
                  </a:lnTo>
                  <a:lnTo>
                    <a:pt x="4596" y="2214"/>
                  </a:lnTo>
                  <a:lnTo>
                    <a:pt x="4613" y="2216"/>
                  </a:lnTo>
                  <a:lnTo>
                    <a:pt x="4620" y="2218"/>
                  </a:lnTo>
                  <a:lnTo>
                    <a:pt x="4623" y="2219"/>
                  </a:lnTo>
                  <a:lnTo>
                    <a:pt x="4625" y="2221"/>
                  </a:lnTo>
                  <a:lnTo>
                    <a:pt x="4625" y="2221"/>
                  </a:lnTo>
                  <a:lnTo>
                    <a:pt x="4627" y="2227"/>
                  </a:lnTo>
                  <a:lnTo>
                    <a:pt x="4625" y="2230"/>
                  </a:lnTo>
                  <a:lnTo>
                    <a:pt x="4620" y="2238"/>
                  </a:lnTo>
                  <a:lnTo>
                    <a:pt x="4613" y="2245"/>
                  </a:lnTo>
                  <a:lnTo>
                    <a:pt x="4611" y="2251"/>
                  </a:lnTo>
                  <a:lnTo>
                    <a:pt x="4611" y="2256"/>
                  </a:lnTo>
                  <a:lnTo>
                    <a:pt x="4611" y="2256"/>
                  </a:lnTo>
                  <a:lnTo>
                    <a:pt x="4613" y="2262"/>
                  </a:lnTo>
                  <a:lnTo>
                    <a:pt x="4616" y="2269"/>
                  </a:lnTo>
                  <a:lnTo>
                    <a:pt x="4622" y="2274"/>
                  </a:lnTo>
                  <a:lnTo>
                    <a:pt x="4629" y="2278"/>
                  </a:lnTo>
                  <a:lnTo>
                    <a:pt x="4629" y="2278"/>
                  </a:lnTo>
                  <a:lnTo>
                    <a:pt x="4636" y="2280"/>
                  </a:lnTo>
                  <a:lnTo>
                    <a:pt x="4642" y="2287"/>
                  </a:lnTo>
                  <a:lnTo>
                    <a:pt x="4642" y="2287"/>
                  </a:lnTo>
                  <a:lnTo>
                    <a:pt x="4649" y="2302"/>
                  </a:lnTo>
                  <a:lnTo>
                    <a:pt x="4654" y="2309"/>
                  </a:lnTo>
                  <a:lnTo>
                    <a:pt x="4661" y="2313"/>
                  </a:lnTo>
                  <a:lnTo>
                    <a:pt x="4661" y="2313"/>
                  </a:lnTo>
                  <a:lnTo>
                    <a:pt x="4667" y="2315"/>
                  </a:lnTo>
                  <a:lnTo>
                    <a:pt x="4674" y="2317"/>
                  </a:lnTo>
                  <a:lnTo>
                    <a:pt x="4681" y="2317"/>
                  </a:lnTo>
                  <a:lnTo>
                    <a:pt x="4689" y="2315"/>
                  </a:lnTo>
                  <a:lnTo>
                    <a:pt x="4689" y="2315"/>
                  </a:lnTo>
                  <a:lnTo>
                    <a:pt x="4690" y="2313"/>
                  </a:lnTo>
                  <a:lnTo>
                    <a:pt x="4690" y="2311"/>
                  </a:lnTo>
                  <a:lnTo>
                    <a:pt x="4690" y="2307"/>
                  </a:lnTo>
                  <a:lnTo>
                    <a:pt x="4690" y="2307"/>
                  </a:lnTo>
                  <a:lnTo>
                    <a:pt x="4692" y="2296"/>
                  </a:lnTo>
                  <a:lnTo>
                    <a:pt x="4692" y="2296"/>
                  </a:lnTo>
                  <a:lnTo>
                    <a:pt x="4694" y="2293"/>
                  </a:lnTo>
                  <a:lnTo>
                    <a:pt x="4696" y="2289"/>
                  </a:lnTo>
                  <a:lnTo>
                    <a:pt x="4696" y="2289"/>
                  </a:lnTo>
                  <a:lnTo>
                    <a:pt x="4698" y="2284"/>
                  </a:lnTo>
                  <a:lnTo>
                    <a:pt x="4698" y="2284"/>
                  </a:lnTo>
                  <a:lnTo>
                    <a:pt x="4700" y="2276"/>
                  </a:lnTo>
                  <a:lnTo>
                    <a:pt x="4700" y="2276"/>
                  </a:lnTo>
                  <a:lnTo>
                    <a:pt x="4698" y="2269"/>
                  </a:lnTo>
                  <a:lnTo>
                    <a:pt x="4696" y="2263"/>
                  </a:lnTo>
                  <a:lnTo>
                    <a:pt x="4694" y="2258"/>
                  </a:lnTo>
                  <a:lnTo>
                    <a:pt x="4694" y="2251"/>
                  </a:lnTo>
                  <a:lnTo>
                    <a:pt x="4694" y="2251"/>
                  </a:lnTo>
                  <a:lnTo>
                    <a:pt x="4696" y="2245"/>
                  </a:lnTo>
                  <a:lnTo>
                    <a:pt x="4700" y="2241"/>
                  </a:lnTo>
                  <a:lnTo>
                    <a:pt x="4701" y="2238"/>
                  </a:lnTo>
                  <a:lnTo>
                    <a:pt x="4703" y="2232"/>
                  </a:lnTo>
                  <a:lnTo>
                    <a:pt x="4703" y="2232"/>
                  </a:lnTo>
                  <a:lnTo>
                    <a:pt x="4703" y="2225"/>
                  </a:lnTo>
                  <a:lnTo>
                    <a:pt x="4701" y="2218"/>
                  </a:lnTo>
                  <a:lnTo>
                    <a:pt x="4701" y="2210"/>
                  </a:lnTo>
                  <a:lnTo>
                    <a:pt x="4703" y="2203"/>
                  </a:lnTo>
                  <a:lnTo>
                    <a:pt x="4703" y="2203"/>
                  </a:lnTo>
                  <a:lnTo>
                    <a:pt x="4705" y="2201"/>
                  </a:lnTo>
                  <a:lnTo>
                    <a:pt x="4709" y="2199"/>
                  </a:lnTo>
                  <a:lnTo>
                    <a:pt x="4712" y="2199"/>
                  </a:lnTo>
                  <a:lnTo>
                    <a:pt x="4714" y="2201"/>
                  </a:lnTo>
                  <a:lnTo>
                    <a:pt x="4714" y="2201"/>
                  </a:lnTo>
                  <a:lnTo>
                    <a:pt x="4718" y="2205"/>
                  </a:lnTo>
                  <a:lnTo>
                    <a:pt x="4719" y="2210"/>
                  </a:lnTo>
                  <a:lnTo>
                    <a:pt x="4719" y="2219"/>
                  </a:lnTo>
                  <a:lnTo>
                    <a:pt x="4719" y="2219"/>
                  </a:lnTo>
                  <a:lnTo>
                    <a:pt x="4723" y="2236"/>
                  </a:lnTo>
                  <a:lnTo>
                    <a:pt x="4725" y="2243"/>
                  </a:lnTo>
                  <a:lnTo>
                    <a:pt x="4730" y="2251"/>
                  </a:lnTo>
                  <a:lnTo>
                    <a:pt x="4730" y="2251"/>
                  </a:lnTo>
                  <a:lnTo>
                    <a:pt x="4732" y="2252"/>
                  </a:lnTo>
                  <a:lnTo>
                    <a:pt x="4734" y="2254"/>
                  </a:lnTo>
                  <a:lnTo>
                    <a:pt x="4739" y="2254"/>
                  </a:lnTo>
                  <a:lnTo>
                    <a:pt x="4739" y="2254"/>
                  </a:lnTo>
                  <a:lnTo>
                    <a:pt x="4743" y="2254"/>
                  </a:lnTo>
                  <a:lnTo>
                    <a:pt x="4747" y="2256"/>
                  </a:lnTo>
                  <a:lnTo>
                    <a:pt x="4750" y="2260"/>
                  </a:lnTo>
                  <a:lnTo>
                    <a:pt x="4752" y="2263"/>
                  </a:lnTo>
                  <a:lnTo>
                    <a:pt x="4752" y="2263"/>
                  </a:lnTo>
                  <a:lnTo>
                    <a:pt x="4754" y="2274"/>
                  </a:lnTo>
                  <a:lnTo>
                    <a:pt x="4754" y="2285"/>
                  </a:lnTo>
                  <a:lnTo>
                    <a:pt x="4754" y="2285"/>
                  </a:lnTo>
                  <a:lnTo>
                    <a:pt x="4756" y="2296"/>
                  </a:lnTo>
                  <a:lnTo>
                    <a:pt x="4759" y="2307"/>
                  </a:lnTo>
                  <a:lnTo>
                    <a:pt x="4759" y="2307"/>
                  </a:lnTo>
                  <a:lnTo>
                    <a:pt x="4767" y="2318"/>
                  </a:lnTo>
                  <a:lnTo>
                    <a:pt x="4767" y="2318"/>
                  </a:lnTo>
                  <a:lnTo>
                    <a:pt x="4772" y="2335"/>
                  </a:lnTo>
                  <a:lnTo>
                    <a:pt x="4776" y="2342"/>
                  </a:lnTo>
                  <a:lnTo>
                    <a:pt x="4781" y="2350"/>
                  </a:lnTo>
                  <a:lnTo>
                    <a:pt x="4781" y="2350"/>
                  </a:lnTo>
                  <a:lnTo>
                    <a:pt x="4788" y="2357"/>
                  </a:lnTo>
                  <a:lnTo>
                    <a:pt x="4796" y="2361"/>
                  </a:lnTo>
                  <a:lnTo>
                    <a:pt x="4803" y="2366"/>
                  </a:lnTo>
                  <a:lnTo>
                    <a:pt x="4810" y="2372"/>
                  </a:lnTo>
                  <a:lnTo>
                    <a:pt x="4810" y="2372"/>
                  </a:lnTo>
                  <a:lnTo>
                    <a:pt x="4814" y="2379"/>
                  </a:lnTo>
                  <a:lnTo>
                    <a:pt x="4815" y="2386"/>
                  </a:lnTo>
                  <a:lnTo>
                    <a:pt x="4815" y="2386"/>
                  </a:lnTo>
                  <a:lnTo>
                    <a:pt x="4819" y="2395"/>
                  </a:lnTo>
                  <a:lnTo>
                    <a:pt x="4821" y="2406"/>
                  </a:lnTo>
                  <a:lnTo>
                    <a:pt x="4821" y="2406"/>
                  </a:lnTo>
                  <a:lnTo>
                    <a:pt x="4823" y="2419"/>
                  </a:lnTo>
                  <a:lnTo>
                    <a:pt x="4825" y="2427"/>
                  </a:lnTo>
                  <a:lnTo>
                    <a:pt x="4828" y="2430"/>
                  </a:lnTo>
                  <a:lnTo>
                    <a:pt x="4828" y="2430"/>
                  </a:lnTo>
                  <a:lnTo>
                    <a:pt x="4834" y="2434"/>
                  </a:lnTo>
                  <a:lnTo>
                    <a:pt x="4834" y="2434"/>
                  </a:lnTo>
                  <a:lnTo>
                    <a:pt x="4835" y="2436"/>
                  </a:lnTo>
                  <a:lnTo>
                    <a:pt x="4837" y="2440"/>
                  </a:lnTo>
                  <a:lnTo>
                    <a:pt x="4837" y="2440"/>
                  </a:lnTo>
                  <a:lnTo>
                    <a:pt x="4843" y="2445"/>
                  </a:lnTo>
                  <a:lnTo>
                    <a:pt x="4850" y="2451"/>
                  </a:lnTo>
                  <a:lnTo>
                    <a:pt x="4850" y="2451"/>
                  </a:lnTo>
                  <a:lnTo>
                    <a:pt x="4857" y="2456"/>
                  </a:lnTo>
                  <a:lnTo>
                    <a:pt x="4863" y="2462"/>
                  </a:lnTo>
                  <a:lnTo>
                    <a:pt x="4866" y="2469"/>
                  </a:lnTo>
                  <a:lnTo>
                    <a:pt x="4868" y="2476"/>
                  </a:lnTo>
                  <a:lnTo>
                    <a:pt x="4868" y="2476"/>
                  </a:lnTo>
                  <a:lnTo>
                    <a:pt x="4870" y="2484"/>
                  </a:lnTo>
                  <a:lnTo>
                    <a:pt x="4868" y="2491"/>
                  </a:lnTo>
                  <a:lnTo>
                    <a:pt x="4866" y="2498"/>
                  </a:lnTo>
                  <a:lnTo>
                    <a:pt x="4866" y="2506"/>
                  </a:lnTo>
                  <a:lnTo>
                    <a:pt x="4866" y="2506"/>
                  </a:lnTo>
                  <a:lnTo>
                    <a:pt x="4868" y="2517"/>
                  </a:lnTo>
                  <a:lnTo>
                    <a:pt x="4872" y="2528"/>
                  </a:lnTo>
                  <a:lnTo>
                    <a:pt x="4872" y="2528"/>
                  </a:lnTo>
                  <a:close/>
                  <a:moveTo>
                    <a:pt x="4506" y="1959"/>
                  </a:moveTo>
                  <a:lnTo>
                    <a:pt x="4506" y="1959"/>
                  </a:lnTo>
                  <a:lnTo>
                    <a:pt x="4502" y="1957"/>
                  </a:lnTo>
                  <a:lnTo>
                    <a:pt x="4500" y="1957"/>
                  </a:lnTo>
                  <a:lnTo>
                    <a:pt x="4497" y="1957"/>
                  </a:lnTo>
                  <a:lnTo>
                    <a:pt x="4495" y="1955"/>
                  </a:lnTo>
                  <a:lnTo>
                    <a:pt x="4495" y="1955"/>
                  </a:lnTo>
                  <a:lnTo>
                    <a:pt x="4495" y="1952"/>
                  </a:lnTo>
                  <a:lnTo>
                    <a:pt x="4495" y="1946"/>
                  </a:lnTo>
                  <a:lnTo>
                    <a:pt x="4493" y="1942"/>
                  </a:lnTo>
                  <a:lnTo>
                    <a:pt x="4491" y="1939"/>
                  </a:lnTo>
                  <a:lnTo>
                    <a:pt x="4491" y="1939"/>
                  </a:lnTo>
                  <a:lnTo>
                    <a:pt x="4489" y="1939"/>
                  </a:lnTo>
                  <a:lnTo>
                    <a:pt x="4489" y="1939"/>
                  </a:lnTo>
                  <a:lnTo>
                    <a:pt x="4488" y="1941"/>
                  </a:lnTo>
                  <a:lnTo>
                    <a:pt x="4488" y="1942"/>
                  </a:lnTo>
                  <a:lnTo>
                    <a:pt x="4484" y="1952"/>
                  </a:lnTo>
                  <a:lnTo>
                    <a:pt x="4484" y="1964"/>
                  </a:lnTo>
                  <a:lnTo>
                    <a:pt x="4484" y="1964"/>
                  </a:lnTo>
                  <a:lnTo>
                    <a:pt x="4488" y="1972"/>
                  </a:lnTo>
                  <a:lnTo>
                    <a:pt x="4491" y="1974"/>
                  </a:lnTo>
                  <a:lnTo>
                    <a:pt x="4493" y="1975"/>
                  </a:lnTo>
                  <a:lnTo>
                    <a:pt x="4493" y="1975"/>
                  </a:lnTo>
                  <a:lnTo>
                    <a:pt x="4498" y="1975"/>
                  </a:lnTo>
                  <a:lnTo>
                    <a:pt x="4500" y="1974"/>
                  </a:lnTo>
                  <a:lnTo>
                    <a:pt x="4502" y="1972"/>
                  </a:lnTo>
                  <a:lnTo>
                    <a:pt x="4502" y="1972"/>
                  </a:lnTo>
                  <a:lnTo>
                    <a:pt x="4500" y="1972"/>
                  </a:lnTo>
                  <a:lnTo>
                    <a:pt x="4500" y="1970"/>
                  </a:lnTo>
                  <a:lnTo>
                    <a:pt x="4500" y="1968"/>
                  </a:lnTo>
                  <a:lnTo>
                    <a:pt x="4500" y="1966"/>
                  </a:lnTo>
                  <a:lnTo>
                    <a:pt x="4500" y="1966"/>
                  </a:lnTo>
                  <a:lnTo>
                    <a:pt x="4506" y="1963"/>
                  </a:lnTo>
                  <a:lnTo>
                    <a:pt x="4506" y="1961"/>
                  </a:lnTo>
                  <a:lnTo>
                    <a:pt x="4506" y="1959"/>
                  </a:lnTo>
                  <a:lnTo>
                    <a:pt x="4506" y="1959"/>
                  </a:lnTo>
                  <a:close/>
                  <a:moveTo>
                    <a:pt x="4424" y="2185"/>
                  </a:moveTo>
                  <a:lnTo>
                    <a:pt x="4424" y="2185"/>
                  </a:lnTo>
                  <a:lnTo>
                    <a:pt x="4430" y="2183"/>
                  </a:lnTo>
                  <a:lnTo>
                    <a:pt x="4433" y="2181"/>
                  </a:lnTo>
                  <a:lnTo>
                    <a:pt x="4442" y="2175"/>
                  </a:lnTo>
                  <a:lnTo>
                    <a:pt x="4442" y="2175"/>
                  </a:lnTo>
                  <a:lnTo>
                    <a:pt x="4448" y="2172"/>
                  </a:lnTo>
                  <a:lnTo>
                    <a:pt x="4451" y="2168"/>
                  </a:lnTo>
                  <a:lnTo>
                    <a:pt x="4459" y="2161"/>
                  </a:lnTo>
                  <a:lnTo>
                    <a:pt x="4459" y="2161"/>
                  </a:lnTo>
                  <a:lnTo>
                    <a:pt x="4468" y="2157"/>
                  </a:lnTo>
                  <a:lnTo>
                    <a:pt x="4473" y="2153"/>
                  </a:lnTo>
                  <a:lnTo>
                    <a:pt x="4477" y="2150"/>
                  </a:lnTo>
                  <a:lnTo>
                    <a:pt x="4477" y="2150"/>
                  </a:lnTo>
                  <a:lnTo>
                    <a:pt x="4477" y="2148"/>
                  </a:lnTo>
                  <a:lnTo>
                    <a:pt x="4475" y="2146"/>
                  </a:lnTo>
                  <a:lnTo>
                    <a:pt x="4475" y="2146"/>
                  </a:lnTo>
                  <a:lnTo>
                    <a:pt x="4469" y="2146"/>
                  </a:lnTo>
                  <a:lnTo>
                    <a:pt x="4466" y="2148"/>
                  </a:lnTo>
                  <a:lnTo>
                    <a:pt x="4466" y="2148"/>
                  </a:lnTo>
                  <a:lnTo>
                    <a:pt x="4462" y="2150"/>
                  </a:lnTo>
                  <a:lnTo>
                    <a:pt x="4459" y="2152"/>
                  </a:lnTo>
                  <a:lnTo>
                    <a:pt x="4459" y="2152"/>
                  </a:lnTo>
                  <a:lnTo>
                    <a:pt x="4453" y="2152"/>
                  </a:lnTo>
                  <a:lnTo>
                    <a:pt x="4453" y="2152"/>
                  </a:lnTo>
                  <a:lnTo>
                    <a:pt x="4450" y="2152"/>
                  </a:lnTo>
                  <a:lnTo>
                    <a:pt x="4448" y="2153"/>
                  </a:lnTo>
                  <a:lnTo>
                    <a:pt x="4448" y="2155"/>
                  </a:lnTo>
                  <a:lnTo>
                    <a:pt x="4446" y="2157"/>
                  </a:lnTo>
                  <a:lnTo>
                    <a:pt x="4446" y="2157"/>
                  </a:lnTo>
                  <a:lnTo>
                    <a:pt x="4442" y="2159"/>
                  </a:lnTo>
                  <a:lnTo>
                    <a:pt x="4439" y="2159"/>
                  </a:lnTo>
                  <a:lnTo>
                    <a:pt x="4439" y="2159"/>
                  </a:lnTo>
                  <a:lnTo>
                    <a:pt x="4435" y="2161"/>
                  </a:lnTo>
                  <a:lnTo>
                    <a:pt x="4433" y="2163"/>
                  </a:lnTo>
                  <a:lnTo>
                    <a:pt x="4433" y="2163"/>
                  </a:lnTo>
                  <a:lnTo>
                    <a:pt x="4422" y="2174"/>
                  </a:lnTo>
                  <a:lnTo>
                    <a:pt x="4422" y="2174"/>
                  </a:lnTo>
                  <a:lnTo>
                    <a:pt x="4419" y="2177"/>
                  </a:lnTo>
                  <a:lnTo>
                    <a:pt x="4417" y="2181"/>
                  </a:lnTo>
                  <a:lnTo>
                    <a:pt x="4419" y="2183"/>
                  </a:lnTo>
                  <a:lnTo>
                    <a:pt x="4424" y="2185"/>
                  </a:lnTo>
                  <a:lnTo>
                    <a:pt x="4424" y="2185"/>
                  </a:lnTo>
                  <a:close/>
                  <a:moveTo>
                    <a:pt x="4415" y="2008"/>
                  </a:moveTo>
                  <a:lnTo>
                    <a:pt x="4415" y="2008"/>
                  </a:lnTo>
                  <a:lnTo>
                    <a:pt x="4419" y="2007"/>
                  </a:lnTo>
                  <a:lnTo>
                    <a:pt x="4421" y="2001"/>
                  </a:lnTo>
                  <a:lnTo>
                    <a:pt x="4421" y="1997"/>
                  </a:lnTo>
                  <a:lnTo>
                    <a:pt x="4419" y="1994"/>
                  </a:lnTo>
                  <a:lnTo>
                    <a:pt x="4419" y="1994"/>
                  </a:lnTo>
                  <a:lnTo>
                    <a:pt x="4415" y="1990"/>
                  </a:lnTo>
                  <a:lnTo>
                    <a:pt x="4408" y="1988"/>
                  </a:lnTo>
                  <a:lnTo>
                    <a:pt x="4397" y="1990"/>
                  </a:lnTo>
                  <a:lnTo>
                    <a:pt x="4397" y="1990"/>
                  </a:lnTo>
                  <a:lnTo>
                    <a:pt x="4388" y="1988"/>
                  </a:lnTo>
                  <a:lnTo>
                    <a:pt x="4382" y="1986"/>
                  </a:lnTo>
                  <a:lnTo>
                    <a:pt x="4382" y="1985"/>
                  </a:lnTo>
                  <a:lnTo>
                    <a:pt x="4382" y="1983"/>
                  </a:lnTo>
                  <a:lnTo>
                    <a:pt x="4382" y="1983"/>
                  </a:lnTo>
                  <a:lnTo>
                    <a:pt x="4384" y="1979"/>
                  </a:lnTo>
                  <a:lnTo>
                    <a:pt x="4392" y="1977"/>
                  </a:lnTo>
                  <a:lnTo>
                    <a:pt x="4402" y="1975"/>
                  </a:lnTo>
                  <a:lnTo>
                    <a:pt x="4402" y="1975"/>
                  </a:lnTo>
                  <a:lnTo>
                    <a:pt x="4411" y="1975"/>
                  </a:lnTo>
                  <a:lnTo>
                    <a:pt x="4419" y="1975"/>
                  </a:lnTo>
                  <a:lnTo>
                    <a:pt x="4419" y="1975"/>
                  </a:lnTo>
                  <a:lnTo>
                    <a:pt x="4428" y="1975"/>
                  </a:lnTo>
                  <a:lnTo>
                    <a:pt x="4435" y="1974"/>
                  </a:lnTo>
                  <a:lnTo>
                    <a:pt x="4442" y="1968"/>
                  </a:lnTo>
                  <a:lnTo>
                    <a:pt x="4444" y="1966"/>
                  </a:lnTo>
                  <a:lnTo>
                    <a:pt x="4446" y="1961"/>
                  </a:lnTo>
                  <a:lnTo>
                    <a:pt x="4446" y="1961"/>
                  </a:lnTo>
                  <a:lnTo>
                    <a:pt x="4444" y="1957"/>
                  </a:lnTo>
                  <a:lnTo>
                    <a:pt x="4442" y="1955"/>
                  </a:lnTo>
                  <a:lnTo>
                    <a:pt x="4442" y="1955"/>
                  </a:lnTo>
                  <a:lnTo>
                    <a:pt x="4439" y="1957"/>
                  </a:lnTo>
                  <a:lnTo>
                    <a:pt x="4433" y="1959"/>
                  </a:lnTo>
                  <a:lnTo>
                    <a:pt x="4433" y="1959"/>
                  </a:lnTo>
                  <a:lnTo>
                    <a:pt x="4428" y="1963"/>
                  </a:lnTo>
                  <a:lnTo>
                    <a:pt x="4422" y="1964"/>
                  </a:lnTo>
                  <a:lnTo>
                    <a:pt x="4422" y="1964"/>
                  </a:lnTo>
                  <a:lnTo>
                    <a:pt x="4411" y="1964"/>
                  </a:lnTo>
                  <a:lnTo>
                    <a:pt x="4402" y="1963"/>
                  </a:lnTo>
                  <a:lnTo>
                    <a:pt x="4402" y="1963"/>
                  </a:lnTo>
                  <a:lnTo>
                    <a:pt x="4392" y="1963"/>
                  </a:lnTo>
                  <a:lnTo>
                    <a:pt x="4392" y="1963"/>
                  </a:lnTo>
                  <a:lnTo>
                    <a:pt x="4388" y="1959"/>
                  </a:lnTo>
                  <a:lnTo>
                    <a:pt x="4384" y="1957"/>
                  </a:lnTo>
                  <a:lnTo>
                    <a:pt x="4382" y="1957"/>
                  </a:lnTo>
                  <a:lnTo>
                    <a:pt x="4382" y="1957"/>
                  </a:lnTo>
                  <a:lnTo>
                    <a:pt x="4377" y="1959"/>
                  </a:lnTo>
                  <a:lnTo>
                    <a:pt x="4372" y="1961"/>
                  </a:lnTo>
                  <a:lnTo>
                    <a:pt x="4368" y="1966"/>
                  </a:lnTo>
                  <a:lnTo>
                    <a:pt x="4366" y="1972"/>
                  </a:lnTo>
                  <a:lnTo>
                    <a:pt x="4366" y="1972"/>
                  </a:lnTo>
                  <a:lnTo>
                    <a:pt x="4366" y="1977"/>
                  </a:lnTo>
                  <a:lnTo>
                    <a:pt x="4368" y="1981"/>
                  </a:lnTo>
                  <a:lnTo>
                    <a:pt x="4368" y="1986"/>
                  </a:lnTo>
                  <a:lnTo>
                    <a:pt x="4366" y="1992"/>
                  </a:lnTo>
                  <a:lnTo>
                    <a:pt x="4366" y="1992"/>
                  </a:lnTo>
                  <a:lnTo>
                    <a:pt x="4363" y="1997"/>
                  </a:lnTo>
                  <a:lnTo>
                    <a:pt x="4361" y="2005"/>
                  </a:lnTo>
                  <a:lnTo>
                    <a:pt x="4361" y="2005"/>
                  </a:lnTo>
                  <a:lnTo>
                    <a:pt x="4363" y="2012"/>
                  </a:lnTo>
                  <a:lnTo>
                    <a:pt x="4363" y="2018"/>
                  </a:lnTo>
                  <a:lnTo>
                    <a:pt x="4363" y="2018"/>
                  </a:lnTo>
                  <a:lnTo>
                    <a:pt x="4359" y="2029"/>
                  </a:lnTo>
                  <a:lnTo>
                    <a:pt x="4357" y="2032"/>
                  </a:lnTo>
                  <a:lnTo>
                    <a:pt x="4359" y="2038"/>
                  </a:lnTo>
                  <a:lnTo>
                    <a:pt x="4359" y="2038"/>
                  </a:lnTo>
                  <a:lnTo>
                    <a:pt x="4359" y="2043"/>
                  </a:lnTo>
                  <a:lnTo>
                    <a:pt x="4359" y="2049"/>
                  </a:lnTo>
                  <a:lnTo>
                    <a:pt x="4359" y="2049"/>
                  </a:lnTo>
                  <a:lnTo>
                    <a:pt x="4359" y="2063"/>
                  </a:lnTo>
                  <a:lnTo>
                    <a:pt x="4361" y="2073"/>
                  </a:lnTo>
                  <a:lnTo>
                    <a:pt x="4363" y="2080"/>
                  </a:lnTo>
                  <a:lnTo>
                    <a:pt x="4363" y="2080"/>
                  </a:lnTo>
                  <a:lnTo>
                    <a:pt x="4366" y="2082"/>
                  </a:lnTo>
                  <a:lnTo>
                    <a:pt x="4370" y="2082"/>
                  </a:lnTo>
                  <a:lnTo>
                    <a:pt x="4373" y="2082"/>
                  </a:lnTo>
                  <a:lnTo>
                    <a:pt x="4375" y="2078"/>
                  </a:lnTo>
                  <a:lnTo>
                    <a:pt x="4382" y="2071"/>
                  </a:lnTo>
                  <a:lnTo>
                    <a:pt x="4384" y="2063"/>
                  </a:lnTo>
                  <a:lnTo>
                    <a:pt x="4384" y="2063"/>
                  </a:lnTo>
                  <a:lnTo>
                    <a:pt x="4382" y="2056"/>
                  </a:lnTo>
                  <a:lnTo>
                    <a:pt x="4382" y="2051"/>
                  </a:lnTo>
                  <a:lnTo>
                    <a:pt x="4382" y="2047"/>
                  </a:lnTo>
                  <a:lnTo>
                    <a:pt x="4382" y="2047"/>
                  </a:lnTo>
                  <a:lnTo>
                    <a:pt x="4384" y="2043"/>
                  </a:lnTo>
                  <a:lnTo>
                    <a:pt x="4386" y="2041"/>
                  </a:lnTo>
                  <a:lnTo>
                    <a:pt x="4390" y="2041"/>
                  </a:lnTo>
                  <a:lnTo>
                    <a:pt x="4392" y="2043"/>
                  </a:lnTo>
                  <a:lnTo>
                    <a:pt x="4392" y="2043"/>
                  </a:lnTo>
                  <a:lnTo>
                    <a:pt x="4393" y="2047"/>
                  </a:lnTo>
                  <a:lnTo>
                    <a:pt x="4395" y="2051"/>
                  </a:lnTo>
                  <a:lnTo>
                    <a:pt x="4397" y="2056"/>
                  </a:lnTo>
                  <a:lnTo>
                    <a:pt x="4399" y="2060"/>
                  </a:lnTo>
                  <a:lnTo>
                    <a:pt x="4399" y="2060"/>
                  </a:lnTo>
                  <a:lnTo>
                    <a:pt x="4401" y="2063"/>
                  </a:lnTo>
                  <a:lnTo>
                    <a:pt x="4402" y="2063"/>
                  </a:lnTo>
                  <a:lnTo>
                    <a:pt x="4404" y="2065"/>
                  </a:lnTo>
                  <a:lnTo>
                    <a:pt x="4404" y="2065"/>
                  </a:lnTo>
                  <a:lnTo>
                    <a:pt x="4406" y="2063"/>
                  </a:lnTo>
                  <a:lnTo>
                    <a:pt x="4406" y="2060"/>
                  </a:lnTo>
                  <a:lnTo>
                    <a:pt x="4406" y="2060"/>
                  </a:lnTo>
                  <a:lnTo>
                    <a:pt x="4413" y="2056"/>
                  </a:lnTo>
                  <a:lnTo>
                    <a:pt x="4415" y="2054"/>
                  </a:lnTo>
                  <a:lnTo>
                    <a:pt x="4417" y="2052"/>
                  </a:lnTo>
                  <a:lnTo>
                    <a:pt x="4417" y="2052"/>
                  </a:lnTo>
                  <a:lnTo>
                    <a:pt x="4417" y="2049"/>
                  </a:lnTo>
                  <a:lnTo>
                    <a:pt x="4415" y="2045"/>
                  </a:lnTo>
                  <a:lnTo>
                    <a:pt x="4410" y="2040"/>
                  </a:lnTo>
                  <a:lnTo>
                    <a:pt x="4410" y="2040"/>
                  </a:lnTo>
                  <a:lnTo>
                    <a:pt x="4402" y="2034"/>
                  </a:lnTo>
                  <a:lnTo>
                    <a:pt x="4399" y="2032"/>
                  </a:lnTo>
                  <a:lnTo>
                    <a:pt x="4397" y="2029"/>
                  </a:lnTo>
                  <a:lnTo>
                    <a:pt x="4397" y="2029"/>
                  </a:lnTo>
                  <a:lnTo>
                    <a:pt x="4395" y="2025"/>
                  </a:lnTo>
                  <a:lnTo>
                    <a:pt x="4395" y="2021"/>
                  </a:lnTo>
                  <a:lnTo>
                    <a:pt x="4397" y="2016"/>
                  </a:lnTo>
                  <a:lnTo>
                    <a:pt x="4399" y="2012"/>
                  </a:lnTo>
                  <a:lnTo>
                    <a:pt x="4399" y="2012"/>
                  </a:lnTo>
                  <a:lnTo>
                    <a:pt x="4402" y="2010"/>
                  </a:lnTo>
                  <a:lnTo>
                    <a:pt x="4408" y="2010"/>
                  </a:lnTo>
                  <a:lnTo>
                    <a:pt x="4411" y="2010"/>
                  </a:lnTo>
                  <a:lnTo>
                    <a:pt x="4415" y="2008"/>
                  </a:lnTo>
                  <a:lnTo>
                    <a:pt x="4415" y="2008"/>
                  </a:lnTo>
                  <a:close/>
                  <a:moveTo>
                    <a:pt x="4779" y="2801"/>
                  </a:moveTo>
                  <a:lnTo>
                    <a:pt x="4779" y="2801"/>
                  </a:lnTo>
                  <a:lnTo>
                    <a:pt x="4772" y="2801"/>
                  </a:lnTo>
                  <a:lnTo>
                    <a:pt x="4765" y="2801"/>
                  </a:lnTo>
                  <a:lnTo>
                    <a:pt x="4765" y="2801"/>
                  </a:lnTo>
                  <a:lnTo>
                    <a:pt x="4761" y="2801"/>
                  </a:lnTo>
                  <a:lnTo>
                    <a:pt x="4757" y="2797"/>
                  </a:lnTo>
                  <a:lnTo>
                    <a:pt x="4757" y="2797"/>
                  </a:lnTo>
                  <a:lnTo>
                    <a:pt x="4750" y="2795"/>
                  </a:lnTo>
                  <a:lnTo>
                    <a:pt x="4747" y="2795"/>
                  </a:lnTo>
                  <a:lnTo>
                    <a:pt x="4745" y="2797"/>
                  </a:lnTo>
                  <a:lnTo>
                    <a:pt x="4745" y="2797"/>
                  </a:lnTo>
                  <a:lnTo>
                    <a:pt x="4741" y="2799"/>
                  </a:lnTo>
                  <a:lnTo>
                    <a:pt x="4741" y="2803"/>
                  </a:lnTo>
                  <a:lnTo>
                    <a:pt x="4741" y="2803"/>
                  </a:lnTo>
                  <a:lnTo>
                    <a:pt x="4741" y="2805"/>
                  </a:lnTo>
                  <a:lnTo>
                    <a:pt x="4741" y="2808"/>
                  </a:lnTo>
                  <a:lnTo>
                    <a:pt x="4747" y="2810"/>
                  </a:lnTo>
                  <a:lnTo>
                    <a:pt x="4750" y="2814"/>
                  </a:lnTo>
                  <a:lnTo>
                    <a:pt x="4754" y="2817"/>
                  </a:lnTo>
                  <a:lnTo>
                    <a:pt x="4754" y="2817"/>
                  </a:lnTo>
                  <a:lnTo>
                    <a:pt x="4752" y="2821"/>
                  </a:lnTo>
                  <a:lnTo>
                    <a:pt x="4750" y="2827"/>
                  </a:lnTo>
                  <a:lnTo>
                    <a:pt x="4750" y="2827"/>
                  </a:lnTo>
                  <a:lnTo>
                    <a:pt x="4750" y="2832"/>
                  </a:lnTo>
                  <a:lnTo>
                    <a:pt x="4752" y="2838"/>
                  </a:lnTo>
                  <a:lnTo>
                    <a:pt x="4752" y="2838"/>
                  </a:lnTo>
                  <a:lnTo>
                    <a:pt x="4756" y="2847"/>
                  </a:lnTo>
                  <a:lnTo>
                    <a:pt x="4763" y="2852"/>
                  </a:lnTo>
                  <a:lnTo>
                    <a:pt x="4772" y="2854"/>
                  </a:lnTo>
                  <a:lnTo>
                    <a:pt x="4781" y="2854"/>
                  </a:lnTo>
                  <a:lnTo>
                    <a:pt x="4781" y="2854"/>
                  </a:lnTo>
                  <a:lnTo>
                    <a:pt x="4790" y="2850"/>
                  </a:lnTo>
                  <a:lnTo>
                    <a:pt x="4794" y="2847"/>
                  </a:lnTo>
                  <a:lnTo>
                    <a:pt x="4797" y="2843"/>
                  </a:lnTo>
                  <a:lnTo>
                    <a:pt x="4797" y="2838"/>
                  </a:lnTo>
                  <a:lnTo>
                    <a:pt x="4796" y="2825"/>
                  </a:lnTo>
                  <a:lnTo>
                    <a:pt x="4794" y="2812"/>
                  </a:lnTo>
                  <a:lnTo>
                    <a:pt x="4794" y="2812"/>
                  </a:lnTo>
                  <a:lnTo>
                    <a:pt x="4792" y="2805"/>
                  </a:lnTo>
                  <a:lnTo>
                    <a:pt x="4790" y="2803"/>
                  </a:lnTo>
                  <a:lnTo>
                    <a:pt x="4785" y="2801"/>
                  </a:lnTo>
                  <a:lnTo>
                    <a:pt x="4779" y="2801"/>
                  </a:lnTo>
                  <a:lnTo>
                    <a:pt x="4779" y="2801"/>
                  </a:lnTo>
                  <a:close/>
                  <a:moveTo>
                    <a:pt x="4796" y="2098"/>
                  </a:moveTo>
                  <a:lnTo>
                    <a:pt x="4796" y="2098"/>
                  </a:lnTo>
                  <a:lnTo>
                    <a:pt x="4794" y="2095"/>
                  </a:lnTo>
                  <a:lnTo>
                    <a:pt x="4790" y="2093"/>
                  </a:lnTo>
                  <a:lnTo>
                    <a:pt x="4781" y="2089"/>
                  </a:lnTo>
                  <a:lnTo>
                    <a:pt x="4772" y="2086"/>
                  </a:lnTo>
                  <a:lnTo>
                    <a:pt x="4768" y="2084"/>
                  </a:lnTo>
                  <a:lnTo>
                    <a:pt x="4765" y="2080"/>
                  </a:lnTo>
                  <a:lnTo>
                    <a:pt x="4765" y="2080"/>
                  </a:lnTo>
                  <a:lnTo>
                    <a:pt x="4757" y="2073"/>
                  </a:lnTo>
                  <a:lnTo>
                    <a:pt x="4754" y="2069"/>
                  </a:lnTo>
                  <a:lnTo>
                    <a:pt x="4750" y="2065"/>
                  </a:lnTo>
                  <a:lnTo>
                    <a:pt x="4750" y="2065"/>
                  </a:lnTo>
                  <a:lnTo>
                    <a:pt x="4741" y="2062"/>
                  </a:lnTo>
                  <a:lnTo>
                    <a:pt x="4734" y="2058"/>
                  </a:lnTo>
                  <a:lnTo>
                    <a:pt x="4734" y="2058"/>
                  </a:lnTo>
                  <a:lnTo>
                    <a:pt x="4730" y="2052"/>
                  </a:lnTo>
                  <a:lnTo>
                    <a:pt x="4727" y="2049"/>
                  </a:lnTo>
                  <a:lnTo>
                    <a:pt x="4727" y="2049"/>
                  </a:lnTo>
                  <a:lnTo>
                    <a:pt x="4719" y="2043"/>
                  </a:lnTo>
                  <a:lnTo>
                    <a:pt x="4712" y="2041"/>
                  </a:lnTo>
                  <a:lnTo>
                    <a:pt x="4698" y="2038"/>
                  </a:lnTo>
                  <a:lnTo>
                    <a:pt x="4698" y="2038"/>
                  </a:lnTo>
                  <a:lnTo>
                    <a:pt x="4683" y="2034"/>
                  </a:lnTo>
                  <a:lnTo>
                    <a:pt x="4683" y="2034"/>
                  </a:lnTo>
                  <a:lnTo>
                    <a:pt x="4672" y="2032"/>
                  </a:lnTo>
                  <a:lnTo>
                    <a:pt x="4663" y="2027"/>
                  </a:lnTo>
                  <a:lnTo>
                    <a:pt x="4663" y="2027"/>
                  </a:lnTo>
                  <a:lnTo>
                    <a:pt x="4654" y="2021"/>
                  </a:lnTo>
                  <a:lnTo>
                    <a:pt x="4643" y="2014"/>
                  </a:lnTo>
                  <a:lnTo>
                    <a:pt x="4643" y="2014"/>
                  </a:lnTo>
                  <a:lnTo>
                    <a:pt x="4640" y="2014"/>
                  </a:lnTo>
                  <a:lnTo>
                    <a:pt x="4634" y="2014"/>
                  </a:lnTo>
                  <a:lnTo>
                    <a:pt x="4629" y="2014"/>
                  </a:lnTo>
                  <a:lnTo>
                    <a:pt x="4625" y="2018"/>
                  </a:lnTo>
                  <a:lnTo>
                    <a:pt x="4625" y="2018"/>
                  </a:lnTo>
                  <a:lnTo>
                    <a:pt x="4622" y="2023"/>
                  </a:lnTo>
                  <a:lnTo>
                    <a:pt x="4618" y="2027"/>
                  </a:lnTo>
                  <a:lnTo>
                    <a:pt x="4618" y="2027"/>
                  </a:lnTo>
                  <a:lnTo>
                    <a:pt x="4613" y="2030"/>
                  </a:lnTo>
                  <a:lnTo>
                    <a:pt x="4609" y="2030"/>
                  </a:lnTo>
                  <a:lnTo>
                    <a:pt x="4603" y="2030"/>
                  </a:lnTo>
                  <a:lnTo>
                    <a:pt x="4600" y="2029"/>
                  </a:lnTo>
                  <a:lnTo>
                    <a:pt x="4596" y="2027"/>
                  </a:lnTo>
                  <a:lnTo>
                    <a:pt x="4593" y="2023"/>
                  </a:lnTo>
                  <a:lnTo>
                    <a:pt x="4591" y="2019"/>
                  </a:lnTo>
                  <a:lnTo>
                    <a:pt x="4591" y="2016"/>
                  </a:lnTo>
                  <a:lnTo>
                    <a:pt x="4591" y="2016"/>
                  </a:lnTo>
                  <a:lnTo>
                    <a:pt x="4591" y="2008"/>
                  </a:lnTo>
                  <a:lnTo>
                    <a:pt x="4589" y="2005"/>
                  </a:lnTo>
                  <a:lnTo>
                    <a:pt x="4587" y="2001"/>
                  </a:lnTo>
                  <a:lnTo>
                    <a:pt x="4584" y="1997"/>
                  </a:lnTo>
                  <a:lnTo>
                    <a:pt x="4575" y="1996"/>
                  </a:lnTo>
                  <a:lnTo>
                    <a:pt x="4564" y="1994"/>
                  </a:lnTo>
                  <a:lnTo>
                    <a:pt x="4564" y="1994"/>
                  </a:lnTo>
                  <a:lnTo>
                    <a:pt x="4556" y="1994"/>
                  </a:lnTo>
                  <a:lnTo>
                    <a:pt x="4551" y="1996"/>
                  </a:lnTo>
                  <a:lnTo>
                    <a:pt x="4547" y="1999"/>
                  </a:lnTo>
                  <a:lnTo>
                    <a:pt x="4544" y="2005"/>
                  </a:lnTo>
                  <a:lnTo>
                    <a:pt x="4544" y="2005"/>
                  </a:lnTo>
                  <a:lnTo>
                    <a:pt x="4546" y="2010"/>
                  </a:lnTo>
                  <a:lnTo>
                    <a:pt x="4547" y="2016"/>
                  </a:lnTo>
                  <a:lnTo>
                    <a:pt x="4553" y="2019"/>
                  </a:lnTo>
                  <a:lnTo>
                    <a:pt x="4558" y="2021"/>
                  </a:lnTo>
                  <a:lnTo>
                    <a:pt x="4558" y="2021"/>
                  </a:lnTo>
                  <a:lnTo>
                    <a:pt x="4571" y="2023"/>
                  </a:lnTo>
                  <a:lnTo>
                    <a:pt x="4576" y="2023"/>
                  </a:lnTo>
                  <a:lnTo>
                    <a:pt x="4578" y="2025"/>
                  </a:lnTo>
                  <a:lnTo>
                    <a:pt x="4578" y="2029"/>
                  </a:lnTo>
                  <a:lnTo>
                    <a:pt x="4578" y="2029"/>
                  </a:lnTo>
                  <a:lnTo>
                    <a:pt x="4571" y="2029"/>
                  </a:lnTo>
                  <a:lnTo>
                    <a:pt x="4567" y="2030"/>
                  </a:lnTo>
                  <a:lnTo>
                    <a:pt x="4564" y="2034"/>
                  </a:lnTo>
                  <a:lnTo>
                    <a:pt x="4564" y="2034"/>
                  </a:lnTo>
                  <a:lnTo>
                    <a:pt x="4564" y="2036"/>
                  </a:lnTo>
                  <a:lnTo>
                    <a:pt x="4564" y="2040"/>
                  </a:lnTo>
                  <a:lnTo>
                    <a:pt x="4565" y="2045"/>
                  </a:lnTo>
                  <a:lnTo>
                    <a:pt x="4571" y="2049"/>
                  </a:lnTo>
                  <a:lnTo>
                    <a:pt x="4576" y="2051"/>
                  </a:lnTo>
                  <a:lnTo>
                    <a:pt x="4576" y="2051"/>
                  </a:lnTo>
                  <a:lnTo>
                    <a:pt x="4582" y="2051"/>
                  </a:lnTo>
                  <a:lnTo>
                    <a:pt x="4587" y="2051"/>
                  </a:lnTo>
                  <a:lnTo>
                    <a:pt x="4587" y="2051"/>
                  </a:lnTo>
                  <a:lnTo>
                    <a:pt x="4593" y="2056"/>
                  </a:lnTo>
                  <a:lnTo>
                    <a:pt x="4598" y="2062"/>
                  </a:lnTo>
                  <a:lnTo>
                    <a:pt x="4598" y="2062"/>
                  </a:lnTo>
                  <a:lnTo>
                    <a:pt x="4605" y="2067"/>
                  </a:lnTo>
                  <a:lnTo>
                    <a:pt x="4614" y="2069"/>
                  </a:lnTo>
                  <a:lnTo>
                    <a:pt x="4623" y="2071"/>
                  </a:lnTo>
                  <a:lnTo>
                    <a:pt x="4631" y="2075"/>
                  </a:lnTo>
                  <a:lnTo>
                    <a:pt x="4631" y="2075"/>
                  </a:lnTo>
                  <a:lnTo>
                    <a:pt x="4634" y="2078"/>
                  </a:lnTo>
                  <a:lnTo>
                    <a:pt x="4636" y="2080"/>
                  </a:lnTo>
                  <a:lnTo>
                    <a:pt x="4642" y="2087"/>
                  </a:lnTo>
                  <a:lnTo>
                    <a:pt x="4642" y="2087"/>
                  </a:lnTo>
                  <a:lnTo>
                    <a:pt x="4647" y="2095"/>
                  </a:lnTo>
                  <a:lnTo>
                    <a:pt x="4649" y="2098"/>
                  </a:lnTo>
                  <a:lnTo>
                    <a:pt x="4651" y="2102"/>
                  </a:lnTo>
                  <a:lnTo>
                    <a:pt x="4651" y="2102"/>
                  </a:lnTo>
                  <a:lnTo>
                    <a:pt x="4651" y="2111"/>
                  </a:lnTo>
                  <a:lnTo>
                    <a:pt x="4651" y="2111"/>
                  </a:lnTo>
                  <a:lnTo>
                    <a:pt x="4649" y="2117"/>
                  </a:lnTo>
                  <a:lnTo>
                    <a:pt x="4647" y="2120"/>
                  </a:lnTo>
                  <a:lnTo>
                    <a:pt x="4640" y="2126"/>
                  </a:lnTo>
                  <a:lnTo>
                    <a:pt x="4640" y="2126"/>
                  </a:lnTo>
                  <a:lnTo>
                    <a:pt x="4638" y="2130"/>
                  </a:lnTo>
                  <a:lnTo>
                    <a:pt x="4636" y="2135"/>
                  </a:lnTo>
                  <a:lnTo>
                    <a:pt x="4636" y="2139"/>
                  </a:lnTo>
                  <a:lnTo>
                    <a:pt x="4640" y="2142"/>
                  </a:lnTo>
                  <a:lnTo>
                    <a:pt x="4640" y="2142"/>
                  </a:lnTo>
                  <a:lnTo>
                    <a:pt x="4643" y="2142"/>
                  </a:lnTo>
                  <a:lnTo>
                    <a:pt x="4649" y="2141"/>
                  </a:lnTo>
                  <a:lnTo>
                    <a:pt x="4658" y="2139"/>
                  </a:lnTo>
                  <a:lnTo>
                    <a:pt x="4658" y="2139"/>
                  </a:lnTo>
                  <a:lnTo>
                    <a:pt x="4663" y="2139"/>
                  </a:lnTo>
                  <a:lnTo>
                    <a:pt x="4669" y="2139"/>
                  </a:lnTo>
                  <a:lnTo>
                    <a:pt x="4672" y="2142"/>
                  </a:lnTo>
                  <a:lnTo>
                    <a:pt x="4676" y="2148"/>
                  </a:lnTo>
                  <a:lnTo>
                    <a:pt x="4676" y="2148"/>
                  </a:lnTo>
                  <a:lnTo>
                    <a:pt x="4681" y="2153"/>
                  </a:lnTo>
                  <a:lnTo>
                    <a:pt x="4689" y="2155"/>
                  </a:lnTo>
                  <a:lnTo>
                    <a:pt x="4696" y="2155"/>
                  </a:lnTo>
                  <a:lnTo>
                    <a:pt x="4703" y="2155"/>
                  </a:lnTo>
                  <a:lnTo>
                    <a:pt x="4703" y="2155"/>
                  </a:lnTo>
                  <a:lnTo>
                    <a:pt x="4710" y="2155"/>
                  </a:lnTo>
                  <a:lnTo>
                    <a:pt x="4714" y="2152"/>
                  </a:lnTo>
                  <a:lnTo>
                    <a:pt x="4721" y="2144"/>
                  </a:lnTo>
                  <a:lnTo>
                    <a:pt x="4721" y="2144"/>
                  </a:lnTo>
                  <a:lnTo>
                    <a:pt x="4727" y="2139"/>
                  </a:lnTo>
                  <a:lnTo>
                    <a:pt x="4734" y="2135"/>
                  </a:lnTo>
                  <a:lnTo>
                    <a:pt x="4743" y="2133"/>
                  </a:lnTo>
                  <a:lnTo>
                    <a:pt x="4750" y="2135"/>
                  </a:lnTo>
                  <a:lnTo>
                    <a:pt x="4750" y="2135"/>
                  </a:lnTo>
                  <a:lnTo>
                    <a:pt x="4756" y="2137"/>
                  </a:lnTo>
                  <a:lnTo>
                    <a:pt x="4761" y="2141"/>
                  </a:lnTo>
                  <a:lnTo>
                    <a:pt x="4770" y="2150"/>
                  </a:lnTo>
                  <a:lnTo>
                    <a:pt x="4770" y="2150"/>
                  </a:lnTo>
                  <a:lnTo>
                    <a:pt x="4779" y="2159"/>
                  </a:lnTo>
                  <a:lnTo>
                    <a:pt x="4786" y="2168"/>
                  </a:lnTo>
                  <a:lnTo>
                    <a:pt x="4797" y="2174"/>
                  </a:lnTo>
                  <a:lnTo>
                    <a:pt x="4806" y="2179"/>
                  </a:lnTo>
                  <a:lnTo>
                    <a:pt x="4806" y="2179"/>
                  </a:lnTo>
                  <a:lnTo>
                    <a:pt x="4817" y="2183"/>
                  </a:lnTo>
                  <a:lnTo>
                    <a:pt x="4823" y="2183"/>
                  </a:lnTo>
                  <a:lnTo>
                    <a:pt x="4828" y="2183"/>
                  </a:lnTo>
                  <a:lnTo>
                    <a:pt x="4828" y="2183"/>
                  </a:lnTo>
                  <a:lnTo>
                    <a:pt x="4830" y="2181"/>
                  </a:lnTo>
                  <a:lnTo>
                    <a:pt x="4830" y="2177"/>
                  </a:lnTo>
                  <a:lnTo>
                    <a:pt x="4826" y="2172"/>
                  </a:lnTo>
                  <a:lnTo>
                    <a:pt x="4821" y="2168"/>
                  </a:lnTo>
                  <a:lnTo>
                    <a:pt x="4817" y="2164"/>
                  </a:lnTo>
                  <a:lnTo>
                    <a:pt x="4817" y="2164"/>
                  </a:lnTo>
                  <a:lnTo>
                    <a:pt x="4815" y="2161"/>
                  </a:lnTo>
                  <a:lnTo>
                    <a:pt x="4814" y="2159"/>
                  </a:lnTo>
                  <a:lnTo>
                    <a:pt x="4814" y="2159"/>
                  </a:lnTo>
                  <a:lnTo>
                    <a:pt x="4808" y="2157"/>
                  </a:lnTo>
                  <a:lnTo>
                    <a:pt x="4806" y="2157"/>
                  </a:lnTo>
                  <a:lnTo>
                    <a:pt x="4805" y="2157"/>
                  </a:lnTo>
                  <a:lnTo>
                    <a:pt x="4805" y="2157"/>
                  </a:lnTo>
                  <a:lnTo>
                    <a:pt x="4803" y="2153"/>
                  </a:lnTo>
                  <a:lnTo>
                    <a:pt x="4803" y="2152"/>
                  </a:lnTo>
                  <a:lnTo>
                    <a:pt x="4803" y="2150"/>
                  </a:lnTo>
                  <a:lnTo>
                    <a:pt x="4803" y="2148"/>
                  </a:lnTo>
                  <a:lnTo>
                    <a:pt x="4803" y="2148"/>
                  </a:lnTo>
                  <a:lnTo>
                    <a:pt x="4801" y="2146"/>
                  </a:lnTo>
                  <a:lnTo>
                    <a:pt x="4797" y="2146"/>
                  </a:lnTo>
                  <a:lnTo>
                    <a:pt x="4797" y="2146"/>
                  </a:lnTo>
                  <a:lnTo>
                    <a:pt x="4797" y="2144"/>
                  </a:lnTo>
                  <a:lnTo>
                    <a:pt x="4797" y="2141"/>
                  </a:lnTo>
                  <a:lnTo>
                    <a:pt x="4797" y="2139"/>
                  </a:lnTo>
                  <a:lnTo>
                    <a:pt x="4797" y="2137"/>
                  </a:lnTo>
                  <a:lnTo>
                    <a:pt x="4797" y="2137"/>
                  </a:lnTo>
                  <a:lnTo>
                    <a:pt x="4794" y="2135"/>
                  </a:lnTo>
                  <a:lnTo>
                    <a:pt x="4790" y="2133"/>
                  </a:lnTo>
                  <a:lnTo>
                    <a:pt x="4790" y="2133"/>
                  </a:lnTo>
                  <a:lnTo>
                    <a:pt x="4786" y="2131"/>
                  </a:lnTo>
                  <a:lnTo>
                    <a:pt x="4783" y="2128"/>
                  </a:lnTo>
                  <a:lnTo>
                    <a:pt x="4783" y="2128"/>
                  </a:lnTo>
                  <a:lnTo>
                    <a:pt x="4781" y="2124"/>
                  </a:lnTo>
                  <a:lnTo>
                    <a:pt x="4781" y="2120"/>
                  </a:lnTo>
                  <a:lnTo>
                    <a:pt x="4783" y="2117"/>
                  </a:lnTo>
                  <a:lnTo>
                    <a:pt x="4785" y="2115"/>
                  </a:lnTo>
                  <a:lnTo>
                    <a:pt x="4785" y="2115"/>
                  </a:lnTo>
                  <a:lnTo>
                    <a:pt x="4792" y="2108"/>
                  </a:lnTo>
                  <a:lnTo>
                    <a:pt x="4796" y="2104"/>
                  </a:lnTo>
                  <a:lnTo>
                    <a:pt x="4796" y="2098"/>
                  </a:lnTo>
                  <a:lnTo>
                    <a:pt x="4796" y="2098"/>
                  </a:lnTo>
                  <a:close/>
                  <a:moveTo>
                    <a:pt x="5161" y="2805"/>
                  </a:moveTo>
                  <a:lnTo>
                    <a:pt x="5161" y="2805"/>
                  </a:lnTo>
                  <a:lnTo>
                    <a:pt x="5158" y="2805"/>
                  </a:lnTo>
                  <a:lnTo>
                    <a:pt x="5158" y="2805"/>
                  </a:lnTo>
                  <a:lnTo>
                    <a:pt x="5154" y="2808"/>
                  </a:lnTo>
                  <a:lnTo>
                    <a:pt x="5151" y="2812"/>
                  </a:lnTo>
                  <a:lnTo>
                    <a:pt x="5147" y="2821"/>
                  </a:lnTo>
                  <a:lnTo>
                    <a:pt x="5147" y="2821"/>
                  </a:lnTo>
                  <a:lnTo>
                    <a:pt x="5145" y="2834"/>
                  </a:lnTo>
                  <a:lnTo>
                    <a:pt x="5143" y="2839"/>
                  </a:lnTo>
                  <a:lnTo>
                    <a:pt x="5142" y="2847"/>
                  </a:lnTo>
                  <a:lnTo>
                    <a:pt x="5142" y="2847"/>
                  </a:lnTo>
                  <a:lnTo>
                    <a:pt x="5136" y="2852"/>
                  </a:lnTo>
                  <a:lnTo>
                    <a:pt x="5129" y="2860"/>
                  </a:lnTo>
                  <a:lnTo>
                    <a:pt x="5122" y="2863"/>
                  </a:lnTo>
                  <a:lnTo>
                    <a:pt x="5114" y="2867"/>
                  </a:lnTo>
                  <a:lnTo>
                    <a:pt x="5114" y="2867"/>
                  </a:lnTo>
                  <a:lnTo>
                    <a:pt x="5107" y="2869"/>
                  </a:lnTo>
                  <a:lnTo>
                    <a:pt x="5104" y="2871"/>
                  </a:lnTo>
                  <a:lnTo>
                    <a:pt x="5102" y="2872"/>
                  </a:lnTo>
                  <a:lnTo>
                    <a:pt x="5102" y="2872"/>
                  </a:lnTo>
                  <a:lnTo>
                    <a:pt x="5098" y="2876"/>
                  </a:lnTo>
                  <a:lnTo>
                    <a:pt x="5094" y="2880"/>
                  </a:lnTo>
                  <a:lnTo>
                    <a:pt x="5094" y="2880"/>
                  </a:lnTo>
                  <a:lnTo>
                    <a:pt x="5094" y="2878"/>
                  </a:lnTo>
                  <a:lnTo>
                    <a:pt x="5094" y="2878"/>
                  </a:lnTo>
                  <a:lnTo>
                    <a:pt x="5094" y="2882"/>
                  </a:lnTo>
                  <a:lnTo>
                    <a:pt x="5093" y="2885"/>
                  </a:lnTo>
                  <a:lnTo>
                    <a:pt x="5087" y="2889"/>
                  </a:lnTo>
                  <a:lnTo>
                    <a:pt x="5082" y="2891"/>
                  </a:lnTo>
                  <a:lnTo>
                    <a:pt x="5076" y="2894"/>
                  </a:lnTo>
                  <a:lnTo>
                    <a:pt x="5076" y="2894"/>
                  </a:lnTo>
                  <a:lnTo>
                    <a:pt x="5071" y="2902"/>
                  </a:lnTo>
                  <a:lnTo>
                    <a:pt x="5069" y="2907"/>
                  </a:lnTo>
                  <a:lnTo>
                    <a:pt x="5069" y="2911"/>
                  </a:lnTo>
                  <a:lnTo>
                    <a:pt x="5069" y="2911"/>
                  </a:lnTo>
                  <a:lnTo>
                    <a:pt x="5073" y="2915"/>
                  </a:lnTo>
                  <a:lnTo>
                    <a:pt x="5075" y="2916"/>
                  </a:lnTo>
                  <a:lnTo>
                    <a:pt x="5084" y="2916"/>
                  </a:lnTo>
                  <a:lnTo>
                    <a:pt x="5084" y="2916"/>
                  </a:lnTo>
                  <a:lnTo>
                    <a:pt x="5085" y="2918"/>
                  </a:lnTo>
                  <a:lnTo>
                    <a:pt x="5089" y="2920"/>
                  </a:lnTo>
                  <a:lnTo>
                    <a:pt x="5093" y="2926"/>
                  </a:lnTo>
                  <a:lnTo>
                    <a:pt x="5093" y="2926"/>
                  </a:lnTo>
                  <a:lnTo>
                    <a:pt x="5098" y="2929"/>
                  </a:lnTo>
                  <a:lnTo>
                    <a:pt x="5107" y="2931"/>
                  </a:lnTo>
                  <a:lnTo>
                    <a:pt x="5107" y="2931"/>
                  </a:lnTo>
                  <a:lnTo>
                    <a:pt x="5116" y="2929"/>
                  </a:lnTo>
                  <a:lnTo>
                    <a:pt x="5123" y="2927"/>
                  </a:lnTo>
                  <a:lnTo>
                    <a:pt x="5131" y="2924"/>
                  </a:lnTo>
                  <a:lnTo>
                    <a:pt x="5133" y="2920"/>
                  </a:lnTo>
                  <a:lnTo>
                    <a:pt x="5133" y="2916"/>
                  </a:lnTo>
                  <a:lnTo>
                    <a:pt x="5133" y="2916"/>
                  </a:lnTo>
                  <a:lnTo>
                    <a:pt x="5134" y="2900"/>
                  </a:lnTo>
                  <a:lnTo>
                    <a:pt x="5134" y="2893"/>
                  </a:lnTo>
                  <a:lnTo>
                    <a:pt x="5136" y="2885"/>
                  </a:lnTo>
                  <a:lnTo>
                    <a:pt x="5136" y="2885"/>
                  </a:lnTo>
                  <a:lnTo>
                    <a:pt x="5143" y="2878"/>
                  </a:lnTo>
                  <a:lnTo>
                    <a:pt x="5151" y="2874"/>
                  </a:lnTo>
                  <a:lnTo>
                    <a:pt x="5151" y="2874"/>
                  </a:lnTo>
                  <a:lnTo>
                    <a:pt x="5158" y="2872"/>
                  </a:lnTo>
                  <a:lnTo>
                    <a:pt x="5161" y="2871"/>
                  </a:lnTo>
                  <a:lnTo>
                    <a:pt x="5163" y="2867"/>
                  </a:lnTo>
                  <a:lnTo>
                    <a:pt x="5163" y="2867"/>
                  </a:lnTo>
                  <a:lnTo>
                    <a:pt x="5165" y="2863"/>
                  </a:lnTo>
                  <a:lnTo>
                    <a:pt x="5165" y="2860"/>
                  </a:lnTo>
                  <a:lnTo>
                    <a:pt x="5163" y="2856"/>
                  </a:lnTo>
                  <a:lnTo>
                    <a:pt x="5165" y="2852"/>
                  </a:lnTo>
                  <a:lnTo>
                    <a:pt x="5165" y="2852"/>
                  </a:lnTo>
                  <a:lnTo>
                    <a:pt x="5167" y="2849"/>
                  </a:lnTo>
                  <a:lnTo>
                    <a:pt x="5169" y="2845"/>
                  </a:lnTo>
                  <a:lnTo>
                    <a:pt x="5176" y="2839"/>
                  </a:lnTo>
                  <a:lnTo>
                    <a:pt x="5176" y="2839"/>
                  </a:lnTo>
                  <a:lnTo>
                    <a:pt x="5183" y="2834"/>
                  </a:lnTo>
                  <a:lnTo>
                    <a:pt x="5187" y="2830"/>
                  </a:lnTo>
                  <a:lnTo>
                    <a:pt x="5189" y="2827"/>
                  </a:lnTo>
                  <a:lnTo>
                    <a:pt x="5189" y="2827"/>
                  </a:lnTo>
                  <a:lnTo>
                    <a:pt x="5189" y="2823"/>
                  </a:lnTo>
                  <a:lnTo>
                    <a:pt x="5187" y="2817"/>
                  </a:lnTo>
                  <a:lnTo>
                    <a:pt x="5181" y="2810"/>
                  </a:lnTo>
                  <a:lnTo>
                    <a:pt x="5181" y="2810"/>
                  </a:lnTo>
                  <a:lnTo>
                    <a:pt x="5174" y="2805"/>
                  </a:lnTo>
                  <a:lnTo>
                    <a:pt x="5161" y="2805"/>
                  </a:lnTo>
                  <a:lnTo>
                    <a:pt x="5161" y="2805"/>
                  </a:lnTo>
                  <a:close/>
                  <a:moveTo>
                    <a:pt x="5236" y="2742"/>
                  </a:moveTo>
                  <a:lnTo>
                    <a:pt x="5236" y="2742"/>
                  </a:lnTo>
                  <a:lnTo>
                    <a:pt x="5227" y="2740"/>
                  </a:lnTo>
                  <a:lnTo>
                    <a:pt x="5218" y="2737"/>
                  </a:lnTo>
                  <a:lnTo>
                    <a:pt x="5218" y="2737"/>
                  </a:lnTo>
                  <a:lnTo>
                    <a:pt x="5214" y="2733"/>
                  </a:lnTo>
                  <a:lnTo>
                    <a:pt x="5212" y="2726"/>
                  </a:lnTo>
                  <a:lnTo>
                    <a:pt x="5212" y="2726"/>
                  </a:lnTo>
                  <a:lnTo>
                    <a:pt x="5210" y="2718"/>
                  </a:lnTo>
                  <a:lnTo>
                    <a:pt x="5207" y="2713"/>
                  </a:lnTo>
                  <a:lnTo>
                    <a:pt x="5201" y="2709"/>
                  </a:lnTo>
                  <a:lnTo>
                    <a:pt x="5198" y="2702"/>
                  </a:lnTo>
                  <a:lnTo>
                    <a:pt x="5198" y="2702"/>
                  </a:lnTo>
                  <a:lnTo>
                    <a:pt x="5196" y="2696"/>
                  </a:lnTo>
                  <a:lnTo>
                    <a:pt x="5194" y="2687"/>
                  </a:lnTo>
                  <a:lnTo>
                    <a:pt x="5192" y="2680"/>
                  </a:lnTo>
                  <a:lnTo>
                    <a:pt x="5189" y="2674"/>
                  </a:lnTo>
                  <a:lnTo>
                    <a:pt x="5189" y="2674"/>
                  </a:lnTo>
                  <a:lnTo>
                    <a:pt x="5181" y="2671"/>
                  </a:lnTo>
                  <a:lnTo>
                    <a:pt x="5176" y="2671"/>
                  </a:lnTo>
                  <a:lnTo>
                    <a:pt x="5172" y="2671"/>
                  </a:lnTo>
                  <a:lnTo>
                    <a:pt x="5172" y="2671"/>
                  </a:lnTo>
                  <a:lnTo>
                    <a:pt x="5171" y="2672"/>
                  </a:lnTo>
                  <a:lnTo>
                    <a:pt x="5171" y="2672"/>
                  </a:lnTo>
                  <a:lnTo>
                    <a:pt x="5171" y="2678"/>
                  </a:lnTo>
                  <a:lnTo>
                    <a:pt x="5174" y="2682"/>
                  </a:lnTo>
                  <a:lnTo>
                    <a:pt x="5180" y="2689"/>
                  </a:lnTo>
                  <a:lnTo>
                    <a:pt x="5180" y="2689"/>
                  </a:lnTo>
                  <a:lnTo>
                    <a:pt x="5185" y="2696"/>
                  </a:lnTo>
                  <a:lnTo>
                    <a:pt x="5189" y="2707"/>
                  </a:lnTo>
                  <a:lnTo>
                    <a:pt x="5192" y="2729"/>
                  </a:lnTo>
                  <a:lnTo>
                    <a:pt x="5192" y="2729"/>
                  </a:lnTo>
                  <a:lnTo>
                    <a:pt x="5192" y="2737"/>
                  </a:lnTo>
                  <a:lnTo>
                    <a:pt x="5192" y="2740"/>
                  </a:lnTo>
                  <a:lnTo>
                    <a:pt x="5190" y="2744"/>
                  </a:lnTo>
                  <a:lnTo>
                    <a:pt x="5190" y="2744"/>
                  </a:lnTo>
                  <a:lnTo>
                    <a:pt x="5185" y="2751"/>
                  </a:lnTo>
                  <a:lnTo>
                    <a:pt x="5183" y="2755"/>
                  </a:lnTo>
                  <a:lnTo>
                    <a:pt x="5183" y="2760"/>
                  </a:lnTo>
                  <a:lnTo>
                    <a:pt x="5183" y="2760"/>
                  </a:lnTo>
                  <a:lnTo>
                    <a:pt x="5185" y="2766"/>
                  </a:lnTo>
                  <a:lnTo>
                    <a:pt x="5187" y="2772"/>
                  </a:lnTo>
                  <a:lnTo>
                    <a:pt x="5194" y="2783"/>
                  </a:lnTo>
                  <a:lnTo>
                    <a:pt x="5194" y="2783"/>
                  </a:lnTo>
                  <a:lnTo>
                    <a:pt x="5200" y="2784"/>
                  </a:lnTo>
                  <a:lnTo>
                    <a:pt x="5201" y="2788"/>
                  </a:lnTo>
                  <a:lnTo>
                    <a:pt x="5201" y="2788"/>
                  </a:lnTo>
                  <a:lnTo>
                    <a:pt x="5200" y="2794"/>
                  </a:lnTo>
                  <a:lnTo>
                    <a:pt x="5198" y="2799"/>
                  </a:lnTo>
                  <a:lnTo>
                    <a:pt x="5198" y="2799"/>
                  </a:lnTo>
                  <a:lnTo>
                    <a:pt x="5200" y="2803"/>
                  </a:lnTo>
                  <a:lnTo>
                    <a:pt x="5203" y="2808"/>
                  </a:lnTo>
                  <a:lnTo>
                    <a:pt x="5207" y="2810"/>
                  </a:lnTo>
                  <a:lnTo>
                    <a:pt x="5212" y="2810"/>
                  </a:lnTo>
                  <a:lnTo>
                    <a:pt x="5212" y="2810"/>
                  </a:lnTo>
                  <a:lnTo>
                    <a:pt x="5218" y="2806"/>
                  </a:lnTo>
                  <a:lnTo>
                    <a:pt x="5221" y="2801"/>
                  </a:lnTo>
                  <a:lnTo>
                    <a:pt x="5225" y="2788"/>
                  </a:lnTo>
                  <a:lnTo>
                    <a:pt x="5225" y="2788"/>
                  </a:lnTo>
                  <a:lnTo>
                    <a:pt x="5230" y="2779"/>
                  </a:lnTo>
                  <a:lnTo>
                    <a:pt x="5238" y="2772"/>
                  </a:lnTo>
                  <a:lnTo>
                    <a:pt x="5238" y="2772"/>
                  </a:lnTo>
                  <a:lnTo>
                    <a:pt x="5247" y="2759"/>
                  </a:lnTo>
                  <a:lnTo>
                    <a:pt x="5250" y="2753"/>
                  </a:lnTo>
                  <a:lnTo>
                    <a:pt x="5252" y="2749"/>
                  </a:lnTo>
                  <a:lnTo>
                    <a:pt x="5250" y="2746"/>
                  </a:lnTo>
                  <a:lnTo>
                    <a:pt x="5250" y="2746"/>
                  </a:lnTo>
                  <a:lnTo>
                    <a:pt x="5248" y="2742"/>
                  </a:lnTo>
                  <a:lnTo>
                    <a:pt x="5245" y="2742"/>
                  </a:lnTo>
                  <a:lnTo>
                    <a:pt x="5236" y="2742"/>
                  </a:lnTo>
                  <a:lnTo>
                    <a:pt x="5236" y="2742"/>
                  </a:lnTo>
                  <a:close/>
                  <a:moveTo>
                    <a:pt x="859" y="226"/>
                  </a:moveTo>
                  <a:lnTo>
                    <a:pt x="859" y="226"/>
                  </a:lnTo>
                  <a:lnTo>
                    <a:pt x="866" y="224"/>
                  </a:lnTo>
                  <a:lnTo>
                    <a:pt x="870" y="222"/>
                  </a:lnTo>
                  <a:lnTo>
                    <a:pt x="871" y="220"/>
                  </a:lnTo>
                  <a:lnTo>
                    <a:pt x="871" y="220"/>
                  </a:lnTo>
                  <a:lnTo>
                    <a:pt x="873" y="215"/>
                  </a:lnTo>
                  <a:lnTo>
                    <a:pt x="875" y="211"/>
                  </a:lnTo>
                  <a:lnTo>
                    <a:pt x="875" y="205"/>
                  </a:lnTo>
                  <a:lnTo>
                    <a:pt x="877" y="202"/>
                  </a:lnTo>
                  <a:lnTo>
                    <a:pt x="877" y="202"/>
                  </a:lnTo>
                  <a:lnTo>
                    <a:pt x="880" y="198"/>
                  </a:lnTo>
                  <a:lnTo>
                    <a:pt x="882" y="196"/>
                  </a:lnTo>
                  <a:lnTo>
                    <a:pt x="884" y="194"/>
                  </a:lnTo>
                  <a:lnTo>
                    <a:pt x="884" y="194"/>
                  </a:lnTo>
                  <a:lnTo>
                    <a:pt x="882" y="193"/>
                  </a:lnTo>
                  <a:lnTo>
                    <a:pt x="879" y="189"/>
                  </a:lnTo>
                  <a:lnTo>
                    <a:pt x="870" y="187"/>
                  </a:lnTo>
                  <a:lnTo>
                    <a:pt x="870" y="187"/>
                  </a:lnTo>
                  <a:lnTo>
                    <a:pt x="864" y="189"/>
                  </a:lnTo>
                  <a:lnTo>
                    <a:pt x="859" y="193"/>
                  </a:lnTo>
                  <a:lnTo>
                    <a:pt x="859" y="193"/>
                  </a:lnTo>
                  <a:lnTo>
                    <a:pt x="851" y="198"/>
                  </a:lnTo>
                  <a:lnTo>
                    <a:pt x="844" y="202"/>
                  </a:lnTo>
                  <a:lnTo>
                    <a:pt x="844" y="202"/>
                  </a:lnTo>
                  <a:lnTo>
                    <a:pt x="839" y="204"/>
                  </a:lnTo>
                  <a:lnTo>
                    <a:pt x="835" y="204"/>
                  </a:lnTo>
                  <a:lnTo>
                    <a:pt x="833" y="205"/>
                  </a:lnTo>
                  <a:lnTo>
                    <a:pt x="833" y="205"/>
                  </a:lnTo>
                  <a:lnTo>
                    <a:pt x="832" y="211"/>
                  </a:lnTo>
                  <a:lnTo>
                    <a:pt x="832" y="215"/>
                  </a:lnTo>
                  <a:lnTo>
                    <a:pt x="833" y="218"/>
                  </a:lnTo>
                  <a:lnTo>
                    <a:pt x="839" y="222"/>
                  </a:lnTo>
                  <a:lnTo>
                    <a:pt x="850" y="224"/>
                  </a:lnTo>
                  <a:lnTo>
                    <a:pt x="859" y="226"/>
                  </a:lnTo>
                  <a:lnTo>
                    <a:pt x="859" y="226"/>
                  </a:lnTo>
                  <a:close/>
                  <a:moveTo>
                    <a:pt x="873" y="183"/>
                  </a:moveTo>
                  <a:lnTo>
                    <a:pt x="873" y="183"/>
                  </a:lnTo>
                  <a:lnTo>
                    <a:pt x="877" y="185"/>
                  </a:lnTo>
                  <a:lnTo>
                    <a:pt x="880" y="185"/>
                  </a:lnTo>
                  <a:lnTo>
                    <a:pt x="884" y="185"/>
                  </a:lnTo>
                  <a:lnTo>
                    <a:pt x="884" y="185"/>
                  </a:lnTo>
                  <a:lnTo>
                    <a:pt x="890" y="183"/>
                  </a:lnTo>
                  <a:lnTo>
                    <a:pt x="893" y="178"/>
                  </a:lnTo>
                  <a:lnTo>
                    <a:pt x="891" y="172"/>
                  </a:lnTo>
                  <a:lnTo>
                    <a:pt x="888" y="169"/>
                  </a:lnTo>
                  <a:lnTo>
                    <a:pt x="888" y="169"/>
                  </a:lnTo>
                  <a:lnTo>
                    <a:pt x="884" y="167"/>
                  </a:lnTo>
                  <a:lnTo>
                    <a:pt x="880" y="167"/>
                  </a:lnTo>
                  <a:lnTo>
                    <a:pt x="880" y="167"/>
                  </a:lnTo>
                  <a:lnTo>
                    <a:pt x="873" y="171"/>
                  </a:lnTo>
                  <a:lnTo>
                    <a:pt x="868" y="176"/>
                  </a:lnTo>
                  <a:lnTo>
                    <a:pt x="866" y="178"/>
                  </a:lnTo>
                  <a:lnTo>
                    <a:pt x="868" y="180"/>
                  </a:lnTo>
                  <a:lnTo>
                    <a:pt x="870" y="182"/>
                  </a:lnTo>
                  <a:lnTo>
                    <a:pt x="873" y="183"/>
                  </a:lnTo>
                  <a:lnTo>
                    <a:pt x="873" y="183"/>
                  </a:lnTo>
                  <a:close/>
                  <a:moveTo>
                    <a:pt x="953" y="169"/>
                  </a:moveTo>
                  <a:lnTo>
                    <a:pt x="953" y="169"/>
                  </a:lnTo>
                  <a:lnTo>
                    <a:pt x="957" y="172"/>
                  </a:lnTo>
                  <a:lnTo>
                    <a:pt x="960" y="178"/>
                  </a:lnTo>
                  <a:lnTo>
                    <a:pt x="960" y="178"/>
                  </a:lnTo>
                  <a:lnTo>
                    <a:pt x="966" y="182"/>
                  </a:lnTo>
                  <a:lnTo>
                    <a:pt x="973" y="182"/>
                  </a:lnTo>
                  <a:lnTo>
                    <a:pt x="986" y="180"/>
                  </a:lnTo>
                  <a:lnTo>
                    <a:pt x="986" y="180"/>
                  </a:lnTo>
                  <a:lnTo>
                    <a:pt x="991" y="180"/>
                  </a:lnTo>
                  <a:lnTo>
                    <a:pt x="996" y="180"/>
                  </a:lnTo>
                  <a:lnTo>
                    <a:pt x="1000" y="182"/>
                  </a:lnTo>
                  <a:lnTo>
                    <a:pt x="1005" y="185"/>
                  </a:lnTo>
                  <a:lnTo>
                    <a:pt x="1005" y="185"/>
                  </a:lnTo>
                  <a:lnTo>
                    <a:pt x="1018" y="198"/>
                  </a:lnTo>
                  <a:lnTo>
                    <a:pt x="1025" y="204"/>
                  </a:lnTo>
                  <a:lnTo>
                    <a:pt x="1034" y="205"/>
                  </a:lnTo>
                  <a:lnTo>
                    <a:pt x="1034" y="205"/>
                  </a:lnTo>
                  <a:lnTo>
                    <a:pt x="1038" y="204"/>
                  </a:lnTo>
                  <a:lnTo>
                    <a:pt x="1040" y="200"/>
                  </a:lnTo>
                  <a:lnTo>
                    <a:pt x="1040" y="196"/>
                  </a:lnTo>
                  <a:lnTo>
                    <a:pt x="1038" y="193"/>
                  </a:lnTo>
                  <a:lnTo>
                    <a:pt x="1038" y="193"/>
                  </a:lnTo>
                  <a:lnTo>
                    <a:pt x="1034" y="187"/>
                  </a:lnTo>
                  <a:lnTo>
                    <a:pt x="1029" y="183"/>
                  </a:lnTo>
                  <a:lnTo>
                    <a:pt x="1016" y="178"/>
                  </a:lnTo>
                  <a:lnTo>
                    <a:pt x="1016" y="178"/>
                  </a:lnTo>
                  <a:lnTo>
                    <a:pt x="1009" y="172"/>
                  </a:lnTo>
                  <a:lnTo>
                    <a:pt x="1002" y="167"/>
                  </a:lnTo>
                  <a:lnTo>
                    <a:pt x="1002" y="167"/>
                  </a:lnTo>
                  <a:lnTo>
                    <a:pt x="993" y="163"/>
                  </a:lnTo>
                  <a:lnTo>
                    <a:pt x="976" y="158"/>
                  </a:lnTo>
                  <a:lnTo>
                    <a:pt x="960" y="156"/>
                  </a:lnTo>
                  <a:lnTo>
                    <a:pt x="953" y="156"/>
                  </a:lnTo>
                  <a:lnTo>
                    <a:pt x="948" y="158"/>
                  </a:lnTo>
                  <a:lnTo>
                    <a:pt x="948" y="158"/>
                  </a:lnTo>
                  <a:lnTo>
                    <a:pt x="946" y="160"/>
                  </a:lnTo>
                  <a:lnTo>
                    <a:pt x="946" y="163"/>
                  </a:lnTo>
                  <a:lnTo>
                    <a:pt x="946" y="163"/>
                  </a:lnTo>
                  <a:lnTo>
                    <a:pt x="948" y="167"/>
                  </a:lnTo>
                  <a:lnTo>
                    <a:pt x="953" y="169"/>
                  </a:lnTo>
                  <a:lnTo>
                    <a:pt x="953" y="169"/>
                  </a:lnTo>
                  <a:close/>
                  <a:moveTo>
                    <a:pt x="1154" y="271"/>
                  </a:moveTo>
                  <a:lnTo>
                    <a:pt x="1154" y="271"/>
                  </a:lnTo>
                  <a:lnTo>
                    <a:pt x="1156" y="279"/>
                  </a:lnTo>
                  <a:lnTo>
                    <a:pt x="1158" y="286"/>
                  </a:lnTo>
                  <a:lnTo>
                    <a:pt x="1161" y="290"/>
                  </a:lnTo>
                  <a:lnTo>
                    <a:pt x="1167" y="293"/>
                  </a:lnTo>
                  <a:lnTo>
                    <a:pt x="1167" y="293"/>
                  </a:lnTo>
                  <a:lnTo>
                    <a:pt x="1174" y="295"/>
                  </a:lnTo>
                  <a:lnTo>
                    <a:pt x="1183" y="295"/>
                  </a:lnTo>
                  <a:lnTo>
                    <a:pt x="1183" y="295"/>
                  </a:lnTo>
                  <a:lnTo>
                    <a:pt x="1188" y="293"/>
                  </a:lnTo>
                  <a:lnTo>
                    <a:pt x="1192" y="293"/>
                  </a:lnTo>
                  <a:lnTo>
                    <a:pt x="1192" y="293"/>
                  </a:lnTo>
                  <a:lnTo>
                    <a:pt x="1198" y="297"/>
                  </a:lnTo>
                  <a:lnTo>
                    <a:pt x="1201" y="299"/>
                  </a:lnTo>
                  <a:lnTo>
                    <a:pt x="1201" y="299"/>
                  </a:lnTo>
                  <a:lnTo>
                    <a:pt x="1205" y="299"/>
                  </a:lnTo>
                  <a:lnTo>
                    <a:pt x="1207" y="299"/>
                  </a:lnTo>
                  <a:lnTo>
                    <a:pt x="1214" y="293"/>
                  </a:lnTo>
                  <a:lnTo>
                    <a:pt x="1225" y="284"/>
                  </a:lnTo>
                  <a:lnTo>
                    <a:pt x="1225" y="284"/>
                  </a:lnTo>
                  <a:lnTo>
                    <a:pt x="1230" y="281"/>
                  </a:lnTo>
                  <a:lnTo>
                    <a:pt x="1237" y="281"/>
                  </a:lnTo>
                  <a:lnTo>
                    <a:pt x="1243" y="282"/>
                  </a:lnTo>
                  <a:lnTo>
                    <a:pt x="1248" y="286"/>
                  </a:lnTo>
                  <a:lnTo>
                    <a:pt x="1248" y="286"/>
                  </a:lnTo>
                  <a:lnTo>
                    <a:pt x="1255" y="292"/>
                  </a:lnTo>
                  <a:lnTo>
                    <a:pt x="1261" y="295"/>
                  </a:lnTo>
                  <a:lnTo>
                    <a:pt x="1266" y="295"/>
                  </a:lnTo>
                  <a:lnTo>
                    <a:pt x="1275" y="293"/>
                  </a:lnTo>
                  <a:lnTo>
                    <a:pt x="1275" y="293"/>
                  </a:lnTo>
                  <a:lnTo>
                    <a:pt x="1281" y="290"/>
                  </a:lnTo>
                  <a:lnTo>
                    <a:pt x="1284" y="288"/>
                  </a:lnTo>
                  <a:lnTo>
                    <a:pt x="1288" y="288"/>
                  </a:lnTo>
                  <a:lnTo>
                    <a:pt x="1288" y="288"/>
                  </a:lnTo>
                  <a:lnTo>
                    <a:pt x="1294" y="292"/>
                  </a:lnTo>
                  <a:lnTo>
                    <a:pt x="1299" y="295"/>
                  </a:lnTo>
                  <a:lnTo>
                    <a:pt x="1299" y="295"/>
                  </a:lnTo>
                  <a:lnTo>
                    <a:pt x="1308" y="297"/>
                  </a:lnTo>
                  <a:lnTo>
                    <a:pt x="1321" y="295"/>
                  </a:lnTo>
                  <a:lnTo>
                    <a:pt x="1332" y="292"/>
                  </a:lnTo>
                  <a:lnTo>
                    <a:pt x="1335" y="290"/>
                  </a:lnTo>
                  <a:lnTo>
                    <a:pt x="1337" y="286"/>
                  </a:lnTo>
                  <a:lnTo>
                    <a:pt x="1337" y="286"/>
                  </a:lnTo>
                  <a:lnTo>
                    <a:pt x="1339" y="277"/>
                  </a:lnTo>
                  <a:lnTo>
                    <a:pt x="1337" y="271"/>
                  </a:lnTo>
                  <a:lnTo>
                    <a:pt x="1332" y="266"/>
                  </a:lnTo>
                  <a:lnTo>
                    <a:pt x="1324" y="262"/>
                  </a:lnTo>
                  <a:lnTo>
                    <a:pt x="1324" y="262"/>
                  </a:lnTo>
                  <a:lnTo>
                    <a:pt x="1308" y="262"/>
                  </a:lnTo>
                  <a:lnTo>
                    <a:pt x="1308" y="262"/>
                  </a:lnTo>
                  <a:lnTo>
                    <a:pt x="1301" y="260"/>
                  </a:lnTo>
                  <a:lnTo>
                    <a:pt x="1294" y="259"/>
                  </a:lnTo>
                  <a:lnTo>
                    <a:pt x="1294" y="259"/>
                  </a:lnTo>
                  <a:lnTo>
                    <a:pt x="1288" y="259"/>
                  </a:lnTo>
                  <a:lnTo>
                    <a:pt x="1284" y="259"/>
                  </a:lnTo>
                  <a:lnTo>
                    <a:pt x="1277" y="260"/>
                  </a:lnTo>
                  <a:lnTo>
                    <a:pt x="1277" y="260"/>
                  </a:lnTo>
                  <a:lnTo>
                    <a:pt x="1272" y="262"/>
                  </a:lnTo>
                  <a:lnTo>
                    <a:pt x="1266" y="262"/>
                  </a:lnTo>
                  <a:lnTo>
                    <a:pt x="1254" y="260"/>
                  </a:lnTo>
                  <a:lnTo>
                    <a:pt x="1254" y="260"/>
                  </a:lnTo>
                  <a:lnTo>
                    <a:pt x="1248" y="260"/>
                  </a:lnTo>
                  <a:lnTo>
                    <a:pt x="1243" y="262"/>
                  </a:lnTo>
                  <a:lnTo>
                    <a:pt x="1232" y="268"/>
                  </a:lnTo>
                  <a:lnTo>
                    <a:pt x="1232" y="268"/>
                  </a:lnTo>
                  <a:lnTo>
                    <a:pt x="1225" y="270"/>
                  </a:lnTo>
                  <a:lnTo>
                    <a:pt x="1216" y="271"/>
                  </a:lnTo>
                  <a:lnTo>
                    <a:pt x="1208" y="271"/>
                  </a:lnTo>
                  <a:lnTo>
                    <a:pt x="1201" y="268"/>
                  </a:lnTo>
                  <a:lnTo>
                    <a:pt x="1201" y="268"/>
                  </a:lnTo>
                  <a:lnTo>
                    <a:pt x="1196" y="264"/>
                  </a:lnTo>
                  <a:lnTo>
                    <a:pt x="1196" y="264"/>
                  </a:lnTo>
                  <a:lnTo>
                    <a:pt x="1188" y="262"/>
                  </a:lnTo>
                  <a:lnTo>
                    <a:pt x="1188" y="262"/>
                  </a:lnTo>
                  <a:lnTo>
                    <a:pt x="1187" y="259"/>
                  </a:lnTo>
                  <a:lnTo>
                    <a:pt x="1185" y="255"/>
                  </a:lnTo>
                  <a:lnTo>
                    <a:pt x="1183" y="248"/>
                  </a:lnTo>
                  <a:lnTo>
                    <a:pt x="1183" y="248"/>
                  </a:lnTo>
                  <a:lnTo>
                    <a:pt x="1179" y="242"/>
                  </a:lnTo>
                  <a:lnTo>
                    <a:pt x="1176" y="240"/>
                  </a:lnTo>
                  <a:lnTo>
                    <a:pt x="1170" y="240"/>
                  </a:lnTo>
                  <a:lnTo>
                    <a:pt x="1165" y="238"/>
                  </a:lnTo>
                  <a:lnTo>
                    <a:pt x="1165" y="238"/>
                  </a:lnTo>
                  <a:lnTo>
                    <a:pt x="1159" y="233"/>
                  </a:lnTo>
                  <a:lnTo>
                    <a:pt x="1156" y="231"/>
                  </a:lnTo>
                  <a:lnTo>
                    <a:pt x="1152" y="231"/>
                  </a:lnTo>
                  <a:lnTo>
                    <a:pt x="1152" y="231"/>
                  </a:lnTo>
                  <a:lnTo>
                    <a:pt x="1147" y="231"/>
                  </a:lnTo>
                  <a:lnTo>
                    <a:pt x="1140" y="233"/>
                  </a:lnTo>
                  <a:lnTo>
                    <a:pt x="1140" y="233"/>
                  </a:lnTo>
                  <a:lnTo>
                    <a:pt x="1136" y="233"/>
                  </a:lnTo>
                  <a:lnTo>
                    <a:pt x="1134" y="231"/>
                  </a:lnTo>
                  <a:lnTo>
                    <a:pt x="1132" y="229"/>
                  </a:lnTo>
                  <a:lnTo>
                    <a:pt x="1130" y="226"/>
                  </a:lnTo>
                  <a:lnTo>
                    <a:pt x="1130" y="226"/>
                  </a:lnTo>
                  <a:lnTo>
                    <a:pt x="1123" y="224"/>
                  </a:lnTo>
                  <a:lnTo>
                    <a:pt x="1116" y="222"/>
                  </a:lnTo>
                  <a:lnTo>
                    <a:pt x="1107" y="224"/>
                  </a:lnTo>
                  <a:lnTo>
                    <a:pt x="1100" y="227"/>
                  </a:lnTo>
                  <a:lnTo>
                    <a:pt x="1100" y="227"/>
                  </a:lnTo>
                  <a:lnTo>
                    <a:pt x="1098" y="229"/>
                  </a:lnTo>
                  <a:lnTo>
                    <a:pt x="1098" y="229"/>
                  </a:lnTo>
                  <a:lnTo>
                    <a:pt x="1096" y="233"/>
                  </a:lnTo>
                  <a:lnTo>
                    <a:pt x="1098" y="235"/>
                  </a:lnTo>
                  <a:lnTo>
                    <a:pt x="1102" y="238"/>
                  </a:lnTo>
                  <a:lnTo>
                    <a:pt x="1107" y="240"/>
                  </a:lnTo>
                  <a:lnTo>
                    <a:pt x="1112" y="240"/>
                  </a:lnTo>
                  <a:lnTo>
                    <a:pt x="1112" y="240"/>
                  </a:lnTo>
                  <a:lnTo>
                    <a:pt x="1134" y="240"/>
                  </a:lnTo>
                  <a:lnTo>
                    <a:pt x="1145" y="244"/>
                  </a:lnTo>
                  <a:lnTo>
                    <a:pt x="1149" y="246"/>
                  </a:lnTo>
                  <a:lnTo>
                    <a:pt x="1152" y="249"/>
                  </a:lnTo>
                  <a:lnTo>
                    <a:pt x="1152" y="249"/>
                  </a:lnTo>
                  <a:lnTo>
                    <a:pt x="1154" y="253"/>
                  </a:lnTo>
                  <a:lnTo>
                    <a:pt x="1154" y="260"/>
                  </a:lnTo>
                  <a:lnTo>
                    <a:pt x="1154" y="271"/>
                  </a:lnTo>
                  <a:lnTo>
                    <a:pt x="1154" y="271"/>
                  </a:lnTo>
                  <a:close/>
                  <a:moveTo>
                    <a:pt x="1241" y="605"/>
                  </a:moveTo>
                  <a:lnTo>
                    <a:pt x="1241" y="605"/>
                  </a:lnTo>
                  <a:lnTo>
                    <a:pt x="1237" y="609"/>
                  </a:lnTo>
                  <a:lnTo>
                    <a:pt x="1237" y="613"/>
                  </a:lnTo>
                  <a:lnTo>
                    <a:pt x="1239" y="616"/>
                  </a:lnTo>
                  <a:lnTo>
                    <a:pt x="1243" y="620"/>
                  </a:lnTo>
                  <a:lnTo>
                    <a:pt x="1248" y="624"/>
                  </a:lnTo>
                  <a:lnTo>
                    <a:pt x="1252" y="624"/>
                  </a:lnTo>
                  <a:lnTo>
                    <a:pt x="1257" y="624"/>
                  </a:lnTo>
                  <a:lnTo>
                    <a:pt x="1261" y="622"/>
                  </a:lnTo>
                  <a:lnTo>
                    <a:pt x="1261" y="622"/>
                  </a:lnTo>
                  <a:lnTo>
                    <a:pt x="1265" y="618"/>
                  </a:lnTo>
                  <a:lnTo>
                    <a:pt x="1266" y="614"/>
                  </a:lnTo>
                  <a:lnTo>
                    <a:pt x="1266" y="605"/>
                  </a:lnTo>
                  <a:lnTo>
                    <a:pt x="1266" y="602"/>
                  </a:lnTo>
                  <a:lnTo>
                    <a:pt x="1268" y="598"/>
                  </a:lnTo>
                  <a:lnTo>
                    <a:pt x="1272" y="596"/>
                  </a:lnTo>
                  <a:lnTo>
                    <a:pt x="1277" y="596"/>
                  </a:lnTo>
                  <a:lnTo>
                    <a:pt x="1277" y="596"/>
                  </a:lnTo>
                  <a:lnTo>
                    <a:pt x="1279" y="598"/>
                  </a:lnTo>
                  <a:lnTo>
                    <a:pt x="1281" y="603"/>
                  </a:lnTo>
                  <a:lnTo>
                    <a:pt x="1283" y="611"/>
                  </a:lnTo>
                  <a:lnTo>
                    <a:pt x="1284" y="614"/>
                  </a:lnTo>
                  <a:lnTo>
                    <a:pt x="1284" y="614"/>
                  </a:lnTo>
                  <a:lnTo>
                    <a:pt x="1292" y="618"/>
                  </a:lnTo>
                  <a:lnTo>
                    <a:pt x="1299" y="618"/>
                  </a:lnTo>
                  <a:lnTo>
                    <a:pt x="1299" y="618"/>
                  </a:lnTo>
                  <a:lnTo>
                    <a:pt x="1303" y="618"/>
                  </a:lnTo>
                  <a:lnTo>
                    <a:pt x="1308" y="618"/>
                  </a:lnTo>
                  <a:lnTo>
                    <a:pt x="1308" y="618"/>
                  </a:lnTo>
                  <a:lnTo>
                    <a:pt x="1308" y="614"/>
                  </a:lnTo>
                  <a:lnTo>
                    <a:pt x="1308" y="611"/>
                  </a:lnTo>
                  <a:lnTo>
                    <a:pt x="1308" y="607"/>
                  </a:lnTo>
                  <a:lnTo>
                    <a:pt x="1304" y="605"/>
                  </a:lnTo>
                  <a:lnTo>
                    <a:pt x="1304" y="605"/>
                  </a:lnTo>
                  <a:lnTo>
                    <a:pt x="1303" y="605"/>
                  </a:lnTo>
                  <a:lnTo>
                    <a:pt x="1299" y="603"/>
                  </a:lnTo>
                  <a:lnTo>
                    <a:pt x="1299" y="603"/>
                  </a:lnTo>
                  <a:lnTo>
                    <a:pt x="1292" y="600"/>
                  </a:lnTo>
                  <a:lnTo>
                    <a:pt x="1288" y="594"/>
                  </a:lnTo>
                  <a:lnTo>
                    <a:pt x="1288" y="594"/>
                  </a:lnTo>
                  <a:lnTo>
                    <a:pt x="1279" y="583"/>
                  </a:lnTo>
                  <a:lnTo>
                    <a:pt x="1274" y="578"/>
                  </a:lnTo>
                  <a:lnTo>
                    <a:pt x="1268" y="574"/>
                  </a:lnTo>
                  <a:lnTo>
                    <a:pt x="1268" y="574"/>
                  </a:lnTo>
                  <a:lnTo>
                    <a:pt x="1261" y="574"/>
                  </a:lnTo>
                  <a:lnTo>
                    <a:pt x="1252" y="578"/>
                  </a:lnTo>
                  <a:lnTo>
                    <a:pt x="1252" y="578"/>
                  </a:lnTo>
                  <a:lnTo>
                    <a:pt x="1246" y="581"/>
                  </a:lnTo>
                  <a:lnTo>
                    <a:pt x="1246" y="581"/>
                  </a:lnTo>
                  <a:lnTo>
                    <a:pt x="1245" y="585"/>
                  </a:lnTo>
                  <a:lnTo>
                    <a:pt x="1246" y="589"/>
                  </a:lnTo>
                  <a:lnTo>
                    <a:pt x="1248" y="596"/>
                  </a:lnTo>
                  <a:lnTo>
                    <a:pt x="1248" y="596"/>
                  </a:lnTo>
                  <a:lnTo>
                    <a:pt x="1248" y="600"/>
                  </a:lnTo>
                  <a:lnTo>
                    <a:pt x="1246" y="602"/>
                  </a:lnTo>
                  <a:lnTo>
                    <a:pt x="1241" y="605"/>
                  </a:lnTo>
                  <a:lnTo>
                    <a:pt x="1241" y="605"/>
                  </a:lnTo>
                  <a:close/>
                  <a:moveTo>
                    <a:pt x="1625" y="539"/>
                  </a:moveTo>
                  <a:lnTo>
                    <a:pt x="1625" y="539"/>
                  </a:lnTo>
                  <a:lnTo>
                    <a:pt x="1625" y="534"/>
                  </a:lnTo>
                  <a:lnTo>
                    <a:pt x="1625" y="528"/>
                  </a:lnTo>
                  <a:lnTo>
                    <a:pt x="1625" y="525"/>
                  </a:lnTo>
                  <a:lnTo>
                    <a:pt x="1621" y="521"/>
                  </a:lnTo>
                  <a:lnTo>
                    <a:pt x="1620" y="517"/>
                  </a:lnTo>
                  <a:lnTo>
                    <a:pt x="1614" y="515"/>
                  </a:lnTo>
                  <a:lnTo>
                    <a:pt x="1605" y="514"/>
                  </a:lnTo>
                  <a:lnTo>
                    <a:pt x="1605" y="514"/>
                  </a:lnTo>
                  <a:lnTo>
                    <a:pt x="1585" y="514"/>
                  </a:lnTo>
                  <a:lnTo>
                    <a:pt x="1576" y="512"/>
                  </a:lnTo>
                  <a:lnTo>
                    <a:pt x="1567" y="508"/>
                  </a:lnTo>
                  <a:lnTo>
                    <a:pt x="1567" y="508"/>
                  </a:lnTo>
                  <a:lnTo>
                    <a:pt x="1549" y="499"/>
                  </a:lnTo>
                  <a:lnTo>
                    <a:pt x="1540" y="495"/>
                  </a:lnTo>
                  <a:lnTo>
                    <a:pt x="1533" y="490"/>
                  </a:lnTo>
                  <a:lnTo>
                    <a:pt x="1533" y="490"/>
                  </a:lnTo>
                  <a:lnTo>
                    <a:pt x="1529" y="484"/>
                  </a:lnTo>
                  <a:lnTo>
                    <a:pt x="1525" y="479"/>
                  </a:lnTo>
                  <a:lnTo>
                    <a:pt x="1520" y="466"/>
                  </a:lnTo>
                  <a:lnTo>
                    <a:pt x="1515" y="453"/>
                  </a:lnTo>
                  <a:lnTo>
                    <a:pt x="1511" y="440"/>
                  </a:lnTo>
                  <a:lnTo>
                    <a:pt x="1511" y="440"/>
                  </a:lnTo>
                  <a:lnTo>
                    <a:pt x="1500" y="424"/>
                  </a:lnTo>
                  <a:lnTo>
                    <a:pt x="1495" y="416"/>
                  </a:lnTo>
                  <a:lnTo>
                    <a:pt x="1487" y="411"/>
                  </a:lnTo>
                  <a:lnTo>
                    <a:pt x="1487" y="411"/>
                  </a:lnTo>
                  <a:lnTo>
                    <a:pt x="1478" y="405"/>
                  </a:lnTo>
                  <a:lnTo>
                    <a:pt x="1467" y="402"/>
                  </a:lnTo>
                  <a:lnTo>
                    <a:pt x="1467" y="402"/>
                  </a:lnTo>
                  <a:lnTo>
                    <a:pt x="1457" y="398"/>
                  </a:lnTo>
                  <a:lnTo>
                    <a:pt x="1457" y="398"/>
                  </a:lnTo>
                  <a:lnTo>
                    <a:pt x="1451" y="396"/>
                  </a:lnTo>
                  <a:lnTo>
                    <a:pt x="1451" y="396"/>
                  </a:lnTo>
                  <a:lnTo>
                    <a:pt x="1451" y="393"/>
                  </a:lnTo>
                  <a:lnTo>
                    <a:pt x="1449" y="393"/>
                  </a:lnTo>
                  <a:lnTo>
                    <a:pt x="1451" y="394"/>
                  </a:lnTo>
                  <a:lnTo>
                    <a:pt x="1451" y="394"/>
                  </a:lnTo>
                  <a:lnTo>
                    <a:pt x="1446" y="391"/>
                  </a:lnTo>
                  <a:lnTo>
                    <a:pt x="1442" y="385"/>
                  </a:lnTo>
                  <a:lnTo>
                    <a:pt x="1433" y="374"/>
                  </a:lnTo>
                  <a:lnTo>
                    <a:pt x="1433" y="374"/>
                  </a:lnTo>
                  <a:lnTo>
                    <a:pt x="1428" y="369"/>
                  </a:lnTo>
                  <a:lnTo>
                    <a:pt x="1420" y="367"/>
                  </a:lnTo>
                  <a:lnTo>
                    <a:pt x="1404" y="363"/>
                  </a:lnTo>
                  <a:lnTo>
                    <a:pt x="1404" y="363"/>
                  </a:lnTo>
                  <a:lnTo>
                    <a:pt x="1391" y="361"/>
                  </a:lnTo>
                  <a:lnTo>
                    <a:pt x="1375" y="358"/>
                  </a:lnTo>
                  <a:lnTo>
                    <a:pt x="1368" y="356"/>
                  </a:lnTo>
                  <a:lnTo>
                    <a:pt x="1362" y="350"/>
                  </a:lnTo>
                  <a:lnTo>
                    <a:pt x="1361" y="345"/>
                  </a:lnTo>
                  <a:lnTo>
                    <a:pt x="1364" y="337"/>
                  </a:lnTo>
                  <a:lnTo>
                    <a:pt x="1364" y="337"/>
                  </a:lnTo>
                  <a:lnTo>
                    <a:pt x="1370" y="332"/>
                  </a:lnTo>
                  <a:lnTo>
                    <a:pt x="1371" y="328"/>
                  </a:lnTo>
                  <a:lnTo>
                    <a:pt x="1373" y="325"/>
                  </a:lnTo>
                  <a:lnTo>
                    <a:pt x="1373" y="325"/>
                  </a:lnTo>
                  <a:lnTo>
                    <a:pt x="1371" y="321"/>
                  </a:lnTo>
                  <a:lnTo>
                    <a:pt x="1370" y="319"/>
                  </a:lnTo>
                  <a:lnTo>
                    <a:pt x="1362" y="317"/>
                  </a:lnTo>
                  <a:lnTo>
                    <a:pt x="1355" y="317"/>
                  </a:lnTo>
                  <a:lnTo>
                    <a:pt x="1350" y="319"/>
                  </a:lnTo>
                  <a:lnTo>
                    <a:pt x="1350" y="319"/>
                  </a:lnTo>
                  <a:lnTo>
                    <a:pt x="1339" y="323"/>
                  </a:lnTo>
                  <a:lnTo>
                    <a:pt x="1326" y="325"/>
                  </a:lnTo>
                  <a:lnTo>
                    <a:pt x="1326" y="325"/>
                  </a:lnTo>
                  <a:lnTo>
                    <a:pt x="1317" y="325"/>
                  </a:lnTo>
                  <a:lnTo>
                    <a:pt x="1306" y="325"/>
                  </a:lnTo>
                  <a:lnTo>
                    <a:pt x="1306" y="325"/>
                  </a:lnTo>
                  <a:lnTo>
                    <a:pt x="1295" y="325"/>
                  </a:lnTo>
                  <a:lnTo>
                    <a:pt x="1283" y="326"/>
                  </a:lnTo>
                  <a:lnTo>
                    <a:pt x="1272" y="332"/>
                  </a:lnTo>
                  <a:lnTo>
                    <a:pt x="1266" y="334"/>
                  </a:lnTo>
                  <a:lnTo>
                    <a:pt x="1265" y="339"/>
                  </a:lnTo>
                  <a:lnTo>
                    <a:pt x="1265" y="339"/>
                  </a:lnTo>
                  <a:lnTo>
                    <a:pt x="1263" y="345"/>
                  </a:lnTo>
                  <a:lnTo>
                    <a:pt x="1265" y="352"/>
                  </a:lnTo>
                  <a:lnTo>
                    <a:pt x="1268" y="367"/>
                  </a:lnTo>
                  <a:lnTo>
                    <a:pt x="1268" y="367"/>
                  </a:lnTo>
                  <a:lnTo>
                    <a:pt x="1272" y="380"/>
                  </a:lnTo>
                  <a:lnTo>
                    <a:pt x="1272" y="387"/>
                  </a:lnTo>
                  <a:lnTo>
                    <a:pt x="1272" y="389"/>
                  </a:lnTo>
                  <a:lnTo>
                    <a:pt x="1270" y="391"/>
                  </a:lnTo>
                  <a:lnTo>
                    <a:pt x="1270" y="391"/>
                  </a:lnTo>
                  <a:lnTo>
                    <a:pt x="1265" y="393"/>
                  </a:lnTo>
                  <a:lnTo>
                    <a:pt x="1259" y="391"/>
                  </a:lnTo>
                  <a:lnTo>
                    <a:pt x="1254" y="389"/>
                  </a:lnTo>
                  <a:lnTo>
                    <a:pt x="1250" y="385"/>
                  </a:lnTo>
                  <a:lnTo>
                    <a:pt x="1250" y="385"/>
                  </a:lnTo>
                  <a:lnTo>
                    <a:pt x="1248" y="380"/>
                  </a:lnTo>
                  <a:lnTo>
                    <a:pt x="1246" y="372"/>
                  </a:lnTo>
                  <a:lnTo>
                    <a:pt x="1246" y="360"/>
                  </a:lnTo>
                  <a:lnTo>
                    <a:pt x="1246" y="360"/>
                  </a:lnTo>
                  <a:lnTo>
                    <a:pt x="1248" y="341"/>
                  </a:lnTo>
                  <a:lnTo>
                    <a:pt x="1248" y="330"/>
                  </a:lnTo>
                  <a:lnTo>
                    <a:pt x="1245" y="326"/>
                  </a:lnTo>
                  <a:lnTo>
                    <a:pt x="1243" y="323"/>
                  </a:lnTo>
                  <a:lnTo>
                    <a:pt x="1243" y="323"/>
                  </a:lnTo>
                  <a:lnTo>
                    <a:pt x="1237" y="321"/>
                  </a:lnTo>
                  <a:lnTo>
                    <a:pt x="1234" y="321"/>
                  </a:lnTo>
                  <a:lnTo>
                    <a:pt x="1228" y="321"/>
                  </a:lnTo>
                  <a:lnTo>
                    <a:pt x="1225" y="323"/>
                  </a:lnTo>
                  <a:lnTo>
                    <a:pt x="1219" y="330"/>
                  </a:lnTo>
                  <a:lnTo>
                    <a:pt x="1214" y="337"/>
                  </a:lnTo>
                  <a:lnTo>
                    <a:pt x="1214" y="337"/>
                  </a:lnTo>
                  <a:lnTo>
                    <a:pt x="1207" y="349"/>
                  </a:lnTo>
                  <a:lnTo>
                    <a:pt x="1203" y="352"/>
                  </a:lnTo>
                  <a:lnTo>
                    <a:pt x="1199" y="360"/>
                  </a:lnTo>
                  <a:lnTo>
                    <a:pt x="1199" y="360"/>
                  </a:lnTo>
                  <a:lnTo>
                    <a:pt x="1196" y="374"/>
                  </a:lnTo>
                  <a:lnTo>
                    <a:pt x="1196" y="382"/>
                  </a:lnTo>
                  <a:lnTo>
                    <a:pt x="1196" y="385"/>
                  </a:lnTo>
                  <a:lnTo>
                    <a:pt x="1199" y="387"/>
                  </a:lnTo>
                  <a:lnTo>
                    <a:pt x="1199" y="387"/>
                  </a:lnTo>
                  <a:lnTo>
                    <a:pt x="1207" y="393"/>
                  </a:lnTo>
                  <a:lnTo>
                    <a:pt x="1208" y="394"/>
                  </a:lnTo>
                  <a:lnTo>
                    <a:pt x="1212" y="398"/>
                  </a:lnTo>
                  <a:lnTo>
                    <a:pt x="1212" y="398"/>
                  </a:lnTo>
                  <a:lnTo>
                    <a:pt x="1216" y="404"/>
                  </a:lnTo>
                  <a:lnTo>
                    <a:pt x="1217" y="411"/>
                  </a:lnTo>
                  <a:lnTo>
                    <a:pt x="1219" y="416"/>
                  </a:lnTo>
                  <a:lnTo>
                    <a:pt x="1225" y="420"/>
                  </a:lnTo>
                  <a:lnTo>
                    <a:pt x="1225" y="420"/>
                  </a:lnTo>
                  <a:lnTo>
                    <a:pt x="1232" y="426"/>
                  </a:lnTo>
                  <a:lnTo>
                    <a:pt x="1239" y="426"/>
                  </a:lnTo>
                  <a:lnTo>
                    <a:pt x="1246" y="424"/>
                  </a:lnTo>
                  <a:lnTo>
                    <a:pt x="1255" y="424"/>
                  </a:lnTo>
                  <a:lnTo>
                    <a:pt x="1255" y="424"/>
                  </a:lnTo>
                  <a:lnTo>
                    <a:pt x="1263" y="426"/>
                  </a:lnTo>
                  <a:lnTo>
                    <a:pt x="1268" y="429"/>
                  </a:lnTo>
                  <a:lnTo>
                    <a:pt x="1268" y="429"/>
                  </a:lnTo>
                  <a:lnTo>
                    <a:pt x="1275" y="431"/>
                  </a:lnTo>
                  <a:lnTo>
                    <a:pt x="1283" y="433"/>
                  </a:lnTo>
                  <a:lnTo>
                    <a:pt x="1283" y="433"/>
                  </a:lnTo>
                  <a:lnTo>
                    <a:pt x="1297" y="433"/>
                  </a:lnTo>
                  <a:lnTo>
                    <a:pt x="1297" y="433"/>
                  </a:lnTo>
                  <a:lnTo>
                    <a:pt x="1304" y="435"/>
                  </a:lnTo>
                  <a:lnTo>
                    <a:pt x="1313" y="437"/>
                  </a:lnTo>
                  <a:lnTo>
                    <a:pt x="1313" y="437"/>
                  </a:lnTo>
                  <a:lnTo>
                    <a:pt x="1319" y="435"/>
                  </a:lnTo>
                  <a:lnTo>
                    <a:pt x="1324" y="433"/>
                  </a:lnTo>
                  <a:lnTo>
                    <a:pt x="1333" y="427"/>
                  </a:lnTo>
                  <a:lnTo>
                    <a:pt x="1333" y="427"/>
                  </a:lnTo>
                  <a:lnTo>
                    <a:pt x="1341" y="426"/>
                  </a:lnTo>
                  <a:lnTo>
                    <a:pt x="1348" y="426"/>
                  </a:lnTo>
                  <a:lnTo>
                    <a:pt x="1362" y="426"/>
                  </a:lnTo>
                  <a:lnTo>
                    <a:pt x="1375" y="431"/>
                  </a:lnTo>
                  <a:lnTo>
                    <a:pt x="1388" y="435"/>
                  </a:lnTo>
                  <a:lnTo>
                    <a:pt x="1388" y="435"/>
                  </a:lnTo>
                  <a:lnTo>
                    <a:pt x="1399" y="440"/>
                  </a:lnTo>
                  <a:lnTo>
                    <a:pt x="1408" y="448"/>
                  </a:lnTo>
                  <a:lnTo>
                    <a:pt x="1417" y="453"/>
                  </a:lnTo>
                  <a:lnTo>
                    <a:pt x="1426" y="462"/>
                  </a:lnTo>
                  <a:lnTo>
                    <a:pt x="1433" y="471"/>
                  </a:lnTo>
                  <a:lnTo>
                    <a:pt x="1438" y="481"/>
                  </a:lnTo>
                  <a:lnTo>
                    <a:pt x="1442" y="492"/>
                  </a:lnTo>
                  <a:lnTo>
                    <a:pt x="1446" y="503"/>
                  </a:lnTo>
                  <a:lnTo>
                    <a:pt x="1446" y="503"/>
                  </a:lnTo>
                  <a:lnTo>
                    <a:pt x="1444" y="514"/>
                  </a:lnTo>
                  <a:lnTo>
                    <a:pt x="1442" y="525"/>
                  </a:lnTo>
                  <a:lnTo>
                    <a:pt x="1437" y="547"/>
                  </a:lnTo>
                  <a:lnTo>
                    <a:pt x="1437" y="547"/>
                  </a:lnTo>
                  <a:lnTo>
                    <a:pt x="1435" y="552"/>
                  </a:lnTo>
                  <a:lnTo>
                    <a:pt x="1433" y="559"/>
                  </a:lnTo>
                  <a:lnTo>
                    <a:pt x="1433" y="559"/>
                  </a:lnTo>
                  <a:lnTo>
                    <a:pt x="1435" y="563"/>
                  </a:lnTo>
                  <a:lnTo>
                    <a:pt x="1437" y="569"/>
                  </a:lnTo>
                  <a:lnTo>
                    <a:pt x="1437" y="569"/>
                  </a:lnTo>
                  <a:lnTo>
                    <a:pt x="1435" y="574"/>
                  </a:lnTo>
                  <a:lnTo>
                    <a:pt x="1431" y="580"/>
                  </a:lnTo>
                  <a:lnTo>
                    <a:pt x="1426" y="585"/>
                  </a:lnTo>
                  <a:lnTo>
                    <a:pt x="1422" y="589"/>
                  </a:lnTo>
                  <a:lnTo>
                    <a:pt x="1422" y="589"/>
                  </a:lnTo>
                  <a:lnTo>
                    <a:pt x="1415" y="591"/>
                  </a:lnTo>
                  <a:lnTo>
                    <a:pt x="1406" y="591"/>
                  </a:lnTo>
                  <a:lnTo>
                    <a:pt x="1390" y="591"/>
                  </a:lnTo>
                  <a:lnTo>
                    <a:pt x="1390" y="591"/>
                  </a:lnTo>
                  <a:lnTo>
                    <a:pt x="1377" y="591"/>
                  </a:lnTo>
                  <a:lnTo>
                    <a:pt x="1370" y="591"/>
                  </a:lnTo>
                  <a:lnTo>
                    <a:pt x="1364" y="594"/>
                  </a:lnTo>
                  <a:lnTo>
                    <a:pt x="1364" y="594"/>
                  </a:lnTo>
                  <a:lnTo>
                    <a:pt x="1362" y="596"/>
                  </a:lnTo>
                  <a:lnTo>
                    <a:pt x="1361" y="600"/>
                  </a:lnTo>
                  <a:lnTo>
                    <a:pt x="1361" y="607"/>
                  </a:lnTo>
                  <a:lnTo>
                    <a:pt x="1366" y="614"/>
                  </a:lnTo>
                  <a:lnTo>
                    <a:pt x="1371" y="620"/>
                  </a:lnTo>
                  <a:lnTo>
                    <a:pt x="1371" y="620"/>
                  </a:lnTo>
                  <a:lnTo>
                    <a:pt x="1379" y="622"/>
                  </a:lnTo>
                  <a:lnTo>
                    <a:pt x="1386" y="622"/>
                  </a:lnTo>
                  <a:lnTo>
                    <a:pt x="1400" y="618"/>
                  </a:lnTo>
                  <a:lnTo>
                    <a:pt x="1415" y="614"/>
                  </a:lnTo>
                  <a:lnTo>
                    <a:pt x="1422" y="616"/>
                  </a:lnTo>
                  <a:lnTo>
                    <a:pt x="1429" y="618"/>
                  </a:lnTo>
                  <a:lnTo>
                    <a:pt x="1429" y="618"/>
                  </a:lnTo>
                  <a:lnTo>
                    <a:pt x="1438" y="627"/>
                  </a:lnTo>
                  <a:lnTo>
                    <a:pt x="1449" y="636"/>
                  </a:lnTo>
                  <a:lnTo>
                    <a:pt x="1449" y="636"/>
                  </a:lnTo>
                  <a:lnTo>
                    <a:pt x="1457" y="640"/>
                  </a:lnTo>
                  <a:lnTo>
                    <a:pt x="1464" y="644"/>
                  </a:lnTo>
                  <a:lnTo>
                    <a:pt x="1464" y="644"/>
                  </a:lnTo>
                  <a:lnTo>
                    <a:pt x="1471" y="644"/>
                  </a:lnTo>
                  <a:lnTo>
                    <a:pt x="1478" y="644"/>
                  </a:lnTo>
                  <a:lnTo>
                    <a:pt x="1493" y="642"/>
                  </a:lnTo>
                  <a:lnTo>
                    <a:pt x="1493" y="642"/>
                  </a:lnTo>
                  <a:lnTo>
                    <a:pt x="1507" y="644"/>
                  </a:lnTo>
                  <a:lnTo>
                    <a:pt x="1520" y="647"/>
                  </a:lnTo>
                  <a:lnTo>
                    <a:pt x="1520" y="647"/>
                  </a:lnTo>
                  <a:lnTo>
                    <a:pt x="1529" y="649"/>
                  </a:lnTo>
                  <a:lnTo>
                    <a:pt x="1538" y="653"/>
                  </a:lnTo>
                  <a:lnTo>
                    <a:pt x="1538" y="653"/>
                  </a:lnTo>
                  <a:lnTo>
                    <a:pt x="1545" y="651"/>
                  </a:lnTo>
                  <a:lnTo>
                    <a:pt x="1547" y="651"/>
                  </a:lnTo>
                  <a:lnTo>
                    <a:pt x="1547" y="647"/>
                  </a:lnTo>
                  <a:lnTo>
                    <a:pt x="1547" y="647"/>
                  </a:lnTo>
                  <a:lnTo>
                    <a:pt x="1547" y="644"/>
                  </a:lnTo>
                  <a:lnTo>
                    <a:pt x="1544" y="642"/>
                  </a:lnTo>
                  <a:lnTo>
                    <a:pt x="1536" y="638"/>
                  </a:lnTo>
                  <a:lnTo>
                    <a:pt x="1536" y="638"/>
                  </a:lnTo>
                  <a:lnTo>
                    <a:pt x="1518" y="633"/>
                  </a:lnTo>
                  <a:lnTo>
                    <a:pt x="1511" y="627"/>
                  </a:lnTo>
                  <a:lnTo>
                    <a:pt x="1509" y="624"/>
                  </a:lnTo>
                  <a:lnTo>
                    <a:pt x="1509" y="620"/>
                  </a:lnTo>
                  <a:lnTo>
                    <a:pt x="1509" y="620"/>
                  </a:lnTo>
                  <a:lnTo>
                    <a:pt x="1511" y="616"/>
                  </a:lnTo>
                  <a:lnTo>
                    <a:pt x="1516" y="614"/>
                  </a:lnTo>
                  <a:lnTo>
                    <a:pt x="1527" y="614"/>
                  </a:lnTo>
                  <a:lnTo>
                    <a:pt x="1527" y="614"/>
                  </a:lnTo>
                  <a:lnTo>
                    <a:pt x="1538" y="613"/>
                  </a:lnTo>
                  <a:lnTo>
                    <a:pt x="1549" y="611"/>
                  </a:lnTo>
                  <a:lnTo>
                    <a:pt x="1549" y="611"/>
                  </a:lnTo>
                  <a:lnTo>
                    <a:pt x="1558" y="607"/>
                  </a:lnTo>
                  <a:lnTo>
                    <a:pt x="1560" y="605"/>
                  </a:lnTo>
                  <a:lnTo>
                    <a:pt x="1562" y="600"/>
                  </a:lnTo>
                  <a:lnTo>
                    <a:pt x="1562" y="600"/>
                  </a:lnTo>
                  <a:lnTo>
                    <a:pt x="1560" y="594"/>
                  </a:lnTo>
                  <a:lnTo>
                    <a:pt x="1558" y="589"/>
                  </a:lnTo>
                  <a:lnTo>
                    <a:pt x="1549" y="581"/>
                  </a:lnTo>
                  <a:lnTo>
                    <a:pt x="1549" y="581"/>
                  </a:lnTo>
                  <a:lnTo>
                    <a:pt x="1542" y="576"/>
                  </a:lnTo>
                  <a:lnTo>
                    <a:pt x="1533" y="567"/>
                  </a:lnTo>
                  <a:lnTo>
                    <a:pt x="1529" y="563"/>
                  </a:lnTo>
                  <a:lnTo>
                    <a:pt x="1525" y="558"/>
                  </a:lnTo>
                  <a:lnTo>
                    <a:pt x="1525" y="552"/>
                  </a:lnTo>
                  <a:lnTo>
                    <a:pt x="1527" y="547"/>
                  </a:lnTo>
                  <a:lnTo>
                    <a:pt x="1527" y="547"/>
                  </a:lnTo>
                  <a:lnTo>
                    <a:pt x="1529" y="545"/>
                  </a:lnTo>
                  <a:lnTo>
                    <a:pt x="1533" y="543"/>
                  </a:lnTo>
                  <a:lnTo>
                    <a:pt x="1538" y="543"/>
                  </a:lnTo>
                  <a:lnTo>
                    <a:pt x="1544" y="543"/>
                  </a:lnTo>
                  <a:lnTo>
                    <a:pt x="1553" y="547"/>
                  </a:lnTo>
                  <a:lnTo>
                    <a:pt x="1562" y="550"/>
                  </a:lnTo>
                  <a:lnTo>
                    <a:pt x="1562" y="550"/>
                  </a:lnTo>
                  <a:lnTo>
                    <a:pt x="1576" y="563"/>
                  </a:lnTo>
                  <a:lnTo>
                    <a:pt x="1583" y="567"/>
                  </a:lnTo>
                  <a:lnTo>
                    <a:pt x="1592" y="570"/>
                  </a:lnTo>
                  <a:lnTo>
                    <a:pt x="1592" y="570"/>
                  </a:lnTo>
                  <a:lnTo>
                    <a:pt x="1598" y="569"/>
                  </a:lnTo>
                  <a:lnTo>
                    <a:pt x="1603" y="567"/>
                  </a:lnTo>
                  <a:lnTo>
                    <a:pt x="1612" y="559"/>
                  </a:lnTo>
                  <a:lnTo>
                    <a:pt x="1620" y="548"/>
                  </a:lnTo>
                  <a:lnTo>
                    <a:pt x="1625" y="539"/>
                  </a:lnTo>
                  <a:lnTo>
                    <a:pt x="1625" y="539"/>
                  </a:lnTo>
                  <a:close/>
                  <a:moveTo>
                    <a:pt x="1710" y="932"/>
                  </a:moveTo>
                  <a:lnTo>
                    <a:pt x="1710" y="932"/>
                  </a:lnTo>
                  <a:lnTo>
                    <a:pt x="1712" y="924"/>
                  </a:lnTo>
                  <a:lnTo>
                    <a:pt x="1710" y="921"/>
                  </a:lnTo>
                  <a:lnTo>
                    <a:pt x="1707" y="919"/>
                  </a:lnTo>
                  <a:lnTo>
                    <a:pt x="1707" y="919"/>
                  </a:lnTo>
                  <a:lnTo>
                    <a:pt x="1701" y="919"/>
                  </a:lnTo>
                  <a:lnTo>
                    <a:pt x="1701" y="919"/>
                  </a:lnTo>
                  <a:lnTo>
                    <a:pt x="1698" y="921"/>
                  </a:lnTo>
                  <a:lnTo>
                    <a:pt x="1696" y="923"/>
                  </a:lnTo>
                  <a:lnTo>
                    <a:pt x="1692" y="930"/>
                  </a:lnTo>
                  <a:lnTo>
                    <a:pt x="1690" y="945"/>
                  </a:lnTo>
                  <a:lnTo>
                    <a:pt x="1690" y="945"/>
                  </a:lnTo>
                  <a:lnTo>
                    <a:pt x="1688" y="950"/>
                  </a:lnTo>
                  <a:lnTo>
                    <a:pt x="1685" y="956"/>
                  </a:lnTo>
                  <a:lnTo>
                    <a:pt x="1676" y="967"/>
                  </a:lnTo>
                  <a:lnTo>
                    <a:pt x="1667" y="978"/>
                  </a:lnTo>
                  <a:lnTo>
                    <a:pt x="1663" y="985"/>
                  </a:lnTo>
                  <a:lnTo>
                    <a:pt x="1663" y="990"/>
                  </a:lnTo>
                  <a:lnTo>
                    <a:pt x="1663" y="990"/>
                  </a:lnTo>
                  <a:lnTo>
                    <a:pt x="1663" y="998"/>
                  </a:lnTo>
                  <a:lnTo>
                    <a:pt x="1667" y="1003"/>
                  </a:lnTo>
                  <a:lnTo>
                    <a:pt x="1670" y="1009"/>
                  </a:lnTo>
                  <a:lnTo>
                    <a:pt x="1676" y="1012"/>
                  </a:lnTo>
                  <a:lnTo>
                    <a:pt x="1681" y="1014"/>
                  </a:lnTo>
                  <a:lnTo>
                    <a:pt x="1687" y="1014"/>
                  </a:lnTo>
                  <a:lnTo>
                    <a:pt x="1701" y="1014"/>
                  </a:lnTo>
                  <a:lnTo>
                    <a:pt x="1701" y="1014"/>
                  </a:lnTo>
                  <a:lnTo>
                    <a:pt x="1714" y="1014"/>
                  </a:lnTo>
                  <a:lnTo>
                    <a:pt x="1728" y="1016"/>
                  </a:lnTo>
                  <a:lnTo>
                    <a:pt x="1728" y="1016"/>
                  </a:lnTo>
                  <a:lnTo>
                    <a:pt x="1734" y="1018"/>
                  </a:lnTo>
                  <a:lnTo>
                    <a:pt x="1739" y="1020"/>
                  </a:lnTo>
                  <a:lnTo>
                    <a:pt x="1745" y="1023"/>
                  </a:lnTo>
                  <a:lnTo>
                    <a:pt x="1750" y="1025"/>
                  </a:lnTo>
                  <a:lnTo>
                    <a:pt x="1750" y="1025"/>
                  </a:lnTo>
                  <a:lnTo>
                    <a:pt x="1756" y="1025"/>
                  </a:lnTo>
                  <a:lnTo>
                    <a:pt x="1759" y="1023"/>
                  </a:lnTo>
                  <a:lnTo>
                    <a:pt x="1765" y="1020"/>
                  </a:lnTo>
                  <a:lnTo>
                    <a:pt x="1766" y="1014"/>
                  </a:lnTo>
                  <a:lnTo>
                    <a:pt x="1766" y="1014"/>
                  </a:lnTo>
                  <a:lnTo>
                    <a:pt x="1768" y="1009"/>
                  </a:lnTo>
                  <a:lnTo>
                    <a:pt x="1766" y="1003"/>
                  </a:lnTo>
                  <a:lnTo>
                    <a:pt x="1763" y="998"/>
                  </a:lnTo>
                  <a:lnTo>
                    <a:pt x="1757" y="994"/>
                  </a:lnTo>
                  <a:lnTo>
                    <a:pt x="1757" y="994"/>
                  </a:lnTo>
                  <a:lnTo>
                    <a:pt x="1750" y="989"/>
                  </a:lnTo>
                  <a:lnTo>
                    <a:pt x="1745" y="981"/>
                  </a:lnTo>
                  <a:lnTo>
                    <a:pt x="1745" y="981"/>
                  </a:lnTo>
                  <a:lnTo>
                    <a:pt x="1741" y="974"/>
                  </a:lnTo>
                  <a:lnTo>
                    <a:pt x="1736" y="968"/>
                  </a:lnTo>
                  <a:lnTo>
                    <a:pt x="1730" y="965"/>
                  </a:lnTo>
                  <a:lnTo>
                    <a:pt x="1727" y="965"/>
                  </a:lnTo>
                  <a:lnTo>
                    <a:pt x="1723" y="967"/>
                  </a:lnTo>
                  <a:lnTo>
                    <a:pt x="1723" y="967"/>
                  </a:lnTo>
                  <a:lnTo>
                    <a:pt x="1717" y="968"/>
                  </a:lnTo>
                  <a:lnTo>
                    <a:pt x="1714" y="970"/>
                  </a:lnTo>
                  <a:lnTo>
                    <a:pt x="1714" y="970"/>
                  </a:lnTo>
                  <a:lnTo>
                    <a:pt x="1708" y="970"/>
                  </a:lnTo>
                  <a:lnTo>
                    <a:pt x="1703" y="967"/>
                  </a:lnTo>
                  <a:lnTo>
                    <a:pt x="1703" y="967"/>
                  </a:lnTo>
                  <a:lnTo>
                    <a:pt x="1701" y="963"/>
                  </a:lnTo>
                  <a:lnTo>
                    <a:pt x="1701" y="959"/>
                  </a:lnTo>
                  <a:lnTo>
                    <a:pt x="1705" y="952"/>
                  </a:lnTo>
                  <a:lnTo>
                    <a:pt x="1705" y="952"/>
                  </a:lnTo>
                  <a:lnTo>
                    <a:pt x="1710" y="932"/>
                  </a:lnTo>
                  <a:lnTo>
                    <a:pt x="1710" y="932"/>
                  </a:lnTo>
                  <a:close/>
                  <a:moveTo>
                    <a:pt x="679" y="396"/>
                  </a:moveTo>
                  <a:lnTo>
                    <a:pt x="679" y="396"/>
                  </a:lnTo>
                  <a:lnTo>
                    <a:pt x="692" y="398"/>
                  </a:lnTo>
                  <a:lnTo>
                    <a:pt x="703" y="396"/>
                  </a:lnTo>
                  <a:lnTo>
                    <a:pt x="703" y="396"/>
                  </a:lnTo>
                  <a:lnTo>
                    <a:pt x="710" y="396"/>
                  </a:lnTo>
                  <a:lnTo>
                    <a:pt x="712" y="394"/>
                  </a:lnTo>
                  <a:lnTo>
                    <a:pt x="714" y="394"/>
                  </a:lnTo>
                  <a:lnTo>
                    <a:pt x="714" y="394"/>
                  </a:lnTo>
                  <a:lnTo>
                    <a:pt x="716" y="389"/>
                  </a:lnTo>
                  <a:lnTo>
                    <a:pt x="716" y="385"/>
                  </a:lnTo>
                  <a:lnTo>
                    <a:pt x="719" y="376"/>
                  </a:lnTo>
                  <a:lnTo>
                    <a:pt x="719" y="376"/>
                  </a:lnTo>
                  <a:lnTo>
                    <a:pt x="725" y="367"/>
                  </a:lnTo>
                  <a:lnTo>
                    <a:pt x="732" y="360"/>
                  </a:lnTo>
                  <a:lnTo>
                    <a:pt x="732" y="360"/>
                  </a:lnTo>
                  <a:lnTo>
                    <a:pt x="741" y="352"/>
                  </a:lnTo>
                  <a:lnTo>
                    <a:pt x="752" y="347"/>
                  </a:lnTo>
                  <a:lnTo>
                    <a:pt x="752" y="347"/>
                  </a:lnTo>
                  <a:lnTo>
                    <a:pt x="772" y="339"/>
                  </a:lnTo>
                  <a:lnTo>
                    <a:pt x="781" y="334"/>
                  </a:lnTo>
                  <a:lnTo>
                    <a:pt x="784" y="330"/>
                  </a:lnTo>
                  <a:lnTo>
                    <a:pt x="786" y="325"/>
                  </a:lnTo>
                  <a:lnTo>
                    <a:pt x="786" y="325"/>
                  </a:lnTo>
                  <a:lnTo>
                    <a:pt x="788" y="321"/>
                  </a:lnTo>
                  <a:lnTo>
                    <a:pt x="786" y="317"/>
                  </a:lnTo>
                  <a:lnTo>
                    <a:pt x="786" y="314"/>
                  </a:lnTo>
                  <a:lnTo>
                    <a:pt x="783" y="312"/>
                  </a:lnTo>
                  <a:lnTo>
                    <a:pt x="777" y="310"/>
                  </a:lnTo>
                  <a:lnTo>
                    <a:pt x="770" y="312"/>
                  </a:lnTo>
                  <a:lnTo>
                    <a:pt x="770" y="312"/>
                  </a:lnTo>
                  <a:lnTo>
                    <a:pt x="765" y="315"/>
                  </a:lnTo>
                  <a:lnTo>
                    <a:pt x="761" y="317"/>
                  </a:lnTo>
                  <a:lnTo>
                    <a:pt x="755" y="317"/>
                  </a:lnTo>
                  <a:lnTo>
                    <a:pt x="755" y="317"/>
                  </a:lnTo>
                  <a:lnTo>
                    <a:pt x="746" y="315"/>
                  </a:lnTo>
                  <a:lnTo>
                    <a:pt x="737" y="314"/>
                  </a:lnTo>
                  <a:lnTo>
                    <a:pt x="737" y="314"/>
                  </a:lnTo>
                  <a:lnTo>
                    <a:pt x="721" y="308"/>
                  </a:lnTo>
                  <a:lnTo>
                    <a:pt x="708" y="303"/>
                  </a:lnTo>
                  <a:lnTo>
                    <a:pt x="708" y="303"/>
                  </a:lnTo>
                  <a:lnTo>
                    <a:pt x="701" y="301"/>
                  </a:lnTo>
                  <a:lnTo>
                    <a:pt x="694" y="301"/>
                  </a:lnTo>
                  <a:lnTo>
                    <a:pt x="694" y="301"/>
                  </a:lnTo>
                  <a:lnTo>
                    <a:pt x="685" y="304"/>
                  </a:lnTo>
                  <a:lnTo>
                    <a:pt x="676" y="310"/>
                  </a:lnTo>
                  <a:lnTo>
                    <a:pt x="670" y="317"/>
                  </a:lnTo>
                  <a:lnTo>
                    <a:pt x="667" y="325"/>
                  </a:lnTo>
                  <a:lnTo>
                    <a:pt x="667" y="325"/>
                  </a:lnTo>
                  <a:lnTo>
                    <a:pt x="665" y="341"/>
                  </a:lnTo>
                  <a:lnTo>
                    <a:pt x="665" y="341"/>
                  </a:lnTo>
                  <a:lnTo>
                    <a:pt x="661" y="352"/>
                  </a:lnTo>
                  <a:lnTo>
                    <a:pt x="658" y="365"/>
                  </a:lnTo>
                  <a:lnTo>
                    <a:pt x="658" y="365"/>
                  </a:lnTo>
                  <a:lnTo>
                    <a:pt x="659" y="374"/>
                  </a:lnTo>
                  <a:lnTo>
                    <a:pt x="663" y="383"/>
                  </a:lnTo>
                  <a:lnTo>
                    <a:pt x="670" y="393"/>
                  </a:lnTo>
                  <a:lnTo>
                    <a:pt x="679" y="396"/>
                  </a:lnTo>
                  <a:lnTo>
                    <a:pt x="679" y="396"/>
                  </a:lnTo>
                  <a:close/>
                  <a:moveTo>
                    <a:pt x="777" y="262"/>
                  </a:moveTo>
                  <a:lnTo>
                    <a:pt x="777" y="262"/>
                  </a:lnTo>
                  <a:lnTo>
                    <a:pt x="775" y="268"/>
                  </a:lnTo>
                  <a:lnTo>
                    <a:pt x="777" y="271"/>
                  </a:lnTo>
                  <a:lnTo>
                    <a:pt x="779" y="275"/>
                  </a:lnTo>
                  <a:lnTo>
                    <a:pt x="783" y="279"/>
                  </a:lnTo>
                  <a:lnTo>
                    <a:pt x="786" y="281"/>
                  </a:lnTo>
                  <a:lnTo>
                    <a:pt x="792" y="281"/>
                  </a:lnTo>
                  <a:lnTo>
                    <a:pt x="797" y="279"/>
                  </a:lnTo>
                  <a:lnTo>
                    <a:pt x="801" y="275"/>
                  </a:lnTo>
                  <a:lnTo>
                    <a:pt x="801" y="275"/>
                  </a:lnTo>
                  <a:lnTo>
                    <a:pt x="804" y="270"/>
                  </a:lnTo>
                  <a:lnTo>
                    <a:pt x="806" y="268"/>
                  </a:lnTo>
                  <a:lnTo>
                    <a:pt x="808" y="266"/>
                  </a:lnTo>
                  <a:lnTo>
                    <a:pt x="808" y="266"/>
                  </a:lnTo>
                  <a:lnTo>
                    <a:pt x="813" y="264"/>
                  </a:lnTo>
                  <a:lnTo>
                    <a:pt x="815" y="268"/>
                  </a:lnTo>
                  <a:lnTo>
                    <a:pt x="819" y="271"/>
                  </a:lnTo>
                  <a:lnTo>
                    <a:pt x="821" y="275"/>
                  </a:lnTo>
                  <a:lnTo>
                    <a:pt x="821" y="275"/>
                  </a:lnTo>
                  <a:lnTo>
                    <a:pt x="826" y="277"/>
                  </a:lnTo>
                  <a:lnTo>
                    <a:pt x="830" y="277"/>
                  </a:lnTo>
                  <a:lnTo>
                    <a:pt x="841" y="275"/>
                  </a:lnTo>
                  <a:lnTo>
                    <a:pt x="841" y="275"/>
                  </a:lnTo>
                  <a:lnTo>
                    <a:pt x="859" y="275"/>
                  </a:lnTo>
                  <a:lnTo>
                    <a:pt x="859" y="275"/>
                  </a:lnTo>
                  <a:lnTo>
                    <a:pt x="864" y="275"/>
                  </a:lnTo>
                  <a:lnTo>
                    <a:pt x="864" y="277"/>
                  </a:lnTo>
                  <a:lnTo>
                    <a:pt x="864" y="279"/>
                  </a:lnTo>
                  <a:lnTo>
                    <a:pt x="864" y="279"/>
                  </a:lnTo>
                  <a:lnTo>
                    <a:pt x="861" y="282"/>
                  </a:lnTo>
                  <a:lnTo>
                    <a:pt x="855" y="284"/>
                  </a:lnTo>
                  <a:lnTo>
                    <a:pt x="844" y="286"/>
                  </a:lnTo>
                  <a:lnTo>
                    <a:pt x="844" y="286"/>
                  </a:lnTo>
                  <a:lnTo>
                    <a:pt x="835" y="288"/>
                  </a:lnTo>
                  <a:lnTo>
                    <a:pt x="824" y="292"/>
                  </a:lnTo>
                  <a:lnTo>
                    <a:pt x="819" y="295"/>
                  </a:lnTo>
                  <a:lnTo>
                    <a:pt x="815" y="299"/>
                  </a:lnTo>
                  <a:lnTo>
                    <a:pt x="815" y="303"/>
                  </a:lnTo>
                  <a:lnTo>
                    <a:pt x="817" y="306"/>
                  </a:lnTo>
                  <a:lnTo>
                    <a:pt x="817" y="306"/>
                  </a:lnTo>
                  <a:lnTo>
                    <a:pt x="823" y="308"/>
                  </a:lnTo>
                  <a:lnTo>
                    <a:pt x="826" y="310"/>
                  </a:lnTo>
                  <a:lnTo>
                    <a:pt x="832" y="308"/>
                  </a:lnTo>
                  <a:lnTo>
                    <a:pt x="837" y="306"/>
                  </a:lnTo>
                  <a:lnTo>
                    <a:pt x="848" y="301"/>
                  </a:lnTo>
                  <a:lnTo>
                    <a:pt x="857" y="295"/>
                  </a:lnTo>
                  <a:lnTo>
                    <a:pt x="857" y="295"/>
                  </a:lnTo>
                  <a:lnTo>
                    <a:pt x="870" y="290"/>
                  </a:lnTo>
                  <a:lnTo>
                    <a:pt x="877" y="288"/>
                  </a:lnTo>
                  <a:lnTo>
                    <a:pt x="884" y="288"/>
                  </a:lnTo>
                  <a:lnTo>
                    <a:pt x="884" y="288"/>
                  </a:lnTo>
                  <a:lnTo>
                    <a:pt x="895" y="288"/>
                  </a:lnTo>
                  <a:lnTo>
                    <a:pt x="906" y="286"/>
                  </a:lnTo>
                  <a:lnTo>
                    <a:pt x="906" y="286"/>
                  </a:lnTo>
                  <a:lnTo>
                    <a:pt x="913" y="284"/>
                  </a:lnTo>
                  <a:lnTo>
                    <a:pt x="924" y="279"/>
                  </a:lnTo>
                  <a:lnTo>
                    <a:pt x="933" y="273"/>
                  </a:lnTo>
                  <a:lnTo>
                    <a:pt x="935" y="268"/>
                  </a:lnTo>
                  <a:lnTo>
                    <a:pt x="937" y="264"/>
                  </a:lnTo>
                  <a:lnTo>
                    <a:pt x="937" y="264"/>
                  </a:lnTo>
                  <a:lnTo>
                    <a:pt x="937" y="259"/>
                  </a:lnTo>
                  <a:lnTo>
                    <a:pt x="935" y="251"/>
                  </a:lnTo>
                  <a:lnTo>
                    <a:pt x="933" y="249"/>
                  </a:lnTo>
                  <a:lnTo>
                    <a:pt x="931" y="249"/>
                  </a:lnTo>
                  <a:lnTo>
                    <a:pt x="928" y="249"/>
                  </a:lnTo>
                  <a:lnTo>
                    <a:pt x="926" y="253"/>
                  </a:lnTo>
                  <a:lnTo>
                    <a:pt x="926" y="253"/>
                  </a:lnTo>
                  <a:lnTo>
                    <a:pt x="922" y="260"/>
                  </a:lnTo>
                  <a:lnTo>
                    <a:pt x="920" y="262"/>
                  </a:lnTo>
                  <a:lnTo>
                    <a:pt x="915" y="262"/>
                  </a:lnTo>
                  <a:lnTo>
                    <a:pt x="915" y="262"/>
                  </a:lnTo>
                  <a:lnTo>
                    <a:pt x="913" y="259"/>
                  </a:lnTo>
                  <a:lnTo>
                    <a:pt x="911" y="253"/>
                  </a:lnTo>
                  <a:lnTo>
                    <a:pt x="909" y="249"/>
                  </a:lnTo>
                  <a:lnTo>
                    <a:pt x="908" y="244"/>
                  </a:lnTo>
                  <a:lnTo>
                    <a:pt x="908" y="244"/>
                  </a:lnTo>
                  <a:lnTo>
                    <a:pt x="900" y="238"/>
                  </a:lnTo>
                  <a:lnTo>
                    <a:pt x="900" y="238"/>
                  </a:lnTo>
                  <a:lnTo>
                    <a:pt x="893" y="229"/>
                  </a:lnTo>
                  <a:lnTo>
                    <a:pt x="893" y="229"/>
                  </a:lnTo>
                  <a:lnTo>
                    <a:pt x="888" y="227"/>
                  </a:lnTo>
                  <a:lnTo>
                    <a:pt x="884" y="226"/>
                  </a:lnTo>
                  <a:lnTo>
                    <a:pt x="884" y="226"/>
                  </a:lnTo>
                  <a:lnTo>
                    <a:pt x="879" y="227"/>
                  </a:lnTo>
                  <a:lnTo>
                    <a:pt x="877" y="229"/>
                  </a:lnTo>
                  <a:lnTo>
                    <a:pt x="875" y="231"/>
                  </a:lnTo>
                  <a:lnTo>
                    <a:pt x="875" y="231"/>
                  </a:lnTo>
                  <a:lnTo>
                    <a:pt x="875" y="237"/>
                  </a:lnTo>
                  <a:lnTo>
                    <a:pt x="877" y="238"/>
                  </a:lnTo>
                  <a:lnTo>
                    <a:pt x="882" y="246"/>
                  </a:lnTo>
                  <a:lnTo>
                    <a:pt x="888" y="251"/>
                  </a:lnTo>
                  <a:lnTo>
                    <a:pt x="890" y="255"/>
                  </a:lnTo>
                  <a:lnTo>
                    <a:pt x="891" y="259"/>
                  </a:lnTo>
                  <a:lnTo>
                    <a:pt x="891" y="259"/>
                  </a:lnTo>
                  <a:lnTo>
                    <a:pt x="890" y="262"/>
                  </a:lnTo>
                  <a:lnTo>
                    <a:pt x="888" y="264"/>
                  </a:lnTo>
                  <a:lnTo>
                    <a:pt x="882" y="268"/>
                  </a:lnTo>
                  <a:lnTo>
                    <a:pt x="875" y="270"/>
                  </a:lnTo>
                  <a:lnTo>
                    <a:pt x="870" y="270"/>
                  </a:lnTo>
                  <a:lnTo>
                    <a:pt x="870" y="270"/>
                  </a:lnTo>
                  <a:lnTo>
                    <a:pt x="862" y="268"/>
                  </a:lnTo>
                  <a:lnTo>
                    <a:pt x="857" y="262"/>
                  </a:lnTo>
                  <a:lnTo>
                    <a:pt x="851" y="259"/>
                  </a:lnTo>
                  <a:lnTo>
                    <a:pt x="844" y="255"/>
                  </a:lnTo>
                  <a:lnTo>
                    <a:pt x="844" y="255"/>
                  </a:lnTo>
                  <a:lnTo>
                    <a:pt x="839" y="255"/>
                  </a:lnTo>
                  <a:lnTo>
                    <a:pt x="833" y="255"/>
                  </a:lnTo>
                  <a:lnTo>
                    <a:pt x="833" y="255"/>
                  </a:lnTo>
                  <a:lnTo>
                    <a:pt x="826" y="251"/>
                  </a:lnTo>
                  <a:lnTo>
                    <a:pt x="821" y="248"/>
                  </a:lnTo>
                  <a:lnTo>
                    <a:pt x="821" y="248"/>
                  </a:lnTo>
                  <a:lnTo>
                    <a:pt x="813" y="246"/>
                  </a:lnTo>
                  <a:lnTo>
                    <a:pt x="808" y="246"/>
                  </a:lnTo>
                  <a:lnTo>
                    <a:pt x="795" y="248"/>
                  </a:lnTo>
                  <a:lnTo>
                    <a:pt x="795" y="248"/>
                  </a:lnTo>
                  <a:lnTo>
                    <a:pt x="788" y="249"/>
                  </a:lnTo>
                  <a:lnTo>
                    <a:pt x="783" y="251"/>
                  </a:lnTo>
                  <a:lnTo>
                    <a:pt x="779" y="255"/>
                  </a:lnTo>
                  <a:lnTo>
                    <a:pt x="777" y="262"/>
                  </a:lnTo>
                  <a:lnTo>
                    <a:pt x="777" y="262"/>
                  </a:lnTo>
                  <a:close/>
                  <a:moveTo>
                    <a:pt x="690" y="260"/>
                  </a:moveTo>
                  <a:lnTo>
                    <a:pt x="690" y="260"/>
                  </a:lnTo>
                  <a:lnTo>
                    <a:pt x="694" y="259"/>
                  </a:lnTo>
                  <a:lnTo>
                    <a:pt x="697" y="259"/>
                  </a:lnTo>
                  <a:lnTo>
                    <a:pt x="707" y="260"/>
                  </a:lnTo>
                  <a:lnTo>
                    <a:pt x="707" y="260"/>
                  </a:lnTo>
                  <a:lnTo>
                    <a:pt x="708" y="260"/>
                  </a:lnTo>
                  <a:lnTo>
                    <a:pt x="712" y="259"/>
                  </a:lnTo>
                  <a:lnTo>
                    <a:pt x="717" y="257"/>
                  </a:lnTo>
                  <a:lnTo>
                    <a:pt x="717" y="257"/>
                  </a:lnTo>
                  <a:lnTo>
                    <a:pt x="721" y="255"/>
                  </a:lnTo>
                  <a:lnTo>
                    <a:pt x="725" y="257"/>
                  </a:lnTo>
                  <a:lnTo>
                    <a:pt x="725" y="257"/>
                  </a:lnTo>
                  <a:lnTo>
                    <a:pt x="728" y="255"/>
                  </a:lnTo>
                  <a:lnTo>
                    <a:pt x="732" y="253"/>
                  </a:lnTo>
                  <a:lnTo>
                    <a:pt x="736" y="251"/>
                  </a:lnTo>
                  <a:lnTo>
                    <a:pt x="739" y="248"/>
                  </a:lnTo>
                  <a:lnTo>
                    <a:pt x="739" y="248"/>
                  </a:lnTo>
                  <a:lnTo>
                    <a:pt x="739" y="240"/>
                  </a:lnTo>
                  <a:lnTo>
                    <a:pt x="741" y="233"/>
                  </a:lnTo>
                  <a:lnTo>
                    <a:pt x="741" y="233"/>
                  </a:lnTo>
                  <a:lnTo>
                    <a:pt x="743" y="231"/>
                  </a:lnTo>
                  <a:lnTo>
                    <a:pt x="745" y="231"/>
                  </a:lnTo>
                  <a:lnTo>
                    <a:pt x="748" y="233"/>
                  </a:lnTo>
                  <a:lnTo>
                    <a:pt x="748" y="233"/>
                  </a:lnTo>
                  <a:lnTo>
                    <a:pt x="752" y="227"/>
                  </a:lnTo>
                  <a:lnTo>
                    <a:pt x="754" y="226"/>
                  </a:lnTo>
                  <a:lnTo>
                    <a:pt x="755" y="227"/>
                  </a:lnTo>
                  <a:lnTo>
                    <a:pt x="755" y="227"/>
                  </a:lnTo>
                  <a:lnTo>
                    <a:pt x="755" y="231"/>
                  </a:lnTo>
                  <a:lnTo>
                    <a:pt x="754" y="235"/>
                  </a:lnTo>
                  <a:lnTo>
                    <a:pt x="752" y="238"/>
                  </a:lnTo>
                  <a:lnTo>
                    <a:pt x="754" y="240"/>
                  </a:lnTo>
                  <a:lnTo>
                    <a:pt x="755" y="242"/>
                  </a:lnTo>
                  <a:lnTo>
                    <a:pt x="755" y="242"/>
                  </a:lnTo>
                  <a:lnTo>
                    <a:pt x="757" y="242"/>
                  </a:lnTo>
                  <a:lnTo>
                    <a:pt x="761" y="242"/>
                  </a:lnTo>
                  <a:lnTo>
                    <a:pt x="766" y="237"/>
                  </a:lnTo>
                  <a:lnTo>
                    <a:pt x="774" y="226"/>
                  </a:lnTo>
                  <a:lnTo>
                    <a:pt x="774" y="226"/>
                  </a:lnTo>
                  <a:lnTo>
                    <a:pt x="779" y="222"/>
                  </a:lnTo>
                  <a:lnTo>
                    <a:pt x="786" y="220"/>
                  </a:lnTo>
                  <a:lnTo>
                    <a:pt x="790" y="216"/>
                  </a:lnTo>
                  <a:lnTo>
                    <a:pt x="792" y="213"/>
                  </a:lnTo>
                  <a:lnTo>
                    <a:pt x="792" y="209"/>
                  </a:lnTo>
                  <a:lnTo>
                    <a:pt x="792" y="209"/>
                  </a:lnTo>
                  <a:lnTo>
                    <a:pt x="792" y="202"/>
                  </a:lnTo>
                  <a:lnTo>
                    <a:pt x="788" y="196"/>
                  </a:lnTo>
                  <a:lnTo>
                    <a:pt x="788" y="196"/>
                  </a:lnTo>
                  <a:lnTo>
                    <a:pt x="781" y="193"/>
                  </a:lnTo>
                  <a:lnTo>
                    <a:pt x="777" y="193"/>
                  </a:lnTo>
                  <a:lnTo>
                    <a:pt x="774" y="193"/>
                  </a:lnTo>
                  <a:lnTo>
                    <a:pt x="774" y="193"/>
                  </a:lnTo>
                  <a:lnTo>
                    <a:pt x="774" y="193"/>
                  </a:lnTo>
                  <a:lnTo>
                    <a:pt x="774" y="193"/>
                  </a:lnTo>
                  <a:lnTo>
                    <a:pt x="772" y="194"/>
                  </a:lnTo>
                  <a:lnTo>
                    <a:pt x="770" y="198"/>
                  </a:lnTo>
                  <a:lnTo>
                    <a:pt x="766" y="202"/>
                  </a:lnTo>
                  <a:lnTo>
                    <a:pt x="766" y="202"/>
                  </a:lnTo>
                  <a:lnTo>
                    <a:pt x="765" y="205"/>
                  </a:lnTo>
                  <a:lnTo>
                    <a:pt x="763" y="205"/>
                  </a:lnTo>
                  <a:lnTo>
                    <a:pt x="755" y="205"/>
                  </a:lnTo>
                  <a:lnTo>
                    <a:pt x="743" y="204"/>
                  </a:lnTo>
                  <a:lnTo>
                    <a:pt x="743" y="204"/>
                  </a:lnTo>
                  <a:lnTo>
                    <a:pt x="736" y="204"/>
                  </a:lnTo>
                  <a:lnTo>
                    <a:pt x="728" y="204"/>
                  </a:lnTo>
                  <a:lnTo>
                    <a:pt x="721" y="207"/>
                  </a:lnTo>
                  <a:lnTo>
                    <a:pt x="716" y="211"/>
                  </a:lnTo>
                  <a:lnTo>
                    <a:pt x="716" y="211"/>
                  </a:lnTo>
                  <a:lnTo>
                    <a:pt x="712" y="215"/>
                  </a:lnTo>
                  <a:lnTo>
                    <a:pt x="708" y="218"/>
                  </a:lnTo>
                  <a:lnTo>
                    <a:pt x="708" y="218"/>
                  </a:lnTo>
                  <a:lnTo>
                    <a:pt x="703" y="222"/>
                  </a:lnTo>
                  <a:lnTo>
                    <a:pt x="697" y="224"/>
                  </a:lnTo>
                  <a:lnTo>
                    <a:pt x="697" y="224"/>
                  </a:lnTo>
                  <a:lnTo>
                    <a:pt x="690" y="226"/>
                  </a:lnTo>
                  <a:lnTo>
                    <a:pt x="683" y="229"/>
                  </a:lnTo>
                  <a:lnTo>
                    <a:pt x="678" y="235"/>
                  </a:lnTo>
                  <a:lnTo>
                    <a:pt x="672" y="240"/>
                  </a:lnTo>
                  <a:lnTo>
                    <a:pt x="672" y="240"/>
                  </a:lnTo>
                  <a:lnTo>
                    <a:pt x="670" y="246"/>
                  </a:lnTo>
                  <a:lnTo>
                    <a:pt x="670" y="251"/>
                  </a:lnTo>
                  <a:lnTo>
                    <a:pt x="672" y="257"/>
                  </a:lnTo>
                  <a:lnTo>
                    <a:pt x="674" y="262"/>
                  </a:lnTo>
                  <a:lnTo>
                    <a:pt x="674" y="262"/>
                  </a:lnTo>
                  <a:lnTo>
                    <a:pt x="678" y="264"/>
                  </a:lnTo>
                  <a:lnTo>
                    <a:pt x="681" y="264"/>
                  </a:lnTo>
                  <a:lnTo>
                    <a:pt x="690" y="260"/>
                  </a:lnTo>
                  <a:lnTo>
                    <a:pt x="690" y="260"/>
                  </a:lnTo>
                  <a:close/>
                  <a:moveTo>
                    <a:pt x="919" y="350"/>
                  </a:moveTo>
                  <a:lnTo>
                    <a:pt x="919" y="350"/>
                  </a:lnTo>
                  <a:lnTo>
                    <a:pt x="924" y="358"/>
                  </a:lnTo>
                  <a:lnTo>
                    <a:pt x="931" y="363"/>
                  </a:lnTo>
                  <a:lnTo>
                    <a:pt x="931" y="363"/>
                  </a:lnTo>
                  <a:lnTo>
                    <a:pt x="937" y="365"/>
                  </a:lnTo>
                  <a:lnTo>
                    <a:pt x="938" y="367"/>
                  </a:lnTo>
                  <a:lnTo>
                    <a:pt x="938" y="371"/>
                  </a:lnTo>
                  <a:lnTo>
                    <a:pt x="938" y="371"/>
                  </a:lnTo>
                  <a:lnTo>
                    <a:pt x="933" y="372"/>
                  </a:lnTo>
                  <a:lnTo>
                    <a:pt x="929" y="371"/>
                  </a:lnTo>
                  <a:lnTo>
                    <a:pt x="924" y="371"/>
                  </a:lnTo>
                  <a:lnTo>
                    <a:pt x="920" y="372"/>
                  </a:lnTo>
                  <a:lnTo>
                    <a:pt x="920" y="372"/>
                  </a:lnTo>
                  <a:lnTo>
                    <a:pt x="919" y="374"/>
                  </a:lnTo>
                  <a:lnTo>
                    <a:pt x="915" y="380"/>
                  </a:lnTo>
                  <a:lnTo>
                    <a:pt x="911" y="383"/>
                  </a:lnTo>
                  <a:lnTo>
                    <a:pt x="908" y="383"/>
                  </a:lnTo>
                  <a:lnTo>
                    <a:pt x="908" y="383"/>
                  </a:lnTo>
                  <a:lnTo>
                    <a:pt x="906" y="382"/>
                  </a:lnTo>
                  <a:lnTo>
                    <a:pt x="904" y="376"/>
                  </a:lnTo>
                  <a:lnTo>
                    <a:pt x="904" y="372"/>
                  </a:lnTo>
                  <a:lnTo>
                    <a:pt x="904" y="369"/>
                  </a:lnTo>
                  <a:lnTo>
                    <a:pt x="904" y="369"/>
                  </a:lnTo>
                  <a:lnTo>
                    <a:pt x="909" y="365"/>
                  </a:lnTo>
                  <a:lnTo>
                    <a:pt x="911" y="361"/>
                  </a:lnTo>
                  <a:lnTo>
                    <a:pt x="913" y="360"/>
                  </a:lnTo>
                  <a:lnTo>
                    <a:pt x="913" y="360"/>
                  </a:lnTo>
                  <a:lnTo>
                    <a:pt x="911" y="356"/>
                  </a:lnTo>
                  <a:lnTo>
                    <a:pt x="909" y="354"/>
                  </a:lnTo>
                  <a:lnTo>
                    <a:pt x="906" y="349"/>
                  </a:lnTo>
                  <a:lnTo>
                    <a:pt x="906" y="349"/>
                  </a:lnTo>
                  <a:lnTo>
                    <a:pt x="900" y="347"/>
                  </a:lnTo>
                  <a:lnTo>
                    <a:pt x="895" y="349"/>
                  </a:lnTo>
                  <a:lnTo>
                    <a:pt x="884" y="354"/>
                  </a:lnTo>
                  <a:lnTo>
                    <a:pt x="879" y="358"/>
                  </a:lnTo>
                  <a:lnTo>
                    <a:pt x="875" y="358"/>
                  </a:lnTo>
                  <a:lnTo>
                    <a:pt x="870" y="356"/>
                  </a:lnTo>
                  <a:lnTo>
                    <a:pt x="866" y="349"/>
                  </a:lnTo>
                  <a:lnTo>
                    <a:pt x="866" y="349"/>
                  </a:lnTo>
                  <a:lnTo>
                    <a:pt x="866" y="345"/>
                  </a:lnTo>
                  <a:lnTo>
                    <a:pt x="864" y="343"/>
                  </a:lnTo>
                  <a:lnTo>
                    <a:pt x="864" y="343"/>
                  </a:lnTo>
                  <a:lnTo>
                    <a:pt x="859" y="339"/>
                  </a:lnTo>
                  <a:lnTo>
                    <a:pt x="853" y="339"/>
                  </a:lnTo>
                  <a:lnTo>
                    <a:pt x="853" y="339"/>
                  </a:lnTo>
                  <a:lnTo>
                    <a:pt x="850" y="339"/>
                  </a:lnTo>
                  <a:lnTo>
                    <a:pt x="848" y="341"/>
                  </a:lnTo>
                  <a:lnTo>
                    <a:pt x="846" y="347"/>
                  </a:lnTo>
                  <a:lnTo>
                    <a:pt x="846" y="354"/>
                  </a:lnTo>
                  <a:lnTo>
                    <a:pt x="846" y="358"/>
                  </a:lnTo>
                  <a:lnTo>
                    <a:pt x="842" y="360"/>
                  </a:lnTo>
                  <a:lnTo>
                    <a:pt x="842" y="360"/>
                  </a:lnTo>
                  <a:lnTo>
                    <a:pt x="837" y="361"/>
                  </a:lnTo>
                  <a:lnTo>
                    <a:pt x="832" y="361"/>
                  </a:lnTo>
                  <a:lnTo>
                    <a:pt x="826" y="358"/>
                  </a:lnTo>
                  <a:lnTo>
                    <a:pt x="823" y="352"/>
                  </a:lnTo>
                  <a:lnTo>
                    <a:pt x="823" y="352"/>
                  </a:lnTo>
                  <a:lnTo>
                    <a:pt x="819" y="343"/>
                  </a:lnTo>
                  <a:lnTo>
                    <a:pt x="817" y="339"/>
                  </a:lnTo>
                  <a:lnTo>
                    <a:pt x="812" y="337"/>
                  </a:lnTo>
                  <a:lnTo>
                    <a:pt x="812" y="337"/>
                  </a:lnTo>
                  <a:lnTo>
                    <a:pt x="806" y="339"/>
                  </a:lnTo>
                  <a:lnTo>
                    <a:pt x="806" y="339"/>
                  </a:lnTo>
                  <a:lnTo>
                    <a:pt x="797" y="343"/>
                  </a:lnTo>
                  <a:lnTo>
                    <a:pt x="794" y="347"/>
                  </a:lnTo>
                  <a:lnTo>
                    <a:pt x="788" y="349"/>
                  </a:lnTo>
                  <a:lnTo>
                    <a:pt x="788" y="349"/>
                  </a:lnTo>
                  <a:lnTo>
                    <a:pt x="774" y="352"/>
                  </a:lnTo>
                  <a:lnTo>
                    <a:pt x="768" y="356"/>
                  </a:lnTo>
                  <a:lnTo>
                    <a:pt x="763" y="360"/>
                  </a:lnTo>
                  <a:lnTo>
                    <a:pt x="763" y="360"/>
                  </a:lnTo>
                  <a:lnTo>
                    <a:pt x="759" y="365"/>
                  </a:lnTo>
                  <a:lnTo>
                    <a:pt x="755" y="369"/>
                  </a:lnTo>
                  <a:lnTo>
                    <a:pt x="755" y="369"/>
                  </a:lnTo>
                  <a:lnTo>
                    <a:pt x="750" y="372"/>
                  </a:lnTo>
                  <a:lnTo>
                    <a:pt x="748" y="376"/>
                  </a:lnTo>
                  <a:lnTo>
                    <a:pt x="746" y="380"/>
                  </a:lnTo>
                  <a:lnTo>
                    <a:pt x="746" y="380"/>
                  </a:lnTo>
                  <a:lnTo>
                    <a:pt x="748" y="383"/>
                  </a:lnTo>
                  <a:lnTo>
                    <a:pt x="750" y="385"/>
                  </a:lnTo>
                  <a:lnTo>
                    <a:pt x="754" y="389"/>
                  </a:lnTo>
                  <a:lnTo>
                    <a:pt x="761" y="389"/>
                  </a:lnTo>
                  <a:lnTo>
                    <a:pt x="766" y="391"/>
                  </a:lnTo>
                  <a:lnTo>
                    <a:pt x="766" y="391"/>
                  </a:lnTo>
                  <a:lnTo>
                    <a:pt x="783" y="387"/>
                  </a:lnTo>
                  <a:lnTo>
                    <a:pt x="783" y="387"/>
                  </a:lnTo>
                  <a:lnTo>
                    <a:pt x="795" y="387"/>
                  </a:lnTo>
                  <a:lnTo>
                    <a:pt x="808" y="389"/>
                  </a:lnTo>
                  <a:lnTo>
                    <a:pt x="808" y="389"/>
                  </a:lnTo>
                  <a:lnTo>
                    <a:pt x="808" y="393"/>
                  </a:lnTo>
                  <a:lnTo>
                    <a:pt x="808" y="394"/>
                  </a:lnTo>
                  <a:lnTo>
                    <a:pt x="803" y="398"/>
                  </a:lnTo>
                  <a:lnTo>
                    <a:pt x="795" y="400"/>
                  </a:lnTo>
                  <a:lnTo>
                    <a:pt x="786" y="400"/>
                  </a:lnTo>
                  <a:lnTo>
                    <a:pt x="777" y="402"/>
                  </a:lnTo>
                  <a:lnTo>
                    <a:pt x="770" y="404"/>
                  </a:lnTo>
                  <a:lnTo>
                    <a:pt x="765" y="405"/>
                  </a:lnTo>
                  <a:lnTo>
                    <a:pt x="763" y="407"/>
                  </a:lnTo>
                  <a:lnTo>
                    <a:pt x="763" y="411"/>
                  </a:lnTo>
                  <a:lnTo>
                    <a:pt x="763" y="411"/>
                  </a:lnTo>
                  <a:lnTo>
                    <a:pt x="765" y="415"/>
                  </a:lnTo>
                  <a:lnTo>
                    <a:pt x="770" y="416"/>
                  </a:lnTo>
                  <a:lnTo>
                    <a:pt x="775" y="416"/>
                  </a:lnTo>
                  <a:lnTo>
                    <a:pt x="784" y="416"/>
                  </a:lnTo>
                  <a:lnTo>
                    <a:pt x="799" y="413"/>
                  </a:lnTo>
                  <a:lnTo>
                    <a:pt x="810" y="411"/>
                  </a:lnTo>
                  <a:lnTo>
                    <a:pt x="810" y="411"/>
                  </a:lnTo>
                  <a:lnTo>
                    <a:pt x="819" y="407"/>
                  </a:lnTo>
                  <a:lnTo>
                    <a:pt x="830" y="405"/>
                  </a:lnTo>
                  <a:lnTo>
                    <a:pt x="835" y="405"/>
                  </a:lnTo>
                  <a:lnTo>
                    <a:pt x="841" y="407"/>
                  </a:lnTo>
                  <a:lnTo>
                    <a:pt x="846" y="409"/>
                  </a:lnTo>
                  <a:lnTo>
                    <a:pt x="850" y="413"/>
                  </a:lnTo>
                  <a:lnTo>
                    <a:pt x="850" y="413"/>
                  </a:lnTo>
                  <a:lnTo>
                    <a:pt x="851" y="416"/>
                  </a:lnTo>
                  <a:lnTo>
                    <a:pt x="851" y="420"/>
                  </a:lnTo>
                  <a:lnTo>
                    <a:pt x="851" y="422"/>
                  </a:lnTo>
                  <a:lnTo>
                    <a:pt x="850" y="424"/>
                  </a:lnTo>
                  <a:lnTo>
                    <a:pt x="842" y="426"/>
                  </a:lnTo>
                  <a:lnTo>
                    <a:pt x="835" y="426"/>
                  </a:lnTo>
                  <a:lnTo>
                    <a:pt x="835" y="426"/>
                  </a:lnTo>
                  <a:lnTo>
                    <a:pt x="821" y="426"/>
                  </a:lnTo>
                  <a:lnTo>
                    <a:pt x="799" y="427"/>
                  </a:lnTo>
                  <a:lnTo>
                    <a:pt x="788" y="429"/>
                  </a:lnTo>
                  <a:lnTo>
                    <a:pt x="781" y="433"/>
                  </a:lnTo>
                  <a:lnTo>
                    <a:pt x="779" y="435"/>
                  </a:lnTo>
                  <a:lnTo>
                    <a:pt x="779" y="438"/>
                  </a:lnTo>
                  <a:lnTo>
                    <a:pt x="779" y="442"/>
                  </a:lnTo>
                  <a:lnTo>
                    <a:pt x="781" y="448"/>
                  </a:lnTo>
                  <a:lnTo>
                    <a:pt x="781" y="448"/>
                  </a:lnTo>
                  <a:lnTo>
                    <a:pt x="783" y="451"/>
                  </a:lnTo>
                  <a:lnTo>
                    <a:pt x="786" y="455"/>
                  </a:lnTo>
                  <a:lnTo>
                    <a:pt x="795" y="459"/>
                  </a:lnTo>
                  <a:lnTo>
                    <a:pt x="795" y="459"/>
                  </a:lnTo>
                  <a:lnTo>
                    <a:pt x="810" y="466"/>
                  </a:lnTo>
                  <a:lnTo>
                    <a:pt x="824" y="471"/>
                  </a:lnTo>
                  <a:lnTo>
                    <a:pt x="824" y="471"/>
                  </a:lnTo>
                  <a:lnTo>
                    <a:pt x="835" y="471"/>
                  </a:lnTo>
                  <a:lnTo>
                    <a:pt x="844" y="471"/>
                  </a:lnTo>
                  <a:lnTo>
                    <a:pt x="864" y="468"/>
                  </a:lnTo>
                  <a:lnTo>
                    <a:pt x="864" y="468"/>
                  </a:lnTo>
                  <a:lnTo>
                    <a:pt x="873" y="466"/>
                  </a:lnTo>
                  <a:lnTo>
                    <a:pt x="880" y="462"/>
                  </a:lnTo>
                  <a:lnTo>
                    <a:pt x="880" y="462"/>
                  </a:lnTo>
                  <a:lnTo>
                    <a:pt x="891" y="457"/>
                  </a:lnTo>
                  <a:lnTo>
                    <a:pt x="902" y="453"/>
                  </a:lnTo>
                  <a:lnTo>
                    <a:pt x="902" y="453"/>
                  </a:lnTo>
                  <a:lnTo>
                    <a:pt x="915" y="451"/>
                  </a:lnTo>
                  <a:lnTo>
                    <a:pt x="928" y="449"/>
                  </a:lnTo>
                  <a:lnTo>
                    <a:pt x="928" y="449"/>
                  </a:lnTo>
                  <a:lnTo>
                    <a:pt x="931" y="449"/>
                  </a:lnTo>
                  <a:lnTo>
                    <a:pt x="933" y="446"/>
                  </a:lnTo>
                  <a:lnTo>
                    <a:pt x="937" y="444"/>
                  </a:lnTo>
                  <a:lnTo>
                    <a:pt x="940" y="444"/>
                  </a:lnTo>
                  <a:lnTo>
                    <a:pt x="940" y="444"/>
                  </a:lnTo>
                  <a:lnTo>
                    <a:pt x="946" y="446"/>
                  </a:lnTo>
                  <a:lnTo>
                    <a:pt x="949" y="449"/>
                  </a:lnTo>
                  <a:lnTo>
                    <a:pt x="957" y="459"/>
                  </a:lnTo>
                  <a:lnTo>
                    <a:pt x="957" y="459"/>
                  </a:lnTo>
                  <a:lnTo>
                    <a:pt x="964" y="464"/>
                  </a:lnTo>
                  <a:lnTo>
                    <a:pt x="973" y="468"/>
                  </a:lnTo>
                  <a:lnTo>
                    <a:pt x="980" y="470"/>
                  </a:lnTo>
                  <a:lnTo>
                    <a:pt x="989" y="470"/>
                  </a:lnTo>
                  <a:lnTo>
                    <a:pt x="989" y="470"/>
                  </a:lnTo>
                  <a:lnTo>
                    <a:pt x="995" y="468"/>
                  </a:lnTo>
                  <a:lnTo>
                    <a:pt x="998" y="466"/>
                  </a:lnTo>
                  <a:lnTo>
                    <a:pt x="1000" y="462"/>
                  </a:lnTo>
                  <a:lnTo>
                    <a:pt x="996" y="459"/>
                  </a:lnTo>
                  <a:lnTo>
                    <a:pt x="996" y="459"/>
                  </a:lnTo>
                  <a:lnTo>
                    <a:pt x="987" y="453"/>
                  </a:lnTo>
                  <a:lnTo>
                    <a:pt x="984" y="449"/>
                  </a:lnTo>
                  <a:lnTo>
                    <a:pt x="984" y="448"/>
                  </a:lnTo>
                  <a:lnTo>
                    <a:pt x="986" y="446"/>
                  </a:lnTo>
                  <a:lnTo>
                    <a:pt x="986" y="446"/>
                  </a:lnTo>
                  <a:lnTo>
                    <a:pt x="989" y="444"/>
                  </a:lnTo>
                  <a:lnTo>
                    <a:pt x="995" y="444"/>
                  </a:lnTo>
                  <a:lnTo>
                    <a:pt x="1007" y="444"/>
                  </a:lnTo>
                  <a:lnTo>
                    <a:pt x="1013" y="444"/>
                  </a:lnTo>
                  <a:lnTo>
                    <a:pt x="1016" y="442"/>
                  </a:lnTo>
                  <a:lnTo>
                    <a:pt x="1018" y="438"/>
                  </a:lnTo>
                  <a:lnTo>
                    <a:pt x="1016" y="433"/>
                  </a:lnTo>
                  <a:lnTo>
                    <a:pt x="1016" y="433"/>
                  </a:lnTo>
                  <a:lnTo>
                    <a:pt x="1011" y="427"/>
                  </a:lnTo>
                  <a:lnTo>
                    <a:pt x="1004" y="424"/>
                  </a:lnTo>
                  <a:lnTo>
                    <a:pt x="991" y="420"/>
                  </a:lnTo>
                  <a:lnTo>
                    <a:pt x="991" y="420"/>
                  </a:lnTo>
                  <a:lnTo>
                    <a:pt x="975" y="413"/>
                  </a:lnTo>
                  <a:lnTo>
                    <a:pt x="969" y="407"/>
                  </a:lnTo>
                  <a:lnTo>
                    <a:pt x="962" y="402"/>
                  </a:lnTo>
                  <a:lnTo>
                    <a:pt x="962" y="402"/>
                  </a:lnTo>
                  <a:lnTo>
                    <a:pt x="958" y="396"/>
                  </a:lnTo>
                  <a:lnTo>
                    <a:pt x="957" y="389"/>
                  </a:lnTo>
                  <a:lnTo>
                    <a:pt x="957" y="389"/>
                  </a:lnTo>
                  <a:lnTo>
                    <a:pt x="955" y="382"/>
                  </a:lnTo>
                  <a:lnTo>
                    <a:pt x="955" y="378"/>
                  </a:lnTo>
                  <a:lnTo>
                    <a:pt x="953" y="374"/>
                  </a:lnTo>
                  <a:lnTo>
                    <a:pt x="953" y="374"/>
                  </a:lnTo>
                  <a:lnTo>
                    <a:pt x="948" y="372"/>
                  </a:lnTo>
                  <a:lnTo>
                    <a:pt x="946" y="371"/>
                  </a:lnTo>
                  <a:lnTo>
                    <a:pt x="944" y="367"/>
                  </a:lnTo>
                  <a:lnTo>
                    <a:pt x="944" y="367"/>
                  </a:lnTo>
                  <a:lnTo>
                    <a:pt x="944" y="363"/>
                  </a:lnTo>
                  <a:lnTo>
                    <a:pt x="946" y="361"/>
                  </a:lnTo>
                  <a:lnTo>
                    <a:pt x="946" y="358"/>
                  </a:lnTo>
                  <a:lnTo>
                    <a:pt x="946" y="354"/>
                  </a:lnTo>
                  <a:lnTo>
                    <a:pt x="946" y="354"/>
                  </a:lnTo>
                  <a:lnTo>
                    <a:pt x="940" y="345"/>
                  </a:lnTo>
                  <a:lnTo>
                    <a:pt x="933" y="339"/>
                  </a:lnTo>
                  <a:lnTo>
                    <a:pt x="933" y="339"/>
                  </a:lnTo>
                  <a:lnTo>
                    <a:pt x="928" y="337"/>
                  </a:lnTo>
                  <a:lnTo>
                    <a:pt x="922" y="341"/>
                  </a:lnTo>
                  <a:lnTo>
                    <a:pt x="919" y="345"/>
                  </a:lnTo>
                  <a:lnTo>
                    <a:pt x="919" y="349"/>
                  </a:lnTo>
                  <a:lnTo>
                    <a:pt x="919" y="350"/>
                  </a:lnTo>
                  <a:lnTo>
                    <a:pt x="919" y="350"/>
                  </a:lnTo>
                  <a:close/>
                  <a:moveTo>
                    <a:pt x="1578" y="640"/>
                  </a:moveTo>
                  <a:lnTo>
                    <a:pt x="1578" y="640"/>
                  </a:lnTo>
                  <a:lnTo>
                    <a:pt x="1582" y="642"/>
                  </a:lnTo>
                  <a:lnTo>
                    <a:pt x="1583" y="642"/>
                  </a:lnTo>
                  <a:lnTo>
                    <a:pt x="1585" y="638"/>
                  </a:lnTo>
                  <a:lnTo>
                    <a:pt x="1587" y="633"/>
                  </a:lnTo>
                  <a:lnTo>
                    <a:pt x="1585" y="629"/>
                  </a:lnTo>
                  <a:lnTo>
                    <a:pt x="1582" y="629"/>
                  </a:lnTo>
                  <a:lnTo>
                    <a:pt x="1582" y="629"/>
                  </a:lnTo>
                  <a:lnTo>
                    <a:pt x="1580" y="629"/>
                  </a:lnTo>
                  <a:lnTo>
                    <a:pt x="1578" y="629"/>
                  </a:lnTo>
                  <a:lnTo>
                    <a:pt x="1576" y="633"/>
                  </a:lnTo>
                  <a:lnTo>
                    <a:pt x="1576" y="636"/>
                  </a:lnTo>
                  <a:lnTo>
                    <a:pt x="1578" y="640"/>
                  </a:lnTo>
                  <a:lnTo>
                    <a:pt x="1578" y="640"/>
                  </a:lnTo>
                  <a:close/>
                  <a:moveTo>
                    <a:pt x="1062" y="440"/>
                  </a:moveTo>
                  <a:lnTo>
                    <a:pt x="1062" y="440"/>
                  </a:lnTo>
                  <a:lnTo>
                    <a:pt x="1056" y="438"/>
                  </a:lnTo>
                  <a:lnTo>
                    <a:pt x="1049" y="440"/>
                  </a:lnTo>
                  <a:lnTo>
                    <a:pt x="1045" y="444"/>
                  </a:lnTo>
                  <a:lnTo>
                    <a:pt x="1042" y="449"/>
                  </a:lnTo>
                  <a:lnTo>
                    <a:pt x="1042" y="449"/>
                  </a:lnTo>
                  <a:lnTo>
                    <a:pt x="1042" y="457"/>
                  </a:lnTo>
                  <a:lnTo>
                    <a:pt x="1045" y="464"/>
                  </a:lnTo>
                  <a:lnTo>
                    <a:pt x="1051" y="470"/>
                  </a:lnTo>
                  <a:lnTo>
                    <a:pt x="1058" y="475"/>
                  </a:lnTo>
                  <a:lnTo>
                    <a:pt x="1067" y="479"/>
                  </a:lnTo>
                  <a:lnTo>
                    <a:pt x="1076" y="481"/>
                  </a:lnTo>
                  <a:lnTo>
                    <a:pt x="1083" y="481"/>
                  </a:lnTo>
                  <a:lnTo>
                    <a:pt x="1091" y="479"/>
                  </a:lnTo>
                  <a:lnTo>
                    <a:pt x="1091" y="479"/>
                  </a:lnTo>
                  <a:lnTo>
                    <a:pt x="1094" y="477"/>
                  </a:lnTo>
                  <a:lnTo>
                    <a:pt x="1096" y="475"/>
                  </a:lnTo>
                  <a:lnTo>
                    <a:pt x="1098" y="468"/>
                  </a:lnTo>
                  <a:lnTo>
                    <a:pt x="1096" y="460"/>
                  </a:lnTo>
                  <a:lnTo>
                    <a:pt x="1096" y="453"/>
                  </a:lnTo>
                  <a:lnTo>
                    <a:pt x="1096" y="453"/>
                  </a:lnTo>
                  <a:lnTo>
                    <a:pt x="1091" y="449"/>
                  </a:lnTo>
                  <a:lnTo>
                    <a:pt x="1083" y="446"/>
                  </a:lnTo>
                  <a:lnTo>
                    <a:pt x="1069" y="440"/>
                  </a:lnTo>
                  <a:lnTo>
                    <a:pt x="1069" y="440"/>
                  </a:lnTo>
                  <a:lnTo>
                    <a:pt x="1062" y="440"/>
                  </a:lnTo>
                  <a:lnTo>
                    <a:pt x="1062" y="440"/>
                  </a:lnTo>
                  <a:close/>
                  <a:moveTo>
                    <a:pt x="1111" y="297"/>
                  </a:moveTo>
                  <a:lnTo>
                    <a:pt x="1111" y="297"/>
                  </a:lnTo>
                  <a:lnTo>
                    <a:pt x="1118" y="297"/>
                  </a:lnTo>
                  <a:lnTo>
                    <a:pt x="1123" y="295"/>
                  </a:lnTo>
                  <a:lnTo>
                    <a:pt x="1127" y="293"/>
                  </a:lnTo>
                  <a:lnTo>
                    <a:pt x="1129" y="286"/>
                  </a:lnTo>
                  <a:lnTo>
                    <a:pt x="1129" y="286"/>
                  </a:lnTo>
                  <a:lnTo>
                    <a:pt x="1129" y="279"/>
                  </a:lnTo>
                  <a:lnTo>
                    <a:pt x="1125" y="271"/>
                  </a:lnTo>
                  <a:lnTo>
                    <a:pt x="1120" y="266"/>
                  </a:lnTo>
                  <a:lnTo>
                    <a:pt x="1116" y="264"/>
                  </a:lnTo>
                  <a:lnTo>
                    <a:pt x="1112" y="262"/>
                  </a:lnTo>
                  <a:lnTo>
                    <a:pt x="1112" y="262"/>
                  </a:lnTo>
                  <a:lnTo>
                    <a:pt x="1103" y="264"/>
                  </a:lnTo>
                  <a:lnTo>
                    <a:pt x="1103" y="264"/>
                  </a:lnTo>
                  <a:lnTo>
                    <a:pt x="1094" y="271"/>
                  </a:lnTo>
                  <a:lnTo>
                    <a:pt x="1094" y="271"/>
                  </a:lnTo>
                  <a:lnTo>
                    <a:pt x="1089" y="279"/>
                  </a:lnTo>
                  <a:lnTo>
                    <a:pt x="1087" y="282"/>
                  </a:lnTo>
                  <a:lnTo>
                    <a:pt x="1087" y="288"/>
                  </a:lnTo>
                  <a:lnTo>
                    <a:pt x="1087" y="288"/>
                  </a:lnTo>
                  <a:lnTo>
                    <a:pt x="1089" y="290"/>
                  </a:lnTo>
                  <a:lnTo>
                    <a:pt x="1091" y="293"/>
                  </a:lnTo>
                  <a:lnTo>
                    <a:pt x="1098" y="295"/>
                  </a:lnTo>
                  <a:lnTo>
                    <a:pt x="1111" y="297"/>
                  </a:lnTo>
                  <a:lnTo>
                    <a:pt x="1111" y="297"/>
                  </a:lnTo>
                  <a:close/>
                  <a:moveTo>
                    <a:pt x="1078" y="350"/>
                  </a:moveTo>
                  <a:lnTo>
                    <a:pt x="1078" y="350"/>
                  </a:lnTo>
                  <a:lnTo>
                    <a:pt x="1073" y="349"/>
                  </a:lnTo>
                  <a:lnTo>
                    <a:pt x="1065" y="345"/>
                  </a:lnTo>
                  <a:lnTo>
                    <a:pt x="1062" y="339"/>
                  </a:lnTo>
                  <a:lnTo>
                    <a:pt x="1062" y="337"/>
                  </a:lnTo>
                  <a:lnTo>
                    <a:pt x="1063" y="334"/>
                  </a:lnTo>
                  <a:lnTo>
                    <a:pt x="1063" y="334"/>
                  </a:lnTo>
                  <a:lnTo>
                    <a:pt x="1067" y="330"/>
                  </a:lnTo>
                  <a:lnTo>
                    <a:pt x="1073" y="328"/>
                  </a:lnTo>
                  <a:lnTo>
                    <a:pt x="1073" y="328"/>
                  </a:lnTo>
                  <a:lnTo>
                    <a:pt x="1074" y="325"/>
                  </a:lnTo>
                  <a:lnTo>
                    <a:pt x="1074" y="319"/>
                  </a:lnTo>
                  <a:lnTo>
                    <a:pt x="1073" y="315"/>
                  </a:lnTo>
                  <a:lnTo>
                    <a:pt x="1071" y="312"/>
                  </a:lnTo>
                  <a:lnTo>
                    <a:pt x="1071" y="312"/>
                  </a:lnTo>
                  <a:lnTo>
                    <a:pt x="1069" y="310"/>
                  </a:lnTo>
                  <a:lnTo>
                    <a:pt x="1065" y="308"/>
                  </a:lnTo>
                  <a:lnTo>
                    <a:pt x="1058" y="308"/>
                  </a:lnTo>
                  <a:lnTo>
                    <a:pt x="1058" y="308"/>
                  </a:lnTo>
                  <a:lnTo>
                    <a:pt x="1053" y="310"/>
                  </a:lnTo>
                  <a:lnTo>
                    <a:pt x="1049" y="312"/>
                  </a:lnTo>
                  <a:lnTo>
                    <a:pt x="1049" y="312"/>
                  </a:lnTo>
                  <a:lnTo>
                    <a:pt x="1040" y="317"/>
                  </a:lnTo>
                  <a:lnTo>
                    <a:pt x="1031" y="319"/>
                  </a:lnTo>
                  <a:lnTo>
                    <a:pt x="1031" y="319"/>
                  </a:lnTo>
                  <a:lnTo>
                    <a:pt x="1024" y="321"/>
                  </a:lnTo>
                  <a:lnTo>
                    <a:pt x="1018" y="325"/>
                  </a:lnTo>
                  <a:lnTo>
                    <a:pt x="1016" y="326"/>
                  </a:lnTo>
                  <a:lnTo>
                    <a:pt x="1016" y="328"/>
                  </a:lnTo>
                  <a:lnTo>
                    <a:pt x="1018" y="332"/>
                  </a:lnTo>
                  <a:lnTo>
                    <a:pt x="1022" y="336"/>
                  </a:lnTo>
                  <a:lnTo>
                    <a:pt x="1022" y="336"/>
                  </a:lnTo>
                  <a:lnTo>
                    <a:pt x="1025" y="339"/>
                  </a:lnTo>
                  <a:lnTo>
                    <a:pt x="1027" y="345"/>
                  </a:lnTo>
                  <a:lnTo>
                    <a:pt x="1027" y="347"/>
                  </a:lnTo>
                  <a:lnTo>
                    <a:pt x="1025" y="350"/>
                  </a:lnTo>
                  <a:lnTo>
                    <a:pt x="1024" y="350"/>
                  </a:lnTo>
                  <a:lnTo>
                    <a:pt x="1020" y="352"/>
                  </a:lnTo>
                  <a:lnTo>
                    <a:pt x="1020" y="352"/>
                  </a:lnTo>
                  <a:lnTo>
                    <a:pt x="1016" y="352"/>
                  </a:lnTo>
                  <a:lnTo>
                    <a:pt x="1011" y="350"/>
                  </a:lnTo>
                  <a:lnTo>
                    <a:pt x="1007" y="349"/>
                  </a:lnTo>
                  <a:lnTo>
                    <a:pt x="1004" y="347"/>
                  </a:lnTo>
                  <a:lnTo>
                    <a:pt x="1004" y="347"/>
                  </a:lnTo>
                  <a:lnTo>
                    <a:pt x="998" y="349"/>
                  </a:lnTo>
                  <a:lnTo>
                    <a:pt x="996" y="350"/>
                  </a:lnTo>
                  <a:lnTo>
                    <a:pt x="995" y="354"/>
                  </a:lnTo>
                  <a:lnTo>
                    <a:pt x="993" y="360"/>
                  </a:lnTo>
                  <a:lnTo>
                    <a:pt x="993" y="360"/>
                  </a:lnTo>
                  <a:lnTo>
                    <a:pt x="995" y="365"/>
                  </a:lnTo>
                  <a:lnTo>
                    <a:pt x="998" y="367"/>
                  </a:lnTo>
                  <a:lnTo>
                    <a:pt x="1009" y="367"/>
                  </a:lnTo>
                  <a:lnTo>
                    <a:pt x="1009" y="367"/>
                  </a:lnTo>
                  <a:lnTo>
                    <a:pt x="1016" y="369"/>
                  </a:lnTo>
                  <a:lnTo>
                    <a:pt x="1022" y="374"/>
                  </a:lnTo>
                  <a:lnTo>
                    <a:pt x="1031" y="385"/>
                  </a:lnTo>
                  <a:lnTo>
                    <a:pt x="1031" y="385"/>
                  </a:lnTo>
                  <a:lnTo>
                    <a:pt x="1040" y="393"/>
                  </a:lnTo>
                  <a:lnTo>
                    <a:pt x="1044" y="396"/>
                  </a:lnTo>
                  <a:lnTo>
                    <a:pt x="1051" y="396"/>
                  </a:lnTo>
                  <a:lnTo>
                    <a:pt x="1051" y="396"/>
                  </a:lnTo>
                  <a:lnTo>
                    <a:pt x="1056" y="394"/>
                  </a:lnTo>
                  <a:lnTo>
                    <a:pt x="1062" y="393"/>
                  </a:lnTo>
                  <a:lnTo>
                    <a:pt x="1073" y="389"/>
                  </a:lnTo>
                  <a:lnTo>
                    <a:pt x="1073" y="389"/>
                  </a:lnTo>
                  <a:lnTo>
                    <a:pt x="1078" y="387"/>
                  </a:lnTo>
                  <a:lnTo>
                    <a:pt x="1080" y="385"/>
                  </a:lnTo>
                  <a:lnTo>
                    <a:pt x="1085" y="378"/>
                  </a:lnTo>
                  <a:lnTo>
                    <a:pt x="1089" y="369"/>
                  </a:lnTo>
                  <a:lnTo>
                    <a:pt x="1091" y="360"/>
                  </a:lnTo>
                  <a:lnTo>
                    <a:pt x="1091" y="360"/>
                  </a:lnTo>
                  <a:lnTo>
                    <a:pt x="1089" y="354"/>
                  </a:lnTo>
                  <a:lnTo>
                    <a:pt x="1087" y="352"/>
                  </a:lnTo>
                  <a:lnTo>
                    <a:pt x="1078" y="350"/>
                  </a:lnTo>
                  <a:lnTo>
                    <a:pt x="1078" y="350"/>
                  </a:lnTo>
                  <a:close/>
                  <a:moveTo>
                    <a:pt x="1404" y="488"/>
                  </a:moveTo>
                  <a:lnTo>
                    <a:pt x="1404" y="488"/>
                  </a:lnTo>
                  <a:lnTo>
                    <a:pt x="1402" y="488"/>
                  </a:lnTo>
                  <a:lnTo>
                    <a:pt x="1402" y="488"/>
                  </a:lnTo>
                  <a:lnTo>
                    <a:pt x="1399" y="490"/>
                  </a:lnTo>
                  <a:lnTo>
                    <a:pt x="1395" y="492"/>
                  </a:lnTo>
                  <a:lnTo>
                    <a:pt x="1393" y="493"/>
                  </a:lnTo>
                  <a:lnTo>
                    <a:pt x="1393" y="497"/>
                  </a:lnTo>
                  <a:lnTo>
                    <a:pt x="1393" y="506"/>
                  </a:lnTo>
                  <a:lnTo>
                    <a:pt x="1397" y="508"/>
                  </a:lnTo>
                  <a:lnTo>
                    <a:pt x="1399" y="512"/>
                  </a:lnTo>
                  <a:lnTo>
                    <a:pt x="1399" y="512"/>
                  </a:lnTo>
                  <a:lnTo>
                    <a:pt x="1404" y="512"/>
                  </a:lnTo>
                  <a:lnTo>
                    <a:pt x="1408" y="510"/>
                  </a:lnTo>
                  <a:lnTo>
                    <a:pt x="1409" y="506"/>
                  </a:lnTo>
                  <a:lnTo>
                    <a:pt x="1411" y="503"/>
                  </a:lnTo>
                  <a:lnTo>
                    <a:pt x="1411" y="497"/>
                  </a:lnTo>
                  <a:lnTo>
                    <a:pt x="1409" y="493"/>
                  </a:lnTo>
                  <a:lnTo>
                    <a:pt x="1408" y="490"/>
                  </a:lnTo>
                  <a:lnTo>
                    <a:pt x="1404" y="488"/>
                  </a:lnTo>
                  <a:lnTo>
                    <a:pt x="1404" y="488"/>
                  </a:lnTo>
                  <a:close/>
                  <a:moveTo>
                    <a:pt x="1455" y="1603"/>
                  </a:moveTo>
                  <a:lnTo>
                    <a:pt x="1455" y="1603"/>
                  </a:lnTo>
                  <a:lnTo>
                    <a:pt x="1455" y="1609"/>
                  </a:lnTo>
                  <a:lnTo>
                    <a:pt x="1453" y="1614"/>
                  </a:lnTo>
                  <a:lnTo>
                    <a:pt x="1453" y="1614"/>
                  </a:lnTo>
                  <a:lnTo>
                    <a:pt x="1449" y="1616"/>
                  </a:lnTo>
                  <a:lnTo>
                    <a:pt x="1448" y="1616"/>
                  </a:lnTo>
                  <a:lnTo>
                    <a:pt x="1440" y="1614"/>
                  </a:lnTo>
                  <a:lnTo>
                    <a:pt x="1440" y="1614"/>
                  </a:lnTo>
                  <a:lnTo>
                    <a:pt x="1435" y="1612"/>
                  </a:lnTo>
                  <a:lnTo>
                    <a:pt x="1428" y="1612"/>
                  </a:lnTo>
                  <a:lnTo>
                    <a:pt x="1428" y="1612"/>
                  </a:lnTo>
                  <a:lnTo>
                    <a:pt x="1424" y="1612"/>
                  </a:lnTo>
                  <a:lnTo>
                    <a:pt x="1420" y="1614"/>
                  </a:lnTo>
                  <a:lnTo>
                    <a:pt x="1420" y="1618"/>
                  </a:lnTo>
                  <a:lnTo>
                    <a:pt x="1420" y="1621"/>
                  </a:lnTo>
                  <a:lnTo>
                    <a:pt x="1420" y="1621"/>
                  </a:lnTo>
                  <a:lnTo>
                    <a:pt x="1424" y="1623"/>
                  </a:lnTo>
                  <a:lnTo>
                    <a:pt x="1429" y="1625"/>
                  </a:lnTo>
                  <a:lnTo>
                    <a:pt x="1438" y="1625"/>
                  </a:lnTo>
                  <a:lnTo>
                    <a:pt x="1438" y="1625"/>
                  </a:lnTo>
                  <a:lnTo>
                    <a:pt x="1449" y="1621"/>
                  </a:lnTo>
                  <a:lnTo>
                    <a:pt x="1462" y="1621"/>
                  </a:lnTo>
                  <a:lnTo>
                    <a:pt x="1462" y="1621"/>
                  </a:lnTo>
                  <a:lnTo>
                    <a:pt x="1464" y="1621"/>
                  </a:lnTo>
                  <a:lnTo>
                    <a:pt x="1464" y="1621"/>
                  </a:lnTo>
                  <a:lnTo>
                    <a:pt x="1477" y="1625"/>
                  </a:lnTo>
                  <a:lnTo>
                    <a:pt x="1484" y="1625"/>
                  </a:lnTo>
                  <a:lnTo>
                    <a:pt x="1491" y="1625"/>
                  </a:lnTo>
                  <a:lnTo>
                    <a:pt x="1491" y="1625"/>
                  </a:lnTo>
                  <a:lnTo>
                    <a:pt x="1495" y="1621"/>
                  </a:lnTo>
                  <a:lnTo>
                    <a:pt x="1495" y="1618"/>
                  </a:lnTo>
                  <a:lnTo>
                    <a:pt x="1495" y="1612"/>
                  </a:lnTo>
                  <a:lnTo>
                    <a:pt x="1493" y="1609"/>
                  </a:lnTo>
                  <a:lnTo>
                    <a:pt x="1493" y="1609"/>
                  </a:lnTo>
                  <a:lnTo>
                    <a:pt x="1489" y="1603"/>
                  </a:lnTo>
                  <a:lnTo>
                    <a:pt x="1486" y="1599"/>
                  </a:lnTo>
                  <a:lnTo>
                    <a:pt x="1480" y="1598"/>
                  </a:lnTo>
                  <a:lnTo>
                    <a:pt x="1475" y="1596"/>
                  </a:lnTo>
                  <a:lnTo>
                    <a:pt x="1469" y="1594"/>
                  </a:lnTo>
                  <a:lnTo>
                    <a:pt x="1464" y="1596"/>
                  </a:lnTo>
                  <a:lnTo>
                    <a:pt x="1458" y="1599"/>
                  </a:lnTo>
                  <a:lnTo>
                    <a:pt x="1455" y="1603"/>
                  </a:lnTo>
                  <a:lnTo>
                    <a:pt x="1455" y="1603"/>
                  </a:lnTo>
                  <a:close/>
                  <a:moveTo>
                    <a:pt x="1069" y="185"/>
                  </a:moveTo>
                  <a:lnTo>
                    <a:pt x="1069" y="185"/>
                  </a:lnTo>
                  <a:lnTo>
                    <a:pt x="1073" y="187"/>
                  </a:lnTo>
                  <a:lnTo>
                    <a:pt x="1073" y="189"/>
                  </a:lnTo>
                  <a:lnTo>
                    <a:pt x="1073" y="193"/>
                  </a:lnTo>
                  <a:lnTo>
                    <a:pt x="1074" y="196"/>
                  </a:lnTo>
                  <a:lnTo>
                    <a:pt x="1074" y="196"/>
                  </a:lnTo>
                  <a:lnTo>
                    <a:pt x="1078" y="200"/>
                  </a:lnTo>
                  <a:lnTo>
                    <a:pt x="1082" y="202"/>
                  </a:lnTo>
                  <a:lnTo>
                    <a:pt x="1091" y="204"/>
                  </a:lnTo>
                  <a:lnTo>
                    <a:pt x="1100" y="202"/>
                  </a:lnTo>
                  <a:lnTo>
                    <a:pt x="1107" y="198"/>
                  </a:lnTo>
                  <a:lnTo>
                    <a:pt x="1107" y="198"/>
                  </a:lnTo>
                  <a:lnTo>
                    <a:pt x="1109" y="194"/>
                  </a:lnTo>
                  <a:lnTo>
                    <a:pt x="1109" y="193"/>
                  </a:lnTo>
                  <a:lnTo>
                    <a:pt x="1107" y="189"/>
                  </a:lnTo>
                  <a:lnTo>
                    <a:pt x="1105" y="185"/>
                  </a:lnTo>
                  <a:lnTo>
                    <a:pt x="1091" y="176"/>
                  </a:lnTo>
                  <a:lnTo>
                    <a:pt x="1091" y="176"/>
                  </a:lnTo>
                  <a:lnTo>
                    <a:pt x="1085" y="171"/>
                  </a:lnTo>
                  <a:lnTo>
                    <a:pt x="1076" y="167"/>
                  </a:lnTo>
                  <a:lnTo>
                    <a:pt x="1069" y="165"/>
                  </a:lnTo>
                  <a:lnTo>
                    <a:pt x="1065" y="165"/>
                  </a:lnTo>
                  <a:lnTo>
                    <a:pt x="1062" y="167"/>
                  </a:lnTo>
                  <a:lnTo>
                    <a:pt x="1062" y="167"/>
                  </a:lnTo>
                  <a:lnTo>
                    <a:pt x="1058" y="171"/>
                  </a:lnTo>
                  <a:lnTo>
                    <a:pt x="1058" y="171"/>
                  </a:lnTo>
                  <a:lnTo>
                    <a:pt x="1056" y="172"/>
                  </a:lnTo>
                  <a:lnTo>
                    <a:pt x="1056" y="174"/>
                  </a:lnTo>
                  <a:lnTo>
                    <a:pt x="1060" y="180"/>
                  </a:lnTo>
                  <a:lnTo>
                    <a:pt x="1069" y="185"/>
                  </a:lnTo>
                  <a:lnTo>
                    <a:pt x="1069" y="185"/>
                  </a:lnTo>
                  <a:close/>
                  <a:moveTo>
                    <a:pt x="1033" y="229"/>
                  </a:moveTo>
                  <a:lnTo>
                    <a:pt x="1033" y="229"/>
                  </a:lnTo>
                  <a:lnTo>
                    <a:pt x="1029" y="231"/>
                  </a:lnTo>
                  <a:lnTo>
                    <a:pt x="1027" y="235"/>
                  </a:lnTo>
                  <a:lnTo>
                    <a:pt x="1027" y="237"/>
                  </a:lnTo>
                  <a:lnTo>
                    <a:pt x="1027" y="240"/>
                  </a:lnTo>
                  <a:lnTo>
                    <a:pt x="1031" y="246"/>
                  </a:lnTo>
                  <a:lnTo>
                    <a:pt x="1031" y="253"/>
                  </a:lnTo>
                  <a:lnTo>
                    <a:pt x="1031" y="253"/>
                  </a:lnTo>
                  <a:lnTo>
                    <a:pt x="1031" y="257"/>
                  </a:lnTo>
                  <a:lnTo>
                    <a:pt x="1029" y="259"/>
                  </a:lnTo>
                  <a:lnTo>
                    <a:pt x="1027" y="257"/>
                  </a:lnTo>
                  <a:lnTo>
                    <a:pt x="1024" y="255"/>
                  </a:lnTo>
                  <a:lnTo>
                    <a:pt x="1016" y="242"/>
                  </a:lnTo>
                  <a:lnTo>
                    <a:pt x="1016" y="242"/>
                  </a:lnTo>
                  <a:lnTo>
                    <a:pt x="1015" y="240"/>
                  </a:lnTo>
                  <a:lnTo>
                    <a:pt x="1009" y="238"/>
                  </a:lnTo>
                  <a:lnTo>
                    <a:pt x="1005" y="238"/>
                  </a:lnTo>
                  <a:lnTo>
                    <a:pt x="1004" y="240"/>
                  </a:lnTo>
                  <a:lnTo>
                    <a:pt x="1004" y="240"/>
                  </a:lnTo>
                  <a:lnTo>
                    <a:pt x="1002" y="244"/>
                  </a:lnTo>
                  <a:lnTo>
                    <a:pt x="1004" y="246"/>
                  </a:lnTo>
                  <a:lnTo>
                    <a:pt x="1005" y="249"/>
                  </a:lnTo>
                  <a:lnTo>
                    <a:pt x="1011" y="253"/>
                  </a:lnTo>
                  <a:lnTo>
                    <a:pt x="1013" y="259"/>
                  </a:lnTo>
                  <a:lnTo>
                    <a:pt x="1013" y="259"/>
                  </a:lnTo>
                  <a:lnTo>
                    <a:pt x="1013" y="262"/>
                  </a:lnTo>
                  <a:lnTo>
                    <a:pt x="1009" y="264"/>
                  </a:lnTo>
                  <a:lnTo>
                    <a:pt x="1002" y="266"/>
                  </a:lnTo>
                  <a:lnTo>
                    <a:pt x="1002" y="266"/>
                  </a:lnTo>
                  <a:lnTo>
                    <a:pt x="996" y="266"/>
                  </a:lnTo>
                  <a:lnTo>
                    <a:pt x="993" y="270"/>
                  </a:lnTo>
                  <a:lnTo>
                    <a:pt x="991" y="271"/>
                  </a:lnTo>
                  <a:lnTo>
                    <a:pt x="993" y="277"/>
                  </a:lnTo>
                  <a:lnTo>
                    <a:pt x="993" y="277"/>
                  </a:lnTo>
                  <a:lnTo>
                    <a:pt x="996" y="279"/>
                  </a:lnTo>
                  <a:lnTo>
                    <a:pt x="998" y="279"/>
                  </a:lnTo>
                  <a:lnTo>
                    <a:pt x="1004" y="277"/>
                  </a:lnTo>
                  <a:lnTo>
                    <a:pt x="1013" y="273"/>
                  </a:lnTo>
                  <a:lnTo>
                    <a:pt x="1013" y="273"/>
                  </a:lnTo>
                  <a:lnTo>
                    <a:pt x="1020" y="270"/>
                  </a:lnTo>
                  <a:lnTo>
                    <a:pt x="1024" y="270"/>
                  </a:lnTo>
                  <a:lnTo>
                    <a:pt x="1027" y="270"/>
                  </a:lnTo>
                  <a:lnTo>
                    <a:pt x="1027" y="270"/>
                  </a:lnTo>
                  <a:lnTo>
                    <a:pt x="1029" y="271"/>
                  </a:lnTo>
                  <a:lnTo>
                    <a:pt x="1029" y="273"/>
                  </a:lnTo>
                  <a:lnTo>
                    <a:pt x="1027" y="277"/>
                  </a:lnTo>
                  <a:lnTo>
                    <a:pt x="1027" y="277"/>
                  </a:lnTo>
                  <a:lnTo>
                    <a:pt x="1027" y="281"/>
                  </a:lnTo>
                  <a:lnTo>
                    <a:pt x="1027" y="284"/>
                  </a:lnTo>
                  <a:lnTo>
                    <a:pt x="1031" y="288"/>
                  </a:lnTo>
                  <a:lnTo>
                    <a:pt x="1036" y="290"/>
                  </a:lnTo>
                  <a:lnTo>
                    <a:pt x="1036" y="290"/>
                  </a:lnTo>
                  <a:lnTo>
                    <a:pt x="1049" y="290"/>
                  </a:lnTo>
                  <a:lnTo>
                    <a:pt x="1062" y="288"/>
                  </a:lnTo>
                  <a:lnTo>
                    <a:pt x="1062" y="288"/>
                  </a:lnTo>
                  <a:lnTo>
                    <a:pt x="1067" y="286"/>
                  </a:lnTo>
                  <a:lnTo>
                    <a:pt x="1073" y="279"/>
                  </a:lnTo>
                  <a:lnTo>
                    <a:pt x="1073" y="279"/>
                  </a:lnTo>
                  <a:lnTo>
                    <a:pt x="1074" y="273"/>
                  </a:lnTo>
                  <a:lnTo>
                    <a:pt x="1073" y="270"/>
                  </a:lnTo>
                  <a:lnTo>
                    <a:pt x="1069" y="266"/>
                  </a:lnTo>
                  <a:lnTo>
                    <a:pt x="1067" y="260"/>
                  </a:lnTo>
                  <a:lnTo>
                    <a:pt x="1067" y="260"/>
                  </a:lnTo>
                  <a:lnTo>
                    <a:pt x="1065" y="257"/>
                  </a:lnTo>
                  <a:lnTo>
                    <a:pt x="1067" y="251"/>
                  </a:lnTo>
                  <a:lnTo>
                    <a:pt x="1067" y="246"/>
                  </a:lnTo>
                  <a:lnTo>
                    <a:pt x="1067" y="240"/>
                  </a:lnTo>
                  <a:lnTo>
                    <a:pt x="1067" y="240"/>
                  </a:lnTo>
                  <a:lnTo>
                    <a:pt x="1062" y="235"/>
                  </a:lnTo>
                  <a:lnTo>
                    <a:pt x="1053" y="229"/>
                  </a:lnTo>
                  <a:lnTo>
                    <a:pt x="1053" y="229"/>
                  </a:lnTo>
                  <a:lnTo>
                    <a:pt x="1045" y="227"/>
                  </a:lnTo>
                  <a:lnTo>
                    <a:pt x="1036" y="227"/>
                  </a:lnTo>
                  <a:lnTo>
                    <a:pt x="1036" y="227"/>
                  </a:lnTo>
                  <a:lnTo>
                    <a:pt x="1033" y="229"/>
                  </a:lnTo>
                  <a:lnTo>
                    <a:pt x="1033" y="229"/>
                  </a:lnTo>
                  <a:close/>
                  <a:moveTo>
                    <a:pt x="1123" y="216"/>
                  </a:moveTo>
                  <a:lnTo>
                    <a:pt x="1123" y="216"/>
                  </a:lnTo>
                  <a:lnTo>
                    <a:pt x="1132" y="216"/>
                  </a:lnTo>
                  <a:lnTo>
                    <a:pt x="1138" y="213"/>
                  </a:lnTo>
                  <a:lnTo>
                    <a:pt x="1141" y="211"/>
                  </a:lnTo>
                  <a:lnTo>
                    <a:pt x="1143" y="207"/>
                  </a:lnTo>
                  <a:lnTo>
                    <a:pt x="1141" y="204"/>
                  </a:lnTo>
                  <a:lnTo>
                    <a:pt x="1138" y="200"/>
                  </a:lnTo>
                  <a:lnTo>
                    <a:pt x="1132" y="200"/>
                  </a:lnTo>
                  <a:lnTo>
                    <a:pt x="1123" y="200"/>
                  </a:lnTo>
                  <a:lnTo>
                    <a:pt x="1123" y="200"/>
                  </a:lnTo>
                  <a:lnTo>
                    <a:pt x="1116" y="204"/>
                  </a:lnTo>
                  <a:lnTo>
                    <a:pt x="1107" y="207"/>
                  </a:lnTo>
                  <a:lnTo>
                    <a:pt x="1102" y="207"/>
                  </a:lnTo>
                  <a:lnTo>
                    <a:pt x="1102" y="207"/>
                  </a:lnTo>
                  <a:lnTo>
                    <a:pt x="1100" y="205"/>
                  </a:lnTo>
                  <a:lnTo>
                    <a:pt x="1096" y="205"/>
                  </a:lnTo>
                  <a:lnTo>
                    <a:pt x="1092" y="211"/>
                  </a:lnTo>
                  <a:lnTo>
                    <a:pt x="1092" y="211"/>
                  </a:lnTo>
                  <a:lnTo>
                    <a:pt x="1096" y="211"/>
                  </a:lnTo>
                  <a:lnTo>
                    <a:pt x="1098" y="211"/>
                  </a:lnTo>
                  <a:lnTo>
                    <a:pt x="1100" y="209"/>
                  </a:lnTo>
                  <a:lnTo>
                    <a:pt x="1102" y="209"/>
                  </a:lnTo>
                  <a:lnTo>
                    <a:pt x="1102" y="209"/>
                  </a:lnTo>
                  <a:lnTo>
                    <a:pt x="1112" y="213"/>
                  </a:lnTo>
                  <a:lnTo>
                    <a:pt x="1118" y="215"/>
                  </a:lnTo>
                  <a:lnTo>
                    <a:pt x="1123" y="216"/>
                  </a:lnTo>
                  <a:lnTo>
                    <a:pt x="1123" y="216"/>
                  </a:lnTo>
                  <a:close/>
                  <a:moveTo>
                    <a:pt x="1355" y="440"/>
                  </a:moveTo>
                  <a:lnTo>
                    <a:pt x="1355" y="440"/>
                  </a:lnTo>
                  <a:lnTo>
                    <a:pt x="1352" y="440"/>
                  </a:lnTo>
                  <a:lnTo>
                    <a:pt x="1352" y="440"/>
                  </a:lnTo>
                  <a:lnTo>
                    <a:pt x="1344" y="440"/>
                  </a:lnTo>
                  <a:lnTo>
                    <a:pt x="1337" y="442"/>
                  </a:lnTo>
                  <a:lnTo>
                    <a:pt x="1333" y="446"/>
                  </a:lnTo>
                  <a:lnTo>
                    <a:pt x="1332" y="449"/>
                  </a:lnTo>
                  <a:lnTo>
                    <a:pt x="1332" y="451"/>
                  </a:lnTo>
                  <a:lnTo>
                    <a:pt x="1332" y="451"/>
                  </a:lnTo>
                  <a:lnTo>
                    <a:pt x="1335" y="457"/>
                  </a:lnTo>
                  <a:lnTo>
                    <a:pt x="1341" y="460"/>
                  </a:lnTo>
                  <a:lnTo>
                    <a:pt x="1348" y="462"/>
                  </a:lnTo>
                  <a:lnTo>
                    <a:pt x="1353" y="462"/>
                  </a:lnTo>
                  <a:lnTo>
                    <a:pt x="1353" y="462"/>
                  </a:lnTo>
                  <a:lnTo>
                    <a:pt x="1359" y="457"/>
                  </a:lnTo>
                  <a:lnTo>
                    <a:pt x="1362" y="451"/>
                  </a:lnTo>
                  <a:lnTo>
                    <a:pt x="1361" y="444"/>
                  </a:lnTo>
                  <a:lnTo>
                    <a:pt x="1359" y="442"/>
                  </a:lnTo>
                  <a:lnTo>
                    <a:pt x="1355" y="440"/>
                  </a:lnTo>
                  <a:lnTo>
                    <a:pt x="1355" y="440"/>
                  </a:lnTo>
                  <a:close/>
                  <a:moveTo>
                    <a:pt x="1116" y="103"/>
                  </a:moveTo>
                  <a:lnTo>
                    <a:pt x="1116" y="103"/>
                  </a:lnTo>
                  <a:lnTo>
                    <a:pt x="1123" y="105"/>
                  </a:lnTo>
                  <a:lnTo>
                    <a:pt x="1130" y="108"/>
                  </a:lnTo>
                  <a:lnTo>
                    <a:pt x="1134" y="110"/>
                  </a:lnTo>
                  <a:lnTo>
                    <a:pt x="1134" y="114"/>
                  </a:lnTo>
                  <a:lnTo>
                    <a:pt x="1130" y="116"/>
                  </a:lnTo>
                  <a:lnTo>
                    <a:pt x="1130" y="116"/>
                  </a:lnTo>
                  <a:lnTo>
                    <a:pt x="1125" y="116"/>
                  </a:lnTo>
                  <a:lnTo>
                    <a:pt x="1120" y="116"/>
                  </a:lnTo>
                  <a:lnTo>
                    <a:pt x="1112" y="116"/>
                  </a:lnTo>
                  <a:lnTo>
                    <a:pt x="1111" y="117"/>
                  </a:lnTo>
                  <a:lnTo>
                    <a:pt x="1109" y="119"/>
                  </a:lnTo>
                  <a:lnTo>
                    <a:pt x="1109" y="119"/>
                  </a:lnTo>
                  <a:lnTo>
                    <a:pt x="1109" y="123"/>
                  </a:lnTo>
                  <a:lnTo>
                    <a:pt x="1111" y="125"/>
                  </a:lnTo>
                  <a:lnTo>
                    <a:pt x="1114" y="128"/>
                  </a:lnTo>
                  <a:lnTo>
                    <a:pt x="1127" y="128"/>
                  </a:lnTo>
                  <a:lnTo>
                    <a:pt x="1127" y="128"/>
                  </a:lnTo>
                  <a:lnTo>
                    <a:pt x="1134" y="130"/>
                  </a:lnTo>
                  <a:lnTo>
                    <a:pt x="1136" y="132"/>
                  </a:lnTo>
                  <a:lnTo>
                    <a:pt x="1134" y="136"/>
                  </a:lnTo>
                  <a:lnTo>
                    <a:pt x="1134" y="136"/>
                  </a:lnTo>
                  <a:lnTo>
                    <a:pt x="1132" y="138"/>
                  </a:lnTo>
                  <a:lnTo>
                    <a:pt x="1129" y="138"/>
                  </a:lnTo>
                  <a:lnTo>
                    <a:pt x="1125" y="138"/>
                  </a:lnTo>
                  <a:lnTo>
                    <a:pt x="1121" y="139"/>
                  </a:lnTo>
                  <a:lnTo>
                    <a:pt x="1121" y="139"/>
                  </a:lnTo>
                  <a:lnTo>
                    <a:pt x="1118" y="145"/>
                  </a:lnTo>
                  <a:lnTo>
                    <a:pt x="1120" y="149"/>
                  </a:lnTo>
                  <a:lnTo>
                    <a:pt x="1123" y="152"/>
                  </a:lnTo>
                  <a:lnTo>
                    <a:pt x="1129" y="152"/>
                  </a:lnTo>
                  <a:lnTo>
                    <a:pt x="1145" y="154"/>
                  </a:lnTo>
                  <a:lnTo>
                    <a:pt x="1154" y="154"/>
                  </a:lnTo>
                  <a:lnTo>
                    <a:pt x="1154" y="154"/>
                  </a:lnTo>
                  <a:lnTo>
                    <a:pt x="1161" y="158"/>
                  </a:lnTo>
                  <a:lnTo>
                    <a:pt x="1163" y="160"/>
                  </a:lnTo>
                  <a:lnTo>
                    <a:pt x="1161" y="161"/>
                  </a:lnTo>
                  <a:lnTo>
                    <a:pt x="1161" y="161"/>
                  </a:lnTo>
                  <a:lnTo>
                    <a:pt x="1159" y="163"/>
                  </a:lnTo>
                  <a:lnTo>
                    <a:pt x="1154" y="165"/>
                  </a:lnTo>
                  <a:lnTo>
                    <a:pt x="1150" y="165"/>
                  </a:lnTo>
                  <a:lnTo>
                    <a:pt x="1147" y="169"/>
                  </a:lnTo>
                  <a:lnTo>
                    <a:pt x="1147" y="169"/>
                  </a:lnTo>
                  <a:lnTo>
                    <a:pt x="1145" y="172"/>
                  </a:lnTo>
                  <a:lnTo>
                    <a:pt x="1143" y="178"/>
                  </a:lnTo>
                  <a:lnTo>
                    <a:pt x="1143" y="182"/>
                  </a:lnTo>
                  <a:lnTo>
                    <a:pt x="1145" y="183"/>
                  </a:lnTo>
                  <a:lnTo>
                    <a:pt x="1149" y="189"/>
                  </a:lnTo>
                  <a:lnTo>
                    <a:pt x="1158" y="193"/>
                  </a:lnTo>
                  <a:lnTo>
                    <a:pt x="1167" y="194"/>
                  </a:lnTo>
                  <a:lnTo>
                    <a:pt x="1176" y="193"/>
                  </a:lnTo>
                  <a:lnTo>
                    <a:pt x="1183" y="191"/>
                  </a:lnTo>
                  <a:lnTo>
                    <a:pt x="1190" y="185"/>
                  </a:lnTo>
                  <a:lnTo>
                    <a:pt x="1190" y="185"/>
                  </a:lnTo>
                  <a:lnTo>
                    <a:pt x="1196" y="176"/>
                  </a:lnTo>
                  <a:lnTo>
                    <a:pt x="1199" y="172"/>
                  </a:lnTo>
                  <a:lnTo>
                    <a:pt x="1203" y="171"/>
                  </a:lnTo>
                  <a:lnTo>
                    <a:pt x="1203" y="171"/>
                  </a:lnTo>
                  <a:lnTo>
                    <a:pt x="1214" y="167"/>
                  </a:lnTo>
                  <a:lnTo>
                    <a:pt x="1214" y="167"/>
                  </a:lnTo>
                  <a:lnTo>
                    <a:pt x="1227" y="163"/>
                  </a:lnTo>
                  <a:lnTo>
                    <a:pt x="1234" y="163"/>
                  </a:lnTo>
                  <a:lnTo>
                    <a:pt x="1237" y="165"/>
                  </a:lnTo>
                  <a:lnTo>
                    <a:pt x="1237" y="165"/>
                  </a:lnTo>
                  <a:lnTo>
                    <a:pt x="1239" y="167"/>
                  </a:lnTo>
                  <a:lnTo>
                    <a:pt x="1239" y="169"/>
                  </a:lnTo>
                  <a:lnTo>
                    <a:pt x="1232" y="174"/>
                  </a:lnTo>
                  <a:lnTo>
                    <a:pt x="1223" y="180"/>
                  </a:lnTo>
                  <a:lnTo>
                    <a:pt x="1217" y="182"/>
                  </a:lnTo>
                  <a:lnTo>
                    <a:pt x="1217" y="182"/>
                  </a:lnTo>
                  <a:lnTo>
                    <a:pt x="1216" y="185"/>
                  </a:lnTo>
                  <a:lnTo>
                    <a:pt x="1217" y="189"/>
                  </a:lnTo>
                  <a:lnTo>
                    <a:pt x="1227" y="191"/>
                  </a:lnTo>
                  <a:lnTo>
                    <a:pt x="1227" y="191"/>
                  </a:lnTo>
                  <a:lnTo>
                    <a:pt x="1234" y="191"/>
                  </a:lnTo>
                  <a:lnTo>
                    <a:pt x="1241" y="189"/>
                  </a:lnTo>
                  <a:lnTo>
                    <a:pt x="1241" y="189"/>
                  </a:lnTo>
                  <a:lnTo>
                    <a:pt x="1252" y="183"/>
                  </a:lnTo>
                  <a:lnTo>
                    <a:pt x="1259" y="182"/>
                  </a:lnTo>
                  <a:lnTo>
                    <a:pt x="1265" y="182"/>
                  </a:lnTo>
                  <a:lnTo>
                    <a:pt x="1265" y="182"/>
                  </a:lnTo>
                  <a:lnTo>
                    <a:pt x="1266" y="183"/>
                  </a:lnTo>
                  <a:lnTo>
                    <a:pt x="1266" y="185"/>
                  </a:lnTo>
                  <a:lnTo>
                    <a:pt x="1266" y="189"/>
                  </a:lnTo>
                  <a:lnTo>
                    <a:pt x="1266" y="194"/>
                  </a:lnTo>
                  <a:lnTo>
                    <a:pt x="1268" y="200"/>
                  </a:lnTo>
                  <a:lnTo>
                    <a:pt x="1268" y="200"/>
                  </a:lnTo>
                  <a:lnTo>
                    <a:pt x="1272" y="202"/>
                  </a:lnTo>
                  <a:lnTo>
                    <a:pt x="1275" y="202"/>
                  </a:lnTo>
                  <a:lnTo>
                    <a:pt x="1279" y="200"/>
                  </a:lnTo>
                  <a:lnTo>
                    <a:pt x="1284" y="202"/>
                  </a:lnTo>
                  <a:lnTo>
                    <a:pt x="1284" y="202"/>
                  </a:lnTo>
                  <a:lnTo>
                    <a:pt x="1288" y="204"/>
                  </a:lnTo>
                  <a:lnTo>
                    <a:pt x="1290" y="207"/>
                  </a:lnTo>
                  <a:lnTo>
                    <a:pt x="1288" y="213"/>
                  </a:lnTo>
                  <a:lnTo>
                    <a:pt x="1284" y="215"/>
                  </a:lnTo>
                  <a:lnTo>
                    <a:pt x="1284" y="215"/>
                  </a:lnTo>
                  <a:lnTo>
                    <a:pt x="1279" y="218"/>
                  </a:lnTo>
                  <a:lnTo>
                    <a:pt x="1274" y="216"/>
                  </a:lnTo>
                  <a:lnTo>
                    <a:pt x="1268" y="215"/>
                  </a:lnTo>
                  <a:lnTo>
                    <a:pt x="1261" y="211"/>
                  </a:lnTo>
                  <a:lnTo>
                    <a:pt x="1250" y="204"/>
                  </a:lnTo>
                  <a:lnTo>
                    <a:pt x="1245" y="200"/>
                  </a:lnTo>
                  <a:lnTo>
                    <a:pt x="1239" y="198"/>
                  </a:lnTo>
                  <a:lnTo>
                    <a:pt x="1239" y="198"/>
                  </a:lnTo>
                  <a:lnTo>
                    <a:pt x="1228" y="196"/>
                  </a:lnTo>
                  <a:lnTo>
                    <a:pt x="1223" y="196"/>
                  </a:lnTo>
                  <a:lnTo>
                    <a:pt x="1217" y="198"/>
                  </a:lnTo>
                  <a:lnTo>
                    <a:pt x="1217" y="198"/>
                  </a:lnTo>
                  <a:lnTo>
                    <a:pt x="1216" y="200"/>
                  </a:lnTo>
                  <a:lnTo>
                    <a:pt x="1214" y="204"/>
                  </a:lnTo>
                  <a:lnTo>
                    <a:pt x="1214" y="207"/>
                  </a:lnTo>
                  <a:lnTo>
                    <a:pt x="1216" y="211"/>
                  </a:lnTo>
                  <a:lnTo>
                    <a:pt x="1216" y="211"/>
                  </a:lnTo>
                  <a:lnTo>
                    <a:pt x="1223" y="215"/>
                  </a:lnTo>
                  <a:lnTo>
                    <a:pt x="1223" y="216"/>
                  </a:lnTo>
                  <a:lnTo>
                    <a:pt x="1221" y="220"/>
                  </a:lnTo>
                  <a:lnTo>
                    <a:pt x="1221" y="220"/>
                  </a:lnTo>
                  <a:lnTo>
                    <a:pt x="1217" y="222"/>
                  </a:lnTo>
                  <a:lnTo>
                    <a:pt x="1212" y="222"/>
                  </a:lnTo>
                  <a:lnTo>
                    <a:pt x="1203" y="224"/>
                  </a:lnTo>
                  <a:lnTo>
                    <a:pt x="1203" y="224"/>
                  </a:lnTo>
                  <a:lnTo>
                    <a:pt x="1198" y="226"/>
                  </a:lnTo>
                  <a:lnTo>
                    <a:pt x="1194" y="227"/>
                  </a:lnTo>
                  <a:lnTo>
                    <a:pt x="1190" y="233"/>
                  </a:lnTo>
                  <a:lnTo>
                    <a:pt x="1192" y="238"/>
                  </a:lnTo>
                  <a:lnTo>
                    <a:pt x="1192" y="238"/>
                  </a:lnTo>
                  <a:lnTo>
                    <a:pt x="1196" y="242"/>
                  </a:lnTo>
                  <a:lnTo>
                    <a:pt x="1203" y="246"/>
                  </a:lnTo>
                  <a:lnTo>
                    <a:pt x="1210" y="248"/>
                  </a:lnTo>
                  <a:lnTo>
                    <a:pt x="1216" y="248"/>
                  </a:lnTo>
                  <a:lnTo>
                    <a:pt x="1216" y="248"/>
                  </a:lnTo>
                  <a:lnTo>
                    <a:pt x="1219" y="246"/>
                  </a:lnTo>
                  <a:lnTo>
                    <a:pt x="1223" y="244"/>
                  </a:lnTo>
                  <a:lnTo>
                    <a:pt x="1223" y="244"/>
                  </a:lnTo>
                  <a:lnTo>
                    <a:pt x="1228" y="244"/>
                  </a:lnTo>
                  <a:lnTo>
                    <a:pt x="1234" y="246"/>
                  </a:lnTo>
                  <a:lnTo>
                    <a:pt x="1239" y="248"/>
                  </a:lnTo>
                  <a:lnTo>
                    <a:pt x="1245" y="248"/>
                  </a:lnTo>
                  <a:lnTo>
                    <a:pt x="1245" y="248"/>
                  </a:lnTo>
                  <a:lnTo>
                    <a:pt x="1250" y="244"/>
                  </a:lnTo>
                  <a:lnTo>
                    <a:pt x="1255" y="240"/>
                  </a:lnTo>
                  <a:lnTo>
                    <a:pt x="1261" y="235"/>
                  </a:lnTo>
                  <a:lnTo>
                    <a:pt x="1268" y="233"/>
                  </a:lnTo>
                  <a:lnTo>
                    <a:pt x="1268" y="233"/>
                  </a:lnTo>
                  <a:lnTo>
                    <a:pt x="1274" y="235"/>
                  </a:lnTo>
                  <a:lnTo>
                    <a:pt x="1279" y="237"/>
                  </a:lnTo>
                  <a:lnTo>
                    <a:pt x="1288" y="242"/>
                  </a:lnTo>
                  <a:lnTo>
                    <a:pt x="1288" y="242"/>
                  </a:lnTo>
                  <a:lnTo>
                    <a:pt x="1292" y="242"/>
                  </a:lnTo>
                  <a:lnTo>
                    <a:pt x="1295" y="242"/>
                  </a:lnTo>
                  <a:lnTo>
                    <a:pt x="1301" y="240"/>
                  </a:lnTo>
                  <a:lnTo>
                    <a:pt x="1306" y="237"/>
                  </a:lnTo>
                  <a:lnTo>
                    <a:pt x="1313" y="235"/>
                  </a:lnTo>
                  <a:lnTo>
                    <a:pt x="1313" y="235"/>
                  </a:lnTo>
                  <a:lnTo>
                    <a:pt x="1319" y="238"/>
                  </a:lnTo>
                  <a:lnTo>
                    <a:pt x="1323" y="242"/>
                  </a:lnTo>
                  <a:lnTo>
                    <a:pt x="1323" y="242"/>
                  </a:lnTo>
                  <a:lnTo>
                    <a:pt x="1330" y="248"/>
                  </a:lnTo>
                  <a:lnTo>
                    <a:pt x="1339" y="251"/>
                  </a:lnTo>
                  <a:lnTo>
                    <a:pt x="1339" y="251"/>
                  </a:lnTo>
                  <a:lnTo>
                    <a:pt x="1348" y="249"/>
                  </a:lnTo>
                  <a:lnTo>
                    <a:pt x="1355" y="246"/>
                  </a:lnTo>
                  <a:lnTo>
                    <a:pt x="1359" y="238"/>
                  </a:lnTo>
                  <a:lnTo>
                    <a:pt x="1361" y="235"/>
                  </a:lnTo>
                  <a:lnTo>
                    <a:pt x="1361" y="231"/>
                  </a:lnTo>
                  <a:lnTo>
                    <a:pt x="1361" y="231"/>
                  </a:lnTo>
                  <a:lnTo>
                    <a:pt x="1359" y="226"/>
                  </a:lnTo>
                  <a:lnTo>
                    <a:pt x="1353" y="222"/>
                  </a:lnTo>
                  <a:lnTo>
                    <a:pt x="1353" y="222"/>
                  </a:lnTo>
                  <a:lnTo>
                    <a:pt x="1348" y="218"/>
                  </a:lnTo>
                  <a:lnTo>
                    <a:pt x="1346" y="216"/>
                  </a:lnTo>
                  <a:lnTo>
                    <a:pt x="1348" y="213"/>
                  </a:lnTo>
                  <a:lnTo>
                    <a:pt x="1348" y="213"/>
                  </a:lnTo>
                  <a:lnTo>
                    <a:pt x="1350" y="211"/>
                  </a:lnTo>
                  <a:lnTo>
                    <a:pt x="1353" y="211"/>
                  </a:lnTo>
                  <a:lnTo>
                    <a:pt x="1361" y="209"/>
                  </a:lnTo>
                  <a:lnTo>
                    <a:pt x="1361" y="209"/>
                  </a:lnTo>
                  <a:lnTo>
                    <a:pt x="1368" y="204"/>
                  </a:lnTo>
                  <a:lnTo>
                    <a:pt x="1371" y="200"/>
                  </a:lnTo>
                  <a:lnTo>
                    <a:pt x="1375" y="198"/>
                  </a:lnTo>
                  <a:lnTo>
                    <a:pt x="1375" y="198"/>
                  </a:lnTo>
                  <a:lnTo>
                    <a:pt x="1382" y="198"/>
                  </a:lnTo>
                  <a:lnTo>
                    <a:pt x="1388" y="196"/>
                  </a:lnTo>
                  <a:lnTo>
                    <a:pt x="1388" y="196"/>
                  </a:lnTo>
                  <a:lnTo>
                    <a:pt x="1393" y="194"/>
                  </a:lnTo>
                  <a:lnTo>
                    <a:pt x="1397" y="193"/>
                  </a:lnTo>
                  <a:lnTo>
                    <a:pt x="1397" y="193"/>
                  </a:lnTo>
                  <a:lnTo>
                    <a:pt x="1402" y="189"/>
                  </a:lnTo>
                  <a:lnTo>
                    <a:pt x="1409" y="185"/>
                  </a:lnTo>
                  <a:lnTo>
                    <a:pt x="1409" y="185"/>
                  </a:lnTo>
                  <a:lnTo>
                    <a:pt x="1419" y="180"/>
                  </a:lnTo>
                  <a:lnTo>
                    <a:pt x="1424" y="176"/>
                  </a:lnTo>
                  <a:lnTo>
                    <a:pt x="1428" y="172"/>
                  </a:lnTo>
                  <a:lnTo>
                    <a:pt x="1428" y="172"/>
                  </a:lnTo>
                  <a:lnTo>
                    <a:pt x="1428" y="169"/>
                  </a:lnTo>
                  <a:lnTo>
                    <a:pt x="1428" y="167"/>
                  </a:lnTo>
                  <a:lnTo>
                    <a:pt x="1422" y="163"/>
                  </a:lnTo>
                  <a:lnTo>
                    <a:pt x="1417" y="161"/>
                  </a:lnTo>
                  <a:lnTo>
                    <a:pt x="1411" y="161"/>
                  </a:lnTo>
                  <a:lnTo>
                    <a:pt x="1411" y="161"/>
                  </a:lnTo>
                  <a:lnTo>
                    <a:pt x="1408" y="161"/>
                  </a:lnTo>
                  <a:lnTo>
                    <a:pt x="1402" y="163"/>
                  </a:lnTo>
                  <a:lnTo>
                    <a:pt x="1395" y="169"/>
                  </a:lnTo>
                  <a:lnTo>
                    <a:pt x="1395" y="169"/>
                  </a:lnTo>
                  <a:lnTo>
                    <a:pt x="1388" y="172"/>
                  </a:lnTo>
                  <a:lnTo>
                    <a:pt x="1381" y="174"/>
                  </a:lnTo>
                  <a:lnTo>
                    <a:pt x="1373" y="172"/>
                  </a:lnTo>
                  <a:lnTo>
                    <a:pt x="1368" y="169"/>
                  </a:lnTo>
                  <a:lnTo>
                    <a:pt x="1368" y="169"/>
                  </a:lnTo>
                  <a:lnTo>
                    <a:pt x="1364" y="167"/>
                  </a:lnTo>
                  <a:lnTo>
                    <a:pt x="1364" y="163"/>
                  </a:lnTo>
                  <a:lnTo>
                    <a:pt x="1366" y="161"/>
                  </a:lnTo>
                  <a:lnTo>
                    <a:pt x="1370" y="161"/>
                  </a:lnTo>
                  <a:lnTo>
                    <a:pt x="1386" y="160"/>
                  </a:lnTo>
                  <a:lnTo>
                    <a:pt x="1386" y="160"/>
                  </a:lnTo>
                  <a:lnTo>
                    <a:pt x="1390" y="156"/>
                  </a:lnTo>
                  <a:lnTo>
                    <a:pt x="1390" y="152"/>
                  </a:lnTo>
                  <a:lnTo>
                    <a:pt x="1391" y="149"/>
                  </a:lnTo>
                  <a:lnTo>
                    <a:pt x="1395" y="145"/>
                  </a:lnTo>
                  <a:lnTo>
                    <a:pt x="1395" y="145"/>
                  </a:lnTo>
                  <a:lnTo>
                    <a:pt x="1400" y="143"/>
                  </a:lnTo>
                  <a:lnTo>
                    <a:pt x="1406" y="143"/>
                  </a:lnTo>
                  <a:lnTo>
                    <a:pt x="1417" y="147"/>
                  </a:lnTo>
                  <a:lnTo>
                    <a:pt x="1417" y="147"/>
                  </a:lnTo>
                  <a:lnTo>
                    <a:pt x="1424" y="147"/>
                  </a:lnTo>
                  <a:lnTo>
                    <a:pt x="1431" y="147"/>
                  </a:lnTo>
                  <a:lnTo>
                    <a:pt x="1444" y="145"/>
                  </a:lnTo>
                  <a:lnTo>
                    <a:pt x="1444" y="145"/>
                  </a:lnTo>
                  <a:lnTo>
                    <a:pt x="1453" y="141"/>
                  </a:lnTo>
                  <a:lnTo>
                    <a:pt x="1460" y="138"/>
                  </a:lnTo>
                  <a:lnTo>
                    <a:pt x="1473" y="125"/>
                  </a:lnTo>
                  <a:lnTo>
                    <a:pt x="1473" y="125"/>
                  </a:lnTo>
                  <a:lnTo>
                    <a:pt x="1484" y="117"/>
                  </a:lnTo>
                  <a:lnTo>
                    <a:pt x="1495" y="114"/>
                  </a:lnTo>
                  <a:lnTo>
                    <a:pt x="1495" y="114"/>
                  </a:lnTo>
                  <a:lnTo>
                    <a:pt x="1504" y="110"/>
                  </a:lnTo>
                  <a:lnTo>
                    <a:pt x="1513" y="108"/>
                  </a:lnTo>
                  <a:lnTo>
                    <a:pt x="1513" y="108"/>
                  </a:lnTo>
                  <a:lnTo>
                    <a:pt x="1525" y="101"/>
                  </a:lnTo>
                  <a:lnTo>
                    <a:pt x="1531" y="97"/>
                  </a:lnTo>
                  <a:lnTo>
                    <a:pt x="1536" y="95"/>
                  </a:lnTo>
                  <a:lnTo>
                    <a:pt x="1536" y="95"/>
                  </a:lnTo>
                  <a:lnTo>
                    <a:pt x="1547" y="95"/>
                  </a:lnTo>
                  <a:lnTo>
                    <a:pt x="1558" y="95"/>
                  </a:lnTo>
                  <a:lnTo>
                    <a:pt x="1558" y="95"/>
                  </a:lnTo>
                  <a:lnTo>
                    <a:pt x="1565" y="92"/>
                  </a:lnTo>
                  <a:lnTo>
                    <a:pt x="1573" y="86"/>
                  </a:lnTo>
                  <a:lnTo>
                    <a:pt x="1573" y="86"/>
                  </a:lnTo>
                  <a:lnTo>
                    <a:pt x="1576" y="83"/>
                  </a:lnTo>
                  <a:lnTo>
                    <a:pt x="1578" y="77"/>
                  </a:lnTo>
                  <a:lnTo>
                    <a:pt x="1582" y="73"/>
                  </a:lnTo>
                  <a:lnTo>
                    <a:pt x="1589" y="72"/>
                  </a:lnTo>
                  <a:lnTo>
                    <a:pt x="1589" y="72"/>
                  </a:lnTo>
                  <a:lnTo>
                    <a:pt x="1596" y="70"/>
                  </a:lnTo>
                  <a:lnTo>
                    <a:pt x="1602" y="70"/>
                  </a:lnTo>
                  <a:lnTo>
                    <a:pt x="1605" y="68"/>
                  </a:lnTo>
                  <a:lnTo>
                    <a:pt x="1605" y="68"/>
                  </a:lnTo>
                  <a:lnTo>
                    <a:pt x="1609" y="64"/>
                  </a:lnTo>
                  <a:lnTo>
                    <a:pt x="1612" y="62"/>
                  </a:lnTo>
                  <a:lnTo>
                    <a:pt x="1612" y="62"/>
                  </a:lnTo>
                  <a:lnTo>
                    <a:pt x="1620" y="62"/>
                  </a:lnTo>
                  <a:lnTo>
                    <a:pt x="1621" y="61"/>
                  </a:lnTo>
                  <a:lnTo>
                    <a:pt x="1625" y="59"/>
                  </a:lnTo>
                  <a:lnTo>
                    <a:pt x="1625" y="59"/>
                  </a:lnTo>
                  <a:lnTo>
                    <a:pt x="1627" y="55"/>
                  </a:lnTo>
                  <a:lnTo>
                    <a:pt x="1627" y="51"/>
                  </a:lnTo>
                  <a:lnTo>
                    <a:pt x="1627" y="50"/>
                  </a:lnTo>
                  <a:lnTo>
                    <a:pt x="1623" y="46"/>
                  </a:lnTo>
                  <a:lnTo>
                    <a:pt x="1623" y="46"/>
                  </a:lnTo>
                  <a:lnTo>
                    <a:pt x="1618" y="46"/>
                  </a:lnTo>
                  <a:lnTo>
                    <a:pt x="1612" y="46"/>
                  </a:lnTo>
                  <a:lnTo>
                    <a:pt x="1609" y="46"/>
                  </a:lnTo>
                  <a:lnTo>
                    <a:pt x="1603" y="44"/>
                  </a:lnTo>
                  <a:lnTo>
                    <a:pt x="1603" y="44"/>
                  </a:lnTo>
                  <a:lnTo>
                    <a:pt x="1602" y="40"/>
                  </a:lnTo>
                  <a:lnTo>
                    <a:pt x="1600" y="37"/>
                  </a:lnTo>
                  <a:lnTo>
                    <a:pt x="1596" y="31"/>
                  </a:lnTo>
                  <a:lnTo>
                    <a:pt x="1596" y="31"/>
                  </a:lnTo>
                  <a:lnTo>
                    <a:pt x="1592" y="29"/>
                  </a:lnTo>
                  <a:lnTo>
                    <a:pt x="1589" y="28"/>
                  </a:lnTo>
                  <a:lnTo>
                    <a:pt x="1580" y="28"/>
                  </a:lnTo>
                  <a:lnTo>
                    <a:pt x="1560" y="29"/>
                  </a:lnTo>
                  <a:lnTo>
                    <a:pt x="1560" y="29"/>
                  </a:lnTo>
                  <a:lnTo>
                    <a:pt x="1554" y="31"/>
                  </a:lnTo>
                  <a:lnTo>
                    <a:pt x="1549" y="33"/>
                  </a:lnTo>
                  <a:lnTo>
                    <a:pt x="1540" y="39"/>
                  </a:lnTo>
                  <a:lnTo>
                    <a:pt x="1540" y="39"/>
                  </a:lnTo>
                  <a:lnTo>
                    <a:pt x="1536" y="40"/>
                  </a:lnTo>
                  <a:lnTo>
                    <a:pt x="1533" y="42"/>
                  </a:lnTo>
                  <a:lnTo>
                    <a:pt x="1529" y="42"/>
                  </a:lnTo>
                  <a:lnTo>
                    <a:pt x="1525" y="40"/>
                  </a:lnTo>
                  <a:lnTo>
                    <a:pt x="1525" y="40"/>
                  </a:lnTo>
                  <a:lnTo>
                    <a:pt x="1531" y="35"/>
                  </a:lnTo>
                  <a:lnTo>
                    <a:pt x="1533" y="33"/>
                  </a:lnTo>
                  <a:lnTo>
                    <a:pt x="1533" y="29"/>
                  </a:lnTo>
                  <a:lnTo>
                    <a:pt x="1533" y="29"/>
                  </a:lnTo>
                  <a:lnTo>
                    <a:pt x="1531" y="26"/>
                  </a:lnTo>
                  <a:lnTo>
                    <a:pt x="1527" y="26"/>
                  </a:lnTo>
                  <a:lnTo>
                    <a:pt x="1520" y="26"/>
                  </a:lnTo>
                  <a:lnTo>
                    <a:pt x="1506" y="29"/>
                  </a:lnTo>
                  <a:lnTo>
                    <a:pt x="1506" y="29"/>
                  </a:lnTo>
                  <a:lnTo>
                    <a:pt x="1498" y="29"/>
                  </a:lnTo>
                  <a:lnTo>
                    <a:pt x="1498" y="29"/>
                  </a:lnTo>
                  <a:lnTo>
                    <a:pt x="1489" y="28"/>
                  </a:lnTo>
                  <a:lnTo>
                    <a:pt x="1482" y="22"/>
                  </a:lnTo>
                  <a:lnTo>
                    <a:pt x="1475" y="20"/>
                  </a:lnTo>
                  <a:lnTo>
                    <a:pt x="1471" y="18"/>
                  </a:lnTo>
                  <a:lnTo>
                    <a:pt x="1466" y="20"/>
                  </a:lnTo>
                  <a:lnTo>
                    <a:pt x="1466" y="20"/>
                  </a:lnTo>
                  <a:lnTo>
                    <a:pt x="1462" y="22"/>
                  </a:lnTo>
                  <a:lnTo>
                    <a:pt x="1460" y="24"/>
                  </a:lnTo>
                  <a:lnTo>
                    <a:pt x="1457" y="29"/>
                  </a:lnTo>
                  <a:lnTo>
                    <a:pt x="1453" y="35"/>
                  </a:lnTo>
                  <a:lnTo>
                    <a:pt x="1448" y="39"/>
                  </a:lnTo>
                  <a:lnTo>
                    <a:pt x="1448" y="39"/>
                  </a:lnTo>
                  <a:lnTo>
                    <a:pt x="1444" y="39"/>
                  </a:lnTo>
                  <a:lnTo>
                    <a:pt x="1442" y="39"/>
                  </a:lnTo>
                  <a:lnTo>
                    <a:pt x="1435" y="37"/>
                  </a:lnTo>
                  <a:lnTo>
                    <a:pt x="1429" y="33"/>
                  </a:lnTo>
                  <a:lnTo>
                    <a:pt x="1424" y="29"/>
                  </a:lnTo>
                  <a:lnTo>
                    <a:pt x="1424" y="29"/>
                  </a:lnTo>
                  <a:lnTo>
                    <a:pt x="1417" y="29"/>
                  </a:lnTo>
                  <a:lnTo>
                    <a:pt x="1409" y="31"/>
                  </a:lnTo>
                  <a:lnTo>
                    <a:pt x="1404" y="33"/>
                  </a:lnTo>
                  <a:lnTo>
                    <a:pt x="1397" y="35"/>
                  </a:lnTo>
                  <a:lnTo>
                    <a:pt x="1397" y="35"/>
                  </a:lnTo>
                  <a:lnTo>
                    <a:pt x="1388" y="35"/>
                  </a:lnTo>
                  <a:lnTo>
                    <a:pt x="1384" y="37"/>
                  </a:lnTo>
                  <a:lnTo>
                    <a:pt x="1382" y="39"/>
                  </a:lnTo>
                  <a:lnTo>
                    <a:pt x="1384" y="42"/>
                  </a:lnTo>
                  <a:lnTo>
                    <a:pt x="1384" y="42"/>
                  </a:lnTo>
                  <a:lnTo>
                    <a:pt x="1388" y="48"/>
                  </a:lnTo>
                  <a:lnTo>
                    <a:pt x="1388" y="50"/>
                  </a:lnTo>
                  <a:lnTo>
                    <a:pt x="1384" y="51"/>
                  </a:lnTo>
                  <a:lnTo>
                    <a:pt x="1384" y="51"/>
                  </a:lnTo>
                  <a:lnTo>
                    <a:pt x="1382" y="51"/>
                  </a:lnTo>
                  <a:lnTo>
                    <a:pt x="1379" y="50"/>
                  </a:lnTo>
                  <a:lnTo>
                    <a:pt x="1375" y="46"/>
                  </a:lnTo>
                  <a:lnTo>
                    <a:pt x="1375" y="46"/>
                  </a:lnTo>
                  <a:lnTo>
                    <a:pt x="1371" y="44"/>
                  </a:lnTo>
                  <a:lnTo>
                    <a:pt x="1366" y="44"/>
                  </a:lnTo>
                  <a:lnTo>
                    <a:pt x="1366" y="44"/>
                  </a:lnTo>
                  <a:lnTo>
                    <a:pt x="1359" y="46"/>
                  </a:lnTo>
                  <a:lnTo>
                    <a:pt x="1352" y="50"/>
                  </a:lnTo>
                  <a:lnTo>
                    <a:pt x="1352" y="50"/>
                  </a:lnTo>
                  <a:lnTo>
                    <a:pt x="1350" y="51"/>
                  </a:lnTo>
                  <a:lnTo>
                    <a:pt x="1346" y="51"/>
                  </a:lnTo>
                  <a:lnTo>
                    <a:pt x="1339" y="50"/>
                  </a:lnTo>
                  <a:lnTo>
                    <a:pt x="1339" y="50"/>
                  </a:lnTo>
                  <a:lnTo>
                    <a:pt x="1335" y="50"/>
                  </a:lnTo>
                  <a:lnTo>
                    <a:pt x="1332" y="51"/>
                  </a:lnTo>
                  <a:lnTo>
                    <a:pt x="1328" y="53"/>
                  </a:lnTo>
                  <a:lnTo>
                    <a:pt x="1324" y="53"/>
                  </a:lnTo>
                  <a:lnTo>
                    <a:pt x="1324" y="53"/>
                  </a:lnTo>
                  <a:lnTo>
                    <a:pt x="1317" y="51"/>
                  </a:lnTo>
                  <a:lnTo>
                    <a:pt x="1313" y="51"/>
                  </a:lnTo>
                  <a:lnTo>
                    <a:pt x="1310" y="53"/>
                  </a:lnTo>
                  <a:lnTo>
                    <a:pt x="1310" y="53"/>
                  </a:lnTo>
                  <a:lnTo>
                    <a:pt x="1310" y="57"/>
                  </a:lnTo>
                  <a:lnTo>
                    <a:pt x="1310" y="61"/>
                  </a:lnTo>
                  <a:lnTo>
                    <a:pt x="1308" y="64"/>
                  </a:lnTo>
                  <a:lnTo>
                    <a:pt x="1303" y="66"/>
                  </a:lnTo>
                  <a:lnTo>
                    <a:pt x="1303" y="66"/>
                  </a:lnTo>
                  <a:lnTo>
                    <a:pt x="1299" y="64"/>
                  </a:lnTo>
                  <a:lnTo>
                    <a:pt x="1295" y="62"/>
                  </a:lnTo>
                  <a:lnTo>
                    <a:pt x="1292" y="59"/>
                  </a:lnTo>
                  <a:lnTo>
                    <a:pt x="1288" y="57"/>
                  </a:lnTo>
                  <a:lnTo>
                    <a:pt x="1288" y="57"/>
                  </a:lnTo>
                  <a:lnTo>
                    <a:pt x="1279" y="55"/>
                  </a:lnTo>
                  <a:lnTo>
                    <a:pt x="1270" y="53"/>
                  </a:lnTo>
                  <a:lnTo>
                    <a:pt x="1270" y="53"/>
                  </a:lnTo>
                  <a:lnTo>
                    <a:pt x="1261" y="48"/>
                  </a:lnTo>
                  <a:lnTo>
                    <a:pt x="1257" y="46"/>
                  </a:lnTo>
                  <a:lnTo>
                    <a:pt x="1252" y="50"/>
                  </a:lnTo>
                  <a:lnTo>
                    <a:pt x="1252" y="50"/>
                  </a:lnTo>
                  <a:lnTo>
                    <a:pt x="1250" y="51"/>
                  </a:lnTo>
                  <a:lnTo>
                    <a:pt x="1248" y="55"/>
                  </a:lnTo>
                  <a:lnTo>
                    <a:pt x="1248" y="55"/>
                  </a:lnTo>
                  <a:lnTo>
                    <a:pt x="1245" y="55"/>
                  </a:lnTo>
                  <a:lnTo>
                    <a:pt x="1241" y="55"/>
                  </a:lnTo>
                  <a:lnTo>
                    <a:pt x="1241" y="55"/>
                  </a:lnTo>
                  <a:lnTo>
                    <a:pt x="1237" y="57"/>
                  </a:lnTo>
                  <a:lnTo>
                    <a:pt x="1237" y="59"/>
                  </a:lnTo>
                  <a:lnTo>
                    <a:pt x="1239" y="62"/>
                  </a:lnTo>
                  <a:lnTo>
                    <a:pt x="1243" y="62"/>
                  </a:lnTo>
                  <a:lnTo>
                    <a:pt x="1243" y="62"/>
                  </a:lnTo>
                  <a:lnTo>
                    <a:pt x="1254" y="62"/>
                  </a:lnTo>
                  <a:lnTo>
                    <a:pt x="1259" y="62"/>
                  </a:lnTo>
                  <a:lnTo>
                    <a:pt x="1265" y="64"/>
                  </a:lnTo>
                  <a:lnTo>
                    <a:pt x="1265" y="64"/>
                  </a:lnTo>
                  <a:lnTo>
                    <a:pt x="1268" y="66"/>
                  </a:lnTo>
                  <a:lnTo>
                    <a:pt x="1270" y="70"/>
                  </a:lnTo>
                  <a:lnTo>
                    <a:pt x="1268" y="72"/>
                  </a:lnTo>
                  <a:lnTo>
                    <a:pt x="1266" y="75"/>
                  </a:lnTo>
                  <a:lnTo>
                    <a:pt x="1266" y="75"/>
                  </a:lnTo>
                  <a:lnTo>
                    <a:pt x="1261" y="77"/>
                  </a:lnTo>
                  <a:lnTo>
                    <a:pt x="1255" y="75"/>
                  </a:lnTo>
                  <a:lnTo>
                    <a:pt x="1245" y="72"/>
                  </a:lnTo>
                  <a:lnTo>
                    <a:pt x="1245" y="72"/>
                  </a:lnTo>
                  <a:lnTo>
                    <a:pt x="1236" y="72"/>
                  </a:lnTo>
                  <a:lnTo>
                    <a:pt x="1230" y="72"/>
                  </a:lnTo>
                  <a:lnTo>
                    <a:pt x="1227" y="72"/>
                  </a:lnTo>
                  <a:lnTo>
                    <a:pt x="1227" y="72"/>
                  </a:lnTo>
                  <a:lnTo>
                    <a:pt x="1221" y="68"/>
                  </a:lnTo>
                  <a:lnTo>
                    <a:pt x="1217" y="64"/>
                  </a:lnTo>
                  <a:lnTo>
                    <a:pt x="1217" y="64"/>
                  </a:lnTo>
                  <a:lnTo>
                    <a:pt x="1214" y="62"/>
                  </a:lnTo>
                  <a:lnTo>
                    <a:pt x="1210" y="62"/>
                  </a:lnTo>
                  <a:lnTo>
                    <a:pt x="1203" y="66"/>
                  </a:lnTo>
                  <a:lnTo>
                    <a:pt x="1198" y="72"/>
                  </a:lnTo>
                  <a:lnTo>
                    <a:pt x="1190" y="77"/>
                  </a:lnTo>
                  <a:lnTo>
                    <a:pt x="1190" y="77"/>
                  </a:lnTo>
                  <a:lnTo>
                    <a:pt x="1187" y="77"/>
                  </a:lnTo>
                  <a:lnTo>
                    <a:pt x="1183" y="75"/>
                  </a:lnTo>
                  <a:lnTo>
                    <a:pt x="1179" y="75"/>
                  </a:lnTo>
                  <a:lnTo>
                    <a:pt x="1176" y="75"/>
                  </a:lnTo>
                  <a:lnTo>
                    <a:pt x="1176" y="75"/>
                  </a:lnTo>
                  <a:lnTo>
                    <a:pt x="1174" y="79"/>
                  </a:lnTo>
                  <a:lnTo>
                    <a:pt x="1176" y="81"/>
                  </a:lnTo>
                  <a:lnTo>
                    <a:pt x="1183" y="83"/>
                  </a:lnTo>
                  <a:lnTo>
                    <a:pt x="1183" y="83"/>
                  </a:lnTo>
                  <a:lnTo>
                    <a:pt x="1188" y="83"/>
                  </a:lnTo>
                  <a:lnTo>
                    <a:pt x="1192" y="83"/>
                  </a:lnTo>
                  <a:lnTo>
                    <a:pt x="1192" y="86"/>
                  </a:lnTo>
                  <a:lnTo>
                    <a:pt x="1192" y="86"/>
                  </a:lnTo>
                  <a:lnTo>
                    <a:pt x="1183" y="86"/>
                  </a:lnTo>
                  <a:lnTo>
                    <a:pt x="1178" y="88"/>
                  </a:lnTo>
                  <a:lnTo>
                    <a:pt x="1178" y="90"/>
                  </a:lnTo>
                  <a:lnTo>
                    <a:pt x="1178" y="92"/>
                  </a:lnTo>
                  <a:lnTo>
                    <a:pt x="1178" y="92"/>
                  </a:lnTo>
                  <a:lnTo>
                    <a:pt x="1185" y="90"/>
                  </a:lnTo>
                  <a:lnTo>
                    <a:pt x="1196" y="88"/>
                  </a:lnTo>
                  <a:lnTo>
                    <a:pt x="1207" y="88"/>
                  </a:lnTo>
                  <a:lnTo>
                    <a:pt x="1208" y="90"/>
                  </a:lnTo>
                  <a:lnTo>
                    <a:pt x="1210" y="94"/>
                  </a:lnTo>
                  <a:lnTo>
                    <a:pt x="1210" y="94"/>
                  </a:lnTo>
                  <a:lnTo>
                    <a:pt x="1208" y="95"/>
                  </a:lnTo>
                  <a:lnTo>
                    <a:pt x="1205" y="97"/>
                  </a:lnTo>
                  <a:lnTo>
                    <a:pt x="1196" y="99"/>
                  </a:lnTo>
                  <a:lnTo>
                    <a:pt x="1187" y="99"/>
                  </a:lnTo>
                  <a:lnTo>
                    <a:pt x="1185" y="99"/>
                  </a:lnTo>
                  <a:lnTo>
                    <a:pt x="1183" y="103"/>
                  </a:lnTo>
                  <a:lnTo>
                    <a:pt x="1183" y="103"/>
                  </a:lnTo>
                  <a:lnTo>
                    <a:pt x="1185" y="105"/>
                  </a:lnTo>
                  <a:lnTo>
                    <a:pt x="1187" y="106"/>
                  </a:lnTo>
                  <a:lnTo>
                    <a:pt x="1194" y="105"/>
                  </a:lnTo>
                  <a:lnTo>
                    <a:pt x="1194" y="105"/>
                  </a:lnTo>
                  <a:lnTo>
                    <a:pt x="1201" y="103"/>
                  </a:lnTo>
                  <a:lnTo>
                    <a:pt x="1201" y="103"/>
                  </a:lnTo>
                  <a:lnTo>
                    <a:pt x="1210" y="103"/>
                  </a:lnTo>
                  <a:lnTo>
                    <a:pt x="1217" y="103"/>
                  </a:lnTo>
                  <a:lnTo>
                    <a:pt x="1217" y="103"/>
                  </a:lnTo>
                  <a:lnTo>
                    <a:pt x="1225" y="106"/>
                  </a:lnTo>
                  <a:lnTo>
                    <a:pt x="1228" y="106"/>
                  </a:lnTo>
                  <a:lnTo>
                    <a:pt x="1232" y="105"/>
                  </a:lnTo>
                  <a:lnTo>
                    <a:pt x="1232" y="105"/>
                  </a:lnTo>
                  <a:lnTo>
                    <a:pt x="1236" y="101"/>
                  </a:lnTo>
                  <a:lnTo>
                    <a:pt x="1239" y="103"/>
                  </a:lnTo>
                  <a:lnTo>
                    <a:pt x="1241" y="105"/>
                  </a:lnTo>
                  <a:lnTo>
                    <a:pt x="1241" y="105"/>
                  </a:lnTo>
                  <a:lnTo>
                    <a:pt x="1243" y="108"/>
                  </a:lnTo>
                  <a:lnTo>
                    <a:pt x="1245" y="110"/>
                  </a:lnTo>
                  <a:lnTo>
                    <a:pt x="1248" y="112"/>
                  </a:lnTo>
                  <a:lnTo>
                    <a:pt x="1248" y="112"/>
                  </a:lnTo>
                  <a:lnTo>
                    <a:pt x="1252" y="114"/>
                  </a:lnTo>
                  <a:lnTo>
                    <a:pt x="1257" y="112"/>
                  </a:lnTo>
                  <a:lnTo>
                    <a:pt x="1266" y="108"/>
                  </a:lnTo>
                  <a:lnTo>
                    <a:pt x="1266" y="108"/>
                  </a:lnTo>
                  <a:lnTo>
                    <a:pt x="1268" y="105"/>
                  </a:lnTo>
                  <a:lnTo>
                    <a:pt x="1270" y="103"/>
                  </a:lnTo>
                  <a:lnTo>
                    <a:pt x="1272" y="101"/>
                  </a:lnTo>
                  <a:lnTo>
                    <a:pt x="1275" y="99"/>
                  </a:lnTo>
                  <a:lnTo>
                    <a:pt x="1275" y="99"/>
                  </a:lnTo>
                  <a:lnTo>
                    <a:pt x="1283" y="101"/>
                  </a:lnTo>
                  <a:lnTo>
                    <a:pt x="1292" y="103"/>
                  </a:lnTo>
                  <a:lnTo>
                    <a:pt x="1292" y="103"/>
                  </a:lnTo>
                  <a:lnTo>
                    <a:pt x="1310" y="103"/>
                  </a:lnTo>
                  <a:lnTo>
                    <a:pt x="1326" y="103"/>
                  </a:lnTo>
                  <a:lnTo>
                    <a:pt x="1326" y="103"/>
                  </a:lnTo>
                  <a:lnTo>
                    <a:pt x="1337" y="101"/>
                  </a:lnTo>
                  <a:lnTo>
                    <a:pt x="1348" y="97"/>
                  </a:lnTo>
                  <a:lnTo>
                    <a:pt x="1348" y="97"/>
                  </a:lnTo>
                  <a:lnTo>
                    <a:pt x="1355" y="94"/>
                  </a:lnTo>
                  <a:lnTo>
                    <a:pt x="1364" y="90"/>
                  </a:lnTo>
                  <a:lnTo>
                    <a:pt x="1364" y="90"/>
                  </a:lnTo>
                  <a:lnTo>
                    <a:pt x="1370" y="88"/>
                  </a:lnTo>
                  <a:lnTo>
                    <a:pt x="1377" y="88"/>
                  </a:lnTo>
                  <a:lnTo>
                    <a:pt x="1384" y="88"/>
                  </a:lnTo>
                  <a:lnTo>
                    <a:pt x="1390" y="90"/>
                  </a:lnTo>
                  <a:lnTo>
                    <a:pt x="1390" y="90"/>
                  </a:lnTo>
                  <a:lnTo>
                    <a:pt x="1393" y="94"/>
                  </a:lnTo>
                  <a:lnTo>
                    <a:pt x="1395" y="97"/>
                  </a:lnTo>
                  <a:lnTo>
                    <a:pt x="1391" y="99"/>
                  </a:lnTo>
                  <a:lnTo>
                    <a:pt x="1388" y="101"/>
                  </a:lnTo>
                  <a:lnTo>
                    <a:pt x="1375" y="103"/>
                  </a:lnTo>
                  <a:lnTo>
                    <a:pt x="1368" y="105"/>
                  </a:lnTo>
                  <a:lnTo>
                    <a:pt x="1368" y="105"/>
                  </a:lnTo>
                  <a:lnTo>
                    <a:pt x="1377" y="106"/>
                  </a:lnTo>
                  <a:lnTo>
                    <a:pt x="1381" y="110"/>
                  </a:lnTo>
                  <a:lnTo>
                    <a:pt x="1381" y="110"/>
                  </a:lnTo>
                  <a:lnTo>
                    <a:pt x="1379" y="114"/>
                  </a:lnTo>
                  <a:lnTo>
                    <a:pt x="1379" y="114"/>
                  </a:lnTo>
                  <a:lnTo>
                    <a:pt x="1375" y="114"/>
                  </a:lnTo>
                  <a:lnTo>
                    <a:pt x="1370" y="114"/>
                  </a:lnTo>
                  <a:lnTo>
                    <a:pt x="1359" y="114"/>
                  </a:lnTo>
                  <a:lnTo>
                    <a:pt x="1359" y="114"/>
                  </a:lnTo>
                  <a:lnTo>
                    <a:pt x="1350" y="114"/>
                  </a:lnTo>
                  <a:lnTo>
                    <a:pt x="1333" y="114"/>
                  </a:lnTo>
                  <a:lnTo>
                    <a:pt x="1324" y="116"/>
                  </a:lnTo>
                  <a:lnTo>
                    <a:pt x="1319" y="117"/>
                  </a:lnTo>
                  <a:lnTo>
                    <a:pt x="1315" y="121"/>
                  </a:lnTo>
                  <a:lnTo>
                    <a:pt x="1313" y="123"/>
                  </a:lnTo>
                  <a:lnTo>
                    <a:pt x="1315" y="125"/>
                  </a:lnTo>
                  <a:lnTo>
                    <a:pt x="1315" y="125"/>
                  </a:lnTo>
                  <a:lnTo>
                    <a:pt x="1317" y="130"/>
                  </a:lnTo>
                  <a:lnTo>
                    <a:pt x="1321" y="134"/>
                  </a:lnTo>
                  <a:lnTo>
                    <a:pt x="1321" y="134"/>
                  </a:lnTo>
                  <a:lnTo>
                    <a:pt x="1328" y="136"/>
                  </a:lnTo>
                  <a:lnTo>
                    <a:pt x="1330" y="136"/>
                  </a:lnTo>
                  <a:lnTo>
                    <a:pt x="1332" y="138"/>
                  </a:lnTo>
                  <a:lnTo>
                    <a:pt x="1332" y="138"/>
                  </a:lnTo>
                  <a:lnTo>
                    <a:pt x="1332" y="141"/>
                  </a:lnTo>
                  <a:lnTo>
                    <a:pt x="1330" y="141"/>
                  </a:lnTo>
                  <a:lnTo>
                    <a:pt x="1323" y="141"/>
                  </a:lnTo>
                  <a:lnTo>
                    <a:pt x="1323" y="141"/>
                  </a:lnTo>
                  <a:lnTo>
                    <a:pt x="1312" y="138"/>
                  </a:lnTo>
                  <a:lnTo>
                    <a:pt x="1303" y="132"/>
                  </a:lnTo>
                  <a:lnTo>
                    <a:pt x="1294" y="125"/>
                  </a:lnTo>
                  <a:lnTo>
                    <a:pt x="1283" y="117"/>
                  </a:lnTo>
                  <a:lnTo>
                    <a:pt x="1283" y="117"/>
                  </a:lnTo>
                  <a:lnTo>
                    <a:pt x="1275" y="116"/>
                  </a:lnTo>
                  <a:lnTo>
                    <a:pt x="1268" y="116"/>
                  </a:lnTo>
                  <a:lnTo>
                    <a:pt x="1261" y="116"/>
                  </a:lnTo>
                  <a:lnTo>
                    <a:pt x="1255" y="117"/>
                  </a:lnTo>
                  <a:lnTo>
                    <a:pt x="1255" y="117"/>
                  </a:lnTo>
                  <a:lnTo>
                    <a:pt x="1250" y="119"/>
                  </a:lnTo>
                  <a:lnTo>
                    <a:pt x="1246" y="125"/>
                  </a:lnTo>
                  <a:lnTo>
                    <a:pt x="1246" y="125"/>
                  </a:lnTo>
                  <a:lnTo>
                    <a:pt x="1245" y="132"/>
                  </a:lnTo>
                  <a:lnTo>
                    <a:pt x="1243" y="134"/>
                  </a:lnTo>
                  <a:lnTo>
                    <a:pt x="1241" y="136"/>
                  </a:lnTo>
                  <a:lnTo>
                    <a:pt x="1241" y="136"/>
                  </a:lnTo>
                  <a:lnTo>
                    <a:pt x="1237" y="136"/>
                  </a:lnTo>
                  <a:lnTo>
                    <a:pt x="1234" y="134"/>
                  </a:lnTo>
                  <a:lnTo>
                    <a:pt x="1230" y="130"/>
                  </a:lnTo>
                  <a:lnTo>
                    <a:pt x="1221" y="119"/>
                  </a:lnTo>
                  <a:lnTo>
                    <a:pt x="1221" y="119"/>
                  </a:lnTo>
                  <a:lnTo>
                    <a:pt x="1217" y="117"/>
                  </a:lnTo>
                  <a:lnTo>
                    <a:pt x="1214" y="117"/>
                  </a:lnTo>
                  <a:lnTo>
                    <a:pt x="1205" y="117"/>
                  </a:lnTo>
                  <a:lnTo>
                    <a:pt x="1205" y="117"/>
                  </a:lnTo>
                  <a:lnTo>
                    <a:pt x="1192" y="119"/>
                  </a:lnTo>
                  <a:lnTo>
                    <a:pt x="1187" y="119"/>
                  </a:lnTo>
                  <a:lnTo>
                    <a:pt x="1181" y="117"/>
                  </a:lnTo>
                  <a:lnTo>
                    <a:pt x="1181" y="117"/>
                  </a:lnTo>
                  <a:lnTo>
                    <a:pt x="1172" y="112"/>
                  </a:lnTo>
                  <a:lnTo>
                    <a:pt x="1165" y="105"/>
                  </a:lnTo>
                  <a:lnTo>
                    <a:pt x="1159" y="95"/>
                  </a:lnTo>
                  <a:lnTo>
                    <a:pt x="1152" y="88"/>
                  </a:lnTo>
                  <a:lnTo>
                    <a:pt x="1152" y="88"/>
                  </a:lnTo>
                  <a:lnTo>
                    <a:pt x="1145" y="84"/>
                  </a:lnTo>
                  <a:lnTo>
                    <a:pt x="1138" y="83"/>
                  </a:lnTo>
                  <a:lnTo>
                    <a:pt x="1123" y="79"/>
                  </a:lnTo>
                  <a:lnTo>
                    <a:pt x="1123" y="79"/>
                  </a:lnTo>
                  <a:lnTo>
                    <a:pt x="1116" y="79"/>
                  </a:lnTo>
                  <a:lnTo>
                    <a:pt x="1107" y="83"/>
                  </a:lnTo>
                  <a:lnTo>
                    <a:pt x="1105" y="83"/>
                  </a:lnTo>
                  <a:lnTo>
                    <a:pt x="1105" y="84"/>
                  </a:lnTo>
                  <a:lnTo>
                    <a:pt x="1107" y="86"/>
                  </a:lnTo>
                  <a:lnTo>
                    <a:pt x="1111" y="88"/>
                  </a:lnTo>
                  <a:lnTo>
                    <a:pt x="1111" y="88"/>
                  </a:lnTo>
                  <a:lnTo>
                    <a:pt x="1116" y="88"/>
                  </a:lnTo>
                  <a:lnTo>
                    <a:pt x="1118" y="90"/>
                  </a:lnTo>
                  <a:lnTo>
                    <a:pt x="1118" y="94"/>
                  </a:lnTo>
                  <a:lnTo>
                    <a:pt x="1114" y="94"/>
                  </a:lnTo>
                  <a:lnTo>
                    <a:pt x="1114" y="94"/>
                  </a:lnTo>
                  <a:lnTo>
                    <a:pt x="1103" y="94"/>
                  </a:lnTo>
                  <a:lnTo>
                    <a:pt x="1100" y="95"/>
                  </a:lnTo>
                  <a:lnTo>
                    <a:pt x="1098" y="97"/>
                  </a:lnTo>
                  <a:lnTo>
                    <a:pt x="1098" y="99"/>
                  </a:lnTo>
                  <a:lnTo>
                    <a:pt x="1098" y="99"/>
                  </a:lnTo>
                  <a:lnTo>
                    <a:pt x="1102" y="103"/>
                  </a:lnTo>
                  <a:lnTo>
                    <a:pt x="1107" y="103"/>
                  </a:lnTo>
                  <a:lnTo>
                    <a:pt x="1116" y="103"/>
                  </a:lnTo>
                  <a:lnTo>
                    <a:pt x="1116" y="103"/>
                  </a:lnTo>
                  <a:close/>
                  <a:moveTo>
                    <a:pt x="2210" y="438"/>
                  </a:moveTo>
                  <a:lnTo>
                    <a:pt x="2210" y="438"/>
                  </a:lnTo>
                  <a:lnTo>
                    <a:pt x="2208" y="435"/>
                  </a:lnTo>
                  <a:lnTo>
                    <a:pt x="2205" y="433"/>
                  </a:lnTo>
                  <a:lnTo>
                    <a:pt x="2196" y="431"/>
                  </a:lnTo>
                  <a:lnTo>
                    <a:pt x="2187" y="431"/>
                  </a:lnTo>
                  <a:lnTo>
                    <a:pt x="2183" y="431"/>
                  </a:lnTo>
                  <a:lnTo>
                    <a:pt x="2179" y="429"/>
                  </a:lnTo>
                  <a:lnTo>
                    <a:pt x="2179" y="429"/>
                  </a:lnTo>
                  <a:lnTo>
                    <a:pt x="2176" y="427"/>
                  </a:lnTo>
                  <a:lnTo>
                    <a:pt x="2174" y="426"/>
                  </a:lnTo>
                  <a:lnTo>
                    <a:pt x="2174" y="418"/>
                  </a:lnTo>
                  <a:lnTo>
                    <a:pt x="2172" y="413"/>
                  </a:lnTo>
                  <a:lnTo>
                    <a:pt x="2170" y="407"/>
                  </a:lnTo>
                  <a:lnTo>
                    <a:pt x="2170" y="407"/>
                  </a:lnTo>
                  <a:lnTo>
                    <a:pt x="2167" y="405"/>
                  </a:lnTo>
                  <a:lnTo>
                    <a:pt x="2163" y="405"/>
                  </a:lnTo>
                  <a:lnTo>
                    <a:pt x="2156" y="405"/>
                  </a:lnTo>
                  <a:lnTo>
                    <a:pt x="2156" y="405"/>
                  </a:lnTo>
                  <a:lnTo>
                    <a:pt x="2156" y="400"/>
                  </a:lnTo>
                  <a:lnTo>
                    <a:pt x="2154" y="396"/>
                  </a:lnTo>
                  <a:lnTo>
                    <a:pt x="2154" y="396"/>
                  </a:lnTo>
                  <a:lnTo>
                    <a:pt x="2149" y="393"/>
                  </a:lnTo>
                  <a:lnTo>
                    <a:pt x="2147" y="391"/>
                  </a:lnTo>
                  <a:lnTo>
                    <a:pt x="2145" y="387"/>
                  </a:lnTo>
                  <a:lnTo>
                    <a:pt x="2145" y="387"/>
                  </a:lnTo>
                  <a:lnTo>
                    <a:pt x="2147" y="385"/>
                  </a:lnTo>
                  <a:lnTo>
                    <a:pt x="2149" y="383"/>
                  </a:lnTo>
                  <a:lnTo>
                    <a:pt x="2156" y="380"/>
                  </a:lnTo>
                  <a:lnTo>
                    <a:pt x="2156" y="380"/>
                  </a:lnTo>
                  <a:lnTo>
                    <a:pt x="2163" y="380"/>
                  </a:lnTo>
                  <a:lnTo>
                    <a:pt x="2170" y="382"/>
                  </a:lnTo>
                  <a:lnTo>
                    <a:pt x="2185" y="387"/>
                  </a:lnTo>
                  <a:lnTo>
                    <a:pt x="2185" y="387"/>
                  </a:lnTo>
                  <a:lnTo>
                    <a:pt x="2194" y="394"/>
                  </a:lnTo>
                  <a:lnTo>
                    <a:pt x="2203" y="402"/>
                  </a:lnTo>
                  <a:lnTo>
                    <a:pt x="2203" y="402"/>
                  </a:lnTo>
                  <a:lnTo>
                    <a:pt x="2208" y="409"/>
                  </a:lnTo>
                  <a:lnTo>
                    <a:pt x="2212" y="411"/>
                  </a:lnTo>
                  <a:lnTo>
                    <a:pt x="2216" y="413"/>
                  </a:lnTo>
                  <a:lnTo>
                    <a:pt x="2216" y="413"/>
                  </a:lnTo>
                  <a:lnTo>
                    <a:pt x="2219" y="413"/>
                  </a:lnTo>
                  <a:lnTo>
                    <a:pt x="2223" y="413"/>
                  </a:lnTo>
                  <a:lnTo>
                    <a:pt x="2225" y="411"/>
                  </a:lnTo>
                  <a:lnTo>
                    <a:pt x="2225" y="405"/>
                  </a:lnTo>
                  <a:lnTo>
                    <a:pt x="2225" y="405"/>
                  </a:lnTo>
                  <a:lnTo>
                    <a:pt x="2225" y="404"/>
                  </a:lnTo>
                  <a:lnTo>
                    <a:pt x="2223" y="400"/>
                  </a:lnTo>
                  <a:lnTo>
                    <a:pt x="2218" y="394"/>
                  </a:lnTo>
                  <a:lnTo>
                    <a:pt x="2218" y="394"/>
                  </a:lnTo>
                  <a:lnTo>
                    <a:pt x="2218" y="391"/>
                  </a:lnTo>
                  <a:lnTo>
                    <a:pt x="2216" y="387"/>
                  </a:lnTo>
                  <a:lnTo>
                    <a:pt x="2219" y="380"/>
                  </a:lnTo>
                  <a:lnTo>
                    <a:pt x="2219" y="380"/>
                  </a:lnTo>
                  <a:lnTo>
                    <a:pt x="2221" y="374"/>
                  </a:lnTo>
                  <a:lnTo>
                    <a:pt x="2223" y="367"/>
                  </a:lnTo>
                  <a:lnTo>
                    <a:pt x="2221" y="360"/>
                  </a:lnTo>
                  <a:lnTo>
                    <a:pt x="2218" y="354"/>
                  </a:lnTo>
                  <a:lnTo>
                    <a:pt x="2218" y="354"/>
                  </a:lnTo>
                  <a:lnTo>
                    <a:pt x="2210" y="349"/>
                  </a:lnTo>
                  <a:lnTo>
                    <a:pt x="2208" y="345"/>
                  </a:lnTo>
                  <a:lnTo>
                    <a:pt x="2210" y="343"/>
                  </a:lnTo>
                  <a:lnTo>
                    <a:pt x="2210" y="343"/>
                  </a:lnTo>
                  <a:lnTo>
                    <a:pt x="2214" y="341"/>
                  </a:lnTo>
                  <a:lnTo>
                    <a:pt x="2218" y="339"/>
                  </a:lnTo>
                  <a:lnTo>
                    <a:pt x="2227" y="339"/>
                  </a:lnTo>
                  <a:lnTo>
                    <a:pt x="2236" y="339"/>
                  </a:lnTo>
                  <a:lnTo>
                    <a:pt x="2243" y="339"/>
                  </a:lnTo>
                  <a:lnTo>
                    <a:pt x="2243" y="339"/>
                  </a:lnTo>
                  <a:lnTo>
                    <a:pt x="2248" y="337"/>
                  </a:lnTo>
                  <a:lnTo>
                    <a:pt x="2250" y="336"/>
                  </a:lnTo>
                  <a:lnTo>
                    <a:pt x="2250" y="334"/>
                  </a:lnTo>
                  <a:lnTo>
                    <a:pt x="2250" y="334"/>
                  </a:lnTo>
                  <a:lnTo>
                    <a:pt x="2248" y="330"/>
                  </a:lnTo>
                  <a:lnTo>
                    <a:pt x="2246" y="328"/>
                  </a:lnTo>
                  <a:lnTo>
                    <a:pt x="2241" y="325"/>
                  </a:lnTo>
                  <a:lnTo>
                    <a:pt x="2241" y="325"/>
                  </a:lnTo>
                  <a:lnTo>
                    <a:pt x="2230" y="321"/>
                  </a:lnTo>
                  <a:lnTo>
                    <a:pt x="2225" y="319"/>
                  </a:lnTo>
                  <a:lnTo>
                    <a:pt x="2219" y="315"/>
                  </a:lnTo>
                  <a:lnTo>
                    <a:pt x="2219" y="315"/>
                  </a:lnTo>
                  <a:lnTo>
                    <a:pt x="2218" y="312"/>
                  </a:lnTo>
                  <a:lnTo>
                    <a:pt x="2218" y="308"/>
                  </a:lnTo>
                  <a:lnTo>
                    <a:pt x="2219" y="306"/>
                  </a:lnTo>
                  <a:lnTo>
                    <a:pt x="2223" y="304"/>
                  </a:lnTo>
                  <a:lnTo>
                    <a:pt x="2234" y="303"/>
                  </a:lnTo>
                  <a:lnTo>
                    <a:pt x="2243" y="303"/>
                  </a:lnTo>
                  <a:lnTo>
                    <a:pt x="2243" y="303"/>
                  </a:lnTo>
                  <a:lnTo>
                    <a:pt x="2254" y="304"/>
                  </a:lnTo>
                  <a:lnTo>
                    <a:pt x="2259" y="306"/>
                  </a:lnTo>
                  <a:lnTo>
                    <a:pt x="2263" y="304"/>
                  </a:lnTo>
                  <a:lnTo>
                    <a:pt x="2265" y="304"/>
                  </a:lnTo>
                  <a:lnTo>
                    <a:pt x="2265" y="304"/>
                  </a:lnTo>
                  <a:lnTo>
                    <a:pt x="2265" y="301"/>
                  </a:lnTo>
                  <a:lnTo>
                    <a:pt x="2263" y="299"/>
                  </a:lnTo>
                  <a:lnTo>
                    <a:pt x="2256" y="293"/>
                  </a:lnTo>
                  <a:lnTo>
                    <a:pt x="2248" y="290"/>
                  </a:lnTo>
                  <a:lnTo>
                    <a:pt x="2246" y="286"/>
                  </a:lnTo>
                  <a:lnTo>
                    <a:pt x="2248" y="282"/>
                  </a:lnTo>
                  <a:lnTo>
                    <a:pt x="2248" y="282"/>
                  </a:lnTo>
                  <a:lnTo>
                    <a:pt x="2252" y="277"/>
                  </a:lnTo>
                  <a:lnTo>
                    <a:pt x="2257" y="273"/>
                  </a:lnTo>
                  <a:lnTo>
                    <a:pt x="2263" y="268"/>
                  </a:lnTo>
                  <a:lnTo>
                    <a:pt x="2263" y="264"/>
                  </a:lnTo>
                  <a:lnTo>
                    <a:pt x="2261" y="259"/>
                  </a:lnTo>
                  <a:lnTo>
                    <a:pt x="2261" y="259"/>
                  </a:lnTo>
                  <a:lnTo>
                    <a:pt x="2259" y="255"/>
                  </a:lnTo>
                  <a:lnTo>
                    <a:pt x="2256" y="253"/>
                  </a:lnTo>
                  <a:lnTo>
                    <a:pt x="2246" y="253"/>
                  </a:lnTo>
                  <a:lnTo>
                    <a:pt x="2237" y="253"/>
                  </a:lnTo>
                  <a:lnTo>
                    <a:pt x="2234" y="251"/>
                  </a:lnTo>
                  <a:lnTo>
                    <a:pt x="2232" y="248"/>
                  </a:lnTo>
                  <a:lnTo>
                    <a:pt x="2232" y="248"/>
                  </a:lnTo>
                  <a:lnTo>
                    <a:pt x="2230" y="238"/>
                  </a:lnTo>
                  <a:lnTo>
                    <a:pt x="2230" y="233"/>
                  </a:lnTo>
                  <a:lnTo>
                    <a:pt x="2232" y="231"/>
                  </a:lnTo>
                  <a:lnTo>
                    <a:pt x="2236" y="229"/>
                  </a:lnTo>
                  <a:lnTo>
                    <a:pt x="2243" y="229"/>
                  </a:lnTo>
                  <a:lnTo>
                    <a:pt x="2243" y="229"/>
                  </a:lnTo>
                  <a:lnTo>
                    <a:pt x="2252" y="233"/>
                  </a:lnTo>
                  <a:lnTo>
                    <a:pt x="2265" y="240"/>
                  </a:lnTo>
                  <a:lnTo>
                    <a:pt x="2272" y="242"/>
                  </a:lnTo>
                  <a:lnTo>
                    <a:pt x="2277" y="244"/>
                  </a:lnTo>
                  <a:lnTo>
                    <a:pt x="2283" y="244"/>
                  </a:lnTo>
                  <a:lnTo>
                    <a:pt x="2286" y="240"/>
                  </a:lnTo>
                  <a:lnTo>
                    <a:pt x="2286" y="240"/>
                  </a:lnTo>
                  <a:lnTo>
                    <a:pt x="2288" y="237"/>
                  </a:lnTo>
                  <a:lnTo>
                    <a:pt x="2288" y="233"/>
                  </a:lnTo>
                  <a:lnTo>
                    <a:pt x="2286" y="229"/>
                  </a:lnTo>
                  <a:lnTo>
                    <a:pt x="2285" y="226"/>
                  </a:lnTo>
                  <a:lnTo>
                    <a:pt x="2277" y="220"/>
                  </a:lnTo>
                  <a:lnTo>
                    <a:pt x="2272" y="216"/>
                  </a:lnTo>
                  <a:lnTo>
                    <a:pt x="2272" y="216"/>
                  </a:lnTo>
                  <a:lnTo>
                    <a:pt x="2266" y="216"/>
                  </a:lnTo>
                  <a:lnTo>
                    <a:pt x="2263" y="215"/>
                  </a:lnTo>
                  <a:lnTo>
                    <a:pt x="2263" y="215"/>
                  </a:lnTo>
                  <a:lnTo>
                    <a:pt x="2259" y="211"/>
                  </a:lnTo>
                  <a:lnTo>
                    <a:pt x="2259" y="209"/>
                  </a:lnTo>
                  <a:lnTo>
                    <a:pt x="2261" y="205"/>
                  </a:lnTo>
                  <a:lnTo>
                    <a:pt x="2261" y="205"/>
                  </a:lnTo>
                  <a:lnTo>
                    <a:pt x="2257" y="202"/>
                  </a:lnTo>
                  <a:lnTo>
                    <a:pt x="2254" y="198"/>
                  </a:lnTo>
                  <a:lnTo>
                    <a:pt x="2250" y="196"/>
                  </a:lnTo>
                  <a:lnTo>
                    <a:pt x="2246" y="191"/>
                  </a:lnTo>
                  <a:lnTo>
                    <a:pt x="2246" y="191"/>
                  </a:lnTo>
                  <a:lnTo>
                    <a:pt x="2248" y="187"/>
                  </a:lnTo>
                  <a:lnTo>
                    <a:pt x="2250" y="183"/>
                  </a:lnTo>
                  <a:lnTo>
                    <a:pt x="2259" y="178"/>
                  </a:lnTo>
                  <a:lnTo>
                    <a:pt x="2259" y="178"/>
                  </a:lnTo>
                  <a:lnTo>
                    <a:pt x="2265" y="172"/>
                  </a:lnTo>
                  <a:lnTo>
                    <a:pt x="2268" y="163"/>
                  </a:lnTo>
                  <a:lnTo>
                    <a:pt x="2268" y="163"/>
                  </a:lnTo>
                  <a:lnTo>
                    <a:pt x="2270" y="158"/>
                  </a:lnTo>
                  <a:lnTo>
                    <a:pt x="2272" y="156"/>
                  </a:lnTo>
                  <a:lnTo>
                    <a:pt x="2279" y="152"/>
                  </a:lnTo>
                  <a:lnTo>
                    <a:pt x="2279" y="152"/>
                  </a:lnTo>
                  <a:lnTo>
                    <a:pt x="2285" y="149"/>
                  </a:lnTo>
                  <a:lnTo>
                    <a:pt x="2286" y="143"/>
                  </a:lnTo>
                  <a:lnTo>
                    <a:pt x="2285" y="138"/>
                  </a:lnTo>
                  <a:lnTo>
                    <a:pt x="2279" y="134"/>
                  </a:lnTo>
                  <a:lnTo>
                    <a:pt x="2279" y="134"/>
                  </a:lnTo>
                  <a:lnTo>
                    <a:pt x="2272" y="132"/>
                  </a:lnTo>
                  <a:lnTo>
                    <a:pt x="2266" y="130"/>
                  </a:lnTo>
                  <a:lnTo>
                    <a:pt x="2266" y="130"/>
                  </a:lnTo>
                  <a:lnTo>
                    <a:pt x="2266" y="128"/>
                  </a:lnTo>
                  <a:lnTo>
                    <a:pt x="2268" y="127"/>
                  </a:lnTo>
                  <a:lnTo>
                    <a:pt x="2274" y="127"/>
                  </a:lnTo>
                  <a:lnTo>
                    <a:pt x="2274" y="127"/>
                  </a:lnTo>
                  <a:lnTo>
                    <a:pt x="2285" y="130"/>
                  </a:lnTo>
                  <a:lnTo>
                    <a:pt x="2294" y="132"/>
                  </a:lnTo>
                  <a:lnTo>
                    <a:pt x="2294" y="132"/>
                  </a:lnTo>
                  <a:lnTo>
                    <a:pt x="2301" y="132"/>
                  </a:lnTo>
                  <a:lnTo>
                    <a:pt x="2306" y="130"/>
                  </a:lnTo>
                  <a:lnTo>
                    <a:pt x="2310" y="125"/>
                  </a:lnTo>
                  <a:lnTo>
                    <a:pt x="2312" y="123"/>
                  </a:lnTo>
                  <a:lnTo>
                    <a:pt x="2312" y="119"/>
                  </a:lnTo>
                  <a:lnTo>
                    <a:pt x="2312" y="119"/>
                  </a:lnTo>
                  <a:lnTo>
                    <a:pt x="2310" y="116"/>
                  </a:lnTo>
                  <a:lnTo>
                    <a:pt x="2304" y="114"/>
                  </a:lnTo>
                  <a:lnTo>
                    <a:pt x="2295" y="116"/>
                  </a:lnTo>
                  <a:lnTo>
                    <a:pt x="2295" y="116"/>
                  </a:lnTo>
                  <a:lnTo>
                    <a:pt x="2292" y="114"/>
                  </a:lnTo>
                  <a:lnTo>
                    <a:pt x="2288" y="110"/>
                  </a:lnTo>
                  <a:lnTo>
                    <a:pt x="2288" y="106"/>
                  </a:lnTo>
                  <a:lnTo>
                    <a:pt x="2294" y="103"/>
                  </a:lnTo>
                  <a:lnTo>
                    <a:pt x="2294" y="103"/>
                  </a:lnTo>
                  <a:lnTo>
                    <a:pt x="2301" y="101"/>
                  </a:lnTo>
                  <a:lnTo>
                    <a:pt x="2308" y="103"/>
                  </a:lnTo>
                  <a:lnTo>
                    <a:pt x="2324" y="105"/>
                  </a:lnTo>
                  <a:lnTo>
                    <a:pt x="2324" y="105"/>
                  </a:lnTo>
                  <a:lnTo>
                    <a:pt x="2337" y="101"/>
                  </a:lnTo>
                  <a:lnTo>
                    <a:pt x="2346" y="99"/>
                  </a:lnTo>
                  <a:lnTo>
                    <a:pt x="2352" y="95"/>
                  </a:lnTo>
                  <a:lnTo>
                    <a:pt x="2357" y="90"/>
                  </a:lnTo>
                  <a:lnTo>
                    <a:pt x="2359" y="84"/>
                  </a:lnTo>
                  <a:lnTo>
                    <a:pt x="2359" y="79"/>
                  </a:lnTo>
                  <a:lnTo>
                    <a:pt x="2352" y="73"/>
                  </a:lnTo>
                  <a:lnTo>
                    <a:pt x="2352" y="73"/>
                  </a:lnTo>
                  <a:lnTo>
                    <a:pt x="2343" y="70"/>
                  </a:lnTo>
                  <a:lnTo>
                    <a:pt x="2330" y="68"/>
                  </a:lnTo>
                  <a:lnTo>
                    <a:pt x="2317" y="68"/>
                  </a:lnTo>
                  <a:lnTo>
                    <a:pt x="2306" y="70"/>
                  </a:lnTo>
                  <a:lnTo>
                    <a:pt x="2306" y="70"/>
                  </a:lnTo>
                  <a:lnTo>
                    <a:pt x="2299" y="72"/>
                  </a:lnTo>
                  <a:lnTo>
                    <a:pt x="2292" y="75"/>
                  </a:lnTo>
                  <a:lnTo>
                    <a:pt x="2285" y="79"/>
                  </a:lnTo>
                  <a:lnTo>
                    <a:pt x="2277" y="81"/>
                  </a:lnTo>
                  <a:lnTo>
                    <a:pt x="2277" y="81"/>
                  </a:lnTo>
                  <a:lnTo>
                    <a:pt x="2270" y="81"/>
                  </a:lnTo>
                  <a:lnTo>
                    <a:pt x="2261" y="81"/>
                  </a:lnTo>
                  <a:lnTo>
                    <a:pt x="2252" y="81"/>
                  </a:lnTo>
                  <a:lnTo>
                    <a:pt x="2243" y="83"/>
                  </a:lnTo>
                  <a:lnTo>
                    <a:pt x="2243" y="83"/>
                  </a:lnTo>
                  <a:lnTo>
                    <a:pt x="2234" y="90"/>
                  </a:lnTo>
                  <a:lnTo>
                    <a:pt x="2228" y="92"/>
                  </a:lnTo>
                  <a:lnTo>
                    <a:pt x="2223" y="94"/>
                  </a:lnTo>
                  <a:lnTo>
                    <a:pt x="2223" y="94"/>
                  </a:lnTo>
                  <a:lnTo>
                    <a:pt x="2208" y="95"/>
                  </a:lnTo>
                  <a:lnTo>
                    <a:pt x="2201" y="97"/>
                  </a:lnTo>
                  <a:lnTo>
                    <a:pt x="2198" y="95"/>
                  </a:lnTo>
                  <a:lnTo>
                    <a:pt x="2198" y="95"/>
                  </a:lnTo>
                  <a:lnTo>
                    <a:pt x="2194" y="94"/>
                  </a:lnTo>
                  <a:lnTo>
                    <a:pt x="2194" y="92"/>
                  </a:lnTo>
                  <a:lnTo>
                    <a:pt x="2196" y="90"/>
                  </a:lnTo>
                  <a:lnTo>
                    <a:pt x="2205" y="86"/>
                  </a:lnTo>
                  <a:lnTo>
                    <a:pt x="2205" y="86"/>
                  </a:lnTo>
                  <a:lnTo>
                    <a:pt x="2214" y="83"/>
                  </a:lnTo>
                  <a:lnTo>
                    <a:pt x="2218" y="77"/>
                  </a:lnTo>
                  <a:lnTo>
                    <a:pt x="2218" y="75"/>
                  </a:lnTo>
                  <a:lnTo>
                    <a:pt x="2218" y="72"/>
                  </a:lnTo>
                  <a:lnTo>
                    <a:pt x="2218" y="72"/>
                  </a:lnTo>
                  <a:lnTo>
                    <a:pt x="2216" y="70"/>
                  </a:lnTo>
                  <a:lnTo>
                    <a:pt x="2212" y="68"/>
                  </a:lnTo>
                  <a:lnTo>
                    <a:pt x="2205" y="66"/>
                  </a:lnTo>
                  <a:lnTo>
                    <a:pt x="2198" y="68"/>
                  </a:lnTo>
                  <a:lnTo>
                    <a:pt x="2192" y="70"/>
                  </a:lnTo>
                  <a:lnTo>
                    <a:pt x="2192" y="70"/>
                  </a:lnTo>
                  <a:lnTo>
                    <a:pt x="2183" y="75"/>
                  </a:lnTo>
                  <a:lnTo>
                    <a:pt x="2178" y="77"/>
                  </a:lnTo>
                  <a:lnTo>
                    <a:pt x="2172" y="77"/>
                  </a:lnTo>
                  <a:lnTo>
                    <a:pt x="2172" y="77"/>
                  </a:lnTo>
                  <a:lnTo>
                    <a:pt x="2167" y="75"/>
                  </a:lnTo>
                  <a:lnTo>
                    <a:pt x="2161" y="73"/>
                  </a:lnTo>
                  <a:lnTo>
                    <a:pt x="2161" y="73"/>
                  </a:lnTo>
                  <a:lnTo>
                    <a:pt x="2161" y="68"/>
                  </a:lnTo>
                  <a:lnTo>
                    <a:pt x="2160" y="66"/>
                  </a:lnTo>
                  <a:lnTo>
                    <a:pt x="2160" y="64"/>
                  </a:lnTo>
                  <a:lnTo>
                    <a:pt x="2160" y="64"/>
                  </a:lnTo>
                  <a:lnTo>
                    <a:pt x="2152" y="64"/>
                  </a:lnTo>
                  <a:lnTo>
                    <a:pt x="2147" y="62"/>
                  </a:lnTo>
                  <a:lnTo>
                    <a:pt x="2134" y="64"/>
                  </a:lnTo>
                  <a:lnTo>
                    <a:pt x="2134" y="64"/>
                  </a:lnTo>
                  <a:lnTo>
                    <a:pt x="2125" y="68"/>
                  </a:lnTo>
                  <a:lnTo>
                    <a:pt x="2125" y="68"/>
                  </a:lnTo>
                  <a:lnTo>
                    <a:pt x="2118" y="68"/>
                  </a:lnTo>
                  <a:lnTo>
                    <a:pt x="2111" y="66"/>
                  </a:lnTo>
                  <a:lnTo>
                    <a:pt x="2111" y="66"/>
                  </a:lnTo>
                  <a:lnTo>
                    <a:pt x="2105" y="64"/>
                  </a:lnTo>
                  <a:lnTo>
                    <a:pt x="2103" y="62"/>
                  </a:lnTo>
                  <a:lnTo>
                    <a:pt x="2103" y="61"/>
                  </a:lnTo>
                  <a:lnTo>
                    <a:pt x="2103" y="61"/>
                  </a:lnTo>
                  <a:lnTo>
                    <a:pt x="2107" y="59"/>
                  </a:lnTo>
                  <a:lnTo>
                    <a:pt x="2111" y="57"/>
                  </a:lnTo>
                  <a:lnTo>
                    <a:pt x="2120" y="57"/>
                  </a:lnTo>
                  <a:lnTo>
                    <a:pt x="2120" y="57"/>
                  </a:lnTo>
                  <a:lnTo>
                    <a:pt x="2134" y="57"/>
                  </a:lnTo>
                  <a:lnTo>
                    <a:pt x="2150" y="57"/>
                  </a:lnTo>
                  <a:lnTo>
                    <a:pt x="2150" y="57"/>
                  </a:lnTo>
                  <a:lnTo>
                    <a:pt x="2161" y="53"/>
                  </a:lnTo>
                  <a:lnTo>
                    <a:pt x="2174" y="53"/>
                  </a:lnTo>
                  <a:lnTo>
                    <a:pt x="2174" y="53"/>
                  </a:lnTo>
                  <a:lnTo>
                    <a:pt x="2192" y="55"/>
                  </a:lnTo>
                  <a:lnTo>
                    <a:pt x="2212" y="57"/>
                  </a:lnTo>
                  <a:lnTo>
                    <a:pt x="2212" y="57"/>
                  </a:lnTo>
                  <a:lnTo>
                    <a:pt x="2218" y="57"/>
                  </a:lnTo>
                  <a:lnTo>
                    <a:pt x="2223" y="57"/>
                  </a:lnTo>
                  <a:lnTo>
                    <a:pt x="2228" y="55"/>
                  </a:lnTo>
                  <a:lnTo>
                    <a:pt x="2232" y="51"/>
                  </a:lnTo>
                  <a:lnTo>
                    <a:pt x="2232" y="51"/>
                  </a:lnTo>
                  <a:lnTo>
                    <a:pt x="2232" y="46"/>
                  </a:lnTo>
                  <a:lnTo>
                    <a:pt x="2232" y="44"/>
                  </a:lnTo>
                  <a:lnTo>
                    <a:pt x="2228" y="40"/>
                  </a:lnTo>
                  <a:lnTo>
                    <a:pt x="2225" y="39"/>
                  </a:lnTo>
                  <a:lnTo>
                    <a:pt x="2225" y="39"/>
                  </a:lnTo>
                  <a:lnTo>
                    <a:pt x="2221" y="39"/>
                  </a:lnTo>
                  <a:lnTo>
                    <a:pt x="2218" y="37"/>
                  </a:lnTo>
                  <a:lnTo>
                    <a:pt x="2218" y="37"/>
                  </a:lnTo>
                  <a:lnTo>
                    <a:pt x="2214" y="35"/>
                  </a:lnTo>
                  <a:lnTo>
                    <a:pt x="2208" y="31"/>
                  </a:lnTo>
                  <a:lnTo>
                    <a:pt x="2208" y="31"/>
                  </a:lnTo>
                  <a:lnTo>
                    <a:pt x="2203" y="33"/>
                  </a:lnTo>
                  <a:lnTo>
                    <a:pt x="2196" y="33"/>
                  </a:lnTo>
                  <a:lnTo>
                    <a:pt x="2190" y="35"/>
                  </a:lnTo>
                  <a:lnTo>
                    <a:pt x="2185" y="35"/>
                  </a:lnTo>
                  <a:lnTo>
                    <a:pt x="2185" y="35"/>
                  </a:lnTo>
                  <a:lnTo>
                    <a:pt x="2185" y="29"/>
                  </a:lnTo>
                  <a:lnTo>
                    <a:pt x="2187" y="24"/>
                  </a:lnTo>
                  <a:lnTo>
                    <a:pt x="2187" y="24"/>
                  </a:lnTo>
                  <a:lnTo>
                    <a:pt x="2185" y="22"/>
                  </a:lnTo>
                  <a:lnTo>
                    <a:pt x="2183" y="18"/>
                  </a:lnTo>
                  <a:lnTo>
                    <a:pt x="2178" y="17"/>
                  </a:lnTo>
                  <a:lnTo>
                    <a:pt x="2172" y="17"/>
                  </a:lnTo>
                  <a:lnTo>
                    <a:pt x="2167" y="18"/>
                  </a:lnTo>
                  <a:lnTo>
                    <a:pt x="2167" y="18"/>
                  </a:lnTo>
                  <a:lnTo>
                    <a:pt x="2160" y="24"/>
                  </a:lnTo>
                  <a:lnTo>
                    <a:pt x="2156" y="26"/>
                  </a:lnTo>
                  <a:lnTo>
                    <a:pt x="2154" y="26"/>
                  </a:lnTo>
                  <a:lnTo>
                    <a:pt x="2154" y="26"/>
                  </a:lnTo>
                  <a:lnTo>
                    <a:pt x="2152" y="24"/>
                  </a:lnTo>
                  <a:lnTo>
                    <a:pt x="2152" y="22"/>
                  </a:lnTo>
                  <a:lnTo>
                    <a:pt x="2154" y="17"/>
                  </a:lnTo>
                  <a:lnTo>
                    <a:pt x="2156" y="11"/>
                  </a:lnTo>
                  <a:lnTo>
                    <a:pt x="2156" y="9"/>
                  </a:lnTo>
                  <a:lnTo>
                    <a:pt x="2152" y="7"/>
                  </a:lnTo>
                  <a:lnTo>
                    <a:pt x="2152" y="7"/>
                  </a:lnTo>
                  <a:lnTo>
                    <a:pt x="2149" y="7"/>
                  </a:lnTo>
                  <a:lnTo>
                    <a:pt x="2147" y="9"/>
                  </a:lnTo>
                  <a:lnTo>
                    <a:pt x="2147" y="9"/>
                  </a:lnTo>
                  <a:lnTo>
                    <a:pt x="2141" y="9"/>
                  </a:lnTo>
                  <a:lnTo>
                    <a:pt x="2138" y="9"/>
                  </a:lnTo>
                  <a:lnTo>
                    <a:pt x="2129" y="6"/>
                  </a:lnTo>
                  <a:lnTo>
                    <a:pt x="2129" y="6"/>
                  </a:lnTo>
                  <a:lnTo>
                    <a:pt x="2123" y="6"/>
                  </a:lnTo>
                  <a:lnTo>
                    <a:pt x="2120" y="6"/>
                  </a:lnTo>
                  <a:lnTo>
                    <a:pt x="2111" y="7"/>
                  </a:lnTo>
                  <a:lnTo>
                    <a:pt x="2111" y="7"/>
                  </a:lnTo>
                  <a:lnTo>
                    <a:pt x="2098" y="11"/>
                  </a:lnTo>
                  <a:lnTo>
                    <a:pt x="2091" y="11"/>
                  </a:lnTo>
                  <a:lnTo>
                    <a:pt x="2083" y="11"/>
                  </a:lnTo>
                  <a:lnTo>
                    <a:pt x="2083" y="11"/>
                  </a:lnTo>
                  <a:lnTo>
                    <a:pt x="2074" y="6"/>
                  </a:lnTo>
                  <a:lnTo>
                    <a:pt x="2069" y="2"/>
                  </a:lnTo>
                  <a:lnTo>
                    <a:pt x="2064" y="2"/>
                  </a:lnTo>
                  <a:lnTo>
                    <a:pt x="2064" y="2"/>
                  </a:lnTo>
                  <a:lnTo>
                    <a:pt x="2036" y="0"/>
                  </a:lnTo>
                  <a:lnTo>
                    <a:pt x="2036" y="0"/>
                  </a:lnTo>
                  <a:lnTo>
                    <a:pt x="2025" y="0"/>
                  </a:lnTo>
                  <a:lnTo>
                    <a:pt x="2016" y="0"/>
                  </a:lnTo>
                  <a:lnTo>
                    <a:pt x="2016" y="0"/>
                  </a:lnTo>
                  <a:lnTo>
                    <a:pt x="2007" y="4"/>
                  </a:lnTo>
                  <a:lnTo>
                    <a:pt x="1998" y="7"/>
                  </a:lnTo>
                  <a:lnTo>
                    <a:pt x="1998" y="7"/>
                  </a:lnTo>
                  <a:lnTo>
                    <a:pt x="1991" y="7"/>
                  </a:lnTo>
                  <a:lnTo>
                    <a:pt x="1984" y="7"/>
                  </a:lnTo>
                  <a:lnTo>
                    <a:pt x="1984" y="7"/>
                  </a:lnTo>
                  <a:lnTo>
                    <a:pt x="1980" y="7"/>
                  </a:lnTo>
                  <a:lnTo>
                    <a:pt x="1978" y="9"/>
                  </a:lnTo>
                  <a:lnTo>
                    <a:pt x="1975" y="13"/>
                  </a:lnTo>
                  <a:lnTo>
                    <a:pt x="1975" y="13"/>
                  </a:lnTo>
                  <a:lnTo>
                    <a:pt x="1971" y="15"/>
                  </a:lnTo>
                  <a:lnTo>
                    <a:pt x="1967" y="15"/>
                  </a:lnTo>
                  <a:lnTo>
                    <a:pt x="1962" y="15"/>
                  </a:lnTo>
                  <a:lnTo>
                    <a:pt x="1958" y="13"/>
                  </a:lnTo>
                  <a:lnTo>
                    <a:pt x="1958" y="13"/>
                  </a:lnTo>
                  <a:lnTo>
                    <a:pt x="1955" y="15"/>
                  </a:lnTo>
                  <a:lnTo>
                    <a:pt x="1953" y="18"/>
                  </a:lnTo>
                  <a:lnTo>
                    <a:pt x="1951" y="22"/>
                  </a:lnTo>
                  <a:lnTo>
                    <a:pt x="1951" y="26"/>
                  </a:lnTo>
                  <a:lnTo>
                    <a:pt x="1951" y="26"/>
                  </a:lnTo>
                  <a:lnTo>
                    <a:pt x="1948" y="28"/>
                  </a:lnTo>
                  <a:lnTo>
                    <a:pt x="1944" y="28"/>
                  </a:lnTo>
                  <a:lnTo>
                    <a:pt x="1939" y="26"/>
                  </a:lnTo>
                  <a:lnTo>
                    <a:pt x="1939" y="26"/>
                  </a:lnTo>
                  <a:lnTo>
                    <a:pt x="1933" y="28"/>
                  </a:lnTo>
                  <a:lnTo>
                    <a:pt x="1929" y="31"/>
                  </a:lnTo>
                  <a:lnTo>
                    <a:pt x="1929" y="31"/>
                  </a:lnTo>
                  <a:lnTo>
                    <a:pt x="1926" y="29"/>
                  </a:lnTo>
                  <a:lnTo>
                    <a:pt x="1924" y="28"/>
                  </a:lnTo>
                  <a:lnTo>
                    <a:pt x="1920" y="24"/>
                  </a:lnTo>
                  <a:lnTo>
                    <a:pt x="1920" y="24"/>
                  </a:lnTo>
                  <a:lnTo>
                    <a:pt x="1915" y="20"/>
                  </a:lnTo>
                  <a:lnTo>
                    <a:pt x="1908" y="18"/>
                  </a:lnTo>
                  <a:lnTo>
                    <a:pt x="1908" y="18"/>
                  </a:lnTo>
                  <a:lnTo>
                    <a:pt x="1897" y="17"/>
                  </a:lnTo>
                  <a:lnTo>
                    <a:pt x="1893" y="18"/>
                  </a:lnTo>
                  <a:lnTo>
                    <a:pt x="1888" y="20"/>
                  </a:lnTo>
                  <a:lnTo>
                    <a:pt x="1888" y="20"/>
                  </a:lnTo>
                  <a:lnTo>
                    <a:pt x="1884" y="24"/>
                  </a:lnTo>
                  <a:lnTo>
                    <a:pt x="1882" y="29"/>
                  </a:lnTo>
                  <a:lnTo>
                    <a:pt x="1882" y="29"/>
                  </a:lnTo>
                  <a:lnTo>
                    <a:pt x="1884" y="35"/>
                  </a:lnTo>
                  <a:lnTo>
                    <a:pt x="1882" y="37"/>
                  </a:lnTo>
                  <a:lnTo>
                    <a:pt x="1881" y="39"/>
                  </a:lnTo>
                  <a:lnTo>
                    <a:pt x="1881" y="39"/>
                  </a:lnTo>
                  <a:lnTo>
                    <a:pt x="1875" y="40"/>
                  </a:lnTo>
                  <a:lnTo>
                    <a:pt x="1868" y="39"/>
                  </a:lnTo>
                  <a:lnTo>
                    <a:pt x="1862" y="37"/>
                  </a:lnTo>
                  <a:lnTo>
                    <a:pt x="1857" y="39"/>
                  </a:lnTo>
                  <a:lnTo>
                    <a:pt x="1857" y="39"/>
                  </a:lnTo>
                  <a:lnTo>
                    <a:pt x="1852" y="40"/>
                  </a:lnTo>
                  <a:lnTo>
                    <a:pt x="1848" y="44"/>
                  </a:lnTo>
                  <a:lnTo>
                    <a:pt x="1848" y="44"/>
                  </a:lnTo>
                  <a:lnTo>
                    <a:pt x="1842" y="44"/>
                  </a:lnTo>
                  <a:lnTo>
                    <a:pt x="1837" y="48"/>
                  </a:lnTo>
                  <a:lnTo>
                    <a:pt x="1837" y="48"/>
                  </a:lnTo>
                  <a:lnTo>
                    <a:pt x="1835" y="50"/>
                  </a:lnTo>
                  <a:lnTo>
                    <a:pt x="1835" y="53"/>
                  </a:lnTo>
                  <a:lnTo>
                    <a:pt x="1837" y="57"/>
                  </a:lnTo>
                  <a:lnTo>
                    <a:pt x="1839" y="59"/>
                  </a:lnTo>
                  <a:lnTo>
                    <a:pt x="1839" y="59"/>
                  </a:lnTo>
                  <a:lnTo>
                    <a:pt x="1853" y="68"/>
                  </a:lnTo>
                  <a:lnTo>
                    <a:pt x="1861" y="73"/>
                  </a:lnTo>
                  <a:lnTo>
                    <a:pt x="1862" y="77"/>
                  </a:lnTo>
                  <a:lnTo>
                    <a:pt x="1861" y="81"/>
                  </a:lnTo>
                  <a:lnTo>
                    <a:pt x="1861" y="81"/>
                  </a:lnTo>
                  <a:lnTo>
                    <a:pt x="1857" y="83"/>
                  </a:lnTo>
                  <a:lnTo>
                    <a:pt x="1853" y="83"/>
                  </a:lnTo>
                  <a:lnTo>
                    <a:pt x="1844" y="83"/>
                  </a:lnTo>
                  <a:lnTo>
                    <a:pt x="1844" y="83"/>
                  </a:lnTo>
                  <a:lnTo>
                    <a:pt x="1841" y="81"/>
                  </a:lnTo>
                  <a:lnTo>
                    <a:pt x="1837" y="77"/>
                  </a:lnTo>
                  <a:lnTo>
                    <a:pt x="1832" y="70"/>
                  </a:lnTo>
                  <a:lnTo>
                    <a:pt x="1832" y="70"/>
                  </a:lnTo>
                  <a:lnTo>
                    <a:pt x="1824" y="61"/>
                  </a:lnTo>
                  <a:lnTo>
                    <a:pt x="1819" y="55"/>
                  </a:lnTo>
                  <a:lnTo>
                    <a:pt x="1813" y="53"/>
                  </a:lnTo>
                  <a:lnTo>
                    <a:pt x="1813" y="53"/>
                  </a:lnTo>
                  <a:lnTo>
                    <a:pt x="1808" y="51"/>
                  </a:lnTo>
                  <a:lnTo>
                    <a:pt x="1801" y="51"/>
                  </a:lnTo>
                  <a:lnTo>
                    <a:pt x="1795" y="53"/>
                  </a:lnTo>
                  <a:lnTo>
                    <a:pt x="1792" y="57"/>
                  </a:lnTo>
                  <a:lnTo>
                    <a:pt x="1792" y="57"/>
                  </a:lnTo>
                  <a:lnTo>
                    <a:pt x="1790" y="61"/>
                  </a:lnTo>
                  <a:lnTo>
                    <a:pt x="1790" y="64"/>
                  </a:lnTo>
                  <a:lnTo>
                    <a:pt x="1792" y="72"/>
                  </a:lnTo>
                  <a:lnTo>
                    <a:pt x="1792" y="72"/>
                  </a:lnTo>
                  <a:lnTo>
                    <a:pt x="1792" y="77"/>
                  </a:lnTo>
                  <a:lnTo>
                    <a:pt x="1788" y="81"/>
                  </a:lnTo>
                  <a:lnTo>
                    <a:pt x="1788" y="81"/>
                  </a:lnTo>
                  <a:lnTo>
                    <a:pt x="1777" y="83"/>
                  </a:lnTo>
                  <a:lnTo>
                    <a:pt x="1772" y="83"/>
                  </a:lnTo>
                  <a:lnTo>
                    <a:pt x="1766" y="83"/>
                  </a:lnTo>
                  <a:lnTo>
                    <a:pt x="1766" y="83"/>
                  </a:lnTo>
                  <a:lnTo>
                    <a:pt x="1763" y="79"/>
                  </a:lnTo>
                  <a:lnTo>
                    <a:pt x="1759" y="75"/>
                  </a:lnTo>
                  <a:lnTo>
                    <a:pt x="1759" y="75"/>
                  </a:lnTo>
                  <a:lnTo>
                    <a:pt x="1756" y="73"/>
                  </a:lnTo>
                  <a:lnTo>
                    <a:pt x="1752" y="73"/>
                  </a:lnTo>
                  <a:lnTo>
                    <a:pt x="1752" y="73"/>
                  </a:lnTo>
                  <a:lnTo>
                    <a:pt x="1750" y="75"/>
                  </a:lnTo>
                  <a:lnTo>
                    <a:pt x="1748" y="77"/>
                  </a:lnTo>
                  <a:lnTo>
                    <a:pt x="1748" y="77"/>
                  </a:lnTo>
                  <a:lnTo>
                    <a:pt x="1743" y="79"/>
                  </a:lnTo>
                  <a:lnTo>
                    <a:pt x="1741" y="77"/>
                  </a:lnTo>
                  <a:lnTo>
                    <a:pt x="1737" y="75"/>
                  </a:lnTo>
                  <a:lnTo>
                    <a:pt x="1736" y="72"/>
                  </a:lnTo>
                  <a:lnTo>
                    <a:pt x="1732" y="64"/>
                  </a:lnTo>
                  <a:lnTo>
                    <a:pt x="1728" y="59"/>
                  </a:lnTo>
                  <a:lnTo>
                    <a:pt x="1728" y="59"/>
                  </a:lnTo>
                  <a:lnTo>
                    <a:pt x="1725" y="57"/>
                  </a:lnTo>
                  <a:lnTo>
                    <a:pt x="1721" y="59"/>
                  </a:lnTo>
                  <a:lnTo>
                    <a:pt x="1714" y="62"/>
                  </a:lnTo>
                  <a:lnTo>
                    <a:pt x="1714" y="62"/>
                  </a:lnTo>
                  <a:lnTo>
                    <a:pt x="1707" y="62"/>
                  </a:lnTo>
                  <a:lnTo>
                    <a:pt x="1699" y="62"/>
                  </a:lnTo>
                  <a:lnTo>
                    <a:pt x="1699" y="62"/>
                  </a:lnTo>
                  <a:lnTo>
                    <a:pt x="1692" y="64"/>
                  </a:lnTo>
                  <a:lnTo>
                    <a:pt x="1687" y="66"/>
                  </a:lnTo>
                  <a:lnTo>
                    <a:pt x="1687" y="66"/>
                  </a:lnTo>
                  <a:lnTo>
                    <a:pt x="1676" y="64"/>
                  </a:lnTo>
                  <a:lnTo>
                    <a:pt x="1665" y="62"/>
                  </a:lnTo>
                  <a:lnTo>
                    <a:pt x="1665" y="62"/>
                  </a:lnTo>
                  <a:lnTo>
                    <a:pt x="1652" y="64"/>
                  </a:lnTo>
                  <a:lnTo>
                    <a:pt x="1647" y="66"/>
                  </a:lnTo>
                  <a:lnTo>
                    <a:pt x="1643" y="70"/>
                  </a:lnTo>
                  <a:lnTo>
                    <a:pt x="1643" y="70"/>
                  </a:lnTo>
                  <a:lnTo>
                    <a:pt x="1643" y="73"/>
                  </a:lnTo>
                  <a:lnTo>
                    <a:pt x="1643" y="79"/>
                  </a:lnTo>
                  <a:lnTo>
                    <a:pt x="1645" y="83"/>
                  </a:lnTo>
                  <a:lnTo>
                    <a:pt x="1643" y="86"/>
                  </a:lnTo>
                  <a:lnTo>
                    <a:pt x="1643" y="86"/>
                  </a:lnTo>
                  <a:lnTo>
                    <a:pt x="1641" y="88"/>
                  </a:lnTo>
                  <a:lnTo>
                    <a:pt x="1641" y="88"/>
                  </a:lnTo>
                  <a:lnTo>
                    <a:pt x="1638" y="86"/>
                  </a:lnTo>
                  <a:lnTo>
                    <a:pt x="1634" y="79"/>
                  </a:lnTo>
                  <a:lnTo>
                    <a:pt x="1634" y="79"/>
                  </a:lnTo>
                  <a:lnTo>
                    <a:pt x="1631" y="73"/>
                  </a:lnTo>
                  <a:lnTo>
                    <a:pt x="1625" y="73"/>
                  </a:lnTo>
                  <a:lnTo>
                    <a:pt x="1620" y="75"/>
                  </a:lnTo>
                  <a:lnTo>
                    <a:pt x="1614" y="79"/>
                  </a:lnTo>
                  <a:lnTo>
                    <a:pt x="1614" y="79"/>
                  </a:lnTo>
                  <a:lnTo>
                    <a:pt x="1612" y="83"/>
                  </a:lnTo>
                  <a:lnTo>
                    <a:pt x="1612" y="84"/>
                  </a:lnTo>
                  <a:lnTo>
                    <a:pt x="1616" y="92"/>
                  </a:lnTo>
                  <a:lnTo>
                    <a:pt x="1616" y="92"/>
                  </a:lnTo>
                  <a:lnTo>
                    <a:pt x="1618" y="95"/>
                  </a:lnTo>
                  <a:lnTo>
                    <a:pt x="1616" y="97"/>
                  </a:lnTo>
                  <a:lnTo>
                    <a:pt x="1612" y="97"/>
                  </a:lnTo>
                  <a:lnTo>
                    <a:pt x="1603" y="97"/>
                  </a:lnTo>
                  <a:lnTo>
                    <a:pt x="1603" y="97"/>
                  </a:lnTo>
                  <a:lnTo>
                    <a:pt x="1591" y="99"/>
                  </a:lnTo>
                  <a:lnTo>
                    <a:pt x="1578" y="103"/>
                  </a:lnTo>
                  <a:lnTo>
                    <a:pt x="1567" y="106"/>
                  </a:lnTo>
                  <a:lnTo>
                    <a:pt x="1554" y="108"/>
                  </a:lnTo>
                  <a:lnTo>
                    <a:pt x="1554" y="108"/>
                  </a:lnTo>
                  <a:lnTo>
                    <a:pt x="1544" y="110"/>
                  </a:lnTo>
                  <a:lnTo>
                    <a:pt x="1533" y="112"/>
                  </a:lnTo>
                  <a:lnTo>
                    <a:pt x="1533" y="112"/>
                  </a:lnTo>
                  <a:lnTo>
                    <a:pt x="1529" y="116"/>
                  </a:lnTo>
                  <a:lnTo>
                    <a:pt x="1525" y="119"/>
                  </a:lnTo>
                  <a:lnTo>
                    <a:pt x="1525" y="123"/>
                  </a:lnTo>
                  <a:lnTo>
                    <a:pt x="1529" y="127"/>
                  </a:lnTo>
                  <a:lnTo>
                    <a:pt x="1529" y="127"/>
                  </a:lnTo>
                  <a:lnTo>
                    <a:pt x="1538" y="128"/>
                  </a:lnTo>
                  <a:lnTo>
                    <a:pt x="1545" y="130"/>
                  </a:lnTo>
                  <a:lnTo>
                    <a:pt x="1553" y="128"/>
                  </a:lnTo>
                  <a:lnTo>
                    <a:pt x="1562" y="127"/>
                  </a:lnTo>
                  <a:lnTo>
                    <a:pt x="1562" y="127"/>
                  </a:lnTo>
                  <a:lnTo>
                    <a:pt x="1565" y="125"/>
                  </a:lnTo>
                  <a:lnTo>
                    <a:pt x="1571" y="125"/>
                  </a:lnTo>
                  <a:lnTo>
                    <a:pt x="1574" y="127"/>
                  </a:lnTo>
                  <a:lnTo>
                    <a:pt x="1578" y="130"/>
                  </a:lnTo>
                  <a:lnTo>
                    <a:pt x="1578" y="130"/>
                  </a:lnTo>
                  <a:lnTo>
                    <a:pt x="1578" y="138"/>
                  </a:lnTo>
                  <a:lnTo>
                    <a:pt x="1578" y="145"/>
                  </a:lnTo>
                  <a:lnTo>
                    <a:pt x="1574" y="152"/>
                  </a:lnTo>
                  <a:lnTo>
                    <a:pt x="1569" y="158"/>
                  </a:lnTo>
                  <a:lnTo>
                    <a:pt x="1569" y="158"/>
                  </a:lnTo>
                  <a:lnTo>
                    <a:pt x="1558" y="160"/>
                  </a:lnTo>
                  <a:lnTo>
                    <a:pt x="1545" y="160"/>
                  </a:lnTo>
                  <a:lnTo>
                    <a:pt x="1545" y="160"/>
                  </a:lnTo>
                  <a:lnTo>
                    <a:pt x="1536" y="160"/>
                  </a:lnTo>
                  <a:lnTo>
                    <a:pt x="1536" y="160"/>
                  </a:lnTo>
                  <a:lnTo>
                    <a:pt x="1533" y="161"/>
                  </a:lnTo>
                  <a:lnTo>
                    <a:pt x="1529" y="165"/>
                  </a:lnTo>
                  <a:lnTo>
                    <a:pt x="1529" y="165"/>
                  </a:lnTo>
                  <a:lnTo>
                    <a:pt x="1520" y="169"/>
                  </a:lnTo>
                  <a:lnTo>
                    <a:pt x="1509" y="171"/>
                  </a:lnTo>
                  <a:lnTo>
                    <a:pt x="1498" y="172"/>
                  </a:lnTo>
                  <a:lnTo>
                    <a:pt x="1487" y="171"/>
                  </a:lnTo>
                  <a:lnTo>
                    <a:pt x="1487" y="171"/>
                  </a:lnTo>
                  <a:lnTo>
                    <a:pt x="1478" y="171"/>
                  </a:lnTo>
                  <a:lnTo>
                    <a:pt x="1471" y="174"/>
                  </a:lnTo>
                  <a:lnTo>
                    <a:pt x="1471" y="174"/>
                  </a:lnTo>
                  <a:lnTo>
                    <a:pt x="1467" y="178"/>
                  </a:lnTo>
                  <a:lnTo>
                    <a:pt x="1466" y="182"/>
                  </a:lnTo>
                  <a:lnTo>
                    <a:pt x="1464" y="185"/>
                  </a:lnTo>
                  <a:lnTo>
                    <a:pt x="1464" y="191"/>
                  </a:lnTo>
                  <a:lnTo>
                    <a:pt x="1466" y="196"/>
                  </a:lnTo>
                  <a:lnTo>
                    <a:pt x="1467" y="200"/>
                  </a:lnTo>
                  <a:lnTo>
                    <a:pt x="1469" y="205"/>
                  </a:lnTo>
                  <a:lnTo>
                    <a:pt x="1475" y="207"/>
                  </a:lnTo>
                  <a:lnTo>
                    <a:pt x="1475" y="207"/>
                  </a:lnTo>
                  <a:lnTo>
                    <a:pt x="1482" y="211"/>
                  </a:lnTo>
                  <a:lnTo>
                    <a:pt x="1489" y="211"/>
                  </a:lnTo>
                  <a:lnTo>
                    <a:pt x="1498" y="209"/>
                  </a:lnTo>
                  <a:lnTo>
                    <a:pt x="1506" y="205"/>
                  </a:lnTo>
                  <a:lnTo>
                    <a:pt x="1506" y="205"/>
                  </a:lnTo>
                  <a:lnTo>
                    <a:pt x="1511" y="204"/>
                  </a:lnTo>
                  <a:lnTo>
                    <a:pt x="1516" y="204"/>
                  </a:lnTo>
                  <a:lnTo>
                    <a:pt x="1516" y="204"/>
                  </a:lnTo>
                  <a:lnTo>
                    <a:pt x="1524" y="202"/>
                  </a:lnTo>
                  <a:lnTo>
                    <a:pt x="1533" y="202"/>
                  </a:lnTo>
                  <a:lnTo>
                    <a:pt x="1533" y="202"/>
                  </a:lnTo>
                  <a:lnTo>
                    <a:pt x="1538" y="205"/>
                  </a:lnTo>
                  <a:lnTo>
                    <a:pt x="1540" y="207"/>
                  </a:lnTo>
                  <a:lnTo>
                    <a:pt x="1540" y="211"/>
                  </a:lnTo>
                  <a:lnTo>
                    <a:pt x="1540" y="211"/>
                  </a:lnTo>
                  <a:lnTo>
                    <a:pt x="1538" y="215"/>
                  </a:lnTo>
                  <a:lnTo>
                    <a:pt x="1536" y="216"/>
                  </a:lnTo>
                  <a:lnTo>
                    <a:pt x="1525" y="218"/>
                  </a:lnTo>
                  <a:lnTo>
                    <a:pt x="1515" y="216"/>
                  </a:lnTo>
                  <a:lnTo>
                    <a:pt x="1507" y="216"/>
                  </a:lnTo>
                  <a:lnTo>
                    <a:pt x="1507" y="216"/>
                  </a:lnTo>
                  <a:lnTo>
                    <a:pt x="1489" y="218"/>
                  </a:lnTo>
                  <a:lnTo>
                    <a:pt x="1482" y="222"/>
                  </a:lnTo>
                  <a:lnTo>
                    <a:pt x="1478" y="224"/>
                  </a:lnTo>
                  <a:lnTo>
                    <a:pt x="1475" y="227"/>
                  </a:lnTo>
                  <a:lnTo>
                    <a:pt x="1475" y="227"/>
                  </a:lnTo>
                  <a:lnTo>
                    <a:pt x="1475" y="233"/>
                  </a:lnTo>
                  <a:lnTo>
                    <a:pt x="1477" y="240"/>
                  </a:lnTo>
                  <a:lnTo>
                    <a:pt x="1480" y="244"/>
                  </a:lnTo>
                  <a:lnTo>
                    <a:pt x="1486" y="249"/>
                  </a:lnTo>
                  <a:lnTo>
                    <a:pt x="1486" y="249"/>
                  </a:lnTo>
                  <a:lnTo>
                    <a:pt x="1491" y="251"/>
                  </a:lnTo>
                  <a:lnTo>
                    <a:pt x="1498" y="255"/>
                  </a:lnTo>
                  <a:lnTo>
                    <a:pt x="1504" y="255"/>
                  </a:lnTo>
                  <a:lnTo>
                    <a:pt x="1511" y="255"/>
                  </a:lnTo>
                  <a:lnTo>
                    <a:pt x="1511" y="255"/>
                  </a:lnTo>
                  <a:lnTo>
                    <a:pt x="1518" y="251"/>
                  </a:lnTo>
                  <a:lnTo>
                    <a:pt x="1524" y="248"/>
                  </a:lnTo>
                  <a:lnTo>
                    <a:pt x="1531" y="244"/>
                  </a:lnTo>
                  <a:lnTo>
                    <a:pt x="1536" y="240"/>
                  </a:lnTo>
                  <a:lnTo>
                    <a:pt x="1536" y="240"/>
                  </a:lnTo>
                  <a:lnTo>
                    <a:pt x="1547" y="238"/>
                  </a:lnTo>
                  <a:lnTo>
                    <a:pt x="1556" y="238"/>
                  </a:lnTo>
                  <a:lnTo>
                    <a:pt x="1576" y="238"/>
                  </a:lnTo>
                  <a:lnTo>
                    <a:pt x="1598" y="242"/>
                  </a:lnTo>
                  <a:lnTo>
                    <a:pt x="1616" y="248"/>
                  </a:lnTo>
                  <a:lnTo>
                    <a:pt x="1616" y="248"/>
                  </a:lnTo>
                  <a:lnTo>
                    <a:pt x="1632" y="253"/>
                  </a:lnTo>
                  <a:lnTo>
                    <a:pt x="1647" y="262"/>
                  </a:lnTo>
                  <a:lnTo>
                    <a:pt x="1647" y="262"/>
                  </a:lnTo>
                  <a:lnTo>
                    <a:pt x="1661" y="271"/>
                  </a:lnTo>
                  <a:lnTo>
                    <a:pt x="1672" y="281"/>
                  </a:lnTo>
                  <a:lnTo>
                    <a:pt x="1672" y="281"/>
                  </a:lnTo>
                  <a:lnTo>
                    <a:pt x="1687" y="295"/>
                  </a:lnTo>
                  <a:lnTo>
                    <a:pt x="1698" y="310"/>
                  </a:lnTo>
                  <a:lnTo>
                    <a:pt x="1698" y="310"/>
                  </a:lnTo>
                  <a:lnTo>
                    <a:pt x="1705" y="323"/>
                  </a:lnTo>
                  <a:lnTo>
                    <a:pt x="1712" y="334"/>
                  </a:lnTo>
                  <a:lnTo>
                    <a:pt x="1716" y="341"/>
                  </a:lnTo>
                  <a:lnTo>
                    <a:pt x="1716" y="347"/>
                  </a:lnTo>
                  <a:lnTo>
                    <a:pt x="1716" y="354"/>
                  </a:lnTo>
                  <a:lnTo>
                    <a:pt x="1714" y="361"/>
                  </a:lnTo>
                  <a:lnTo>
                    <a:pt x="1714" y="361"/>
                  </a:lnTo>
                  <a:lnTo>
                    <a:pt x="1710" y="365"/>
                  </a:lnTo>
                  <a:lnTo>
                    <a:pt x="1708" y="367"/>
                  </a:lnTo>
                  <a:lnTo>
                    <a:pt x="1708" y="369"/>
                  </a:lnTo>
                  <a:lnTo>
                    <a:pt x="1708" y="369"/>
                  </a:lnTo>
                  <a:lnTo>
                    <a:pt x="1710" y="374"/>
                  </a:lnTo>
                  <a:lnTo>
                    <a:pt x="1714" y="378"/>
                  </a:lnTo>
                  <a:lnTo>
                    <a:pt x="1717" y="380"/>
                  </a:lnTo>
                  <a:lnTo>
                    <a:pt x="1723" y="380"/>
                  </a:lnTo>
                  <a:lnTo>
                    <a:pt x="1723" y="380"/>
                  </a:lnTo>
                  <a:lnTo>
                    <a:pt x="1736" y="380"/>
                  </a:lnTo>
                  <a:lnTo>
                    <a:pt x="1748" y="382"/>
                  </a:lnTo>
                  <a:lnTo>
                    <a:pt x="1754" y="383"/>
                  </a:lnTo>
                  <a:lnTo>
                    <a:pt x="1759" y="387"/>
                  </a:lnTo>
                  <a:lnTo>
                    <a:pt x="1763" y="391"/>
                  </a:lnTo>
                  <a:lnTo>
                    <a:pt x="1766" y="396"/>
                  </a:lnTo>
                  <a:lnTo>
                    <a:pt x="1766" y="396"/>
                  </a:lnTo>
                  <a:lnTo>
                    <a:pt x="1766" y="405"/>
                  </a:lnTo>
                  <a:lnTo>
                    <a:pt x="1766" y="409"/>
                  </a:lnTo>
                  <a:lnTo>
                    <a:pt x="1763" y="411"/>
                  </a:lnTo>
                  <a:lnTo>
                    <a:pt x="1763" y="411"/>
                  </a:lnTo>
                  <a:lnTo>
                    <a:pt x="1759" y="411"/>
                  </a:lnTo>
                  <a:lnTo>
                    <a:pt x="1754" y="409"/>
                  </a:lnTo>
                  <a:lnTo>
                    <a:pt x="1748" y="407"/>
                  </a:lnTo>
                  <a:lnTo>
                    <a:pt x="1743" y="405"/>
                  </a:lnTo>
                  <a:lnTo>
                    <a:pt x="1743" y="405"/>
                  </a:lnTo>
                  <a:lnTo>
                    <a:pt x="1730" y="405"/>
                  </a:lnTo>
                  <a:lnTo>
                    <a:pt x="1723" y="405"/>
                  </a:lnTo>
                  <a:lnTo>
                    <a:pt x="1721" y="407"/>
                  </a:lnTo>
                  <a:lnTo>
                    <a:pt x="1719" y="409"/>
                  </a:lnTo>
                  <a:lnTo>
                    <a:pt x="1719" y="409"/>
                  </a:lnTo>
                  <a:lnTo>
                    <a:pt x="1717" y="415"/>
                  </a:lnTo>
                  <a:lnTo>
                    <a:pt x="1721" y="416"/>
                  </a:lnTo>
                  <a:lnTo>
                    <a:pt x="1727" y="422"/>
                  </a:lnTo>
                  <a:lnTo>
                    <a:pt x="1727" y="422"/>
                  </a:lnTo>
                  <a:lnTo>
                    <a:pt x="1730" y="426"/>
                  </a:lnTo>
                  <a:lnTo>
                    <a:pt x="1732" y="429"/>
                  </a:lnTo>
                  <a:lnTo>
                    <a:pt x="1732" y="429"/>
                  </a:lnTo>
                  <a:lnTo>
                    <a:pt x="1727" y="433"/>
                  </a:lnTo>
                  <a:lnTo>
                    <a:pt x="1721" y="435"/>
                  </a:lnTo>
                  <a:lnTo>
                    <a:pt x="1719" y="437"/>
                  </a:lnTo>
                  <a:lnTo>
                    <a:pt x="1719" y="437"/>
                  </a:lnTo>
                  <a:lnTo>
                    <a:pt x="1719" y="442"/>
                  </a:lnTo>
                  <a:lnTo>
                    <a:pt x="1721" y="446"/>
                  </a:lnTo>
                  <a:lnTo>
                    <a:pt x="1725" y="448"/>
                  </a:lnTo>
                  <a:lnTo>
                    <a:pt x="1728" y="451"/>
                  </a:lnTo>
                  <a:lnTo>
                    <a:pt x="1728" y="451"/>
                  </a:lnTo>
                  <a:lnTo>
                    <a:pt x="1728" y="455"/>
                  </a:lnTo>
                  <a:lnTo>
                    <a:pt x="1727" y="457"/>
                  </a:lnTo>
                  <a:lnTo>
                    <a:pt x="1723" y="459"/>
                  </a:lnTo>
                  <a:lnTo>
                    <a:pt x="1723" y="462"/>
                  </a:lnTo>
                  <a:lnTo>
                    <a:pt x="1723" y="462"/>
                  </a:lnTo>
                  <a:lnTo>
                    <a:pt x="1725" y="468"/>
                  </a:lnTo>
                  <a:lnTo>
                    <a:pt x="1728" y="470"/>
                  </a:lnTo>
                  <a:lnTo>
                    <a:pt x="1734" y="471"/>
                  </a:lnTo>
                  <a:lnTo>
                    <a:pt x="1737" y="471"/>
                  </a:lnTo>
                  <a:lnTo>
                    <a:pt x="1737" y="471"/>
                  </a:lnTo>
                  <a:lnTo>
                    <a:pt x="1745" y="470"/>
                  </a:lnTo>
                  <a:lnTo>
                    <a:pt x="1746" y="466"/>
                  </a:lnTo>
                  <a:lnTo>
                    <a:pt x="1748" y="460"/>
                  </a:lnTo>
                  <a:lnTo>
                    <a:pt x="1746" y="455"/>
                  </a:lnTo>
                  <a:lnTo>
                    <a:pt x="1745" y="444"/>
                  </a:lnTo>
                  <a:lnTo>
                    <a:pt x="1745" y="438"/>
                  </a:lnTo>
                  <a:lnTo>
                    <a:pt x="1746" y="435"/>
                  </a:lnTo>
                  <a:lnTo>
                    <a:pt x="1746" y="435"/>
                  </a:lnTo>
                  <a:lnTo>
                    <a:pt x="1752" y="431"/>
                  </a:lnTo>
                  <a:lnTo>
                    <a:pt x="1757" y="429"/>
                  </a:lnTo>
                  <a:lnTo>
                    <a:pt x="1766" y="431"/>
                  </a:lnTo>
                  <a:lnTo>
                    <a:pt x="1774" y="433"/>
                  </a:lnTo>
                  <a:lnTo>
                    <a:pt x="1790" y="437"/>
                  </a:lnTo>
                  <a:lnTo>
                    <a:pt x="1799" y="442"/>
                  </a:lnTo>
                  <a:lnTo>
                    <a:pt x="1799" y="442"/>
                  </a:lnTo>
                  <a:lnTo>
                    <a:pt x="1804" y="446"/>
                  </a:lnTo>
                  <a:lnTo>
                    <a:pt x="1806" y="451"/>
                  </a:lnTo>
                  <a:lnTo>
                    <a:pt x="1806" y="457"/>
                  </a:lnTo>
                  <a:lnTo>
                    <a:pt x="1803" y="464"/>
                  </a:lnTo>
                  <a:lnTo>
                    <a:pt x="1803" y="464"/>
                  </a:lnTo>
                  <a:lnTo>
                    <a:pt x="1797" y="470"/>
                  </a:lnTo>
                  <a:lnTo>
                    <a:pt x="1792" y="473"/>
                  </a:lnTo>
                  <a:lnTo>
                    <a:pt x="1786" y="479"/>
                  </a:lnTo>
                  <a:lnTo>
                    <a:pt x="1785" y="486"/>
                  </a:lnTo>
                  <a:lnTo>
                    <a:pt x="1785" y="486"/>
                  </a:lnTo>
                  <a:lnTo>
                    <a:pt x="1785" y="490"/>
                  </a:lnTo>
                  <a:lnTo>
                    <a:pt x="1781" y="493"/>
                  </a:lnTo>
                  <a:lnTo>
                    <a:pt x="1779" y="497"/>
                  </a:lnTo>
                  <a:lnTo>
                    <a:pt x="1774" y="499"/>
                  </a:lnTo>
                  <a:lnTo>
                    <a:pt x="1774" y="499"/>
                  </a:lnTo>
                  <a:lnTo>
                    <a:pt x="1766" y="501"/>
                  </a:lnTo>
                  <a:lnTo>
                    <a:pt x="1761" y="501"/>
                  </a:lnTo>
                  <a:lnTo>
                    <a:pt x="1754" y="501"/>
                  </a:lnTo>
                  <a:lnTo>
                    <a:pt x="1748" y="503"/>
                  </a:lnTo>
                  <a:lnTo>
                    <a:pt x="1748" y="503"/>
                  </a:lnTo>
                  <a:lnTo>
                    <a:pt x="1743" y="506"/>
                  </a:lnTo>
                  <a:lnTo>
                    <a:pt x="1739" y="510"/>
                  </a:lnTo>
                  <a:lnTo>
                    <a:pt x="1739" y="510"/>
                  </a:lnTo>
                  <a:lnTo>
                    <a:pt x="1739" y="514"/>
                  </a:lnTo>
                  <a:lnTo>
                    <a:pt x="1739" y="517"/>
                  </a:lnTo>
                  <a:lnTo>
                    <a:pt x="1743" y="525"/>
                  </a:lnTo>
                  <a:lnTo>
                    <a:pt x="1743" y="525"/>
                  </a:lnTo>
                  <a:lnTo>
                    <a:pt x="1745" y="532"/>
                  </a:lnTo>
                  <a:lnTo>
                    <a:pt x="1745" y="539"/>
                  </a:lnTo>
                  <a:lnTo>
                    <a:pt x="1745" y="539"/>
                  </a:lnTo>
                  <a:lnTo>
                    <a:pt x="1741" y="545"/>
                  </a:lnTo>
                  <a:lnTo>
                    <a:pt x="1739" y="547"/>
                  </a:lnTo>
                  <a:lnTo>
                    <a:pt x="1739" y="550"/>
                  </a:lnTo>
                  <a:lnTo>
                    <a:pt x="1739" y="550"/>
                  </a:lnTo>
                  <a:lnTo>
                    <a:pt x="1741" y="556"/>
                  </a:lnTo>
                  <a:lnTo>
                    <a:pt x="1746" y="561"/>
                  </a:lnTo>
                  <a:lnTo>
                    <a:pt x="1752" y="565"/>
                  </a:lnTo>
                  <a:lnTo>
                    <a:pt x="1756" y="570"/>
                  </a:lnTo>
                  <a:lnTo>
                    <a:pt x="1756" y="570"/>
                  </a:lnTo>
                  <a:lnTo>
                    <a:pt x="1757" y="578"/>
                  </a:lnTo>
                  <a:lnTo>
                    <a:pt x="1759" y="585"/>
                  </a:lnTo>
                  <a:lnTo>
                    <a:pt x="1759" y="585"/>
                  </a:lnTo>
                  <a:lnTo>
                    <a:pt x="1763" y="589"/>
                  </a:lnTo>
                  <a:lnTo>
                    <a:pt x="1765" y="589"/>
                  </a:lnTo>
                  <a:lnTo>
                    <a:pt x="1772" y="591"/>
                  </a:lnTo>
                  <a:lnTo>
                    <a:pt x="1772" y="591"/>
                  </a:lnTo>
                  <a:lnTo>
                    <a:pt x="1777" y="592"/>
                  </a:lnTo>
                  <a:lnTo>
                    <a:pt x="1777" y="594"/>
                  </a:lnTo>
                  <a:lnTo>
                    <a:pt x="1777" y="598"/>
                  </a:lnTo>
                  <a:lnTo>
                    <a:pt x="1777" y="598"/>
                  </a:lnTo>
                  <a:lnTo>
                    <a:pt x="1775" y="600"/>
                  </a:lnTo>
                  <a:lnTo>
                    <a:pt x="1772" y="602"/>
                  </a:lnTo>
                  <a:lnTo>
                    <a:pt x="1770" y="603"/>
                  </a:lnTo>
                  <a:lnTo>
                    <a:pt x="1768" y="607"/>
                  </a:lnTo>
                  <a:lnTo>
                    <a:pt x="1768" y="607"/>
                  </a:lnTo>
                  <a:lnTo>
                    <a:pt x="1772" y="614"/>
                  </a:lnTo>
                  <a:lnTo>
                    <a:pt x="1777" y="620"/>
                  </a:lnTo>
                  <a:lnTo>
                    <a:pt x="1777" y="620"/>
                  </a:lnTo>
                  <a:lnTo>
                    <a:pt x="1781" y="622"/>
                  </a:lnTo>
                  <a:lnTo>
                    <a:pt x="1785" y="624"/>
                  </a:lnTo>
                  <a:lnTo>
                    <a:pt x="1785" y="624"/>
                  </a:lnTo>
                  <a:lnTo>
                    <a:pt x="1785" y="627"/>
                  </a:lnTo>
                  <a:lnTo>
                    <a:pt x="1785" y="629"/>
                  </a:lnTo>
                  <a:lnTo>
                    <a:pt x="1786" y="636"/>
                  </a:lnTo>
                  <a:lnTo>
                    <a:pt x="1786" y="636"/>
                  </a:lnTo>
                  <a:lnTo>
                    <a:pt x="1790" y="642"/>
                  </a:lnTo>
                  <a:lnTo>
                    <a:pt x="1794" y="644"/>
                  </a:lnTo>
                  <a:lnTo>
                    <a:pt x="1804" y="644"/>
                  </a:lnTo>
                  <a:lnTo>
                    <a:pt x="1804" y="644"/>
                  </a:lnTo>
                  <a:lnTo>
                    <a:pt x="1810" y="647"/>
                  </a:lnTo>
                  <a:lnTo>
                    <a:pt x="1813" y="651"/>
                  </a:lnTo>
                  <a:lnTo>
                    <a:pt x="1817" y="662"/>
                  </a:lnTo>
                  <a:lnTo>
                    <a:pt x="1817" y="662"/>
                  </a:lnTo>
                  <a:lnTo>
                    <a:pt x="1821" y="669"/>
                  </a:lnTo>
                  <a:lnTo>
                    <a:pt x="1826" y="675"/>
                  </a:lnTo>
                  <a:lnTo>
                    <a:pt x="1833" y="680"/>
                  </a:lnTo>
                  <a:lnTo>
                    <a:pt x="1835" y="680"/>
                  </a:lnTo>
                  <a:lnTo>
                    <a:pt x="1839" y="680"/>
                  </a:lnTo>
                  <a:lnTo>
                    <a:pt x="1839" y="680"/>
                  </a:lnTo>
                  <a:lnTo>
                    <a:pt x="1848" y="679"/>
                  </a:lnTo>
                  <a:lnTo>
                    <a:pt x="1852" y="679"/>
                  </a:lnTo>
                  <a:lnTo>
                    <a:pt x="1855" y="680"/>
                  </a:lnTo>
                  <a:lnTo>
                    <a:pt x="1855" y="680"/>
                  </a:lnTo>
                  <a:lnTo>
                    <a:pt x="1866" y="688"/>
                  </a:lnTo>
                  <a:lnTo>
                    <a:pt x="1873" y="695"/>
                  </a:lnTo>
                  <a:lnTo>
                    <a:pt x="1873" y="695"/>
                  </a:lnTo>
                  <a:lnTo>
                    <a:pt x="1882" y="701"/>
                  </a:lnTo>
                  <a:lnTo>
                    <a:pt x="1886" y="703"/>
                  </a:lnTo>
                  <a:lnTo>
                    <a:pt x="1890" y="703"/>
                  </a:lnTo>
                  <a:lnTo>
                    <a:pt x="1890" y="703"/>
                  </a:lnTo>
                  <a:lnTo>
                    <a:pt x="1893" y="701"/>
                  </a:lnTo>
                  <a:lnTo>
                    <a:pt x="1893" y="699"/>
                  </a:lnTo>
                  <a:lnTo>
                    <a:pt x="1893" y="692"/>
                  </a:lnTo>
                  <a:lnTo>
                    <a:pt x="1893" y="692"/>
                  </a:lnTo>
                  <a:lnTo>
                    <a:pt x="1895" y="688"/>
                  </a:lnTo>
                  <a:lnTo>
                    <a:pt x="1899" y="686"/>
                  </a:lnTo>
                  <a:lnTo>
                    <a:pt x="1902" y="680"/>
                  </a:lnTo>
                  <a:lnTo>
                    <a:pt x="1902" y="680"/>
                  </a:lnTo>
                  <a:lnTo>
                    <a:pt x="1906" y="677"/>
                  </a:lnTo>
                  <a:lnTo>
                    <a:pt x="1906" y="673"/>
                  </a:lnTo>
                  <a:lnTo>
                    <a:pt x="1906" y="664"/>
                  </a:lnTo>
                  <a:lnTo>
                    <a:pt x="1906" y="664"/>
                  </a:lnTo>
                  <a:lnTo>
                    <a:pt x="1908" y="658"/>
                  </a:lnTo>
                  <a:lnTo>
                    <a:pt x="1910" y="657"/>
                  </a:lnTo>
                  <a:lnTo>
                    <a:pt x="1913" y="649"/>
                  </a:lnTo>
                  <a:lnTo>
                    <a:pt x="1913" y="649"/>
                  </a:lnTo>
                  <a:lnTo>
                    <a:pt x="1915" y="640"/>
                  </a:lnTo>
                  <a:lnTo>
                    <a:pt x="1917" y="635"/>
                  </a:lnTo>
                  <a:lnTo>
                    <a:pt x="1920" y="631"/>
                  </a:lnTo>
                  <a:lnTo>
                    <a:pt x="1920" y="631"/>
                  </a:lnTo>
                  <a:lnTo>
                    <a:pt x="1924" y="625"/>
                  </a:lnTo>
                  <a:lnTo>
                    <a:pt x="1926" y="618"/>
                  </a:lnTo>
                  <a:lnTo>
                    <a:pt x="1926" y="618"/>
                  </a:lnTo>
                  <a:lnTo>
                    <a:pt x="1926" y="613"/>
                  </a:lnTo>
                  <a:lnTo>
                    <a:pt x="1926" y="605"/>
                  </a:lnTo>
                  <a:lnTo>
                    <a:pt x="1924" y="598"/>
                  </a:lnTo>
                  <a:lnTo>
                    <a:pt x="1926" y="592"/>
                  </a:lnTo>
                  <a:lnTo>
                    <a:pt x="1926" y="592"/>
                  </a:lnTo>
                  <a:lnTo>
                    <a:pt x="1929" y="587"/>
                  </a:lnTo>
                  <a:lnTo>
                    <a:pt x="1937" y="585"/>
                  </a:lnTo>
                  <a:lnTo>
                    <a:pt x="1949" y="580"/>
                  </a:lnTo>
                  <a:lnTo>
                    <a:pt x="1949" y="580"/>
                  </a:lnTo>
                  <a:lnTo>
                    <a:pt x="1955" y="574"/>
                  </a:lnTo>
                  <a:lnTo>
                    <a:pt x="1960" y="569"/>
                  </a:lnTo>
                  <a:lnTo>
                    <a:pt x="1960" y="569"/>
                  </a:lnTo>
                  <a:lnTo>
                    <a:pt x="1964" y="561"/>
                  </a:lnTo>
                  <a:lnTo>
                    <a:pt x="1966" y="558"/>
                  </a:lnTo>
                  <a:lnTo>
                    <a:pt x="1971" y="554"/>
                  </a:lnTo>
                  <a:lnTo>
                    <a:pt x="1978" y="554"/>
                  </a:lnTo>
                  <a:lnTo>
                    <a:pt x="1978" y="554"/>
                  </a:lnTo>
                  <a:lnTo>
                    <a:pt x="1993" y="554"/>
                  </a:lnTo>
                  <a:lnTo>
                    <a:pt x="2000" y="554"/>
                  </a:lnTo>
                  <a:lnTo>
                    <a:pt x="2007" y="552"/>
                  </a:lnTo>
                  <a:lnTo>
                    <a:pt x="2007" y="552"/>
                  </a:lnTo>
                  <a:lnTo>
                    <a:pt x="2015" y="547"/>
                  </a:lnTo>
                  <a:lnTo>
                    <a:pt x="2020" y="541"/>
                  </a:lnTo>
                  <a:lnTo>
                    <a:pt x="2029" y="528"/>
                  </a:lnTo>
                  <a:lnTo>
                    <a:pt x="2029" y="528"/>
                  </a:lnTo>
                  <a:lnTo>
                    <a:pt x="2033" y="523"/>
                  </a:lnTo>
                  <a:lnTo>
                    <a:pt x="2038" y="519"/>
                  </a:lnTo>
                  <a:lnTo>
                    <a:pt x="2038" y="519"/>
                  </a:lnTo>
                  <a:lnTo>
                    <a:pt x="2047" y="515"/>
                  </a:lnTo>
                  <a:lnTo>
                    <a:pt x="2054" y="510"/>
                  </a:lnTo>
                  <a:lnTo>
                    <a:pt x="2054" y="510"/>
                  </a:lnTo>
                  <a:lnTo>
                    <a:pt x="2060" y="504"/>
                  </a:lnTo>
                  <a:lnTo>
                    <a:pt x="2064" y="499"/>
                  </a:lnTo>
                  <a:lnTo>
                    <a:pt x="2064" y="499"/>
                  </a:lnTo>
                  <a:lnTo>
                    <a:pt x="2067" y="495"/>
                  </a:lnTo>
                  <a:lnTo>
                    <a:pt x="2071" y="493"/>
                  </a:lnTo>
                  <a:lnTo>
                    <a:pt x="2082" y="490"/>
                  </a:lnTo>
                  <a:lnTo>
                    <a:pt x="2102" y="490"/>
                  </a:lnTo>
                  <a:lnTo>
                    <a:pt x="2102" y="490"/>
                  </a:lnTo>
                  <a:lnTo>
                    <a:pt x="2118" y="490"/>
                  </a:lnTo>
                  <a:lnTo>
                    <a:pt x="2131" y="486"/>
                  </a:lnTo>
                  <a:lnTo>
                    <a:pt x="2145" y="481"/>
                  </a:lnTo>
                  <a:lnTo>
                    <a:pt x="2158" y="475"/>
                  </a:lnTo>
                  <a:lnTo>
                    <a:pt x="2158" y="475"/>
                  </a:lnTo>
                  <a:lnTo>
                    <a:pt x="2169" y="468"/>
                  </a:lnTo>
                  <a:lnTo>
                    <a:pt x="2178" y="462"/>
                  </a:lnTo>
                  <a:lnTo>
                    <a:pt x="2178" y="462"/>
                  </a:lnTo>
                  <a:lnTo>
                    <a:pt x="2189" y="457"/>
                  </a:lnTo>
                  <a:lnTo>
                    <a:pt x="2199" y="453"/>
                  </a:lnTo>
                  <a:lnTo>
                    <a:pt x="2199" y="453"/>
                  </a:lnTo>
                  <a:lnTo>
                    <a:pt x="2203" y="451"/>
                  </a:lnTo>
                  <a:lnTo>
                    <a:pt x="2208" y="448"/>
                  </a:lnTo>
                  <a:lnTo>
                    <a:pt x="2212" y="442"/>
                  </a:lnTo>
                  <a:lnTo>
                    <a:pt x="2212" y="440"/>
                  </a:lnTo>
                  <a:lnTo>
                    <a:pt x="2210" y="438"/>
                  </a:lnTo>
                  <a:lnTo>
                    <a:pt x="2210" y="438"/>
                  </a:lnTo>
                  <a:close/>
                  <a:moveTo>
                    <a:pt x="1382" y="1568"/>
                  </a:moveTo>
                  <a:lnTo>
                    <a:pt x="1382" y="1568"/>
                  </a:lnTo>
                  <a:lnTo>
                    <a:pt x="1368" y="1563"/>
                  </a:lnTo>
                  <a:lnTo>
                    <a:pt x="1355" y="1554"/>
                  </a:lnTo>
                  <a:lnTo>
                    <a:pt x="1328" y="1537"/>
                  </a:lnTo>
                  <a:lnTo>
                    <a:pt x="1328" y="1537"/>
                  </a:lnTo>
                  <a:lnTo>
                    <a:pt x="1317" y="1532"/>
                  </a:lnTo>
                  <a:lnTo>
                    <a:pt x="1312" y="1530"/>
                  </a:lnTo>
                  <a:lnTo>
                    <a:pt x="1306" y="1528"/>
                  </a:lnTo>
                  <a:lnTo>
                    <a:pt x="1306" y="1528"/>
                  </a:lnTo>
                  <a:lnTo>
                    <a:pt x="1290" y="1526"/>
                  </a:lnTo>
                  <a:lnTo>
                    <a:pt x="1290" y="1526"/>
                  </a:lnTo>
                  <a:lnTo>
                    <a:pt x="1284" y="1528"/>
                  </a:lnTo>
                  <a:lnTo>
                    <a:pt x="1279" y="1532"/>
                  </a:lnTo>
                  <a:lnTo>
                    <a:pt x="1279" y="1532"/>
                  </a:lnTo>
                  <a:lnTo>
                    <a:pt x="1277" y="1535"/>
                  </a:lnTo>
                  <a:lnTo>
                    <a:pt x="1277" y="1539"/>
                  </a:lnTo>
                  <a:lnTo>
                    <a:pt x="1279" y="1541"/>
                  </a:lnTo>
                  <a:lnTo>
                    <a:pt x="1283" y="1541"/>
                  </a:lnTo>
                  <a:lnTo>
                    <a:pt x="1290" y="1541"/>
                  </a:lnTo>
                  <a:lnTo>
                    <a:pt x="1295" y="1541"/>
                  </a:lnTo>
                  <a:lnTo>
                    <a:pt x="1295" y="1541"/>
                  </a:lnTo>
                  <a:lnTo>
                    <a:pt x="1304" y="1539"/>
                  </a:lnTo>
                  <a:lnTo>
                    <a:pt x="1313" y="1537"/>
                  </a:lnTo>
                  <a:lnTo>
                    <a:pt x="1313" y="1537"/>
                  </a:lnTo>
                  <a:lnTo>
                    <a:pt x="1323" y="1541"/>
                  </a:lnTo>
                  <a:lnTo>
                    <a:pt x="1333" y="1548"/>
                  </a:lnTo>
                  <a:lnTo>
                    <a:pt x="1333" y="1548"/>
                  </a:lnTo>
                  <a:lnTo>
                    <a:pt x="1352" y="1565"/>
                  </a:lnTo>
                  <a:lnTo>
                    <a:pt x="1371" y="1583"/>
                  </a:lnTo>
                  <a:lnTo>
                    <a:pt x="1371" y="1583"/>
                  </a:lnTo>
                  <a:lnTo>
                    <a:pt x="1377" y="1588"/>
                  </a:lnTo>
                  <a:lnTo>
                    <a:pt x="1384" y="1592"/>
                  </a:lnTo>
                  <a:lnTo>
                    <a:pt x="1391" y="1594"/>
                  </a:lnTo>
                  <a:lnTo>
                    <a:pt x="1399" y="1594"/>
                  </a:lnTo>
                  <a:lnTo>
                    <a:pt x="1399" y="1594"/>
                  </a:lnTo>
                  <a:lnTo>
                    <a:pt x="1404" y="1592"/>
                  </a:lnTo>
                  <a:lnTo>
                    <a:pt x="1408" y="1588"/>
                  </a:lnTo>
                  <a:lnTo>
                    <a:pt x="1408" y="1585"/>
                  </a:lnTo>
                  <a:lnTo>
                    <a:pt x="1404" y="1581"/>
                  </a:lnTo>
                  <a:lnTo>
                    <a:pt x="1404" y="1581"/>
                  </a:lnTo>
                  <a:lnTo>
                    <a:pt x="1400" y="1576"/>
                  </a:lnTo>
                  <a:lnTo>
                    <a:pt x="1395" y="1574"/>
                  </a:lnTo>
                  <a:lnTo>
                    <a:pt x="1382" y="1568"/>
                  </a:lnTo>
                  <a:lnTo>
                    <a:pt x="1382" y="1568"/>
                  </a:lnTo>
                  <a:close/>
                  <a:moveTo>
                    <a:pt x="2015" y="2095"/>
                  </a:moveTo>
                  <a:lnTo>
                    <a:pt x="2015" y="2095"/>
                  </a:lnTo>
                  <a:lnTo>
                    <a:pt x="2007" y="2087"/>
                  </a:lnTo>
                  <a:lnTo>
                    <a:pt x="2000" y="2080"/>
                  </a:lnTo>
                  <a:lnTo>
                    <a:pt x="2000" y="2080"/>
                  </a:lnTo>
                  <a:lnTo>
                    <a:pt x="1982" y="2065"/>
                  </a:lnTo>
                  <a:lnTo>
                    <a:pt x="1975" y="2060"/>
                  </a:lnTo>
                  <a:lnTo>
                    <a:pt x="1964" y="2052"/>
                  </a:lnTo>
                  <a:lnTo>
                    <a:pt x="1964" y="2052"/>
                  </a:lnTo>
                  <a:lnTo>
                    <a:pt x="1948" y="2045"/>
                  </a:lnTo>
                  <a:lnTo>
                    <a:pt x="1929" y="2040"/>
                  </a:lnTo>
                  <a:lnTo>
                    <a:pt x="1929" y="2040"/>
                  </a:lnTo>
                  <a:lnTo>
                    <a:pt x="1919" y="2038"/>
                  </a:lnTo>
                  <a:lnTo>
                    <a:pt x="1906" y="2036"/>
                  </a:lnTo>
                  <a:lnTo>
                    <a:pt x="1906" y="2036"/>
                  </a:lnTo>
                  <a:lnTo>
                    <a:pt x="1897" y="2034"/>
                  </a:lnTo>
                  <a:lnTo>
                    <a:pt x="1888" y="2030"/>
                  </a:lnTo>
                  <a:lnTo>
                    <a:pt x="1881" y="2025"/>
                  </a:lnTo>
                  <a:lnTo>
                    <a:pt x="1873" y="2018"/>
                  </a:lnTo>
                  <a:lnTo>
                    <a:pt x="1873" y="2018"/>
                  </a:lnTo>
                  <a:lnTo>
                    <a:pt x="1868" y="2010"/>
                  </a:lnTo>
                  <a:lnTo>
                    <a:pt x="1859" y="2005"/>
                  </a:lnTo>
                  <a:lnTo>
                    <a:pt x="1859" y="2005"/>
                  </a:lnTo>
                  <a:lnTo>
                    <a:pt x="1850" y="1999"/>
                  </a:lnTo>
                  <a:lnTo>
                    <a:pt x="1844" y="1996"/>
                  </a:lnTo>
                  <a:lnTo>
                    <a:pt x="1839" y="1996"/>
                  </a:lnTo>
                  <a:lnTo>
                    <a:pt x="1839" y="1996"/>
                  </a:lnTo>
                  <a:lnTo>
                    <a:pt x="1832" y="1996"/>
                  </a:lnTo>
                  <a:lnTo>
                    <a:pt x="1823" y="1994"/>
                  </a:lnTo>
                  <a:lnTo>
                    <a:pt x="1823" y="1994"/>
                  </a:lnTo>
                  <a:lnTo>
                    <a:pt x="1812" y="1988"/>
                  </a:lnTo>
                  <a:lnTo>
                    <a:pt x="1801" y="1979"/>
                  </a:lnTo>
                  <a:lnTo>
                    <a:pt x="1801" y="1979"/>
                  </a:lnTo>
                  <a:lnTo>
                    <a:pt x="1788" y="1966"/>
                  </a:lnTo>
                  <a:lnTo>
                    <a:pt x="1783" y="1959"/>
                  </a:lnTo>
                  <a:lnTo>
                    <a:pt x="1777" y="1950"/>
                  </a:lnTo>
                  <a:lnTo>
                    <a:pt x="1777" y="1950"/>
                  </a:lnTo>
                  <a:lnTo>
                    <a:pt x="1768" y="1920"/>
                  </a:lnTo>
                  <a:lnTo>
                    <a:pt x="1768" y="1920"/>
                  </a:lnTo>
                  <a:lnTo>
                    <a:pt x="1763" y="1908"/>
                  </a:lnTo>
                  <a:lnTo>
                    <a:pt x="1757" y="1895"/>
                  </a:lnTo>
                  <a:lnTo>
                    <a:pt x="1754" y="1887"/>
                  </a:lnTo>
                  <a:lnTo>
                    <a:pt x="1750" y="1882"/>
                  </a:lnTo>
                  <a:lnTo>
                    <a:pt x="1745" y="1878"/>
                  </a:lnTo>
                  <a:lnTo>
                    <a:pt x="1739" y="1875"/>
                  </a:lnTo>
                  <a:lnTo>
                    <a:pt x="1739" y="1875"/>
                  </a:lnTo>
                  <a:lnTo>
                    <a:pt x="1727" y="1869"/>
                  </a:lnTo>
                  <a:lnTo>
                    <a:pt x="1714" y="1862"/>
                  </a:lnTo>
                  <a:lnTo>
                    <a:pt x="1714" y="1862"/>
                  </a:lnTo>
                  <a:lnTo>
                    <a:pt x="1698" y="1856"/>
                  </a:lnTo>
                  <a:lnTo>
                    <a:pt x="1681" y="1851"/>
                  </a:lnTo>
                  <a:lnTo>
                    <a:pt x="1681" y="1851"/>
                  </a:lnTo>
                  <a:lnTo>
                    <a:pt x="1665" y="1842"/>
                  </a:lnTo>
                  <a:lnTo>
                    <a:pt x="1647" y="1831"/>
                  </a:lnTo>
                  <a:lnTo>
                    <a:pt x="1632" y="1816"/>
                  </a:lnTo>
                  <a:lnTo>
                    <a:pt x="1620" y="1801"/>
                  </a:lnTo>
                  <a:lnTo>
                    <a:pt x="1620" y="1801"/>
                  </a:lnTo>
                  <a:lnTo>
                    <a:pt x="1611" y="1790"/>
                  </a:lnTo>
                  <a:lnTo>
                    <a:pt x="1605" y="1785"/>
                  </a:lnTo>
                  <a:lnTo>
                    <a:pt x="1600" y="1781"/>
                  </a:lnTo>
                  <a:lnTo>
                    <a:pt x="1600" y="1781"/>
                  </a:lnTo>
                  <a:lnTo>
                    <a:pt x="1585" y="1776"/>
                  </a:lnTo>
                  <a:lnTo>
                    <a:pt x="1571" y="1772"/>
                  </a:lnTo>
                  <a:lnTo>
                    <a:pt x="1571" y="1772"/>
                  </a:lnTo>
                  <a:lnTo>
                    <a:pt x="1560" y="1770"/>
                  </a:lnTo>
                  <a:lnTo>
                    <a:pt x="1551" y="1770"/>
                  </a:lnTo>
                  <a:lnTo>
                    <a:pt x="1531" y="1770"/>
                  </a:lnTo>
                  <a:lnTo>
                    <a:pt x="1531" y="1770"/>
                  </a:lnTo>
                  <a:lnTo>
                    <a:pt x="1513" y="1770"/>
                  </a:lnTo>
                  <a:lnTo>
                    <a:pt x="1493" y="1768"/>
                  </a:lnTo>
                  <a:lnTo>
                    <a:pt x="1493" y="1768"/>
                  </a:lnTo>
                  <a:lnTo>
                    <a:pt x="1482" y="1766"/>
                  </a:lnTo>
                  <a:lnTo>
                    <a:pt x="1471" y="1768"/>
                  </a:lnTo>
                  <a:lnTo>
                    <a:pt x="1471" y="1768"/>
                  </a:lnTo>
                  <a:lnTo>
                    <a:pt x="1466" y="1770"/>
                  </a:lnTo>
                  <a:lnTo>
                    <a:pt x="1462" y="1774"/>
                  </a:lnTo>
                  <a:lnTo>
                    <a:pt x="1462" y="1774"/>
                  </a:lnTo>
                  <a:lnTo>
                    <a:pt x="1462" y="1777"/>
                  </a:lnTo>
                  <a:lnTo>
                    <a:pt x="1464" y="1781"/>
                  </a:lnTo>
                  <a:lnTo>
                    <a:pt x="1464" y="1781"/>
                  </a:lnTo>
                  <a:lnTo>
                    <a:pt x="1464" y="1788"/>
                  </a:lnTo>
                  <a:lnTo>
                    <a:pt x="1464" y="1788"/>
                  </a:lnTo>
                  <a:lnTo>
                    <a:pt x="1469" y="1799"/>
                  </a:lnTo>
                  <a:lnTo>
                    <a:pt x="1469" y="1799"/>
                  </a:lnTo>
                  <a:lnTo>
                    <a:pt x="1469" y="1805"/>
                  </a:lnTo>
                  <a:lnTo>
                    <a:pt x="1467" y="1807"/>
                  </a:lnTo>
                  <a:lnTo>
                    <a:pt x="1466" y="1809"/>
                  </a:lnTo>
                  <a:lnTo>
                    <a:pt x="1466" y="1809"/>
                  </a:lnTo>
                  <a:lnTo>
                    <a:pt x="1458" y="1809"/>
                  </a:lnTo>
                  <a:lnTo>
                    <a:pt x="1455" y="1805"/>
                  </a:lnTo>
                  <a:lnTo>
                    <a:pt x="1451" y="1801"/>
                  </a:lnTo>
                  <a:lnTo>
                    <a:pt x="1448" y="1796"/>
                  </a:lnTo>
                  <a:lnTo>
                    <a:pt x="1448" y="1796"/>
                  </a:lnTo>
                  <a:lnTo>
                    <a:pt x="1446" y="1785"/>
                  </a:lnTo>
                  <a:lnTo>
                    <a:pt x="1444" y="1779"/>
                  </a:lnTo>
                  <a:lnTo>
                    <a:pt x="1442" y="1774"/>
                  </a:lnTo>
                  <a:lnTo>
                    <a:pt x="1442" y="1774"/>
                  </a:lnTo>
                  <a:lnTo>
                    <a:pt x="1438" y="1770"/>
                  </a:lnTo>
                  <a:lnTo>
                    <a:pt x="1435" y="1768"/>
                  </a:lnTo>
                  <a:lnTo>
                    <a:pt x="1429" y="1768"/>
                  </a:lnTo>
                  <a:lnTo>
                    <a:pt x="1424" y="1772"/>
                  </a:lnTo>
                  <a:lnTo>
                    <a:pt x="1424" y="1772"/>
                  </a:lnTo>
                  <a:lnTo>
                    <a:pt x="1413" y="1779"/>
                  </a:lnTo>
                  <a:lnTo>
                    <a:pt x="1409" y="1783"/>
                  </a:lnTo>
                  <a:lnTo>
                    <a:pt x="1406" y="1788"/>
                  </a:lnTo>
                  <a:lnTo>
                    <a:pt x="1406" y="1788"/>
                  </a:lnTo>
                  <a:lnTo>
                    <a:pt x="1402" y="1799"/>
                  </a:lnTo>
                  <a:lnTo>
                    <a:pt x="1399" y="1805"/>
                  </a:lnTo>
                  <a:lnTo>
                    <a:pt x="1397" y="1810"/>
                  </a:lnTo>
                  <a:lnTo>
                    <a:pt x="1397" y="1810"/>
                  </a:lnTo>
                  <a:lnTo>
                    <a:pt x="1391" y="1812"/>
                  </a:lnTo>
                  <a:lnTo>
                    <a:pt x="1384" y="1814"/>
                  </a:lnTo>
                  <a:lnTo>
                    <a:pt x="1379" y="1812"/>
                  </a:lnTo>
                  <a:lnTo>
                    <a:pt x="1373" y="1810"/>
                  </a:lnTo>
                  <a:lnTo>
                    <a:pt x="1373" y="1810"/>
                  </a:lnTo>
                  <a:lnTo>
                    <a:pt x="1362" y="1801"/>
                  </a:lnTo>
                  <a:lnTo>
                    <a:pt x="1359" y="1798"/>
                  </a:lnTo>
                  <a:lnTo>
                    <a:pt x="1352" y="1794"/>
                  </a:lnTo>
                  <a:lnTo>
                    <a:pt x="1352" y="1794"/>
                  </a:lnTo>
                  <a:lnTo>
                    <a:pt x="1350" y="1794"/>
                  </a:lnTo>
                  <a:lnTo>
                    <a:pt x="1350" y="1794"/>
                  </a:lnTo>
                  <a:lnTo>
                    <a:pt x="1342" y="1794"/>
                  </a:lnTo>
                  <a:lnTo>
                    <a:pt x="1335" y="1796"/>
                  </a:lnTo>
                  <a:lnTo>
                    <a:pt x="1326" y="1798"/>
                  </a:lnTo>
                  <a:lnTo>
                    <a:pt x="1319" y="1799"/>
                  </a:lnTo>
                  <a:lnTo>
                    <a:pt x="1319" y="1799"/>
                  </a:lnTo>
                  <a:lnTo>
                    <a:pt x="1312" y="1799"/>
                  </a:lnTo>
                  <a:lnTo>
                    <a:pt x="1304" y="1798"/>
                  </a:lnTo>
                  <a:lnTo>
                    <a:pt x="1297" y="1796"/>
                  </a:lnTo>
                  <a:lnTo>
                    <a:pt x="1292" y="1790"/>
                  </a:lnTo>
                  <a:lnTo>
                    <a:pt x="1292" y="1790"/>
                  </a:lnTo>
                  <a:lnTo>
                    <a:pt x="1290" y="1785"/>
                  </a:lnTo>
                  <a:lnTo>
                    <a:pt x="1288" y="1777"/>
                  </a:lnTo>
                  <a:lnTo>
                    <a:pt x="1286" y="1765"/>
                  </a:lnTo>
                  <a:lnTo>
                    <a:pt x="1286" y="1765"/>
                  </a:lnTo>
                  <a:lnTo>
                    <a:pt x="1284" y="1759"/>
                  </a:lnTo>
                  <a:lnTo>
                    <a:pt x="1281" y="1755"/>
                  </a:lnTo>
                  <a:lnTo>
                    <a:pt x="1275" y="1746"/>
                  </a:lnTo>
                  <a:lnTo>
                    <a:pt x="1275" y="1746"/>
                  </a:lnTo>
                  <a:lnTo>
                    <a:pt x="1274" y="1741"/>
                  </a:lnTo>
                  <a:lnTo>
                    <a:pt x="1274" y="1735"/>
                  </a:lnTo>
                  <a:lnTo>
                    <a:pt x="1272" y="1724"/>
                  </a:lnTo>
                  <a:lnTo>
                    <a:pt x="1272" y="1724"/>
                  </a:lnTo>
                  <a:lnTo>
                    <a:pt x="1272" y="1711"/>
                  </a:lnTo>
                  <a:lnTo>
                    <a:pt x="1274" y="1702"/>
                  </a:lnTo>
                  <a:lnTo>
                    <a:pt x="1274" y="1691"/>
                  </a:lnTo>
                  <a:lnTo>
                    <a:pt x="1270" y="1680"/>
                  </a:lnTo>
                  <a:lnTo>
                    <a:pt x="1270" y="1680"/>
                  </a:lnTo>
                  <a:lnTo>
                    <a:pt x="1265" y="1673"/>
                  </a:lnTo>
                  <a:lnTo>
                    <a:pt x="1255" y="1667"/>
                  </a:lnTo>
                  <a:lnTo>
                    <a:pt x="1255" y="1667"/>
                  </a:lnTo>
                  <a:lnTo>
                    <a:pt x="1250" y="1665"/>
                  </a:lnTo>
                  <a:lnTo>
                    <a:pt x="1243" y="1665"/>
                  </a:lnTo>
                  <a:lnTo>
                    <a:pt x="1228" y="1669"/>
                  </a:lnTo>
                  <a:lnTo>
                    <a:pt x="1228" y="1669"/>
                  </a:lnTo>
                  <a:lnTo>
                    <a:pt x="1217" y="1671"/>
                  </a:lnTo>
                  <a:lnTo>
                    <a:pt x="1207" y="1673"/>
                  </a:lnTo>
                  <a:lnTo>
                    <a:pt x="1207" y="1673"/>
                  </a:lnTo>
                  <a:lnTo>
                    <a:pt x="1201" y="1671"/>
                  </a:lnTo>
                  <a:lnTo>
                    <a:pt x="1198" y="1669"/>
                  </a:lnTo>
                  <a:lnTo>
                    <a:pt x="1196" y="1665"/>
                  </a:lnTo>
                  <a:lnTo>
                    <a:pt x="1198" y="1660"/>
                  </a:lnTo>
                  <a:lnTo>
                    <a:pt x="1198" y="1660"/>
                  </a:lnTo>
                  <a:lnTo>
                    <a:pt x="1207" y="1649"/>
                  </a:lnTo>
                  <a:lnTo>
                    <a:pt x="1210" y="1643"/>
                  </a:lnTo>
                  <a:lnTo>
                    <a:pt x="1212" y="1636"/>
                  </a:lnTo>
                  <a:lnTo>
                    <a:pt x="1212" y="1636"/>
                  </a:lnTo>
                  <a:lnTo>
                    <a:pt x="1212" y="1632"/>
                  </a:lnTo>
                  <a:lnTo>
                    <a:pt x="1212" y="1629"/>
                  </a:lnTo>
                  <a:lnTo>
                    <a:pt x="1208" y="1623"/>
                  </a:lnTo>
                  <a:lnTo>
                    <a:pt x="1208" y="1623"/>
                  </a:lnTo>
                  <a:lnTo>
                    <a:pt x="1205" y="1618"/>
                  </a:lnTo>
                  <a:lnTo>
                    <a:pt x="1205" y="1616"/>
                  </a:lnTo>
                  <a:lnTo>
                    <a:pt x="1207" y="1614"/>
                  </a:lnTo>
                  <a:lnTo>
                    <a:pt x="1207" y="1614"/>
                  </a:lnTo>
                  <a:lnTo>
                    <a:pt x="1210" y="1616"/>
                  </a:lnTo>
                  <a:lnTo>
                    <a:pt x="1214" y="1618"/>
                  </a:lnTo>
                  <a:lnTo>
                    <a:pt x="1214" y="1618"/>
                  </a:lnTo>
                  <a:lnTo>
                    <a:pt x="1221" y="1618"/>
                  </a:lnTo>
                  <a:lnTo>
                    <a:pt x="1221" y="1618"/>
                  </a:lnTo>
                  <a:lnTo>
                    <a:pt x="1221" y="1614"/>
                  </a:lnTo>
                  <a:lnTo>
                    <a:pt x="1221" y="1610"/>
                  </a:lnTo>
                  <a:lnTo>
                    <a:pt x="1221" y="1601"/>
                  </a:lnTo>
                  <a:lnTo>
                    <a:pt x="1221" y="1601"/>
                  </a:lnTo>
                  <a:lnTo>
                    <a:pt x="1227" y="1587"/>
                  </a:lnTo>
                  <a:lnTo>
                    <a:pt x="1227" y="1587"/>
                  </a:lnTo>
                  <a:lnTo>
                    <a:pt x="1228" y="1576"/>
                  </a:lnTo>
                  <a:lnTo>
                    <a:pt x="1228" y="1568"/>
                  </a:lnTo>
                  <a:lnTo>
                    <a:pt x="1227" y="1563"/>
                  </a:lnTo>
                  <a:lnTo>
                    <a:pt x="1227" y="1563"/>
                  </a:lnTo>
                  <a:lnTo>
                    <a:pt x="1223" y="1559"/>
                  </a:lnTo>
                  <a:lnTo>
                    <a:pt x="1219" y="1557"/>
                  </a:lnTo>
                  <a:lnTo>
                    <a:pt x="1212" y="1555"/>
                  </a:lnTo>
                  <a:lnTo>
                    <a:pt x="1212" y="1555"/>
                  </a:lnTo>
                  <a:lnTo>
                    <a:pt x="1203" y="1555"/>
                  </a:lnTo>
                  <a:lnTo>
                    <a:pt x="1196" y="1559"/>
                  </a:lnTo>
                  <a:lnTo>
                    <a:pt x="1187" y="1565"/>
                  </a:lnTo>
                  <a:lnTo>
                    <a:pt x="1181" y="1570"/>
                  </a:lnTo>
                  <a:lnTo>
                    <a:pt x="1181" y="1570"/>
                  </a:lnTo>
                  <a:lnTo>
                    <a:pt x="1176" y="1576"/>
                  </a:lnTo>
                  <a:lnTo>
                    <a:pt x="1172" y="1583"/>
                  </a:lnTo>
                  <a:lnTo>
                    <a:pt x="1165" y="1598"/>
                  </a:lnTo>
                  <a:lnTo>
                    <a:pt x="1165" y="1598"/>
                  </a:lnTo>
                  <a:lnTo>
                    <a:pt x="1163" y="1603"/>
                  </a:lnTo>
                  <a:lnTo>
                    <a:pt x="1159" y="1607"/>
                  </a:lnTo>
                  <a:lnTo>
                    <a:pt x="1149" y="1610"/>
                  </a:lnTo>
                  <a:lnTo>
                    <a:pt x="1138" y="1614"/>
                  </a:lnTo>
                  <a:lnTo>
                    <a:pt x="1129" y="1616"/>
                  </a:lnTo>
                  <a:lnTo>
                    <a:pt x="1129" y="1616"/>
                  </a:lnTo>
                  <a:lnTo>
                    <a:pt x="1118" y="1620"/>
                  </a:lnTo>
                  <a:lnTo>
                    <a:pt x="1112" y="1620"/>
                  </a:lnTo>
                  <a:lnTo>
                    <a:pt x="1107" y="1620"/>
                  </a:lnTo>
                  <a:lnTo>
                    <a:pt x="1107" y="1620"/>
                  </a:lnTo>
                  <a:lnTo>
                    <a:pt x="1102" y="1616"/>
                  </a:lnTo>
                  <a:lnTo>
                    <a:pt x="1098" y="1610"/>
                  </a:lnTo>
                  <a:lnTo>
                    <a:pt x="1092" y="1599"/>
                  </a:lnTo>
                  <a:lnTo>
                    <a:pt x="1092" y="1599"/>
                  </a:lnTo>
                  <a:lnTo>
                    <a:pt x="1087" y="1590"/>
                  </a:lnTo>
                  <a:lnTo>
                    <a:pt x="1082" y="1583"/>
                  </a:lnTo>
                  <a:lnTo>
                    <a:pt x="1082" y="1583"/>
                  </a:lnTo>
                  <a:lnTo>
                    <a:pt x="1074" y="1572"/>
                  </a:lnTo>
                  <a:lnTo>
                    <a:pt x="1071" y="1557"/>
                  </a:lnTo>
                  <a:lnTo>
                    <a:pt x="1067" y="1544"/>
                  </a:lnTo>
                  <a:lnTo>
                    <a:pt x="1067" y="1532"/>
                  </a:lnTo>
                  <a:lnTo>
                    <a:pt x="1067" y="1532"/>
                  </a:lnTo>
                  <a:lnTo>
                    <a:pt x="1067" y="1517"/>
                  </a:lnTo>
                  <a:lnTo>
                    <a:pt x="1071" y="1502"/>
                  </a:lnTo>
                  <a:lnTo>
                    <a:pt x="1071" y="1502"/>
                  </a:lnTo>
                  <a:lnTo>
                    <a:pt x="1074" y="1493"/>
                  </a:lnTo>
                  <a:lnTo>
                    <a:pt x="1074" y="1488"/>
                  </a:lnTo>
                  <a:lnTo>
                    <a:pt x="1076" y="1482"/>
                  </a:lnTo>
                  <a:lnTo>
                    <a:pt x="1076" y="1482"/>
                  </a:lnTo>
                  <a:lnTo>
                    <a:pt x="1074" y="1469"/>
                  </a:lnTo>
                  <a:lnTo>
                    <a:pt x="1074" y="1464"/>
                  </a:lnTo>
                  <a:lnTo>
                    <a:pt x="1074" y="1456"/>
                  </a:lnTo>
                  <a:lnTo>
                    <a:pt x="1074" y="1456"/>
                  </a:lnTo>
                  <a:lnTo>
                    <a:pt x="1076" y="1447"/>
                  </a:lnTo>
                  <a:lnTo>
                    <a:pt x="1080" y="1440"/>
                  </a:lnTo>
                  <a:lnTo>
                    <a:pt x="1089" y="1425"/>
                  </a:lnTo>
                  <a:lnTo>
                    <a:pt x="1089" y="1425"/>
                  </a:lnTo>
                  <a:lnTo>
                    <a:pt x="1091" y="1422"/>
                  </a:lnTo>
                  <a:lnTo>
                    <a:pt x="1094" y="1418"/>
                  </a:lnTo>
                  <a:lnTo>
                    <a:pt x="1094" y="1418"/>
                  </a:lnTo>
                  <a:lnTo>
                    <a:pt x="1103" y="1412"/>
                  </a:lnTo>
                  <a:lnTo>
                    <a:pt x="1112" y="1407"/>
                  </a:lnTo>
                  <a:lnTo>
                    <a:pt x="1112" y="1407"/>
                  </a:lnTo>
                  <a:lnTo>
                    <a:pt x="1132" y="1396"/>
                  </a:lnTo>
                  <a:lnTo>
                    <a:pt x="1141" y="1394"/>
                  </a:lnTo>
                  <a:lnTo>
                    <a:pt x="1152" y="1392"/>
                  </a:lnTo>
                  <a:lnTo>
                    <a:pt x="1152" y="1392"/>
                  </a:lnTo>
                  <a:lnTo>
                    <a:pt x="1161" y="1396"/>
                  </a:lnTo>
                  <a:lnTo>
                    <a:pt x="1172" y="1401"/>
                  </a:lnTo>
                  <a:lnTo>
                    <a:pt x="1183" y="1405"/>
                  </a:lnTo>
                  <a:lnTo>
                    <a:pt x="1188" y="1405"/>
                  </a:lnTo>
                  <a:lnTo>
                    <a:pt x="1194" y="1405"/>
                  </a:lnTo>
                  <a:lnTo>
                    <a:pt x="1194" y="1405"/>
                  </a:lnTo>
                  <a:lnTo>
                    <a:pt x="1196" y="1401"/>
                  </a:lnTo>
                  <a:lnTo>
                    <a:pt x="1198" y="1398"/>
                  </a:lnTo>
                  <a:lnTo>
                    <a:pt x="1198" y="1394"/>
                  </a:lnTo>
                  <a:lnTo>
                    <a:pt x="1198" y="1389"/>
                  </a:lnTo>
                  <a:lnTo>
                    <a:pt x="1198" y="1389"/>
                  </a:lnTo>
                  <a:lnTo>
                    <a:pt x="1201" y="1385"/>
                  </a:lnTo>
                  <a:lnTo>
                    <a:pt x="1208" y="1381"/>
                  </a:lnTo>
                  <a:lnTo>
                    <a:pt x="1223" y="1381"/>
                  </a:lnTo>
                  <a:lnTo>
                    <a:pt x="1223" y="1381"/>
                  </a:lnTo>
                  <a:lnTo>
                    <a:pt x="1236" y="1381"/>
                  </a:lnTo>
                  <a:lnTo>
                    <a:pt x="1250" y="1383"/>
                  </a:lnTo>
                  <a:lnTo>
                    <a:pt x="1261" y="1389"/>
                  </a:lnTo>
                  <a:lnTo>
                    <a:pt x="1272" y="1398"/>
                  </a:lnTo>
                  <a:lnTo>
                    <a:pt x="1272" y="1398"/>
                  </a:lnTo>
                  <a:lnTo>
                    <a:pt x="1277" y="1403"/>
                  </a:lnTo>
                  <a:lnTo>
                    <a:pt x="1281" y="1409"/>
                  </a:lnTo>
                  <a:lnTo>
                    <a:pt x="1284" y="1422"/>
                  </a:lnTo>
                  <a:lnTo>
                    <a:pt x="1292" y="1447"/>
                  </a:lnTo>
                  <a:lnTo>
                    <a:pt x="1292" y="1447"/>
                  </a:lnTo>
                  <a:lnTo>
                    <a:pt x="1295" y="1456"/>
                  </a:lnTo>
                  <a:lnTo>
                    <a:pt x="1301" y="1466"/>
                  </a:lnTo>
                  <a:lnTo>
                    <a:pt x="1308" y="1475"/>
                  </a:lnTo>
                  <a:lnTo>
                    <a:pt x="1319" y="1478"/>
                  </a:lnTo>
                  <a:lnTo>
                    <a:pt x="1319" y="1478"/>
                  </a:lnTo>
                  <a:lnTo>
                    <a:pt x="1324" y="1480"/>
                  </a:lnTo>
                  <a:lnTo>
                    <a:pt x="1328" y="1478"/>
                  </a:lnTo>
                  <a:lnTo>
                    <a:pt x="1330" y="1475"/>
                  </a:lnTo>
                  <a:lnTo>
                    <a:pt x="1332" y="1471"/>
                  </a:lnTo>
                  <a:lnTo>
                    <a:pt x="1333" y="1462"/>
                  </a:lnTo>
                  <a:lnTo>
                    <a:pt x="1333" y="1453"/>
                  </a:lnTo>
                  <a:lnTo>
                    <a:pt x="1333" y="1453"/>
                  </a:lnTo>
                  <a:lnTo>
                    <a:pt x="1330" y="1442"/>
                  </a:lnTo>
                  <a:lnTo>
                    <a:pt x="1326" y="1431"/>
                  </a:lnTo>
                  <a:lnTo>
                    <a:pt x="1317" y="1409"/>
                  </a:lnTo>
                  <a:lnTo>
                    <a:pt x="1317" y="1409"/>
                  </a:lnTo>
                  <a:lnTo>
                    <a:pt x="1313" y="1398"/>
                  </a:lnTo>
                  <a:lnTo>
                    <a:pt x="1312" y="1385"/>
                  </a:lnTo>
                  <a:lnTo>
                    <a:pt x="1313" y="1374"/>
                  </a:lnTo>
                  <a:lnTo>
                    <a:pt x="1319" y="1361"/>
                  </a:lnTo>
                  <a:lnTo>
                    <a:pt x="1319" y="1361"/>
                  </a:lnTo>
                  <a:lnTo>
                    <a:pt x="1324" y="1352"/>
                  </a:lnTo>
                  <a:lnTo>
                    <a:pt x="1333" y="1341"/>
                  </a:lnTo>
                  <a:lnTo>
                    <a:pt x="1352" y="1322"/>
                  </a:lnTo>
                  <a:lnTo>
                    <a:pt x="1352" y="1322"/>
                  </a:lnTo>
                  <a:lnTo>
                    <a:pt x="1366" y="1311"/>
                  </a:lnTo>
                  <a:lnTo>
                    <a:pt x="1373" y="1304"/>
                  </a:lnTo>
                  <a:lnTo>
                    <a:pt x="1381" y="1297"/>
                  </a:lnTo>
                  <a:lnTo>
                    <a:pt x="1381" y="1297"/>
                  </a:lnTo>
                  <a:lnTo>
                    <a:pt x="1384" y="1286"/>
                  </a:lnTo>
                  <a:lnTo>
                    <a:pt x="1386" y="1275"/>
                  </a:lnTo>
                  <a:lnTo>
                    <a:pt x="1386" y="1275"/>
                  </a:lnTo>
                  <a:lnTo>
                    <a:pt x="1384" y="1262"/>
                  </a:lnTo>
                  <a:lnTo>
                    <a:pt x="1384" y="1262"/>
                  </a:lnTo>
                  <a:lnTo>
                    <a:pt x="1384" y="1245"/>
                  </a:lnTo>
                  <a:lnTo>
                    <a:pt x="1384" y="1245"/>
                  </a:lnTo>
                  <a:lnTo>
                    <a:pt x="1381" y="1229"/>
                  </a:lnTo>
                  <a:lnTo>
                    <a:pt x="1381" y="1220"/>
                  </a:lnTo>
                  <a:lnTo>
                    <a:pt x="1382" y="1212"/>
                  </a:lnTo>
                  <a:lnTo>
                    <a:pt x="1382" y="1212"/>
                  </a:lnTo>
                  <a:lnTo>
                    <a:pt x="1384" y="1207"/>
                  </a:lnTo>
                  <a:lnTo>
                    <a:pt x="1388" y="1201"/>
                  </a:lnTo>
                  <a:lnTo>
                    <a:pt x="1391" y="1198"/>
                  </a:lnTo>
                  <a:lnTo>
                    <a:pt x="1393" y="1198"/>
                  </a:lnTo>
                  <a:lnTo>
                    <a:pt x="1397" y="1200"/>
                  </a:lnTo>
                  <a:lnTo>
                    <a:pt x="1397" y="1200"/>
                  </a:lnTo>
                  <a:lnTo>
                    <a:pt x="1397" y="1203"/>
                  </a:lnTo>
                  <a:lnTo>
                    <a:pt x="1397" y="1205"/>
                  </a:lnTo>
                  <a:lnTo>
                    <a:pt x="1395" y="1212"/>
                  </a:lnTo>
                  <a:lnTo>
                    <a:pt x="1395" y="1212"/>
                  </a:lnTo>
                  <a:lnTo>
                    <a:pt x="1395" y="1220"/>
                  </a:lnTo>
                  <a:lnTo>
                    <a:pt x="1395" y="1222"/>
                  </a:lnTo>
                  <a:lnTo>
                    <a:pt x="1397" y="1225"/>
                  </a:lnTo>
                  <a:lnTo>
                    <a:pt x="1397" y="1225"/>
                  </a:lnTo>
                  <a:lnTo>
                    <a:pt x="1400" y="1229"/>
                  </a:lnTo>
                  <a:lnTo>
                    <a:pt x="1406" y="1229"/>
                  </a:lnTo>
                  <a:lnTo>
                    <a:pt x="1409" y="1229"/>
                  </a:lnTo>
                  <a:lnTo>
                    <a:pt x="1413" y="1225"/>
                  </a:lnTo>
                  <a:lnTo>
                    <a:pt x="1413" y="1225"/>
                  </a:lnTo>
                  <a:lnTo>
                    <a:pt x="1415" y="1220"/>
                  </a:lnTo>
                  <a:lnTo>
                    <a:pt x="1413" y="1216"/>
                  </a:lnTo>
                  <a:lnTo>
                    <a:pt x="1413" y="1207"/>
                  </a:lnTo>
                  <a:lnTo>
                    <a:pt x="1413" y="1207"/>
                  </a:lnTo>
                  <a:lnTo>
                    <a:pt x="1413" y="1201"/>
                  </a:lnTo>
                  <a:lnTo>
                    <a:pt x="1415" y="1198"/>
                  </a:lnTo>
                  <a:lnTo>
                    <a:pt x="1415" y="1198"/>
                  </a:lnTo>
                  <a:lnTo>
                    <a:pt x="1422" y="1189"/>
                  </a:lnTo>
                  <a:lnTo>
                    <a:pt x="1429" y="1179"/>
                  </a:lnTo>
                  <a:lnTo>
                    <a:pt x="1429" y="1179"/>
                  </a:lnTo>
                  <a:lnTo>
                    <a:pt x="1431" y="1176"/>
                  </a:lnTo>
                  <a:lnTo>
                    <a:pt x="1431" y="1170"/>
                  </a:lnTo>
                  <a:lnTo>
                    <a:pt x="1431" y="1170"/>
                  </a:lnTo>
                  <a:lnTo>
                    <a:pt x="1438" y="1157"/>
                  </a:lnTo>
                  <a:lnTo>
                    <a:pt x="1438" y="1157"/>
                  </a:lnTo>
                  <a:lnTo>
                    <a:pt x="1457" y="1135"/>
                  </a:lnTo>
                  <a:lnTo>
                    <a:pt x="1475" y="1113"/>
                  </a:lnTo>
                  <a:lnTo>
                    <a:pt x="1475" y="1113"/>
                  </a:lnTo>
                  <a:lnTo>
                    <a:pt x="1493" y="1097"/>
                  </a:lnTo>
                  <a:lnTo>
                    <a:pt x="1502" y="1091"/>
                  </a:lnTo>
                  <a:lnTo>
                    <a:pt x="1513" y="1088"/>
                  </a:lnTo>
                  <a:lnTo>
                    <a:pt x="1513" y="1088"/>
                  </a:lnTo>
                  <a:lnTo>
                    <a:pt x="1524" y="1086"/>
                  </a:lnTo>
                  <a:lnTo>
                    <a:pt x="1527" y="1084"/>
                  </a:lnTo>
                  <a:lnTo>
                    <a:pt x="1531" y="1080"/>
                  </a:lnTo>
                  <a:lnTo>
                    <a:pt x="1531" y="1080"/>
                  </a:lnTo>
                  <a:lnTo>
                    <a:pt x="1534" y="1073"/>
                  </a:lnTo>
                  <a:lnTo>
                    <a:pt x="1536" y="1071"/>
                  </a:lnTo>
                  <a:lnTo>
                    <a:pt x="1540" y="1069"/>
                  </a:lnTo>
                  <a:lnTo>
                    <a:pt x="1540" y="1069"/>
                  </a:lnTo>
                  <a:lnTo>
                    <a:pt x="1545" y="1066"/>
                  </a:lnTo>
                  <a:lnTo>
                    <a:pt x="1554" y="1064"/>
                  </a:lnTo>
                  <a:lnTo>
                    <a:pt x="1558" y="1064"/>
                  </a:lnTo>
                  <a:lnTo>
                    <a:pt x="1562" y="1066"/>
                  </a:lnTo>
                  <a:lnTo>
                    <a:pt x="1563" y="1068"/>
                  </a:lnTo>
                  <a:lnTo>
                    <a:pt x="1563" y="1071"/>
                  </a:lnTo>
                  <a:lnTo>
                    <a:pt x="1563" y="1071"/>
                  </a:lnTo>
                  <a:lnTo>
                    <a:pt x="1563" y="1073"/>
                  </a:lnTo>
                  <a:lnTo>
                    <a:pt x="1560" y="1077"/>
                  </a:lnTo>
                  <a:lnTo>
                    <a:pt x="1554" y="1082"/>
                  </a:lnTo>
                  <a:lnTo>
                    <a:pt x="1554" y="1082"/>
                  </a:lnTo>
                  <a:lnTo>
                    <a:pt x="1551" y="1084"/>
                  </a:lnTo>
                  <a:lnTo>
                    <a:pt x="1549" y="1088"/>
                  </a:lnTo>
                  <a:lnTo>
                    <a:pt x="1549" y="1093"/>
                  </a:lnTo>
                  <a:lnTo>
                    <a:pt x="1551" y="1097"/>
                  </a:lnTo>
                  <a:lnTo>
                    <a:pt x="1551" y="1097"/>
                  </a:lnTo>
                  <a:lnTo>
                    <a:pt x="1554" y="1101"/>
                  </a:lnTo>
                  <a:lnTo>
                    <a:pt x="1560" y="1102"/>
                  </a:lnTo>
                  <a:lnTo>
                    <a:pt x="1569" y="1104"/>
                  </a:lnTo>
                  <a:lnTo>
                    <a:pt x="1569" y="1104"/>
                  </a:lnTo>
                  <a:lnTo>
                    <a:pt x="1574" y="1104"/>
                  </a:lnTo>
                  <a:lnTo>
                    <a:pt x="1580" y="1102"/>
                  </a:lnTo>
                  <a:lnTo>
                    <a:pt x="1587" y="1095"/>
                  </a:lnTo>
                  <a:lnTo>
                    <a:pt x="1587" y="1095"/>
                  </a:lnTo>
                  <a:lnTo>
                    <a:pt x="1592" y="1086"/>
                  </a:lnTo>
                  <a:lnTo>
                    <a:pt x="1600" y="1079"/>
                  </a:lnTo>
                  <a:lnTo>
                    <a:pt x="1600" y="1079"/>
                  </a:lnTo>
                  <a:lnTo>
                    <a:pt x="1609" y="1073"/>
                  </a:lnTo>
                  <a:lnTo>
                    <a:pt x="1614" y="1071"/>
                  </a:lnTo>
                  <a:lnTo>
                    <a:pt x="1618" y="1068"/>
                  </a:lnTo>
                  <a:lnTo>
                    <a:pt x="1618" y="1068"/>
                  </a:lnTo>
                  <a:lnTo>
                    <a:pt x="1618" y="1064"/>
                  </a:lnTo>
                  <a:lnTo>
                    <a:pt x="1616" y="1060"/>
                  </a:lnTo>
                  <a:lnTo>
                    <a:pt x="1612" y="1058"/>
                  </a:lnTo>
                  <a:lnTo>
                    <a:pt x="1607" y="1058"/>
                  </a:lnTo>
                  <a:lnTo>
                    <a:pt x="1591" y="1058"/>
                  </a:lnTo>
                  <a:lnTo>
                    <a:pt x="1591" y="1058"/>
                  </a:lnTo>
                  <a:lnTo>
                    <a:pt x="1582" y="1055"/>
                  </a:lnTo>
                  <a:lnTo>
                    <a:pt x="1576" y="1047"/>
                  </a:lnTo>
                  <a:lnTo>
                    <a:pt x="1571" y="1042"/>
                  </a:lnTo>
                  <a:lnTo>
                    <a:pt x="1569" y="1033"/>
                  </a:lnTo>
                  <a:lnTo>
                    <a:pt x="1569" y="1033"/>
                  </a:lnTo>
                  <a:lnTo>
                    <a:pt x="1567" y="1022"/>
                  </a:lnTo>
                  <a:lnTo>
                    <a:pt x="1565" y="1016"/>
                  </a:lnTo>
                  <a:lnTo>
                    <a:pt x="1562" y="1011"/>
                  </a:lnTo>
                  <a:lnTo>
                    <a:pt x="1562" y="1011"/>
                  </a:lnTo>
                  <a:lnTo>
                    <a:pt x="1556" y="1009"/>
                  </a:lnTo>
                  <a:lnTo>
                    <a:pt x="1551" y="1005"/>
                  </a:lnTo>
                  <a:lnTo>
                    <a:pt x="1551" y="1005"/>
                  </a:lnTo>
                  <a:lnTo>
                    <a:pt x="1549" y="1003"/>
                  </a:lnTo>
                  <a:lnTo>
                    <a:pt x="1549" y="1000"/>
                  </a:lnTo>
                  <a:lnTo>
                    <a:pt x="1551" y="998"/>
                  </a:lnTo>
                  <a:lnTo>
                    <a:pt x="1553" y="996"/>
                  </a:lnTo>
                  <a:lnTo>
                    <a:pt x="1553" y="996"/>
                  </a:lnTo>
                  <a:lnTo>
                    <a:pt x="1556" y="994"/>
                  </a:lnTo>
                  <a:lnTo>
                    <a:pt x="1560" y="994"/>
                  </a:lnTo>
                  <a:lnTo>
                    <a:pt x="1563" y="994"/>
                  </a:lnTo>
                  <a:lnTo>
                    <a:pt x="1567" y="992"/>
                  </a:lnTo>
                  <a:lnTo>
                    <a:pt x="1567" y="992"/>
                  </a:lnTo>
                  <a:lnTo>
                    <a:pt x="1569" y="990"/>
                  </a:lnTo>
                  <a:lnTo>
                    <a:pt x="1571" y="987"/>
                  </a:lnTo>
                  <a:lnTo>
                    <a:pt x="1571" y="983"/>
                  </a:lnTo>
                  <a:lnTo>
                    <a:pt x="1571" y="979"/>
                  </a:lnTo>
                  <a:lnTo>
                    <a:pt x="1571" y="979"/>
                  </a:lnTo>
                  <a:lnTo>
                    <a:pt x="1565" y="972"/>
                  </a:lnTo>
                  <a:lnTo>
                    <a:pt x="1560" y="967"/>
                  </a:lnTo>
                  <a:lnTo>
                    <a:pt x="1551" y="967"/>
                  </a:lnTo>
                  <a:lnTo>
                    <a:pt x="1544" y="968"/>
                  </a:lnTo>
                  <a:lnTo>
                    <a:pt x="1544" y="968"/>
                  </a:lnTo>
                  <a:lnTo>
                    <a:pt x="1533" y="974"/>
                  </a:lnTo>
                  <a:lnTo>
                    <a:pt x="1533" y="974"/>
                  </a:lnTo>
                  <a:lnTo>
                    <a:pt x="1518" y="981"/>
                  </a:lnTo>
                  <a:lnTo>
                    <a:pt x="1511" y="987"/>
                  </a:lnTo>
                  <a:lnTo>
                    <a:pt x="1506" y="994"/>
                  </a:lnTo>
                  <a:lnTo>
                    <a:pt x="1506" y="994"/>
                  </a:lnTo>
                  <a:lnTo>
                    <a:pt x="1502" y="998"/>
                  </a:lnTo>
                  <a:lnTo>
                    <a:pt x="1500" y="1000"/>
                  </a:lnTo>
                  <a:lnTo>
                    <a:pt x="1498" y="1000"/>
                  </a:lnTo>
                  <a:lnTo>
                    <a:pt x="1498" y="1000"/>
                  </a:lnTo>
                  <a:lnTo>
                    <a:pt x="1496" y="996"/>
                  </a:lnTo>
                  <a:lnTo>
                    <a:pt x="1496" y="992"/>
                  </a:lnTo>
                  <a:lnTo>
                    <a:pt x="1500" y="985"/>
                  </a:lnTo>
                  <a:lnTo>
                    <a:pt x="1500" y="985"/>
                  </a:lnTo>
                  <a:lnTo>
                    <a:pt x="1515" y="968"/>
                  </a:lnTo>
                  <a:lnTo>
                    <a:pt x="1515" y="968"/>
                  </a:lnTo>
                  <a:lnTo>
                    <a:pt x="1522" y="961"/>
                  </a:lnTo>
                  <a:lnTo>
                    <a:pt x="1529" y="956"/>
                  </a:lnTo>
                  <a:lnTo>
                    <a:pt x="1538" y="952"/>
                  </a:lnTo>
                  <a:lnTo>
                    <a:pt x="1549" y="948"/>
                  </a:lnTo>
                  <a:lnTo>
                    <a:pt x="1549" y="948"/>
                  </a:lnTo>
                  <a:lnTo>
                    <a:pt x="1563" y="948"/>
                  </a:lnTo>
                  <a:lnTo>
                    <a:pt x="1563" y="948"/>
                  </a:lnTo>
                  <a:lnTo>
                    <a:pt x="1602" y="948"/>
                  </a:lnTo>
                  <a:lnTo>
                    <a:pt x="1602" y="948"/>
                  </a:lnTo>
                  <a:lnTo>
                    <a:pt x="1616" y="948"/>
                  </a:lnTo>
                  <a:lnTo>
                    <a:pt x="1631" y="946"/>
                  </a:lnTo>
                  <a:lnTo>
                    <a:pt x="1631" y="946"/>
                  </a:lnTo>
                  <a:lnTo>
                    <a:pt x="1643" y="941"/>
                  </a:lnTo>
                  <a:lnTo>
                    <a:pt x="1643" y="941"/>
                  </a:lnTo>
                  <a:lnTo>
                    <a:pt x="1650" y="937"/>
                  </a:lnTo>
                  <a:lnTo>
                    <a:pt x="1660" y="932"/>
                  </a:lnTo>
                  <a:lnTo>
                    <a:pt x="1660" y="932"/>
                  </a:lnTo>
                  <a:lnTo>
                    <a:pt x="1661" y="928"/>
                  </a:lnTo>
                  <a:lnTo>
                    <a:pt x="1663" y="923"/>
                  </a:lnTo>
                  <a:lnTo>
                    <a:pt x="1663" y="919"/>
                  </a:lnTo>
                  <a:lnTo>
                    <a:pt x="1665" y="913"/>
                  </a:lnTo>
                  <a:lnTo>
                    <a:pt x="1665" y="913"/>
                  </a:lnTo>
                  <a:lnTo>
                    <a:pt x="1670" y="910"/>
                  </a:lnTo>
                  <a:lnTo>
                    <a:pt x="1676" y="908"/>
                  </a:lnTo>
                  <a:lnTo>
                    <a:pt x="1687" y="910"/>
                  </a:lnTo>
                  <a:lnTo>
                    <a:pt x="1698" y="912"/>
                  </a:lnTo>
                  <a:lnTo>
                    <a:pt x="1703" y="910"/>
                  </a:lnTo>
                  <a:lnTo>
                    <a:pt x="1708" y="908"/>
                  </a:lnTo>
                  <a:lnTo>
                    <a:pt x="1708" y="908"/>
                  </a:lnTo>
                  <a:lnTo>
                    <a:pt x="1712" y="902"/>
                  </a:lnTo>
                  <a:lnTo>
                    <a:pt x="1716" y="897"/>
                  </a:lnTo>
                  <a:lnTo>
                    <a:pt x="1717" y="891"/>
                  </a:lnTo>
                  <a:lnTo>
                    <a:pt x="1717" y="886"/>
                  </a:lnTo>
                  <a:lnTo>
                    <a:pt x="1717" y="886"/>
                  </a:lnTo>
                  <a:lnTo>
                    <a:pt x="1716" y="880"/>
                  </a:lnTo>
                  <a:lnTo>
                    <a:pt x="1714" y="877"/>
                  </a:lnTo>
                  <a:lnTo>
                    <a:pt x="1705" y="875"/>
                  </a:lnTo>
                  <a:lnTo>
                    <a:pt x="1705" y="875"/>
                  </a:lnTo>
                  <a:lnTo>
                    <a:pt x="1699" y="871"/>
                  </a:lnTo>
                  <a:lnTo>
                    <a:pt x="1696" y="869"/>
                  </a:lnTo>
                  <a:lnTo>
                    <a:pt x="1692" y="869"/>
                  </a:lnTo>
                  <a:lnTo>
                    <a:pt x="1692" y="869"/>
                  </a:lnTo>
                  <a:lnTo>
                    <a:pt x="1685" y="871"/>
                  </a:lnTo>
                  <a:lnTo>
                    <a:pt x="1679" y="875"/>
                  </a:lnTo>
                  <a:lnTo>
                    <a:pt x="1679" y="875"/>
                  </a:lnTo>
                  <a:lnTo>
                    <a:pt x="1667" y="882"/>
                  </a:lnTo>
                  <a:lnTo>
                    <a:pt x="1660" y="884"/>
                  </a:lnTo>
                  <a:lnTo>
                    <a:pt x="1652" y="884"/>
                  </a:lnTo>
                  <a:lnTo>
                    <a:pt x="1652" y="884"/>
                  </a:lnTo>
                  <a:lnTo>
                    <a:pt x="1647" y="884"/>
                  </a:lnTo>
                  <a:lnTo>
                    <a:pt x="1643" y="880"/>
                  </a:lnTo>
                  <a:lnTo>
                    <a:pt x="1641" y="877"/>
                  </a:lnTo>
                  <a:lnTo>
                    <a:pt x="1640" y="871"/>
                  </a:lnTo>
                  <a:lnTo>
                    <a:pt x="1640" y="871"/>
                  </a:lnTo>
                  <a:lnTo>
                    <a:pt x="1643" y="866"/>
                  </a:lnTo>
                  <a:lnTo>
                    <a:pt x="1647" y="862"/>
                  </a:lnTo>
                  <a:lnTo>
                    <a:pt x="1658" y="855"/>
                  </a:lnTo>
                  <a:lnTo>
                    <a:pt x="1658" y="855"/>
                  </a:lnTo>
                  <a:lnTo>
                    <a:pt x="1661" y="851"/>
                  </a:lnTo>
                  <a:lnTo>
                    <a:pt x="1663" y="847"/>
                  </a:lnTo>
                  <a:lnTo>
                    <a:pt x="1663" y="844"/>
                  </a:lnTo>
                  <a:lnTo>
                    <a:pt x="1660" y="840"/>
                  </a:lnTo>
                  <a:lnTo>
                    <a:pt x="1660" y="840"/>
                  </a:lnTo>
                  <a:lnTo>
                    <a:pt x="1652" y="838"/>
                  </a:lnTo>
                  <a:lnTo>
                    <a:pt x="1647" y="836"/>
                  </a:lnTo>
                  <a:lnTo>
                    <a:pt x="1634" y="835"/>
                  </a:lnTo>
                  <a:lnTo>
                    <a:pt x="1634" y="835"/>
                  </a:lnTo>
                  <a:lnTo>
                    <a:pt x="1627" y="833"/>
                  </a:lnTo>
                  <a:lnTo>
                    <a:pt x="1623" y="827"/>
                  </a:lnTo>
                  <a:lnTo>
                    <a:pt x="1623" y="822"/>
                  </a:lnTo>
                  <a:lnTo>
                    <a:pt x="1623" y="814"/>
                  </a:lnTo>
                  <a:lnTo>
                    <a:pt x="1623" y="814"/>
                  </a:lnTo>
                  <a:lnTo>
                    <a:pt x="1621" y="802"/>
                  </a:lnTo>
                  <a:lnTo>
                    <a:pt x="1621" y="802"/>
                  </a:lnTo>
                  <a:lnTo>
                    <a:pt x="1618" y="794"/>
                  </a:lnTo>
                  <a:lnTo>
                    <a:pt x="1616" y="787"/>
                  </a:lnTo>
                  <a:lnTo>
                    <a:pt x="1616" y="787"/>
                  </a:lnTo>
                  <a:lnTo>
                    <a:pt x="1614" y="769"/>
                  </a:lnTo>
                  <a:lnTo>
                    <a:pt x="1614" y="769"/>
                  </a:lnTo>
                  <a:lnTo>
                    <a:pt x="1612" y="761"/>
                  </a:lnTo>
                  <a:lnTo>
                    <a:pt x="1611" y="758"/>
                  </a:lnTo>
                  <a:lnTo>
                    <a:pt x="1609" y="752"/>
                  </a:lnTo>
                  <a:lnTo>
                    <a:pt x="1609" y="752"/>
                  </a:lnTo>
                  <a:lnTo>
                    <a:pt x="1598" y="743"/>
                  </a:lnTo>
                  <a:lnTo>
                    <a:pt x="1587" y="734"/>
                  </a:lnTo>
                  <a:lnTo>
                    <a:pt x="1587" y="734"/>
                  </a:lnTo>
                  <a:lnTo>
                    <a:pt x="1583" y="728"/>
                  </a:lnTo>
                  <a:lnTo>
                    <a:pt x="1583" y="725"/>
                  </a:lnTo>
                  <a:lnTo>
                    <a:pt x="1582" y="715"/>
                  </a:lnTo>
                  <a:lnTo>
                    <a:pt x="1582" y="715"/>
                  </a:lnTo>
                  <a:lnTo>
                    <a:pt x="1578" y="710"/>
                  </a:lnTo>
                  <a:lnTo>
                    <a:pt x="1574" y="704"/>
                  </a:lnTo>
                  <a:lnTo>
                    <a:pt x="1569" y="704"/>
                  </a:lnTo>
                  <a:lnTo>
                    <a:pt x="1563" y="706"/>
                  </a:lnTo>
                  <a:lnTo>
                    <a:pt x="1563" y="706"/>
                  </a:lnTo>
                  <a:lnTo>
                    <a:pt x="1560" y="710"/>
                  </a:lnTo>
                  <a:lnTo>
                    <a:pt x="1556" y="714"/>
                  </a:lnTo>
                  <a:lnTo>
                    <a:pt x="1551" y="725"/>
                  </a:lnTo>
                  <a:lnTo>
                    <a:pt x="1551" y="725"/>
                  </a:lnTo>
                  <a:lnTo>
                    <a:pt x="1544" y="730"/>
                  </a:lnTo>
                  <a:lnTo>
                    <a:pt x="1534" y="734"/>
                  </a:lnTo>
                  <a:lnTo>
                    <a:pt x="1524" y="734"/>
                  </a:lnTo>
                  <a:lnTo>
                    <a:pt x="1515" y="732"/>
                  </a:lnTo>
                  <a:lnTo>
                    <a:pt x="1515" y="732"/>
                  </a:lnTo>
                  <a:lnTo>
                    <a:pt x="1507" y="726"/>
                  </a:lnTo>
                  <a:lnTo>
                    <a:pt x="1500" y="721"/>
                  </a:lnTo>
                  <a:lnTo>
                    <a:pt x="1496" y="712"/>
                  </a:lnTo>
                  <a:lnTo>
                    <a:pt x="1495" y="704"/>
                  </a:lnTo>
                  <a:lnTo>
                    <a:pt x="1495" y="704"/>
                  </a:lnTo>
                  <a:lnTo>
                    <a:pt x="1493" y="688"/>
                  </a:lnTo>
                  <a:lnTo>
                    <a:pt x="1489" y="680"/>
                  </a:lnTo>
                  <a:lnTo>
                    <a:pt x="1484" y="673"/>
                  </a:lnTo>
                  <a:lnTo>
                    <a:pt x="1484" y="673"/>
                  </a:lnTo>
                  <a:lnTo>
                    <a:pt x="1477" y="668"/>
                  </a:lnTo>
                  <a:lnTo>
                    <a:pt x="1467" y="664"/>
                  </a:lnTo>
                  <a:lnTo>
                    <a:pt x="1460" y="658"/>
                  </a:lnTo>
                  <a:lnTo>
                    <a:pt x="1453" y="653"/>
                  </a:lnTo>
                  <a:lnTo>
                    <a:pt x="1453" y="653"/>
                  </a:lnTo>
                  <a:lnTo>
                    <a:pt x="1442" y="644"/>
                  </a:lnTo>
                  <a:lnTo>
                    <a:pt x="1437" y="638"/>
                  </a:lnTo>
                  <a:lnTo>
                    <a:pt x="1431" y="636"/>
                  </a:lnTo>
                  <a:lnTo>
                    <a:pt x="1431" y="636"/>
                  </a:lnTo>
                  <a:lnTo>
                    <a:pt x="1424" y="635"/>
                  </a:lnTo>
                  <a:lnTo>
                    <a:pt x="1415" y="636"/>
                  </a:lnTo>
                  <a:lnTo>
                    <a:pt x="1400" y="644"/>
                  </a:lnTo>
                  <a:lnTo>
                    <a:pt x="1400" y="644"/>
                  </a:lnTo>
                  <a:lnTo>
                    <a:pt x="1395" y="646"/>
                  </a:lnTo>
                  <a:lnTo>
                    <a:pt x="1388" y="647"/>
                  </a:lnTo>
                  <a:lnTo>
                    <a:pt x="1381" y="647"/>
                  </a:lnTo>
                  <a:lnTo>
                    <a:pt x="1375" y="649"/>
                  </a:lnTo>
                  <a:lnTo>
                    <a:pt x="1375" y="649"/>
                  </a:lnTo>
                  <a:lnTo>
                    <a:pt x="1371" y="651"/>
                  </a:lnTo>
                  <a:lnTo>
                    <a:pt x="1368" y="655"/>
                  </a:lnTo>
                  <a:lnTo>
                    <a:pt x="1368" y="658"/>
                  </a:lnTo>
                  <a:lnTo>
                    <a:pt x="1368" y="664"/>
                  </a:lnTo>
                  <a:lnTo>
                    <a:pt x="1370" y="675"/>
                  </a:lnTo>
                  <a:lnTo>
                    <a:pt x="1370" y="679"/>
                  </a:lnTo>
                  <a:lnTo>
                    <a:pt x="1368" y="684"/>
                  </a:lnTo>
                  <a:lnTo>
                    <a:pt x="1368" y="684"/>
                  </a:lnTo>
                  <a:lnTo>
                    <a:pt x="1366" y="688"/>
                  </a:lnTo>
                  <a:lnTo>
                    <a:pt x="1364" y="690"/>
                  </a:lnTo>
                  <a:lnTo>
                    <a:pt x="1366" y="693"/>
                  </a:lnTo>
                  <a:lnTo>
                    <a:pt x="1366" y="693"/>
                  </a:lnTo>
                  <a:lnTo>
                    <a:pt x="1368" y="697"/>
                  </a:lnTo>
                  <a:lnTo>
                    <a:pt x="1370" y="701"/>
                  </a:lnTo>
                  <a:lnTo>
                    <a:pt x="1370" y="701"/>
                  </a:lnTo>
                  <a:lnTo>
                    <a:pt x="1370" y="704"/>
                  </a:lnTo>
                  <a:lnTo>
                    <a:pt x="1368" y="708"/>
                  </a:lnTo>
                  <a:lnTo>
                    <a:pt x="1364" y="714"/>
                  </a:lnTo>
                  <a:lnTo>
                    <a:pt x="1364" y="714"/>
                  </a:lnTo>
                  <a:lnTo>
                    <a:pt x="1361" y="719"/>
                  </a:lnTo>
                  <a:lnTo>
                    <a:pt x="1355" y="723"/>
                  </a:lnTo>
                  <a:lnTo>
                    <a:pt x="1352" y="726"/>
                  </a:lnTo>
                  <a:lnTo>
                    <a:pt x="1350" y="732"/>
                  </a:lnTo>
                  <a:lnTo>
                    <a:pt x="1350" y="732"/>
                  </a:lnTo>
                  <a:lnTo>
                    <a:pt x="1350" y="736"/>
                  </a:lnTo>
                  <a:lnTo>
                    <a:pt x="1352" y="739"/>
                  </a:lnTo>
                  <a:lnTo>
                    <a:pt x="1357" y="743"/>
                  </a:lnTo>
                  <a:lnTo>
                    <a:pt x="1362" y="747"/>
                  </a:lnTo>
                  <a:lnTo>
                    <a:pt x="1368" y="750"/>
                  </a:lnTo>
                  <a:lnTo>
                    <a:pt x="1368" y="750"/>
                  </a:lnTo>
                  <a:lnTo>
                    <a:pt x="1371" y="758"/>
                  </a:lnTo>
                  <a:lnTo>
                    <a:pt x="1373" y="763"/>
                  </a:lnTo>
                  <a:lnTo>
                    <a:pt x="1373" y="763"/>
                  </a:lnTo>
                  <a:lnTo>
                    <a:pt x="1379" y="774"/>
                  </a:lnTo>
                  <a:lnTo>
                    <a:pt x="1382" y="783"/>
                  </a:lnTo>
                  <a:lnTo>
                    <a:pt x="1382" y="783"/>
                  </a:lnTo>
                  <a:lnTo>
                    <a:pt x="1384" y="796"/>
                  </a:lnTo>
                  <a:lnTo>
                    <a:pt x="1386" y="802"/>
                  </a:lnTo>
                  <a:lnTo>
                    <a:pt x="1384" y="807"/>
                  </a:lnTo>
                  <a:lnTo>
                    <a:pt x="1384" y="807"/>
                  </a:lnTo>
                  <a:lnTo>
                    <a:pt x="1379" y="818"/>
                  </a:lnTo>
                  <a:lnTo>
                    <a:pt x="1375" y="824"/>
                  </a:lnTo>
                  <a:lnTo>
                    <a:pt x="1370" y="827"/>
                  </a:lnTo>
                  <a:lnTo>
                    <a:pt x="1370" y="827"/>
                  </a:lnTo>
                  <a:lnTo>
                    <a:pt x="1361" y="833"/>
                  </a:lnTo>
                  <a:lnTo>
                    <a:pt x="1355" y="836"/>
                  </a:lnTo>
                  <a:lnTo>
                    <a:pt x="1352" y="842"/>
                  </a:lnTo>
                  <a:lnTo>
                    <a:pt x="1352" y="842"/>
                  </a:lnTo>
                  <a:lnTo>
                    <a:pt x="1348" y="847"/>
                  </a:lnTo>
                  <a:lnTo>
                    <a:pt x="1348" y="855"/>
                  </a:lnTo>
                  <a:lnTo>
                    <a:pt x="1352" y="871"/>
                  </a:lnTo>
                  <a:lnTo>
                    <a:pt x="1352" y="871"/>
                  </a:lnTo>
                  <a:lnTo>
                    <a:pt x="1352" y="877"/>
                  </a:lnTo>
                  <a:lnTo>
                    <a:pt x="1352" y="882"/>
                  </a:lnTo>
                  <a:lnTo>
                    <a:pt x="1350" y="890"/>
                  </a:lnTo>
                  <a:lnTo>
                    <a:pt x="1348" y="893"/>
                  </a:lnTo>
                  <a:lnTo>
                    <a:pt x="1348" y="893"/>
                  </a:lnTo>
                  <a:lnTo>
                    <a:pt x="1342" y="899"/>
                  </a:lnTo>
                  <a:lnTo>
                    <a:pt x="1337" y="901"/>
                  </a:lnTo>
                  <a:lnTo>
                    <a:pt x="1330" y="902"/>
                  </a:lnTo>
                  <a:lnTo>
                    <a:pt x="1324" y="902"/>
                  </a:lnTo>
                  <a:lnTo>
                    <a:pt x="1324" y="902"/>
                  </a:lnTo>
                  <a:lnTo>
                    <a:pt x="1319" y="901"/>
                  </a:lnTo>
                  <a:lnTo>
                    <a:pt x="1317" y="899"/>
                  </a:lnTo>
                  <a:lnTo>
                    <a:pt x="1312" y="891"/>
                  </a:lnTo>
                  <a:lnTo>
                    <a:pt x="1308" y="882"/>
                  </a:lnTo>
                  <a:lnTo>
                    <a:pt x="1306" y="875"/>
                  </a:lnTo>
                  <a:lnTo>
                    <a:pt x="1306" y="875"/>
                  </a:lnTo>
                  <a:lnTo>
                    <a:pt x="1304" y="866"/>
                  </a:lnTo>
                  <a:lnTo>
                    <a:pt x="1304" y="855"/>
                  </a:lnTo>
                  <a:lnTo>
                    <a:pt x="1304" y="844"/>
                  </a:lnTo>
                  <a:lnTo>
                    <a:pt x="1303" y="840"/>
                  </a:lnTo>
                  <a:lnTo>
                    <a:pt x="1299" y="836"/>
                  </a:lnTo>
                  <a:lnTo>
                    <a:pt x="1299" y="836"/>
                  </a:lnTo>
                  <a:lnTo>
                    <a:pt x="1292" y="831"/>
                  </a:lnTo>
                  <a:lnTo>
                    <a:pt x="1283" y="827"/>
                  </a:lnTo>
                  <a:lnTo>
                    <a:pt x="1265" y="824"/>
                  </a:lnTo>
                  <a:lnTo>
                    <a:pt x="1265" y="824"/>
                  </a:lnTo>
                  <a:lnTo>
                    <a:pt x="1254" y="822"/>
                  </a:lnTo>
                  <a:lnTo>
                    <a:pt x="1245" y="816"/>
                  </a:lnTo>
                  <a:lnTo>
                    <a:pt x="1227" y="803"/>
                  </a:lnTo>
                  <a:lnTo>
                    <a:pt x="1227" y="803"/>
                  </a:lnTo>
                  <a:lnTo>
                    <a:pt x="1217" y="796"/>
                  </a:lnTo>
                  <a:lnTo>
                    <a:pt x="1207" y="791"/>
                  </a:lnTo>
                  <a:lnTo>
                    <a:pt x="1207" y="791"/>
                  </a:lnTo>
                  <a:lnTo>
                    <a:pt x="1194" y="787"/>
                  </a:lnTo>
                  <a:lnTo>
                    <a:pt x="1181" y="783"/>
                  </a:lnTo>
                  <a:lnTo>
                    <a:pt x="1181" y="783"/>
                  </a:lnTo>
                  <a:lnTo>
                    <a:pt x="1167" y="780"/>
                  </a:lnTo>
                  <a:lnTo>
                    <a:pt x="1152" y="770"/>
                  </a:lnTo>
                  <a:lnTo>
                    <a:pt x="1147" y="767"/>
                  </a:lnTo>
                  <a:lnTo>
                    <a:pt x="1141" y="759"/>
                  </a:lnTo>
                  <a:lnTo>
                    <a:pt x="1138" y="752"/>
                  </a:lnTo>
                  <a:lnTo>
                    <a:pt x="1136" y="745"/>
                  </a:lnTo>
                  <a:lnTo>
                    <a:pt x="1136" y="745"/>
                  </a:lnTo>
                  <a:lnTo>
                    <a:pt x="1132" y="737"/>
                  </a:lnTo>
                  <a:lnTo>
                    <a:pt x="1127" y="730"/>
                  </a:lnTo>
                  <a:lnTo>
                    <a:pt x="1123" y="723"/>
                  </a:lnTo>
                  <a:lnTo>
                    <a:pt x="1118" y="715"/>
                  </a:lnTo>
                  <a:lnTo>
                    <a:pt x="1118" y="715"/>
                  </a:lnTo>
                  <a:lnTo>
                    <a:pt x="1116" y="704"/>
                  </a:lnTo>
                  <a:lnTo>
                    <a:pt x="1116" y="693"/>
                  </a:lnTo>
                  <a:lnTo>
                    <a:pt x="1120" y="684"/>
                  </a:lnTo>
                  <a:lnTo>
                    <a:pt x="1125" y="675"/>
                  </a:lnTo>
                  <a:lnTo>
                    <a:pt x="1125" y="675"/>
                  </a:lnTo>
                  <a:lnTo>
                    <a:pt x="1134" y="664"/>
                  </a:lnTo>
                  <a:lnTo>
                    <a:pt x="1145" y="657"/>
                  </a:lnTo>
                  <a:lnTo>
                    <a:pt x="1145" y="657"/>
                  </a:lnTo>
                  <a:lnTo>
                    <a:pt x="1154" y="649"/>
                  </a:lnTo>
                  <a:lnTo>
                    <a:pt x="1161" y="642"/>
                  </a:lnTo>
                  <a:lnTo>
                    <a:pt x="1161" y="642"/>
                  </a:lnTo>
                  <a:lnTo>
                    <a:pt x="1165" y="636"/>
                  </a:lnTo>
                  <a:lnTo>
                    <a:pt x="1167" y="631"/>
                  </a:lnTo>
                  <a:lnTo>
                    <a:pt x="1169" y="625"/>
                  </a:lnTo>
                  <a:lnTo>
                    <a:pt x="1170" y="622"/>
                  </a:lnTo>
                  <a:lnTo>
                    <a:pt x="1170" y="622"/>
                  </a:lnTo>
                  <a:lnTo>
                    <a:pt x="1174" y="618"/>
                  </a:lnTo>
                  <a:lnTo>
                    <a:pt x="1179" y="614"/>
                  </a:lnTo>
                  <a:lnTo>
                    <a:pt x="1179" y="614"/>
                  </a:lnTo>
                  <a:lnTo>
                    <a:pt x="1196" y="609"/>
                  </a:lnTo>
                  <a:lnTo>
                    <a:pt x="1210" y="603"/>
                  </a:lnTo>
                  <a:lnTo>
                    <a:pt x="1210" y="603"/>
                  </a:lnTo>
                  <a:lnTo>
                    <a:pt x="1217" y="600"/>
                  </a:lnTo>
                  <a:lnTo>
                    <a:pt x="1219" y="598"/>
                  </a:lnTo>
                  <a:lnTo>
                    <a:pt x="1221" y="594"/>
                  </a:lnTo>
                  <a:lnTo>
                    <a:pt x="1221" y="594"/>
                  </a:lnTo>
                  <a:lnTo>
                    <a:pt x="1217" y="587"/>
                  </a:lnTo>
                  <a:lnTo>
                    <a:pt x="1214" y="581"/>
                  </a:lnTo>
                  <a:lnTo>
                    <a:pt x="1214" y="581"/>
                  </a:lnTo>
                  <a:lnTo>
                    <a:pt x="1210" y="578"/>
                  </a:lnTo>
                  <a:lnTo>
                    <a:pt x="1207" y="576"/>
                  </a:lnTo>
                  <a:lnTo>
                    <a:pt x="1198" y="574"/>
                  </a:lnTo>
                  <a:lnTo>
                    <a:pt x="1198" y="574"/>
                  </a:lnTo>
                  <a:lnTo>
                    <a:pt x="1192" y="574"/>
                  </a:lnTo>
                  <a:lnTo>
                    <a:pt x="1185" y="574"/>
                  </a:lnTo>
                  <a:lnTo>
                    <a:pt x="1183" y="572"/>
                  </a:lnTo>
                  <a:lnTo>
                    <a:pt x="1181" y="570"/>
                  </a:lnTo>
                  <a:lnTo>
                    <a:pt x="1181" y="569"/>
                  </a:lnTo>
                  <a:lnTo>
                    <a:pt x="1183" y="565"/>
                  </a:lnTo>
                  <a:lnTo>
                    <a:pt x="1183" y="565"/>
                  </a:lnTo>
                  <a:lnTo>
                    <a:pt x="1185" y="563"/>
                  </a:lnTo>
                  <a:lnTo>
                    <a:pt x="1187" y="561"/>
                  </a:lnTo>
                  <a:lnTo>
                    <a:pt x="1194" y="559"/>
                  </a:lnTo>
                  <a:lnTo>
                    <a:pt x="1207" y="561"/>
                  </a:lnTo>
                  <a:lnTo>
                    <a:pt x="1207" y="561"/>
                  </a:lnTo>
                  <a:lnTo>
                    <a:pt x="1216" y="565"/>
                  </a:lnTo>
                  <a:lnTo>
                    <a:pt x="1221" y="567"/>
                  </a:lnTo>
                  <a:lnTo>
                    <a:pt x="1225" y="567"/>
                  </a:lnTo>
                  <a:lnTo>
                    <a:pt x="1225" y="567"/>
                  </a:lnTo>
                  <a:lnTo>
                    <a:pt x="1228" y="565"/>
                  </a:lnTo>
                  <a:lnTo>
                    <a:pt x="1232" y="563"/>
                  </a:lnTo>
                  <a:lnTo>
                    <a:pt x="1236" y="558"/>
                  </a:lnTo>
                  <a:lnTo>
                    <a:pt x="1239" y="550"/>
                  </a:lnTo>
                  <a:lnTo>
                    <a:pt x="1243" y="547"/>
                  </a:lnTo>
                  <a:lnTo>
                    <a:pt x="1246" y="545"/>
                  </a:lnTo>
                  <a:lnTo>
                    <a:pt x="1246" y="545"/>
                  </a:lnTo>
                  <a:lnTo>
                    <a:pt x="1250" y="545"/>
                  </a:lnTo>
                  <a:lnTo>
                    <a:pt x="1254" y="545"/>
                  </a:lnTo>
                  <a:lnTo>
                    <a:pt x="1259" y="548"/>
                  </a:lnTo>
                  <a:lnTo>
                    <a:pt x="1259" y="548"/>
                  </a:lnTo>
                  <a:lnTo>
                    <a:pt x="1265" y="548"/>
                  </a:lnTo>
                  <a:lnTo>
                    <a:pt x="1268" y="548"/>
                  </a:lnTo>
                  <a:lnTo>
                    <a:pt x="1277" y="547"/>
                  </a:lnTo>
                  <a:lnTo>
                    <a:pt x="1292" y="537"/>
                  </a:lnTo>
                  <a:lnTo>
                    <a:pt x="1292" y="537"/>
                  </a:lnTo>
                  <a:lnTo>
                    <a:pt x="1306" y="532"/>
                  </a:lnTo>
                  <a:lnTo>
                    <a:pt x="1321" y="528"/>
                  </a:lnTo>
                  <a:lnTo>
                    <a:pt x="1321" y="528"/>
                  </a:lnTo>
                  <a:lnTo>
                    <a:pt x="1326" y="526"/>
                  </a:lnTo>
                  <a:lnTo>
                    <a:pt x="1330" y="523"/>
                  </a:lnTo>
                  <a:lnTo>
                    <a:pt x="1332" y="519"/>
                  </a:lnTo>
                  <a:lnTo>
                    <a:pt x="1332" y="514"/>
                  </a:lnTo>
                  <a:lnTo>
                    <a:pt x="1332" y="514"/>
                  </a:lnTo>
                  <a:lnTo>
                    <a:pt x="1330" y="506"/>
                  </a:lnTo>
                  <a:lnTo>
                    <a:pt x="1324" y="503"/>
                  </a:lnTo>
                  <a:lnTo>
                    <a:pt x="1321" y="499"/>
                  </a:lnTo>
                  <a:lnTo>
                    <a:pt x="1315" y="493"/>
                  </a:lnTo>
                  <a:lnTo>
                    <a:pt x="1315" y="493"/>
                  </a:lnTo>
                  <a:lnTo>
                    <a:pt x="1313" y="486"/>
                  </a:lnTo>
                  <a:lnTo>
                    <a:pt x="1313" y="486"/>
                  </a:lnTo>
                  <a:lnTo>
                    <a:pt x="1313" y="479"/>
                  </a:lnTo>
                  <a:lnTo>
                    <a:pt x="1313" y="471"/>
                  </a:lnTo>
                  <a:lnTo>
                    <a:pt x="1313" y="471"/>
                  </a:lnTo>
                  <a:lnTo>
                    <a:pt x="1315" y="466"/>
                  </a:lnTo>
                  <a:lnTo>
                    <a:pt x="1315" y="464"/>
                  </a:lnTo>
                  <a:lnTo>
                    <a:pt x="1315" y="462"/>
                  </a:lnTo>
                  <a:lnTo>
                    <a:pt x="1315" y="462"/>
                  </a:lnTo>
                  <a:lnTo>
                    <a:pt x="1313" y="459"/>
                  </a:lnTo>
                  <a:lnTo>
                    <a:pt x="1310" y="457"/>
                  </a:lnTo>
                  <a:lnTo>
                    <a:pt x="1303" y="453"/>
                  </a:lnTo>
                  <a:lnTo>
                    <a:pt x="1303" y="453"/>
                  </a:lnTo>
                  <a:lnTo>
                    <a:pt x="1299" y="448"/>
                  </a:lnTo>
                  <a:lnTo>
                    <a:pt x="1294" y="444"/>
                  </a:lnTo>
                  <a:lnTo>
                    <a:pt x="1294" y="444"/>
                  </a:lnTo>
                  <a:lnTo>
                    <a:pt x="1281" y="444"/>
                  </a:lnTo>
                  <a:lnTo>
                    <a:pt x="1268" y="444"/>
                  </a:lnTo>
                  <a:lnTo>
                    <a:pt x="1268" y="444"/>
                  </a:lnTo>
                  <a:lnTo>
                    <a:pt x="1265" y="446"/>
                  </a:lnTo>
                  <a:lnTo>
                    <a:pt x="1261" y="449"/>
                  </a:lnTo>
                  <a:lnTo>
                    <a:pt x="1259" y="453"/>
                  </a:lnTo>
                  <a:lnTo>
                    <a:pt x="1261" y="457"/>
                  </a:lnTo>
                  <a:lnTo>
                    <a:pt x="1261" y="457"/>
                  </a:lnTo>
                  <a:lnTo>
                    <a:pt x="1263" y="460"/>
                  </a:lnTo>
                  <a:lnTo>
                    <a:pt x="1266" y="464"/>
                  </a:lnTo>
                  <a:lnTo>
                    <a:pt x="1270" y="468"/>
                  </a:lnTo>
                  <a:lnTo>
                    <a:pt x="1270" y="470"/>
                  </a:lnTo>
                  <a:lnTo>
                    <a:pt x="1268" y="471"/>
                  </a:lnTo>
                  <a:lnTo>
                    <a:pt x="1268" y="471"/>
                  </a:lnTo>
                  <a:lnTo>
                    <a:pt x="1265" y="471"/>
                  </a:lnTo>
                  <a:lnTo>
                    <a:pt x="1261" y="473"/>
                  </a:lnTo>
                  <a:lnTo>
                    <a:pt x="1261" y="473"/>
                  </a:lnTo>
                  <a:lnTo>
                    <a:pt x="1257" y="475"/>
                  </a:lnTo>
                  <a:lnTo>
                    <a:pt x="1255" y="481"/>
                  </a:lnTo>
                  <a:lnTo>
                    <a:pt x="1255" y="481"/>
                  </a:lnTo>
                  <a:lnTo>
                    <a:pt x="1254" y="482"/>
                  </a:lnTo>
                  <a:lnTo>
                    <a:pt x="1254" y="486"/>
                  </a:lnTo>
                  <a:lnTo>
                    <a:pt x="1255" y="493"/>
                  </a:lnTo>
                  <a:lnTo>
                    <a:pt x="1255" y="493"/>
                  </a:lnTo>
                  <a:lnTo>
                    <a:pt x="1254" y="497"/>
                  </a:lnTo>
                  <a:lnTo>
                    <a:pt x="1250" y="501"/>
                  </a:lnTo>
                  <a:lnTo>
                    <a:pt x="1250" y="501"/>
                  </a:lnTo>
                  <a:lnTo>
                    <a:pt x="1241" y="514"/>
                  </a:lnTo>
                  <a:lnTo>
                    <a:pt x="1236" y="517"/>
                  </a:lnTo>
                  <a:lnTo>
                    <a:pt x="1232" y="519"/>
                  </a:lnTo>
                  <a:lnTo>
                    <a:pt x="1228" y="519"/>
                  </a:lnTo>
                  <a:lnTo>
                    <a:pt x="1228" y="519"/>
                  </a:lnTo>
                  <a:lnTo>
                    <a:pt x="1225" y="517"/>
                  </a:lnTo>
                  <a:lnTo>
                    <a:pt x="1221" y="515"/>
                  </a:lnTo>
                  <a:lnTo>
                    <a:pt x="1217" y="508"/>
                  </a:lnTo>
                  <a:lnTo>
                    <a:pt x="1217" y="508"/>
                  </a:lnTo>
                  <a:lnTo>
                    <a:pt x="1214" y="499"/>
                  </a:lnTo>
                  <a:lnTo>
                    <a:pt x="1214" y="490"/>
                  </a:lnTo>
                  <a:lnTo>
                    <a:pt x="1216" y="471"/>
                  </a:lnTo>
                  <a:lnTo>
                    <a:pt x="1216" y="471"/>
                  </a:lnTo>
                  <a:lnTo>
                    <a:pt x="1214" y="466"/>
                  </a:lnTo>
                  <a:lnTo>
                    <a:pt x="1212" y="460"/>
                  </a:lnTo>
                  <a:lnTo>
                    <a:pt x="1208" y="459"/>
                  </a:lnTo>
                  <a:lnTo>
                    <a:pt x="1207" y="457"/>
                  </a:lnTo>
                  <a:lnTo>
                    <a:pt x="1203" y="459"/>
                  </a:lnTo>
                  <a:lnTo>
                    <a:pt x="1199" y="460"/>
                  </a:lnTo>
                  <a:lnTo>
                    <a:pt x="1199" y="460"/>
                  </a:lnTo>
                  <a:lnTo>
                    <a:pt x="1198" y="464"/>
                  </a:lnTo>
                  <a:lnTo>
                    <a:pt x="1198" y="468"/>
                  </a:lnTo>
                  <a:lnTo>
                    <a:pt x="1196" y="477"/>
                  </a:lnTo>
                  <a:lnTo>
                    <a:pt x="1194" y="481"/>
                  </a:lnTo>
                  <a:lnTo>
                    <a:pt x="1192" y="482"/>
                  </a:lnTo>
                  <a:lnTo>
                    <a:pt x="1190" y="484"/>
                  </a:lnTo>
                  <a:lnTo>
                    <a:pt x="1185" y="482"/>
                  </a:lnTo>
                  <a:lnTo>
                    <a:pt x="1185" y="482"/>
                  </a:lnTo>
                  <a:lnTo>
                    <a:pt x="1181" y="479"/>
                  </a:lnTo>
                  <a:lnTo>
                    <a:pt x="1179" y="473"/>
                  </a:lnTo>
                  <a:lnTo>
                    <a:pt x="1179" y="473"/>
                  </a:lnTo>
                  <a:lnTo>
                    <a:pt x="1176" y="462"/>
                  </a:lnTo>
                  <a:lnTo>
                    <a:pt x="1174" y="459"/>
                  </a:lnTo>
                  <a:lnTo>
                    <a:pt x="1169" y="457"/>
                  </a:lnTo>
                  <a:lnTo>
                    <a:pt x="1169" y="457"/>
                  </a:lnTo>
                  <a:lnTo>
                    <a:pt x="1165" y="455"/>
                  </a:lnTo>
                  <a:lnTo>
                    <a:pt x="1161" y="451"/>
                  </a:lnTo>
                  <a:lnTo>
                    <a:pt x="1156" y="444"/>
                  </a:lnTo>
                  <a:lnTo>
                    <a:pt x="1156" y="444"/>
                  </a:lnTo>
                  <a:lnTo>
                    <a:pt x="1156" y="440"/>
                  </a:lnTo>
                  <a:lnTo>
                    <a:pt x="1156" y="437"/>
                  </a:lnTo>
                  <a:lnTo>
                    <a:pt x="1156" y="437"/>
                  </a:lnTo>
                  <a:lnTo>
                    <a:pt x="1158" y="433"/>
                  </a:lnTo>
                  <a:lnTo>
                    <a:pt x="1158" y="431"/>
                  </a:lnTo>
                  <a:lnTo>
                    <a:pt x="1158" y="429"/>
                  </a:lnTo>
                  <a:lnTo>
                    <a:pt x="1158" y="429"/>
                  </a:lnTo>
                  <a:lnTo>
                    <a:pt x="1156" y="427"/>
                  </a:lnTo>
                  <a:lnTo>
                    <a:pt x="1152" y="427"/>
                  </a:lnTo>
                  <a:lnTo>
                    <a:pt x="1152" y="427"/>
                  </a:lnTo>
                  <a:lnTo>
                    <a:pt x="1150" y="426"/>
                  </a:lnTo>
                  <a:lnTo>
                    <a:pt x="1150" y="424"/>
                  </a:lnTo>
                  <a:lnTo>
                    <a:pt x="1152" y="422"/>
                  </a:lnTo>
                  <a:lnTo>
                    <a:pt x="1152" y="422"/>
                  </a:lnTo>
                  <a:lnTo>
                    <a:pt x="1156" y="422"/>
                  </a:lnTo>
                  <a:lnTo>
                    <a:pt x="1158" y="422"/>
                  </a:lnTo>
                  <a:lnTo>
                    <a:pt x="1161" y="424"/>
                  </a:lnTo>
                  <a:lnTo>
                    <a:pt x="1163" y="422"/>
                  </a:lnTo>
                  <a:lnTo>
                    <a:pt x="1163" y="422"/>
                  </a:lnTo>
                  <a:lnTo>
                    <a:pt x="1165" y="420"/>
                  </a:lnTo>
                  <a:lnTo>
                    <a:pt x="1165" y="416"/>
                  </a:lnTo>
                  <a:lnTo>
                    <a:pt x="1161" y="411"/>
                  </a:lnTo>
                  <a:lnTo>
                    <a:pt x="1161" y="411"/>
                  </a:lnTo>
                  <a:lnTo>
                    <a:pt x="1158" y="407"/>
                  </a:lnTo>
                  <a:lnTo>
                    <a:pt x="1152" y="405"/>
                  </a:lnTo>
                  <a:lnTo>
                    <a:pt x="1143" y="402"/>
                  </a:lnTo>
                  <a:lnTo>
                    <a:pt x="1143" y="402"/>
                  </a:lnTo>
                  <a:lnTo>
                    <a:pt x="1129" y="391"/>
                  </a:lnTo>
                  <a:lnTo>
                    <a:pt x="1129" y="391"/>
                  </a:lnTo>
                  <a:lnTo>
                    <a:pt x="1125" y="389"/>
                  </a:lnTo>
                  <a:lnTo>
                    <a:pt x="1121" y="383"/>
                  </a:lnTo>
                  <a:lnTo>
                    <a:pt x="1118" y="378"/>
                  </a:lnTo>
                  <a:lnTo>
                    <a:pt x="1118" y="374"/>
                  </a:lnTo>
                  <a:lnTo>
                    <a:pt x="1118" y="374"/>
                  </a:lnTo>
                  <a:lnTo>
                    <a:pt x="1121" y="371"/>
                  </a:lnTo>
                  <a:lnTo>
                    <a:pt x="1125" y="369"/>
                  </a:lnTo>
                  <a:lnTo>
                    <a:pt x="1125" y="367"/>
                  </a:lnTo>
                  <a:lnTo>
                    <a:pt x="1125" y="367"/>
                  </a:lnTo>
                  <a:lnTo>
                    <a:pt x="1125" y="361"/>
                  </a:lnTo>
                  <a:lnTo>
                    <a:pt x="1123" y="358"/>
                  </a:lnTo>
                  <a:lnTo>
                    <a:pt x="1123" y="358"/>
                  </a:lnTo>
                  <a:lnTo>
                    <a:pt x="1123" y="356"/>
                  </a:lnTo>
                  <a:lnTo>
                    <a:pt x="1127" y="354"/>
                  </a:lnTo>
                  <a:lnTo>
                    <a:pt x="1136" y="352"/>
                  </a:lnTo>
                  <a:lnTo>
                    <a:pt x="1136" y="352"/>
                  </a:lnTo>
                  <a:lnTo>
                    <a:pt x="1143" y="350"/>
                  </a:lnTo>
                  <a:lnTo>
                    <a:pt x="1150" y="349"/>
                  </a:lnTo>
                  <a:lnTo>
                    <a:pt x="1150" y="349"/>
                  </a:lnTo>
                  <a:lnTo>
                    <a:pt x="1158" y="350"/>
                  </a:lnTo>
                  <a:lnTo>
                    <a:pt x="1161" y="350"/>
                  </a:lnTo>
                  <a:lnTo>
                    <a:pt x="1165" y="349"/>
                  </a:lnTo>
                  <a:lnTo>
                    <a:pt x="1165" y="349"/>
                  </a:lnTo>
                  <a:lnTo>
                    <a:pt x="1170" y="345"/>
                  </a:lnTo>
                  <a:lnTo>
                    <a:pt x="1174" y="339"/>
                  </a:lnTo>
                  <a:lnTo>
                    <a:pt x="1176" y="332"/>
                  </a:lnTo>
                  <a:lnTo>
                    <a:pt x="1176" y="328"/>
                  </a:lnTo>
                  <a:lnTo>
                    <a:pt x="1174" y="325"/>
                  </a:lnTo>
                  <a:lnTo>
                    <a:pt x="1174" y="325"/>
                  </a:lnTo>
                  <a:lnTo>
                    <a:pt x="1170" y="321"/>
                  </a:lnTo>
                  <a:lnTo>
                    <a:pt x="1163" y="315"/>
                  </a:lnTo>
                  <a:lnTo>
                    <a:pt x="1152" y="310"/>
                  </a:lnTo>
                  <a:lnTo>
                    <a:pt x="1152" y="310"/>
                  </a:lnTo>
                  <a:lnTo>
                    <a:pt x="1136" y="308"/>
                  </a:lnTo>
                  <a:lnTo>
                    <a:pt x="1127" y="308"/>
                  </a:lnTo>
                  <a:lnTo>
                    <a:pt x="1120" y="308"/>
                  </a:lnTo>
                  <a:lnTo>
                    <a:pt x="1120" y="308"/>
                  </a:lnTo>
                  <a:lnTo>
                    <a:pt x="1109" y="314"/>
                  </a:lnTo>
                  <a:lnTo>
                    <a:pt x="1109" y="314"/>
                  </a:lnTo>
                  <a:lnTo>
                    <a:pt x="1103" y="315"/>
                  </a:lnTo>
                  <a:lnTo>
                    <a:pt x="1100" y="317"/>
                  </a:lnTo>
                  <a:lnTo>
                    <a:pt x="1100" y="317"/>
                  </a:lnTo>
                  <a:lnTo>
                    <a:pt x="1096" y="323"/>
                  </a:lnTo>
                  <a:lnTo>
                    <a:pt x="1096" y="330"/>
                  </a:lnTo>
                  <a:lnTo>
                    <a:pt x="1098" y="336"/>
                  </a:lnTo>
                  <a:lnTo>
                    <a:pt x="1100" y="341"/>
                  </a:lnTo>
                  <a:lnTo>
                    <a:pt x="1100" y="341"/>
                  </a:lnTo>
                  <a:lnTo>
                    <a:pt x="1102" y="345"/>
                  </a:lnTo>
                  <a:lnTo>
                    <a:pt x="1103" y="350"/>
                  </a:lnTo>
                  <a:lnTo>
                    <a:pt x="1103" y="350"/>
                  </a:lnTo>
                  <a:lnTo>
                    <a:pt x="1103" y="356"/>
                  </a:lnTo>
                  <a:lnTo>
                    <a:pt x="1102" y="360"/>
                  </a:lnTo>
                  <a:lnTo>
                    <a:pt x="1103" y="361"/>
                  </a:lnTo>
                  <a:lnTo>
                    <a:pt x="1103" y="361"/>
                  </a:lnTo>
                  <a:lnTo>
                    <a:pt x="1107" y="365"/>
                  </a:lnTo>
                  <a:lnTo>
                    <a:pt x="1109" y="367"/>
                  </a:lnTo>
                  <a:lnTo>
                    <a:pt x="1111" y="369"/>
                  </a:lnTo>
                  <a:lnTo>
                    <a:pt x="1111" y="369"/>
                  </a:lnTo>
                  <a:lnTo>
                    <a:pt x="1111" y="374"/>
                  </a:lnTo>
                  <a:lnTo>
                    <a:pt x="1109" y="378"/>
                  </a:lnTo>
                  <a:lnTo>
                    <a:pt x="1102" y="383"/>
                  </a:lnTo>
                  <a:lnTo>
                    <a:pt x="1102" y="383"/>
                  </a:lnTo>
                  <a:lnTo>
                    <a:pt x="1098" y="391"/>
                  </a:lnTo>
                  <a:lnTo>
                    <a:pt x="1096" y="400"/>
                  </a:lnTo>
                  <a:lnTo>
                    <a:pt x="1096" y="400"/>
                  </a:lnTo>
                  <a:lnTo>
                    <a:pt x="1094" y="404"/>
                  </a:lnTo>
                  <a:lnTo>
                    <a:pt x="1091" y="407"/>
                  </a:lnTo>
                  <a:lnTo>
                    <a:pt x="1091" y="407"/>
                  </a:lnTo>
                  <a:lnTo>
                    <a:pt x="1087" y="413"/>
                  </a:lnTo>
                  <a:lnTo>
                    <a:pt x="1083" y="422"/>
                  </a:lnTo>
                  <a:lnTo>
                    <a:pt x="1083" y="422"/>
                  </a:lnTo>
                  <a:lnTo>
                    <a:pt x="1083" y="426"/>
                  </a:lnTo>
                  <a:lnTo>
                    <a:pt x="1085" y="431"/>
                  </a:lnTo>
                  <a:lnTo>
                    <a:pt x="1087" y="433"/>
                  </a:lnTo>
                  <a:lnTo>
                    <a:pt x="1091" y="437"/>
                  </a:lnTo>
                  <a:lnTo>
                    <a:pt x="1091" y="437"/>
                  </a:lnTo>
                  <a:lnTo>
                    <a:pt x="1096" y="438"/>
                  </a:lnTo>
                  <a:lnTo>
                    <a:pt x="1102" y="438"/>
                  </a:lnTo>
                  <a:lnTo>
                    <a:pt x="1112" y="438"/>
                  </a:lnTo>
                  <a:lnTo>
                    <a:pt x="1112" y="438"/>
                  </a:lnTo>
                  <a:lnTo>
                    <a:pt x="1121" y="440"/>
                  </a:lnTo>
                  <a:lnTo>
                    <a:pt x="1125" y="444"/>
                  </a:lnTo>
                  <a:lnTo>
                    <a:pt x="1129" y="448"/>
                  </a:lnTo>
                  <a:lnTo>
                    <a:pt x="1129" y="448"/>
                  </a:lnTo>
                  <a:lnTo>
                    <a:pt x="1130" y="451"/>
                  </a:lnTo>
                  <a:lnTo>
                    <a:pt x="1130" y="453"/>
                  </a:lnTo>
                  <a:lnTo>
                    <a:pt x="1129" y="457"/>
                  </a:lnTo>
                  <a:lnTo>
                    <a:pt x="1125" y="459"/>
                  </a:lnTo>
                  <a:lnTo>
                    <a:pt x="1125" y="459"/>
                  </a:lnTo>
                  <a:lnTo>
                    <a:pt x="1118" y="460"/>
                  </a:lnTo>
                  <a:lnTo>
                    <a:pt x="1116" y="464"/>
                  </a:lnTo>
                  <a:lnTo>
                    <a:pt x="1116" y="468"/>
                  </a:lnTo>
                  <a:lnTo>
                    <a:pt x="1116" y="468"/>
                  </a:lnTo>
                  <a:lnTo>
                    <a:pt x="1118" y="471"/>
                  </a:lnTo>
                  <a:lnTo>
                    <a:pt x="1121" y="473"/>
                  </a:lnTo>
                  <a:lnTo>
                    <a:pt x="1123" y="475"/>
                  </a:lnTo>
                  <a:lnTo>
                    <a:pt x="1125" y="479"/>
                  </a:lnTo>
                  <a:lnTo>
                    <a:pt x="1125" y="479"/>
                  </a:lnTo>
                  <a:lnTo>
                    <a:pt x="1125" y="481"/>
                  </a:lnTo>
                  <a:lnTo>
                    <a:pt x="1123" y="484"/>
                  </a:lnTo>
                  <a:lnTo>
                    <a:pt x="1114" y="490"/>
                  </a:lnTo>
                  <a:lnTo>
                    <a:pt x="1105" y="493"/>
                  </a:lnTo>
                  <a:lnTo>
                    <a:pt x="1100" y="499"/>
                  </a:lnTo>
                  <a:lnTo>
                    <a:pt x="1100" y="499"/>
                  </a:lnTo>
                  <a:lnTo>
                    <a:pt x="1098" y="504"/>
                  </a:lnTo>
                  <a:lnTo>
                    <a:pt x="1098" y="508"/>
                  </a:lnTo>
                  <a:lnTo>
                    <a:pt x="1098" y="514"/>
                  </a:lnTo>
                  <a:lnTo>
                    <a:pt x="1096" y="519"/>
                  </a:lnTo>
                  <a:lnTo>
                    <a:pt x="1096" y="519"/>
                  </a:lnTo>
                  <a:lnTo>
                    <a:pt x="1094" y="521"/>
                  </a:lnTo>
                  <a:lnTo>
                    <a:pt x="1091" y="521"/>
                  </a:lnTo>
                  <a:lnTo>
                    <a:pt x="1087" y="521"/>
                  </a:lnTo>
                  <a:lnTo>
                    <a:pt x="1085" y="517"/>
                  </a:lnTo>
                  <a:lnTo>
                    <a:pt x="1085" y="517"/>
                  </a:lnTo>
                  <a:lnTo>
                    <a:pt x="1082" y="514"/>
                  </a:lnTo>
                  <a:lnTo>
                    <a:pt x="1080" y="510"/>
                  </a:lnTo>
                  <a:lnTo>
                    <a:pt x="1078" y="499"/>
                  </a:lnTo>
                  <a:lnTo>
                    <a:pt x="1076" y="490"/>
                  </a:lnTo>
                  <a:lnTo>
                    <a:pt x="1073" y="488"/>
                  </a:lnTo>
                  <a:lnTo>
                    <a:pt x="1067" y="486"/>
                  </a:lnTo>
                  <a:lnTo>
                    <a:pt x="1067" y="486"/>
                  </a:lnTo>
                  <a:lnTo>
                    <a:pt x="1062" y="484"/>
                  </a:lnTo>
                  <a:lnTo>
                    <a:pt x="1060" y="486"/>
                  </a:lnTo>
                  <a:lnTo>
                    <a:pt x="1056" y="490"/>
                  </a:lnTo>
                  <a:lnTo>
                    <a:pt x="1056" y="495"/>
                  </a:lnTo>
                  <a:lnTo>
                    <a:pt x="1056" y="495"/>
                  </a:lnTo>
                  <a:lnTo>
                    <a:pt x="1053" y="501"/>
                  </a:lnTo>
                  <a:lnTo>
                    <a:pt x="1047" y="504"/>
                  </a:lnTo>
                  <a:lnTo>
                    <a:pt x="1040" y="508"/>
                  </a:lnTo>
                  <a:lnTo>
                    <a:pt x="1034" y="508"/>
                  </a:lnTo>
                  <a:lnTo>
                    <a:pt x="1034" y="508"/>
                  </a:lnTo>
                  <a:lnTo>
                    <a:pt x="1022" y="504"/>
                  </a:lnTo>
                  <a:lnTo>
                    <a:pt x="1016" y="503"/>
                  </a:lnTo>
                  <a:lnTo>
                    <a:pt x="1011" y="503"/>
                  </a:lnTo>
                  <a:lnTo>
                    <a:pt x="1011" y="503"/>
                  </a:lnTo>
                  <a:lnTo>
                    <a:pt x="1005" y="504"/>
                  </a:lnTo>
                  <a:lnTo>
                    <a:pt x="1000" y="504"/>
                  </a:lnTo>
                  <a:lnTo>
                    <a:pt x="1000" y="504"/>
                  </a:lnTo>
                  <a:lnTo>
                    <a:pt x="996" y="501"/>
                  </a:lnTo>
                  <a:lnTo>
                    <a:pt x="993" y="497"/>
                  </a:lnTo>
                  <a:lnTo>
                    <a:pt x="989" y="493"/>
                  </a:lnTo>
                  <a:lnTo>
                    <a:pt x="986" y="490"/>
                  </a:lnTo>
                  <a:lnTo>
                    <a:pt x="986" y="490"/>
                  </a:lnTo>
                  <a:lnTo>
                    <a:pt x="980" y="490"/>
                  </a:lnTo>
                  <a:lnTo>
                    <a:pt x="973" y="490"/>
                  </a:lnTo>
                  <a:lnTo>
                    <a:pt x="973" y="490"/>
                  </a:lnTo>
                  <a:lnTo>
                    <a:pt x="966" y="490"/>
                  </a:lnTo>
                  <a:lnTo>
                    <a:pt x="958" y="486"/>
                  </a:lnTo>
                  <a:lnTo>
                    <a:pt x="946" y="475"/>
                  </a:lnTo>
                  <a:lnTo>
                    <a:pt x="946" y="475"/>
                  </a:lnTo>
                  <a:lnTo>
                    <a:pt x="940" y="473"/>
                  </a:lnTo>
                  <a:lnTo>
                    <a:pt x="937" y="471"/>
                  </a:lnTo>
                  <a:lnTo>
                    <a:pt x="926" y="471"/>
                  </a:lnTo>
                  <a:lnTo>
                    <a:pt x="926" y="471"/>
                  </a:lnTo>
                  <a:lnTo>
                    <a:pt x="919" y="471"/>
                  </a:lnTo>
                  <a:lnTo>
                    <a:pt x="908" y="471"/>
                  </a:lnTo>
                  <a:lnTo>
                    <a:pt x="902" y="473"/>
                  </a:lnTo>
                  <a:lnTo>
                    <a:pt x="899" y="475"/>
                  </a:lnTo>
                  <a:lnTo>
                    <a:pt x="897" y="479"/>
                  </a:lnTo>
                  <a:lnTo>
                    <a:pt x="899" y="484"/>
                  </a:lnTo>
                  <a:lnTo>
                    <a:pt x="899" y="484"/>
                  </a:lnTo>
                  <a:lnTo>
                    <a:pt x="900" y="488"/>
                  </a:lnTo>
                  <a:lnTo>
                    <a:pt x="904" y="488"/>
                  </a:lnTo>
                  <a:lnTo>
                    <a:pt x="913" y="486"/>
                  </a:lnTo>
                  <a:lnTo>
                    <a:pt x="913" y="486"/>
                  </a:lnTo>
                  <a:lnTo>
                    <a:pt x="917" y="484"/>
                  </a:lnTo>
                  <a:lnTo>
                    <a:pt x="920" y="486"/>
                  </a:lnTo>
                  <a:lnTo>
                    <a:pt x="922" y="490"/>
                  </a:lnTo>
                  <a:lnTo>
                    <a:pt x="920" y="493"/>
                  </a:lnTo>
                  <a:lnTo>
                    <a:pt x="920" y="493"/>
                  </a:lnTo>
                  <a:lnTo>
                    <a:pt x="917" y="497"/>
                  </a:lnTo>
                  <a:lnTo>
                    <a:pt x="913" y="499"/>
                  </a:lnTo>
                  <a:lnTo>
                    <a:pt x="904" y="503"/>
                  </a:lnTo>
                  <a:lnTo>
                    <a:pt x="904" y="503"/>
                  </a:lnTo>
                  <a:lnTo>
                    <a:pt x="900" y="506"/>
                  </a:lnTo>
                  <a:lnTo>
                    <a:pt x="900" y="514"/>
                  </a:lnTo>
                  <a:lnTo>
                    <a:pt x="900" y="519"/>
                  </a:lnTo>
                  <a:lnTo>
                    <a:pt x="902" y="525"/>
                  </a:lnTo>
                  <a:lnTo>
                    <a:pt x="902" y="525"/>
                  </a:lnTo>
                  <a:lnTo>
                    <a:pt x="902" y="530"/>
                  </a:lnTo>
                  <a:lnTo>
                    <a:pt x="902" y="532"/>
                  </a:lnTo>
                  <a:lnTo>
                    <a:pt x="900" y="532"/>
                  </a:lnTo>
                  <a:lnTo>
                    <a:pt x="900" y="532"/>
                  </a:lnTo>
                  <a:lnTo>
                    <a:pt x="895" y="532"/>
                  </a:lnTo>
                  <a:lnTo>
                    <a:pt x="890" y="530"/>
                  </a:lnTo>
                  <a:lnTo>
                    <a:pt x="890" y="530"/>
                  </a:lnTo>
                  <a:lnTo>
                    <a:pt x="888" y="525"/>
                  </a:lnTo>
                  <a:lnTo>
                    <a:pt x="886" y="519"/>
                  </a:lnTo>
                  <a:lnTo>
                    <a:pt x="886" y="514"/>
                  </a:lnTo>
                  <a:lnTo>
                    <a:pt x="884" y="508"/>
                  </a:lnTo>
                  <a:lnTo>
                    <a:pt x="884" y="508"/>
                  </a:lnTo>
                  <a:lnTo>
                    <a:pt x="880" y="503"/>
                  </a:lnTo>
                  <a:lnTo>
                    <a:pt x="877" y="501"/>
                  </a:lnTo>
                  <a:lnTo>
                    <a:pt x="866" y="497"/>
                  </a:lnTo>
                  <a:lnTo>
                    <a:pt x="866" y="497"/>
                  </a:lnTo>
                  <a:lnTo>
                    <a:pt x="853" y="497"/>
                  </a:lnTo>
                  <a:lnTo>
                    <a:pt x="842" y="501"/>
                  </a:lnTo>
                  <a:lnTo>
                    <a:pt x="842" y="501"/>
                  </a:lnTo>
                  <a:lnTo>
                    <a:pt x="835" y="501"/>
                  </a:lnTo>
                  <a:lnTo>
                    <a:pt x="828" y="503"/>
                  </a:lnTo>
                  <a:lnTo>
                    <a:pt x="828" y="503"/>
                  </a:lnTo>
                  <a:lnTo>
                    <a:pt x="823" y="503"/>
                  </a:lnTo>
                  <a:lnTo>
                    <a:pt x="819" y="501"/>
                  </a:lnTo>
                  <a:lnTo>
                    <a:pt x="817" y="499"/>
                  </a:lnTo>
                  <a:lnTo>
                    <a:pt x="817" y="499"/>
                  </a:lnTo>
                  <a:lnTo>
                    <a:pt x="813" y="490"/>
                  </a:lnTo>
                  <a:lnTo>
                    <a:pt x="812" y="482"/>
                  </a:lnTo>
                  <a:lnTo>
                    <a:pt x="812" y="482"/>
                  </a:lnTo>
                  <a:lnTo>
                    <a:pt x="806" y="477"/>
                  </a:lnTo>
                  <a:lnTo>
                    <a:pt x="801" y="473"/>
                  </a:lnTo>
                  <a:lnTo>
                    <a:pt x="801" y="473"/>
                  </a:lnTo>
                  <a:lnTo>
                    <a:pt x="794" y="473"/>
                  </a:lnTo>
                  <a:lnTo>
                    <a:pt x="786" y="473"/>
                  </a:lnTo>
                  <a:lnTo>
                    <a:pt x="779" y="473"/>
                  </a:lnTo>
                  <a:lnTo>
                    <a:pt x="772" y="473"/>
                  </a:lnTo>
                  <a:lnTo>
                    <a:pt x="772" y="473"/>
                  </a:lnTo>
                  <a:lnTo>
                    <a:pt x="761" y="470"/>
                  </a:lnTo>
                  <a:lnTo>
                    <a:pt x="752" y="464"/>
                  </a:lnTo>
                  <a:lnTo>
                    <a:pt x="752" y="464"/>
                  </a:lnTo>
                  <a:lnTo>
                    <a:pt x="743" y="455"/>
                  </a:lnTo>
                  <a:lnTo>
                    <a:pt x="730" y="448"/>
                  </a:lnTo>
                  <a:lnTo>
                    <a:pt x="717" y="442"/>
                  </a:lnTo>
                  <a:lnTo>
                    <a:pt x="705" y="440"/>
                  </a:lnTo>
                  <a:lnTo>
                    <a:pt x="705" y="440"/>
                  </a:lnTo>
                  <a:lnTo>
                    <a:pt x="697" y="442"/>
                  </a:lnTo>
                  <a:lnTo>
                    <a:pt x="692" y="444"/>
                  </a:lnTo>
                  <a:lnTo>
                    <a:pt x="681" y="448"/>
                  </a:lnTo>
                  <a:lnTo>
                    <a:pt x="681" y="448"/>
                  </a:lnTo>
                  <a:lnTo>
                    <a:pt x="678" y="448"/>
                  </a:lnTo>
                  <a:lnTo>
                    <a:pt x="676" y="446"/>
                  </a:lnTo>
                  <a:lnTo>
                    <a:pt x="674" y="438"/>
                  </a:lnTo>
                  <a:lnTo>
                    <a:pt x="674" y="438"/>
                  </a:lnTo>
                  <a:lnTo>
                    <a:pt x="670" y="435"/>
                  </a:lnTo>
                  <a:lnTo>
                    <a:pt x="669" y="433"/>
                  </a:lnTo>
                  <a:lnTo>
                    <a:pt x="667" y="433"/>
                  </a:lnTo>
                  <a:lnTo>
                    <a:pt x="667" y="433"/>
                  </a:lnTo>
                  <a:lnTo>
                    <a:pt x="663" y="433"/>
                  </a:lnTo>
                  <a:lnTo>
                    <a:pt x="663" y="435"/>
                  </a:lnTo>
                  <a:lnTo>
                    <a:pt x="661" y="440"/>
                  </a:lnTo>
                  <a:lnTo>
                    <a:pt x="661" y="440"/>
                  </a:lnTo>
                  <a:lnTo>
                    <a:pt x="661" y="451"/>
                  </a:lnTo>
                  <a:lnTo>
                    <a:pt x="659" y="453"/>
                  </a:lnTo>
                  <a:lnTo>
                    <a:pt x="656" y="457"/>
                  </a:lnTo>
                  <a:lnTo>
                    <a:pt x="656" y="457"/>
                  </a:lnTo>
                  <a:lnTo>
                    <a:pt x="647" y="457"/>
                  </a:lnTo>
                  <a:lnTo>
                    <a:pt x="640" y="455"/>
                  </a:lnTo>
                  <a:lnTo>
                    <a:pt x="640" y="455"/>
                  </a:lnTo>
                  <a:lnTo>
                    <a:pt x="634" y="449"/>
                  </a:lnTo>
                  <a:lnTo>
                    <a:pt x="632" y="444"/>
                  </a:lnTo>
                  <a:lnTo>
                    <a:pt x="630" y="429"/>
                  </a:lnTo>
                  <a:lnTo>
                    <a:pt x="630" y="429"/>
                  </a:lnTo>
                  <a:lnTo>
                    <a:pt x="627" y="420"/>
                  </a:lnTo>
                  <a:lnTo>
                    <a:pt x="627" y="420"/>
                  </a:lnTo>
                  <a:lnTo>
                    <a:pt x="623" y="413"/>
                  </a:lnTo>
                  <a:lnTo>
                    <a:pt x="618" y="407"/>
                  </a:lnTo>
                  <a:lnTo>
                    <a:pt x="618" y="407"/>
                  </a:lnTo>
                  <a:lnTo>
                    <a:pt x="612" y="405"/>
                  </a:lnTo>
                  <a:lnTo>
                    <a:pt x="607" y="404"/>
                  </a:lnTo>
                  <a:lnTo>
                    <a:pt x="601" y="407"/>
                  </a:lnTo>
                  <a:lnTo>
                    <a:pt x="598" y="411"/>
                  </a:lnTo>
                  <a:lnTo>
                    <a:pt x="598" y="411"/>
                  </a:lnTo>
                  <a:lnTo>
                    <a:pt x="596" y="418"/>
                  </a:lnTo>
                  <a:lnTo>
                    <a:pt x="594" y="426"/>
                  </a:lnTo>
                  <a:lnTo>
                    <a:pt x="592" y="433"/>
                  </a:lnTo>
                  <a:lnTo>
                    <a:pt x="591" y="438"/>
                  </a:lnTo>
                  <a:lnTo>
                    <a:pt x="591" y="438"/>
                  </a:lnTo>
                  <a:lnTo>
                    <a:pt x="585" y="438"/>
                  </a:lnTo>
                  <a:lnTo>
                    <a:pt x="580" y="438"/>
                  </a:lnTo>
                  <a:lnTo>
                    <a:pt x="580" y="438"/>
                  </a:lnTo>
                  <a:lnTo>
                    <a:pt x="571" y="442"/>
                  </a:lnTo>
                  <a:lnTo>
                    <a:pt x="567" y="444"/>
                  </a:lnTo>
                  <a:lnTo>
                    <a:pt x="563" y="448"/>
                  </a:lnTo>
                  <a:lnTo>
                    <a:pt x="563" y="448"/>
                  </a:lnTo>
                  <a:lnTo>
                    <a:pt x="562" y="451"/>
                  </a:lnTo>
                  <a:lnTo>
                    <a:pt x="562" y="455"/>
                  </a:lnTo>
                  <a:lnTo>
                    <a:pt x="560" y="462"/>
                  </a:lnTo>
                  <a:lnTo>
                    <a:pt x="560" y="462"/>
                  </a:lnTo>
                  <a:lnTo>
                    <a:pt x="556" y="464"/>
                  </a:lnTo>
                  <a:lnTo>
                    <a:pt x="553" y="464"/>
                  </a:lnTo>
                  <a:lnTo>
                    <a:pt x="545" y="466"/>
                  </a:lnTo>
                  <a:lnTo>
                    <a:pt x="545" y="466"/>
                  </a:lnTo>
                  <a:lnTo>
                    <a:pt x="542" y="468"/>
                  </a:lnTo>
                  <a:lnTo>
                    <a:pt x="538" y="468"/>
                  </a:lnTo>
                  <a:lnTo>
                    <a:pt x="534" y="468"/>
                  </a:lnTo>
                  <a:lnTo>
                    <a:pt x="534" y="462"/>
                  </a:lnTo>
                  <a:lnTo>
                    <a:pt x="534" y="462"/>
                  </a:lnTo>
                  <a:lnTo>
                    <a:pt x="534" y="455"/>
                  </a:lnTo>
                  <a:lnTo>
                    <a:pt x="538" y="449"/>
                  </a:lnTo>
                  <a:lnTo>
                    <a:pt x="544" y="444"/>
                  </a:lnTo>
                  <a:lnTo>
                    <a:pt x="549" y="440"/>
                  </a:lnTo>
                  <a:lnTo>
                    <a:pt x="549" y="440"/>
                  </a:lnTo>
                  <a:lnTo>
                    <a:pt x="562" y="437"/>
                  </a:lnTo>
                  <a:lnTo>
                    <a:pt x="567" y="435"/>
                  </a:lnTo>
                  <a:lnTo>
                    <a:pt x="571" y="431"/>
                  </a:lnTo>
                  <a:lnTo>
                    <a:pt x="571" y="431"/>
                  </a:lnTo>
                  <a:lnTo>
                    <a:pt x="571" y="427"/>
                  </a:lnTo>
                  <a:lnTo>
                    <a:pt x="569" y="426"/>
                  </a:lnTo>
                  <a:lnTo>
                    <a:pt x="565" y="424"/>
                  </a:lnTo>
                  <a:lnTo>
                    <a:pt x="560" y="422"/>
                  </a:lnTo>
                  <a:lnTo>
                    <a:pt x="556" y="424"/>
                  </a:lnTo>
                  <a:lnTo>
                    <a:pt x="556" y="424"/>
                  </a:lnTo>
                  <a:lnTo>
                    <a:pt x="549" y="427"/>
                  </a:lnTo>
                  <a:lnTo>
                    <a:pt x="544" y="431"/>
                  </a:lnTo>
                  <a:lnTo>
                    <a:pt x="536" y="437"/>
                  </a:lnTo>
                  <a:lnTo>
                    <a:pt x="529" y="438"/>
                  </a:lnTo>
                  <a:lnTo>
                    <a:pt x="529" y="438"/>
                  </a:lnTo>
                  <a:lnTo>
                    <a:pt x="520" y="438"/>
                  </a:lnTo>
                  <a:lnTo>
                    <a:pt x="513" y="438"/>
                  </a:lnTo>
                  <a:lnTo>
                    <a:pt x="513" y="438"/>
                  </a:lnTo>
                  <a:lnTo>
                    <a:pt x="507" y="440"/>
                  </a:lnTo>
                  <a:lnTo>
                    <a:pt x="504" y="442"/>
                  </a:lnTo>
                  <a:lnTo>
                    <a:pt x="496" y="448"/>
                  </a:lnTo>
                  <a:lnTo>
                    <a:pt x="496" y="448"/>
                  </a:lnTo>
                  <a:lnTo>
                    <a:pt x="487" y="457"/>
                  </a:lnTo>
                  <a:lnTo>
                    <a:pt x="482" y="460"/>
                  </a:lnTo>
                  <a:lnTo>
                    <a:pt x="476" y="460"/>
                  </a:lnTo>
                  <a:lnTo>
                    <a:pt x="476" y="460"/>
                  </a:lnTo>
                  <a:lnTo>
                    <a:pt x="464" y="457"/>
                  </a:lnTo>
                  <a:lnTo>
                    <a:pt x="451" y="451"/>
                  </a:lnTo>
                  <a:lnTo>
                    <a:pt x="451" y="451"/>
                  </a:lnTo>
                  <a:lnTo>
                    <a:pt x="444" y="448"/>
                  </a:lnTo>
                  <a:lnTo>
                    <a:pt x="435" y="444"/>
                  </a:lnTo>
                  <a:lnTo>
                    <a:pt x="435" y="444"/>
                  </a:lnTo>
                  <a:lnTo>
                    <a:pt x="415" y="438"/>
                  </a:lnTo>
                  <a:lnTo>
                    <a:pt x="395" y="437"/>
                  </a:lnTo>
                  <a:lnTo>
                    <a:pt x="375" y="435"/>
                  </a:lnTo>
                  <a:lnTo>
                    <a:pt x="355" y="435"/>
                  </a:lnTo>
                  <a:lnTo>
                    <a:pt x="355" y="435"/>
                  </a:lnTo>
                  <a:lnTo>
                    <a:pt x="339" y="435"/>
                  </a:lnTo>
                  <a:lnTo>
                    <a:pt x="324" y="433"/>
                  </a:lnTo>
                  <a:lnTo>
                    <a:pt x="293" y="427"/>
                  </a:lnTo>
                  <a:lnTo>
                    <a:pt x="293" y="427"/>
                  </a:lnTo>
                  <a:lnTo>
                    <a:pt x="265" y="422"/>
                  </a:lnTo>
                  <a:lnTo>
                    <a:pt x="236" y="415"/>
                  </a:lnTo>
                  <a:lnTo>
                    <a:pt x="236" y="415"/>
                  </a:lnTo>
                  <a:lnTo>
                    <a:pt x="212" y="411"/>
                  </a:lnTo>
                  <a:lnTo>
                    <a:pt x="190" y="407"/>
                  </a:lnTo>
                  <a:lnTo>
                    <a:pt x="190" y="407"/>
                  </a:lnTo>
                  <a:lnTo>
                    <a:pt x="168" y="407"/>
                  </a:lnTo>
                  <a:lnTo>
                    <a:pt x="168" y="407"/>
                  </a:lnTo>
                  <a:lnTo>
                    <a:pt x="149" y="407"/>
                  </a:lnTo>
                  <a:lnTo>
                    <a:pt x="139" y="409"/>
                  </a:lnTo>
                  <a:lnTo>
                    <a:pt x="130" y="411"/>
                  </a:lnTo>
                  <a:lnTo>
                    <a:pt x="130" y="411"/>
                  </a:lnTo>
                  <a:lnTo>
                    <a:pt x="107" y="420"/>
                  </a:lnTo>
                  <a:lnTo>
                    <a:pt x="96" y="426"/>
                  </a:lnTo>
                  <a:lnTo>
                    <a:pt x="83" y="431"/>
                  </a:lnTo>
                  <a:lnTo>
                    <a:pt x="83" y="431"/>
                  </a:lnTo>
                  <a:lnTo>
                    <a:pt x="72" y="440"/>
                  </a:lnTo>
                  <a:lnTo>
                    <a:pt x="69" y="446"/>
                  </a:lnTo>
                  <a:lnTo>
                    <a:pt x="65" y="451"/>
                  </a:lnTo>
                  <a:lnTo>
                    <a:pt x="65" y="451"/>
                  </a:lnTo>
                  <a:lnTo>
                    <a:pt x="63" y="455"/>
                  </a:lnTo>
                  <a:lnTo>
                    <a:pt x="63" y="460"/>
                  </a:lnTo>
                  <a:lnTo>
                    <a:pt x="63" y="460"/>
                  </a:lnTo>
                  <a:lnTo>
                    <a:pt x="62" y="464"/>
                  </a:lnTo>
                  <a:lnTo>
                    <a:pt x="58" y="464"/>
                  </a:lnTo>
                  <a:lnTo>
                    <a:pt x="51" y="464"/>
                  </a:lnTo>
                  <a:lnTo>
                    <a:pt x="34" y="457"/>
                  </a:lnTo>
                  <a:lnTo>
                    <a:pt x="34" y="457"/>
                  </a:lnTo>
                  <a:lnTo>
                    <a:pt x="25" y="455"/>
                  </a:lnTo>
                  <a:lnTo>
                    <a:pt x="20" y="457"/>
                  </a:lnTo>
                  <a:lnTo>
                    <a:pt x="14" y="459"/>
                  </a:lnTo>
                  <a:lnTo>
                    <a:pt x="14" y="459"/>
                  </a:lnTo>
                  <a:lnTo>
                    <a:pt x="11" y="464"/>
                  </a:lnTo>
                  <a:lnTo>
                    <a:pt x="7" y="470"/>
                  </a:lnTo>
                  <a:lnTo>
                    <a:pt x="2" y="482"/>
                  </a:lnTo>
                  <a:lnTo>
                    <a:pt x="2" y="482"/>
                  </a:lnTo>
                  <a:lnTo>
                    <a:pt x="0" y="490"/>
                  </a:lnTo>
                  <a:lnTo>
                    <a:pt x="2" y="497"/>
                  </a:lnTo>
                  <a:lnTo>
                    <a:pt x="4" y="504"/>
                  </a:lnTo>
                  <a:lnTo>
                    <a:pt x="7" y="510"/>
                  </a:lnTo>
                  <a:lnTo>
                    <a:pt x="13" y="515"/>
                  </a:lnTo>
                  <a:lnTo>
                    <a:pt x="20" y="517"/>
                  </a:lnTo>
                  <a:lnTo>
                    <a:pt x="25" y="521"/>
                  </a:lnTo>
                  <a:lnTo>
                    <a:pt x="34" y="521"/>
                  </a:lnTo>
                  <a:lnTo>
                    <a:pt x="34" y="521"/>
                  </a:lnTo>
                  <a:lnTo>
                    <a:pt x="45" y="519"/>
                  </a:lnTo>
                  <a:lnTo>
                    <a:pt x="58" y="517"/>
                  </a:lnTo>
                  <a:lnTo>
                    <a:pt x="71" y="515"/>
                  </a:lnTo>
                  <a:lnTo>
                    <a:pt x="76" y="517"/>
                  </a:lnTo>
                  <a:lnTo>
                    <a:pt x="83" y="519"/>
                  </a:lnTo>
                  <a:lnTo>
                    <a:pt x="83" y="519"/>
                  </a:lnTo>
                  <a:lnTo>
                    <a:pt x="91" y="521"/>
                  </a:lnTo>
                  <a:lnTo>
                    <a:pt x="98" y="525"/>
                  </a:lnTo>
                  <a:lnTo>
                    <a:pt x="101" y="530"/>
                  </a:lnTo>
                  <a:lnTo>
                    <a:pt x="103" y="534"/>
                  </a:lnTo>
                  <a:lnTo>
                    <a:pt x="101" y="537"/>
                  </a:lnTo>
                  <a:lnTo>
                    <a:pt x="101" y="537"/>
                  </a:lnTo>
                  <a:lnTo>
                    <a:pt x="100" y="543"/>
                  </a:lnTo>
                  <a:lnTo>
                    <a:pt x="94" y="547"/>
                  </a:lnTo>
                  <a:lnTo>
                    <a:pt x="89" y="548"/>
                  </a:lnTo>
                  <a:lnTo>
                    <a:pt x="82" y="548"/>
                  </a:lnTo>
                  <a:lnTo>
                    <a:pt x="82" y="548"/>
                  </a:lnTo>
                  <a:lnTo>
                    <a:pt x="76" y="548"/>
                  </a:lnTo>
                  <a:lnTo>
                    <a:pt x="72" y="545"/>
                  </a:lnTo>
                  <a:lnTo>
                    <a:pt x="63" y="539"/>
                  </a:lnTo>
                  <a:lnTo>
                    <a:pt x="63" y="539"/>
                  </a:lnTo>
                  <a:lnTo>
                    <a:pt x="54" y="537"/>
                  </a:lnTo>
                  <a:lnTo>
                    <a:pt x="47" y="537"/>
                  </a:lnTo>
                  <a:lnTo>
                    <a:pt x="47" y="537"/>
                  </a:lnTo>
                  <a:lnTo>
                    <a:pt x="43" y="539"/>
                  </a:lnTo>
                  <a:lnTo>
                    <a:pt x="40" y="541"/>
                  </a:lnTo>
                  <a:lnTo>
                    <a:pt x="33" y="545"/>
                  </a:lnTo>
                  <a:lnTo>
                    <a:pt x="33" y="545"/>
                  </a:lnTo>
                  <a:lnTo>
                    <a:pt x="24" y="545"/>
                  </a:lnTo>
                  <a:lnTo>
                    <a:pt x="14" y="545"/>
                  </a:lnTo>
                  <a:lnTo>
                    <a:pt x="14" y="545"/>
                  </a:lnTo>
                  <a:lnTo>
                    <a:pt x="9" y="548"/>
                  </a:lnTo>
                  <a:lnTo>
                    <a:pt x="5" y="552"/>
                  </a:lnTo>
                  <a:lnTo>
                    <a:pt x="4" y="559"/>
                  </a:lnTo>
                  <a:lnTo>
                    <a:pt x="4" y="565"/>
                  </a:lnTo>
                  <a:lnTo>
                    <a:pt x="4" y="565"/>
                  </a:lnTo>
                  <a:lnTo>
                    <a:pt x="7" y="572"/>
                  </a:lnTo>
                  <a:lnTo>
                    <a:pt x="11" y="578"/>
                  </a:lnTo>
                  <a:lnTo>
                    <a:pt x="18" y="580"/>
                  </a:lnTo>
                  <a:lnTo>
                    <a:pt x="25" y="581"/>
                  </a:lnTo>
                  <a:lnTo>
                    <a:pt x="40" y="581"/>
                  </a:lnTo>
                  <a:lnTo>
                    <a:pt x="53" y="580"/>
                  </a:lnTo>
                  <a:lnTo>
                    <a:pt x="53" y="580"/>
                  </a:lnTo>
                  <a:lnTo>
                    <a:pt x="60" y="580"/>
                  </a:lnTo>
                  <a:lnTo>
                    <a:pt x="67" y="580"/>
                  </a:lnTo>
                  <a:lnTo>
                    <a:pt x="67" y="580"/>
                  </a:lnTo>
                  <a:lnTo>
                    <a:pt x="72" y="585"/>
                  </a:lnTo>
                  <a:lnTo>
                    <a:pt x="72" y="585"/>
                  </a:lnTo>
                  <a:lnTo>
                    <a:pt x="78" y="585"/>
                  </a:lnTo>
                  <a:lnTo>
                    <a:pt x="85" y="585"/>
                  </a:lnTo>
                  <a:lnTo>
                    <a:pt x="85" y="585"/>
                  </a:lnTo>
                  <a:lnTo>
                    <a:pt x="92" y="585"/>
                  </a:lnTo>
                  <a:lnTo>
                    <a:pt x="100" y="585"/>
                  </a:lnTo>
                  <a:lnTo>
                    <a:pt x="107" y="589"/>
                  </a:lnTo>
                  <a:lnTo>
                    <a:pt x="111" y="592"/>
                  </a:lnTo>
                  <a:lnTo>
                    <a:pt x="111" y="592"/>
                  </a:lnTo>
                  <a:lnTo>
                    <a:pt x="114" y="598"/>
                  </a:lnTo>
                  <a:lnTo>
                    <a:pt x="112" y="603"/>
                  </a:lnTo>
                  <a:lnTo>
                    <a:pt x="111" y="609"/>
                  </a:lnTo>
                  <a:lnTo>
                    <a:pt x="107" y="613"/>
                  </a:lnTo>
                  <a:lnTo>
                    <a:pt x="107" y="613"/>
                  </a:lnTo>
                  <a:lnTo>
                    <a:pt x="103" y="616"/>
                  </a:lnTo>
                  <a:lnTo>
                    <a:pt x="100" y="620"/>
                  </a:lnTo>
                  <a:lnTo>
                    <a:pt x="100" y="620"/>
                  </a:lnTo>
                  <a:lnTo>
                    <a:pt x="96" y="620"/>
                  </a:lnTo>
                  <a:lnTo>
                    <a:pt x="92" y="620"/>
                  </a:lnTo>
                  <a:lnTo>
                    <a:pt x="83" y="620"/>
                  </a:lnTo>
                  <a:lnTo>
                    <a:pt x="83" y="620"/>
                  </a:lnTo>
                  <a:lnTo>
                    <a:pt x="78" y="622"/>
                  </a:lnTo>
                  <a:lnTo>
                    <a:pt x="74" y="622"/>
                  </a:lnTo>
                  <a:lnTo>
                    <a:pt x="74" y="622"/>
                  </a:lnTo>
                  <a:lnTo>
                    <a:pt x="63" y="620"/>
                  </a:lnTo>
                  <a:lnTo>
                    <a:pt x="58" y="618"/>
                  </a:lnTo>
                  <a:lnTo>
                    <a:pt x="53" y="622"/>
                  </a:lnTo>
                  <a:lnTo>
                    <a:pt x="53" y="622"/>
                  </a:lnTo>
                  <a:lnTo>
                    <a:pt x="51" y="625"/>
                  </a:lnTo>
                  <a:lnTo>
                    <a:pt x="51" y="629"/>
                  </a:lnTo>
                  <a:lnTo>
                    <a:pt x="53" y="633"/>
                  </a:lnTo>
                  <a:lnTo>
                    <a:pt x="53" y="638"/>
                  </a:lnTo>
                  <a:lnTo>
                    <a:pt x="53" y="638"/>
                  </a:lnTo>
                  <a:lnTo>
                    <a:pt x="51" y="642"/>
                  </a:lnTo>
                  <a:lnTo>
                    <a:pt x="47" y="644"/>
                  </a:lnTo>
                  <a:lnTo>
                    <a:pt x="40" y="646"/>
                  </a:lnTo>
                  <a:lnTo>
                    <a:pt x="40" y="646"/>
                  </a:lnTo>
                  <a:lnTo>
                    <a:pt x="31" y="651"/>
                  </a:lnTo>
                  <a:lnTo>
                    <a:pt x="29" y="655"/>
                  </a:lnTo>
                  <a:lnTo>
                    <a:pt x="27" y="660"/>
                  </a:lnTo>
                  <a:lnTo>
                    <a:pt x="27" y="660"/>
                  </a:lnTo>
                  <a:lnTo>
                    <a:pt x="29" y="664"/>
                  </a:lnTo>
                  <a:lnTo>
                    <a:pt x="33" y="668"/>
                  </a:lnTo>
                  <a:lnTo>
                    <a:pt x="42" y="671"/>
                  </a:lnTo>
                  <a:lnTo>
                    <a:pt x="42" y="671"/>
                  </a:lnTo>
                  <a:lnTo>
                    <a:pt x="49" y="673"/>
                  </a:lnTo>
                  <a:lnTo>
                    <a:pt x="54" y="673"/>
                  </a:lnTo>
                  <a:lnTo>
                    <a:pt x="56" y="675"/>
                  </a:lnTo>
                  <a:lnTo>
                    <a:pt x="56" y="675"/>
                  </a:lnTo>
                  <a:lnTo>
                    <a:pt x="54" y="679"/>
                  </a:lnTo>
                  <a:lnTo>
                    <a:pt x="53" y="682"/>
                  </a:lnTo>
                  <a:lnTo>
                    <a:pt x="47" y="688"/>
                  </a:lnTo>
                  <a:lnTo>
                    <a:pt x="47" y="688"/>
                  </a:lnTo>
                  <a:lnTo>
                    <a:pt x="45" y="697"/>
                  </a:lnTo>
                  <a:lnTo>
                    <a:pt x="47" y="704"/>
                  </a:lnTo>
                  <a:lnTo>
                    <a:pt x="51" y="708"/>
                  </a:lnTo>
                  <a:lnTo>
                    <a:pt x="54" y="710"/>
                  </a:lnTo>
                  <a:lnTo>
                    <a:pt x="58" y="710"/>
                  </a:lnTo>
                  <a:lnTo>
                    <a:pt x="62" y="710"/>
                  </a:lnTo>
                  <a:lnTo>
                    <a:pt x="62" y="710"/>
                  </a:lnTo>
                  <a:lnTo>
                    <a:pt x="67" y="706"/>
                  </a:lnTo>
                  <a:lnTo>
                    <a:pt x="74" y="703"/>
                  </a:lnTo>
                  <a:lnTo>
                    <a:pt x="76" y="703"/>
                  </a:lnTo>
                  <a:lnTo>
                    <a:pt x="78" y="703"/>
                  </a:lnTo>
                  <a:lnTo>
                    <a:pt x="80" y="704"/>
                  </a:lnTo>
                  <a:lnTo>
                    <a:pt x="82" y="708"/>
                  </a:lnTo>
                  <a:lnTo>
                    <a:pt x="82" y="708"/>
                  </a:lnTo>
                  <a:lnTo>
                    <a:pt x="83" y="721"/>
                  </a:lnTo>
                  <a:lnTo>
                    <a:pt x="85" y="726"/>
                  </a:lnTo>
                  <a:lnTo>
                    <a:pt x="87" y="730"/>
                  </a:lnTo>
                  <a:lnTo>
                    <a:pt x="87" y="730"/>
                  </a:lnTo>
                  <a:lnTo>
                    <a:pt x="92" y="734"/>
                  </a:lnTo>
                  <a:lnTo>
                    <a:pt x="98" y="732"/>
                  </a:lnTo>
                  <a:lnTo>
                    <a:pt x="101" y="730"/>
                  </a:lnTo>
                  <a:lnTo>
                    <a:pt x="105" y="728"/>
                  </a:lnTo>
                  <a:lnTo>
                    <a:pt x="105" y="728"/>
                  </a:lnTo>
                  <a:lnTo>
                    <a:pt x="111" y="728"/>
                  </a:lnTo>
                  <a:lnTo>
                    <a:pt x="114" y="730"/>
                  </a:lnTo>
                  <a:lnTo>
                    <a:pt x="121" y="736"/>
                  </a:lnTo>
                  <a:lnTo>
                    <a:pt x="121" y="736"/>
                  </a:lnTo>
                  <a:lnTo>
                    <a:pt x="127" y="737"/>
                  </a:lnTo>
                  <a:lnTo>
                    <a:pt x="132" y="739"/>
                  </a:lnTo>
                  <a:lnTo>
                    <a:pt x="132" y="739"/>
                  </a:lnTo>
                  <a:lnTo>
                    <a:pt x="138" y="736"/>
                  </a:lnTo>
                  <a:lnTo>
                    <a:pt x="145" y="732"/>
                  </a:lnTo>
                  <a:lnTo>
                    <a:pt x="145" y="732"/>
                  </a:lnTo>
                  <a:lnTo>
                    <a:pt x="152" y="730"/>
                  </a:lnTo>
                  <a:lnTo>
                    <a:pt x="152" y="730"/>
                  </a:lnTo>
                  <a:lnTo>
                    <a:pt x="159" y="730"/>
                  </a:lnTo>
                  <a:lnTo>
                    <a:pt x="163" y="730"/>
                  </a:lnTo>
                  <a:lnTo>
                    <a:pt x="165" y="732"/>
                  </a:lnTo>
                  <a:lnTo>
                    <a:pt x="165" y="732"/>
                  </a:lnTo>
                  <a:lnTo>
                    <a:pt x="167" y="736"/>
                  </a:lnTo>
                  <a:lnTo>
                    <a:pt x="167" y="739"/>
                  </a:lnTo>
                  <a:lnTo>
                    <a:pt x="165" y="747"/>
                  </a:lnTo>
                  <a:lnTo>
                    <a:pt x="165" y="747"/>
                  </a:lnTo>
                  <a:lnTo>
                    <a:pt x="161" y="750"/>
                  </a:lnTo>
                  <a:lnTo>
                    <a:pt x="158" y="752"/>
                  </a:lnTo>
                  <a:lnTo>
                    <a:pt x="158" y="752"/>
                  </a:lnTo>
                  <a:lnTo>
                    <a:pt x="150" y="759"/>
                  </a:lnTo>
                  <a:lnTo>
                    <a:pt x="149" y="767"/>
                  </a:lnTo>
                  <a:lnTo>
                    <a:pt x="149" y="767"/>
                  </a:lnTo>
                  <a:lnTo>
                    <a:pt x="145" y="776"/>
                  </a:lnTo>
                  <a:lnTo>
                    <a:pt x="139" y="781"/>
                  </a:lnTo>
                  <a:lnTo>
                    <a:pt x="132" y="787"/>
                  </a:lnTo>
                  <a:lnTo>
                    <a:pt x="123" y="792"/>
                  </a:lnTo>
                  <a:lnTo>
                    <a:pt x="123" y="792"/>
                  </a:lnTo>
                  <a:lnTo>
                    <a:pt x="98" y="805"/>
                  </a:lnTo>
                  <a:lnTo>
                    <a:pt x="87" y="811"/>
                  </a:lnTo>
                  <a:lnTo>
                    <a:pt x="76" y="820"/>
                  </a:lnTo>
                  <a:lnTo>
                    <a:pt x="76" y="820"/>
                  </a:lnTo>
                  <a:lnTo>
                    <a:pt x="72" y="822"/>
                  </a:lnTo>
                  <a:lnTo>
                    <a:pt x="72" y="825"/>
                  </a:lnTo>
                  <a:lnTo>
                    <a:pt x="72" y="833"/>
                  </a:lnTo>
                  <a:lnTo>
                    <a:pt x="74" y="836"/>
                  </a:lnTo>
                  <a:lnTo>
                    <a:pt x="76" y="838"/>
                  </a:lnTo>
                  <a:lnTo>
                    <a:pt x="80" y="840"/>
                  </a:lnTo>
                  <a:lnTo>
                    <a:pt x="83" y="838"/>
                  </a:lnTo>
                  <a:lnTo>
                    <a:pt x="83" y="838"/>
                  </a:lnTo>
                  <a:lnTo>
                    <a:pt x="89" y="836"/>
                  </a:lnTo>
                  <a:lnTo>
                    <a:pt x="91" y="831"/>
                  </a:lnTo>
                  <a:lnTo>
                    <a:pt x="96" y="822"/>
                  </a:lnTo>
                  <a:lnTo>
                    <a:pt x="96" y="822"/>
                  </a:lnTo>
                  <a:lnTo>
                    <a:pt x="101" y="816"/>
                  </a:lnTo>
                  <a:lnTo>
                    <a:pt x="109" y="811"/>
                  </a:lnTo>
                  <a:lnTo>
                    <a:pt x="125" y="803"/>
                  </a:lnTo>
                  <a:lnTo>
                    <a:pt x="141" y="796"/>
                  </a:lnTo>
                  <a:lnTo>
                    <a:pt x="156" y="787"/>
                  </a:lnTo>
                  <a:lnTo>
                    <a:pt x="156" y="787"/>
                  </a:lnTo>
                  <a:lnTo>
                    <a:pt x="161" y="780"/>
                  </a:lnTo>
                  <a:lnTo>
                    <a:pt x="167" y="772"/>
                  </a:lnTo>
                  <a:lnTo>
                    <a:pt x="167" y="772"/>
                  </a:lnTo>
                  <a:lnTo>
                    <a:pt x="172" y="765"/>
                  </a:lnTo>
                  <a:lnTo>
                    <a:pt x="178" y="759"/>
                  </a:lnTo>
                  <a:lnTo>
                    <a:pt x="190" y="750"/>
                  </a:lnTo>
                  <a:lnTo>
                    <a:pt x="190" y="750"/>
                  </a:lnTo>
                  <a:lnTo>
                    <a:pt x="203" y="737"/>
                  </a:lnTo>
                  <a:lnTo>
                    <a:pt x="207" y="730"/>
                  </a:lnTo>
                  <a:lnTo>
                    <a:pt x="210" y="721"/>
                  </a:lnTo>
                  <a:lnTo>
                    <a:pt x="210" y="721"/>
                  </a:lnTo>
                  <a:lnTo>
                    <a:pt x="210" y="715"/>
                  </a:lnTo>
                  <a:lnTo>
                    <a:pt x="214" y="710"/>
                  </a:lnTo>
                  <a:lnTo>
                    <a:pt x="217" y="706"/>
                  </a:lnTo>
                  <a:lnTo>
                    <a:pt x="223" y="703"/>
                  </a:lnTo>
                  <a:lnTo>
                    <a:pt x="223" y="703"/>
                  </a:lnTo>
                  <a:lnTo>
                    <a:pt x="223" y="699"/>
                  </a:lnTo>
                  <a:lnTo>
                    <a:pt x="225" y="697"/>
                  </a:lnTo>
                  <a:lnTo>
                    <a:pt x="232" y="695"/>
                  </a:lnTo>
                  <a:lnTo>
                    <a:pt x="232" y="695"/>
                  </a:lnTo>
                  <a:lnTo>
                    <a:pt x="236" y="693"/>
                  </a:lnTo>
                  <a:lnTo>
                    <a:pt x="237" y="690"/>
                  </a:lnTo>
                  <a:lnTo>
                    <a:pt x="239" y="684"/>
                  </a:lnTo>
                  <a:lnTo>
                    <a:pt x="239" y="684"/>
                  </a:lnTo>
                  <a:lnTo>
                    <a:pt x="241" y="679"/>
                  </a:lnTo>
                  <a:lnTo>
                    <a:pt x="245" y="675"/>
                  </a:lnTo>
                  <a:lnTo>
                    <a:pt x="250" y="671"/>
                  </a:lnTo>
                  <a:lnTo>
                    <a:pt x="252" y="673"/>
                  </a:lnTo>
                  <a:lnTo>
                    <a:pt x="254" y="675"/>
                  </a:lnTo>
                  <a:lnTo>
                    <a:pt x="254" y="675"/>
                  </a:lnTo>
                  <a:lnTo>
                    <a:pt x="255" y="679"/>
                  </a:lnTo>
                  <a:lnTo>
                    <a:pt x="254" y="686"/>
                  </a:lnTo>
                  <a:lnTo>
                    <a:pt x="250" y="695"/>
                  </a:lnTo>
                  <a:lnTo>
                    <a:pt x="250" y="695"/>
                  </a:lnTo>
                  <a:lnTo>
                    <a:pt x="241" y="708"/>
                  </a:lnTo>
                  <a:lnTo>
                    <a:pt x="237" y="717"/>
                  </a:lnTo>
                  <a:lnTo>
                    <a:pt x="236" y="725"/>
                  </a:lnTo>
                  <a:lnTo>
                    <a:pt x="236" y="725"/>
                  </a:lnTo>
                  <a:lnTo>
                    <a:pt x="236" y="728"/>
                  </a:lnTo>
                  <a:lnTo>
                    <a:pt x="237" y="730"/>
                  </a:lnTo>
                  <a:lnTo>
                    <a:pt x="239" y="732"/>
                  </a:lnTo>
                  <a:lnTo>
                    <a:pt x="241" y="734"/>
                  </a:lnTo>
                  <a:lnTo>
                    <a:pt x="248" y="732"/>
                  </a:lnTo>
                  <a:lnTo>
                    <a:pt x="254" y="730"/>
                  </a:lnTo>
                  <a:lnTo>
                    <a:pt x="254" y="730"/>
                  </a:lnTo>
                  <a:lnTo>
                    <a:pt x="263" y="725"/>
                  </a:lnTo>
                  <a:lnTo>
                    <a:pt x="272" y="719"/>
                  </a:lnTo>
                  <a:lnTo>
                    <a:pt x="272" y="719"/>
                  </a:lnTo>
                  <a:lnTo>
                    <a:pt x="286" y="706"/>
                  </a:lnTo>
                  <a:lnTo>
                    <a:pt x="286" y="706"/>
                  </a:lnTo>
                  <a:lnTo>
                    <a:pt x="292" y="703"/>
                  </a:lnTo>
                  <a:lnTo>
                    <a:pt x="293" y="703"/>
                  </a:lnTo>
                  <a:lnTo>
                    <a:pt x="293" y="699"/>
                  </a:lnTo>
                  <a:lnTo>
                    <a:pt x="293" y="699"/>
                  </a:lnTo>
                  <a:lnTo>
                    <a:pt x="293" y="695"/>
                  </a:lnTo>
                  <a:lnTo>
                    <a:pt x="292" y="692"/>
                  </a:lnTo>
                  <a:lnTo>
                    <a:pt x="292" y="688"/>
                  </a:lnTo>
                  <a:lnTo>
                    <a:pt x="290" y="686"/>
                  </a:lnTo>
                  <a:lnTo>
                    <a:pt x="290" y="686"/>
                  </a:lnTo>
                  <a:lnTo>
                    <a:pt x="292" y="682"/>
                  </a:lnTo>
                  <a:lnTo>
                    <a:pt x="295" y="680"/>
                  </a:lnTo>
                  <a:lnTo>
                    <a:pt x="303" y="680"/>
                  </a:lnTo>
                  <a:lnTo>
                    <a:pt x="303" y="680"/>
                  </a:lnTo>
                  <a:lnTo>
                    <a:pt x="313" y="679"/>
                  </a:lnTo>
                  <a:lnTo>
                    <a:pt x="324" y="679"/>
                  </a:lnTo>
                  <a:lnTo>
                    <a:pt x="324" y="679"/>
                  </a:lnTo>
                  <a:lnTo>
                    <a:pt x="335" y="680"/>
                  </a:lnTo>
                  <a:lnTo>
                    <a:pt x="344" y="684"/>
                  </a:lnTo>
                  <a:lnTo>
                    <a:pt x="353" y="692"/>
                  </a:lnTo>
                  <a:lnTo>
                    <a:pt x="359" y="699"/>
                  </a:lnTo>
                  <a:lnTo>
                    <a:pt x="359" y="699"/>
                  </a:lnTo>
                  <a:lnTo>
                    <a:pt x="362" y="703"/>
                  </a:lnTo>
                  <a:lnTo>
                    <a:pt x="366" y="704"/>
                  </a:lnTo>
                  <a:lnTo>
                    <a:pt x="373" y="704"/>
                  </a:lnTo>
                  <a:lnTo>
                    <a:pt x="380" y="703"/>
                  </a:lnTo>
                  <a:lnTo>
                    <a:pt x="388" y="703"/>
                  </a:lnTo>
                  <a:lnTo>
                    <a:pt x="388" y="703"/>
                  </a:lnTo>
                  <a:lnTo>
                    <a:pt x="397" y="704"/>
                  </a:lnTo>
                  <a:lnTo>
                    <a:pt x="404" y="708"/>
                  </a:lnTo>
                  <a:lnTo>
                    <a:pt x="418" y="715"/>
                  </a:lnTo>
                  <a:lnTo>
                    <a:pt x="418" y="715"/>
                  </a:lnTo>
                  <a:lnTo>
                    <a:pt x="435" y="721"/>
                  </a:lnTo>
                  <a:lnTo>
                    <a:pt x="449" y="728"/>
                  </a:lnTo>
                  <a:lnTo>
                    <a:pt x="449" y="728"/>
                  </a:lnTo>
                  <a:lnTo>
                    <a:pt x="458" y="736"/>
                  </a:lnTo>
                  <a:lnTo>
                    <a:pt x="469" y="743"/>
                  </a:lnTo>
                  <a:lnTo>
                    <a:pt x="469" y="743"/>
                  </a:lnTo>
                  <a:lnTo>
                    <a:pt x="475" y="750"/>
                  </a:lnTo>
                  <a:lnTo>
                    <a:pt x="478" y="758"/>
                  </a:lnTo>
                  <a:lnTo>
                    <a:pt x="487" y="772"/>
                  </a:lnTo>
                  <a:lnTo>
                    <a:pt x="487" y="772"/>
                  </a:lnTo>
                  <a:lnTo>
                    <a:pt x="491" y="780"/>
                  </a:lnTo>
                  <a:lnTo>
                    <a:pt x="496" y="787"/>
                  </a:lnTo>
                  <a:lnTo>
                    <a:pt x="496" y="787"/>
                  </a:lnTo>
                  <a:lnTo>
                    <a:pt x="504" y="794"/>
                  </a:lnTo>
                  <a:lnTo>
                    <a:pt x="504" y="794"/>
                  </a:lnTo>
                  <a:lnTo>
                    <a:pt x="507" y="798"/>
                  </a:lnTo>
                  <a:lnTo>
                    <a:pt x="511" y="800"/>
                  </a:lnTo>
                  <a:lnTo>
                    <a:pt x="515" y="800"/>
                  </a:lnTo>
                  <a:lnTo>
                    <a:pt x="515" y="800"/>
                  </a:lnTo>
                  <a:lnTo>
                    <a:pt x="516" y="800"/>
                  </a:lnTo>
                  <a:lnTo>
                    <a:pt x="518" y="796"/>
                  </a:lnTo>
                  <a:lnTo>
                    <a:pt x="520" y="792"/>
                  </a:lnTo>
                  <a:lnTo>
                    <a:pt x="518" y="789"/>
                  </a:lnTo>
                  <a:lnTo>
                    <a:pt x="518" y="789"/>
                  </a:lnTo>
                  <a:lnTo>
                    <a:pt x="513" y="781"/>
                  </a:lnTo>
                  <a:lnTo>
                    <a:pt x="507" y="774"/>
                  </a:lnTo>
                  <a:lnTo>
                    <a:pt x="507" y="774"/>
                  </a:lnTo>
                  <a:lnTo>
                    <a:pt x="504" y="769"/>
                  </a:lnTo>
                  <a:lnTo>
                    <a:pt x="504" y="765"/>
                  </a:lnTo>
                  <a:lnTo>
                    <a:pt x="504" y="761"/>
                  </a:lnTo>
                  <a:lnTo>
                    <a:pt x="504" y="761"/>
                  </a:lnTo>
                  <a:lnTo>
                    <a:pt x="507" y="759"/>
                  </a:lnTo>
                  <a:lnTo>
                    <a:pt x="511" y="759"/>
                  </a:lnTo>
                  <a:lnTo>
                    <a:pt x="515" y="759"/>
                  </a:lnTo>
                  <a:lnTo>
                    <a:pt x="518" y="763"/>
                  </a:lnTo>
                  <a:lnTo>
                    <a:pt x="518" y="763"/>
                  </a:lnTo>
                  <a:lnTo>
                    <a:pt x="529" y="781"/>
                  </a:lnTo>
                  <a:lnTo>
                    <a:pt x="529" y="781"/>
                  </a:lnTo>
                  <a:lnTo>
                    <a:pt x="544" y="809"/>
                  </a:lnTo>
                  <a:lnTo>
                    <a:pt x="544" y="809"/>
                  </a:lnTo>
                  <a:lnTo>
                    <a:pt x="554" y="833"/>
                  </a:lnTo>
                  <a:lnTo>
                    <a:pt x="565" y="855"/>
                  </a:lnTo>
                  <a:lnTo>
                    <a:pt x="565" y="855"/>
                  </a:lnTo>
                  <a:lnTo>
                    <a:pt x="574" y="866"/>
                  </a:lnTo>
                  <a:lnTo>
                    <a:pt x="582" y="877"/>
                  </a:lnTo>
                  <a:lnTo>
                    <a:pt x="591" y="888"/>
                  </a:lnTo>
                  <a:lnTo>
                    <a:pt x="596" y="901"/>
                  </a:lnTo>
                  <a:lnTo>
                    <a:pt x="596" y="901"/>
                  </a:lnTo>
                  <a:lnTo>
                    <a:pt x="609" y="930"/>
                  </a:lnTo>
                  <a:lnTo>
                    <a:pt x="609" y="930"/>
                  </a:lnTo>
                  <a:lnTo>
                    <a:pt x="612" y="941"/>
                  </a:lnTo>
                  <a:lnTo>
                    <a:pt x="614" y="946"/>
                  </a:lnTo>
                  <a:lnTo>
                    <a:pt x="618" y="952"/>
                  </a:lnTo>
                  <a:lnTo>
                    <a:pt x="618" y="952"/>
                  </a:lnTo>
                  <a:lnTo>
                    <a:pt x="623" y="956"/>
                  </a:lnTo>
                  <a:lnTo>
                    <a:pt x="629" y="956"/>
                  </a:lnTo>
                  <a:lnTo>
                    <a:pt x="634" y="954"/>
                  </a:lnTo>
                  <a:lnTo>
                    <a:pt x="641" y="950"/>
                  </a:lnTo>
                  <a:lnTo>
                    <a:pt x="641" y="950"/>
                  </a:lnTo>
                  <a:lnTo>
                    <a:pt x="645" y="948"/>
                  </a:lnTo>
                  <a:lnTo>
                    <a:pt x="652" y="946"/>
                  </a:lnTo>
                  <a:lnTo>
                    <a:pt x="658" y="946"/>
                  </a:lnTo>
                  <a:lnTo>
                    <a:pt x="665" y="948"/>
                  </a:lnTo>
                  <a:lnTo>
                    <a:pt x="670" y="950"/>
                  </a:lnTo>
                  <a:lnTo>
                    <a:pt x="676" y="954"/>
                  </a:lnTo>
                  <a:lnTo>
                    <a:pt x="681" y="957"/>
                  </a:lnTo>
                  <a:lnTo>
                    <a:pt x="685" y="963"/>
                  </a:lnTo>
                  <a:lnTo>
                    <a:pt x="685" y="963"/>
                  </a:lnTo>
                  <a:lnTo>
                    <a:pt x="687" y="970"/>
                  </a:lnTo>
                  <a:lnTo>
                    <a:pt x="685" y="978"/>
                  </a:lnTo>
                  <a:lnTo>
                    <a:pt x="683" y="985"/>
                  </a:lnTo>
                  <a:lnTo>
                    <a:pt x="678" y="989"/>
                  </a:lnTo>
                  <a:lnTo>
                    <a:pt x="678" y="989"/>
                  </a:lnTo>
                  <a:lnTo>
                    <a:pt x="672" y="992"/>
                  </a:lnTo>
                  <a:lnTo>
                    <a:pt x="665" y="992"/>
                  </a:lnTo>
                  <a:lnTo>
                    <a:pt x="658" y="990"/>
                  </a:lnTo>
                  <a:lnTo>
                    <a:pt x="650" y="990"/>
                  </a:lnTo>
                  <a:lnTo>
                    <a:pt x="650" y="990"/>
                  </a:lnTo>
                  <a:lnTo>
                    <a:pt x="647" y="992"/>
                  </a:lnTo>
                  <a:lnTo>
                    <a:pt x="645" y="994"/>
                  </a:lnTo>
                  <a:lnTo>
                    <a:pt x="641" y="1000"/>
                  </a:lnTo>
                  <a:lnTo>
                    <a:pt x="640" y="1009"/>
                  </a:lnTo>
                  <a:lnTo>
                    <a:pt x="640" y="1016"/>
                  </a:lnTo>
                  <a:lnTo>
                    <a:pt x="640" y="1016"/>
                  </a:lnTo>
                  <a:lnTo>
                    <a:pt x="643" y="1027"/>
                  </a:lnTo>
                  <a:lnTo>
                    <a:pt x="649" y="1036"/>
                  </a:lnTo>
                  <a:lnTo>
                    <a:pt x="663" y="1053"/>
                  </a:lnTo>
                  <a:lnTo>
                    <a:pt x="663" y="1053"/>
                  </a:lnTo>
                  <a:lnTo>
                    <a:pt x="672" y="1064"/>
                  </a:lnTo>
                  <a:lnTo>
                    <a:pt x="674" y="1071"/>
                  </a:lnTo>
                  <a:lnTo>
                    <a:pt x="676" y="1079"/>
                  </a:lnTo>
                  <a:lnTo>
                    <a:pt x="676" y="1079"/>
                  </a:lnTo>
                  <a:lnTo>
                    <a:pt x="678" y="1097"/>
                  </a:lnTo>
                  <a:lnTo>
                    <a:pt x="676" y="1113"/>
                  </a:lnTo>
                  <a:lnTo>
                    <a:pt x="672" y="1148"/>
                  </a:lnTo>
                  <a:lnTo>
                    <a:pt x="672" y="1148"/>
                  </a:lnTo>
                  <a:lnTo>
                    <a:pt x="670" y="1165"/>
                  </a:lnTo>
                  <a:lnTo>
                    <a:pt x="670" y="1172"/>
                  </a:lnTo>
                  <a:lnTo>
                    <a:pt x="672" y="1181"/>
                  </a:lnTo>
                  <a:lnTo>
                    <a:pt x="672" y="1181"/>
                  </a:lnTo>
                  <a:lnTo>
                    <a:pt x="683" y="1207"/>
                  </a:lnTo>
                  <a:lnTo>
                    <a:pt x="687" y="1218"/>
                  </a:lnTo>
                  <a:lnTo>
                    <a:pt x="690" y="1233"/>
                  </a:lnTo>
                  <a:lnTo>
                    <a:pt x="690" y="1233"/>
                  </a:lnTo>
                  <a:lnTo>
                    <a:pt x="696" y="1245"/>
                  </a:lnTo>
                  <a:lnTo>
                    <a:pt x="701" y="1256"/>
                  </a:lnTo>
                  <a:lnTo>
                    <a:pt x="701" y="1256"/>
                  </a:lnTo>
                  <a:lnTo>
                    <a:pt x="714" y="1286"/>
                  </a:lnTo>
                  <a:lnTo>
                    <a:pt x="714" y="1286"/>
                  </a:lnTo>
                  <a:lnTo>
                    <a:pt x="726" y="1304"/>
                  </a:lnTo>
                  <a:lnTo>
                    <a:pt x="741" y="1321"/>
                  </a:lnTo>
                  <a:lnTo>
                    <a:pt x="741" y="1321"/>
                  </a:lnTo>
                  <a:lnTo>
                    <a:pt x="752" y="1328"/>
                  </a:lnTo>
                  <a:lnTo>
                    <a:pt x="761" y="1335"/>
                  </a:lnTo>
                  <a:lnTo>
                    <a:pt x="772" y="1341"/>
                  </a:lnTo>
                  <a:lnTo>
                    <a:pt x="779" y="1350"/>
                  </a:lnTo>
                  <a:lnTo>
                    <a:pt x="779" y="1350"/>
                  </a:lnTo>
                  <a:lnTo>
                    <a:pt x="784" y="1357"/>
                  </a:lnTo>
                  <a:lnTo>
                    <a:pt x="786" y="1365"/>
                  </a:lnTo>
                  <a:lnTo>
                    <a:pt x="794" y="1379"/>
                  </a:lnTo>
                  <a:lnTo>
                    <a:pt x="794" y="1379"/>
                  </a:lnTo>
                  <a:lnTo>
                    <a:pt x="804" y="1394"/>
                  </a:lnTo>
                  <a:lnTo>
                    <a:pt x="813" y="1409"/>
                  </a:lnTo>
                  <a:lnTo>
                    <a:pt x="813" y="1409"/>
                  </a:lnTo>
                  <a:lnTo>
                    <a:pt x="815" y="1414"/>
                  </a:lnTo>
                  <a:lnTo>
                    <a:pt x="815" y="1422"/>
                  </a:lnTo>
                  <a:lnTo>
                    <a:pt x="810" y="1433"/>
                  </a:lnTo>
                  <a:lnTo>
                    <a:pt x="810" y="1433"/>
                  </a:lnTo>
                  <a:lnTo>
                    <a:pt x="810" y="1436"/>
                  </a:lnTo>
                  <a:lnTo>
                    <a:pt x="812" y="1440"/>
                  </a:lnTo>
                  <a:lnTo>
                    <a:pt x="815" y="1447"/>
                  </a:lnTo>
                  <a:lnTo>
                    <a:pt x="828" y="1456"/>
                  </a:lnTo>
                  <a:lnTo>
                    <a:pt x="828" y="1456"/>
                  </a:lnTo>
                  <a:lnTo>
                    <a:pt x="837" y="1467"/>
                  </a:lnTo>
                  <a:lnTo>
                    <a:pt x="846" y="1478"/>
                  </a:lnTo>
                  <a:lnTo>
                    <a:pt x="846" y="1478"/>
                  </a:lnTo>
                  <a:lnTo>
                    <a:pt x="853" y="1493"/>
                  </a:lnTo>
                  <a:lnTo>
                    <a:pt x="859" y="1508"/>
                  </a:lnTo>
                  <a:lnTo>
                    <a:pt x="859" y="1508"/>
                  </a:lnTo>
                  <a:lnTo>
                    <a:pt x="862" y="1513"/>
                  </a:lnTo>
                  <a:lnTo>
                    <a:pt x="864" y="1517"/>
                  </a:lnTo>
                  <a:lnTo>
                    <a:pt x="868" y="1521"/>
                  </a:lnTo>
                  <a:lnTo>
                    <a:pt x="873" y="1521"/>
                  </a:lnTo>
                  <a:lnTo>
                    <a:pt x="873" y="1521"/>
                  </a:lnTo>
                  <a:lnTo>
                    <a:pt x="877" y="1521"/>
                  </a:lnTo>
                  <a:lnTo>
                    <a:pt x="880" y="1517"/>
                  </a:lnTo>
                  <a:lnTo>
                    <a:pt x="880" y="1513"/>
                  </a:lnTo>
                  <a:lnTo>
                    <a:pt x="880" y="1510"/>
                  </a:lnTo>
                  <a:lnTo>
                    <a:pt x="880" y="1510"/>
                  </a:lnTo>
                  <a:lnTo>
                    <a:pt x="877" y="1502"/>
                  </a:lnTo>
                  <a:lnTo>
                    <a:pt x="873" y="1495"/>
                  </a:lnTo>
                  <a:lnTo>
                    <a:pt x="873" y="1495"/>
                  </a:lnTo>
                  <a:lnTo>
                    <a:pt x="861" y="1477"/>
                  </a:lnTo>
                  <a:lnTo>
                    <a:pt x="861" y="1477"/>
                  </a:lnTo>
                  <a:lnTo>
                    <a:pt x="855" y="1469"/>
                  </a:lnTo>
                  <a:lnTo>
                    <a:pt x="848" y="1460"/>
                  </a:lnTo>
                  <a:lnTo>
                    <a:pt x="848" y="1460"/>
                  </a:lnTo>
                  <a:lnTo>
                    <a:pt x="841" y="1447"/>
                  </a:lnTo>
                  <a:lnTo>
                    <a:pt x="833" y="1433"/>
                  </a:lnTo>
                  <a:lnTo>
                    <a:pt x="833" y="1433"/>
                  </a:lnTo>
                  <a:lnTo>
                    <a:pt x="828" y="1418"/>
                  </a:lnTo>
                  <a:lnTo>
                    <a:pt x="823" y="1401"/>
                  </a:lnTo>
                  <a:lnTo>
                    <a:pt x="823" y="1401"/>
                  </a:lnTo>
                  <a:lnTo>
                    <a:pt x="819" y="1389"/>
                  </a:lnTo>
                  <a:lnTo>
                    <a:pt x="819" y="1376"/>
                  </a:lnTo>
                  <a:lnTo>
                    <a:pt x="819" y="1376"/>
                  </a:lnTo>
                  <a:lnTo>
                    <a:pt x="821" y="1372"/>
                  </a:lnTo>
                  <a:lnTo>
                    <a:pt x="821" y="1368"/>
                  </a:lnTo>
                  <a:lnTo>
                    <a:pt x="824" y="1365"/>
                  </a:lnTo>
                  <a:lnTo>
                    <a:pt x="826" y="1363"/>
                  </a:lnTo>
                  <a:lnTo>
                    <a:pt x="833" y="1363"/>
                  </a:lnTo>
                  <a:lnTo>
                    <a:pt x="841" y="1366"/>
                  </a:lnTo>
                  <a:lnTo>
                    <a:pt x="841" y="1366"/>
                  </a:lnTo>
                  <a:lnTo>
                    <a:pt x="846" y="1372"/>
                  </a:lnTo>
                  <a:lnTo>
                    <a:pt x="851" y="1379"/>
                  </a:lnTo>
                  <a:lnTo>
                    <a:pt x="859" y="1394"/>
                  </a:lnTo>
                  <a:lnTo>
                    <a:pt x="859" y="1394"/>
                  </a:lnTo>
                  <a:lnTo>
                    <a:pt x="879" y="1425"/>
                  </a:lnTo>
                  <a:lnTo>
                    <a:pt x="879" y="1425"/>
                  </a:lnTo>
                  <a:lnTo>
                    <a:pt x="924" y="1504"/>
                  </a:lnTo>
                  <a:lnTo>
                    <a:pt x="924" y="1504"/>
                  </a:lnTo>
                  <a:lnTo>
                    <a:pt x="937" y="1522"/>
                  </a:lnTo>
                  <a:lnTo>
                    <a:pt x="937" y="1522"/>
                  </a:lnTo>
                  <a:lnTo>
                    <a:pt x="944" y="1535"/>
                  </a:lnTo>
                  <a:lnTo>
                    <a:pt x="944" y="1535"/>
                  </a:lnTo>
                  <a:lnTo>
                    <a:pt x="951" y="1546"/>
                  </a:lnTo>
                  <a:lnTo>
                    <a:pt x="953" y="1552"/>
                  </a:lnTo>
                  <a:lnTo>
                    <a:pt x="955" y="1557"/>
                  </a:lnTo>
                  <a:lnTo>
                    <a:pt x="955" y="1557"/>
                  </a:lnTo>
                  <a:lnTo>
                    <a:pt x="955" y="1574"/>
                  </a:lnTo>
                  <a:lnTo>
                    <a:pt x="955" y="1588"/>
                  </a:lnTo>
                  <a:lnTo>
                    <a:pt x="955" y="1588"/>
                  </a:lnTo>
                  <a:lnTo>
                    <a:pt x="958" y="1607"/>
                  </a:lnTo>
                  <a:lnTo>
                    <a:pt x="962" y="1614"/>
                  </a:lnTo>
                  <a:lnTo>
                    <a:pt x="966" y="1621"/>
                  </a:lnTo>
                  <a:lnTo>
                    <a:pt x="966" y="1621"/>
                  </a:lnTo>
                  <a:lnTo>
                    <a:pt x="973" y="1625"/>
                  </a:lnTo>
                  <a:lnTo>
                    <a:pt x="980" y="1627"/>
                  </a:lnTo>
                  <a:lnTo>
                    <a:pt x="986" y="1631"/>
                  </a:lnTo>
                  <a:lnTo>
                    <a:pt x="993" y="1632"/>
                  </a:lnTo>
                  <a:lnTo>
                    <a:pt x="993" y="1632"/>
                  </a:lnTo>
                  <a:lnTo>
                    <a:pt x="1000" y="1640"/>
                  </a:lnTo>
                  <a:lnTo>
                    <a:pt x="1004" y="1643"/>
                  </a:lnTo>
                  <a:lnTo>
                    <a:pt x="1009" y="1645"/>
                  </a:lnTo>
                  <a:lnTo>
                    <a:pt x="1009" y="1645"/>
                  </a:lnTo>
                  <a:lnTo>
                    <a:pt x="1018" y="1647"/>
                  </a:lnTo>
                  <a:lnTo>
                    <a:pt x="1022" y="1647"/>
                  </a:lnTo>
                  <a:lnTo>
                    <a:pt x="1025" y="1649"/>
                  </a:lnTo>
                  <a:lnTo>
                    <a:pt x="1025" y="1649"/>
                  </a:lnTo>
                  <a:lnTo>
                    <a:pt x="1033" y="1656"/>
                  </a:lnTo>
                  <a:lnTo>
                    <a:pt x="1033" y="1656"/>
                  </a:lnTo>
                  <a:lnTo>
                    <a:pt x="1044" y="1665"/>
                  </a:lnTo>
                  <a:lnTo>
                    <a:pt x="1054" y="1673"/>
                  </a:lnTo>
                  <a:lnTo>
                    <a:pt x="1054" y="1673"/>
                  </a:lnTo>
                  <a:lnTo>
                    <a:pt x="1065" y="1676"/>
                  </a:lnTo>
                  <a:lnTo>
                    <a:pt x="1076" y="1678"/>
                  </a:lnTo>
                  <a:lnTo>
                    <a:pt x="1089" y="1676"/>
                  </a:lnTo>
                  <a:lnTo>
                    <a:pt x="1100" y="1675"/>
                  </a:lnTo>
                  <a:lnTo>
                    <a:pt x="1100" y="1675"/>
                  </a:lnTo>
                  <a:lnTo>
                    <a:pt x="1114" y="1669"/>
                  </a:lnTo>
                  <a:lnTo>
                    <a:pt x="1123" y="1669"/>
                  </a:lnTo>
                  <a:lnTo>
                    <a:pt x="1130" y="1671"/>
                  </a:lnTo>
                  <a:lnTo>
                    <a:pt x="1130" y="1671"/>
                  </a:lnTo>
                  <a:lnTo>
                    <a:pt x="1141" y="1680"/>
                  </a:lnTo>
                  <a:lnTo>
                    <a:pt x="1152" y="1689"/>
                  </a:lnTo>
                  <a:lnTo>
                    <a:pt x="1152" y="1689"/>
                  </a:lnTo>
                  <a:lnTo>
                    <a:pt x="1158" y="1695"/>
                  </a:lnTo>
                  <a:lnTo>
                    <a:pt x="1165" y="1702"/>
                  </a:lnTo>
                  <a:lnTo>
                    <a:pt x="1170" y="1709"/>
                  </a:lnTo>
                  <a:lnTo>
                    <a:pt x="1178" y="1715"/>
                  </a:lnTo>
                  <a:lnTo>
                    <a:pt x="1178" y="1715"/>
                  </a:lnTo>
                  <a:lnTo>
                    <a:pt x="1183" y="1717"/>
                  </a:lnTo>
                  <a:lnTo>
                    <a:pt x="1190" y="1719"/>
                  </a:lnTo>
                  <a:lnTo>
                    <a:pt x="1190" y="1719"/>
                  </a:lnTo>
                  <a:lnTo>
                    <a:pt x="1199" y="1720"/>
                  </a:lnTo>
                  <a:lnTo>
                    <a:pt x="1207" y="1724"/>
                  </a:lnTo>
                  <a:lnTo>
                    <a:pt x="1214" y="1728"/>
                  </a:lnTo>
                  <a:lnTo>
                    <a:pt x="1221" y="1735"/>
                  </a:lnTo>
                  <a:lnTo>
                    <a:pt x="1221" y="1735"/>
                  </a:lnTo>
                  <a:lnTo>
                    <a:pt x="1225" y="1739"/>
                  </a:lnTo>
                  <a:lnTo>
                    <a:pt x="1227" y="1744"/>
                  </a:lnTo>
                  <a:lnTo>
                    <a:pt x="1230" y="1757"/>
                  </a:lnTo>
                  <a:lnTo>
                    <a:pt x="1234" y="1768"/>
                  </a:lnTo>
                  <a:lnTo>
                    <a:pt x="1236" y="1774"/>
                  </a:lnTo>
                  <a:lnTo>
                    <a:pt x="1239" y="1779"/>
                  </a:lnTo>
                  <a:lnTo>
                    <a:pt x="1239" y="1779"/>
                  </a:lnTo>
                  <a:lnTo>
                    <a:pt x="1245" y="1783"/>
                  </a:lnTo>
                  <a:lnTo>
                    <a:pt x="1250" y="1787"/>
                  </a:lnTo>
                  <a:lnTo>
                    <a:pt x="1259" y="1790"/>
                  </a:lnTo>
                  <a:lnTo>
                    <a:pt x="1259" y="1790"/>
                  </a:lnTo>
                  <a:lnTo>
                    <a:pt x="1265" y="1796"/>
                  </a:lnTo>
                  <a:lnTo>
                    <a:pt x="1270" y="1801"/>
                  </a:lnTo>
                  <a:lnTo>
                    <a:pt x="1274" y="1807"/>
                  </a:lnTo>
                  <a:lnTo>
                    <a:pt x="1279" y="1812"/>
                  </a:lnTo>
                  <a:lnTo>
                    <a:pt x="1279" y="1812"/>
                  </a:lnTo>
                  <a:lnTo>
                    <a:pt x="1288" y="1814"/>
                  </a:lnTo>
                  <a:lnTo>
                    <a:pt x="1297" y="1816"/>
                  </a:lnTo>
                  <a:lnTo>
                    <a:pt x="1317" y="1812"/>
                  </a:lnTo>
                  <a:lnTo>
                    <a:pt x="1317" y="1812"/>
                  </a:lnTo>
                  <a:lnTo>
                    <a:pt x="1332" y="1809"/>
                  </a:lnTo>
                  <a:lnTo>
                    <a:pt x="1339" y="1809"/>
                  </a:lnTo>
                  <a:lnTo>
                    <a:pt x="1346" y="1809"/>
                  </a:lnTo>
                  <a:lnTo>
                    <a:pt x="1346" y="1809"/>
                  </a:lnTo>
                  <a:lnTo>
                    <a:pt x="1348" y="1810"/>
                  </a:lnTo>
                  <a:lnTo>
                    <a:pt x="1348" y="1810"/>
                  </a:lnTo>
                  <a:lnTo>
                    <a:pt x="1352" y="1810"/>
                  </a:lnTo>
                  <a:lnTo>
                    <a:pt x="1357" y="1814"/>
                  </a:lnTo>
                  <a:lnTo>
                    <a:pt x="1359" y="1818"/>
                  </a:lnTo>
                  <a:lnTo>
                    <a:pt x="1361" y="1821"/>
                  </a:lnTo>
                  <a:lnTo>
                    <a:pt x="1361" y="1821"/>
                  </a:lnTo>
                  <a:lnTo>
                    <a:pt x="1362" y="1832"/>
                  </a:lnTo>
                  <a:lnTo>
                    <a:pt x="1362" y="1836"/>
                  </a:lnTo>
                  <a:lnTo>
                    <a:pt x="1366" y="1840"/>
                  </a:lnTo>
                  <a:lnTo>
                    <a:pt x="1366" y="1840"/>
                  </a:lnTo>
                  <a:lnTo>
                    <a:pt x="1371" y="1845"/>
                  </a:lnTo>
                  <a:lnTo>
                    <a:pt x="1375" y="1851"/>
                  </a:lnTo>
                  <a:lnTo>
                    <a:pt x="1375" y="1858"/>
                  </a:lnTo>
                  <a:lnTo>
                    <a:pt x="1375" y="1864"/>
                  </a:lnTo>
                  <a:lnTo>
                    <a:pt x="1373" y="1878"/>
                  </a:lnTo>
                  <a:lnTo>
                    <a:pt x="1370" y="1891"/>
                  </a:lnTo>
                  <a:lnTo>
                    <a:pt x="1370" y="1891"/>
                  </a:lnTo>
                  <a:lnTo>
                    <a:pt x="1368" y="1902"/>
                  </a:lnTo>
                  <a:lnTo>
                    <a:pt x="1366" y="1913"/>
                  </a:lnTo>
                  <a:lnTo>
                    <a:pt x="1366" y="1913"/>
                  </a:lnTo>
                  <a:lnTo>
                    <a:pt x="1370" y="1935"/>
                  </a:lnTo>
                  <a:lnTo>
                    <a:pt x="1370" y="1935"/>
                  </a:lnTo>
                  <a:lnTo>
                    <a:pt x="1370" y="1941"/>
                  </a:lnTo>
                  <a:lnTo>
                    <a:pt x="1370" y="1946"/>
                  </a:lnTo>
                  <a:lnTo>
                    <a:pt x="1364" y="1959"/>
                  </a:lnTo>
                  <a:lnTo>
                    <a:pt x="1364" y="1959"/>
                  </a:lnTo>
                  <a:lnTo>
                    <a:pt x="1355" y="1974"/>
                  </a:lnTo>
                  <a:lnTo>
                    <a:pt x="1346" y="1986"/>
                  </a:lnTo>
                  <a:lnTo>
                    <a:pt x="1328" y="2014"/>
                  </a:lnTo>
                  <a:lnTo>
                    <a:pt x="1328" y="2014"/>
                  </a:lnTo>
                  <a:lnTo>
                    <a:pt x="1323" y="2027"/>
                  </a:lnTo>
                  <a:lnTo>
                    <a:pt x="1319" y="2041"/>
                  </a:lnTo>
                  <a:lnTo>
                    <a:pt x="1319" y="2056"/>
                  </a:lnTo>
                  <a:lnTo>
                    <a:pt x="1319" y="2069"/>
                  </a:lnTo>
                  <a:lnTo>
                    <a:pt x="1319" y="2069"/>
                  </a:lnTo>
                  <a:lnTo>
                    <a:pt x="1321" y="2078"/>
                  </a:lnTo>
                  <a:lnTo>
                    <a:pt x="1323" y="2087"/>
                  </a:lnTo>
                  <a:lnTo>
                    <a:pt x="1330" y="2102"/>
                  </a:lnTo>
                  <a:lnTo>
                    <a:pt x="1341" y="2117"/>
                  </a:lnTo>
                  <a:lnTo>
                    <a:pt x="1352" y="2130"/>
                  </a:lnTo>
                  <a:lnTo>
                    <a:pt x="1352" y="2130"/>
                  </a:lnTo>
                  <a:lnTo>
                    <a:pt x="1357" y="2135"/>
                  </a:lnTo>
                  <a:lnTo>
                    <a:pt x="1362" y="2141"/>
                  </a:lnTo>
                  <a:lnTo>
                    <a:pt x="1368" y="2153"/>
                  </a:lnTo>
                  <a:lnTo>
                    <a:pt x="1373" y="2183"/>
                  </a:lnTo>
                  <a:lnTo>
                    <a:pt x="1373" y="2183"/>
                  </a:lnTo>
                  <a:lnTo>
                    <a:pt x="1379" y="2196"/>
                  </a:lnTo>
                  <a:lnTo>
                    <a:pt x="1384" y="2208"/>
                  </a:lnTo>
                  <a:lnTo>
                    <a:pt x="1384" y="2208"/>
                  </a:lnTo>
                  <a:lnTo>
                    <a:pt x="1391" y="2218"/>
                  </a:lnTo>
                  <a:lnTo>
                    <a:pt x="1393" y="2223"/>
                  </a:lnTo>
                  <a:lnTo>
                    <a:pt x="1393" y="2230"/>
                  </a:lnTo>
                  <a:lnTo>
                    <a:pt x="1393" y="2230"/>
                  </a:lnTo>
                  <a:lnTo>
                    <a:pt x="1393" y="2245"/>
                  </a:lnTo>
                  <a:lnTo>
                    <a:pt x="1393" y="2245"/>
                  </a:lnTo>
                  <a:lnTo>
                    <a:pt x="1395" y="2252"/>
                  </a:lnTo>
                  <a:lnTo>
                    <a:pt x="1397" y="2262"/>
                  </a:lnTo>
                  <a:lnTo>
                    <a:pt x="1400" y="2271"/>
                  </a:lnTo>
                  <a:lnTo>
                    <a:pt x="1406" y="2278"/>
                  </a:lnTo>
                  <a:lnTo>
                    <a:pt x="1406" y="2278"/>
                  </a:lnTo>
                  <a:lnTo>
                    <a:pt x="1415" y="2282"/>
                  </a:lnTo>
                  <a:lnTo>
                    <a:pt x="1424" y="2285"/>
                  </a:lnTo>
                  <a:lnTo>
                    <a:pt x="1424" y="2285"/>
                  </a:lnTo>
                  <a:lnTo>
                    <a:pt x="1438" y="2291"/>
                  </a:lnTo>
                  <a:lnTo>
                    <a:pt x="1446" y="2295"/>
                  </a:lnTo>
                  <a:lnTo>
                    <a:pt x="1451" y="2300"/>
                  </a:lnTo>
                  <a:lnTo>
                    <a:pt x="1451" y="2300"/>
                  </a:lnTo>
                  <a:lnTo>
                    <a:pt x="1464" y="2309"/>
                  </a:lnTo>
                  <a:lnTo>
                    <a:pt x="1473" y="2320"/>
                  </a:lnTo>
                  <a:lnTo>
                    <a:pt x="1473" y="2320"/>
                  </a:lnTo>
                  <a:lnTo>
                    <a:pt x="1478" y="2328"/>
                  </a:lnTo>
                  <a:lnTo>
                    <a:pt x="1482" y="2337"/>
                  </a:lnTo>
                  <a:lnTo>
                    <a:pt x="1482" y="2337"/>
                  </a:lnTo>
                  <a:lnTo>
                    <a:pt x="1484" y="2353"/>
                  </a:lnTo>
                  <a:lnTo>
                    <a:pt x="1484" y="2368"/>
                  </a:lnTo>
                  <a:lnTo>
                    <a:pt x="1484" y="2368"/>
                  </a:lnTo>
                  <a:lnTo>
                    <a:pt x="1484" y="2384"/>
                  </a:lnTo>
                  <a:lnTo>
                    <a:pt x="1484" y="2384"/>
                  </a:lnTo>
                  <a:lnTo>
                    <a:pt x="1484" y="2390"/>
                  </a:lnTo>
                  <a:lnTo>
                    <a:pt x="1484" y="2397"/>
                  </a:lnTo>
                  <a:lnTo>
                    <a:pt x="1484" y="2397"/>
                  </a:lnTo>
                  <a:lnTo>
                    <a:pt x="1482" y="2412"/>
                  </a:lnTo>
                  <a:lnTo>
                    <a:pt x="1482" y="2412"/>
                  </a:lnTo>
                  <a:lnTo>
                    <a:pt x="1478" y="2427"/>
                  </a:lnTo>
                  <a:lnTo>
                    <a:pt x="1477" y="2436"/>
                  </a:lnTo>
                  <a:lnTo>
                    <a:pt x="1477" y="2443"/>
                  </a:lnTo>
                  <a:lnTo>
                    <a:pt x="1477" y="2443"/>
                  </a:lnTo>
                  <a:lnTo>
                    <a:pt x="1477" y="2456"/>
                  </a:lnTo>
                  <a:lnTo>
                    <a:pt x="1478" y="2463"/>
                  </a:lnTo>
                  <a:lnTo>
                    <a:pt x="1477" y="2469"/>
                  </a:lnTo>
                  <a:lnTo>
                    <a:pt x="1477" y="2469"/>
                  </a:lnTo>
                  <a:lnTo>
                    <a:pt x="1473" y="2480"/>
                  </a:lnTo>
                  <a:lnTo>
                    <a:pt x="1473" y="2491"/>
                  </a:lnTo>
                  <a:lnTo>
                    <a:pt x="1473" y="2491"/>
                  </a:lnTo>
                  <a:lnTo>
                    <a:pt x="1475" y="2498"/>
                  </a:lnTo>
                  <a:lnTo>
                    <a:pt x="1475" y="2507"/>
                  </a:lnTo>
                  <a:lnTo>
                    <a:pt x="1475" y="2507"/>
                  </a:lnTo>
                  <a:lnTo>
                    <a:pt x="1473" y="2515"/>
                  </a:lnTo>
                  <a:lnTo>
                    <a:pt x="1471" y="2524"/>
                  </a:lnTo>
                  <a:lnTo>
                    <a:pt x="1471" y="2524"/>
                  </a:lnTo>
                  <a:lnTo>
                    <a:pt x="1467" y="2539"/>
                  </a:lnTo>
                  <a:lnTo>
                    <a:pt x="1467" y="2539"/>
                  </a:lnTo>
                  <a:lnTo>
                    <a:pt x="1466" y="2546"/>
                  </a:lnTo>
                  <a:lnTo>
                    <a:pt x="1464" y="2555"/>
                  </a:lnTo>
                  <a:lnTo>
                    <a:pt x="1464" y="2555"/>
                  </a:lnTo>
                  <a:lnTo>
                    <a:pt x="1466" y="2562"/>
                  </a:lnTo>
                  <a:lnTo>
                    <a:pt x="1467" y="2568"/>
                  </a:lnTo>
                  <a:lnTo>
                    <a:pt x="1467" y="2568"/>
                  </a:lnTo>
                  <a:lnTo>
                    <a:pt x="1464" y="2577"/>
                  </a:lnTo>
                  <a:lnTo>
                    <a:pt x="1464" y="2581"/>
                  </a:lnTo>
                  <a:lnTo>
                    <a:pt x="1464" y="2586"/>
                  </a:lnTo>
                  <a:lnTo>
                    <a:pt x="1464" y="2586"/>
                  </a:lnTo>
                  <a:lnTo>
                    <a:pt x="1464" y="2590"/>
                  </a:lnTo>
                  <a:lnTo>
                    <a:pt x="1466" y="2594"/>
                  </a:lnTo>
                  <a:lnTo>
                    <a:pt x="1469" y="2601"/>
                  </a:lnTo>
                  <a:lnTo>
                    <a:pt x="1469" y="2601"/>
                  </a:lnTo>
                  <a:lnTo>
                    <a:pt x="1471" y="2608"/>
                  </a:lnTo>
                  <a:lnTo>
                    <a:pt x="1471" y="2614"/>
                  </a:lnTo>
                  <a:lnTo>
                    <a:pt x="1469" y="2619"/>
                  </a:lnTo>
                  <a:lnTo>
                    <a:pt x="1467" y="2625"/>
                  </a:lnTo>
                  <a:lnTo>
                    <a:pt x="1460" y="2636"/>
                  </a:lnTo>
                  <a:lnTo>
                    <a:pt x="1457" y="2647"/>
                  </a:lnTo>
                  <a:lnTo>
                    <a:pt x="1457" y="2647"/>
                  </a:lnTo>
                  <a:lnTo>
                    <a:pt x="1449" y="2663"/>
                  </a:lnTo>
                  <a:lnTo>
                    <a:pt x="1448" y="2672"/>
                  </a:lnTo>
                  <a:lnTo>
                    <a:pt x="1446" y="2682"/>
                  </a:lnTo>
                  <a:lnTo>
                    <a:pt x="1446" y="2682"/>
                  </a:lnTo>
                  <a:lnTo>
                    <a:pt x="1444" y="2698"/>
                  </a:lnTo>
                  <a:lnTo>
                    <a:pt x="1438" y="2713"/>
                  </a:lnTo>
                  <a:lnTo>
                    <a:pt x="1438" y="2713"/>
                  </a:lnTo>
                  <a:lnTo>
                    <a:pt x="1438" y="2718"/>
                  </a:lnTo>
                  <a:lnTo>
                    <a:pt x="1438" y="2724"/>
                  </a:lnTo>
                  <a:lnTo>
                    <a:pt x="1442" y="2733"/>
                  </a:lnTo>
                  <a:lnTo>
                    <a:pt x="1442" y="2733"/>
                  </a:lnTo>
                  <a:lnTo>
                    <a:pt x="1446" y="2744"/>
                  </a:lnTo>
                  <a:lnTo>
                    <a:pt x="1448" y="2757"/>
                  </a:lnTo>
                  <a:lnTo>
                    <a:pt x="1448" y="2757"/>
                  </a:lnTo>
                  <a:lnTo>
                    <a:pt x="1446" y="2766"/>
                  </a:lnTo>
                  <a:lnTo>
                    <a:pt x="1444" y="2773"/>
                  </a:lnTo>
                  <a:lnTo>
                    <a:pt x="1440" y="2783"/>
                  </a:lnTo>
                  <a:lnTo>
                    <a:pt x="1440" y="2792"/>
                  </a:lnTo>
                  <a:lnTo>
                    <a:pt x="1440" y="2792"/>
                  </a:lnTo>
                  <a:lnTo>
                    <a:pt x="1440" y="2799"/>
                  </a:lnTo>
                  <a:lnTo>
                    <a:pt x="1440" y="2805"/>
                  </a:lnTo>
                  <a:lnTo>
                    <a:pt x="1440" y="2805"/>
                  </a:lnTo>
                  <a:lnTo>
                    <a:pt x="1444" y="2810"/>
                  </a:lnTo>
                  <a:lnTo>
                    <a:pt x="1448" y="2814"/>
                  </a:lnTo>
                  <a:lnTo>
                    <a:pt x="1448" y="2814"/>
                  </a:lnTo>
                  <a:lnTo>
                    <a:pt x="1449" y="2817"/>
                  </a:lnTo>
                  <a:lnTo>
                    <a:pt x="1448" y="2825"/>
                  </a:lnTo>
                  <a:lnTo>
                    <a:pt x="1448" y="2825"/>
                  </a:lnTo>
                  <a:lnTo>
                    <a:pt x="1446" y="2845"/>
                  </a:lnTo>
                  <a:lnTo>
                    <a:pt x="1446" y="2845"/>
                  </a:lnTo>
                  <a:lnTo>
                    <a:pt x="1446" y="2854"/>
                  </a:lnTo>
                  <a:lnTo>
                    <a:pt x="1446" y="2858"/>
                  </a:lnTo>
                  <a:lnTo>
                    <a:pt x="1444" y="2861"/>
                  </a:lnTo>
                  <a:lnTo>
                    <a:pt x="1444" y="2861"/>
                  </a:lnTo>
                  <a:lnTo>
                    <a:pt x="1437" y="2869"/>
                  </a:lnTo>
                  <a:lnTo>
                    <a:pt x="1435" y="2872"/>
                  </a:lnTo>
                  <a:lnTo>
                    <a:pt x="1431" y="2878"/>
                  </a:lnTo>
                  <a:lnTo>
                    <a:pt x="1431" y="2878"/>
                  </a:lnTo>
                  <a:lnTo>
                    <a:pt x="1431" y="2887"/>
                  </a:lnTo>
                  <a:lnTo>
                    <a:pt x="1435" y="2896"/>
                  </a:lnTo>
                  <a:lnTo>
                    <a:pt x="1437" y="2905"/>
                  </a:lnTo>
                  <a:lnTo>
                    <a:pt x="1437" y="2916"/>
                  </a:lnTo>
                  <a:lnTo>
                    <a:pt x="1437" y="2916"/>
                  </a:lnTo>
                  <a:lnTo>
                    <a:pt x="1435" y="2926"/>
                  </a:lnTo>
                  <a:lnTo>
                    <a:pt x="1431" y="2935"/>
                  </a:lnTo>
                  <a:lnTo>
                    <a:pt x="1428" y="2944"/>
                  </a:lnTo>
                  <a:lnTo>
                    <a:pt x="1426" y="2955"/>
                  </a:lnTo>
                  <a:lnTo>
                    <a:pt x="1426" y="2955"/>
                  </a:lnTo>
                  <a:lnTo>
                    <a:pt x="1424" y="2977"/>
                  </a:lnTo>
                  <a:lnTo>
                    <a:pt x="1426" y="2999"/>
                  </a:lnTo>
                  <a:lnTo>
                    <a:pt x="1429" y="3021"/>
                  </a:lnTo>
                  <a:lnTo>
                    <a:pt x="1435" y="3041"/>
                  </a:lnTo>
                  <a:lnTo>
                    <a:pt x="1435" y="3041"/>
                  </a:lnTo>
                  <a:lnTo>
                    <a:pt x="1442" y="3056"/>
                  </a:lnTo>
                  <a:lnTo>
                    <a:pt x="1449" y="3070"/>
                  </a:lnTo>
                  <a:lnTo>
                    <a:pt x="1460" y="3081"/>
                  </a:lnTo>
                  <a:lnTo>
                    <a:pt x="1473" y="3092"/>
                  </a:lnTo>
                  <a:lnTo>
                    <a:pt x="1473" y="3092"/>
                  </a:lnTo>
                  <a:lnTo>
                    <a:pt x="1484" y="3100"/>
                  </a:lnTo>
                  <a:lnTo>
                    <a:pt x="1498" y="3107"/>
                  </a:lnTo>
                  <a:lnTo>
                    <a:pt x="1506" y="3109"/>
                  </a:lnTo>
                  <a:lnTo>
                    <a:pt x="1511" y="3109"/>
                  </a:lnTo>
                  <a:lnTo>
                    <a:pt x="1516" y="3105"/>
                  </a:lnTo>
                  <a:lnTo>
                    <a:pt x="1518" y="3098"/>
                  </a:lnTo>
                  <a:lnTo>
                    <a:pt x="1518" y="3098"/>
                  </a:lnTo>
                  <a:lnTo>
                    <a:pt x="1518" y="3094"/>
                  </a:lnTo>
                  <a:lnTo>
                    <a:pt x="1516" y="3089"/>
                  </a:lnTo>
                  <a:lnTo>
                    <a:pt x="1511" y="3081"/>
                  </a:lnTo>
                  <a:lnTo>
                    <a:pt x="1504" y="3072"/>
                  </a:lnTo>
                  <a:lnTo>
                    <a:pt x="1498" y="3065"/>
                  </a:lnTo>
                  <a:lnTo>
                    <a:pt x="1498" y="3065"/>
                  </a:lnTo>
                  <a:lnTo>
                    <a:pt x="1496" y="3058"/>
                  </a:lnTo>
                  <a:lnTo>
                    <a:pt x="1496" y="3048"/>
                  </a:lnTo>
                  <a:lnTo>
                    <a:pt x="1496" y="3034"/>
                  </a:lnTo>
                  <a:lnTo>
                    <a:pt x="1496" y="3034"/>
                  </a:lnTo>
                  <a:lnTo>
                    <a:pt x="1496" y="3026"/>
                  </a:lnTo>
                  <a:lnTo>
                    <a:pt x="1496" y="3019"/>
                  </a:lnTo>
                  <a:lnTo>
                    <a:pt x="1496" y="3019"/>
                  </a:lnTo>
                  <a:lnTo>
                    <a:pt x="1502" y="3014"/>
                  </a:lnTo>
                  <a:lnTo>
                    <a:pt x="1507" y="3008"/>
                  </a:lnTo>
                  <a:lnTo>
                    <a:pt x="1507" y="3008"/>
                  </a:lnTo>
                  <a:lnTo>
                    <a:pt x="1506" y="2999"/>
                  </a:lnTo>
                  <a:lnTo>
                    <a:pt x="1506" y="2997"/>
                  </a:lnTo>
                  <a:lnTo>
                    <a:pt x="1507" y="2997"/>
                  </a:lnTo>
                  <a:lnTo>
                    <a:pt x="1509" y="2997"/>
                  </a:lnTo>
                  <a:lnTo>
                    <a:pt x="1509" y="2997"/>
                  </a:lnTo>
                  <a:lnTo>
                    <a:pt x="1515" y="3003"/>
                  </a:lnTo>
                  <a:lnTo>
                    <a:pt x="1516" y="3003"/>
                  </a:lnTo>
                  <a:lnTo>
                    <a:pt x="1520" y="2999"/>
                  </a:lnTo>
                  <a:lnTo>
                    <a:pt x="1520" y="2999"/>
                  </a:lnTo>
                  <a:lnTo>
                    <a:pt x="1522" y="2993"/>
                  </a:lnTo>
                  <a:lnTo>
                    <a:pt x="1522" y="2990"/>
                  </a:lnTo>
                  <a:lnTo>
                    <a:pt x="1524" y="2979"/>
                  </a:lnTo>
                  <a:lnTo>
                    <a:pt x="1524" y="2979"/>
                  </a:lnTo>
                  <a:lnTo>
                    <a:pt x="1527" y="2973"/>
                  </a:lnTo>
                  <a:lnTo>
                    <a:pt x="1533" y="2966"/>
                  </a:lnTo>
                  <a:lnTo>
                    <a:pt x="1533" y="2966"/>
                  </a:lnTo>
                  <a:lnTo>
                    <a:pt x="1534" y="2960"/>
                  </a:lnTo>
                  <a:lnTo>
                    <a:pt x="1536" y="2957"/>
                  </a:lnTo>
                  <a:lnTo>
                    <a:pt x="1540" y="2955"/>
                  </a:lnTo>
                  <a:lnTo>
                    <a:pt x="1540" y="2955"/>
                  </a:lnTo>
                  <a:lnTo>
                    <a:pt x="1545" y="2951"/>
                  </a:lnTo>
                  <a:lnTo>
                    <a:pt x="1551" y="2946"/>
                  </a:lnTo>
                  <a:lnTo>
                    <a:pt x="1551" y="2946"/>
                  </a:lnTo>
                  <a:lnTo>
                    <a:pt x="1551" y="2942"/>
                  </a:lnTo>
                  <a:lnTo>
                    <a:pt x="1551" y="2938"/>
                  </a:lnTo>
                  <a:lnTo>
                    <a:pt x="1547" y="2929"/>
                  </a:lnTo>
                  <a:lnTo>
                    <a:pt x="1542" y="2922"/>
                  </a:lnTo>
                  <a:lnTo>
                    <a:pt x="1536" y="2916"/>
                  </a:lnTo>
                  <a:lnTo>
                    <a:pt x="1536" y="2916"/>
                  </a:lnTo>
                  <a:lnTo>
                    <a:pt x="1531" y="2909"/>
                  </a:lnTo>
                  <a:lnTo>
                    <a:pt x="1531" y="2902"/>
                  </a:lnTo>
                  <a:lnTo>
                    <a:pt x="1533" y="2894"/>
                  </a:lnTo>
                  <a:lnTo>
                    <a:pt x="1536" y="2887"/>
                  </a:lnTo>
                  <a:lnTo>
                    <a:pt x="1536" y="2887"/>
                  </a:lnTo>
                  <a:lnTo>
                    <a:pt x="1542" y="2883"/>
                  </a:lnTo>
                  <a:lnTo>
                    <a:pt x="1549" y="2880"/>
                  </a:lnTo>
                  <a:lnTo>
                    <a:pt x="1554" y="2876"/>
                  </a:lnTo>
                  <a:lnTo>
                    <a:pt x="1558" y="2874"/>
                  </a:lnTo>
                  <a:lnTo>
                    <a:pt x="1558" y="2871"/>
                  </a:lnTo>
                  <a:lnTo>
                    <a:pt x="1558" y="2871"/>
                  </a:lnTo>
                  <a:lnTo>
                    <a:pt x="1560" y="2861"/>
                  </a:lnTo>
                  <a:lnTo>
                    <a:pt x="1558" y="2852"/>
                  </a:lnTo>
                  <a:lnTo>
                    <a:pt x="1558" y="2852"/>
                  </a:lnTo>
                  <a:lnTo>
                    <a:pt x="1558" y="2849"/>
                  </a:lnTo>
                  <a:lnTo>
                    <a:pt x="1560" y="2847"/>
                  </a:lnTo>
                  <a:lnTo>
                    <a:pt x="1563" y="2841"/>
                  </a:lnTo>
                  <a:lnTo>
                    <a:pt x="1563" y="2841"/>
                  </a:lnTo>
                  <a:lnTo>
                    <a:pt x="1565" y="2838"/>
                  </a:lnTo>
                  <a:lnTo>
                    <a:pt x="1565" y="2836"/>
                  </a:lnTo>
                  <a:lnTo>
                    <a:pt x="1563" y="2834"/>
                  </a:lnTo>
                  <a:lnTo>
                    <a:pt x="1565" y="2830"/>
                  </a:lnTo>
                  <a:lnTo>
                    <a:pt x="1565" y="2830"/>
                  </a:lnTo>
                  <a:lnTo>
                    <a:pt x="1567" y="2830"/>
                  </a:lnTo>
                  <a:lnTo>
                    <a:pt x="1573" y="2830"/>
                  </a:lnTo>
                  <a:lnTo>
                    <a:pt x="1576" y="2830"/>
                  </a:lnTo>
                  <a:lnTo>
                    <a:pt x="1578" y="2828"/>
                  </a:lnTo>
                  <a:lnTo>
                    <a:pt x="1578" y="2828"/>
                  </a:lnTo>
                  <a:lnTo>
                    <a:pt x="1580" y="2827"/>
                  </a:lnTo>
                  <a:lnTo>
                    <a:pt x="1578" y="2827"/>
                  </a:lnTo>
                  <a:lnTo>
                    <a:pt x="1574" y="2823"/>
                  </a:lnTo>
                  <a:lnTo>
                    <a:pt x="1569" y="2821"/>
                  </a:lnTo>
                  <a:lnTo>
                    <a:pt x="1565" y="2817"/>
                  </a:lnTo>
                  <a:lnTo>
                    <a:pt x="1565" y="2817"/>
                  </a:lnTo>
                  <a:lnTo>
                    <a:pt x="1563" y="2812"/>
                  </a:lnTo>
                  <a:lnTo>
                    <a:pt x="1563" y="2806"/>
                  </a:lnTo>
                  <a:lnTo>
                    <a:pt x="1565" y="2803"/>
                  </a:lnTo>
                  <a:lnTo>
                    <a:pt x="1569" y="2797"/>
                  </a:lnTo>
                  <a:lnTo>
                    <a:pt x="1569" y="2797"/>
                  </a:lnTo>
                  <a:lnTo>
                    <a:pt x="1573" y="2795"/>
                  </a:lnTo>
                  <a:lnTo>
                    <a:pt x="1576" y="2795"/>
                  </a:lnTo>
                  <a:lnTo>
                    <a:pt x="1585" y="2795"/>
                  </a:lnTo>
                  <a:lnTo>
                    <a:pt x="1585" y="2795"/>
                  </a:lnTo>
                  <a:lnTo>
                    <a:pt x="1591" y="2794"/>
                  </a:lnTo>
                  <a:lnTo>
                    <a:pt x="1594" y="2792"/>
                  </a:lnTo>
                  <a:lnTo>
                    <a:pt x="1602" y="2784"/>
                  </a:lnTo>
                  <a:lnTo>
                    <a:pt x="1607" y="2773"/>
                  </a:lnTo>
                  <a:lnTo>
                    <a:pt x="1607" y="2770"/>
                  </a:lnTo>
                  <a:lnTo>
                    <a:pt x="1605" y="2764"/>
                  </a:lnTo>
                  <a:lnTo>
                    <a:pt x="1605" y="2764"/>
                  </a:lnTo>
                  <a:lnTo>
                    <a:pt x="1603" y="2760"/>
                  </a:lnTo>
                  <a:lnTo>
                    <a:pt x="1600" y="2757"/>
                  </a:lnTo>
                  <a:lnTo>
                    <a:pt x="1600" y="2757"/>
                  </a:lnTo>
                  <a:lnTo>
                    <a:pt x="1598" y="2751"/>
                  </a:lnTo>
                  <a:lnTo>
                    <a:pt x="1598" y="2749"/>
                  </a:lnTo>
                  <a:lnTo>
                    <a:pt x="1600" y="2749"/>
                  </a:lnTo>
                  <a:lnTo>
                    <a:pt x="1611" y="2749"/>
                  </a:lnTo>
                  <a:lnTo>
                    <a:pt x="1611" y="2749"/>
                  </a:lnTo>
                  <a:lnTo>
                    <a:pt x="1618" y="2748"/>
                  </a:lnTo>
                  <a:lnTo>
                    <a:pt x="1625" y="2744"/>
                  </a:lnTo>
                  <a:lnTo>
                    <a:pt x="1632" y="2742"/>
                  </a:lnTo>
                  <a:lnTo>
                    <a:pt x="1640" y="2738"/>
                  </a:lnTo>
                  <a:lnTo>
                    <a:pt x="1640" y="2738"/>
                  </a:lnTo>
                  <a:lnTo>
                    <a:pt x="1652" y="2738"/>
                  </a:lnTo>
                  <a:lnTo>
                    <a:pt x="1658" y="2738"/>
                  </a:lnTo>
                  <a:lnTo>
                    <a:pt x="1665" y="2737"/>
                  </a:lnTo>
                  <a:lnTo>
                    <a:pt x="1665" y="2737"/>
                  </a:lnTo>
                  <a:lnTo>
                    <a:pt x="1669" y="2733"/>
                  </a:lnTo>
                  <a:lnTo>
                    <a:pt x="1672" y="2727"/>
                  </a:lnTo>
                  <a:lnTo>
                    <a:pt x="1679" y="2718"/>
                  </a:lnTo>
                  <a:lnTo>
                    <a:pt x="1679" y="2718"/>
                  </a:lnTo>
                  <a:lnTo>
                    <a:pt x="1685" y="2711"/>
                  </a:lnTo>
                  <a:lnTo>
                    <a:pt x="1685" y="2705"/>
                  </a:lnTo>
                  <a:lnTo>
                    <a:pt x="1685" y="2702"/>
                  </a:lnTo>
                  <a:lnTo>
                    <a:pt x="1685" y="2702"/>
                  </a:lnTo>
                  <a:lnTo>
                    <a:pt x="1683" y="2698"/>
                  </a:lnTo>
                  <a:lnTo>
                    <a:pt x="1679" y="2694"/>
                  </a:lnTo>
                  <a:lnTo>
                    <a:pt x="1676" y="2693"/>
                  </a:lnTo>
                  <a:lnTo>
                    <a:pt x="1674" y="2689"/>
                  </a:lnTo>
                  <a:lnTo>
                    <a:pt x="1674" y="2689"/>
                  </a:lnTo>
                  <a:lnTo>
                    <a:pt x="1672" y="2685"/>
                  </a:lnTo>
                  <a:lnTo>
                    <a:pt x="1674" y="2682"/>
                  </a:lnTo>
                  <a:lnTo>
                    <a:pt x="1676" y="2678"/>
                  </a:lnTo>
                  <a:lnTo>
                    <a:pt x="1676" y="2674"/>
                  </a:lnTo>
                  <a:lnTo>
                    <a:pt x="1676" y="2674"/>
                  </a:lnTo>
                  <a:lnTo>
                    <a:pt x="1676" y="2671"/>
                  </a:lnTo>
                  <a:lnTo>
                    <a:pt x="1672" y="2669"/>
                  </a:lnTo>
                  <a:lnTo>
                    <a:pt x="1669" y="2665"/>
                  </a:lnTo>
                  <a:lnTo>
                    <a:pt x="1661" y="2663"/>
                  </a:lnTo>
                  <a:lnTo>
                    <a:pt x="1658" y="2658"/>
                  </a:lnTo>
                  <a:lnTo>
                    <a:pt x="1658" y="2658"/>
                  </a:lnTo>
                  <a:lnTo>
                    <a:pt x="1654" y="2652"/>
                  </a:lnTo>
                  <a:lnTo>
                    <a:pt x="1652" y="2647"/>
                  </a:lnTo>
                  <a:lnTo>
                    <a:pt x="1650" y="2634"/>
                  </a:lnTo>
                  <a:lnTo>
                    <a:pt x="1650" y="2634"/>
                  </a:lnTo>
                  <a:lnTo>
                    <a:pt x="1652" y="2628"/>
                  </a:lnTo>
                  <a:lnTo>
                    <a:pt x="1656" y="2625"/>
                  </a:lnTo>
                  <a:lnTo>
                    <a:pt x="1660" y="2627"/>
                  </a:lnTo>
                  <a:lnTo>
                    <a:pt x="1665" y="2632"/>
                  </a:lnTo>
                  <a:lnTo>
                    <a:pt x="1665" y="2632"/>
                  </a:lnTo>
                  <a:lnTo>
                    <a:pt x="1667" y="2638"/>
                  </a:lnTo>
                  <a:lnTo>
                    <a:pt x="1669" y="2645"/>
                  </a:lnTo>
                  <a:lnTo>
                    <a:pt x="1672" y="2650"/>
                  </a:lnTo>
                  <a:lnTo>
                    <a:pt x="1674" y="2656"/>
                  </a:lnTo>
                  <a:lnTo>
                    <a:pt x="1674" y="2656"/>
                  </a:lnTo>
                  <a:lnTo>
                    <a:pt x="1679" y="2661"/>
                  </a:lnTo>
                  <a:lnTo>
                    <a:pt x="1683" y="2663"/>
                  </a:lnTo>
                  <a:lnTo>
                    <a:pt x="1688" y="2663"/>
                  </a:lnTo>
                  <a:lnTo>
                    <a:pt x="1694" y="2663"/>
                  </a:lnTo>
                  <a:lnTo>
                    <a:pt x="1694" y="2663"/>
                  </a:lnTo>
                  <a:lnTo>
                    <a:pt x="1701" y="2661"/>
                  </a:lnTo>
                  <a:lnTo>
                    <a:pt x="1707" y="2661"/>
                  </a:lnTo>
                  <a:lnTo>
                    <a:pt x="1707" y="2661"/>
                  </a:lnTo>
                  <a:lnTo>
                    <a:pt x="1712" y="2661"/>
                  </a:lnTo>
                  <a:lnTo>
                    <a:pt x="1719" y="2661"/>
                  </a:lnTo>
                  <a:lnTo>
                    <a:pt x="1719" y="2661"/>
                  </a:lnTo>
                  <a:lnTo>
                    <a:pt x="1723" y="2660"/>
                  </a:lnTo>
                  <a:lnTo>
                    <a:pt x="1728" y="2652"/>
                  </a:lnTo>
                  <a:lnTo>
                    <a:pt x="1741" y="2634"/>
                  </a:lnTo>
                  <a:lnTo>
                    <a:pt x="1741" y="2634"/>
                  </a:lnTo>
                  <a:lnTo>
                    <a:pt x="1748" y="2619"/>
                  </a:lnTo>
                  <a:lnTo>
                    <a:pt x="1748" y="2619"/>
                  </a:lnTo>
                  <a:lnTo>
                    <a:pt x="1748" y="2616"/>
                  </a:lnTo>
                  <a:lnTo>
                    <a:pt x="1748" y="2614"/>
                  </a:lnTo>
                  <a:lnTo>
                    <a:pt x="1746" y="2612"/>
                  </a:lnTo>
                  <a:lnTo>
                    <a:pt x="1746" y="2608"/>
                  </a:lnTo>
                  <a:lnTo>
                    <a:pt x="1746" y="2608"/>
                  </a:lnTo>
                  <a:lnTo>
                    <a:pt x="1748" y="2605"/>
                  </a:lnTo>
                  <a:lnTo>
                    <a:pt x="1752" y="2601"/>
                  </a:lnTo>
                  <a:lnTo>
                    <a:pt x="1757" y="2595"/>
                  </a:lnTo>
                  <a:lnTo>
                    <a:pt x="1757" y="2595"/>
                  </a:lnTo>
                  <a:lnTo>
                    <a:pt x="1763" y="2586"/>
                  </a:lnTo>
                  <a:lnTo>
                    <a:pt x="1770" y="2579"/>
                  </a:lnTo>
                  <a:lnTo>
                    <a:pt x="1770" y="2579"/>
                  </a:lnTo>
                  <a:lnTo>
                    <a:pt x="1775" y="2577"/>
                  </a:lnTo>
                  <a:lnTo>
                    <a:pt x="1781" y="2577"/>
                  </a:lnTo>
                  <a:lnTo>
                    <a:pt x="1781" y="2577"/>
                  </a:lnTo>
                  <a:lnTo>
                    <a:pt x="1783" y="2573"/>
                  </a:lnTo>
                  <a:lnTo>
                    <a:pt x="1785" y="2570"/>
                  </a:lnTo>
                  <a:lnTo>
                    <a:pt x="1788" y="2562"/>
                  </a:lnTo>
                  <a:lnTo>
                    <a:pt x="1788" y="2562"/>
                  </a:lnTo>
                  <a:lnTo>
                    <a:pt x="1794" y="2551"/>
                  </a:lnTo>
                  <a:lnTo>
                    <a:pt x="1801" y="2544"/>
                  </a:lnTo>
                  <a:lnTo>
                    <a:pt x="1801" y="2544"/>
                  </a:lnTo>
                  <a:lnTo>
                    <a:pt x="1806" y="2537"/>
                  </a:lnTo>
                  <a:lnTo>
                    <a:pt x="1808" y="2529"/>
                  </a:lnTo>
                  <a:lnTo>
                    <a:pt x="1810" y="2522"/>
                  </a:lnTo>
                  <a:lnTo>
                    <a:pt x="1808" y="2515"/>
                  </a:lnTo>
                  <a:lnTo>
                    <a:pt x="1804" y="2498"/>
                  </a:lnTo>
                  <a:lnTo>
                    <a:pt x="1804" y="2491"/>
                  </a:lnTo>
                  <a:lnTo>
                    <a:pt x="1804" y="2482"/>
                  </a:lnTo>
                  <a:lnTo>
                    <a:pt x="1804" y="2482"/>
                  </a:lnTo>
                  <a:lnTo>
                    <a:pt x="1808" y="2473"/>
                  </a:lnTo>
                  <a:lnTo>
                    <a:pt x="1815" y="2465"/>
                  </a:lnTo>
                  <a:lnTo>
                    <a:pt x="1830" y="2454"/>
                  </a:lnTo>
                  <a:lnTo>
                    <a:pt x="1830" y="2454"/>
                  </a:lnTo>
                  <a:lnTo>
                    <a:pt x="1850" y="2441"/>
                  </a:lnTo>
                  <a:lnTo>
                    <a:pt x="1850" y="2441"/>
                  </a:lnTo>
                  <a:lnTo>
                    <a:pt x="1861" y="2432"/>
                  </a:lnTo>
                  <a:lnTo>
                    <a:pt x="1861" y="2432"/>
                  </a:lnTo>
                  <a:lnTo>
                    <a:pt x="1879" y="2423"/>
                  </a:lnTo>
                  <a:lnTo>
                    <a:pt x="1899" y="2416"/>
                  </a:lnTo>
                  <a:lnTo>
                    <a:pt x="1899" y="2416"/>
                  </a:lnTo>
                  <a:lnTo>
                    <a:pt x="1911" y="2410"/>
                  </a:lnTo>
                  <a:lnTo>
                    <a:pt x="1917" y="2406"/>
                  </a:lnTo>
                  <a:lnTo>
                    <a:pt x="1919" y="2399"/>
                  </a:lnTo>
                  <a:lnTo>
                    <a:pt x="1919" y="2399"/>
                  </a:lnTo>
                  <a:lnTo>
                    <a:pt x="1920" y="2392"/>
                  </a:lnTo>
                  <a:lnTo>
                    <a:pt x="1920" y="2383"/>
                  </a:lnTo>
                  <a:lnTo>
                    <a:pt x="1920" y="2383"/>
                  </a:lnTo>
                  <a:lnTo>
                    <a:pt x="1924" y="2377"/>
                  </a:lnTo>
                  <a:lnTo>
                    <a:pt x="1928" y="2370"/>
                  </a:lnTo>
                  <a:lnTo>
                    <a:pt x="1928" y="2370"/>
                  </a:lnTo>
                  <a:lnTo>
                    <a:pt x="1937" y="2361"/>
                  </a:lnTo>
                  <a:lnTo>
                    <a:pt x="1944" y="2351"/>
                  </a:lnTo>
                  <a:lnTo>
                    <a:pt x="1944" y="2351"/>
                  </a:lnTo>
                  <a:lnTo>
                    <a:pt x="1946" y="2346"/>
                  </a:lnTo>
                  <a:lnTo>
                    <a:pt x="1946" y="2340"/>
                  </a:lnTo>
                  <a:lnTo>
                    <a:pt x="1944" y="2329"/>
                  </a:lnTo>
                  <a:lnTo>
                    <a:pt x="1944" y="2329"/>
                  </a:lnTo>
                  <a:lnTo>
                    <a:pt x="1946" y="2324"/>
                  </a:lnTo>
                  <a:lnTo>
                    <a:pt x="1948" y="2320"/>
                  </a:lnTo>
                  <a:lnTo>
                    <a:pt x="1951" y="2311"/>
                  </a:lnTo>
                  <a:lnTo>
                    <a:pt x="1951" y="2311"/>
                  </a:lnTo>
                  <a:lnTo>
                    <a:pt x="1953" y="2306"/>
                  </a:lnTo>
                  <a:lnTo>
                    <a:pt x="1955" y="2298"/>
                  </a:lnTo>
                  <a:lnTo>
                    <a:pt x="1955" y="2285"/>
                  </a:lnTo>
                  <a:lnTo>
                    <a:pt x="1955" y="2285"/>
                  </a:lnTo>
                  <a:lnTo>
                    <a:pt x="1951" y="2269"/>
                  </a:lnTo>
                  <a:lnTo>
                    <a:pt x="1949" y="2262"/>
                  </a:lnTo>
                  <a:lnTo>
                    <a:pt x="1948" y="2252"/>
                  </a:lnTo>
                  <a:lnTo>
                    <a:pt x="1948" y="2252"/>
                  </a:lnTo>
                  <a:lnTo>
                    <a:pt x="1948" y="2245"/>
                  </a:lnTo>
                  <a:lnTo>
                    <a:pt x="1949" y="2236"/>
                  </a:lnTo>
                  <a:lnTo>
                    <a:pt x="1949" y="2236"/>
                  </a:lnTo>
                  <a:lnTo>
                    <a:pt x="1955" y="2227"/>
                  </a:lnTo>
                  <a:lnTo>
                    <a:pt x="1958" y="2221"/>
                  </a:lnTo>
                  <a:lnTo>
                    <a:pt x="1962" y="2219"/>
                  </a:lnTo>
                  <a:lnTo>
                    <a:pt x="1962" y="2219"/>
                  </a:lnTo>
                  <a:lnTo>
                    <a:pt x="1969" y="2218"/>
                  </a:lnTo>
                  <a:lnTo>
                    <a:pt x="1973" y="2218"/>
                  </a:lnTo>
                  <a:lnTo>
                    <a:pt x="1975" y="2216"/>
                  </a:lnTo>
                  <a:lnTo>
                    <a:pt x="1975" y="2216"/>
                  </a:lnTo>
                  <a:lnTo>
                    <a:pt x="1980" y="2210"/>
                  </a:lnTo>
                  <a:lnTo>
                    <a:pt x="1984" y="2203"/>
                  </a:lnTo>
                  <a:lnTo>
                    <a:pt x="1989" y="2190"/>
                  </a:lnTo>
                  <a:lnTo>
                    <a:pt x="1989" y="2190"/>
                  </a:lnTo>
                  <a:lnTo>
                    <a:pt x="1991" y="2183"/>
                  </a:lnTo>
                  <a:lnTo>
                    <a:pt x="1995" y="2177"/>
                  </a:lnTo>
                  <a:lnTo>
                    <a:pt x="1995" y="2177"/>
                  </a:lnTo>
                  <a:lnTo>
                    <a:pt x="2000" y="2172"/>
                  </a:lnTo>
                  <a:lnTo>
                    <a:pt x="2006" y="2168"/>
                  </a:lnTo>
                  <a:lnTo>
                    <a:pt x="2006" y="2168"/>
                  </a:lnTo>
                  <a:lnTo>
                    <a:pt x="2013" y="2161"/>
                  </a:lnTo>
                  <a:lnTo>
                    <a:pt x="2016" y="2152"/>
                  </a:lnTo>
                  <a:lnTo>
                    <a:pt x="2016" y="2152"/>
                  </a:lnTo>
                  <a:lnTo>
                    <a:pt x="2020" y="2142"/>
                  </a:lnTo>
                  <a:lnTo>
                    <a:pt x="2024" y="2133"/>
                  </a:lnTo>
                  <a:lnTo>
                    <a:pt x="2024" y="2122"/>
                  </a:lnTo>
                  <a:lnTo>
                    <a:pt x="2022" y="2113"/>
                  </a:lnTo>
                  <a:lnTo>
                    <a:pt x="2022" y="2113"/>
                  </a:lnTo>
                  <a:lnTo>
                    <a:pt x="2015" y="2095"/>
                  </a:lnTo>
                  <a:lnTo>
                    <a:pt x="2015" y="2095"/>
                  </a:lnTo>
                  <a:close/>
                  <a:moveTo>
                    <a:pt x="5417" y="580"/>
                  </a:moveTo>
                  <a:lnTo>
                    <a:pt x="5417" y="580"/>
                  </a:lnTo>
                  <a:lnTo>
                    <a:pt x="5412" y="581"/>
                  </a:lnTo>
                  <a:lnTo>
                    <a:pt x="5406" y="583"/>
                  </a:lnTo>
                  <a:lnTo>
                    <a:pt x="5404" y="587"/>
                  </a:lnTo>
                  <a:lnTo>
                    <a:pt x="5402" y="594"/>
                  </a:lnTo>
                  <a:lnTo>
                    <a:pt x="5402" y="594"/>
                  </a:lnTo>
                  <a:lnTo>
                    <a:pt x="5401" y="602"/>
                  </a:lnTo>
                  <a:lnTo>
                    <a:pt x="5397" y="605"/>
                  </a:lnTo>
                  <a:lnTo>
                    <a:pt x="5392" y="605"/>
                  </a:lnTo>
                  <a:lnTo>
                    <a:pt x="5384" y="603"/>
                  </a:lnTo>
                  <a:lnTo>
                    <a:pt x="5384" y="603"/>
                  </a:lnTo>
                  <a:lnTo>
                    <a:pt x="5366" y="600"/>
                  </a:lnTo>
                  <a:lnTo>
                    <a:pt x="5357" y="596"/>
                  </a:lnTo>
                  <a:lnTo>
                    <a:pt x="5350" y="591"/>
                  </a:lnTo>
                  <a:lnTo>
                    <a:pt x="5350" y="591"/>
                  </a:lnTo>
                  <a:lnTo>
                    <a:pt x="5343" y="580"/>
                  </a:lnTo>
                  <a:lnTo>
                    <a:pt x="5339" y="576"/>
                  </a:lnTo>
                  <a:lnTo>
                    <a:pt x="5334" y="572"/>
                  </a:lnTo>
                  <a:lnTo>
                    <a:pt x="5334" y="572"/>
                  </a:lnTo>
                  <a:lnTo>
                    <a:pt x="5326" y="572"/>
                  </a:lnTo>
                  <a:lnTo>
                    <a:pt x="5321" y="574"/>
                  </a:lnTo>
                  <a:lnTo>
                    <a:pt x="5315" y="576"/>
                  </a:lnTo>
                  <a:lnTo>
                    <a:pt x="5308" y="576"/>
                  </a:lnTo>
                  <a:lnTo>
                    <a:pt x="5308" y="576"/>
                  </a:lnTo>
                  <a:lnTo>
                    <a:pt x="5297" y="574"/>
                  </a:lnTo>
                  <a:lnTo>
                    <a:pt x="5294" y="574"/>
                  </a:lnTo>
                  <a:lnTo>
                    <a:pt x="5288" y="576"/>
                  </a:lnTo>
                  <a:lnTo>
                    <a:pt x="5288" y="576"/>
                  </a:lnTo>
                  <a:lnTo>
                    <a:pt x="5285" y="581"/>
                  </a:lnTo>
                  <a:lnTo>
                    <a:pt x="5279" y="585"/>
                  </a:lnTo>
                  <a:lnTo>
                    <a:pt x="5276" y="591"/>
                  </a:lnTo>
                  <a:lnTo>
                    <a:pt x="5270" y="594"/>
                  </a:lnTo>
                  <a:lnTo>
                    <a:pt x="5270" y="594"/>
                  </a:lnTo>
                  <a:lnTo>
                    <a:pt x="5265" y="594"/>
                  </a:lnTo>
                  <a:lnTo>
                    <a:pt x="5259" y="592"/>
                  </a:lnTo>
                  <a:lnTo>
                    <a:pt x="5254" y="592"/>
                  </a:lnTo>
                  <a:lnTo>
                    <a:pt x="5252" y="594"/>
                  </a:lnTo>
                  <a:lnTo>
                    <a:pt x="5250" y="596"/>
                  </a:lnTo>
                  <a:lnTo>
                    <a:pt x="5250" y="596"/>
                  </a:lnTo>
                  <a:lnTo>
                    <a:pt x="5250" y="598"/>
                  </a:lnTo>
                  <a:lnTo>
                    <a:pt x="5252" y="602"/>
                  </a:lnTo>
                  <a:lnTo>
                    <a:pt x="5258" y="607"/>
                  </a:lnTo>
                  <a:lnTo>
                    <a:pt x="5265" y="613"/>
                  </a:lnTo>
                  <a:lnTo>
                    <a:pt x="5268" y="616"/>
                  </a:lnTo>
                  <a:lnTo>
                    <a:pt x="5268" y="616"/>
                  </a:lnTo>
                  <a:lnTo>
                    <a:pt x="5272" y="625"/>
                  </a:lnTo>
                  <a:lnTo>
                    <a:pt x="5270" y="633"/>
                  </a:lnTo>
                  <a:lnTo>
                    <a:pt x="5267" y="640"/>
                  </a:lnTo>
                  <a:lnTo>
                    <a:pt x="5261" y="647"/>
                  </a:lnTo>
                  <a:lnTo>
                    <a:pt x="5261" y="647"/>
                  </a:lnTo>
                  <a:lnTo>
                    <a:pt x="5254" y="653"/>
                  </a:lnTo>
                  <a:lnTo>
                    <a:pt x="5245" y="655"/>
                  </a:lnTo>
                  <a:lnTo>
                    <a:pt x="5227" y="657"/>
                  </a:lnTo>
                  <a:lnTo>
                    <a:pt x="5227" y="657"/>
                  </a:lnTo>
                  <a:lnTo>
                    <a:pt x="5209" y="660"/>
                  </a:lnTo>
                  <a:lnTo>
                    <a:pt x="5192" y="666"/>
                  </a:lnTo>
                  <a:lnTo>
                    <a:pt x="5176" y="675"/>
                  </a:lnTo>
                  <a:lnTo>
                    <a:pt x="5171" y="680"/>
                  </a:lnTo>
                  <a:lnTo>
                    <a:pt x="5163" y="686"/>
                  </a:lnTo>
                  <a:lnTo>
                    <a:pt x="5163" y="686"/>
                  </a:lnTo>
                  <a:lnTo>
                    <a:pt x="5152" y="701"/>
                  </a:lnTo>
                  <a:lnTo>
                    <a:pt x="5145" y="706"/>
                  </a:lnTo>
                  <a:lnTo>
                    <a:pt x="5138" y="710"/>
                  </a:lnTo>
                  <a:lnTo>
                    <a:pt x="5138" y="710"/>
                  </a:lnTo>
                  <a:lnTo>
                    <a:pt x="5131" y="708"/>
                  </a:lnTo>
                  <a:lnTo>
                    <a:pt x="5125" y="706"/>
                  </a:lnTo>
                  <a:lnTo>
                    <a:pt x="5120" y="703"/>
                  </a:lnTo>
                  <a:lnTo>
                    <a:pt x="5114" y="701"/>
                  </a:lnTo>
                  <a:lnTo>
                    <a:pt x="5114" y="701"/>
                  </a:lnTo>
                  <a:lnTo>
                    <a:pt x="5102" y="701"/>
                  </a:lnTo>
                  <a:lnTo>
                    <a:pt x="5091" y="704"/>
                  </a:lnTo>
                  <a:lnTo>
                    <a:pt x="5078" y="708"/>
                  </a:lnTo>
                  <a:lnTo>
                    <a:pt x="5067" y="712"/>
                  </a:lnTo>
                  <a:lnTo>
                    <a:pt x="5067" y="712"/>
                  </a:lnTo>
                  <a:lnTo>
                    <a:pt x="5058" y="715"/>
                  </a:lnTo>
                  <a:lnTo>
                    <a:pt x="5051" y="719"/>
                  </a:lnTo>
                  <a:lnTo>
                    <a:pt x="5044" y="726"/>
                  </a:lnTo>
                  <a:lnTo>
                    <a:pt x="5038" y="734"/>
                  </a:lnTo>
                  <a:lnTo>
                    <a:pt x="5038" y="734"/>
                  </a:lnTo>
                  <a:lnTo>
                    <a:pt x="5029" y="745"/>
                  </a:lnTo>
                  <a:lnTo>
                    <a:pt x="5026" y="752"/>
                  </a:lnTo>
                  <a:lnTo>
                    <a:pt x="5026" y="759"/>
                  </a:lnTo>
                  <a:lnTo>
                    <a:pt x="5026" y="759"/>
                  </a:lnTo>
                  <a:lnTo>
                    <a:pt x="5027" y="767"/>
                  </a:lnTo>
                  <a:lnTo>
                    <a:pt x="5031" y="774"/>
                  </a:lnTo>
                  <a:lnTo>
                    <a:pt x="5035" y="781"/>
                  </a:lnTo>
                  <a:lnTo>
                    <a:pt x="5036" y="789"/>
                  </a:lnTo>
                  <a:lnTo>
                    <a:pt x="5036" y="789"/>
                  </a:lnTo>
                  <a:lnTo>
                    <a:pt x="5036" y="796"/>
                  </a:lnTo>
                  <a:lnTo>
                    <a:pt x="5035" y="802"/>
                  </a:lnTo>
                  <a:lnTo>
                    <a:pt x="5026" y="811"/>
                  </a:lnTo>
                  <a:lnTo>
                    <a:pt x="5017" y="820"/>
                  </a:lnTo>
                  <a:lnTo>
                    <a:pt x="5013" y="825"/>
                  </a:lnTo>
                  <a:lnTo>
                    <a:pt x="5011" y="831"/>
                  </a:lnTo>
                  <a:lnTo>
                    <a:pt x="5011" y="831"/>
                  </a:lnTo>
                  <a:lnTo>
                    <a:pt x="5008" y="844"/>
                  </a:lnTo>
                  <a:lnTo>
                    <a:pt x="5006" y="849"/>
                  </a:lnTo>
                  <a:lnTo>
                    <a:pt x="5002" y="855"/>
                  </a:lnTo>
                  <a:lnTo>
                    <a:pt x="5002" y="855"/>
                  </a:lnTo>
                  <a:lnTo>
                    <a:pt x="4997" y="858"/>
                  </a:lnTo>
                  <a:lnTo>
                    <a:pt x="4988" y="862"/>
                  </a:lnTo>
                  <a:lnTo>
                    <a:pt x="4980" y="864"/>
                  </a:lnTo>
                  <a:lnTo>
                    <a:pt x="4973" y="868"/>
                  </a:lnTo>
                  <a:lnTo>
                    <a:pt x="4973" y="868"/>
                  </a:lnTo>
                  <a:lnTo>
                    <a:pt x="4969" y="873"/>
                  </a:lnTo>
                  <a:lnTo>
                    <a:pt x="4966" y="880"/>
                  </a:lnTo>
                  <a:lnTo>
                    <a:pt x="4964" y="897"/>
                  </a:lnTo>
                  <a:lnTo>
                    <a:pt x="4962" y="906"/>
                  </a:lnTo>
                  <a:lnTo>
                    <a:pt x="4960" y="913"/>
                  </a:lnTo>
                  <a:lnTo>
                    <a:pt x="4955" y="919"/>
                  </a:lnTo>
                  <a:lnTo>
                    <a:pt x="4950" y="923"/>
                  </a:lnTo>
                  <a:lnTo>
                    <a:pt x="4950" y="923"/>
                  </a:lnTo>
                  <a:lnTo>
                    <a:pt x="4944" y="924"/>
                  </a:lnTo>
                  <a:lnTo>
                    <a:pt x="4940" y="923"/>
                  </a:lnTo>
                  <a:lnTo>
                    <a:pt x="4937" y="923"/>
                  </a:lnTo>
                  <a:lnTo>
                    <a:pt x="4933" y="921"/>
                  </a:lnTo>
                  <a:lnTo>
                    <a:pt x="4926" y="913"/>
                  </a:lnTo>
                  <a:lnTo>
                    <a:pt x="4922" y="904"/>
                  </a:lnTo>
                  <a:lnTo>
                    <a:pt x="4919" y="893"/>
                  </a:lnTo>
                  <a:lnTo>
                    <a:pt x="4917" y="882"/>
                  </a:lnTo>
                  <a:lnTo>
                    <a:pt x="4917" y="866"/>
                  </a:lnTo>
                  <a:lnTo>
                    <a:pt x="4917" y="866"/>
                  </a:lnTo>
                  <a:lnTo>
                    <a:pt x="4919" y="836"/>
                  </a:lnTo>
                  <a:lnTo>
                    <a:pt x="4921" y="822"/>
                  </a:lnTo>
                  <a:lnTo>
                    <a:pt x="4924" y="807"/>
                  </a:lnTo>
                  <a:lnTo>
                    <a:pt x="4928" y="792"/>
                  </a:lnTo>
                  <a:lnTo>
                    <a:pt x="4935" y="780"/>
                  </a:lnTo>
                  <a:lnTo>
                    <a:pt x="4944" y="769"/>
                  </a:lnTo>
                  <a:lnTo>
                    <a:pt x="4955" y="759"/>
                  </a:lnTo>
                  <a:lnTo>
                    <a:pt x="4955" y="759"/>
                  </a:lnTo>
                  <a:lnTo>
                    <a:pt x="4964" y="754"/>
                  </a:lnTo>
                  <a:lnTo>
                    <a:pt x="4971" y="750"/>
                  </a:lnTo>
                  <a:lnTo>
                    <a:pt x="4980" y="747"/>
                  </a:lnTo>
                  <a:lnTo>
                    <a:pt x="4988" y="741"/>
                  </a:lnTo>
                  <a:lnTo>
                    <a:pt x="4988" y="741"/>
                  </a:lnTo>
                  <a:lnTo>
                    <a:pt x="4997" y="730"/>
                  </a:lnTo>
                  <a:lnTo>
                    <a:pt x="5006" y="719"/>
                  </a:lnTo>
                  <a:lnTo>
                    <a:pt x="5013" y="708"/>
                  </a:lnTo>
                  <a:lnTo>
                    <a:pt x="5022" y="697"/>
                  </a:lnTo>
                  <a:lnTo>
                    <a:pt x="5022" y="697"/>
                  </a:lnTo>
                  <a:lnTo>
                    <a:pt x="5029" y="688"/>
                  </a:lnTo>
                  <a:lnTo>
                    <a:pt x="5035" y="679"/>
                  </a:lnTo>
                  <a:lnTo>
                    <a:pt x="5040" y="669"/>
                  </a:lnTo>
                  <a:lnTo>
                    <a:pt x="5040" y="664"/>
                  </a:lnTo>
                  <a:lnTo>
                    <a:pt x="5040" y="658"/>
                  </a:lnTo>
                  <a:lnTo>
                    <a:pt x="5040" y="658"/>
                  </a:lnTo>
                  <a:lnTo>
                    <a:pt x="5038" y="653"/>
                  </a:lnTo>
                  <a:lnTo>
                    <a:pt x="5035" y="649"/>
                  </a:lnTo>
                  <a:lnTo>
                    <a:pt x="5029" y="649"/>
                  </a:lnTo>
                  <a:lnTo>
                    <a:pt x="5026" y="649"/>
                  </a:lnTo>
                  <a:lnTo>
                    <a:pt x="5015" y="655"/>
                  </a:lnTo>
                  <a:lnTo>
                    <a:pt x="5008" y="662"/>
                  </a:lnTo>
                  <a:lnTo>
                    <a:pt x="5008" y="662"/>
                  </a:lnTo>
                  <a:lnTo>
                    <a:pt x="5002" y="671"/>
                  </a:lnTo>
                  <a:lnTo>
                    <a:pt x="4997" y="682"/>
                  </a:lnTo>
                  <a:lnTo>
                    <a:pt x="4993" y="686"/>
                  </a:lnTo>
                  <a:lnTo>
                    <a:pt x="4989" y="688"/>
                  </a:lnTo>
                  <a:lnTo>
                    <a:pt x="4986" y="686"/>
                  </a:lnTo>
                  <a:lnTo>
                    <a:pt x="4979" y="684"/>
                  </a:lnTo>
                  <a:lnTo>
                    <a:pt x="4979" y="684"/>
                  </a:lnTo>
                  <a:lnTo>
                    <a:pt x="4973" y="677"/>
                  </a:lnTo>
                  <a:lnTo>
                    <a:pt x="4971" y="675"/>
                  </a:lnTo>
                  <a:lnTo>
                    <a:pt x="4966" y="673"/>
                  </a:lnTo>
                  <a:lnTo>
                    <a:pt x="4966" y="673"/>
                  </a:lnTo>
                  <a:lnTo>
                    <a:pt x="4953" y="673"/>
                  </a:lnTo>
                  <a:lnTo>
                    <a:pt x="4944" y="675"/>
                  </a:lnTo>
                  <a:lnTo>
                    <a:pt x="4935" y="679"/>
                  </a:lnTo>
                  <a:lnTo>
                    <a:pt x="4926" y="688"/>
                  </a:lnTo>
                  <a:lnTo>
                    <a:pt x="4926" y="688"/>
                  </a:lnTo>
                  <a:lnTo>
                    <a:pt x="4911" y="703"/>
                  </a:lnTo>
                  <a:lnTo>
                    <a:pt x="4906" y="710"/>
                  </a:lnTo>
                  <a:lnTo>
                    <a:pt x="4902" y="721"/>
                  </a:lnTo>
                  <a:lnTo>
                    <a:pt x="4902" y="721"/>
                  </a:lnTo>
                  <a:lnTo>
                    <a:pt x="4899" y="730"/>
                  </a:lnTo>
                  <a:lnTo>
                    <a:pt x="4895" y="737"/>
                  </a:lnTo>
                  <a:lnTo>
                    <a:pt x="4890" y="743"/>
                  </a:lnTo>
                  <a:lnTo>
                    <a:pt x="4884" y="747"/>
                  </a:lnTo>
                  <a:lnTo>
                    <a:pt x="4879" y="748"/>
                  </a:lnTo>
                  <a:lnTo>
                    <a:pt x="4873" y="747"/>
                  </a:lnTo>
                  <a:lnTo>
                    <a:pt x="4868" y="741"/>
                  </a:lnTo>
                  <a:lnTo>
                    <a:pt x="4861" y="732"/>
                  </a:lnTo>
                  <a:lnTo>
                    <a:pt x="4861" y="732"/>
                  </a:lnTo>
                  <a:lnTo>
                    <a:pt x="4857" y="725"/>
                  </a:lnTo>
                  <a:lnTo>
                    <a:pt x="4854" y="723"/>
                  </a:lnTo>
                  <a:lnTo>
                    <a:pt x="4848" y="721"/>
                  </a:lnTo>
                  <a:lnTo>
                    <a:pt x="4848" y="721"/>
                  </a:lnTo>
                  <a:lnTo>
                    <a:pt x="4841" y="719"/>
                  </a:lnTo>
                  <a:lnTo>
                    <a:pt x="4834" y="721"/>
                  </a:lnTo>
                  <a:lnTo>
                    <a:pt x="4825" y="723"/>
                  </a:lnTo>
                  <a:lnTo>
                    <a:pt x="4817" y="726"/>
                  </a:lnTo>
                  <a:lnTo>
                    <a:pt x="4817" y="726"/>
                  </a:lnTo>
                  <a:lnTo>
                    <a:pt x="4808" y="732"/>
                  </a:lnTo>
                  <a:lnTo>
                    <a:pt x="4797" y="734"/>
                  </a:lnTo>
                  <a:lnTo>
                    <a:pt x="4786" y="736"/>
                  </a:lnTo>
                  <a:lnTo>
                    <a:pt x="4777" y="736"/>
                  </a:lnTo>
                  <a:lnTo>
                    <a:pt x="4756" y="734"/>
                  </a:lnTo>
                  <a:lnTo>
                    <a:pt x="4734" y="732"/>
                  </a:lnTo>
                  <a:lnTo>
                    <a:pt x="4734" y="732"/>
                  </a:lnTo>
                  <a:lnTo>
                    <a:pt x="4721" y="732"/>
                  </a:lnTo>
                  <a:lnTo>
                    <a:pt x="4709" y="734"/>
                  </a:lnTo>
                  <a:lnTo>
                    <a:pt x="4696" y="741"/>
                  </a:lnTo>
                  <a:lnTo>
                    <a:pt x="4687" y="750"/>
                  </a:lnTo>
                  <a:lnTo>
                    <a:pt x="4687" y="750"/>
                  </a:lnTo>
                  <a:lnTo>
                    <a:pt x="4683" y="758"/>
                  </a:lnTo>
                  <a:lnTo>
                    <a:pt x="4680" y="765"/>
                  </a:lnTo>
                  <a:lnTo>
                    <a:pt x="4678" y="774"/>
                  </a:lnTo>
                  <a:lnTo>
                    <a:pt x="4676" y="781"/>
                  </a:lnTo>
                  <a:lnTo>
                    <a:pt x="4676" y="781"/>
                  </a:lnTo>
                  <a:lnTo>
                    <a:pt x="4671" y="789"/>
                  </a:lnTo>
                  <a:lnTo>
                    <a:pt x="4663" y="796"/>
                  </a:lnTo>
                  <a:lnTo>
                    <a:pt x="4663" y="796"/>
                  </a:lnTo>
                  <a:lnTo>
                    <a:pt x="4649" y="811"/>
                  </a:lnTo>
                  <a:lnTo>
                    <a:pt x="4631" y="824"/>
                  </a:lnTo>
                  <a:lnTo>
                    <a:pt x="4631" y="824"/>
                  </a:lnTo>
                  <a:lnTo>
                    <a:pt x="4625" y="827"/>
                  </a:lnTo>
                  <a:lnTo>
                    <a:pt x="4620" y="833"/>
                  </a:lnTo>
                  <a:lnTo>
                    <a:pt x="4616" y="840"/>
                  </a:lnTo>
                  <a:lnTo>
                    <a:pt x="4613" y="847"/>
                  </a:lnTo>
                  <a:lnTo>
                    <a:pt x="4613" y="847"/>
                  </a:lnTo>
                  <a:lnTo>
                    <a:pt x="4614" y="857"/>
                  </a:lnTo>
                  <a:lnTo>
                    <a:pt x="4618" y="866"/>
                  </a:lnTo>
                  <a:lnTo>
                    <a:pt x="4625" y="873"/>
                  </a:lnTo>
                  <a:lnTo>
                    <a:pt x="4629" y="875"/>
                  </a:lnTo>
                  <a:lnTo>
                    <a:pt x="4634" y="877"/>
                  </a:lnTo>
                  <a:lnTo>
                    <a:pt x="4634" y="877"/>
                  </a:lnTo>
                  <a:lnTo>
                    <a:pt x="4647" y="877"/>
                  </a:lnTo>
                  <a:lnTo>
                    <a:pt x="4658" y="875"/>
                  </a:lnTo>
                  <a:lnTo>
                    <a:pt x="4663" y="875"/>
                  </a:lnTo>
                  <a:lnTo>
                    <a:pt x="4667" y="877"/>
                  </a:lnTo>
                  <a:lnTo>
                    <a:pt x="4672" y="880"/>
                  </a:lnTo>
                  <a:lnTo>
                    <a:pt x="4676" y="888"/>
                  </a:lnTo>
                  <a:lnTo>
                    <a:pt x="4676" y="888"/>
                  </a:lnTo>
                  <a:lnTo>
                    <a:pt x="4680" y="893"/>
                  </a:lnTo>
                  <a:lnTo>
                    <a:pt x="4681" y="901"/>
                  </a:lnTo>
                  <a:lnTo>
                    <a:pt x="4683" y="917"/>
                  </a:lnTo>
                  <a:lnTo>
                    <a:pt x="4683" y="917"/>
                  </a:lnTo>
                  <a:lnTo>
                    <a:pt x="4685" y="939"/>
                  </a:lnTo>
                  <a:lnTo>
                    <a:pt x="4685" y="959"/>
                  </a:lnTo>
                  <a:lnTo>
                    <a:pt x="4685" y="959"/>
                  </a:lnTo>
                  <a:lnTo>
                    <a:pt x="4685" y="970"/>
                  </a:lnTo>
                  <a:lnTo>
                    <a:pt x="4683" y="979"/>
                  </a:lnTo>
                  <a:lnTo>
                    <a:pt x="4680" y="989"/>
                  </a:lnTo>
                  <a:lnTo>
                    <a:pt x="4674" y="998"/>
                  </a:lnTo>
                  <a:lnTo>
                    <a:pt x="4674" y="998"/>
                  </a:lnTo>
                  <a:lnTo>
                    <a:pt x="4663" y="1018"/>
                  </a:lnTo>
                  <a:lnTo>
                    <a:pt x="4652" y="1038"/>
                  </a:lnTo>
                  <a:lnTo>
                    <a:pt x="4652" y="1038"/>
                  </a:lnTo>
                  <a:lnTo>
                    <a:pt x="4640" y="1055"/>
                  </a:lnTo>
                  <a:lnTo>
                    <a:pt x="4627" y="1073"/>
                  </a:lnTo>
                  <a:lnTo>
                    <a:pt x="4627" y="1073"/>
                  </a:lnTo>
                  <a:lnTo>
                    <a:pt x="4616" y="1086"/>
                  </a:lnTo>
                  <a:lnTo>
                    <a:pt x="4609" y="1099"/>
                  </a:lnTo>
                  <a:lnTo>
                    <a:pt x="4609" y="1099"/>
                  </a:lnTo>
                  <a:lnTo>
                    <a:pt x="4607" y="1104"/>
                  </a:lnTo>
                  <a:lnTo>
                    <a:pt x="4603" y="1108"/>
                  </a:lnTo>
                  <a:lnTo>
                    <a:pt x="4594" y="1115"/>
                  </a:lnTo>
                  <a:lnTo>
                    <a:pt x="4584" y="1117"/>
                  </a:lnTo>
                  <a:lnTo>
                    <a:pt x="4573" y="1117"/>
                  </a:lnTo>
                  <a:lnTo>
                    <a:pt x="4573" y="1117"/>
                  </a:lnTo>
                  <a:lnTo>
                    <a:pt x="4560" y="1115"/>
                  </a:lnTo>
                  <a:lnTo>
                    <a:pt x="4551" y="1112"/>
                  </a:lnTo>
                  <a:lnTo>
                    <a:pt x="4546" y="1113"/>
                  </a:lnTo>
                  <a:lnTo>
                    <a:pt x="4542" y="1113"/>
                  </a:lnTo>
                  <a:lnTo>
                    <a:pt x="4538" y="1117"/>
                  </a:lnTo>
                  <a:lnTo>
                    <a:pt x="4535" y="1123"/>
                  </a:lnTo>
                  <a:lnTo>
                    <a:pt x="4535" y="1123"/>
                  </a:lnTo>
                  <a:lnTo>
                    <a:pt x="4527" y="1134"/>
                  </a:lnTo>
                  <a:lnTo>
                    <a:pt x="4520" y="1145"/>
                  </a:lnTo>
                  <a:lnTo>
                    <a:pt x="4520" y="1145"/>
                  </a:lnTo>
                  <a:lnTo>
                    <a:pt x="4518" y="1150"/>
                  </a:lnTo>
                  <a:lnTo>
                    <a:pt x="4517" y="1157"/>
                  </a:lnTo>
                  <a:lnTo>
                    <a:pt x="4515" y="1172"/>
                  </a:lnTo>
                  <a:lnTo>
                    <a:pt x="4515" y="1172"/>
                  </a:lnTo>
                  <a:lnTo>
                    <a:pt x="4511" y="1185"/>
                  </a:lnTo>
                  <a:lnTo>
                    <a:pt x="4506" y="1196"/>
                  </a:lnTo>
                  <a:lnTo>
                    <a:pt x="4500" y="1205"/>
                  </a:lnTo>
                  <a:lnTo>
                    <a:pt x="4497" y="1218"/>
                  </a:lnTo>
                  <a:lnTo>
                    <a:pt x="4497" y="1218"/>
                  </a:lnTo>
                  <a:lnTo>
                    <a:pt x="4497" y="1227"/>
                  </a:lnTo>
                  <a:lnTo>
                    <a:pt x="4498" y="1236"/>
                  </a:lnTo>
                  <a:lnTo>
                    <a:pt x="4507" y="1255"/>
                  </a:lnTo>
                  <a:lnTo>
                    <a:pt x="4511" y="1264"/>
                  </a:lnTo>
                  <a:lnTo>
                    <a:pt x="4513" y="1275"/>
                  </a:lnTo>
                  <a:lnTo>
                    <a:pt x="4511" y="1284"/>
                  </a:lnTo>
                  <a:lnTo>
                    <a:pt x="4504" y="1293"/>
                  </a:lnTo>
                  <a:lnTo>
                    <a:pt x="4504" y="1293"/>
                  </a:lnTo>
                  <a:lnTo>
                    <a:pt x="4500" y="1297"/>
                  </a:lnTo>
                  <a:lnTo>
                    <a:pt x="4495" y="1299"/>
                  </a:lnTo>
                  <a:lnTo>
                    <a:pt x="4489" y="1299"/>
                  </a:lnTo>
                  <a:lnTo>
                    <a:pt x="4484" y="1295"/>
                  </a:lnTo>
                  <a:lnTo>
                    <a:pt x="4484" y="1295"/>
                  </a:lnTo>
                  <a:lnTo>
                    <a:pt x="4480" y="1289"/>
                  </a:lnTo>
                  <a:lnTo>
                    <a:pt x="4480" y="1284"/>
                  </a:lnTo>
                  <a:lnTo>
                    <a:pt x="4480" y="1269"/>
                  </a:lnTo>
                  <a:lnTo>
                    <a:pt x="4480" y="1269"/>
                  </a:lnTo>
                  <a:lnTo>
                    <a:pt x="4478" y="1251"/>
                  </a:lnTo>
                  <a:lnTo>
                    <a:pt x="4475" y="1244"/>
                  </a:lnTo>
                  <a:lnTo>
                    <a:pt x="4471" y="1236"/>
                  </a:lnTo>
                  <a:lnTo>
                    <a:pt x="4471" y="1236"/>
                  </a:lnTo>
                  <a:lnTo>
                    <a:pt x="4460" y="1225"/>
                  </a:lnTo>
                  <a:lnTo>
                    <a:pt x="4455" y="1220"/>
                  </a:lnTo>
                  <a:lnTo>
                    <a:pt x="4451" y="1214"/>
                  </a:lnTo>
                  <a:lnTo>
                    <a:pt x="4451" y="1214"/>
                  </a:lnTo>
                  <a:lnTo>
                    <a:pt x="4444" y="1201"/>
                  </a:lnTo>
                  <a:lnTo>
                    <a:pt x="4440" y="1200"/>
                  </a:lnTo>
                  <a:lnTo>
                    <a:pt x="4437" y="1198"/>
                  </a:lnTo>
                  <a:lnTo>
                    <a:pt x="4431" y="1196"/>
                  </a:lnTo>
                  <a:lnTo>
                    <a:pt x="4426" y="1196"/>
                  </a:lnTo>
                  <a:lnTo>
                    <a:pt x="4413" y="1200"/>
                  </a:lnTo>
                  <a:lnTo>
                    <a:pt x="4413" y="1200"/>
                  </a:lnTo>
                  <a:lnTo>
                    <a:pt x="4408" y="1201"/>
                  </a:lnTo>
                  <a:lnTo>
                    <a:pt x="4404" y="1200"/>
                  </a:lnTo>
                  <a:lnTo>
                    <a:pt x="4402" y="1194"/>
                  </a:lnTo>
                  <a:lnTo>
                    <a:pt x="4404" y="1189"/>
                  </a:lnTo>
                  <a:lnTo>
                    <a:pt x="4404" y="1189"/>
                  </a:lnTo>
                  <a:lnTo>
                    <a:pt x="4408" y="1183"/>
                  </a:lnTo>
                  <a:lnTo>
                    <a:pt x="4408" y="1181"/>
                  </a:lnTo>
                  <a:lnTo>
                    <a:pt x="4408" y="1178"/>
                  </a:lnTo>
                  <a:lnTo>
                    <a:pt x="4408" y="1178"/>
                  </a:lnTo>
                  <a:lnTo>
                    <a:pt x="4404" y="1174"/>
                  </a:lnTo>
                  <a:lnTo>
                    <a:pt x="4401" y="1172"/>
                  </a:lnTo>
                  <a:lnTo>
                    <a:pt x="4395" y="1170"/>
                  </a:lnTo>
                  <a:lnTo>
                    <a:pt x="4392" y="1170"/>
                  </a:lnTo>
                  <a:lnTo>
                    <a:pt x="4392" y="1170"/>
                  </a:lnTo>
                  <a:lnTo>
                    <a:pt x="4386" y="1172"/>
                  </a:lnTo>
                  <a:lnTo>
                    <a:pt x="4381" y="1176"/>
                  </a:lnTo>
                  <a:lnTo>
                    <a:pt x="4372" y="1185"/>
                  </a:lnTo>
                  <a:lnTo>
                    <a:pt x="4372" y="1185"/>
                  </a:lnTo>
                  <a:lnTo>
                    <a:pt x="4363" y="1189"/>
                  </a:lnTo>
                  <a:lnTo>
                    <a:pt x="4352" y="1194"/>
                  </a:lnTo>
                  <a:lnTo>
                    <a:pt x="4348" y="1198"/>
                  </a:lnTo>
                  <a:lnTo>
                    <a:pt x="4344" y="1203"/>
                  </a:lnTo>
                  <a:lnTo>
                    <a:pt x="4344" y="1209"/>
                  </a:lnTo>
                  <a:lnTo>
                    <a:pt x="4346" y="1216"/>
                  </a:lnTo>
                  <a:lnTo>
                    <a:pt x="4346" y="1216"/>
                  </a:lnTo>
                  <a:lnTo>
                    <a:pt x="4348" y="1222"/>
                  </a:lnTo>
                  <a:lnTo>
                    <a:pt x="4353" y="1225"/>
                  </a:lnTo>
                  <a:lnTo>
                    <a:pt x="4359" y="1229"/>
                  </a:lnTo>
                  <a:lnTo>
                    <a:pt x="4364" y="1231"/>
                  </a:lnTo>
                  <a:lnTo>
                    <a:pt x="4379" y="1231"/>
                  </a:lnTo>
                  <a:lnTo>
                    <a:pt x="4392" y="1233"/>
                  </a:lnTo>
                  <a:lnTo>
                    <a:pt x="4392" y="1233"/>
                  </a:lnTo>
                  <a:lnTo>
                    <a:pt x="4395" y="1236"/>
                  </a:lnTo>
                  <a:lnTo>
                    <a:pt x="4399" y="1238"/>
                  </a:lnTo>
                  <a:lnTo>
                    <a:pt x="4402" y="1244"/>
                  </a:lnTo>
                  <a:lnTo>
                    <a:pt x="4402" y="1249"/>
                  </a:lnTo>
                  <a:lnTo>
                    <a:pt x="4402" y="1249"/>
                  </a:lnTo>
                  <a:lnTo>
                    <a:pt x="4401" y="1253"/>
                  </a:lnTo>
                  <a:lnTo>
                    <a:pt x="4397" y="1255"/>
                  </a:lnTo>
                  <a:lnTo>
                    <a:pt x="4388" y="1260"/>
                  </a:lnTo>
                  <a:lnTo>
                    <a:pt x="4377" y="1264"/>
                  </a:lnTo>
                  <a:lnTo>
                    <a:pt x="4373" y="1267"/>
                  </a:lnTo>
                  <a:lnTo>
                    <a:pt x="4372" y="1271"/>
                  </a:lnTo>
                  <a:lnTo>
                    <a:pt x="4372" y="1271"/>
                  </a:lnTo>
                  <a:lnTo>
                    <a:pt x="4370" y="1280"/>
                  </a:lnTo>
                  <a:lnTo>
                    <a:pt x="4372" y="1288"/>
                  </a:lnTo>
                  <a:lnTo>
                    <a:pt x="4375" y="1302"/>
                  </a:lnTo>
                  <a:lnTo>
                    <a:pt x="4375" y="1302"/>
                  </a:lnTo>
                  <a:lnTo>
                    <a:pt x="4375" y="1308"/>
                  </a:lnTo>
                  <a:lnTo>
                    <a:pt x="4375" y="1313"/>
                  </a:lnTo>
                  <a:lnTo>
                    <a:pt x="4373" y="1317"/>
                  </a:lnTo>
                  <a:lnTo>
                    <a:pt x="4373" y="1322"/>
                  </a:lnTo>
                  <a:lnTo>
                    <a:pt x="4373" y="1322"/>
                  </a:lnTo>
                  <a:lnTo>
                    <a:pt x="4375" y="1328"/>
                  </a:lnTo>
                  <a:lnTo>
                    <a:pt x="4377" y="1332"/>
                  </a:lnTo>
                  <a:lnTo>
                    <a:pt x="4382" y="1341"/>
                  </a:lnTo>
                  <a:lnTo>
                    <a:pt x="4388" y="1350"/>
                  </a:lnTo>
                  <a:lnTo>
                    <a:pt x="4390" y="1359"/>
                  </a:lnTo>
                  <a:lnTo>
                    <a:pt x="4390" y="1359"/>
                  </a:lnTo>
                  <a:lnTo>
                    <a:pt x="4390" y="1372"/>
                  </a:lnTo>
                  <a:lnTo>
                    <a:pt x="4390" y="1372"/>
                  </a:lnTo>
                  <a:lnTo>
                    <a:pt x="4386" y="1383"/>
                  </a:lnTo>
                  <a:lnTo>
                    <a:pt x="4386" y="1389"/>
                  </a:lnTo>
                  <a:lnTo>
                    <a:pt x="4390" y="1394"/>
                  </a:lnTo>
                  <a:lnTo>
                    <a:pt x="4390" y="1394"/>
                  </a:lnTo>
                  <a:lnTo>
                    <a:pt x="4393" y="1400"/>
                  </a:lnTo>
                  <a:lnTo>
                    <a:pt x="4395" y="1405"/>
                  </a:lnTo>
                  <a:lnTo>
                    <a:pt x="4397" y="1411"/>
                  </a:lnTo>
                  <a:lnTo>
                    <a:pt x="4395" y="1418"/>
                  </a:lnTo>
                  <a:lnTo>
                    <a:pt x="4395" y="1418"/>
                  </a:lnTo>
                  <a:lnTo>
                    <a:pt x="4392" y="1425"/>
                  </a:lnTo>
                  <a:lnTo>
                    <a:pt x="4386" y="1431"/>
                  </a:lnTo>
                  <a:lnTo>
                    <a:pt x="4377" y="1444"/>
                  </a:lnTo>
                  <a:lnTo>
                    <a:pt x="4366" y="1455"/>
                  </a:lnTo>
                  <a:lnTo>
                    <a:pt x="4363" y="1460"/>
                  </a:lnTo>
                  <a:lnTo>
                    <a:pt x="4359" y="1467"/>
                  </a:lnTo>
                  <a:lnTo>
                    <a:pt x="4359" y="1467"/>
                  </a:lnTo>
                  <a:lnTo>
                    <a:pt x="4353" y="1482"/>
                  </a:lnTo>
                  <a:lnTo>
                    <a:pt x="4350" y="1499"/>
                  </a:lnTo>
                  <a:lnTo>
                    <a:pt x="4343" y="1511"/>
                  </a:lnTo>
                  <a:lnTo>
                    <a:pt x="4339" y="1519"/>
                  </a:lnTo>
                  <a:lnTo>
                    <a:pt x="4334" y="1524"/>
                  </a:lnTo>
                  <a:lnTo>
                    <a:pt x="4334" y="1524"/>
                  </a:lnTo>
                  <a:lnTo>
                    <a:pt x="4326" y="1530"/>
                  </a:lnTo>
                  <a:lnTo>
                    <a:pt x="4319" y="1535"/>
                  </a:lnTo>
                  <a:lnTo>
                    <a:pt x="4319" y="1535"/>
                  </a:lnTo>
                  <a:lnTo>
                    <a:pt x="4308" y="1539"/>
                  </a:lnTo>
                  <a:lnTo>
                    <a:pt x="4296" y="1543"/>
                  </a:lnTo>
                  <a:lnTo>
                    <a:pt x="4272" y="1548"/>
                  </a:lnTo>
                  <a:lnTo>
                    <a:pt x="4272" y="1548"/>
                  </a:lnTo>
                  <a:lnTo>
                    <a:pt x="4261" y="1552"/>
                  </a:lnTo>
                  <a:lnTo>
                    <a:pt x="4254" y="1555"/>
                  </a:lnTo>
                  <a:lnTo>
                    <a:pt x="4247" y="1561"/>
                  </a:lnTo>
                  <a:lnTo>
                    <a:pt x="4239" y="1570"/>
                  </a:lnTo>
                  <a:lnTo>
                    <a:pt x="4239" y="1570"/>
                  </a:lnTo>
                  <a:lnTo>
                    <a:pt x="4236" y="1576"/>
                  </a:lnTo>
                  <a:lnTo>
                    <a:pt x="4232" y="1577"/>
                  </a:lnTo>
                  <a:lnTo>
                    <a:pt x="4228" y="1577"/>
                  </a:lnTo>
                  <a:lnTo>
                    <a:pt x="4223" y="1574"/>
                  </a:lnTo>
                  <a:lnTo>
                    <a:pt x="4223" y="1574"/>
                  </a:lnTo>
                  <a:lnTo>
                    <a:pt x="4219" y="1568"/>
                  </a:lnTo>
                  <a:lnTo>
                    <a:pt x="4214" y="1565"/>
                  </a:lnTo>
                  <a:lnTo>
                    <a:pt x="4209" y="1563"/>
                  </a:lnTo>
                  <a:lnTo>
                    <a:pt x="4203" y="1563"/>
                  </a:lnTo>
                  <a:lnTo>
                    <a:pt x="4194" y="1565"/>
                  </a:lnTo>
                  <a:lnTo>
                    <a:pt x="4187" y="1570"/>
                  </a:lnTo>
                  <a:lnTo>
                    <a:pt x="4180" y="1577"/>
                  </a:lnTo>
                  <a:lnTo>
                    <a:pt x="4174" y="1588"/>
                  </a:lnTo>
                  <a:lnTo>
                    <a:pt x="4171" y="1599"/>
                  </a:lnTo>
                  <a:lnTo>
                    <a:pt x="4171" y="1612"/>
                  </a:lnTo>
                  <a:lnTo>
                    <a:pt x="4171" y="1612"/>
                  </a:lnTo>
                  <a:lnTo>
                    <a:pt x="4171" y="1620"/>
                  </a:lnTo>
                  <a:lnTo>
                    <a:pt x="4174" y="1627"/>
                  </a:lnTo>
                  <a:lnTo>
                    <a:pt x="4183" y="1643"/>
                  </a:lnTo>
                  <a:lnTo>
                    <a:pt x="4194" y="1656"/>
                  </a:lnTo>
                  <a:lnTo>
                    <a:pt x="4205" y="1671"/>
                  </a:lnTo>
                  <a:lnTo>
                    <a:pt x="4205" y="1671"/>
                  </a:lnTo>
                  <a:lnTo>
                    <a:pt x="4212" y="1689"/>
                  </a:lnTo>
                  <a:lnTo>
                    <a:pt x="4216" y="1708"/>
                  </a:lnTo>
                  <a:lnTo>
                    <a:pt x="4218" y="1728"/>
                  </a:lnTo>
                  <a:lnTo>
                    <a:pt x="4216" y="1737"/>
                  </a:lnTo>
                  <a:lnTo>
                    <a:pt x="4214" y="1746"/>
                  </a:lnTo>
                  <a:lnTo>
                    <a:pt x="4214" y="1746"/>
                  </a:lnTo>
                  <a:lnTo>
                    <a:pt x="4209" y="1757"/>
                  </a:lnTo>
                  <a:lnTo>
                    <a:pt x="4199" y="1765"/>
                  </a:lnTo>
                  <a:lnTo>
                    <a:pt x="4199" y="1765"/>
                  </a:lnTo>
                  <a:lnTo>
                    <a:pt x="4185" y="1781"/>
                  </a:lnTo>
                  <a:lnTo>
                    <a:pt x="4178" y="1788"/>
                  </a:lnTo>
                  <a:lnTo>
                    <a:pt x="4172" y="1798"/>
                  </a:lnTo>
                  <a:lnTo>
                    <a:pt x="4172" y="1798"/>
                  </a:lnTo>
                  <a:lnTo>
                    <a:pt x="4167" y="1805"/>
                  </a:lnTo>
                  <a:lnTo>
                    <a:pt x="4161" y="1809"/>
                  </a:lnTo>
                  <a:lnTo>
                    <a:pt x="4156" y="1810"/>
                  </a:lnTo>
                  <a:lnTo>
                    <a:pt x="4151" y="1807"/>
                  </a:lnTo>
                  <a:lnTo>
                    <a:pt x="4151" y="1807"/>
                  </a:lnTo>
                  <a:lnTo>
                    <a:pt x="4143" y="1799"/>
                  </a:lnTo>
                  <a:lnTo>
                    <a:pt x="4136" y="1788"/>
                  </a:lnTo>
                  <a:lnTo>
                    <a:pt x="4127" y="1766"/>
                  </a:lnTo>
                  <a:lnTo>
                    <a:pt x="4127" y="1766"/>
                  </a:lnTo>
                  <a:lnTo>
                    <a:pt x="4122" y="1759"/>
                  </a:lnTo>
                  <a:lnTo>
                    <a:pt x="4114" y="1752"/>
                  </a:lnTo>
                  <a:lnTo>
                    <a:pt x="4107" y="1746"/>
                  </a:lnTo>
                  <a:lnTo>
                    <a:pt x="4100" y="1743"/>
                  </a:lnTo>
                  <a:lnTo>
                    <a:pt x="4100" y="1743"/>
                  </a:lnTo>
                  <a:lnTo>
                    <a:pt x="4087" y="1735"/>
                  </a:lnTo>
                  <a:lnTo>
                    <a:pt x="4082" y="1732"/>
                  </a:lnTo>
                  <a:lnTo>
                    <a:pt x="4076" y="1732"/>
                  </a:lnTo>
                  <a:lnTo>
                    <a:pt x="4076" y="1732"/>
                  </a:lnTo>
                  <a:lnTo>
                    <a:pt x="4073" y="1735"/>
                  </a:lnTo>
                  <a:lnTo>
                    <a:pt x="4071" y="1741"/>
                  </a:lnTo>
                  <a:lnTo>
                    <a:pt x="4067" y="1752"/>
                  </a:lnTo>
                  <a:lnTo>
                    <a:pt x="4067" y="1752"/>
                  </a:lnTo>
                  <a:lnTo>
                    <a:pt x="4065" y="1777"/>
                  </a:lnTo>
                  <a:lnTo>
                    <a:pt x="4064" y="1790"/>
                  </a:lnTo>
                  <a:lnTo>
                    <a:pt x="4065" y="1801"/>
                  </a:lnTo>
                  <a:lnTo>
                    <a:pt x="4065" y="1801"/>
                  </a:lnTo>
                  <a:lnTo>
                    <a:pt x="4069" y="1810"/>
                  </a:lnTo>
                  <a:lnTo>
                    <a:pt x="4074" y="1818"/>
                  </a:lnTo>
                  <a:lnTo>
                    <a:pt x="4085" y="1831"/>
                  </a:lnTo>
                  <a:lnTo>
                    <a:pt x="4098" y="1843"/>
                  </a:lnTo>
                  <a:lnTo>
                    <a:pt x="4105" y="1851"/>
                  </a:lnTo>
                  <a:lnTo>
                    <a:pt x="4109" y="1858"/>
                  </a:lnTo>
                  <a:lnTo>
                    <a:pt x="4109" y="1858"/>
                  </a:lnTo>
                  <a:lnTo>
                    <a:pt x="4113" y="1865"/>
                  </a:lnTo>
                  <a:lnTo>
                    <a:pt x="4116" y="1873"/>
                  </a:lnTo>
                  <a:lnTo>
                    <a:pt x="4120" y="1889"/>
                  </a:lnTo>
                  <a:lnTo>
                    <a:pt x="4120" y="1889"/>
                  </a:lnTo>
                  <a:lnTo>
                    <a:pt x="4125" y="1904"/>
                  </a:lnTo>
                  <a:lnTo>
                    <a:pt x="4131" y="1919"/>
                  </a:lnTo>
                  <a:lnTo>
                    <a:pt x="4131" y="1919"/>
                  </a:lnTo>
                  <a:lnTo>
                    <a:pt x="4132" y="1924"/>
                  </a:lnTo>
                  <a:lnTo>
                    <a:pt x="4134" y="1930"/>
                  </a:lnTo>
                  <a:lnTo>
                    <a:pt x="4132" y="1937"/>
                  </a:lnTo>
                  <a:lnTo>
                    <a:pt x="4131" y="1941"/>
                  </a:lnTo>
                  <a:lnTo>
                    <a:pt x="4131" y="1941"/>
                  </a:lnTo>
                  <a:lnTo>
                    <a:pt x="4123" y="1942"/>
                  </a:lnTo>
                  <a:lnTo>
                    <a:pt x="4118" y="1941"/>
                  </a:lnTo>
                  <a:lnTo>
                    <a:pt x="4111" y="1939"/>
                  </a:lnTo>
                  <a:lnTo>
                    <a:pt x="4105" y="1935"/>
                  </a:lnTo>
                  <a:lnTo>
                    <a:pt x="4105" y="1935"/>
                  </a:lnTo>
                  <a:lnTo>
                    <a:pt x="4096" y="1928"/>
                  </a:lnTo>
                  <a:lnTo>
                    <a:pt x="4087" y="1919"/>
                  </a:lnTo>
                  <a:lnTo>
                    <a:pt x="4087" y="1919"/>
                  </a:lnTo>
                  <a:lnTo>
                    <a:pt x="4082" y="1909"/>
                  </a:lnTo>
                  <a:lnTo>
                    <a:pt x="4080" y="1898"/>
                  </a:lnTo>
                  <a:lnTo>
                    <a:pt x="4076" y="1876"/>
                  </a:lnTo>
                  <a:lnTo>
                    <a:pt x="4076" y="1876"/>
                  </a:lnTo>
                  <a:lnTo>
                    <a:pt x="4074" y="1856"/>
                  </a:lnTo>
                  <a:lnTo>
                    <a:pt x="4073" y="1845"/>
                  </a:lnTo>
                  <a:lnTo>
                    <a:pt x="4069" y="1836"/>
                  </a:lnTo>
                  <a:lnTo>
                    <a:pt x="4069" y="1836"/>
                  </a:lnTo>
                  <a:lnTo>
                    <a:pt x="4064" y="1827"/>
                  </a:lnTo>
                  <a:lnTo>
                    <a:pt x="4058" y="1820"/>
                  </a:lnTo>
                  <a:lnTo>
                    <a:pt x="4058" y="1820"/>
                  </a:lnTo>
                  <a:lnTo>
                    <a:pt x="4055" y="1810"/>
                  </a:lnTo>
                  <a:lnTo>
                    <a:pt x="4053" y="1803"/>
                  </a:lnTo>
                  <a:lnTo>
                    <a:pt x="4053" y="1788"/>
                  </a:lnTo>
                  <a:lnTo>
                    <a:pt x="4055" y="1774"/>
                  </a:lnTo>
                  <a:lnTo>
                    <a:pt x="4055" y="1757"/>
                  </a:lnTo>
                  <a:lnTo>
                    <a:pt x="4055" y="1757"/>
                  </a:lnTo>
                  <a:lnTo>
                    <a:pt x="4053" y="1744"/>
                  </a:lnTo>
                  <a:lnTo>
                    <a:pt x="4049" y="1733"/>
                  </a:lnTo>
                  <a:lnTo>
                    <a:pt x="4044" y="1708"/>
                  </a:lnTo>
                  <a:lnTo>
                    <a:pt x="4044" y="1708"/>
                  </a:lnTo>
                  <a:lnTo>
                    <a:pt x="4042" y="1695"/>
                  </a:lnTo>
                  <a:lnTo>
                    <a:pt x="4038" y="1680"/>
                  </a:lnTo>
                  <a:lnTo>
                    <a:pt x="4033" y="1667"/>
                  </a:lnTo>
                  <a:lnTo>
                    <a:pt x="4029" y="1662"/>
                  </a:lnTo>
                  <a:lnTo>
                    <a:pt x="4026" y="1656"/>
                  </a:lnTo>
                  <a:lnTo>
                    <a:pt x="4026" y="1656"/>
                  </a:lnTo>
                  <a:lnTo>
                    <a:pt x="4022" y="1654"/>
                  </a:lnTo>
                  <a:lnTo>
                    <a:pt x="4018" y="1654"/>
                  </a:lnTo>
                  <a:lnTo>
                    <a:pt x="4013" y="1656"/>
                  </a:lnTo>
                  <a:lnTo>
                    <a:pt x="4004" y="1665"/>
                  </a:lnTo>
                  <a:lnTo>
                    <a:pt x="4004" y="1665"/>
                  </a:lnTo>
                  <a:lnTo>
                    <a:pt x="3995" y="1669"/>
                  </a:lnTo>
                  <a:lnTo>
                    <a:pt x="3989" y="1671"/>
                  </a:lnTo>
                  <a:lnTo>
                    <a:pt x="3986" y="1671"/>
                  </a:lnTo>
                  <a:lnTo>
                    <a:pt x="3986" y="1671"/>
                  </a:lnTo>
                  <a:lnTo>
                    <a:pt x="3984" y="1667"/>
                  </a:lnTo>
                  <a:lnTo>
                    <a:pt x="3982" y="1665"/>
                  </a:lnTo>
                  <a:lnTo>
                    <a:pt x="3982" y="1658"/>
                  </a:lnTo>
                  <a:lnTo>
                    <a:pt x="3984" y="1653"/>
                  </a:lnTo>
                  <a:lnTo>
                    <a:pt x="3986" y="1647"/>
                  </a:lnTo>
                  <a:lnTo>
                    <a:pt x="3986" y="1647"/>
                  </a:lnTo>
                  <a:lnTo>
                    <a:pt x="3988" y="1636"/>
                  </a:lnTo>
                  <a:lnTo>
                    <a:pt x="3988" y="1631"/>
                  </a:lnTo>
                  <a:lnTo>
                    <a:pt x="3986" y="1625"/>
                  </a:lnTo>
                  <a:lnTo>
                    <a:pt x="3986" y="1625"/>
                  </a:lnTo>
                  <a:lnTo>
                    <a:pt x="3980" y="1618"/>
                  </a:lnTo>
                  <a:lnTo>
                    <a:pt x="3977" y="1609"/>
                  </a:lnTo>
                  <a:lnTo>
                    <a:pt x="3977" y="1609"/>
                  </a:lnTo>
                  <a:lnTo>
                    <a:pt x="3975" y="1599"/>
                  </a:lnTo>
                  <a:lnTo>
                    <a:pt x="3973" y="1596"/>
                  </a:lnTo>
                  <a:lnTo>
                    <a:pt x="3969" y="1592"/>
                  </a:lnTo>
                  <a:lnTo>
                    <a:pt x="3969" y="1592"/>
                  </a:lnTo>
                  <a:lnTo>
                    <a:pt x="3962" y="1588"/>
                  </a:lnTo>
                  <a:lnTo>
                    <a:pt x="3960" y="1587"/>
                  </a:lnTo>
                  <a:lnTo>
                    <a:pt x="3957" y="1585"/>
                  </a:lnTo>
                  <a:lnTo>
                    <a:pt x="3957" y="1585"/>
                  </a:lnTo>
                  <a:lnTo>
                    <a:pt x="3953" y="1577"/>
                  </a:lnTo>
                  <a:lnTo>
                    <a:pt x="3949" y="1568"/>
                  </a:lnTo>
                  <a:lnTo>
                    <a:pt x="3946" y="1561"/>
                  </a:lnTo>
                  <a:lnTo>
                    <a:pt x="3942" y="1554"/>
                  </a:lnTo>
                  <a:lnTo>
                    <a:pt x="3942" y="1554"/>
                  </a:lnTo>
                  <a:lnTo>
                    <a:pt x="3935" y="1548"/>
                  </a:lnTo>
                  <a:lnTo>
                    <a:pt x="3931" y="1546"/>
                  </a:lnTo>
                  <a:lnTo>
                    <a:pt x="3928" y="1546"/>
                  </a:lnTo>
                  <a:lnTo>
                    <a:pt x="3928" y="1546"/>
                  </a:lnTo>
                  <a:lnTo>
                    <a:pt x="3922" y="1550"/>
                  </a:lnTo>
                  <a:lnTo>
                    <a:pt x="3919" y="1555"/>
                  </a:lnTo>
                  <a:lnTo>
                    <a:pt x="3915" y="1563"/>
                  </a:lnTo>
                  <a:lnTo>
                    <a:pt x="3910" y="1566"/>
                  </a:lnTo>
                  <a:lnTo>
                    <a:pt x="3910" y="1566"/>
                  </a:lnTo>
                  <a:lnTo>
                    <a:pt x="3904" y="1570"/>
                  </a:lnTo>
                  <a:lnTo>
                    <a:pt x="3899" y="1570"/>
                  </a:lnTo>
                  <a:lnTo>
                    <a:pt x="3892" y="1572"/>
                  </a:lnTo>
                  <a:lnTo>
                    <a:pt x="3886" y="1572"/>
                  </a:lnTo>
                  <a:lnTo>
                    <a:pt x="3886" y="1572"/>
                  </a:lnTo>
                  <a:lnTo>
                    <a:pt x="3881" y="1577"/>
                  </a:lnTo>
                  <a:lnTo>
                    <a:pt x="3875" y="1583"/>
                  </a:lnTo>
                  <a:lnTo>
                    <a:pt x="3875" y="1583"/>
                  </a:lnTo>
                  <a:lnTo>
                    <a:pt x="3866" y="1594"/>
                  </a:lnTo>
                  <a:lnTo>
                    <a:pt x="3863" y="1599"/>
                  </a:lnTo>
                  <a:lnTo>
                    <a:pt x="3857" y="1607"/>
                  </a:lnTo>
                  <a:lnTo>
                    <a:pt x="3857" y="1607"/>
                  </a:lnTo>
                  <a:lnTo>
                    <a:pt x="3853" y="1614"/>
                  </a:lnTo>
                  <a:lnTo>
                    <a:pt x="3848" y="1620"/>
                  </a:lnTo>
                  <a:lnTo>
                    <a:pt x="3837" y="1631"/>
                  </a:lnTo>
                  <a:lnTo>
                    <a:pt x="3824" y="1640"/>
                  </a:lnTo>
                  <a:lnTo>
                    <a:pt x="3810" y="1647"/>
                  </a:lnTo>
                  <a:lnTo>
                    <a:pt x="3810" y="1647"/>
                  </a:lnTo>
                  <a:lnTo>
                    <a:pt x="3795" y="1656"/>
                  </a:lnTo>
                  <a:lnTo>
                    <a:pt x="3790" y="1660"/>
                  </a:lnTo>
                  <a:lnTo>
                    <a:pt x="3785" y="1667"/>
                  </a:lnTo>
                  <a:lnTo>
                    <a:pt x="3785" y="1667"/>
                  </a:lnTo>
                  <a:lnTo>
                    <a:pt x="3781" y="1673"/>
                  </a:lnTo>
                  <a:lnTo>
                    <a:pt x="3777" y="1678"/>
                  </a:lnTo>
                  <a:lnTo>
                    <a:pt x="3777" y="1678"/>
                  </a:lnTo>
                  <a:lnTo>
                    <a:pt x="3772" y="1682"/>
                  </a:lnTo>
                  <a:lnTo>
                    <a:pt x="3766" y="1687"/>
                  </a:lnTo>
                  <a:lnTo>
                    <a:pt x="3766" y="1687"/>
                  </a:lnTo>
                  <a:lnTo>
                    <a:pt x="3765" y="1695"/>
                  </a:lnTo>
                  <a:lnTo>
                    <a:pt x="3763" y="1702"/>
                  </a:lnTo>
                  <a:lnTo>
                    <a:pt x="3765" y="1717"/>
                  </a:lnTo>
                  <a:lnTo>
                    <a:pt x="3765" y="1717"/>
                  </a:lnTo>
                  <a:lnTo>
                    <a:pt x="3768" y="1730"/>
                  </a:lnTo>
                  <a:lnTo>
                    <a:pt x="3768" y="1735"/>
                  </a:lnTo>
                  <a:lnTo>
                    <a:pt x="3768" y="1743"/>
                  </a:lnTo>
                  <a:lnTo>
                    <a:pt x="3768" y="1743"/>
                  </a:lnTo>
                  <a:lnTo>
                    <a:pt x="3765" y="1750"/>
                  </a:lnTo>
                  <a:lnTo>
                    <a:pt x="3761" y="1757"/>
                  </a:lnTo>
                  <a:lnTo>
                    <a:pt x="3761" y="1757"/>
                  </a:lnTo>
                  <a:lnTo>
                    <a:pt x="3759" y="1774"/>
                  </a:lnTo>
                  <a:lnTo>
                    <a:pt x="3759" y="1774"/>
                  </a:lnTo>
                  <a:lnTo>
                    <a:pt x="3757" y="1783"/>
                  </a:lnTo>
                  <a:lnTo>
                    <a:pt x="3754" y="1790"/>
                  </a:lnTo>
                  <a:lnTo>
                    <a:pt x="3748" y="1798"/>
                  </a:lnTo>
                  <a:lnTo>
                    <a:pt x="3741" y="1801"/>
                  </a:lnTo>
                  <a:lnTo>
                    <a:pt x="3741" y="1801"/>
                  </a:lnTo>
                  <a:lnTo>
                    <a:pt x="3734" y="1805"/>
                  </a:lnTo>
                  <a:lnTo>
                    <a:pt x="3727" y="1805"/>
                  </a:lnTo>
                  <a:lnTo>
                    <a:pt x="3719" y="1803"/>
                  </a:lnTo>
                  <a:lnTo>
                    <a:pt x="3712" y="1799"/>
                  </a:lnTo>
                  <a:lnTo>
                    <a:pt x="3707" y="1794"/>
                  </a:lnTo>
                  <a:lnTo>
                    <a:pt x="3703" y="1787"/>
                  </a:lnTo>
                  <a:lnTo>
                    <a:pt x="3699" y="1779"/>
                  </a:lnTo>
                  <a:lnTo>
                    <a:pt x="3698" y="1772"/>
                  </a:lnTo>
                  <a:lnTo>
                    <a:pt x="3698" y="1772"/>
                  </a:lnTo>
                  <a:lnTo>
                    <a:pt x="3692" y="1748"/>
                  </a:lnTo>
                  <a:lnTo>
                    <a:pt x="3687" y="1724"/>
                  </a:lnTo>
                  <a:lnTo>
                    <a:pt x="3687" y="1724"/>
                  </a:lnTo>
                  <a:lnTo>
                    <a:pt x="3683" y="1706"/>
                  </a:lnTo>
                  <a:lnTo>
                    <a:pt x="3680" y="1687"/>
                  </a:lnTo>
                  <a:lnTo>
                    <a:pt x="3680" y="1687"/>
                  </a:lnTo>
                  <a:lnTo>
                    <a:pt x="3676" y="1665"/>
                  </a:lnTo>
                  <a:lnTo>
                    <a:pt x="3670" y="1654"/>
                  </a:lnTo>
                  <a:lnTo>
                    <a:pt x="3665" y="1643"/>
                  </a:lnTo>
                  <a:lnTo>
                    <a:pt x="3665" y="1643"/>
                  </a:lnTo>
                  <a:lnTo>
                    <a:pt x="3660" y="1632"/>
                  </a:lnTo>
                  <a:lnTo>
                    <a:pt x="3656" y="1621"/>
                  </a:lnTo>
                  <a:lnTo>
                    <a:pt x="3652" y="1610"/>
                  </a:lnTo>
                  <a:lnTo>
                    <a:pt x="3652" y="1598"/>
                  </a:lnTo>
                  <a:lnTo>
                    <a:pt x="3652" y="1598"/>
                  </a:lnTo>
                  <a:lnTo>
                    <a:pt x="3656" y="1579"/>
                  </a:lnTo>
                  <a:lnTo>
                    <a:pt x="3656" y="1568"/>
                  </a:lnTo>
                  <a:lnTo>
                    <a:pt x="3654" y="1559"/>
                  </a:lnTo>
                  <a:lnTo>
                    <a:pt x="3654" y="1559"/>
                  </a:lnTo>
                  <a:lnTo>
                    <a:pt x="3652" y="1555"/>
                  </a:lnTo>
                  <a:lnTo>
                    <a:pt x="3649" y="1554"/>
                  </a:lnTo>
                  <a:lnTo>
                    <a:pt x="3643" y="1557"/>
                  </a:lnTo>
                  <a:lnTo>
                    <a:pt x="3641" y="1561"/>
                  </a:lnTo>
                  <a:lnTo>
                    <a:pt x="3641" y="1561"/>
                  </a:lnTo>
                  <a:lnTo>
                    <a:pt x="3634" y="1574"/>
                  </a:lnTo>
                  <a:lnTo>
                    <a:pt x="3631" y="1577"/>
                  </a:lnTo>
                  <a:lnTo>
                    <a:pt x="3623" y="1577"/>
                  </a:lnTo>
                  <a:lnTo>
                    <a:pt x="3623" y="1577"/>
                  </a:lnTo>
                  <a:lnTo>
                    <a:pt x="3616" y="1577"/>
                  </a:lnTo>
                  <a:lnTo>
                    <a:pt x="3609" y="1574"/>
                  </a:lnTo>
                  <a:lnTo>
                    <a:pt x="3605" y="1566"/>
                  </a:lnTo>
                  <a:lnTo>
                    <a:pt x="3603" y="1559"/>
                  </a:lnTo>
                  <a:lnTo>
                    <a:pt x="3603" y="1559"/>
                  </a:lnTo>
                  <a:lnTo>
                    <a:pt x="3605" y="1555"/>
                  </a:lnTo>
                  <a:lnTo>
                    <a:pt x="3607" y="1552"/>
                  </a:lnTo>
                  <a:lnTo>
                    <a:pt x="3613" y="1546"/>
                  </a:lnTo>
                  <a:lnTo>
                    <a:pt x="3614" y="1544"/>
                  </a:lnTo>
                  <a:lnTo>
                    <a:pt x="3614" y="1543"/>
                  </a:lnTo>
                  <a:lnTo>
                    <a:pt x="3614" y="1539"/>
                  </a:lnTo>
                  <a:lnTo>
                    <a:pt x="3611" y="1535"/>
                  </a:lnTo>
                  <a:lnTo>
                    <a:pt x="3611" y="1535"/>
                  </a:lnTo>
                  <a:lnTo>
                    <a:pt x="3605" y="1530"/>
                  </a:lnTo>
                  <a:lnTo>
                    <a:pt x="3598" y="1528"/>
                  </a:lnTo>
                  <a:lnTo>
                    <a:pt x="3591" y="1522"/>
                  </a:lnTo>
                  <a:lnTo>
                    <a:pt x="3585" y="1517"/>
                  </a:lnTo>
                  <a:lnTo>
                    <a:pt x="3585" y="1517"/>
                  </a:lnTo>
                  <a:lnTo>
                    <a:pt x="3582" y="1508"/>
                  </a:lnTo>
                  <a:lnTo>
                    <a:pt x="3578" y="1497"/>
                  </a:lnTo>
                  <a:lnTo>
                    <a:pt x="3576" y="1488"/>
                  </a:lnTo>
                  <a:lnTo>
                    <a:pt x="3573" y="1482"/>
                  </a:lnTo>
                  <a:lnTo>
                    <a:pt x="3569" y="1478"/>
                  </a:lnTo>
                  <a:lnTo>
                    <a:pt x="3569" y="1478"/>
                  </a:lnTo>
                  <a:lnTo>
                    <a:pt x="3564" y="1475"/>
                  </a:lnTo>
                  <a:lnTo>
                    <a:pt x="3558" y="1473"/>
                  </a:lnTo>
                  <a:lnTo>
                    <a:pt x="3553" y="1471"/>
                  </a:lnTo>
                  <a:lnTo>
                    <a:pt x="3547" y="1473"/>
                  </a:lnTo>
                  <a:lnTo>
                    <a:pt x="3535" y="1477"/>
                  </a:lnTo>
                  <a:lnTo>
                    <a:pt x="3524" y="1480"/>
                  </a:lnTo>
                  <a:lnTo>
                    <a:pt x="3524" y="1480"/>
                  </a:lnTo>
                  <a:lnTo>
                    <a:pt x="3513" y="1484"/>
                  </a:lnTo>
                  <a:lnTo>
                    <a:pt x="3500" y="1486"/>
                  </a:lnTo>
                  <a:lnTo>
                    <a:pt x="3489" y="1486"/>
                  </a:lnTo>
                  <a:lnTo>
                    <a:pt x="3478" y="1486"/>
                  </a:lnTo>
                  <a:lnTo>
                    <a:pt x="3478" y="1486"/>
                  </a:lnTo>
                  <a:lnTo>
                    <a:pt x="3462" y="1482"/>
                  </a:lnTo>
                  <a:lnTo>
                    <a:pt x="3446" y="1480"/>
                  </a:lnTo>
                  <a:lnTo>
                    <a:pt x="3446" y="1480"/>
                  </a:lnTo>
                  <a:lnTo>
                    <a:pt x="3437" y="1477"/>
                  </a:lnTo>
                  <a:lnTo>
                    <a:pt x="3430" y="1471"/>
                  </a:lnTo>
                  <a:lnTo>
                    <a:pt x="3417" y="1458"/>
                  </a:lnTo>
                  <a:lnTo>
                    <a:pt x="3417" y="1458"/>
                  </a:lnTo>
                  <a:lnTo>
                    <a:pt x="3406" y="1451"/>
                  </a:lnTo>
                  <a:lnTo>
                    <a:pt x="3395" y="1445"/>
                  </a:lnTo>
                  <a:lnTo>
                    <a:pt x="3384" y="1444"/>
                  </a:lnTo>
                  <a:lnTo>
                    <a:pt x="3372" y="1445"/>
                  </a:lnTo>
                  <a:lnTo>
                    <a:pt x="3372" y="1445"/>
                  </a:lnTo>
                  <a:lnTo>
                    <a:pt x="3359" y="1444"/>
                  </a:lnTo>
                  <a:lnTo>
                    <a:pt x="3346" y="1442"/>
                  </a:lnTo>
                  <a:lnTo>
                    <a:pt x="3341" y="1440"/>
                  </a:lnTo>
                  <a:lnTo>
                    <a:pt x="3335" y="1436"/>
                  </a:lnTo>
                  <a:lnTo>
                    <a:pt x="3332" y="1431"/>
                  </a:lnTo>
                  <a:lnTo>
                    <a:pt x="3328" y="1425"/>
                  </a:lnTo>
                  <a:lnTo>
                    <a:pt x="3328" y="1425"/>
                  </a:lnTo>
                  <a:lnTo>
                    <a:pt x="3324" y="1414"/>
                  </a:lnTo>
                  <a:lnTo>
                    <a:pt x="3323" y="1405"/>
                  </a:lnTo>
                  <a:lnTo>
                    <a:pt x="3319" y="1396"/>
                  </a:lnTo>
                  <a:lnTo>
                    <a:pt x="3315" y="1390"/>
                  </a:lnTo>
                  <a:lnTo>
                    <a:pt x="3312" y="1387"/>
                  </a:lnTo>
                  <a:lnTo>
                    <a:pt x="3312" y="1387"/>
                  </a:lnTo>
                  <a:lnTo>
                    <a:pt x="3308" y="1385"/>
                  </a:lnTo>
                  <a:lnTo>
                    <a:pt x="3303" y="1383"/>
                  </a:lnTo>
                  <a:lnTo>
                    <a:pt x="3297" y="1385"/>
                  </a:lnTo>
                  <a:lnTo>
                    <a:pt x="3292" y="1387"/>
                  </a:lnTo>
                  <a:lnTo>
                    <a:pt x="3288" y="1390"/>
                  </a:lnTo>
                  <a:lnTo>
                    <a:pt x="3285" y="1396"/>
                  </a:lnTo>
                  <a:lnTo>
                    <a:pt x="3283" y="1401"/>
                  </a:lnTo>
                  <a:lnTo>
                    <a:pt x="3281" y="1407"/>
                  </a:lnTo>
                  <a:lnTo>
                    <a:pt x="3281" y="1407"/>
                  </a:lnTo>
                  <a:lnTo>
                    <a:pt x="3283" y="1412"/>
                  </a:lnTo>
                  <a:lnTo>
                    <a:pt x="3285" y="1416"/>
                  </a:lnTo>
                  <a:lnTo>
                    <a:pt x="3290" y="1423"/>
                  </a:lnTo>
                  <a:lnTo>
                    <a:pt x="3290" y="1423"/>
                  </a:lnTo>
                  <a:lnTo>
                    <a:pt x="3301" y="1436"/>
                  </a:lnTo>
                  <a:lnTo>
                    <a:pt x="3306" y="1444"/>
                  </a:lnTo>
                  <a:lnTo>
                    <a:pt x="3310" y="1451"/>
                  </a:lnTo>
                  <a:lnTo>
                    <a:pt x="3310" y="1451"/>
                  </a:lnTo>
                  <a:lnTo>
                    <a:pt x="3310" y="1456"/>
                  </a:lnTo>
                  <a:lnTo>
                    <a:pt x="3310" y="1462"/>
                  </a:lnTo>
                  <a:lnTo>
                    <a:pt x="3310" y="1475"/>
                  </a:lnTo>
                  <a:lnTo>
                    <a:pt x="3310" y="1475"/>
                  </a:lnTo>
                  <a:lnTo>
                    <a:pt x="3314" y="1480"/>
                  </a:lnTo>
                  <a:lnTo>
                    <a:pt x="3315" y="1488"/>
                  </a:lnTo>
                  <a:lnTo>
                    <a:pt x="3326" y="1497"/>
                  </a:lnTo>
                  <a:lnTo>
                    <a:pt x="3326" y="1497"/>
                  </a:lnTo>
                  <a:lnTo>
                    <a:pt x="3337" y="1504"/>
                  </a:lnTo>
                  <a:lnTo>
                    <a:pt x="3350" y="1513"/>
                  </a:lnTo>
                  <a:lnTo>
                    <a:pt x="3364" y="1519"/>
                  </a:lnTo>
                  <a:lnTo>
                    <a:pt x="3372" y="1521"/>
                  </a:lnTo>
                  <a:lnTo>
                    <a:pt x="3377" y="1519"/>
                  </a:lnTo>
                  <a:lnTo>
                    <a:pt x="3377" y="1519"/>
                  </a:lnTo>
                  <a:lnTo>
                    <a:pt x="3382" y="1517"/>
                  </a:lnTo>
                  <a:lnTo>
                    <a:pt x="3386" y="1513"/>
                  </a:lnTo>
                  <a:lnTo>
                    <a:pt x="3390" y="1504"/>
                  </a:lnTo>
                  <a:lnTo>
                    <a:pt x="3395" y="1495"/>
                  </a:lnTo>
                  <a:lnTo>
                    <a:pt x="3399" y="1491"/>
                  </a:lnTo>
                  <a:lnTo>
                    <a:pt x="3402" y="1489"/>
                  </a:lnTo>
                  <a:lnTo>
                    <a:pt x="3402" y="1489"/>
                  </a:lnTo>
                  <a:lnTo>
                    <a:pt x="3410" y="1488"/>
                  </a:lnTo>
                  <a:lnTo>
                    <a:pt x="3413" y="1491"/>
                  </a:lnTo>
                  <a:lnTo>
                    <a:pt x="3420" y="1500"/>
                  </a:lnTo>
                  <a:lnTo>
                    <a:pt x="3420" y="1500"/>
                  </a:lnTo>
                  <a:lnTo>
                    <a:pt x="3424" y="1506"/>
                  </a:lnTo>
                  <a:lnTo>
                    <a:pt x="3428" y="1508"/>
                  </a:lnTo>
                  <a:lnTo>
                    <a:pt x="3437" y="1513"/>
                  </a:lnTo>
                  <a:lnTo>
                    <a:pt x="3446" y="1519"/>
                  </a:lnTo>
                  <a:lnTo>
                    <a:pt x="3449" y="1522"/>
                  </a:lnTo>
                  <a:lnTo>
                    <a:pt x="3451" y="1528"/>
                  </a:lnTo>
                  <a:lnTo>
                    <a:pt x="3451" y="1528"/>
                  </a:lnTo>
                  <a:lnTo>
                    <a:pt x="3455" y="1541"/>
                  </a:lnTo>
                  <a:lnTo>
                    <a:pt x="3455" y="1552"/>
                  </a:lnTo>
                  <a:lnTo>
                    <a:pt x="3453" y="1574"/>
                  </a:lnTo>
                  <a:lnTo>
                    <a:pt x="3453" y="1574"/>
                  </a:lnTo>
                  <a:lnTo>
                    <a:pt x="3451" y="1585"/>
                  </a:lnTo>
                  <a:lnTo>
                    <a:pt x="3448" y="1596"/>
                  </a:lnTo>
                  <a:lnTo>
                    <a:pt x="3444" y="1605"/>
                  </a:lnTo>
                  <a:lnTo>
                    <a:pt x="3435" y="1614"/>
                  </a:lnTo>
                  <a:lnTo>
                    <a:pt x="3435" y="1614"/>
                  </a:lnTo>
                  <a:lnTo>
                    <a:pt x="3430" y="1618"/>
                  </a:lnTo>
                  <a:lnTo>
                    <a:pt x="3422" y="1620"/>
                  </a:lnTo>
                  <a:lnTo>
                    <a:pt x="3408" y="1623"/>
                  </a:lnTo>
                  <a:lnTo>
                    <a:pt x="3408" y="1623"/>
                  </a:lnTo>
                  <a:lnTo>
                    <a:pt x="3399" y="1629"/>
                  </a:lnTo>
                  <a:lnTo>
                    <a:pt x="3388" y="1634"/>
                  </a:lnTo>
                  <a:lnTo>
                    <a:pt x="3388" y="1634"/>
                  </a:lnTo>
                  <a:lnTo>
                    <a:pt x="3364" y="1643"/>
                  </a:lnTo>
                  <a:lnTo>
                    <a:pt x="3353" y="1649"/>
                  </a:lnTo>
                  <a:lnTo>
                    <a:pt x="3350" y="1654"/>
                  </a:lnTo>
                  <a:lnTo>
                    <a:pt x="3346" y="1660"/>
                  </a:lnTo>
                  <a:lnTo>
                    <a:pt x="3346" y="1660"/>
                  </a:lnTo>
                  <a:lnTo>
                    <a:pt x="3346" y="1664"/>
                  </a:lnTo>
                  <a:lnTo>
                    <a:pt x="3346" y="1669"/>
                  </a:lnTo>
                  <a:lnTo>
                    <a:pt x="3344" y="1675"/>
                  </a:lnTo>
                  <a:lnTo>
                    <a:pt x="3343" y="1680"/>
                  </a:lnTo>
                  <a:lnTo>
                    <a:pt x="3343" y="1680"/>
                  </a:lnTo>
                  <a:lnTo>
                    <a:pt x="3341" y="1682"/>
                  </a:lnTo>
                  <a:lnTo>
                    <a:pt x="3337" y="1684"/>
                  </a:lnTo>
                  <a:lnTo>
                    <a:pt x="3330" y="1686"/>
                  </a:lnTo>
                  <a:lnTo>
                    <a:pt x="3323" y="1686"/>
                  </a:lnTo>
                  <a:lnTo>
                    <a:pt x="3317" y="1689"/>
                  </a:lnTo>
                  <a:lnTo>
                    <a:pt x="3317" y="1689"/>
                  </a:lnTo>
                  <a:lnTo>
                    <a:pt x="3314" y="1691"/>
                  </a:lnTo>
                  <a:lnTo>
                    <a:pt x="3310" y="1697"/>
                  </a:lnTo>
                  <a:lnTo>
                    <a:pt x="3308" y="1700"/>
                  </a:lnTo>
                  <a:lnTo>
                    <a:pt x="3305" y="1704"/>
                  </a:lnTo>
                  <a:lnTo>
                    <a:pt x="3305" y="1704"/>
                  </a:lnTo>
                  <a:lnTo>
                    <a:pt x="3297" y="1708"/>
                  </a:lnTo>
                  <a:lnTo>
                    <a:pt x="3290" y="1708"/>
                  </a:lnTo>
                  <a:lnTo>
                    <a:pt x="3281" y="1708"/>
                  </a:lnTo>
                  <a:lnTo>
                    <a:pt x="3272" y="1709"/>
                  </a:lnTo>
                  <a:lnTo>
                    <a:pt x="3272" y="1709"/>
                  </a:lnTo>
                  <a:lnTo>
                    <a:pt x="3254" y="1713"/>
                  </a:lnTo>
                  <a:lnTo>
                    <a:pt x="3245" y="1715"/>
                  </a:lnTo>
                  <a:lnTo>
                    <a:pt x="3236" y="1715"/>
                  </a:lnTo>
                  <a:lnTo>
                    <a:pt x="3236" y="1715"/>
                  </a:lnTo>
                  <a:lnTo>
                    <a:pt x="3227" y="1713"/>
                  </a:lnTo>
                  <a:lnTo>
                    <a:pt x="3219" y="1709"/>
                  </a:lnTo>
                  <a:lnTo>
                    <a:pt x="3214" y="1706"/>
                  </a:lnTo>
                  <a:lnTo>
                    <a:pt x="3210" y="1700"/>
                  </a:lnTo>
                  <a:lnTo>
                    <a:pt x="3207" y="1695"/>
                  </a:lnTo>
                  <a:lnTo>
                    <a:pt x="3203" y="1687"/>
                  </a:lnTo>
                  <a:lnTo>
                    <a:pt x="3201" y="1680"/>
                  </a:lnTo>
                  <a:lnTo>
                    <a:pt x="3201" y="1673"/>
                  </a:lnTo>
                  <a:lnTo>
                    <a:pt x="3201" y="1673"/>
                  </a:lnTo>
                  <a:lnTo>
                    <a:pt x="3203" y="1653"/>
                  </a:lnTo>
                  <a:lnTo>
                    <a:pt x="3201" y="1642"/>
                  </a:lnTo>
                  <a:lnTo>
                    <a:pt x="3201" y="1638"/>
                  </a:lnTo>
                  <a:lnTo>
                    <a:pt x="3198" y="1634"/>
                  </a:lnTo>
                  <a:lnTo>
                    <a:pt x="3198" y="1634"/>
                  </a:lnTo>
                  <a:lnTo>
                    <a:pt x="3192" y="1629"/>
                  </a:lnTo>
                  <a:lnTo>
                    <a:pt x="3187" y="1623"/>
                  </a:lnTo>
                  <a:lnTo>
                    <a:pt x="3180" y="1620"/>
                  </a:lnTo>
                  <a:lnTo>
                    <a:pt x="3176" y="1614"/>
                  </a:lnTo>
                  <a:lnTo>
                    <a:pt x="3176" y="1614"/>
                  </a:lnTo>
                  <a:lnTo>
                    <a:pt x="3172" y="1605"/>
                  </a:lnTo>
                  <a:lnTo>
                    <a:pt x="3170" y="1598"/>
                  </a:lnTo>
                  <a:lnTo>
                    <a:pt x="3169" y="1588"/>
                  </a:lnTo>
                  <a:lnTo>
                    <a:pt x="3165" y="1581"/>
                  </a:lnTo>
                  <a:lnTo>
                    <a:pt x="3165" y="1581"/>
                  </a:lnTo>
                  <a:lnTo>
                    <a:pt x="3158" y="1572"/>
                  </a:lnTo>
                  <a:lnTo>
                    <a:pt x="3154" y="1566"/>
                  </a:lnTo>
                  <a:lnTo>
                    <a:pt x="3152" y="1559"/>
                  </a:lnTo>
                  <a:lnTo>
                    <a:pt x="3152" y="1559"/>
                  </a:lnTo>
                  <a:lnTo>
                    <a:pt x="3151" y="1543"/>
                  </a:lnTo>
                  <a:lnTo>
                    <a:pt x="3147" y="1533"/>
                  </a:lnTo>
                  <a:lnTo>
                    <a:pt x="3141" y="1526"/>
                  </a:lnTo>
                  <a:lnTo>
                    <a:pt x="3141" y="1526"/>
                  </a:lnTo>
                  <a:lnTo>
                    <a:pt x="3132" y="1513"/>
                  </a:lnTo>
                  <a:lnTo>
                    <a:pt x="3129" y="1506"/>
                  </a:lnTo>
                  <a:lnTo>
                    <a:pt x="3127" y="1497"/>
                  </a:lnTo>
                  <a:lnTo>
                    <a:pt x="3127" y="1497"/>
                  </a:lnTo>
                  <a:lnTo>
                    <a:pt x="3125" y="1489"/>
                  </a:lnTo>
                  <a:lnTo>
                    <a:pt x="3123" y="1482"/>
                  </a:lnTo>
                  <a:lnTo>
                    <a:pt x="3114" y="1469"/>
                  </a:lnTo>
                  <a:lnTo>
                    <a:pt x="3114" y="1469"/>
                  </a:lnTo>
                  <a:lnTo>
                    <a:pt x="3111" y="1462"/>
                  </a:lnTo>
                  <a:lnTo>
                    <a:pt x="3109" y="1456"/>
                  </a:lnTo>
                  <a:lnTo>
                    <a:pt x="3105" y="1442"/>
                  </a:lnTo>
                  <a:lnTo>
                    <a:pt x="3105" y="1442"/>
                  </a:lnTo>
                  <a:lnTo>
                    <a:pt x="3102" y="1434"/>
                  </a:lnTo>
                  <a:lnTo>
                    <a:pt x="3096" y="1427"/>
                  </a:lnTo>
                  <a:lnTo>
                    <a:pt x="3087" y="1420"/>
                  </a:lnTo>
                  <a:lnTo>
                    <a:pt x="3080" y="1414"/>
                  </a:lnTo>
                  <a:lnTo>
                    <a:pt x="3080" y="1414"/>
                  </a:lnTo>
                  <a:lnTo>
                    <a:pt x="3069" y="1411"/>
                  </a:lnTo>
                  <a:lnTo>
                    <a:pt x="3062" y="1411"/>
                  </a:lnTo>
                  <a:lnTo>
                    <a:pt x="3056" y="1412"/>
                  </a:lnTo>
                  <a:lnTo>
                    <a:pt x="3056" y="1412"/>
                  </a:lnTo>
                  <a:lnTo>
                    <a:pt x="3053" y="1416"/>
                  </a:lnTo>
                  <a:lnTo>
                    <a:pt x="3053" y="1416"/>
                  </a:lnTo>
                  <a:lnTo>
                    <a:pt x="3055" y="1420"/>
                  </a:lnTo>
                  <a:lnTo>
                    <a:pt x="3055" y="1423"/>
                  </a:lnTo>
                  <a:lnTo>
                    <a:pt x="3062" y="1433"/>
                  </a:lnTo>
                  <a:lnTo>
                    <a:pt x="3073" y="1449"/>
                  </a:lnTo>
                  <a:lnTo>
                    <a:pt x="3073" y="1449"/>
                  </a:lnTo>
                  <a:lnTo>
                    <a:pt x="3082" y="1466"/>
                  </a:lnTo>
                  <a:lnTo>
                    <a:pt x="3091" y="1480"/>
                  </a:lnTo>
                  <a:lnTo>
                    <a:pt x="3091" y="1480"/>
                  </a:lnTo>
                  <a:lnTo>
                    <a:pt x="3093" y="1489"/>
                  </a:lnTo>
                  <a:lnTo>
                    <a:pt x="3093" y="1497"/>
                  </a:lnTo>
                  <a:lnTo>
                    <a:pt x="3093" y="1506"/>
                  </a:lnTo>
                  <a:lnTo>
                    <a:pt x="3094" y="1515"/>
                  </a:lnTo>
                  <a:lnTo>
                    <a:pt x="3094" y="1515"/>
                  </a:lnTo>
                  <a:lnTo>
                    <a:pt x="3102" y="1532"/>
                  </a:lnTo>
                  <a:lnTo>
                    <a:pt x="3111" y="1546"/>
                  </a:lnTo>
                  <a:lnTo>
                    <a:pt x="3122" y="1561"/>
                  </a:lnTo>
                  <a:lnTo>
                    <a:pt x="3131" y="1577"/>
                  </a:lnTo>
                  <a:lnTo>
                    <a:pt x="3131" y="1577"/>
                  </a:lnTo>
                  <a:lnTo>
                    <a:pt x="3134" y="1588"/>
                  </a:lnTo>
                  <a:lnTo>
                    <a:pt x="3138" y="1598"/>
                  </a:lnTo>
                  <a:lnTo>
                    <a:pt x="3141" y="1620"/>
                  </a:lnTo>
                  <a:lnTo>
                    <a:pt x="3141" y="1620"/>
                  </a:lnTo>
                  <a:lnTo>
                    <a:pt x="3149" y="1638"/>
                  </a:lnTo>
                  <a:lnTo>
                    <a:pt x="3158" y="1656"/>
                  </a:lnTo>
                  <a:lnTo>
                    <a:pt x="3169" y="1673"/>
                  </a:lnTo>
                  <a:lnTo>
                    <a:pt x="3178" y="1689"/>
                  </a:lnTo>
                  <a:lnTo>
                    <a:pt x="3178" y="1689"/>
                  </a:lnTo>
                  <a:lnTo>
                    <a:pt x="3187" y="1704"/>
                  </a:lnTo>
                  <a:lnTo>
                    <a:pt x="3198" y="1715"/>
                  </a:lnTo>
                  <a:lnTo>
                    <a:pt x="3208" y="1728"/>
                  </a:lnTo>
                  <a:lnTo>
                    <a:pt x="3212" y="1735"/>
                  </a:lnTo>
                  <a:lnTo>
                    <a:pt x="3216" y="1743"/>
                  </a:lnTo>
                  <a:lnTo>
                    <a:pt x="3216" y="1743"/>
                  </a:lnTo>
                  <a:lnTo>
                    <a:pt x="3219" y="1754"/>
                  </a:lnTo>
                  <a:lnTo>
                    <a:pt x="3223" y="1757"/>
                  </a:lnTo>
                  <a:lnTo>
                    <a:pt x="3227" y="1761"/>
                  </a:lnTo>
                  <a:lnTo>
                    <a:pt x="3227" y="1761"/>
                  </a:lnTo>
                  <a:lnTo>
                    <a:pt x="3232" y="1761"/>
                  </a:lnTo>
                  <a:lnTo>
                    <a:pt x="3237" y="1761"/>
                  </a:lnTo>
                  <a:lnTo>
                    <a:pt x="3247" y="1761"/>
                  </a:lnTo>
                  <a:lnTo>
                    <a:pt x="3247" y="1761"/>
                  </a:lnTo>
                  <a:lnTo>
                    <a:pt x="3263" y="1763"/>
                  </a:lnTo>
                  <a:lnTo>
                    <a:pt x="3272" y="1763"/>
                  </a:lnTo>
                  <a:lnTo>
                    <a:pt x="3279" y="1759"/>
                  </a:lnTo>
                  <a:lnTo>
                    <a:pt x="3279" y="1759"/>
                  </a:lnTo>
                  <a:lnTo>
                    <a:pt x="3283" y="1755"/>
                  </a:lnTo>
                  <a:lnTo>
                    <a:pt x="3288" y="1752"/>
                  </a:lnTo>
                  <a:lnTo>
                    <a:pt x="3288" y="1752"/>
                  </a:lnTo>
                  <a:lnTo>
                    <a:pt x="3295" y="1750"/>
                  </a:lnTo>
                  <a:lnTo>
                    <a:pt x="3303" y="1750"/>
                  </a:lnTo>
                  <a:lnTo>
                    <a:pt x="3303" y="1750"/>
                  </a:lnTo>
                  <a:lnTo>
                    <a:pt x="3310" y="1750"/>
                  </a:lnTo>
                  <a:lnTo>
                    <a:pt x="3314" y="1748"/>
                  </a:lnTo>
                  <a:lnTo>
                    <a:pt x="3324" y="1741"/>
                  </a:lnTo>
                  <a:lnTo>
                    <a:pt x="3324" y="1741"/>
                  </a:lnTo>
                  <a:lnTo>
                    <a:pt x="3328" y="1739"/>
                  </a:lnTo>
                  <a:lnTo>
                    <a:pt x="3334" y="1737"/>
                  </a:lnTo>
                  <a:lnTo>
                    <a:pt x="3337" y="1737"/>
                  </a:lnTo>
                  <a:lnTo>
                    <a:pt x="3341" y="1741"/>
                  </a:lnTo>
                  <a:lnTo>
                    <a:pt x="3341" y="1741"/>
                  </a:lnTo>
                  <a:lnTo>
                    <a:pt x="3343" y="1744"/>
                  </a:lnTo>
                  <a:lnTo>
                    <a:pt x="3343" y="1748"/>
                  </a:lnTo>
                  <a:lnTo>
                    <a:pt x="3341" y="1755"/>
                  </a:lnTo>
                  <a:lnTo>
                    <a:pt x="3335" y="1770"/>
                  </a:lnTo>
                  <a:lnTo>
                    <a:pt x="3335" y="1770"/>
                  </a:lnTo>
                  <a:lnTo>
                    <a:pt x="3332" y="1781"/>
                  </a:lnTo>
                  <a:lnTo>
                    <a:pt x="3326" y="1792"/>
                  </a:lnTo>
                  <a:lnTo>
                    <a:pt x="3326" y="1792"/>
                  </a:lnTo>
                  <a:lnTo>
                    <a:pt x="3319" y="1805"/>
                  </a:lnTo>
                  <a:lnTo>
                    <a:pt x="3310" y="1820"/>
                  </a:lnTo>
                  <a:lnTo>
                    <a:pt x="3310" y="1820"/>
                  </a:lnTo>
                  <a:lnTo>
                    <a:pt x="3305" y="1829"/>
                  </a:lnTo>
                  <a:lnTo>
                    <a:pt x="3303" y="1838"/>
                  </a:lnTo>
                  <a:lnTo>
                    <a:pt x="3299" y="1847"/>
                  </a:lnTo>
                  <a:lnTo>
                    <a:pt x="3299" y="1858"/>
                  </a:lnTo>
                  <a:lnTo>
                    <a:pt x="3299" y="1858"/>
                  </a:lnTo>
                  <a:lnTo>
                    <a:pt x="3299" y="1865"/>
                  </a:lnTo>
                  <a:lnTo>
                    <a:pt x="3299" y="1873"/>
                  </a:lnTo>
                  <a:lnTo>
                    <a:pt x="3295" y="1880"/>
                  </a:lnTo>
                  <a:lnTo>
                    <a:pt x="3290" y="1886"/>
                  </a:lnTo>
                  <a:lnTo>
                    <a:pt x="3290" y="1886"/>
                  </a:lnTo>
                  <a:lnTo>
                    <a:pt x="3279" y="1898"/>
                  </a:lnTo>
                  <a:lnTo>
                    <a:pt x="3266" y="1908"/>
                  </a:lnTo>
                  <a:lnTo>
                    <a:pt x="3254" y="1919"/>
                  </a:lnTo>
                  <a:lnTo>
                    <a:pt x="3247" y="1924"/>
                  </a:lnTo>
                  <a:lnTo>
                    <a:pt x="3243" y="1930"/>
                  </a:lnTo>
                  <a:lnTo>
                    <a:pt x="3243" y="1930"/>
                  </a:lnTo>
                  <a:lnTo>
                    <a:pt x="3237" y="1939"/>
                  </a:lnTo>
                  <a:lnTo>
                    <a:pt x="3234" y="1948"/>
                  </a:lnTo>
                  <a:lnTo>
                    <a:pt x="3234" y="1948"/>
                  </a:lnTo>
                  <a:lnTo>
                    <a:pt x="3218" y="1972"/>
                  </a:lnTo>
                  <a:lnTo>
                    <a:pt x="3199" y="1992"/>
                  </a:lnTo>
                  <a:lnTo>
                    <a:pt x="3199" y="1992"/>
                  </a:lnTo>
                  <a:lnTo>
                    <a:pt x="3192" y="1999"/>
                  </a:lnTo>
                  <a:lnTo>
                    <a:pt x="3183" y="2007"/>
                  </a:lnTo>
                  <a:lnTo>
                    <a:pt x="3174" y="2014"/>
                  </a:lnTo>
                  <a:lnTo>
                    <a:pt x="3169" y="2021"/>
                  </a:lnTo>
                  <a:lnTo>
                    <a:pt x="3169" y="2021"/>
                  </a:lnTo>
                  <a:lnTo>
                    <a:pt x="3165" y="2030"/>
                  </a:lnTo>
                  <a:lnTo>
                    <a:pt x="3161" y="2038"/>
                  </a:lnTo>
                  <a:lnTo>
                    <a:pt x="3161" y="2038"/>
                  </a:lnTo>
                  <a:lnTo>
                    <a:pt x="3154" y="2045"/>
                  </a:lnTo>
                  <a:lnTo>
                    <a:pt x="3151" y="2049"/>
                  </a:lnTo>
                  <a:lnTo>
                    <a:pt x="3147" y="2054"/>
                  </a:lnTo>
                  <a:lnTo>
                    <a:pt x="3147" y="2054"/>
                  </a:lnTo>
                  <a:lnTo>
                    <a:pt x="3143" y="2063"/>
                  </a:lnTo>
                  <a:lnTo>
                    <a:pt x="3140" y="2073"/>
                  </a:lnTo>
                  <a:lnTo>
                    <a:pt x="3140" y="2082"/>
                  </a:lnTo>
                  <a:lnTo>
                    <a:pt x="3138" y="2091"/>
                  </a:lnTo>
                  <a:lnTo>
                    <a:pt x="3138" y="2091"/>
                  </a:lnTo>
                  <a:lnTo>
                    <a:pt x="3140" y="2102"/>
                  </a:lnTo>
                  <a:lnTo>
                    <a:pt x="3145" y="2113"/>
                  </a:lnTo>
                  <a:lnTo>
                    <a:pt x="3145" y="2113"/>
                  </a:lnTo>
                  <a:lnTo>
                    <a:pt x="3152" y="2137"/>
                  </a:lnTo>
                  <a:lnTo>
                    <a:pt x="3160" y="2161"/>
                  </a:lnTo>
                  <a:lnTo>
                    <a:pt x="3160" y="2161"/>
                  </a:lnTo>
                  <a:lnTo>
                    <a:pt x="3163" y="2174"/>
                  </a:lnTo>
                  <a:lnTo>
                    <a:pt x="3167" y="2188"/>
                  </a:lnTo>
                  <a:lnTo>
                    <a:pt x="3167" y="2203"/>
                  </a:lnTo>
                  <a:lnTo>
                    <a:pt x="3167" y="2218"/>
                  </a:lnTo>
                  <a:lnTo>
                    <a:pt x="3167" y="2218"/>
                  </a:lnTo>
                  <a:lnTo>
                    <a:pt x="3165" y="2230"/>
                  </a:lnTo>
                  <a:lnTo>
                    <a:pt x="3163" y="2243"/>
                  </a:lnTo>
                  <a:lnTo>
                    <a:pt x="3160" y="2254"/>
                  </a:lnTo>
                  <a:lnTo>
                    <a:pt x="3156" y="2267"/>
                  </a:lnTo>
                  <a:lnTo>
                    <a:pt x="3156" y="2267"/>
                  </a:lnTo>
                  <a:lnTo>
                    <a:pt x="3152" y="2291"/>
                  </a:lnTo>
                  <a:lnTo>
                    <a:pt x="3149" y="2302"/>
                  </a:lnTo>
                  <a:lnTo>
                    <a:pt x="3143" y="2311"/>
                  </a:lnTo>
                  <a:lnTo>
                    <a:pt x="3143" y="2311"/>
                  </a:lnTo>
                  <a:lnTo>
                    <a:pt x="3138" y="2317"/>
                  </a:lnTo>
                  <a:lnTo>
                    <a:pt x="3134" y="2320"/>
                  </a:lnTo>
                  <a:lnTo>
                    <a:pt x="3123" y="2326"/>
                  </a:lnTo>
                  <a:lnTo>
                    <a:pt x="3111" y="2331"/>
                  </a:lnTo>
                  <a:lnTo>
                    <a:pt x="3100" y="2337"/>
                  </a:lnTo>
                  <a:lnTo>
                    <a:pt x="3100" y="2337"/>
                  </a:lnTo>
                  <a:lnTo>
                    <a:pt x="3085" y="2346"/>
                  </a:lnTo>
                  <a:lnTo>
                    <a:pt x="3080" y="2353"/>
                  </a:lnTo>
                  <a:lnTo>
                    <a:pt x="3076" y="2361"/>
                  </a:lnTo>
                  <a:lnTo>
                    <a:pt x="3076" y="2361"/>
                  </a:lnTo>
                  <a:lnTo>
                    <a:pt x="3074" y="2368"/>
                  </a:lnTo>
                  <a:lnTo>
                    <a:pt x="3076" y="2373"/>
                  </a:lnTo>
                  <a:lnTo>
                    <a:pt x="3080" y="2377"/>
                  </a:lnTo>
                  <a:lnTo>
                    <a:pt x="3085" y="2381"/>
                  </a:lnTo>
                  <a:lnTo>
                    <a:pt x="3085" y="2381"/>
                  </a:lnTo>
                  <a:lnTo>
                    <a:pt x="3089" y="2388"/>
                  </a:lnTo>
                  <a:lnTo>
                    <a:pt x="3093" y="2395"/>
                  </a:lnTo>
                  <a:lnTo>
                    <a:pt x="3093" y="2405"/>
                  </a:lnTo>
                  <a:lnTo>
                    <a:pt x="3091" y="2414"/>
                  </a:lnTo>
                  <a:lnTo>
                    <a:pt x="3087" y="2432"/>
                  </a:lnTo>
                  <a:lnTo>
                    <a:pt x="3082" y="2449"/>
                  </a:lnTo>
                  <a:lnTo>
                    <a:pt x="3082" y="2449"/>
                  </a:lnTo>
                  <a:lnTo>
                    <a:pt x="3080" y="2454"/>
                  </a:lnTo>
                  <a:lnTo>
                    <a:pt x="3076" y="2458"/>
                  </a:lnTo>
                  <a:lnTo>
                    <a:pt x="3067" y="2467"/>
                  </a:lnTo>
                  <a:lnTo>
                    <a:pt x="3058" y="2474"/>
                  </a:lnTo>
                  <a:lnTo>
                    <a:pt x="3055" y="2480"/>
                  </a:lnTo>
                  <a:lnTo>
                    <a:pt x="3053" y="2487"/>
                  </a:lnTo>
                  <a:lnTo>
                    <a:pt x="3053" y="2487"/>
                  </a:lnTo>
                  <a:lnTo>
                    <a:pt x="3051" y="2504"/>
                  </a:lnTo>
                  <a:lnTo>
                    <a:pt x="3049" y="2511"/>
                  </a:lnTo>
                  <a:lnTo>
                    <a:pt x="3047" y="2520"/>
                  </a:lnTo>
                  <a:lnTo>
                    <a:pt x="3047" y="2520"/>
                  </a:lnTo>
                  <a:lnTo>
                    <a:pt x="3044" y="2528"/>
                  </a:lnTo>
                  <a:lnTo>
                    <a:pt x="3040" y="2535"/>
                  </a:lnTo>
                  <a:lnTo>
                    <a:pt x="3027" y="2548"/>
                  </a:lnTo>
                  <a:lnTo>
                    <a:pt x="3015" y="2559"/>
                  </a:lnTo>
                  <a:lnTo>
                    <a:pt x="3009" y="2566"/>
                  </a:lnTo>
                  <a:lnTo>
                    <a:pt x="3006" y="2573"/>
                  </a:lnTo>
                  <a:lnTo>
                    <a:pt x="3006" y="2573"/>
                  </a:lnTo>
                  <a:lnTo>
                    <a:pt x="3000" y="2588"/>
                  </a:lnTo>
                  <a:lnTo>
                    <a:pt x="2998" y="2594"/>
                  </a:lnTo>
                  <a:lnTo>
                    <a:pt x="2995" y="2599"/>
                  </a:lnTo>
                  <a:lnTo>
                    <a:pt x="2995" y="2599"/>
                  </a:lnTo>
                  <a:lnTo>
                    <a:pt x="2980" y="2616"/>
                  </a:lnTo>
                  <a:lnTo>
                    <a:pt x="2964" y="2630"/>
                  </a:lnTo>
                  <a:lnTo>
                    <a:pt x="2964" y="2630"/>
                  </a:lnTo>
                  <a:lnTo>
                    <a:pt x="2957" y="2634"/>
                  </a:lnTo>
                  <a:lnTo>
                    <a:pt x="2948" y="2638"/>
                  </a:lnTo>
                  <a:lnTo>
                    <a:pt x="2939" y="2639"/>
                  </a:lnTo>
                  <a:lnTo>
                    <a:pt x="2929" y="2639"/>
                  </a:lnTo>
                  <a:lnTo>
                    <a:pt x="2911" y="2639"/>
                  </a:lnTo>
                  <a:lnTo>
                    <a:pt x="2895" y="2636"/>
                  </a:lnTo>
                  <a:lnTo>
                    <a:pt x="2895" y="2636"/>
                  </a:lnTo>
                  <a:lnTo>
                    <a:pt x="2884" y="2636"/>
                  </a:lnTo>
                  <a:lnTo>
                    <a:pt x="2875" y="2636"/>
                  </a:lnTo>
                  <a:lnTo>
                    <a:pt x="2866" y="2639"/>
                  </a:lnTo>
                  <a:lnTo>
                    <a:pt x="2857" y="2643"/>
                  </a:lnTo>
                  <a:lnTo>
                    <a:pt x="2857" y="2643"/>
                  </a:lnTo>
                  <a:lnTo>
                    <a:pt x="2843" y="2647"/>
                  </a:lnTo>
                  <a:lnTo>
                    <a:pt x="2837" y="2647"/>
                  </a:lnTo>
                  <a:lnTo>
                    <a:pt x="2832" y="2647"/>
                  </a:lnTo>
                  <a:lnTo>
                    <a:pt x="2826" y="2645"/>
                  </a:lnTo>
                  <a:lnTo>
                    <a:pt x="2823" y="2639"/>
                  </a:lnTo>
                  <a:lnTo>
                    <a:pt x="2819" y="2634"/>
                  </a:lnTo>
                  <a:lnTo>
                    <a:pt x="2817" y="2627"/>
                  </a:lnTo>
                  <a:lnTo>
                    <a:pt x="2817" y="2627"/>
                  </a:lnTo>
                  <a:lnTo>
                    <a:pt x="2817" y="2616"/>
                  </a:lnTo>
                  <a:lnTo>
                    <a:pt x="2819" y="2603"/>
                  </a:lnTo>
                  <a:lnTo>
                    <a:pt x="2819" y="2590"/>
                  </a:lnTo>
                  <a:lnTo>
                    <a:pt x="2819" y="2579"/>
                  </a:lnTo>
                  <a:lnTo>
                    <a:pt x="2819" y="2579"/>
                  </a:lnTo>
                  <a:lnTo>
                    <a:pt x="2815" y="2562"/>
                  </a:lnTo>
                  <a:lnTo>
                    <a:pt x="2810" y="2550"/>
                  </a:lnTo>
                  <a:lnTo>
                    <a:pt x="2810" y="2550"/>
                  </a:lnTo>
                  <a:lnTo>
                    <a:pt x="2786" y="2504"/>
                  </a:lnTo>
                  <a:lnTo>
                    <a:pt x="2786" y="2504"/>
                  </a:lnTo>
                  <a:lnTo>
                    <a:pt x="2783" y="2493"/>
                  </a:lnTo>
                  <a:lnTo>
                    <a:pt x="2781" y="2484"/>
                  </a:lnTo>
                  <a:lnTo>
                    <a:pt x="2779" y="2462"/>
                  </a:lnTo>
                  <a:lnTo>
                    <a:pt x="2779" y="2441"/>
                  </a:lnTo>
                  <a:lnTo>
                    <a:pt x="2777" y="2421"/>
                  </a:lnTo>
                  <a:lnTo>
                    <a:pt x="2777" y="2421"/>
                  </a:lnTo>
                  <a:lnTo>
                    <a:pt x="2774" y="2412"/>
                  </a:lnTo>
                  <a:lnTo>
                    <a:pt x="2770" y="2406"/>
                  </a:lnTo>
                  <a:lnTo>
                    <a:pt x="2766" y="2399"/>
                  </a:lnTo>
                  <a:lnTo>
                    <a:pt x="2763" y="2392"/>
                  </a:lnTo>
                  <a:lnTo>
                    <a:pt x="2763" y="2392"/>
                  </a:lnTo>
                  <a:lnTo>
                    <a:pt x="2761" y="2379"/>
                  </a:lnTo>
                  <a:lnTo>
                    <a:pt x="2757" y="2366"/>
                  </a:lnTo>
                  <a:lnTo>
                    <a:pt x="2757" y="2366"/>
                  </a:lnTo>
                  <a:lnTo>
                    <a:pt x="2754" y="2351"/>
                  </a:lnTo>
                  <a:lnTo>
                    <a:pt x="2752" y="2342"/>
                  </a:lnTo>
                  <a:lnTo>
                    <a:pt x="2747" y="2335"/>
                  </a:lnTo>
                  <a:lnTo>
                    <a:pt x="2747" y="2335"/>
                  </a:lnTo>
                  <a:lnTo>
                    <a:pt x="2745" y="2331"/>
                  </a:lnTo>
                  <a:lnTo>
                    <a:pt x="2739" y="2329"/>
                  </a:lnTo>
                  <a:lnTo>
                    <a:pt x="2732" y="2322"/>
                  </a:lnTo>
                  <a:lnTo>
                    <a:pt x="2732" y="2322"/>
                  </a:lnTo>
                  <a:lnTo>
                    <a:pt x="2728" y="2317"/>
                  </a:lnTo>
                  <a:lnTo>
                    <a:pt x="2727" y="2309"/>
                  </a:lnTo>
                  <a:lnTo>
                    <a:pt x="2727" y="2302"/>
                  </a:lnTo>
                  <a:lnTo>
                    <a:pt x="2727" y="2293"/>
                  </a:lnTo>
                  <a:lnTo>
                    <a:pt x="2728" y="2276"/>
                  </a:lnTo>
                  <a:lnTo>
                    <a:pt x="2732" y="2263"/>
                  </a:lnTo>
                  <a:lnTo>
                    <a:pt x="2732" y="2263"/>
                  </a:lnTo>
                  <a:lnTo>
                    <a:pt x="2736" y="2251"/>
                  </a:lnTo>
                  <a:lnTo>
                    <a:pt x="2739" y="2240"/>
                  </a:lnTo>
                  <a:lnTo>
                    <a:pt x="2750" y="2218"/>
                  </a:lnTo>
                  <a:lnTo>
                    <a:pt x="2754" y="2207"/>
                  </a:lnTo>
                  <a:lnTo>
                    <a:pt x="2756" y="2194"/>
                  </a:lnTo>
                  <a:lnTo>
                    <a:pt x="2756" y="2183"/>
                  </a:lnTo>
                  <a:lnTo>
                    <a:pt x="2750" y="2174"/>
                  </a:lnTo>
                  <a:lnTo>
                    <a:pt x="2750" y="2174"/>
                  </a:lnTo>
                  <a:lnTo>
                    <a:pt x="2747" y="2168"/>
                  </a:lnTo>
                  <a:lnTo>
                    <a:pt x="2747" y="2163"/>
                  </a:lnTo>
                  <a:lnTo>
                    <a:pt x="2747" y="2152"/>
                  </a:lnTo>
                  <a:lnTo>
                    <a:pt x="2748" y="2141"/>
                  </a:lnTo>
                  <a:lnTo>
                    <a:pt x="2748" y="2128"/>
                  </a:lnTo>
                  <a:lnTo>
                    <a:pt x="2748" y="2128"/>
                  </a:lnTo>
                  <a:lnTo>
                    <a:pt x="2748" y="2113"/>
                  </a:lnTo>
                  <a:lnTo>
                    <a:pt x="2748" y="2113"/>
                  </a:lnTo>
                  <a:lnTo>
                    <a:pt x="2743" y="2098"/>
                  </a:lnTo>
                  <a:lnTo>
                    <a:pt x="2737" y="2084"/>
                  </a:lnTo>
                  <a:lnTo>
                    <a:pt x="2737" y="2084"/>
                  </a:lnTo>
                  <a:lnTo>
                    <a:pt x="2728" y="2073"/>
                  </a:lnTo>
                  <a:lnTo>
                    <a:pt x="2719" y="2062"/>
                  </a:lnTo>
                  <a:lnTo>
                    <a:pt x="2699" y="2041"/>
                  </a:lnTo>
                  <a:lnTo>
                    <a:pt x="2699" y="2041"/>
                  </a:lnTo>
                  <a:lnTo>
                    <a:pt x="2692" y="2029"/>
                  </a:lnTo>
                  <a:lnTo>
                    <a:pt x="2687" y="2014"/>
                  </a:lnTo>
                  <a:lnTo>
                    <a:pt x="2685" y="1999"/>
                  </a:lnTo>
                  <a:lnTo>
                    <a:pt x="2687" y="1986"/>
                  </a:lnTo>
                  <a:lnTo>
                    <a:pt x="2687" y="1986"/>
                  </a:lnTo>
                  <a:lnTo>
                    <a:pt x="2692" y="1957"/>
                  </a:lnTo>
                  <a:lnTo>
                    <a:pt x="2694" y="1942"/>
                  </a:lnTo>
                  <a:lnTo>
                    <a:pt x="2694" y="1928"/>
                  </a:lnTo>
                  <a:lnTo>
                    <a:pt x="2690" y="1913"/>
                  </a:lnTo>
                  <a:lnTo>
                    <a:pt x="2685" y="1902"/>
                  </a:lnTo>
                  <a:lnTo>
                    <a:pt x="2679" y="1897"/>
                  </a:lnTo>
                  <a:lnTo>
                    <a:pt x="2674" y="1891"/>
                  </a:lnTo>
                  <a:lnTo>
                    <a:pt x="2669" y="1887"/>
                  </a:lnTo>
                  <a:lnTo>
                    <a:pt x="2661" y="1886"/>
                  </a:lnTo>
                  <a:lnTo>
                    <a:pt x="2661" y="1886"/>
                  </a:lnTo>
                  <a:lnTo>
                    <a:pt x="2652" y="1882"/>
                  </a:lnTo>
                  <a:lnTo>
                    <a:pt x="2643" y="1876"/>
                  </a:lnTo>
                  <a:lnTo>
                    <a:pt x="2627" y="1864"/>
                  </a:lnTo>
                  <a:lnTo>
                    <a:pt x="2627" y="1864"/>
                  </a:lnTo>
                  <a:lnTo>
                    <a:pt x="2620" y="1858"/>
                  </a:lnTo>
                  <a:lnTo>
                    <a:pt x="2616" y="1856"/>
                  </a:lnTo>
                  <a:lnTo>
                    <a:pt x="2611" y="1856"/>
                  </a:lnTo>
                  <a:lnTo>
                    <a:pt x="2611" y="1856"/>
                  </a:lnTo>
                  <a:lnTo>
                    <a:pt x="2600" y="1856"/>
                  </a:lnTo>
                  <a:lnTo>
                    <a:pt x="2587" y="1860"/>
                  </a:lnTo>
                  <a:lnTo>
                    <a:pt x="2587" y="1860"/>
                  </a:lnTo>
                  <a:lnTo>
                    <a:pt x="2564" y="1869"/>
                  </a:lnTo>
                  <a:lnTo>
                    <a:pt x="2551" y="1873"/>
                  </a:lnTo>
                  <a:lnTo>
                    <a:pt x="2544" y="1873"/>
                  </a:lnTo>
                  <a:lnTo>
                    <a:pt x="2536" y="1871"/>
                  </a:lnTo>
                  <a:lnTo>
                    <a:pt x="2536" y="1871"/>
                  </a:lnTo>
                  <a:lnTo>
                    <a:pt x="2529" y="1867"/>
                  </a:lnTo>
                  <a:lnTo>
                    <a:pt x="2522" y="1865"/>
                  </a:lnTo>
                  <a:lnTo>
                    <a:pt x="2522" y="1865"/>
                  </a:lnTo>
                  <a:lnTo>
                    <a:pt x="2515" y="1865"/>
                  </a:lnTo>
                  <a:lnTo>
                    <a:pt x="2506" y="1867"/>
                  </a:lnTo>
                  <a:lnTo>
                    <a:pt x="2506" y="1867"/>
                  </a:lnTo>
                  <a:lnTo>
                    <a:pt x="2482" y="1871"/>
                  </a:lnTo>
                  <a:lnTo>
                    <a:pt x="2460" y="1878"/>
                  </a:lnTo>
                  <a:lnTo>
                    <a:pt x="2460" y="1878"/>
                  </a:lnTo>
                  <a:lnTo>
                    <a:pt x="2451" y="1880"/>
                  </a:lnTo>
                  <a:lnTo>
                    <a:pt x="2440" y="1880"/>
                  </a:lnTo>
                  <a:lnTo>
                    <a:pt x="2429" y="1878"/>
                  </a:lnTo>
                  <a:lnTo>
                    <a:pt x="2420" y="1875"/>
                  </a:lnTo>
                  <a:lnTo>
                    <a:pt x="2400" y="1865"/>
                  </a:lnTo>
                  <a:lnTo>
                    <a:pt x="2382" y="1856"/>
                  </a:lnTo>
                  <a:lnTo>
                    <a:pt x="2382" y="1856"/>
                  </a:lnTo>
                  <a:lnTo>
                    <a:pt x="2371" y="1847"/>
                  </a:lnTo>
                  <a:lnTo>
                    <a:pt x="2362" y="1838"/>
                  </a:lnTo>
                  <a:lnTo>
                    <a:pt x="2355" y="1825"/>
                  </a:lnTo>
                  <a:lnTo>
                    <a:pt x="2350" y="1810"/>
                  </a:lnTo>
                  <a:lnTo>
                    <a:pt x="2339" y="1781"/>
                  </a:lnTo>
                  <a:lnTo>
                    <a:pt x="2332" y="1768"/>
                  </a:lnTo>
                  <a:lnTo>
                    <a:pt x="2326" y="1757"/>
                  </a:lnTo>
                  <a:lnTo>
                    <a:pt x="2326" y="1757"/>
                  </a:lnTo>
                  <a:lnTo>
                    <a:pt x="2317" y="1746"/>
                  </a:lnTo>
                  <a:lnTo>
                    <a:pt x="2306" y="1733"/>
                  </a:lnTo>
                  <a:lnTo>
                    <a:pt x="2297" y="1722"/>
                  </a:lnTo>
                  <a:lnTo>
                    <a:pt x="2294" y="1715"/>
                  </a:lnTo>
                  <a:lnTo>
                    <a:pt x="2292" y="1708"/>
                  </a:lnTo>
                  <a:lnTo>
                    <a:pt x="2292" y="1708"/>
                  </a:lnTo>
                  <a:lnTo>
                    <a:pt x="2292" y="1697"/>
                  </a:lnTo>
                  <a:lnTo>
                    <a:pt x="2294" y="1684"/>
                  </a:lnTo>
                  <a:lnTo>
                    <a:pt x="2295" y="1671"/>
                  </a:lnTo>
                  <a:lnTo>
                    <a:pt x="2299" y="1660"/>
                  </a:lnTo>
                  <a:lnTo>
                    <a:pt x="2299" y="1660"/>
                  </a:lnTo>
                  <a:lnTo>
                    <a:pt x="2304" y="1643"/>
                  </a:lnTo>
                  <a:lnTo>
                    <a:pt x="2306" y="1636"/>
                  </a:lnTo>
                  <a:lnTo>
                    <a:pt x="2308" y="1627"/>
                  </a:lnTo>
                  <a:lnTo>
                    <a:pt x="2308" y="1627"/>
                  </a:lnTo>
                  <a:lnTo>
                    <a:pt x="2306" y="1614"/>
                  </a:lnTo>
                  <a:lnTo>
                    <a:pt x="2303" y="1603"/>
                  </a:lnTo>
                  <a:lnTo>
                    <a:pt x="2303" y="1603"/>
                  </a:lnTo>
                  <a:lnTo>
                    <a:pt x="2301" y="1588"/>
                  </a:lnTo>
                  <a:lnTo>
                    <a:pt x="2301" y="1581"/>
                  </a:lnTo>
                  <a:lnTo>
                    <a:pt x="2299" y="1576"/>
                  </a:lnTo>
                  <a:lnTo>
                    <a:pt x="2299" y="1576"/>
                  </a:lnTo>
                  <a:lnTo>
                    <a:pt x="2295" y="1570"/>
                  </a:lnTo>
                  <a:lnTo>
                    <a:pt x="2294" y="1563"/>
                  </a:lnTo>
                  <a:lnTo>
                    <a:pt x="2295" y="1552"/>
                  </a:lnTo>
                  <a:lnTo>
                    <a:pt x="2299" y="1541"/>
                  </a:lnTo>
                  <a:lnTo>
                    <a:pt x="2303" y="1528"/>
                  </a:lnTo>
                  <a:lnTo>
                    <a:pt x="2303" y="1528"/>
                  </a:lnTo>
                  <a:lnTo>
                    <a:pt x="2304" y="1522"/>
                  </a:lnTo>
                  <a:lnTo>
                    <a:pt x="2306" y="1519"/>
                  </a:lnTo>
                  <a:lnTo>
                    <a:pt x="2315" y="1510"/>
                  </a:lnTo>
                  <a:lnTo>
                    <a:pt x="2315" y="1510"/>
                  </a:lnTo>
                  <a:lnTo>
                    <a:pt x="2324" y="1500"/>
                  </a:lnTo>
                  <a:lnTo>
                    <a:pt x="2330" y="1491"/>
                  </a:lnTo>
                  <a:lnTo>
                    <a:pt x="2335" y="1482"/>
                  </a:lnTo>
                  <a:lnTo>
                    <a:pt x="2339" y="1471"/>
                  </a:lnTo>
                  <a:lnTo>
                    <a:pt x="2339" y="1471"/>
                  </a:lnTo>
                  <a:lnTo>
                    <a:pt x="2341" y="1464"/>
                  </a:lnTo>
                  <a:lnTo>
                    <a:pt x="2344" y="1458"/>
                  </a:lnTo>
                  <a:lnTo>
                    <a:pt x="2355" y="1449"/>
                  </a:lnTo>
                  <a:lnTo>
                    <a:pt x="2366" y="1442"/>
                  </a:lnTo>
                  <a:lnTo>
                    <a:pt x="2379" y="1434"/>
                  </a:lnTo>
                  <a:lnTo>
                    <a:pt x="2379" y="1434"/>
                  </a:lnTo>
                  <a:lnTo>
                    <a:pt x="2388" y="1425"/>
                  </a:lnTo>
                  <a:lnTo>
                    <a:pt x="2393" y="1412"/>
                  </a:lnTo>
                  <a:lnTo>
                    <a:pt x="2397" y="1401"/>
                  </a:lnTo>
                  <a:lnTo>
                    <a:pt x="2399" y="1389"/>
                  </a:lnTo>
                  <a:lnTo>
                    <a:pt x="2399" y="1389"/>
                  </a:lnTo>
                  <a:lnTo>
                    <a:pt x="2400" y="1372"/>
                  </a:lnTo>
                  <a:lnTo>
                    <a:pt x="2404" y="1355"/>
                  </a:lnTo>
                  <a:lnTo>
                    <a:pt x="2408" y="1339"/>
                  </a:lnTo>
                  <a:lnTo>
                    <a:pt x="2413" y="1332"/>
                  </a:lnTo>
                  <a:lnTo>
                    <a:pt x="2417" y="1324"/>
                  </a:lnTo>
                  <a:lnTo>
                    <a:pt x="2417" y="1324"/>
                  </a:lnTo>
                  <a:lnTo>
                    <a:pt x="2420" y="1321"/>
                  </a:lnTo>
                  <a:lnTo>
                    <a:pt x="2426" y="1319"/>
                  </a:lnTo>
                  <a:lnTo>
                    <a:pt x="2435" y="1315"/>
                  </a:lnTo>
                  <a:lnTo>
                    <a:pt x="2444" y="1311"/>
                  </a:lnTo>
                  <a:lnTo>
                    <a:pt x="2448" y="1308"/>
                  </a:lnTo>
                  <a:lnTo>
                    <a:pt x="2449" y="1304"/>
                  </a:lnTo>
                  <a:lnTo>
                    <a:pt x="2449" y="1304"/>
                  </a:lnTo>
                  <a:lnTo>
                    <a:pt x="2451" y="1295"/>
                  </a:lnTo>
                  <a:lnTo>
                    <a:pt x="2451" y="1284"/>
                  </a:lnTo>
                  <a:lnTo>
                    <a:pt x="2451" y="1280"/>
                  </a:lnTo>
                  <a:lnTo>
                    <a:pt x="2453" y="1275"/>
                  </a:lnTo>
                  <a:lnTo>
                    <a:pt x="2457" y="1273"/>
                  </a:lnTo>
                  <a:lnTo>
                    <a:pt x="2464" y="1271"/>
                  </a:lnTo>
                  <a:lnTo>
                    <a:pt x="2464" y="1271"/>
                  </a:lnTo>
                  <a:lnTo>
                    <a:pt x="2469" y="1273"/>
                  </a:lnTo>
                  <a:lnTo>
                    <a:pt x="2475" y="1277"/>
                  </a:lnTo>
                  <a:lnTo>
                    <a:pt x="2478" y="1280"/>
                  </a:lnTo>
                  <a:lnTo>
                    <a:pt x="2484" y="1280"/>
                  </a:lnTo>
                  <a:lnTo>
                    <a:pt x="2484" y="1280"/>
                  </a:lnTo>
                  <a:lnTo>
                    <a:pt x="2495" y="1280"/>
                  </a:lnTo>
                  <a:lnTo>
                    <a:pt x="2500" y="1280"/>
                  </a:lnTo>
                  <a:lnTo>
                    <a:pt x="2506" y="1282"/>
                  </a:lnTo>
                  <a:lnTo>
                    <a:pt x="2506" y="1282"/>
                  </a:lnTo>
                  <a:lnTo>
                    <a:pt x="2513" y="1284"/>
                  </a:lnTo>
                  <a:lnTo>
                    <a:pt x="2520" y="1284"/>
                  </a:lnTo>
                  <a:lnTo>
                    <a:pt x="2525" y="1284"/>
                  </a:lnTo>
                  <a:lnTo>
                    <a:pt x="2531" y="1282"/>
                  </a:lnTo>
                  <a:lnTo>
                    <a:pt x="2542" y="1275"/>
                  </a:lnTo>
                  <a:lnTo>
                    <a:pt x="2554" y="1266"/>
                  </a:lnTo>
                  <a:lnTo>
                    <a:pt x="2554" y="1266"/>
                  </a:lnTo>
                  <a:lnTo>
                    <a:pt x="2565" y="1258"/>
                  </a:lnTo>
                  <a:lnTo>
                    <a:pt x="2576" y="1253"/>
                  </a:lnTo>
                  <a:lnTo>
                    <a:pt x="2589" y="1251"/>
                  </a:lnTo>
                  <a:lnTo>
                    <a:pt x="2602" y="1253"/>
                  </a:lnTo>
                  <a:lnTo>
                    <a:pt x="2602" y="1253"/>
                  </a:lnTo>
                  <a:lnTo>
                    <a:pt x="2616" y="1253"/>
                  </a:lnTo>
                  <a:lnTo>
                    <a:pt x="2631" y="1253"/>
                  </a:lnTo>
                  <a:lnTo>
                    <a:pt x="2643" y="1249"/>
                  </a:lnTo>
                  <a:lnTo>
                    <a:pt x="2658" y="1245"/>
                  </a:lnTo>
                  <a:lnTo>
                    <a:pt x="2658" y="1245"/>
                  </a:lnTo>
                  <a:lnTo>
                    <a:pt x="2669" y="1244"/>
                  </a:lnTo>
                  <a:lnTo>
                    <a:pt x="2681" y="1242"/>
                  </a:lnTo>
                  <a:lnTo>
                    <a:pt x="2694" y="1242"/>
                  </a:lnTo>
                  <a:lnTo>
                    <a:pt x="2705" y="1245"/>
                  </a:lnTo>
                  <a:lnTo>
                    <a:pt x="2705" y="1245"/>
                  </a:lnTo>
                  <a:lnTo>
                    <a:pt x="2708" y="1247"/>
                  </a:lnTo>
                  <a:lnTo>
                    <a:pt x="2712" y="1251"/>
                  </a:lnTo>
                  <a:lnTo>
                    <a:pt x="2714" y="1258"/>
                  </a:lnTo>
                  <a:lnTo>
                    <a:pt x="2714" y="1266"/>
                  </a:lnTo>
                  <a:lnTo>
                    <a:pt x="2712" y="1277"/>
                  </a:lnTo>
                  <a:lnTo>
                    <a:pt x="2708" y="1295"/>
                  </a:lnTo>
                  <a:lnTo>
                    <a:pt x="2708" y="1304"/>
                  </a:lnTo>
                  <a:lnTo>
                    <a:pt x="2710" y="1313"/>
                  </a:lnTo>
                  <a:lnTo>
                    <a:pt x="2710" y="1313"/>
                  </a:lnTo>
                  <a:lnTo>
                    <a:pt x="2712" y="1319"/>
                  </a:lnTo>
                  <a:lnTo>
                    <a:pt x="2718" y="1324"/>
                  </a:lnTo>
                  <a:lnTo>
                    <a:pt x="2728" y="1332"/>
                  </a:lnTo>
                  <a:lnTo>
                    <a:pt x="2739" y="1337"/>
                  </a:lnTo>
                  <a:lnTo>
                    <a:pt x="2752" y="1339"/>
                  </a:lnTo>
                  <a:lnTo>
                    <a:pt x="2752" y="1339"/>
                  </a:lnTo>
                  <a:lnTo>
                    <a:pt x="2765" y="1343"/>
                  </a:lnTo>
                  <a:lnTo>
                    <a:pt x="2774" y="1348"/>
                  </a:lnTo>
                  <a:lnTo>
                    <a:pt x="2783" y="1355"/>
                  </a:lnTo>
                  <a:lnTo>
                    <a:pt x="2792" y="1363"/>
                  </a:lnTo>
                  <a:lnTo>
                    <a:pt x="2792" y="1363"/>
                  </a:lnTo>
                  <a:lnTo>
                    <a:pt x="2803" y="1372"/>
                  </a:lnTo>
                  <a:lnTo>
                    <a:pt x="2819" y="1377"/>
                  </a:lnTo>
                  <a:lnTo>
                    <a:pt x="2833" y="1381"/>
                  </a:lnTo>
                  <a:lnTo>
                    <a:pt x="2841" y="1381"/>
                  </a:lnTo>
                  <a:lnTo>
                    <a:pt x="2846" y="1379"/>
                  </a:lnTo>
                  <a:lnTo>
                    <a:pt x="2846" y="1379"/>
                  </a:lnTo>
                  <a:lnTo>
                    <a:pt x="2852" y="1376"/>
                  </a:lnTo>
                  <a:lnTo>
                    <a:pt x="2853" y="1368"/>
                  </a:lnTo>
                  <a:lnTo>
                    <a:pt x="2853" y="1355"/>
                  </a:lnTo>
                  <a:lnTo>
                    <a:pt x="2853" y="1355"/>
                  </a:lnTo>
                  <a:lnTo>
                    <a:pt x="2855" y="1350"/>
                  </a:lnTo>
                  <a:lnTo>
                    <a:pt x="2857" y="1346"/>
                  </a:lnTo>
                  <a:lnTo>
                    <a:pt x="2862" y="1339"/>
                  </a:lnTo>
                  <a:lnTo>
                    <a:pt x="2870" y="1335"/>
                  </a:lnTo>
                  <a:lnTo>
                    <a:pt x="2881" y="1333"/>
                  </a:lnTo>
                  <a:lnTo>
                    <a:pt x="2881" y="1333"/>
                  </a:lnTo>
                  <a:lnTo>
                    <a:pt x="2886" y="1333"/>
                  </a:lnTo>
                  <a:lnTo>
                    <a:pt x="2891" y="1335"/>
                  </a:lnTo>
                  <a:lnTo>
                    <a:pt x="2901" y="1339"/>
                  </a:lnTo>
                  <a:lnTo>
                    <a:pt x="2910" y="1346"/>
                  </a:lnTo>
                  <a:lnTo>
                    <a:pt x="2919" y="1354"/>
                  </a:lnTo>
                  <a:lnTo>
                    <a:pt x="2919" y="1354"/>
                  </a:lnTo>
                  <a:lnTo>
                    <a:pt x="2924" y="1357"/>
                  </a:lnTo>
                  <a:lnTo>
                    <a:pt x="2929" y="1361"/>
                  </a:lnTo>
                  <a:lnTo>
                    <a:pt x="2940" y="1363"/>
                  </a:lnTo>
                  <a:lnTo>
                    <a:pt x="2964" y="1361"/>
                  </a:lnTo>
                  <a:lnTo>
                    <a:pt x="2964" y="1361"/>
                  </a:lnTo>
                  <a:lnTo>
                    <a:pt x="2969" y="1363"/>
                  </a:lnTo>
                  <a:lnTo>
                    <a:pt x="2973" y="1365"/>
                  </a:lnTo>
                  <a:lnTo>
                    <a:pt x="2977" y="1365"/>
                  </a:lnTo>
                  <a:lnTo>
                    <a:pt x="2977" y="1365"/>
                  </a:lnTo>
                  <a:lnTo>
                    <a:pt x="2980" y="1361"/>
                  </a:lnTo>
                  <a:lnTo>
                    <a:pt x="2984" y="1359"/>
                  </a:lnTo>
                  <a:lnTo>
                    <a:pt x="2984" y="1359"/>
                  </a:lnTo>
                  <a:lnTo>
                    <a:pt x="2989" y="1359"/>
                  </a:lnTo>
                  <a:lnTo>
                    <a:pt x="2995" y="1361"/>
                  </a:lnTo>
                  <a:lnTo>
                    <a:pt x="2995" y="1361"/>
                  </a:lnTo>
                  <a:lnTo>
                    <a:pt x="3009" y="1366"/>
                  </a:lnTo>
                  <a:lnTo>
                    <a:pt x="3016" y="1366"/>
                  </a:lnTo>
                  <a:lnTo>
                    <a:pt x="3026" y="1365"/>
                  </a:lnTo>
                  <a:lnTo>
                    <a:pt x="3026" y="1365"/>
                  </a:lnTo>
                  <a:lnTo>
                    <a:pt x="3035" y="1359"/>
                  </a:lnTo>
                  <a:lnTo>
                    <a:pt x="3035" y="1359"/>
                  </a:lnTo>
                  <a:lnTo>
                    <a:pt x="3040" y="1355"/>
                  </a:lnTo>
                  <a:lnTo>
                    <a:pt x="3047" y="1354"/>
                  </a:lnTo>
                  <a:lnTo>
                    <a:pt x="3047" y="1354"/>
                  </a:lnTo>
                  <a:lnTo>
                    <a:pt x="3056" y="1354"/>
                  </a:lnTo>
                  <a:lnTo>
                    <a:pt x="3065" y="1354"/>
                  </a:lnTo>
                  <a:lnTo>
                    <a:pt x="3076" y="1352"/>
                  </a:lnTo>
                  <a:lnTo>
                    <a:pt x="3083" y="1350"/>
                  </a:lnTo>
                  <a:lnTo>
                    <a:pt x="3083" y="1350"/>
                  </a:lnTo>
                  <a:lnTo>
                    <a:pt x="3089" y="1346"/>
                  </a:lnTo>
                  <a:lnTo>
                    <a:pt x="3091" y="1344"/>
                  </a:lnTo>
                  <a:lnTo>
                    <a:pt x="3093" y="1341"/>
                  </a:lnTo>
                  <a:lnTo>
                    <a:pt x="3093" y="1337"/>
                  </a:lnTo>
                  <a:lnTo>
                    <a:pt x="3089" y="1330"/>
                  </a:lnTo>
                  <a:lnTo>
                    <a:pt x="3087" y="1322"/>
                  </a:lnTo>
                  <a:lnTo>
                    <a:pt x="3087" y="1322"/>
                  </a:lnTo>
                  <a:lnTo>
                    <a:pt x="3089" y="1313"/>
                  </a:lnTo>
                  <a:lnTo>
                    <a:pt x="3093" y="1304"/>
                  </a:lnTo>
                  <a:lnTo>
                    <a:pt x="3093" y="1304"/>
                  </a:lnTo>
                  <a:lnTo>
                    <a:pt x="3100" y="1293"/>
                  </a:lnTo>
                  <a:lnTo>
                    <a:pt x="3105" y="1280"/>
                  </a:lnTo>
                  <a:lnTo>
                    <a:pt x="3107" y="1273"/>
                  </a:lnTo>
                  <a:lnTo>
                    <a:pt x="3109" y="1267"/>
                  </a:lnTo>
                  <a:lnTo>
                    <a:pt x="3107" y="1264"/>
                  </a:lnTo>
                  <a:lnTo>
                    <a:pt x="3105" y="1258"/>
                  </a:lnTo>
                  <a:lnTo>
                    <a:pt x="3105" y="1258"/>
                  </a:lnTo>
                  <a:lnTo>
                    <a:pt x="3102" y="1256"/>
                  </a:lnTo>
                  <a:lnTo>
                    <a:pt x="3100" y="1255"/>
                  </a:lnTo>
                  <a:lnTo>
                    <a:pt x="3096" y="1255"/>
                  </a:lnTo>
                  <a:lnTo>
                    <a:pt x="3094" y="1256"/>
                  </a:lnTo>
                  <a:lnTo>
                    <a:pt x="3087" y="1266"/>
                  </a:lnTo>
                  <a:lnTo>
                    <a:pt x="3087" y="1266"/>
                  </a:lnTo>
                  <a:lnTo>
                    <a:pt x="3080" y="1269"/>
                  </a:lnTo>
                  <a:lnTo>
                    <a:pt x="3071" y="1271"/>
                  </a:lnTo>
                  <a:lnTo>
                    <a:pt x="3060" y="1271"/>
                  </a:lnTo>
                  <a:lnTo>
                    <a:pt x="3053" y="1269"/>
                  </a:lnTo>
                  <a:lnTo>
                    <a:pt x="3053" y="1269"/>
                  </a:lnTo>
                  <a:lnTo>
                    <a:pt x="3047" y="1266"/>
                  </a:lnTo>
                  <a:lnTo>
                    <a:pt x="3042" y="1262"/>
                  </a:lnTo>
                  <a:lnTo>
                    <a:pt x="3036" y="1260"/>
                  </a:lnTo>
                  <a:lnTo>
                    <a:pt x="3029" y="1260"/>
                  </a:lnTo>
                  <a:lnTo>
                    <a:pt x="3029" y="1260"/>
                  </a:lnTo>
                  <a:lnTo>
                    <a:pt x="3022" y="1266"/>
                  </a:lnTo>
                  <a:lnTo>
                    <a:pt x="3016" y="1269"/>
                  </a:lnTo>
                  <a:lnTo>
                    <a:pt x="3013" y="1271"/>
                  </a:lnTo>
                  <a:lnTo>
                    <a:pt x="3009" y="1273"/>
                  </a:lnTo>
                  <a:lnTo>
                    <a:pt x="3006" y="1271"/>
                  </a:lnTo>
                  <a:lnTo>
                    <a:pt x="3000" y="1269"/>
                  </a:lnTo>
                  <a:lnTo>
                    <a:pt x="3000" y="1269"/>
                  </a:lnTo>
                  <a:lnTo>
                    <a:pt x="2997" y="1266"/>
                  </a:lnTo>
                  <a:lnTo>
                    <a:pt x="2993" y="1260"/>
                  </a:lnTo>
                  <a:lnTo>
                    <a:pt x="2986" y="1251"/>
                  </a:lnTo>
                  <a:lnTo>
                    <a:pt x="2986" y="1251"/>
                  </a:lnTo>
                  <a:lnTo>
                    <a:pt x="2973" y="1242"/>
                  </a:lnTo>
                  <a:lnTo>
                    <a:pt x="2973" y="1242"/>
                  </a:lnTo>
                  <a:lnTo>
                    <a:pt x="2968" y="1236"/>
                  </a:lnTo>
                  <a:lnTo>
                    <a:pt x="2966" y="1233"/>
                  </a:lnTo>
                  <a:lnTo>
                    <a:pt x="2964" y="1227"/>
                  </a:lnTo>
                  <a:lnTo>
                    <a:pt x="2964" y="1223"/>
                  </a:lnTo>
                  <a:lnTo>
                    <a:pt x="2966" y="1201"/>
                  </a:lnTo>
                  <a:lnTo>
                    <a:pt x="2966" y="1201"/>
                  </a:lnTo>
                  <a:lnTo>
                    <a:pt x="2964" y="1194"/>
                  </a:lnTo>
                  <a:lnTo>
                    <a:pt x="2962" y="1189"/>
                  </a:lnTo>
                  <a:lnTo>
                    <a:pt x="2957" y="1178"/>
                  </a:lnTo>
                  <a:lnTo>
                    <a:pt x="2957" y="1178"/>
                  </a:lnTo>
                  <a:lnTo>
                    <a:pt x="2955" y="1172"/>
                  </a:lnTo>
                  <a:lnTo>
                    <a:pt x="2951" y="1170"/>
                  </a:lnTo>
                  <a:lnTo>
                    <a:pt x="2942" y="1167"/>
                  </a:lnTo>
                  <a:lnTo>
                    <a:pt x="2942" y="1167"/>
                  </a:lnTo>
                  <a:lnTo>
                    <a:pt x="2937" y="1165"/>
                  </a:lnTo>
                  <a:lnTo>
                    <a:pt x="2937" y="1165"/>
                  </a:lnTo>
                  <a:lnTo>
                    <a:pt x="2931" y="1165"/>
                  </a:lnTo>
                  <a:lnTo>
                    <a:pt x="2929" y="1167"/>
                  </a:lnTo>
                  <a:lnTo>
                    <a:pt x="2928" y="1170"/>
                  </a:lnTo>
                  <a:lnTo>
                    <a:pt x="2928" y="1170"/>
                  </a:lnTo>
                  <a:lnTo>
                    <a:pt x="2926" y="1174"/>
                  </a:lnTo>
                  <a:lnTo>
                    <a:pt x="2924" y="1179"/>
                  </a:lnTo>
                  <a:lnTo>
                    <a:pt x="2924" y="1179"/>
                  </a:lnTo>
                  <a:lnTo>
                    <a:pt x="2922" y="1183"/>
                  </a:lnTo>
                  <a:lnTo>
                    <a:pt x="2919" y="1185"/>
                  </a:lnTo>
                  <a:lnTo>
                    <a:pt x="2919" y="1185"/>
                  </a:lnTo>
                  <a:lnTo>
                    <a:pt x="2910" y="1185"/>
                  </a:lnTo>
                  <a:lnTo>
                    <a:pt x="2906" y="1187"/>
                  </a:lnTo>
                  <a:lnTo>
                    <a:pt x="2904" y="1190"/>
                  </a:lnTo>
                  <a:lnTo>
                    <a:pt x="2904" y="1190"/>
                  </a:lnTo>
                  <a:lnTo>
                    <a:pt x="2902" y="1194"/>
                  </a:lnTo>
                  <a:lnTo>
                    <a:pt x="2904" y="1200"/>
                  </a:lnTo>
                  <a:lnTo>
                    <a:pt x="2910" y="1207"/>
                  </a:lnTo>
                  <a:lnTo>
                    <a:pt x="2910" y="1207"/>
                  </a:lnTo>
                  <a:lnTo>
                    <a:pt x="2915" y="1212"/>
                  </a:lnTo>
                  <a:lnTo>
                    <a:pt x="2919" y="1218"/>
                  </a:lnTo>
                  <a:lnTo>
                    <a:pt x="2919" y="1218"/>
                  </a:lnTo>
                  <a:lnTo>
                    <a:pt x="2920" y="1222"/>
                  </a:lnTo>
                  <a:lnTo>
                    <a:pt x="2920" y="1227"/>
                  </a:lnTo>
                  <a:lnTo>
                    <a:pt x="2917" y="1229"/>
                  </a:lnTo>
                  <a:lnTo>
                    <a:pt x="2913" y="1231"/>
                  </a:lnTo>
                  <a:lnTo>
                    <a:pt x="2913" y="1231"/>
                  </a:lnTo>
                  <a:lnTo>
                    <a:pt x="2908" y="1233"/>
                  </a:lnTo>
                  <a:lnTo>
                    <a:pt x="2906" y="1234"/>
                  </a:lnTo>
                  <a:lnTo>
                    <a:pt x="2904" y="1236"/>
                  </a:lnTo>
                  <a:lnTo>
                    <a:pt x="2904" y="1242"/>
                  </a:lnTo>
                  <a:lnTo>
                    <a:pt x="2904" y="1242"/>
                  </a:lnTo>
                  <a:lnTo>
                    <a:pt x="2902" y="1245"/>
                  </a:lnTo>
                  <a:lnTo>
                    <a:pt x="2901" y="1249"/>
                  </a:lnTo>
                  <a:lnTo>
                    <a:pt x="2899" y="1251"/>
                  </a:lnTo>
                  <a:lnTo>
                    <a:pt x="2895" y="1251"/>
                  </a:lnTo>
                  <a:lnTo>
                    <a:pt x="2895" y="1251"/>
                  </a:lnTo>
                  <a:lnTo>
                    <a:pt x="2890" y="1251"/>
                  </a:lnTo>
                  <a:lnTo>
                    <a:pt x="2884" y="1249"/>
                  </a:lnTo>
                  <a:lnTo>
                    <a:pt x="2881" y="1245"/>
                  </a:lnTo>
                  <a:lnTo>
                    <a:pt x="2879" y="1240"/>
                  </a:lnTo>
                  <a:lnTo>
                    <a:pt x="2879" y="1240"/>
                  </a:lnTo>
                  <a:lnTo>
                    <a:pt x="2879" y="1233"/>
                  </a:lnTo>
                  <a:lnTo>
                    <a:pt x="2879" y="1231"/>
                  </a:lnTo>
                  <a:lnTo>
                    <a:pt x="2882" y="1229"/>
                  </a:lnTo>
                  <a:lnTo>
                    <a:pt x="2882" y="1229"/>
                  </a:lnTo>
                  <a:lnTo>
                    <a:pt x="2890" y="1229"/>
                  </a:lnTo>
                  <a:lnTo>
                    <a:pt x="2891" y="1227"/>
                  </a:lnTo>
                  <a:lnTo>
                    <a:pt x="2893" y="1225"/>
                  </a:lnTo>
                  <a:lnTo>
                    <a:pt x="2893" y="1225"/>
                  </a:lnTo>
                  <a:lnTo>
                    <a:pt x="2890" y="1222"/>
                  </a:lnTo>
                  <a:lnTo>
                    <a:pt x="2886" y="1220"/>
                  </a:lnTo>
                  <a:lnTo>
                    <a:pt x="2877" y="1216"/>
                  </a:lnTo>
                  <a:lnTo>
                    <a:pt x="2877" y="1216"/>
                  </a:lnTo>
                  <a:lnTo>
                    <a:pt x="2870" y="1209"/>
                  </a:lnTo>
                  <a:lnTo>
                    <a:pt x="2870" y="1209"/>
                  </a:lnTo>
                  <a:lnTo>
                    <a:pt x="2861" y="1201"/>
                  </a:lnTo>
                  <a:lnTo>
                    <a:pt x="2861" y="1201"/>
                  </a:lnTo>
                  <a:lnTo>
                    <a:pt x="2852" y="1190"/>
                  </a:lnTo>
                  <a:lnTo>
                    <a:pt x="2850" y="1183"/>
                  </a:lnTo>
                  <a:lnTo>
                    <a:pt x="2848" y="1178"/>
                  </a:lnTo>
                  <a:lnTo>
                    <a:pt x="2848" y="1178"/>
                  </a:lnTo>
                  <a:lnTo>
                    <a:pt x="2846" y="1163"/>
                  </a:lnTo>
                  <a:lnTo>
                    <a:pt x="2844" y="1150"/>
                  </a:lnTo>
                  <a:lnTo>
                    <a:pt x="2844" y="1150"/>
                  </a:lnTo>
                  <a:lnTo>
                    <a:pt x="2841" y="1143"/>
                  </a:lnTo>
                  <a:lnTo>
                    <a:pt x="2833" y="1135"/>
                  </a:lnTo>
                  <a:lnTo>
                    <a:pt x="2833" y="1135"/>
                  </a:lnTo>
                  <a:lnTo>
                    <a:pt x="2828" y="1132"/>
                  </a:lnTo>
                  <a:lnTo>
                    <a:pt x="2821" y="1130"/>
                  </a:lnTo>
                  <a:lnTo>
                    <a:pt x="2806" y="1123"/>
                  </a:lnTo>
                  <a:lnTo>
                    <a:pt x="2806" y="1123"/>
                  </a:lnTo>
                  <a:lnTo>
                    <a:pt x="2790" y="1113"/>
                  </a:lnTo>
                  <a:lnTo>
                    <a:pt x="2783" y="1108"/>
                  </a:lnTo>
                  <a:lnTo>
                    <a:pt x="2776" y="1102"/>
                  </a:lnTo>
                  <a:lnTo>
                    <a:pt x="2776" y="1102"/>
                  </a:lnTo>
                  <a:lnTo>
                    <a:pt x="2768" y="1093"/>
                  </a:lnTo>
                  <a:lnTo>
                    <a:pt x="2763" y="1082"/>
                  </a:lnTo>
                  <a:lnTo>
                    <a:pt x="2763" y="1082"/>
                  </a:lnTo>
                  <a:lnTo>
                    <a:pt x="2757" y="1075"/>
                  </a:lnTo>
                  <a:lnTo>
                    <a:pt x="2752" y="1073"/>
                  </a:lnTo>
                  <a:lnTo>
                    <a:pt x="2748" y="1071"/>
                  </a:lnTo>
                  <a:lnTo>
                    <a:pt x="2748" y="1071"/>
                  </a:lnTo>
                  <a:lnTo>
                    <a:pt x="2743" y="1071"/>
                  </a:lnTo>
                  <a:lnTo>
                    <a:pt x="2741" y="1073"/>
                  </a:lnTo>
                  <a:lnTo>
                    <a:pt x="2737" y="1075"/>
                  </a:lnTo>
                  <a:lnTo>
                    <a:pt x="2737" y="1077"/>
                  </a:lnTo>
                  <a:lnTo>
                    <a:pt x="2737" y="1084"/>
                  </a:lnTo>
                  <a:lnTo>
                    <a:pt x="2739" y="1091"/>
                  </a:lnTo>
                  <a:lnTo>
                    <a:pt x="2739" y="1091"/>
                  </a:lnTo>
                  <a:lnTo>
                    <a:pt x="2745" y="1099"/>
                  </a:lnTo>
                  <a:lnTo>
                    <a:pt x="2750" y="1108"/>
                  </a:lnTo>
                  <a:lnTo>
                    <a:pt x="2750" y="1108"/>
                  </a:lnTo>
                  <a:lnTo>
                    <a:pt x="2756" y="1117"/>
                  </a:lnTo>
                  <a:lnTo>
                    <a:pt x="2763" y="1128"/>
                  </a:lnTo>
                  <a:lnTo>
                    <a:pt x="2763" y="1128"/>
                  </a:lnTo>
                  <a:lnTo>
                    <a:pt x="2770" y="1134"/>
                  </a:lnTo>
                  <a:lnTo>
                    <a:pt x="2777" y="1137"/>
                  </a:lnTo>
                  <a:lnTo>
                    <a:pt x="2785" y="1143"/>
                  </a:lnTo>
                  <a:lnTo>
                    <a:pt x="2790" y="1146"/>
                  </a:lnTo>
                  <a:lnTo>
                    <a:pt x="2790" y="1146"/>
                  </a:lnTo>
                  <a:lnTo>
                    <a:pt x="2801" y="1159"/>
                  </a:lnTo>
                  <a:lnTo>
                    <a:pt x="2801" y="1159"/>
                  </a:lnTo>
                  <a:lnTo>
                    <a:pt x="2808" y="1161"/>
                  </a:lnTo>
                  <a:lnTo>
                    <a:pt x="2815" y="1165"/>
                  </a:lnTo>
                  <a:lnTo>
                    <a:pt x="2815" y="1165"/>
                  </a:lnTo>
                  <a:lnTo>
                    <a:pt x="2824" y="1172"/>
                  </a:lnTo>
                  <a:lnTo>
                    <a:pt x="2828" y="1178"/>
                  </a:lnTo>
                  <a:lnTo>
                    <a:pt x="2828" y="1179"/>
                  </a:lnTo>
                  <a:lnTo>
                    <a:pt x="2826" y="1181"/>
                  </a:lnTo>
                  <a:lnTo>
                    <a:pt x="2826" y="1181"/>
                  </a:lnTo>
                  <a:lnTo>
                    <a:pt x="2824" y="1181"/>
                  </a:lnTo>
                  <a:lnTo>
                    <a:pt x="2823" y="1181"/>
                  </a:lnTo>
                  <a:lnTo>
                    <a:pt x="2817" y="1178"/>
                  </a:lnTo>
                  <a:lnTo>
                    <a:pt x="2812" y="1176"/>
                  </a:lnTo>
                  <a:lnTo>
                    <a:pt x="2808" y="1176"/>
                  </a:lnTo>
                  <a:lnTo>
                    <a:pt x="2806" y="1178"/>
                  </a:lnTo>
                  <a:lnTo>
                    <a:pt x="2806" y="1178"/>
                  </a:lnTo>
                  <a:lnTo>
                    <a:pt x="2804" y="1185"/>
                  </a:lnTo>
                  <a:lnTo>
                    <a:pt x="2804" y="1190"/>
                  </a:lnTo>
                  <a:lnTo>
                    <a:pt x="2806" y="1194"/>
                  </a:lnTo>
                  <a:lnTo>
                    <a:pt x="2806" y="1194"/>
                  </a:lnTo>
                  <a:lnTo>
                    <a:pt x="2810" y="1201"/>
                  </a:lnTo>
                  <a:lnTo>
                    <a:pt x="2810" y="1205"/>
                  </a:lnTo>
                  <a:lnTo>
                    <a:pt x="2808" y="1211"/>
                  </a:lnTo>
                  <a:lnTo>
                    <a:pt x="2808" y="1211"/>
                  </a:lnTo>
                  <a:lnTo>
                    <a:pt x="2803" y="1218"/>
                  </a:lnTo>
                  <a:lnTo>
                    <a:pt x="2803" y="1218"/>
                  </a:lnTo>
                  <a:lnTo>
                    <a:pt x="2797" y="1223"/>
                  </a:lnTo>
                  <a:lnTo>
                    <a:pt x="2797" y="1223"/>
                  </a:lnTo>
                  <a:lnTo>
                    <a:pt x="2794" y="1229"/>
                  </a:lnTo>
                  <a:lnTo>
                    <a:pt x="2794" y="1229"/>
                  </a:lnTo>
                  <a:lnTo>
                    <a:pt x="2788" y="1231"/>
                  </a:lnTo>
                  <a:lnTo>
                    <a:pt x="2786" y="1233"/>
                  </a:lnTo>
                  <a:lnTo>
                    <a:pt x="2785" y="1234"/>
                  </a:lnTo>
                  <a:lnTo>
                    <a:pt x="2785" y="1234"/>
                  </a:lnTo>
                  <a:lnTo>
                    <a:pt x="2781" y="1242"/>
                  </a:lnTo>
                  <a:lnTo>
                    <a:pt x="2779" y="1245"/>
                  </a:lnTo>
                  <a:lnTo>
                    <a:pt x="2777" y="1247"/>
                  </a:lnTo>
                  <a:lnTo>
                    <a:pt x="2777" y="1247"/>
                  </a:lnTo>
                  <a:lnTo>
                    <a:pt x="2772" y="1249"/>
                  </a:lnTo>
                  <a:lnTo>
                    <a:pt x="2766" y="1249"/>
                  </a:lnTo>
                  <a:lnTo>
                    <a:pt x="2766" y="1249"/>
                  </a:lnTo>
                  <a:lnTo>
                    <a:pt x="2759" y="1247"/>
                  </a:lnTo>
                  <a:lnTo>
                    <a:pt x="2754" y="1244"/>
                  </a:lnTo>
                  <a:lnTo>
                    <a:pt x="2754" y="1244"/>
                  </a:lnTo>
                  <a:lnTo>
                    <a:pt x="2748" y="1238"/>
                  </a:lnTo>
                  <a:lnTo>
                    <a:pt x="2748" y="1233"/>
                  </a:lnTo>
                  <a:lnTo>
                    <a:pt x="2748" y="1229"/>
                  </a:lnTo>
                  <a:lnTo>
                    <a:pt x="2750" y="1227"/>
                  </a:lnTo>
                  <a:lnTo>
                    <a:pt x="2752" y="1225"/>
                  </a:lnTo>
                  <a:lnTo>
                    <a:pt x="2757" y="1225"/>
                  </a:lnTo>
                  <a:lnTo>
                    <a:pt x="2757" y="1225"/>
                  </a:lnTo>
                  <a:lnTo>
                    <a:pt x="2766" y="1225"/>
                  </a:lnTo>
                  <a:lnTo>
                    <a:pt x="2777" y="1227"/>
                  </a:lnTo>
                  <a:lnTo>
                    <a:pt x="2777" y="1227"/>
                  </a:lnTo>
                  <a:lnTo>
                    <a:pt x="2783" y="1227"/>
                  </a:lnTo>
                  <a:lnTo>
                    <a:pt x="2785" y="1227"/>
                  </a:lnTo>
                  <a:lnTo>
                    <a:pt x="2788" y="1225"/>
                  </a:lnTo>
                  <a:lnTo>
                    <a:pt x="2788" y="1225"/>
                  </a:lnTo>
                  <a:lnTo>
                    <a:pt x="2788" y="1222"/>
                  </a:lnTo>
                  <a:lnTo>
                    <a:pt x="2788" y="1216"/>
                  </a:lnTo>
                  <a:lnTo>
                    <a:pt x="2788" y="1216"/>
                  </a:lnTo>
                  <a:lnTo>
                    <a:pt x="2790" y="1207"/>
                  </a:lnTo>
                  <a:lnTo>
                    <a:pt x="2790" y="1207"/>
                  </a:lnTo>
                  <a:lnTo>
                    <a:pt x="2790" y="1194"/>
                  </a:lnTo>
                  <a:lnTo>
                    <a:pt x="2785" y="1181"/>
                  </a:lnTo>
                  <a:lnTo>
                    <a:pt x="2785" y="1181"/>
                  </a:lnTo>
                  <a:lnTo>
                    <a:pt x="2779" y="1172"/>
                  </a:lnTo>
                  <a:lnTo>
                    <a:pt x="2772" y="1167"/>
                  </a:lnTo>
                  <a:lnTo>
                    <a:pt x="2756" y="1159"/>
                  </a:lnTo>
                  <a:lnTo>
                    <a:pt x="2756" y="1159"/>
                  </a:lnTo>
                  <a:lnTo>
                    <a:pt x="2741" y="1150"/>
                  </a:lnTo>
                  <a:lnTo>
                    <a:pt x="2736" y="1146"/>
                  </a:lnTo>
                  <a:lnTo>
                    <a:pt x="2728" y="1139"/>
                  </a:lnTo>
                  <a:lnTo>
                    <a:pt x="2728" y="1139"/>
                  </a:lnTo>
                  <a:lnTo>
                    <a:pt x="2718" y="1126"/>
                  </a:lnTo>
                  <a:lnTo>
                    <a:pt x="2718" y="1126"/>
                  </a:lnTo>
                  <a:lnTo>
                    <a:pt x="2714" y="1119"/>
                  </a:lnTo>
                  <a:lnTo>
                    <a:pt x="2712" y="1110"/>
                  </a:lnTo>
                  <a:lnTo>
                    <a:pt x="2712" y="1110"/>
                  </a:lnTo>
                  <a:lnTo>
                    <a:pt x="2708" y="1102"/>
                  </a:lnTo>
                  <a:lnTo>
                    <a:pt x="2703" y="1097"/>
                  </a:lnTo>
                  <a:lnTo>
                    <a:pt x="2696" y="1091"/>
                  </a:lnTo>
                  <a:lnTo>
                    <a:pt x="2689" y="1090"/>
                  </a:lnTo>
                  <a:lnTo>
                    <a:pt x="2689" y="1090"/>
                  </a:lnTo>
                  <a:lnTo>
                    <a:pt x="2681" y="1090"/>
                  </a:lnTo>
                  <a:lnTo>
                    <a:pt x="2678" y="1090"/>
                  </a:lnTo>
                  <a:lnTo>
                    <a:pt x="2676" y="1093"/>
                  </a:lnTo>
                  <a:lnTo>
                    <a:pt x="2676" y="1093"/>
                  </a:lnTo>
                  <a:lnTo>
                    <a:pt x="2667" y="1102"/>
                  </a:lnTo>
                  <a:lnTo>
                    <a:pt x="2658" y="1110"/>
                  </a:lnTo>
                  <a:lnTo>
                    <a:pt x="2658" y="1110"/>
                  </a:lnTo>
                  <a:lnTo>
                    <a:pt x="2650" y="1113"/>
                  </a:lnTo>
                  <a:lnTo>
                    <a:pt x="2643" y="1113"/>
                  </a:lnTo>
                  <a:lnTo>
                    <a:pt x="2643" y="1113"/>
                  </a:lnTo>
                  <a:lnTo>
                    <a:pt x="2632" y="1112"/>
                  </a:lnTo>
                  <a:lnTo>
                    <a:pt x="2623" y="1108"/>
                  </a:lnTo>
                  <a:lnTo>
                    <a:pt x="2623" y="1108"/>
                  </a:lnTo>
                  <a:lnTo>
                    <a:pt x="2620" y="1108"/>
                  </a:lnTo>
                  <a:lnTo>
                    <a:pt x="2614" y="1108"/>
                  </a:lnTo>
                  <a:lnTo>
                    <a:pt x="2607" y="1113"/>
                  </a:lnTo>
                  <a:lnTo>
                    <a:pt x="2607" y="1113"/>
                  </a:lnTo>
                  <a:lnTo>
                    <a:pt x="2603" y="1117"/>
                  </a:lnTo>
                  <a:lnTo>
                    <a:pt x="2602" y="1121"/>
                  </a:lnTo>
                  <a:lnTo>
                    <a:pt x="2602" y="1126"/>
                  </a:lnTo>
                  <a:lnTo>
                    <a:pt x="2603" y="1134"/>
                  </a:lnTo>
                  <a:lnTo>
                    <a:pt x="2602" y="1141"/>
                  </a:lnTo>
                  <a:lnTo>
                    <a:pt x="2602" y="1141"/>
                  </a:lnTo>
                  <a:lnTo>
                    <a:pt x="2598" y="1145"/>
                  </a:lnTo>
                  <a:lnTo>
                    <a:pt x="2591" y="1148"/>
                  </a:lnTo>
                  <a:lnTo>
                    <a:pt x="2578" y="1154"/>
                  </a:lnTo>
                  <a:lnTo>
                    <a:pt x="2578" y="1154"/>
                  </a:lnTo>
                  <a:lnTo>
                    <a:pt x="2573" y="1159"/>
                  </a:lnTo>
                  <a:lnTo>
                    <a:pt x="2565" y="1167"/>
                  </a:lnTo>
                  <a:lnTo>
                    <a:pt x="2556" y="1181"/>
                  </a:lnTo>
                  <a:lnTo>
                    <a:pt x="2556" y="1181"/>
                  </a:lnTo>
                  <a:lnTo>
                    <a:pt x="2554" y="1189"/>
                  </a:lnTo>
                  <a:lnTo>
                    <a:pt x="2554" y="1196"/>
                  </a:lnTo>
                  <a:lnTo>
                    <a:pt x="2554" y="1203"/>
                  </a:lnTo>
                  <a:lnTo>
                    <a:pt x="2553" y="1211"/>
                  </a:lnTo>
                  <a:lnTo>
                    <a:pt x="2553" y="1211"/>
                  </a:lnTo>
                  <a:lnTo>
                    <a:pt x="2551" y="1216"/>
                  </a:lnTo>
                  <a:lnTo>
                    <a:pt x="2547" y="1220"/>
                  </a:lnTo>
                  <a:lnTo>
                    <a:pt x="2536" y="1227"/>
                  </a:lnTo>
                  <a:lnTo>
                    <a:pt x="2536" y="1227"/>
                  </a:lnTo>
                  <a:lnTo>
                    <a:pt x="2529" y="1233"/>
                  </a:lnTo>
                  <a:lnTo>
                    <a:pt x="2524" y="1240"/>
                  </a:lnTo>
                  <a:lnTo>
                    <a:pt x="2524" y="1240"/>
                  </a:lnTo>
                  <a:lnTo>
                    <a:pt x="2518" y="1247"/>
                  </a:lnTo>
                  <a:lnTo>
                    <a:pt x="2515" y="1251"/>
                  </a:lnTo>
                  <a:lnTo>
                    <a:pt x="2511" y="1253"/>
                  </a:lnTo>
                  <a:lnTo>
                    <a:pt x="2511" y="1253"/>
                  </a:lnTo>
                  <a:lnTo>
                    <a:pt x="2506" y="1253"/>
                  </a:lnTo>
                  <a:lnTo>
                    <a:pt x="2502" y="1251"/>
                  </a:lnTo>
                  <a:lnTo>
                    <a:pt x="2493" y="1247"/>
                  </a:lnTo>
                  <a:lnTo>
                    <a:pt x="2493" y="1247"/>
                  </a:lnTo>
                  <a:lnTo>
                    <a:pt x="2487" y="1249"/>
                  </a:lnTo>
                  <a:lnTo>
                    <a:pt x="2482" y="1249"/>
                  </a:lnTo>
                  <a:lnTo>
                    <a:pt x="2473" y="1251"/>
                  </a:lnTo>
                  <a:lnTo>
                    <a:pt x="2473" y="1251"/>
                  </a:lnTo>
                  <a:lnTo>
                    <a:pt x="2466" y="1249"/>
                  </a:lnTo>
                  <a:lnTo>
                    <a:pt x="2458" y="1247"/>
                  </a:lnTo>
                  <a:lnTo>
                    <a:pt x="2446" y="1242"/>
                  </a:lnTo>
                  <a:lnTo>
                    <a:pt x="2446" y="1242"/>
                  </a:lnTo>
                  <a:lnTo>
                    <a:pt x="2437" y="1238"/>
                  </a:lnTo>
                  <a:lnTo>
                    <a:pt x="2428" y="1234"/>
                  </a:lnTo>
                  <a:lnTo>
                    <a:pt x="2428" y="1234"/>
                  </a:lnTo>
                  <a:lnTo>
                    <a:pt x="2420" y="1227"/>
                  </a:lnTo>
                  <a:lnTo>
                    <a:pt x="2413" y="1218"/>
                  </a:lnTo>
                  <a:lnTo>
                    <a:pt x="2410" y="1205"/>
                  </a:lnTo>
                  <a:lnTo>
                    <a:pt x="2406" y="1194"/>
                  </a:lnTo>
                  <a:lnTo>
                    <a:pt x="2406" y="1194"/>
                  </a:lnTo>
                  <a:lnTo>
                    <a:pt x="2406" y="1187"/>
                  </a:lnTo>
                  <a:lnTo>
                    <a:pt x="2408" y="1181"/>
                  </a:lnTo>
                  <a:lnTo>
                    <a:pt x="2415" y="1170"/>
                  </a:lnTo>
                  <a:lnTo>
                    <a:pt x="2415" y="1170"/>
                  </a:lnTo>
                  <a:lnTo>
                    <a:pt x="2417" y="1165"/>
                  </a:lnTo>
                  <a:lnTo>
                    <a:pt x="2419" y="1159"/>
                  </a:lnTo>
                  <a:lnTo>
                    <a:pt x="2417" y="1148"/>
                  </a:lnTo>
                  <a:lnTo>
                    <a:pt x="2413" y="1139"/>
                  </a:lnTo>
                  <a:lnTo>
                    <a:pt x="2411" y="1126"/>
                  </a:lnTo>
                  <a:lnTo>
                    <a:pt x="2411" y="1126"/>
                  </a:lnTo>
                  <a:lnTo>
                    <a:pt x="2411" y="1119"/>
                  </a:lnTo>
                  <a:lnTo>
                    <a:pt x="2415" y="1115"/>
                  </a:lnTo>
                  <a:lnTo>
                    <a:pt x="2420" y="1112"/>
                  </a:lnTo>
                  <a:lnTo>
                    <a:pt x="2426" y="1110"/>
                  </a:lnTo>
                  <a:lnTo>
                    <a:pt x="2426" y="1110"/>
                  </a:lnTo>
                  <a:lnTo>
                    <a:pt x="2431" y="1108"/>
                  </a:lnTo>
                  <a:lnTo>
                    <a:pt x="2433" y="1106"/>
                  </a:lnTo>
                  <a:lnTo>
                    <a:pt x="2433" y="1106"/>
                  </a:lnTo>
                  <a:lnTo>
                    <a:pt x="2439" y="1102"/>
                  </a:lnTo>
                  <a:lnTo>
                    <a:pt x="2439" y="1102"/>
                  </a:lnTo>
                  <a:lnTo>
                    <a:pt x="2442" y="1102"/>
                  </a:lnTo>
                  <a:lnTo>
                    <a:pt x="2448" y="1104"/>
                  </a:lnTo>
                  <a:lnTo>
                    <a:pt x="2455" y="1110"/>
                  </a:lnTo>
                  <a:lnTo>
                    <a:pt x="2455" y="1110"/>
                  </a:lnTo>
                  <a:lnTo>
                    <a:pt x="2460" y="1112"/>
                  </a:lnTo>
                  <a:lnTo>
                    <a:pt x="2466" y="1113"/>
                  </a:lnTo>
                  <a:lnTo>
                    <a:pt x="2466" y="1113"/>
                  </a:lnTo>
                  <a:lnTo>
                    <a:pt x="2478" y="1115"/>
                  </a:lnTo>
                  <a:lnTo>
                    <a:pt x="2491" y="1115"/>
                  </a:lnTo>
                  <a:lnTo>
                    <a:pt x="2491" y="1115"/>
                  </a:lnTo>
                  <a:lnTo>
                    <a:pt x="2502" y="1115"/>
                  </a:lnTo>
                  <a:lnTo>
                    <a:pt x="2511" y="1113"/>
                  </a:lnTo>
                  <a:lnTo>
                    <a:pt x="2522" y="1112"/>
                  </a:lnTo>
                  <a:lnTo>
                    <a:pt x="2525" y="1108"/>
                  </a:lnTo>
                  <a:lnTo>
                    <a:pt x="2529" y="1104"/>
                  </a:lnTo>
                  <a:lnTo>
                    <a:pt x="2529" y="1104"/>
                  </a:lnTo>
                  <a:lnTo>
                    <a:pt x="2533" y="1099"/>
                  </a:lnTo>
                  <a:lnTo>
                    <a:pt x="2533" y="1093"/>
                  </a:lnTo>
                  <a:lnTo>
                    <a:pt x="2533" y="1088"/>
                  </a:lnTo>
                  <a:lnTo>
                    <a:pt x="2535" y="1082"/>
                  </a:lnTo>
                  <a:lnTo>
                    <a:pt x="2535" y="1082"/>
                  </a:lnTo>
                  <a:lnTo>
                    <a:pt x="2540" y="1075"/>
                  </a:lnTo>
                  <a:lnTo>
                    <a:pt x="2545" y="1068"/>
                  </a:lnTo>
                  <a:lnTo>
                    <a:pt x="2545" y="1068"/>
                  </a:lnTo>
                  <a:lnTo>
                    <a:pt x="2547" y="1060"/>
                  </a:lnTo>
                  <a:lnTo>
                    <a:pt x="2547" y="1057"/>
                  </a:lnTo>
                  <a:lnTo>
                    <a:pt x="2545" y="1051"/>
                  </a:lnTo>
                  <a:lnTo>
                    <a:pt x="2542" y="1049"/>
                  </a:lnTo>
                  <a:lnTo>
                    <a:pt x="2533" y="1044"/>
                  </a:lnTo>
                  <a:lnTo>
                    <a:pt x="2522" y="1040"/>
                  </a:lnTo>
                  <a:lnTo>
                    <a:pt x="2522" y="1040"/>
                  </a:lnTo>
                  <a:lnTo>
                    <a:pt x="2518" y="1036"/>
                  </a:lnTo>
                  <a:lnTo>
                    <a:pt x="2516" y="1033"/>
                  </a:lnTo>
                  <a:lnTo>
                    <a:pt x="2515" y="1025"/>
                  </a:lnTo>
                  <a:lnTo>
                    <a:pt x="2513" y="1018"/>
                  </a:lnTo>
                  <a:lnTo>
                    <a:pt x="2509" y="1014"/>
                  </a:lnTo>
                  <a:lnTo>
                    <a:pt x="2506" y="1011"/>
                  </a:lnTo>
                  <a:lnTo>
                    <a:pt x="2506" y="1011"/>
                  </a:lnTo>
                  <a:lnTo>
                    <a:pt x="2489" y="1007"/>
                  </a:lnTo>
                  <a:lnTo>
                    <a:pt x="2484" y="1003"/>
                  </a:lnTo>
                  <a:lnTo>
                    <a:pt x="2482" y="1000"/>
                  </a:lnTo>
                  <a:lnTo>
                    <a:pt x="2480" y="996"/>
                  </a:lnTo>
                  <a:lnTo>
                    <a:pt x="2480" y="996"/>
                  </a:lnTo>
                  <a:lnTo>
                    <a:pt x="2482" y="990"/>
                  </a:lnTo>
                  <a:lnTo>
                    <a:pt x="2484" y="989"/>
                  </a:lnTo>
                  <a:lnTo>
                    <a:pt x="2489" y="987"/>
                  </a:lnTo>
                  <a:lnTo>
                    <a:pt x="2493" y="987"/>
                  </a:lnTo>
                  <a:lnTo>
                    <a:pt x="2513" y="987"/>
                  </a:lnTo>
                  <a:lnTo>
                    <a:pt x="2513" y="987"/>
                  </a:lnTo>
                  <a:lnTo>
                    <a:pt x="2520" y="987"/>
                  </a:lnTo>
                  <a:lnTo>
                    <a:pt x="2527" y="987"/>
                  </a:lnTo>
                  <a:lnTo>
                    <a:pt x="2531" y="985"/>
                  </a:lnTo>
                  <a:lnTo>
                    <a:pt x="2533" y="983"/>
                  </a:lnTo>
                  <a:lnTo>
                    <a:pt x="2533" y="981"/>
                  </a:lnTo>
                  <a:lnTo>
                    <a:pt x="2533" y="976"/>
                  </a:lnTo>
                  <a:lnTo>
                    <a:pt x="2533" y="976"/>
                  </a:lnTo>
                  <a:lnTo>
                    <a:pt x="2529" y="970"/>
                  </a:lnTo>
                  <a:lnTo>
                    <a:pt x="2527" y="965"/>
                  </a:lnTo>
                  <a:lnTo>
                    <a:pt x="2529" y="961"/>
                  </a:lnTo>
                  <a:lnTo>
                    <a:pt x="2531" y="961"/>
                  </a:lnTo>
                  <a:lnTo>
                    <a:pt x="2533" y="959"/>
                  </a:lnTo>
                  <a:lnTo>
                    <a:pt x="2538" y="961"/>
                  </a:lnTo>
                  <a:lnTo>
                    <a:pt x="2538" y="961"/>
                  </a:lnTo>
                  <a:lnTo>
                    <a:pt x="2542" y="963"/>
                  </a:lnTo>
                  <a:lnTo>
                    <a:pt x="2547" y="967"/>
                  </a:lnTo>
                  <a:lnTo>
                    <a:pt x="2551" y="968"/>
                  </a:lnTo>
                  <a:lnTo>
                    <a:pt x="2556" y="970"/>
                  </a:lnTo>
                  <a:lnTo>
                    <a:pt x="2556" y="970"/>
                  </a:lnTo>
                  <a:lnTo>
                    <a:pt x="2562" y="970"/>
                  </a:lnTo>
                  <a:lnTo>
                    <a:pt x="2567" y="968"/>
                  </a:lnTo>
                  <a:lnTo>
                    <a:pt x="2573" y="967"/>
                  </a:lnTo>
                  <a:lnTo>
                    <a:pt x="2576" y="961"/>
                  </a:lnTo>
                  <a:lnTo>
                    <a:pt x="2576" y="961"/>
                  </a:lnTo>
                  <a:lnTo>
                    <a:pt x="2576" y="956"/>
                  </a:lnTo>
                  <a:lnTo>
                    <a:pt x="2574" y="952"/>
                  </a:lnTo>
                  <a:lnTo>
                    <a:pt x="2573" y="945"/>
                  </a:lnTo>
                  <a:lnTo>
                    <a:pt x="2573" y="945"/>
                  </a:lnTo>
                  <a:lnTo>
                    <a:pt x="2573" y="937"/>
                  </a:lnTo>
                  <a:lnTo>
                    <a:pt x="2576" y="934"/>
                  </a:lnTo>
                  <a:lnTo>
                    <a:pt x="2582" y="932"/>
                  </a:lnTo>
                  <a:lnTo>
                    <a:pt x="2587" y="932"/>
                  </a:lnTo>
                  <a:lnTo>
                    <a:pt x="2587" y="932"/>
                  </a:lnTo>
                  <a:lnTo>
                    <a:pt x="2596" y="934"/>
                  </a:lnTo>
                  <a:lnTo>
                    <a:pt x="2605" y="932"/>
                  </a:lnTo>
                  <a:lnTo>
                    <a:pt x="2614" y="930"/>
                  </a:lnTo>
                  <a:lnTo>
                    <a:pt x="2618" y="928"/>
                  </a:lnTo>
                  <a:lnTo>
                    <a:pt x="2622" y="924"/>
                  </a:lnTo>
                  <a:lnTo>
                    <a:pt x="2622" y="924"/>
                  </a:lnTo>
                  <a:lnTo>
                    <a:pt x="2623" y="917"/>
                  </a:lnTo>
                  <a:lnTo>
                    <a:pt x="2623" y="912"/>
                  </a:lnTo>
                  <a:lnTo>
                    <a:pt x="2623" y="904"/>
                  </a:lnTo>
                  <a:lnTo>
                    <a:pt x="2627" y="897"/>
                  </a:lnTo>
                  <a:lnTo>
                    <a:pt x="2627" y="897"/>
                  </a:lnTo>
                  <a:lnTo>
                    <a:pt x="2631" y="891"/>
                  </a:lnTo>
                  <a:lnTo>
                    <a:pt x="2636" y="888"/>
                  </a:lnTo>
                  <a:lnTo>
                    <a:pt x="2643" y="886"/>
                  </a:lnTo>
                  <a:lnTo>
                    <a:pt x="2650" y="886"/>
                  </a:lnTo>
                  <a:lnTo>
                    <a:pt x="2650" y="886"/>
                  </a:lnTo>
                  <a:lnTo>
                    <a:pt x="2658" y="888"/>
                  </a:lnTo>
                  <a:lnTo>
                    <a:pt x="2663" y="886"/>
                  </a:lnTo>
                  <a:lnTo>
                    <a:pt x="2663" y="886"/>
                  </a:lnTo>
                  <a:lnTo>
                    <a:pt x="2670" y="879"/>
                  </a:lnTo>
                  <a:lnTo>
                    <a:pt x="2670" y="879"/>
                  </a:lnTo>
                  <a:lnTo>
                    <a:pt x="2679" y="879"/>
                  </a:lnTo>
                  <a:lnTo>
                    <a:pt x="2687" y="879"/>
                  </a:lnTo>
                  <a:lnTo>
                    <a:pt x="2690" y="877"/>
                  </a:lnTo>
                  <a:lnTo>
                    <a:pt x="2692" y="873"/>
                  </a:lnTo>
                  <a:lnTo>
                    <a:pt x="2692" y="869"/>
                  </a:lnTo>
                  <a:lnTo>
                    <a:pt x="2692" y="864"/>
                  </a:lnTo>
                  <a:lnTo>
                    <a:pt x="2692" y="864"/>
                  </a:lnTo>
                  <a:lnTo>
                    <a:pt x="2690" y="860"/>
                  </a:lnTo>
                  <a:lnTo>
                    <a:pt x="2689" y="857"/>
                  </a:lnTo>
                  <a:lnTo>
                    <a:pt x="2683" y="851"/>
                  </a:lnTo>
                  <a:lnTo>
                    <a:pt x="2678" y="844"/>
                  </a:lnTo>
                  <a:lnTo>
                    <a:pt x="2676" y="840"/>
                  </a:lnTo>
                  <a:lnTo>
                    <a:pt x="2676" y="836"/>
                  </a:lnTo>
                  <a:lnTo>
                    <a:pt x="2676" y="836"/>
                  </a:lnTo>
                  <a:lnTo>
                    <a:pt x="2678" y="833"/>
                  </a:lnTo>
                  <a:lnTo>
                    <a:pt x="2679" y="829"/>
                  </a:lnTo>
                  <a:lnTo>
                    <a:pt x="2681" y="827"/>
                  </a:lnTo>
                  <a:lnTo>
                    <a:pt x="2679" y="824"/>
                  </a:lnTo>
                  <a:lnTo>
                    <a:pt x="2679" y="824"/>
                  </a:lnTo>
                  <a:lnTo>
                    <a:pt x="2678" y="820"/>
                  </a:lnTo>
                  <a:lnTo>
                    <a:pt x="2676" y="820"/>
                  </a:lnTo>
                  <a:lnTo>
                    <a:pt x="2672" y="816"/>
                  </a:lnTo>
                  <a:lnTo>
                    <a:pt x="2672" y="816"/>
                  </a:lnTo>
                  <a:lnTo>
                    <a:pt x="2670" y="811"/>
                  </a:lnTo>
                  <a:lnTo>
                    <a:pt x="2672" y="807"/>
                  </a:lnTo>
                  <a:lnTo>
                    <a:pt x="2674" y="805"/>
                  </a:lnTo>
                  <a:lnTo>
                    <a:pt x="2678" y="802"/>
                  </a:lnTo>
                  <a:lnTo>
                    <a:pt x="2696" y="798"/>
                  </a:lnTo>
                  <a:lnTo>
                    <a:pt x="2696" y="798"/>
                  </a:lnTo>
                  <a:lnTo>
                    <a:pt x="2696" y="796"/>
                  </a:lnTo>
                  <a:lnTo>
                    <a:pt x="2694" y="794"/>
                  </a:lnTo>
                  <a:lnTo>
                    <a:pt x="2687" y="789"/>
                  </a:lnTo>
                  <a:lnTo>
                    <a:pt x="2683" y="785"/>
                  </a:lnTo>
                  <a:lnTo>
                    <a:pt x="2683" y="783"/>
                  </a:lnTo>
                  <a:lnTo>
                    <a:pt x="2685" y="781"/>
                  </a:lnTo>
                  <a:lnTo>
                    <a:pt x="2685" y="781"/>
                  </a:lnTo>
                  <a:lnTo>
                    <a:pt x="2689" y="781"/>
                  </a:lnTo>
                  <a:lnTo>
                    <a:pt x="2692" y="783"/>
                  </a:lnTo>
                  <a:lnTo>
                    <a:pt x="2696" y="783"/>
                  </a:lnTo>
                  <a:lnTo>
                    <a:pt x="2698" y="783"/>
                  </a:lnTo>
                  <a:lnTo>
                    <a:pt x="2698" y="783"/>
                  </a:lnTo>
                  <a:lnTo>
                    <a:pt x="2699" y="780"/>
                  </a:lnTo>
                  <a:lnTo>
                    <a:pt x="2699" y="778"/>
                  </a:lnTo>
                  <a:lnTo>
                    <a:pt x="2701" y="774"/>
                  </a:lnTo>
                  <a:lnTo>
                    <a:pt x="2703" y="772"/>
                  </a:lnTo>
                  <a:lnTo>
                    <a:pt x="2703" y="772"/>
                  </a:lnTo>
                  <a:lnTo>
                    <a:pt x="2707" y="770"/>
                  </a:lnTo>
                  <a:lnTo>
                    <a:pt x="2710" y="770"/>
                  </a:lnTo>
                  <a:lnTo>
                    <a:pt x="2712" y="774"/>
                  </a:lnTo>
                  <a:lnTo>
                    <a:pt x="2712" y="776"/>
                  </a:lnTo>
                  <a:lnTo>
                    <a:pt x="2710" y="783"/>
                  </a:lnTo>
                  <a:lnTo>
                    <a:pt x="2708" y="789"/>
                  </a:lnTo>
                  <a:lnTo>
                    <a:pt x="2708" y="789"/>
                  </a:lnTo>
                  <a:lnTo>
                    <a:pt x="2708" y="792"/>
                  </a:lnTo>
                  <a:lnTo>
                    <a:pt x="2708" y="796"/>
                  </a:lnTo>
                  <a:lnTo>
                    <a:pt x="2710" y="803"/>
                  </a:lnTo>
                  <a:lnTo>
                    <a:pt x="2710" y="803"/>
                  </a:lnTo>
                  <a:lnTo>
                    <a:pt x="2708" y="809"/>
                  </a:lnTo>
                  <a:lnTo>
                    <a:pt x="2707" y="814"/>
                  </a:lnTo>
                  <a:lnTo>
                    <a:pt x="2707" y="814"/>
                  </a:lnTo>
                  <a:lnTo>
                    <a:pt x="2707" y="820"/>
                  </a:lnTo>
                  <a:lnTo>
                    <a:pt x="2707" y="824"/>
                  </a:lnTo>
                  <a:lnTo>
                    <a:pt x="2708" y="829"/>
                  </a:lnTo>
                  <a:lnTo>
                    <a:pt x="2710" y="835"/>
                  </a:lnTo>
                  <a:lnTo>
                    <a:pt x="2710" y="835"/>
                  </a:lnTo>
                  <a:lnTo>
                    <a:pt x="2708" y="840"/>
                  </a:lnTo>
                  <a:lnTo>
                    <a:pt x="2705" y="846"/>
                  </a:lnTo>
                  <a:lnTo>
                    <a:pt x="2705" y="851"/>
                  </a:lnTo>
                  <a:lnTo>
                    <a:pt x="2705" y="855"/>
                  </a:lnTo>
                  <a:lnTo>
                    <a:pt x="2708" y="858"/>
                  </a:lnTo>
                  <a:lnTo>
                    <a:pt x="2708" y="858"/>
                  </a:lnTo>
                  <a:lnTo>
                    <a:pt x="2719" y="868"/>
                  </a:lnTo>
                  <a:lnTo>
                    <a:pt x="2719" y="868"/>
                  </a:lnTo>
                  <a:lnTo>
                    <a:pt x="2727" y="871"/>
                  </a:lnTo>
                  <a:lnTo>
                    <a:pt x="2730" y="871"/>
                  </a:lnTo>
                  <a:lnTo>
                    <a:pt x="2734" y="869"/>
                  </a:lnTo>
                  <a:lnTo>
                    <a:pt x="2734" y="869"/>
                  </a:lnTo>
                  <a:lnTo>
                    <a:pt x="2737" y="866"/>
                  </a:lnTo>
                  <a:lnTo>
                    <a:pt x="2739" y="862"/>
                  </a:lnTo>
                  <a:lnTo>
                    <a:pt x="2741" y="860"/>
                  </a:lnTo>
                  <a:lnTo>
                    <a:pt x="2748" y="860"/>
                  </a:lnTo>
                  <a:lnTo>
                    <a:pt x="2748" y="860"/>
                  </a:lnTo>
                  <a:lnTo>
                    <a:pt x="2756" y="864"/>
                  </a:lnTo>
                  <a:lnTo>
                    <a:pt x="2763" y="868"/>
                  </a:lnTo>
                  <a:lnTo>
                    <a:pt x="2772" y="869"/>
                  </a:lnTo>
                  <a:lnTo>
                    <a:pt x="2776" y="869"/>
                  </a:lnTo>
                  <a:lnTo>
                    <a:pt x="2781" y="868"/>
                  </a:lnTo>
                  <a:lnTo>
                    <a:pt x="2781" y="868"/>
                  </a:lnTo>
                  <a:lnTo>
                    <a:pt x="2799" y="860"/>
                  </a:lnTo>
                  <a:lnTo>
                    <a:pt x="2808" y="858"/>
                  </a:lnTo>
                  <a:lnTo>
                    <a:pt x="2819" y="858"/>
                  </a:lnTo>
                  <a:lnTo>
                    <a:pt x="2819" y="858"/>
                  </a:lnTo>
                  <a:lnTo>
                    <a:pt x="2826" y="858"/>
                  </a:lnTo>
                  <a:lnTo>
                    <a:pt x="2835" y="858"/>
                  </a:lnTo>
                  <a:lnTo>
                    <a:pt x="2843" y="857"/>
                  </a:lnTo>
                  <a:lnTo>
                    <a:pt x="2850" y="851"/>
                  </a:lnTo>
                  <a:lnTo>
                    <a:pt x="2850" y="851"/>
                  </a:lnTo>
                  <a:lnTo>
                    <a:pt x="2852" y="846"/>
                  </a:lnTo>
                  <a:lnTo>
                    <a:pt x="2853" y="842"/>
                  </a:lnTo>
                  <a:lnTo>
                    <a:pt x="2855" y="840"/>
                  </a:lnTo>
                  <a:lnTo>
                    <a:pt x="2859" y="836"/>
                  </a:lnTo>
                  <a:lnTo>
                    <a:pt x="2859" y="836"/>
                  </a:lnTo>
                  <a:lnTo>
                    <a:pt x="2862" y="836"/>
                  </a:lnTo>
                  <a:lnTo>
                    <a:pt x="2866" y="836"/>
                  </a:lnTo>
                  <a:lnTo>
                    <a:pt x="2870" y="835"/>
                  </a:lnTo>
                  <a:lnTo>
                    <a:pt x="2872" y="831"/>
                  </a:lnTo>
                  <a:lnTo>
                    <a:pt x="2872" y="831"/>
                  </a:lnTo>
                  <a:lnTo>
                    <a:pt x="2872" y="827"/>
                  </a:lnTo>
                  <a:lnTo>
                    <a:pt x="2870" y="824"/>
                  </a:lnTo>
                  <a:lnTo>
                    <a:pt x="2870" y="822"/>
                  </a:lnTo>
                  <a:lnTo>
                    <a:pt x="2870" y="822"/>
                  </a:lnTo>
                  <a:lnTo>
                    <a:pt x="2873" y="816"/>
                  </a:lnTo>
                  <a:lnTo>
                    <a:pt x="2877" y="811"/>
                  </a:lnTo>
                  <a:lnTo>
                    <a:pt x="2877" y="811"/>
                  </a:lnTo>
                  <a:lnTo>
                    <a:pt x="2877" y="803"/>
                  </a:lnTo>
                  <a:lnTo>
                    <a:pt x="2877" y="796"/>
                  </a:lnTo>
                  <a:lnTo>
                    <a:pt x="2875" y="789"/>
                  </a:lnTo>
                  <a:lnTo>
                    <a:pt x="2875" y="783"/>
                  </a:lnTo>
                  <a:lnTo>
                    <a:pt x="2875" y="783"/>
                  </a:lnTo>
                  <a:lnTo>
                    <a:pt x="2877" y="776"/>
                  </a:lnTo>
                  <a:lnTo>
                    <a:pt x="2884" y="770"/>
                  </a:lnTo>
                  <a:lnTo>
                    <a:pt x="2891" y="769"/>
                  </a:lnTo>
                  <a:lnTo>
                    <a:pt x="2899" y="770"/>
                  </a:lnTo>
                  <a:lnTo>
                    <a:pt x="2899" y="770"/>
                  </a:lnTo>
                  <a:lnTo>
                    <a:pt x="2908" y="780"/>
                  </a:lnTo>
                  <a:lnTo>
                    <a:pt x="2911" y="780"/>
                  </a:lnTo>
                  <a:lnTo>
                    <a:pt x="2913" y="780"/>
                  </a:lnTo>
                  <a:lnTo>
                    <a:pt x="2917" y="780"/>
                  </a:lnTo>
                  <a:lnTo>
                    <a:pt x="2919" y="776"/>
                  </a:lnTo>
                  <a:lnTo>
                    <a:pt x="2919" y="776"/>
                  </a:lnTo>
                  <a:lnTo>
                    <a:pt x="2922" y="770"/>
                  </a:lnTo>
                  <a:lnTo>
                    <a:pt x="2922" y="765"/>
                  </a:lnTo>
                  <a:lnTo>
                    <a:pt x="2919" y="758"/>
                  </a:lnTo>
                  <a:lnTo>
                    <a:pt x="2917" y="752"/>
                  </a:lnTo>
                  <a:lnTo>
                    <a:pt x="2913" y="745"/>
                  </a:lnTo>
                  <a:lnTo>
                    <a:pt x="2913" y="739"/>
                  </a:lnTo>
                  <a:lnTo>
                    <a:pt x="2915" y="732"/>
                  </a:lnTo>
                  <a:lnTo>
                    <a:pt x="2920" y="726"/>
                  </a:lnTo>
                  <a:lnTo>
                    <a:pt x="2920" y="726"/>
                  </a:lnTo>
                  <a:lnTo>
                    <a:pt x="2926" y="725"/>
                  </a:lnTo>
                  <a:lnTo>
                    <a:pt x="2929" y="725"/>
                  </a:lnTo>
                  <a:lnTo>
                    <a:pt x="2937" y="726"/>
                  </a:lnTo>
                  <a:lnTo>
                    <a:pt x="2944" y="728"/>
                  </a:lnTo>
                  <a:lnTo>
                    <a:pt x="2948" y="728"/>
                  </a:lnTo>
                  <a:lnTo>
                    <a:pt x="2953" y="728"/>
                  </a:lnTo>
                  <a:lnTo>
                    <a:pt x="2953" y="728"/>
                  </a:lnTo>
                  <a:lnTo>
                    <a:pt x="2957" y="726"/>
                  </a:lnTo>
                  <a:lnTo>
                    <a:pt x="2960" y="723"/>
                  </a:lnTo>
                  <a:lnTo>
                    <a:pt x="2964" y="719"/>
                  </a:lnTo>
                  <a:lnTo>
                    <a:pt x="2969" y="717"/>
                  </a:lnTo>
                  <a:lnTo>
                    <a:pt x="2969" y="717"/>
                  </a:lnTo>
                  <a:lnTo>
                    <a:pt x="2977" y="719"/>
                  </a:lnTo>
                  <a:lnTo>
                    <a:pt x="2982" y="721"/>
                  </a:lnTo>
                  <a:lnTo>
                    <a:pt x="2989" y="721"/>
                  </a:lnTo>
                  <a:lnTo>
                    <a:pt x="2997" y="719"/>
                  </a:lnTo>
                  <a:lnTo>
                    <a:pt x="2997" y="719"/>
                  </a:lnTo>
                  <a:lnTo>
                    <a:pt x="2998" y="717"/>
                  </a:lnTo>
                  <a:lnTo>
                    <a:pt x="3000" y="715"/>
                  </a:lnTo>
                  <a:lnTo>
                    <a:pt x="3002" y="712"/>
                  </a:lnTo>
                  <a:lnTo>
                    <a:pt x="3000" y="710"/>
                  </a:lnTo>
                  <a:lnTo>
                    <a:pt x="2997" y="704"/>
                  </a:lnTo>
                  <a:lnTo>
                    <a:pt x="2989" y="701"/>
                  </a:lnTo>
                  <a:lnTo>
                    <a:pt x="2989" y="701"/>
                  </a:lnTo>
                  <a:lnTo>
                    <a:pt x="2980" y="701"/>
                  </a:lnTo>
                  <a:lnTo>
                    <a:pt x="2973" y="701"/>
                  </a:lnTo>
                  <a:lnTo>
                    <a:pt x="2973" y="701"/>
                  </a:lnTo>
                  <a:lnTo>
                    <a:pt x="2964" y="697"/>
                  </a:lnTo>
                  <a:lnTo>
                    <a:pt x="2960" y="695"/>
                  </a:lnTo>
                  <a:lnTo>
                    <a:pt x="2957" y="693"/>
                  </a:lnTo>
                  <a:lnTo>
                    <a:pt x="2957" y="693"/>
                  </a:lnTo>
                  <a:lnTo>
                    <a:pt x="2948" y="695"/>
                  </a:lnTo>
                  <a:lnTo>
                    <a:pt x="2940" y="697"/>
                  </a:lnTo>
                  <a:lnTo>
                    <a:pt x="2928" y="706"/>
                  </a:lnTo>
                  <a:lnTo>
                    <a:pt x="2928" y="706"/>
                  </a:lnTo>
                  <a:lnTo>
                    <a:pt x="2922" y="710"/>
                  </a:lnTo>
                  <a:lnTo>
                    <a:pt x="2917" y="710"/>
                  </a:lnTo>
                  <a:lnTo>
                    <a:pt x="2911" y="708"/>
                  </a:lnTo>
                  <a:lnTo>
                    <a:pt x="2906" y="706"/>
                  </a:lnTo>
                  <a:lnTo>
                    <a:pt x="2906" y="706"/>
                  </a:lnTo>
                  <a:lnTo>
                    <a:pt x="2902" y="701"/>
                  </a:lnTo>
                  <a:lnTo>
                    <a:pt x="2901" y="695"/>
                  </a:lnTo>
                  <a:lnTo>
                    <a:pt x="2899" y="688"/>
                  </a:lnTo>
                  <a:lnTo>
                    <a:pt x="2897" y="680"/>
                  </a:lnTo>
                  <a:lnTo>
                    <a:pt x="2897" y="680"/>
                  </a:lnTo>
                  <a:lnTo>
                    <a:pt x="2891" y="671"/>
                  </a:lnTo>
                  <a:lnTo>
                    <a:pt x="2890" y="668"/>
                  </a:lnTo>
                  <a:lnTo>
                    <a:pt x="2888" y="660"/>
                  </a:lnTo>
                  <a:lnTo>
                    <a:pt x="2888" y="660"/>
                  </a:lnTo>
                  <a:lnTo>
                    <a:pt x="2884" y="646"/>
                  </a:lnTo>
                  <a:lnTo>
                    <a:pt x="2882" y="638"/>
                  </a:lnTo>
                  <a:lnTo>
                    <a:pt x="2882" y="631"/>
                  </a:lnTo>
                  <a:lnTo>
                    <a:pt x="2882" y="631"/>
                  </a:lnTo>
                  <a:lnTo>
                    <a:pt x="2884" y="625"/>
                  </a:lnTo>
                  <a:lnTo>
                    <a:pt x="2886" y="620"/>
                  </a:lnTo>
                  <a:lnTo>
                    <a:pt x="2886" y="620"/>
                  </a:lnTo>
                  <a:lnTo>
                    <a:pt x="2891" y="613"/>
                  </a:lnTo>
                  <a:lnTo>
                    <a:pt x="2897" y="609"/>
                  </a:lnTo>
                  <a:lnTo>
                    <a:pt x="2910" y="602"/>
                  </a:lnTo>
                  <a:lnTo>
                    <a:pt x="2910" y="602"/>
                  </a:lnTo>
                  <a:lnTo>
                    <a:pt x="2920" y="596"/>
                  </a:lnTo>
                  <a:lnTo>
                    <a:pt x="2924" y="594"/>
                  </a:lnTo>
                  <a:lnTo>
                    <a:pt x="2926" y="589"/>
                  </a:lnTo>
                  <a:lnTo>
                    <a:pt x="2926" y="589"/>
                  </a:lnTo>
                  <a:lnTo>
                    <a:pt x="2926" y="587"/>
                  </a:lnTo>
                  <a:lnTo>
                    <a:pt x="2926" y="583"/>
                  </a:lnTo>
                  <a:lnTo>
                    <a:pt x="2924" y="578"/>
                  </a:lnTo>
                  <a:lnTo>
                    <a:pt x="2924" y="578"/>
                  </a:lnTo>
                  <a:lnTo>
                    <a:pt x="2924" y="569"/>
                  </a:lnTo>
                  <a:lnTo>
                    <a:pt x="2924" y="569"/>
                  </a:lnTo>
                  <a:lnTo>
                    <a:pt x="2922" y="563"/>
                  </a:lnTo>
                  <a:lnTo>
                    <a:pt x="2920" y="558"/>
                  </a:lnTo>
                  <a:lnTo>
                    <a:pt x="2917" y="556"/>
                  </a:lnTo>
                  <a:lnTo>
                    <a:pt x="2913" y="554"/>
                  </a:lnTo>
                  <a:lnTo>
                    <a:pt x="2913" y="554"/>
                  </a:lnTo>
                  <a:lnTo>
                    <a:pt x="2904" y="552"/>
                  </a:lnTo>
                  <a:lnTo>
                    <a:pt x="2895" y="556"/>
                  </a:lnTo>
                  <a:lnTo>
                    <a:pt x="2890" y="561"/>
                  </a:lnTo>
                  <a:lnTo>
                    <a:pt x="2886" y="565"/>
                  </a:lnTo>
                  <a:lnTo>
                    <a:pt x="2886" y="569"/>
                  </a:lnTo>
                  <a:lnTo>
                    <a:pt x="2886" y="569"/>
                  </a:lnTo>
                  <a:lnTo>
                    <a:pt x="2882" y="578"/>
                  </a:lnTo>
                  <a:lnTo>
                    <a:pt x="2881" y="585"/>
                  </a:lnTo>
                  <a:lnTo>
                    <a:pt x="2872" y="600"/>
                  </a:lnTo>
                  <a:lnTo>
                    <a:pt x="2872" y="600"/>
                  </a:lnTo>
                  <a:lnTo>
                    <a:pt x="2866" y="607"/>
                  </a:lnTo>
                  <a:lnTo>
                    <a:pt x="2861" y="609"/>
                  </a:lnTo>
                  <a:lnTo>
                    <a:pt x="2853" y="611"/>
                  </a:lnTo>
                  <a:lnTo>
                    <a:pt x="2846" y="613"/>
                  </a:lnTo>
                  <a:lnTo>
                    <a:pt x="2846" y="613"/>
                  </a:lnTo>
                  <a:lnTo>
                    <a:pt x="2843" y="616"/>
                  </a:lnTo>
                  <a:lnTo>
                    <a:pt x="2841" y="620"/>
                  </a:lnTo>
                  <a:lnTo>
                    <a:pt x="2839" y="627"/>
                  </a:lnTo>
                  <a:lnTo>
                    <a:pt x="2839" y="627"/>
                  </a:lnTo>
                  <a:lnTo>
                    <a:pt x="2837" y="633"/>
                  </a:lnTo>
                  <a:lnTo>
                    <a:pt x="2833" y="635"/>
                  </a:lnTo>
                  <a:lnTo>
                    <a:pt x="2830" y="636"/>
                  </a:lnTo>
                  <a:lnTo>
                    <a:pt x="2826" y="640"/>
                  </a:lnTo>
                  <a:lnTo>
                    <a:pt x="2826" y="640"/>
                  </a:lnTo>
                  <a:lnTo>
                    <a:pt x="2823" y="646"/>
                  </a:lnTo>
                  <a:lnTo>
                    <a:pt x="2823" y="651"/>
                  </a:lnTo>
                  <a:lnTo>
                    <a:pt x="2824" y="664"/>
                  </a:lnTo>
                  <a:lnTo>
                    <a:pt x="2824" y="664"/>
                  </a:lnTo>
                  <a:lnTo>
                    <a:pt x="2823" y="669"/>
                  </a:lnTo>
                  <a:lnTo>
                    <a:pt x="2819" y="677"/>
                  </a:lnTo>
                  <a:lnTo>
                    <a:pt x="2817" y="682"/>
                  </a:lnTo>
                  <a:lnTo>
                    <a:pt x="2815" y="688"/>
                  </a:lnTo>
                  <a:lnTo>
                    <a:pt x="2815" y="688"/>
                  </a:lnTo>
                  <a:lnTo>
                    <a:pt x="2817" y="695"/>
                  </a:lnTo>
                  <a:lnTo>
                    <a:pt x="2821" y="701"/>
                  </a:lnTo>
                  <a:lnTo>
                    <a:pt x="2830" y="712"/>
                  </a:lnTo>
                  <a:lnTo>
                    <a:pt x="2830" y="712"/>
                  </a:lnTo>
                  <a:lnTo>
                    <a:pt x="2833" y="719"/>
                  </a:lnTo>
                  <a:lnTo>
                    <a:pt x="2837" y="726"/>
                  </a:lnTo>
                  <a:lnTo>
                    <a:pt x="2837" y="734"/>
                  </a:lnTo>
                  <a:lnTo>
                    <a:pt x="2835" y="741"/>
                  </a:lnTo>
                  <a:lnTo>
                    <a:pt x="2835" y="741"/>
                  </a:lnTo>
                  <a:lnTo>
                    <a:pt x="2830" y="747"/>
                  </a:lnTo>
                  <a:lnTo>
                    <a:pt x="2824" y="750"/>
                  </a:lnTo>
                  <a:lnTo>
                    <a:pt x="2810" y="756"/>
                  </a:lnTo>
                  <a:lnTo>
                    <a:pt x="2810" y="756"/>
                  </a:lnTo>
                  <a:lnTo>
                    <a:pt x="2806" y="758"/>
                  </a:lnTo>
                  <a:lnTo>
                    <a:pt x="2804" y="761"/>
                  </a:lnTo>
                  <a:lnTo>
                    <a:pt x="2803" y="765"/>
                  </a:lnTo>
                  <a:lnTo>
                    <a:pt x="2803" y="769"/>
                  </a:lnTo>
                  <a:lnTo>
                    <a:pt x="2804" y="778"/>
                  </a:lnTo>
                  <a:lnTo>
                    <a:pt x="2808" y="787"/>
                  </a:lnTo>
                  <a:lnTo>
                    <a:pt x="2808" y="787"/>
                  </a:lnTo>
                  <a:lnTo>
                    <a:pt x="2808" y="796"/>
                  </a:lnTo>
                  <a:lnTo>
                    <a:pt x="2808" y="802"/>
                  </a:lnTo>
                  <a:lnTo>
                    <a:pt x="2806" y="803"/>
                  </a:lnTo>
                  <a:lnTo>
                    <a:pt x="2803" y="803"/>
                  </a:lnTo>
                  <a:lnTo>
                    <a:pt x="2794" y="803"/>
                  </a:lnTo>
                  <a:lnTo>
                    <a:pt x="2794" y="803"/>
                  </a:lnTo>
                  <a:lnTo>
                    <a:pt x="2785" y="803"/>
                  </a:lnTo>
                  <a:lnTo>
                    <a:pt x="2783" y="803"/>
                  </a:lnTo>
                  <a:lnTo>
                    <a:pt x="2781" y="805"/>
                  </a:lnTo>
                  <a:lnTo>
                    <a:pt x="2776" y="820"/>
                  </a:lnTo>
                  <a:lnTo>
                    <a:pt x="2776" y="820"/>
                  </a:lnTo>
                  <a:lnTo>
                    <a:pt x="2772" y="824"/>
                  </a:lnTo>
                  <a:lnTo>
                    <a:pt x="2768" y="827"/>
                  </a:lnTo>
                  <a:lnTo>
                    <a:pt x="2765" y="827"/>
                  </a:lnTo>
                  <a:lnTo>
                    <a:pt x="2761" y="827"/>
                  </a:lnTo>
                  <a:lnTo>
                    <a:pt x="2757" y="824"/>
                  </a:lnTo>
                  <a:lnTo>
                    <a:pt x="2756" y="822"/>
                  </a:lnTo>
                  <a:lnTo>
                    <a:pt x="2754" y="816"/>
                  </a:lnTo>
                  <a:lnTo>
                    <a:pt x="2754" y="811"/>
                  </a:lnTo>
                  <a:lnTo>
                    <a:pt x="2754" y="811"/>
                  </a:lnTo>
                  <a:lnTo>
                    <a:pt x="2754" y="809"/>
                  </a:lnTo>
                  <a:lnTo>
                    <a:pt x="2756" y="805"/>
                  </a:lnTo>
                  <a:lnTo>
                    <a:pt x="2759" y="802"/>
                  </a:lnTo>
                  <a:lnTo>
                    <a:pt x="2761" y="802"/>
                  </a:lnTo>
                  <a:lnTo>
                    <a:pt x="2761" y="800"/>
                  </a:lnTo>
                  <a:lnTo>
                    <a:pt x="2757" y="794"/>
                  </a:lnTo>
                  <a:lnTo>
                    <a:pt x="2757" y="794"/>
                  </a:lnTo>
                  <a:lnTo>
                    <a:pt x="2750" y="789"/>
                  </a:lnTo>
                  <a:lnTo>
                    <a:pt x="2741" y="787"/>
                  </a:lnTo>
                  <a:lnTo>
                    <a:pt x="2734" y="783"/>
                  </a:lnTo>
                  <a:lnTo>
                    <a:pt x="2728" y="778"/>
                  </a:lnTo>
                  <a:lnTo>
                    <a:pt x="2728" y="778"/>
                  </a:lnTo>
                  <a:lnTo>
                    <a:pt x="2727" y="774"/>
                  </a:lnTo>
                  <a:lnTo>
                    <a:pt x="2725" y="770"/>
                  </a:lnTo>
                  <a:lnTo>
                    <a:pt x="2727" y="765"/>
                  </a:lnTo>
                  <a:lnTo>
                    <a:pt x="2730" y="758"/>
                  </a:lnTo>
                  <a:lnTo>
                    <a:pt x="2730" y="752"/>
                  </a:lnTo>
                  <a:lnTo>
                    <a:pt x="2730" y="752"/>
                  </a:lnTo>
                  <a:lnTo>
                    <a:pt x="2728" y="747"/>
                  </a:lnTo>
                  <a:lnTo>
                    <a:pt x="2725" y="747"/>
                  </a:lnTo>
                  <a:lnTo>
                    <a:pt x="2718" y="748"/>
                  </a:lnTo>
                  <a:lnTo>
                    <a:pt x="2718" y="748"/>
                  </a:lnTo>
                  <a:lnTo>
                    <a:pt x="2712" y="748"/>
                  </a:lnTo>
                  <a:lnTo>
                    <a:pt x="2708" y="747"/>
                  </a:lnTo>
                  <a:lnTo>
                    <a:pt x="2705" y="745"/>
                  </a:lnTo>
                  <a:lnTo>
                    <a:pt x="2701" y="747"/>
                  </a:lnTo>
                  <a:lnTo>
                    <a:pt x="2701" y="747"/>
                  </a:lnTo>
                  <a:lnTo>
                    <a:pt x="2698" y="748"/>
                  </a:lnTo>
                  <a:lnTo>
                    <a:pt x="2696" y="752"/>
                  </a:lnTo>
                  <a:lnTo>
                    <a:pt x="2694" y="756"/>
                  </a:lnTo>
                  <a:lnTo>
                    <a:pt x="2692" y="759"/>
                  </a:lnTo>
                  <a:lnTo>
                    <a:pt x="2692" y="759"/>
                  </a:lnTo>
                  <a:lnTo>
                    <a:pt x="2690" y="759"/>
                  </a:lnTo>
                  <a:lnTo>
                    <a:pt x="2687" y="759"/>
                  </a:lnTo>
                  <a:lnTo>
                    <a:pt x="2683" y="759"/>
                  </a:lnTo>
                  <a:lnTo>
                    <a:pt x="2683" y="759"/>
                  </a:lnTo>
                  <a:lnTo>
                    <a:pt x="2679" y="759"/>
                  </a:lnTo>
                  <a:lnTo>
                    <a:pt x="2676" y="761"/>
                  </a:lnTo>
                  <a:lnTo>
                    <a:pt x="2672" y="765"/>
                  </a:lnTo>
                  <a:lnTo>
                    <a:pt x="2670" y="770"/>
                  </a:lnTo>
                  <a:lnTo>
                    <a:pt x="2667" y="772"/>
                  </a:lnTo>
                  <a:lnTo>
                    <a:pt x="2663" y="774"/>
                  </a:lnTo>
                  <a:lnTo>
                    <a:pt x="2663" y="774"/>
                  </a:lnTo>
                  <a:lnTo>
                    <a:pt x="2660" y="774"/>
                  </a:lnTo>
                  <a:lnTo>
                    <a:pt x="2658" y="772"/>
                  </a:lnTo>
                  <a:lnTo>
                    <a:pt x="2656" y="769"/>
                  </a:lnTo>
                  <a:lnTo>
                    <a:pt x="2654" y="763"/>
                  </a:lnTo>
                  <a:lnTo>
                    <a:pt x="2652" y="759"/>
                  </a:lnTo>
                  <a:lnTo>
                    <a:pt x="2650" y="759"/>
                  </a:lnTo>
                  <a:lnTo>
                    <a:pt x="2650" y="759"/>
                  </a:lnTo>
                  <a:lnTo>
                    <a:pt x="2647" y="759"/>
                  </a:lnTo>
                  <a:lnTo>
                    <a:pt x="2643" y="759"/>
                  </a:lnTo>
                  <a:lnTo>
                    <a:pt x="2641" y="759"/>
                  </a:lnTo>
                  <a:lnTo>
                    <a:pt x="2640" y="756"/>
                  </a:lnTo>
                  <a:lnTo>
                    <a:pt x="2640" y="756"/>
                  </a:lnTo>
                  <a:lnTo>
                    <a:pt x="2640" y="752"/>
                  </a:lnTo>
                  <a:lnTo>
                    <a:pt x="2641" y="750"/>
                  </a:lnTo>
                  <a:lnTo>
                    <a:pt x="2645" y="745"/>
                  </a:lnTo>
                  <a:lnTo>
                    <a:pt x="2645" y="745"/>
                  </a:lnTo>
                  <a:lnTo>
                    <a:pt x="2649" y="741"/>
                  </a:lnTo>
                  <a:lnTo>
                    <a:pt x="2649" y="737"/>
                  </a:lnTo>
                  <a:lnTo>
                    <a:pt x="2647" y="736"/>
                  </a:lnTo>
                  <a:lnTo>
                    <a:pt x="2645" y="736"/>
                  </a:lnTo>
                  <a:lnTo>
                    <a:pt x="2638" y="737"/>
                  </a:lnTo>
                  <a:lnTo>
                    <a:pt x="2636" y="736"/>
                  </a:lnTo>
                  <a:lnTo>
                    <a:pt x="2634" y="734"/>
                  </a:lnTo>
                  <a:lnTo>
                    <a:pt x="2634" y="734"/>
                  </a:lnTo>
                  <a:lnTo>
                    <a:pt x="2632" y="732"/>
                  </a:lnTo>
                  <a:lnTo>
                    <a:pt x="2634" y="728"/>
                  </a:lnTo>
                  <a:lnTo>
                    <a:pt x="2641" y="725"/>
                  </a:lnTo>
                  <a:lnTo>
                    <a:pt x="2645" y="723"/>
                  </a:lnTo>
                  <a:lnTo>
                    <a:pt x="2649" y="719"/>
                  </a:lnTo>
                  <a:lnTo>
                    <a:pt x="2649" y="715"/>
                  </a:lnTo>
                  <a:lnTo>
                    <a:pt x="2647" y="712"/>
                  </a:lnTo>
                  <a:lnTo>
                    <a:pt x="2647" y="712"/>
                  </a:lnTo>
                  <a:lnTo>
                    <a:pt x="2641" y="710"/>
                  </a:lnTo>
                  <a:lnTo>
                    <a:pt x="2634" y="710"/>
                  </a:lnTo>
                  <a:lnTo>
                    <a:pt x="2631" y="708"/>
                  </a:lnTo>
                  <a:lnTo>
                    <a:pt x="2631" y="706"/>
                  </a:lnTo>
                  <a:lnTo>
                    <a:pt x="2632" y="703"/>
                  </a:lnTo>
                  <a:lnTo>
                    <a:pt x="2632" y="703"/>
                  </a:lnTo>
                  <a:lnTo>
                    <a:pt x="2636" y="697"/>
                  </a:lnTo>
                  <a:lnTo>
                    <a:pt x="2638" y="695"/>
                  </a:lnTo>
                  <a:lnTo>
                    <a:pt x="2636" y="692"/>
                  </a:lnTo>
                  <a:lnTo>
                    <a:pt x="2636" y="692"/>
                  </a:lnTo>
                  <a:lnTo>
                    <a:pt x="2632" y="690"/>
                  </a:lnTo>
                  <a:lnTo>
                    <a:pt x="2629" y="688"/>
                  </a:lnTo>
                  <a:lnTo>
                    <a:pt x="2629" y="686"/>
                  </a:lnTo>
                  <a:lnTo>
                    <a:pt x="2629" y="686"/>
                  </a:lnTo>
                  <a:lnTo>
                    <a:pt x="2627" y="684"/>
                  </a:lnTo>
                  <a:lnTo>
                    <a:pt x="2629" y="682"/>
                  </a:lnTo>
                  <a:lnTo>
                    <a:pt x="2631" y="680"/>
                  </a:lnTo>
                  <a:lnTo>
                    <a:pt x="2631" y="680"/>
                  </a:lnTo>
                  <a:lnTo>
                    <a:pt x="2632" y="679"/>
                  </a:lnTo>
                  <a:lnTo>
                    <a:pt x="2634" y="679"/>
                  </a:lnTo>
                  <a:lnTo>
                    <a:pt x="2634" y="677"/>
                  </a:lnTo>
                  <a:lnTo>
                    <a:pt x="2634" y="677"/>
                  </a:lnTo>
                  <a:lnTo>
                    <a:pt x="2634" y="675"/>
                  </a:lnTo>
                  <a:lnTo>
                    <a:pt x="2632" y="673"/>
                  </a:lnTo>
                  <a:lnTo>
                    <a:pt x="2632" y="671"/>
                  </a:lnTo>
                  <a:lnTo>
                    <a:pt x="2632" y="671"/>
                  </a:lnTo>
                  <a:lnTo>
                    <a:pt x="2629" y="666"/>
                  </a:lnTo>
                  <a:lnTo>
                    <a:pt x="2631" y="664"/>
                  </a:lnTo>
                  <a:lnTo>
                    <a:pt x="2636" y="664"/>
                  </a:lnTo>
                  <a:lnTo>
                    <a:pt x="2636" y="664"/>
                  </a:lnTo>
                  <a:lnTo>
                    <a:pt x="2649" y="664"/>
                  </a:lnTo>
                  <a:lnTo>
                    <a:pt x="2654" y="662"/>
                  </a:lnTo>
                  <a:lnTo>
                    <a:pt x="2656" y="660"/>
                  </a:lnTo>
                  <a:lnTo>
                    <a:pt x="2660" y="658"/>
                  </a:lnTo>
                  <a:lnTo>
                    <a:pt x="2660" y="658"/>
                  </a:lnTo>
                  <a:lnTo>
                    <a:pt x="2660" y="655"/>
                  </a:lnTo>
                  <a:lnTo>
                    <a:pt x="2660" y="651"/>
                  </a:lnTo>
                  <a:lnTo>
                    <a:pt x="2658" y="646"/>
                  </a:lnTo>
                  <a:lnTo>
                    <a:pt x="2660" y="642"/>
                  </a:lnTo>
                  <a:lnTo>
                    <a:pt x="2660" y="642"/>
                  </a:lnTo>
                  <a:lnTo>
                    <a:pt x="2661" y="638"/>
                  </a:lnTo>
                  <a:lnTo>
                    <a:pt x="2665" y="635"/>
                  </a:lnTo>
                  <a:lnTo>
                    <a:pt x="2676" y="635"/>
                  </a:lnTo>
                  <a:lnTo>
                    <a:pt x="2685" y="633"/>
                  </a:lnTo>
                  <a:lnTo>
                    <a:pt x="2689" y="631"/>
                  </a:lnTo>
                  <a:lnTo>
                    <a:pt x="2690" y="627"/>
                  </a:lnTo>
                  <a:lnTo>
                    <a:pt x="2690" y="627"/>
                  </a:lnTo>
                  <a:lnTo>
                    <a:pt x="2690" y="624"/>
                  </a:lnTo>
                  <a:lnTo>
                    <a:pt x="2689" y="620"/>
                  </a:lnTo>
                  <a:lnTo>
                    <a:pt x="2687" y="616"/>
                  </a:lnTo>
                  <a:lnTo>
                    <a:pt x="2689" y="613"/>
                  </a:lnTo>
                  <a:lnTo>
                    <a:pt x="2689" y="613"/>
                  </a:lnTo>
                  <a:lnTo>
                    <a:pt x="2692" y="609"/>
                  </a:lnTo>
                  <a:lnTo>
                    <a:pt x="2696" y="607"/>
                  </a:lnTo>
                  <a:lnTo>
                    <a:pt x="2707" y="609"/>
                  </a:lnTo>
                  <a:lnTo>
                    <a:pt x="2707" y="609"/>
                  </a:lnTo>
                  <a:lnTo>
                    <a:pt x="2718" y="613"/>
                  </a:lnTo>
                  <a:lnTo>
                    <a:pt x="2725" y="614"/>
                  </a:lnTo>
                  <a:lnTo>
                    <a:pt x="2730" y="614"/>
                  </a:lnTo>
                  <a:lnTo>
                    <a:pt x="2730" y="614"/>
                  </a:lnTo>
                  <a:lnTo>
                    <a:pt x="2734" y="611"/>
                  </a:lnTo>
                  <a:lnTo>
                    <a:pt x="2734" y="609"/>
                  </a:lnTo>
                  <a:lnTo>
                    <a:pt x="2727" y="603"/>
                  </a:lnTo>
                  <a:lnTo>
                    <a:pt x="2727" y="603"/>
                  </a:lnTo>
                  <a:lnTo>
                    <a:pt x="2723" y="602"/>
                  </a:lnTo>
                  <a:lnTo>
                    <a:pt x="2719" y="600"/>
                  </a:lnTo>
                  <a:lnTo>
                    <a:pt x="2719" y="598"/>
                  </a:lnTo>
                  <a:lnTo>
                    <a:pt x="2721" y="596"/>
                  </a:lnTo>
                  <a:lnTo>
                    <a:pt x="2727" y="592"/>
                  </a:lnTo>
                  <a:lnTo>
                    <a:pt x="2732" y="589"/>
                  </a:lnTo>
                  <a:lnTo>
                    <a:pt x="2732" y="589"/>
                  </a:lnTo>
                  <a:lnTo>
                    <a:pt x="2737" y="583"/>
                  </a:lnTo>
                  <a:lnTo>
                    <a:pt x="2741" y="576"/>
                  </a:lnTo>
                  <a:lnTo>
                    <a:pt x="2745" y="569"/>
                  </a:lnTo>
                  <a:lnTo>
                    <a:pt x="2748" y="561"/>
                  </a:lnTo>
                  <a:lnTo>
                    <a:pt x="2748" y="561"/>
                  </a:lnTo>
                  <a:lnTo>
                    <a:pt x="2752" y="558"/>
                  </a:lnTo>
                  <a:lnTo>
                    <a:pt x="2756" y="556"/>
                  </a:lnTo>
                  <a:lnTo>
                    <a:pt x="2761" y="556"/>
                  </a:lnTo>
                  <a:lnTo>
                    <a:pt x="2765" y="558"/>
                  </a:lnTo>
                  <a:lnTo>
                    <a:pt x="2772" y="559"/>
                  </a:lnTo>
                  <a:lnTo>
                    <a:pt x="2776" y="559"/>
                  </a:lnTo>
                  <a:lnTo>
                    <a:pt x="2781" y="558"/>
                  </a:lnTo>
                  <a:lnTo>
                    <a:pt x="2781" y="558"/>
                  </a:lnTo>
                  <a:lnTo>
                    <a:pt x="2781" y="556"/>
                  </a:lnTo>
                  <a:lnTo>
                    <a:pt x="2779" y="550"/>
                  </a:lnTo>
                  <a:lnTo>
                    <a:pt x="2772" y="541"/>
                  </a:lnTo>
                  <a:lnTo>
                    <a:pt x="2770" y="536"/>
                  </a:lnTo>
                  <a:lnTo>
                    <a:pt x="2768" y="532"/>
                  </a:lnTo>
                  <a:lnTo>
                    <a:pt x="2770" y="528"/>
                  </a:lnTo>
                  <a:lnTo>
                    <a:pt x="2776" y="526"/>
                  </a:lnTo>
                  <a:lnTo>
                    <a:pt x="2776" y="526"/>
                  </a:lnTo>
                  <a:lnTo>
                    <a:pt x="2783" y="528"/>
                  </a:lnTo>
                  <a:lnTo>
                    <a:pt x="2792" y="532"/>
                  </a:lnTo>
                  <a:lnTo>
                    <a:pt x="2794" y="532"/>
                  </a:lnTo>
                  <a:lnTo>
                    <a:pt x="2797" y="530"/>
                  </a:lnTo>
                  <a:lnTo>
                    <a:pt x="2799" y="528"/>
                  </a:lnTo>
                  <a:lnTo>
                    <a:pt x="2799" y="525"/>
                  </a:lnTo>
                  <a:lnTo>
                    <a:pt x="2799" y="525"/>
                  </a:lnTo>
                  <a:lnTo>
                    <a:pt x="2799" y="521"/>
                  </a:lnTo>
                  <a:lnTo>
                    <a:pt x="2797" y="517"/>
                  </a:lnTo>
                  <a:lnTo>
                    <a:pt x="2797" y="514"/>
                  </a:lnTo>
                  <a:lnTo>
                    <a:pt x="2799" y="510"/>
                  </a:lnTo>
                  <a:lnTo>
                    <a:pt x="2799" y="510"/>
                  </a:lnTo>
                  <a:lnTo>
                    <a:pt x="2806" y="510"/>
                  </a:lnTo>
                  <a:lnTo>
                    <a:pt x="2812" y="510"/>
                  </a:lnTo>
                  <a:lnTo>
                    <a:pt x="2814" y="508"/>
                  </a:lnTo>
                  <a:lnTo>
                    <a:pt x="2814" y="508"/>
                  </a:lnTo>
                  <a:lnTo>
                    <a:pt x="2815" y="504"/>
                  </a:lnTo>
                  <a:lnTo>
                    <a:pt x="2814" y="501"/>
                  </a:lnTo>
                  <a:lnTo>
                    <a:pt x="2814" y="501"/>
                  </a:lnTo>
                  <a:lnTo>
                    <a:pt x="2812" y="499"/>
                  </a:lnTo>
                  <a:lnTo>
                    <a:pt x="2808" y="495"/>
                  </a:lnTo>
                  <a:lnTo>
                    <a:pt x="2808" y="493"/>
                  </a:lnTo>
                  <a:lnTo>
                    <a:pt x="2808" y="490"/>
                  </a:lnTo>
                  <a:lnTo>
                    <a:pt x="2808" y="490"/>
                  </a:lnTo>
                  <a:lnTo>
                    <a:pt x="2817" y="488"/>
                  </a:lnTo>
                  <a:lnTo>
                    <a:pt x="2823" y="488"/>
                  </a:lnTo>
                  <a:lnTo>
                    <a:pt x="2826" y="486"/>
                  </a:lnTo>
                  <a:lnTo>
                    <a:pt x="2826" y="486"/>
                  </a:lnTo>
                  <a:lnTo>
                    <a:pt x="2828" y="482"/>
                  </a:lnTo>
                  <a:lnTo>
                    <a:pt x="2830" y="477"/>
                  </a:lnTo>
                  <a:lnTo>
                    <a:pt x="2830" y="468"/>
                  </a:lnTo>
                  <a:lnTo>
                    <a:pt x="2830" y="468"/>
                  </a:lnTo>
                  <a:lnTo>
                    <a:pt x="2833" y="462"/>
                  </a:lnTo>
                  <a:lnTo>
                    <a:pt x="2837" y="457"/>
                  </a:lnTo>
                  <a:lnTo>
                    <a:pt x="2843" y="455"/>
                  </a:lnTo>
                  <a:lnTo>
                    <a:pt x="2848" y="453"/>
                  </a:lnTo>
                  <a:lnTo>
                    <a:pt x="2862" y="451"/>
                  </a:lnTo>
                  <a:lnTo>
                    <a:pt x="2873" y="449"/>
                  </a:lnTo>
                  <a:lnTo>
                    <a:pt x="2873" y="449"/>
                  </a:lnTo>
                  <a:lnTo>
                    <a:pt x="2879" y="446"/>
                  </a:lnTo>
                  <a:lnTo>
                    <a:pt x="2882" y="442"/>
                  </a:lnTo>
                  <a:lnTo>
                    <a:pt x="2888" y="433"/>
                  </a:lnTo>
                  <a:lnTo>
                    <a:pt x="2890" y="427"/>
                  </a:lnTo>
                  <a:lnTo>
                    <a:pt x="2891" y="424"/>
                  </a:lnTo>
                  <a:lnTo>
                    <a:pt x="2897" y="422"/>
                  </a:lnTo>
                  <a:lnTo>
                    <a:pt x="2902" y="422"/>
                  </a:lnTo>
                  <a:lnTo>
                    <a:pt x="2902" y="422"/>
                  </a:lnTo>
                  <a:lnTo>
                    <a:pt x="2910" y="424"/>
                  </a:lnTo>
                  <a:lnTo>
                    <a:pt x="2915" y="426"/>
                  </a:lnTo>
                  <a:lnTo>
                    <a:pt x="2919" y="424"/>
                  </a:lnTo>
                  <a:lnTo>
                    <a:pt x="2919" y="424"/>
                  </a:lnTo>
                  <a:lnTo>
                    <a:pt x="2922" y="420"/>
                  </a:lnTo>
                  <a:lnTo>
                    <a:pt x="2924" y="416"/>
                  </a:lnTo>
                  <a:lnTo>
                    <a:pt x="2926" y="411"/>
                  </a:lnTo>
                  <a:lnTo>
                    <a:pt x="2929" y="409"/>
                  </a:lnTo>
                  <a:lnTo>
                    <a:pt x="2929" y="409"/>
                  </a:lnTo>
                  <a:lnTo>
                    <a:pt x="2935" y="407"/>
                  </a:lnTo>
                  <a:lnTo>
                    <a:pt x="2939" y="409"/>
                  </a:lnTo>
                  <a:lnTo>
                    <a:pt x="2940" y="413"/>
                  </a:lnTo>
                  <a:lnTo>
                    <a:pt x="2940" y="416"/>
                  </a:lnTo>
                  <a:lnTo>
                    <a:pt x="2939" y="427"/>
                  </a:lnTo>
                  <a:lnTo>
                    <a:pt x="2939" y="431"/>
                  </a:lnTo>
                  <a:lnTo>
                    <a:pt x="2939" y="435"/>
                  </a:lnTo>
                  <a:lnTo>
                    <a:pt x="2939" y="435"/>
                  </a:lnTo>
                  <a:lnTo>
                    <a:pt x="2942" y="437"/>
                  </a:lnTo>
                  <a:lnTo>
                    <a:pt x="2946" y="437"/>
                  </a:lnTo>
                  <a:lnTo>
                    <a:pt x="2949" y="435"/>
                  </a:lnTo>
                  <a:lnTo>
                    <a:pt x="2953" y="433"/>
                  </a:lnTo>
                  <a:lnTo>
                    <a:pt x="2953" y="433"/>
                  </a:lnTo>
                  <a:lnTo>
                    <a:pt x="2953" y="429"/>
                  </a:lnTo>
                  <a:lnTo>
                    <a:pt x="2953" y="426"/>
                  </a:lnTo>
                  <a:lnTo>
                    <a:pt x="2953" y="422"/>
                  </a:lnTo>
                  <a:lnTo>
                    <a:pt x="2955" y="418"/>
                  </a:lnTo>
                  <a:lnTo>
                    <a:pt x="2955" y="418"/>
                  </a:lnTo>
                  <a:lnTo>
                    <a:pt x="2957" y="415"/>
                  </a:lnTo>
                  <a:lnTo>
                    <a:pt x="2958" y="415"/>
                  </a:lnTo>
                  <a:lnTo>
                    <a:pt x="2960" y="415"/>
                  </a:lnTo>
                  <a:lnTo>
                    <a:pt x="2962" y="416"/>
                  </a:lnTo>
                  <a:lnTo>
                    <a:pt x="2964" y="422"/>
                  </a:lnTo>
                  <a:lnTo>
                    <a:pt x="2966" y="422"/>
                  </a:lnTo>
                  <a:lnTo>
                    <a:pt x="2969" y="422"/>
                  </a:lnTo>
                  <a:lnTo>
                    <a:pt x="2969" y="422"/>
                  </a:lnTo>
                  <a:lnTo>
                    <a:pt x="2971" y="420"/>
                  </a:lnTo>
                  <a:lnTo>
                    <a:pt x="2973" y="418"/>
                  </a:lnTo>
                  <a:lnTo>
                    <a:pt x="2973" y="413"/>
                  </a:lnTo>
                  <a:lnTo>
                    <a:pt x="2975" y="409"/>
                  </a:lnTo>
                  <a:lnTo>
                    <a:pt x="2975" y="407"/>
                  </a:lnTo>
                  <a:lnTo>
                    <a:pt x="2978" y="405"/>
                  </a:lnTo>
                  <a:lnTo>
                    <a:pt x="2978" y="405"/>
                  </a:lnTo>
                  <a:lnTo>
                    <a:pt x="2982" y="407"/>
                  </a:lnTo>
                  <a:lnTo>
                    <a:pt x="2984" y="409"/>
                  </a:lnTo>
                  <a:lnTo>
                    <a:pt x="2986" y="416"/>
                  </a:lnTo>
                  <a:lnTo>
                    <a:pt x="2986" y="420"/>
                  </a:lnTo>
                  <a:lnTo>
                    <a:pt x="2987" y="422"/>
                  </a:lnTo>
                  <a:lnTo>
                    <a:pt x="2993" y="422"/>
                  </a:lnTo>
                  <a:lnTo>
                    <a:pt x="2998" y="420"/>
                  </a:lnTo>
                  <a:lnTo>
                    <a:pt x="2998" y="420"/>
                  </a:lnTo>
                  <a:lnTo>
                    <a:pt x="3009" y="415"/>
                  </a:lnTo>
                  <a:lnTo>
                    <a:pt x="3013" y="415"/>
                  </a:lnTo>
                  <a:lnTo>
                    <a:pt x="3015" y="416"/>
                  </a:lnTo>
                  <a:lnTo>
                    <a:pt x="3016" y="420"/>
                  </a:lnTo>
                  <a:lnTo>
                    <a:pt x="3016" y="420"/>
                  </a:lnTo>
                  <a:lnTo>
                    <a:pt x="3016" y="424"/>
                  </a:lnTo>
                  <a:lnTo>
                    <a:pt x="3015" y="426"/>
                  </a:lnTo>
                  <a:lnTo>
                    <a:pt x="3011" y="429"/>
                  </a:lnTo>
                  <a:lnTo>
                    <a:pt x="3007" y="433"/>
                  </a:lnTo>
                  <a:lnTo>
                    <a:pt x="3006" y="435"/>
                  </a:lnTo>
                  <a:lnTo>
                    <a:pt x="3006" y="437"/>
                  </a:lnTo>
                  <a:lnTo>
                    <a:pt x="3006" y="437"/>
                  </a:lnTo>
                  <a:lnTo>
                    <a:pt x="3007" y="442"/>
                  </a:lnTo>
                  <a:lnTo>
                    <a:pt x="3011" y="444"/>
                  </a:lnTo>
                  <a:lnTo>
                    <a:pt x="3020" y="444"/>
                  </a:lnTo>
                  <a:lnTo>
                    <a:pt x="3020" y="444"/>
                  </a:lnTo>
                  <a:lnTo>
                    <a:pt x="3029" y="442"/>
                  </a:lnTo>
                  <a:lnTo>
                    <a:pt x="3038" y="442"/>
                  </a:lnTo>
                  <a:lnTo>
                    <a:pt x="3038" y="442"/>
                  </a:lnTo>
                  <a:lnTo>
                    <a:pt x="3045" y="444"/>
                  </a:lnTo>
                  <a:lnTo>
                    <a:pt x="3051" y="446"/>
                  </a:lnTo>
                  <a:lnTo>
                    <a:pt x="3051" y="446"/>
                  </a:lnTo>
                  <a:lnTo>
                    <a:pt x="3062" y="451"/>
                  </a:lnTo>
                  <a:lnTo>
                    <a:pt x="3074" y="457"/>
                  </a:lnTo>
                  <a:lnTo>
                    <a:pt x="3074" y="457"/>
                  </a:lnTo>
                  <a:lnTo>
                    <a:pt x="3080" y="460"/>
                  </a:lnTo>
                  <a:lnTo>
                    <a:pt x="3087" y="466"/>
                  </a:lnTo>
                  <a:lnTo>
                    <a:pt x="3098" y="473"/>
                  </a:lnTo>
                  <a:lnTo>
                    <a:pt x="3098" y="473"/>
                  </a:lnTo>
                  <a:lnTo>
                    <a:pt x="3107" y="479"/>
                  </a:lnTo>
                  <a:lnTo>
                    <a:pt x="3116" y="482"/>
                  </a:lnTo>
                  <a:lnTo>
                    <a:pt x="3134" y="488"/>
                  </a:lnTo>
                  <a:lnTo>
                    <a:pt x="3134" y="488"/>
                  </a:lnTo>
                  <a:lnTo>
                    <a:pt x="3145" y="492"/>
                  </a:lnTo>
                  <a:lnTo>
                    <a:pt x="3156" y="493"/>
                  </a:lnTo>
                  <a:lnTo>
                    <a:pt x="3156" y="493"/>
                  </a:lnTo>
                  <a:lnTo>
                    <a:pt x="3165" y="497"/>
                  </a:lnTo>
                  <a:lnTo>
                    <a:pt x="3170" y="504"/>
                  </a:lnTo>
                  <a:lnTo>
                    <a:pt x="3172" y="512"/>
                  </a:lnTo>
                  <a:lnTo>
                    <a:pt x="3172" y="519"/>
                  </a:lnTo>
                  <a:lnTo>
                    <a:pt x="3169" y="526"/>
                  </a:lnTo>
                  <a:lnTo>
                    <a:pt x="3163" y="536"/>
                  </a:lnTo>
                  <a:lnTo>
                    <a:pt x="3158" y="543"/>
                  </a:lnTo>
                  <a:lnTo>
                    <a:pt x="3152" y="548"/>
                  </a:lnTo>
                  <a:lnTo>
                    <a:pt x="3152" y="548"/>
                  </a:lnTo>
                  <a:lnTo>
                    <a:pt x="3143" y="552"/>
                  </a:lnTo>
                  <a:lnTo>
                    <a:pt x="3136" y="554"/>
                  </a:lnTo>
                  <a:lnTo>
                    <a:pt x="3127" y="554"/>
                  </a:lnTo>
                  <a:lnTo>
                    <a:pt x="3118" y="554"/>
                  </a:lnTo>
                  <a:lnTo>
                    <a:pt x="3100" y="547"/>
                  </a:lnTo>
                  <a:lnTo>
                    <a:pt x="3083" y="539"/>
                  </a:lnTo>
                  <a:lnTo>
                    <a:pt x="3083" y="539"/>
                  </a:lnTo>
                  <a:lnTo>
                    <a:pt x="3073" y="536"/>
                  </a:lnTo>
                  <a:lnTo>
                    <a:pt x="3067" y="536"/>
                  </a:lnTo>
                  <a:lnTo>
                    <a:pt x="3062" y="536"/>
                  </a:lnTo>
                  <a:lnTo>
                    <a:pt x="3062" y="536"/>
                  </a:lnTo>
                  <a:lnTo>
                    <a:pt x="3058" y="539"/>
                  </a:lnTo>
                  <a:lnTo>
                    <a:pt x="3056" y="545"/>
                  </a:lnTo>
                  <a:lnTo>
                    <a:pt x="3058" y="550"/>
                  </a:lnTo>
                  <a:lnTo>
                    <a:pt x="3062" y="554"/>
                  </a:lnTo>
                  <a:lnTo>
                    <a:pt x="3062" y="554"/>
                  </a:lnTo>
                  <a:lnTo>
                    <a:pt x="3069" y="558"/>
                  </a:lnTo>
                  <a:lnTo>
                    <a:pt x="3078" y="559"/>
                  </a:lnTo>
                  <a:lnTo>
                    <a:pt x="3085" y="561"/>
                  </a:lnTo>
                  <a:lnTo>
                    <a:pt x="3089" y="563"/>
                  </a:lnTo>
                  <a:lnTo>
                    <a:pt x="3091" y="565"/>
                  </a:lnTo>
                  <a:lnTo>
                    <a:pt x="3091" y="565"/>
                  </a:lnTo>
                  <a:lnTo>
                    <a:pt x="3094" y="569"/>
                  </a:lnTo>
                  <a:lnTo>
                    <a:pt x="3094" y="572"/>
                  </a:lnTo>
                  <a:lnTo>
                    <a:pt x="3094" y="581"/>
                  </a:lnTo>
                  <a:lnTo>
                    <a:pt x="3094" y="591"/>
                  </a:lnTo>
                  <a:lnTo>
                    <a:pt x="3098" y="600"/>
                  </a:lnTo>
                  <a:lnTo>
                    <a:pt x="3098" y="600"/>
                  </a:lnTo>
                  <a:lnTo>
                    <a:pt x="3102" y="605"/>
                  </a:lnTo>
                  <a:lnTo>
                    <a:pt x="3111" y="613"/>
                  </a:lnTo>
                  <a:lnTo>
                    <a:pt x="3118" y="618"/>
                  </a:lnTo>
                  <a:lnTo>
                    <a:pt x="3127" y="622"/>
                  </a:lnTo>
                  <a:lnTo>
                    <a:pt x="3127" y="622"/>
                  </a:lnTo>
                  <a:lnTo>
                    <a:pt x="3132" y="622"/>
                  </a:lnTo>
                  <a:lnTo>
                    <a:pt x="3136" y="622"/>
                  </a:lnTo>
                  <a:lnTo>
                    <a:pt x="3140" y="618"/>
                  </a:lnTo>
                  <a:lnTo>
                    <a:pt x="3140" y="614"/>
                  </a:lnTo>
                  <a:lnTo>
                    <a:pt x="3141" y="605"/>
                  </a:lnTo>
                  <a:lnTo>
                    <a:pt x="3145" y="598"/>
                  </a:lnTo>
                  <a:lnTo>
                    <a:pt x="3145" y="598"/>
                  </a:lnTo>
                  <a:lnTo>
                    <a:pt x="3147" y="594"/>
                  </a:lnTo>
                  <a:lnTo>
                    <a:pt x="3149" y="594"/>
                  </a:lnTo>
                  <a:lnTo>
                    <a:pt x="3154" y="598"/>
                  </a:lnTo>
                  <a:lnTo>
                    <a:pt x="3154" y="598"/>
                  </a:lnTo>
                  <a:lnTo>
                    <a:pt x="3165" y="600"/>
                  </a:lnTo>
                  <a:lnTo>
                    <a:pt x="3170" y="600"/>
                  </a:lnTo>
                  <a:lnTo>
                    <a:pt x="3174" y="598"/>
                  </a:lnTo>
                  <a:lnTo>
                    <a:pt x="3174" y="598"/>
                  </a:lnTo>
                  <a:lnTo>
                    <a:pt x="3178" y="594"/>
                  </a:lnTo>
                  <a:lnTo>
                    <a:pt x="3178" y="591"/>
                  </a:lnTo>
                  <a:lnTo>
                    <a:pt x="3178" y="581"/>
                  </a:lnTo>
                  <a:lnTo>
                    <a:pt x="3174" y="570"/>
                  </a:lnTo>
                  <a:lnTo>
                    <a:pt x="3174" y="567"/>
                  </a:lnTo>
                  <a:lnTo>
                    <a:pt x="3174" y="561"/>
                  </a:lnTo>
                  <a:lnTo>
                    <a:pt x="3174" y="561"/>
                  </a:lnTo>
                  <a:lnTo>
                    <a:pt x="3178" y="556"/>
                  </a:lnTo>
                  <a:lnTo>
                    <a:pt x="3183" y="552"/>
                  </a:lnTo>
                  <a:lnTo>
                    <a:pt x="3190" y="548"/>
                  </a:lnTo>
                  <a:lnTo>
                    <a:pt x="3196" y="548"/>
                  </a:lnTo>
                  <a:lnTo>
                    <a:pt x="3196" y="548"/>
                  </a:lnTo>
                  <a:lnTo>
                    <a:pt x="3207" y="548"/>
                  </a:lnTo>
                  <a:lnTo>
                    <a:pt x="3210" y="548"/>
                  </a:lnTo>
                  <a:lnTo>
                    <a:pt x="3216" y="547"/>
                  </a:lnTo>
                  <a:lnTo>
                    <a:pt x="3216" y="547"/>
                  </a:lnTo>
                  <a:lnTo>
                    <a:pt x="3218" y="543"/>
                  </a:lnTo>
                  <a:lnTo>
                    <a:pt x="3218" y="541"/>
                  </a:lnTo>
                  <a:lnTo>
                    <a:pt x="3216" y="536"/>
                  </a:lnTo>
                  <a:lnTo>
                    <a:pt x="3216" y="528"/>
                  </a:lnTo>
                  <a:lnTo>
                    <a:pt x="3216" y="523"/>
                  </a:lnTo>
                  <a:lnTo>
                    <a:pt x="3216" y="523"/>
                  </a:lnTo>
                  <a:lnTo>
                    <a:pt x="3223" y="512"/>
                  </a:lnTo>
                  <a:lnTo>
                    <a:pt x="3225" y="506"/>
                  </a:lnTo>
                  <a:lnTo>
                    <a:pt x="3223" y="499"/>
                  </a:lnTo>
                  <a:lnTo>
                    <a:pt x="3223" y="499"/>
                  </a:lnTo>
                  <a:lnTo>
                    <a:pt x="3219" y="493"/>
                  </a:lnTo>
                  <a:lnTo>
                    <a:pt x="3218" y="488"/>
                  </a:lnTo>
                  <a:lnTo>
                    <a:pt x="3219" y="482"/>
                  </a:lnTo>
                  <a:lnTo>
                    <a:pt x="3221" y="479"/>
                  </a:lnTo>
                  <a:lnTo>
                    <a:pt x="3223" y="477"/>
                  </a:lnTo>
                  <a:lnTo>
                    <a:pt x="3223" y="477"/>
                  </a:lnTo>
                  <a:lnTo>
                    <a:pt x="3227" y="475"/>
                  </a:lnTo>
                  <a:lnTo>
                    <a:pt x="3230" y="475"/>
                  </a:lnTo>
                  <a:lnTo>
                    <a:pt x="3239" y="477"/>
                  </a:lnTo>
                  <a:lnTo>
                    <a:pt x="3250" y="481"/>
                  </a:lnTo>
                  <a:lnTo>
                    <a:pt x="3256" y="486"/>
                  </a:lnTo>
                  <a:lnTo>
                    <a:pt x="3256" y="486"/>
                  </a:lnTo>
                  <a:lnTo>
                    <a:pt x="3261" y="492"/>
                  </a:lnTo>
                  <a:lnTo>
                    <a:pt x="3263" y="499"/>
                  </a:lnTo>
                  <a:lnTo>
                    <a:pt x="3261" y="504"/>
                  </a:lnTo>
                  <a:lnTo>
                    <a:pt x="3257" y="510"/>
                  </a:lnTo>
                  <a:lnTo>
                    <a:pt x="3250" y="523"/>
                  </a:lnTo>
                  <a:lnTo>
                    <a:pt x="3250" y="528"/>
                  </a:lnTo>
                  <a:lnTo>
                    <a:pt x="3250" y="536"/>
                  </a:lnTo>
                  <a:lnTo>
                    <a:pt x="3250" y="536"/>
                  </a:lnTo>
                  <a:lnTo>
                    <a:pt x="3254" y="539"/>
                  </a:lnTo>
                  <a:lnTo>
                    <a:pt x="3257" y="541"/>
                  </a:lnTo>
                  <a:lnTo>
                    <a:pt x="3263" y="541"/>
                  </a:lnTo>
                  <a:lnTo>
                    <a:pt x="3268" y="541"/>
                  </a:lnTo>
                  <a:lnTo>
                    <a:pt x="3279" y="536"/>
                  </a:lnTo>
                  <a:lnTo>
                    <a:pt x="3286" y="528"/>
                  </a:lnTo>
                  <a:lnTo>
                    <a:pt x="3286" y="528"/>
                  </a:lnTo>
                  <a:lnTo>
                    <a:pt x="3290" y="523"/>
                  </a:lnTo>
                  <a:lnTo>
                    <a:pt x="3292" y="515"/>
                  </a:lnTo>
                  <a:lnTo>
                    <a:pt x="3294" y="510"/>
                  </a:lnTo>
                  <a:lnTo>
                    <a:pt x="3297" y="504"/>
                  </a:lnTo>
                  <a:lnTo>
                    <a:pt x="3297" y="504"/>
                  </a:lnTo>
                  <a:lnTo>
                    <a:pt x="3305" y="501"/>
                  </a:lnTo>
                  <a:lnTo>
                    <a:pt x="3310" y="501"/>
                  </a:lnTo>
                  <a:lnTo>
                    <a:pt x="3317" y="501"/>
                  </a:lnTo>
                  <a:lnTo>
                    <a:pt x="3323" y="499"/>
                  </a:lnTo>
                  <a:lnTo>
                    <a:pt x="3323" y="499"/>
                  </a:lnTo>
                  <a:lnTo>
                    <a:pt x="3334" y="495"/>
                  </a:lnTo>
                  <a:lnTo>
                    <a:pt x="3344" y="488"/>
                  </a:lnTo>
                  <a:lnTo>
                    <a:pt x="3357" y="482"/>
                  </a:lnTo>
                  <a:lnTo>
                    <a:pt x="3361" y="482"/>
                  </a:lnTo>
                  <a:lnTo>
                    <a:pt x="3366" y="482"/>
                  </a:lnTo>
                  <a:lnTo>
                    <a:pt x="3366" y="482"/>
                  </a:lnTo>
                  <a:lnTo>
                    <a:pt x="3370" y="484"/>
                  </a:lnTo>
                  <a:lnTo>
                    <a:pt x="3372" y="486"/>
                  </a:lnTo>
                  <a:lnTo>
                    <a:pt x="3375" y="493"/>
                  </a:lnTo>
                  <a:lnTo>
                    <a:pt x="3377" y="497"/>
                  </a:lnTo>
                  <a:lnTo>
                    <a:pt x="3381" y="497"/>
                  </a:lnTo>
                  <a:lnTo>
                    <a:pt x="3382" y="499"/>
                  </a:lnTo>
                  <a:lnTo>
                    <a:pt x="3388" y="497"/>
                  </a:lnTo>
                  <a:lnTo>
                    <a:pt x="3388" y="497"/>
                  </a:lnTo>
                  <a:lnTo>
                    <a:pt x="3393" y="490"/>
                  </a:lnTo>
                  <a:lnTo>
                    <a:pt x="3395" y="488"/>
                  </a:lnTo>
                  <a:lnTo>
                    <a:pt x="3401" y="488"/>
                  </a:lnTo>
                  <a:lnTo>
                    <a:pt x="3401" y="488"/>
                  </a:lnTo>
                  <a:lnTo>
                    <a:pt x="3404" y="490"/>
                  </a:lnTo>
                  <a:lnTo>
                    <a:pt x="3406" y="492"/>
                  </a:lnTo>
                  <a:lnTo>
                    <a:pt x="3410" y="493"/>
                  </a:lnTo>
                  <a:lnTo>
                    <a:pt x="3415" y="493"/>
                  </a:lnTo>
                  <a:lnTo>
                    <a:pt x="3415" y="493"/>
                  </a:lnTo>
                  <a:lnTo>
                    <a:pt x="3420" y="493"/>
                  </a:lnTo>
                  <a:lnTo>
                    <a:pt x="3424" y="492"/>
                  </a:lnTo>
                  <a:lnTo>
                    <a:pt x="3430" y="486"/>
                  </a:lnTo>
                  <a:lnTo>
                    <a:pt x="3435" y="481"/>
                  </a:lnTo>
                  <a:lnTo>
                    <a:pt x="3439" y="479"/>
                  </a:lnTo>
                  <a:lnTo>
                    <a:pt x="3444" y="479"/>
                  </a:lnTo>
                  <a:lnTo>
                    <a:pt x="3444" y="479"/>
                  </a:lnTo>
                  <a:lnTo>
                    <a:pt x="3451" y="481"/>
                  </a:lnTo>
                  <a:lnTo>
                    <a:pt x="3460" y="486"/>
                  </a:lnTo>
                  <a:lnTo>
                    <a:pt x="3468" y="490"/>
                  </a:lnTo>
                  <a:lnTo>
                    <a:pt x="3473" y="488"/>
                  </a:lnTo>
                  <a:lnTo>
                    <a:pt x="3477" y="486"/>
                  </a:lnTo>
                  <a:lnTo>
                    <a:pt x="3477" y="486"/>
                  </a:lnTo>
                  <a:lnTo>
                    <a:pt x="3480" y="482"/>
                  </a:lnTo>
                  <a:lnTo>
                    <a:pt x="3480" y="479"/>
                  </a:lnTo>
                  <a:lnTo>
                    <a:pt x="3478" y="473"/>
                  </a:lnTo>
                  <a:lnTo>
                    <a:pt x="3477" y="466"/>
                  </a:lnTo>
                  <a:lnTo>
                    <a:pt x="3475" y="462"/>
                  </a:lnTo>
                  <a:lnTo>
                    <a:pt x="3477" y="459"/>
                  </a:lnTo>
                  <a:lnTo>
                    <a:pt x="3477" y="459"/>
                  </a:lnTo>
                  <a:lnTo>
                    <a:pt x="3478" y="457"/>
                  </a:lnTo>
                  <a:lnTo>
                    <a:pt x="3480" y="455"/>
                  </a:lnTo>
                  <a:lnTo>
                    <a:pt x="3486" y="453"/>
                  </a:lnTo>
                  <a:lnTo>
                    <a:pt x="3500" y="453"/>
                  </a:lnTo>
                  <a:lnTo>
                    <a:pt x="3500" y="453"/>
                  </a:lnTo>
                  <a:lnTo>
                    <a:pt x="3516" y="451"/>
                  </a:lnTo>
                  <a:lnTo>
                    <a:pt x="3524" y="453"/>
                  </a:lnTo>
                  <a:lnTo>
                    <a:pt x="3533" y="453"/>
                  </a:lnTo>
                  <a:lnTo>
                    <a:pt x="3533" y="453"/>
                  </a:lnTo>
                  <a:lnTo>
                    <a:pt x="3538" y="457"/>
                  </a:lnTo>
                  <a:lnTo>
                    <a:pt x="3544" y="459"/>
                  </a:lnTo>
                  <a:lnTo>
                    <a:pt x="3551" y="466"/>
                  </a:lnTo>
                  <a:lnTo>
                    <a:pt x="3560" y="475"/>
                  </a:lnTo>
                  <a:lnTo>
                    <a:pt x="3567" y="482"/>
                  </a:lnTo>
                  <a:lnTo>
                    <a:pt x="3567" y="482"/>
                  </a:lnTo>
                  <a:lnTo>
                    <a:pt x="3576" y="486"/>
                  </a:lnTo>
                  <a:lnTo>
                    <a:pt x="3576" y="486"/>
                  </a:lnTo>
                  <a:lnTo>
                    <a:pt x="3585" y="488"/>
                  </a:lnTo>
                  <a:lnTo>
                    <a:pt x="3591" y="488"/>
                  </a:lnTo>
                  <a:lnTo>
                    <a:pt x="3594" y="486"/>
                  </a:lnTo>
                  <a:lnTo>
                    <a:pt x="3594" y="486"/>
                  </a:lnTo>
                  <a:lnTo>
                    <a:pt x="3598" y="481"/>
                  </a:lnTo>
                  <a:lnTo>
                    <a:pt x="3598" y="475"/>
                  </a:lnTo>
                  <a:lnTo>
                    <a:pt x="3598" y="468"/>
                  </a:lnTo>
                  <a:lnTo>
                    <a:pt x="3596" y="462"/>
                  </a:lnTo>
                  <a:lnTo>
                    <a:pt x="3596" y="462"/>
                  </a:lnTo>
                  <a:lnTo>
                    <a:pt x="3593" y="457"/>
                  </a:lnTo>
                  <a:lnTo>
                    <a:pt x="3587" y="453"/>
                  </a:lnTo>
                  <a:lnTo>
                    <a:pt x="3584" y="448"/>
                  </a:lnTo>
                  <a:lnTo>
                    <a:pt x="3582" y="440"/>
                  </a:lnTo>
                  <a:lnTo>
                    <a:pt x="3582" y="440"/>
                  </a:lnTo>
                  <a:lnTo>
                    <a:pt x="3580" y="431"/>
                  </a:lnTo>
                  <a:lnTo>
                    <a:pt x="3578" y="424"/>
                  </a:lnTo>
                  <a:lnTo>
                    <a:pt x="3578" y="424"/>
                  </a:lnTo>
                  <a:lnTo>
                    <a:pt x="3574" y="416"/>
                  </a:lnTo>
                  <a:lnTo>
                    <a:pt x="3573" y="411"/>
                  </a:lnTo>
                  <a:lnTo>
                    <a:pt x="3574" y="405"/>
                  </a:lnTo>
                  <a:lnTo>
                    <a:pt x="3576" y="400"/>
                  </a:lnTo>
                  <a:lnTo>
                    <a:pt x="3576" y="400"/>
                  </a:lnTo>
                  <a:lnTo>
                    <a:pt x="3582" y="396"/>
                  </a:lnTo>
                  <a:lnTo>
                    <a:pt x="3585" y="396"/>
                  </a:lnTo>
                  <a:lnTo>
                    <a:pt x="3591" y="394"/>
                  </a:lnTo>
                  <a:lnTo>
                    <a:pt x="3596" y="394"/>
                  </a:lnTo>
                  <a:lnTo>
                    <a:pt x="3596" y="394"/>
                  </a:lnTo>
                  <a:lnTo>
                    <a:pt x="3596" y="383"/>
                  </a:lnTo>
                  <a:lnTo>
                    <a:pt x="3596" y="372"/>
                  </a:lnTo>
                  <a:lnTo>
                    <a:pt x="3598" y="367"/>
                  </a:lnTo>
                  <a:lnTo>
                    <a:pt x="3600" y="361"/>
                  </a:lnTo>
                  <a:lnTo>
                    <a:pt x="3603" y="358"/>
                  </a:lnTo>
                  <a:lnTo>
                    <a:pt x="3607" y="354"/>
                  </a:lnTo>
                  <a:lnTo>
                    <a:pt x="3607" y="354"/>
                  </a:lnTo>
                  <a:lnTo>
                    <a:pt x="3614" y="352"/>
                  </a:lnTo>
                  <a:lnTo>
                    <a:pt x="3622" y="350"/>
                  </a:lnTo>
                  <a:lnTo>
                    <a:pt x="3629" y="349"/>
                  </a:lnTo>
                  <a:lnTo>
                    <a:pt x="3636" y="350"/>
                  </a:lnTo>
                  <a:lnTo>
                    <a:pt x="3643" y="352"/>
                  </a:lnTo>
                  <a:lnTo>
                    <a:pt x="3651" y="354"/>
                  </a:lnTo>
                  <a:lnTo>
                    <a:pt x="3656" y="358"/>
                  </a:lnTo>
                  <a:lnTo>
                    <a:pt x="3660" y="363"/>
                  </a:lnTo>
                  <a:lnTo>
                    <a:pt x="3660" y="363"/>
                  </a:lnTo>
                  <a:lnTo>
                    <a:pt x="3663" y="371"/>
                  </a:lnTo>
                  <a:lnTo>
                    <a:pt x="3663" y="378"/>
                  </a:lnTo>
                  <a:lnTo>
                    <a:pt x="3661" y="393"/>
                  </a:lnTo>
                  <a:lnTo>
                    <a:pt x="3661" y="393"/>
                  </a:lnTo>
                  <a:lnTo>
                    <a:pt x="3658" y="407"/>
                  </a:lnTo>
                  <a:lnTo>
                    <a:pt x="3658" y="407"/>
                  </a:lnTo>
                  <a:lnTo>
                    <a:pt x="3654" y="413"/>
                  </a:lnTo>
                  <a:lnTo>
                    <a:pt x="3654" y="413"/>
                  </a:lnTo>
                  <a:lnTo>
                    <a:pt x="3654" y="416"/>
                  </a:lnTo>
                  <a:lnTo>
                    <a:pt x="3656" y="422"/>
                  </a:lnTo>
                  <a:lnTo>
                    <a:pt x="3661" y="429"/>
                  </a:lnTo>
                  <a:lnTo>
                    <a:pt x="3661" y="429"/>
                  </a:lnTo>
                  <a:lnTo>
                    <a:pt x="3661" y="440"/>
                  </a:lnTo>
                  <a:lnTo>
                    <a:pt x="3660" y="449"/>
                  </a:lnTo>
                  <a:lnTo>
                    <a:pt x="3658" y="460"/>
                  </a:lnTo>
                  <a:lnTo>
                    <a:pt x="3658" y="470"/>
                  </a:lnTo>
                  <a:lnTo>
                    <a:pt x="3658" y="470"/>
                  </a:lnTo>
                  <a:lnTo>
                    <a:pt x="3660" y="484"/>
                  </a:lnTo>
                  <a:lnTo>
                    <a:pt x="3663" y="501"/>
                  </a:lnTo>
                  <a:lnTo>
                    <a:pt x="3663" y="501"/>
                  </a:lnTo>
                  <a:lnTo>
                    <a:pt x="3661" y="512"/>
                  </a:lnTo>
                  <a:lnTo>
                    <a:pt x="3658" y="521"/>
                  </a:lnTo>
                  <a:lnTo>
                    <a:pt x="3651" y="528"/>
                  </a:lnTo>
                  <a:lnTo>
                    <a:pt x="3643" y="537"/>
                  </a:lnTo>
                  <a:lnTo>
                    <a:pt x="3643" y="537"/>
                  </a:lnTo>
                  <a:lnTo>
                    <a:pt x="3636" y="545"/>
                  </a:lnTo>
                  <a:lnTo>
                    <a:pt x="3632" y="550"/>
                  </a:lnTo>
                  <a:lnTo>
                    <a:pt x="3632" y="554"/>
                  </a:lnTo>
                  <a:lnTo>
                    <a:pt x="3632" y="554"/>
                  </a:lnTo>
                  <a:lnTo>
                    <a:pt x="3636" y="559"/>
                  </a:lnTo>
                  <a:lnTo>
                    <a:pt x="3641" y="561"/>
                  </a:lnTo>
                  <a:lnTo>
                    <a:pt x="3649" y="563"/>
                  </a:lnTo>
                  <a:lnTo>
                    <a:pt x="3654" y="563"/>
                  </a:lnTo>
                  <a:lnTo>
                    <a:pt x="3654" y="563"/>
                  </a:lnTo>
                  <a:lnTo>
                    <a:pt x="3661" y="561"/>
                  </a:lnTo>
                  <a:lnTo>
                    <a:pt x="3667" y="558"/>
                  </a:lnTo>
                  <a:lnTo>
                    <a:pt x="3667" y="558"/>
                  </a:lnTo>
                  <a:lnTo>
                    <a:pt x="3670" y="556"/>
                  </a:lnTo>
                  <a:lnTo>
                    <a:pt x="3670" y="552"/>
                  </a:lnTo>
                  <a:lnTo>
                    <a:pt x="3674" y="545"/>
                  </a:lnTo>
                  <a:lnTo>
                    <a:pt x="3674" y="545"/>
                  </a:lnTo>
                  <a:lnTo>
                    <a:pt x="3680" y="536"/>
                  </a:lnTo>
                  <a:lnTo>
                    <a:pt x="3685" y="530"/>
                  </a:lnTo>
                  <a:lnTo>
                    <a:pt x="3692" y="523"/>
                  </a:lnTo>
                  <a:lnTo>
                    <a:pt x="3694" y="517"/>
                  </a:lnTo>
                  <a:lnTo>
                    <a:pt x="3694" y="514"/>
                  </a:lnTo>
                  <a:lnTo>
                    <a:pt x="3694" y="514"/>
                  </a:lnTo>
                  <a:lnTo>
                    <a:pt x="3694" y="501"/>
                  </a:lnTo>
                  <a:lnTo>
                    <a:pt x="3694" y="495"/>
                  </a:lnTo>
                  <a:lnTo>
                    <a:pt x="3696" y="490"/>
                  </a:lnTo>
                  <a:lnTo>
                    <a:pt x="3696" y="490"/>
                  </a:lnTo>
                  <a:lnTo>
                    <a:pt x="3699" y="484"/>
                  </a:lnTo>
                  <a:lnTo>
                    <a:pt x="3705" y="482"/>
                  </a:lnTo>
                  <a:lnTo>
                    <a:pt x="3710" y="481"/>
                  </a:lnTo>
                  <a:lnTo>
                    <a:pt x="3716" y="482"/>
                  </a:lnTo>
                  <a:lnTo>
                    <a:pt x="3716" y="482"/>
                  </a:lnTo>
                  <a:lnTo>
                    <a:pt x="3723" y="486"/>
                  </a:lnTo>
                  <a:lnTo>
                    <a:pt x="3727" y="492"/>
                  </a:lnTo>
                  <a:lnTo>
                    <a:pt x="3730" y="499"/>
                  </a:lnTo>
                  <a:lnTo>
                    <a:pt x="3734" y="506"/>
                  </a:lnTo>
                  <a:lnTo>
                    <a:pt x="3734" y="506"/>
                  </a:lnTo>
                  <a:lnTo>
                    <a:pt x="3736" y="512"/>
                  </a:lnTo>
                  <a:lnTo>
                    <a:pt x="3739" y="517"/>
                  </a:lnTo>
                  <a:lnTo>
                    <a:pt x="3745" y="521"/>
                  </a:lnTo>
                  <a:lnTo>
                    <a:pt x="3747" y="521"/>
                  </a:lnTo>
                  <a:lnTo>
                    <a:pt x="3750" y="519"/>
                  </a:lnTo>
                  <a:lnTo>
                    <a:pt x="3750" y="519"/>
                  </a:lnTo>
                  <a:lnTo>
                    <a:pt x="3754" y="517"/>
                  </a:lnTo>
                  <a:lnTo>
                    <a:pt x="3756" y="514"/>
                  </a:lnTo>
                  <a:lnTo>
                    <a:pt x="3756" y="510"/>
                  </a:lnTo>
                  <a:lnTo>
                    <a:pt x="3756" y="504"/>
                  </a:lnTo>
                  <a:lnTo>
                    <a:pt x="3752" y="495"/>
                  </a:lnTo>
                  <a:lnTo>
                    <a:pt x="3743" y="486"/>
                  </a:lnTo>
                  <a:lnTo>
                    <a:pt x="3734" y="477"/>
                  </a:lnTo>
                  <a:lnTo>
                    <a:pt x="3725" y="470"/>
                  </a:lnTo>
                  <a:lnTo>
                    <a:pt x="3718" y="464"/>
                  </a:lnTo>
                  <a:lnTo>
                    <a:pt x="3710" y="462"/>
                  </a:lnTo>
                  <a:lnTo>
                    <a:pt x="3710" y="462"/>
                  </a:lnTo>
                  <a:lnTo>
                    <a:pt x="3696" y="462"/>
                  </a:lnTo>
                  <a:lnTo>
                    <a:pt x="3690" y="460"/>
                  </a:lnTo>
                  <a:lnTo>
                    <a:pt x="3683" y="457"/>
                  </a:lnTo>
                  <a:lnTo>
                    <a:pt x="3683" y="457"/>
                  </a:lnTo>
                  <a:lnTo>
                    <a:pt x="3681" y="451"/>
                  </a:lnTo>
                  <a:lnTo>
                    <a:pt x="3681" y="446"/>
                  </a:lnTo>
                  <a:lnTo>
                    <a:pt x="3683" y="440"/>
                  </a:lnTo>
                  <a:lnTo>
                    <a:pt x="3683" y="435"/>
                  </a:lnTo>
                  <a:lnTo>
                    <a:pt x="3683" y="435"/>
                  </a:lnTo>
                  <a:lnTo>
                    <a:pt x="3680" y="429"/>
                  </a:lnTo>
                  <a:lnTo>
                    <a:pt x="3678" y="424"/>
                  </a:lnTo>
                  <a:lnTo>
                    <a:pt x="3676" y="418"/>
                  </a:lnTo>
                  <a:lnTo>
                    <a:pt x="3676" y="413"/>
                  </a:lnTo>
                  <a:lnTo>
                    <a:pt x="3676" y="413"/>
                  </a:lnTo>
                  <a:lnTo>
                    <a:pt x="3680" y="405"/>
                  </a:lnTo>
                  <a:lnTo>
                    <a:pt x="3683" y="398"/>
                  </a:lnTo>
                  <a:lnTo>
                    <a:pt x="3685" y="393"/>
                  </a:lnTo>
                  <a:lnTo>
                    <a:pt x="3687" y="383"/>
                  </a:lnTo>
                  <a:lnTo>
                    <a:pt x="3687" y="383"/>
                  </a:lnTo>
                  <a:lnTo>
                    <a:pt x="3687" y="371"/>
                  </a:lnTo>
                  <a:lnTo>
                    <a:pt x="3690" y="365"/>
                  </a:lnTo>
                  <a:lnTo>
                    <a:pt x="3692" y="363"/>
                  </a:lnTo>
                  <a:lnTo>
                    <a:pt x="3696" y="361"/>
                  </a:lnTo>
                  <a:lnTo>
                    <a:pt x="3696" y="361"/>
                  </a:lnTo>
                  <a:lnTo>
                    <a:pt x="3699" y="363"/>
                  </a:lnTo>
                  <a:lnTo>
                    <a:pt x="3701" y="365"/>
                  </a:lnTo>
                  <a:lnTo>
                    <a:pt x="3703" y="371"/>
                  </a:lnTo>
                  <a:lnTo>
                    <a:pt x="3703" y="378"/>
                  </a:lnTo>
                  <a:lnTo>
                    <a:pt x="3701" y="387"/>
                  </a:lnTo>
                  <a:lnTo>
                    <a:pt x="3698" y="405"/>
                  </a:lnTo>
                  <a:lnTo>
                    <a:pt x="3698" y="413"/>
                  </a:lnTo>
                  <a:lnTo>
                    <a:pt x="3699" y="416"/>
                  </a:lnTo>
                  <a:lnTo>
                    <a:pt x="3701" y="418"/>
                  </a:lnTo>
                  <a:lnTo>
                    <a:pt x="3701" y="418"/>
                  </a:lnTo>
                  <a:lnTo>
                    <a:pt x="3707" y="420"/>
                  </a:lnTo>
                  <a:lnTo>
                    <a:pt x="3712" y="420"/>
                  </a:lnTo>
                  <a:lnTo>
                    <a:pt x="3719" y="418"/>
                  </a:lnTo>
                  <a:lnTo>
                    <a:pt x="3725" y="420"/>
                  </a:lnTo>
                  <a:lnTo>
                    <a:pt x="3725" y="420"/>
                  </a:lnTo>
                  <a:lnTo>
                    <a:pt x="3732" y="420"/>
                  </a:lnTo>
                  <a:lnTo>
                    <a:pt x="3738" y="420"/>
                  </a:lnTo>
                  <a:lnTo>
                    <a:pt x="3738" y="418"/>
                  </a:lnTo>
                  <a:lnTo>
                    <a:pt x="3738" y="416"/>
                  </a:lnTo>
                  <a:lnTo>
                    <a:pt x="3734" y="411"/>
                  </a:lnTo>
                  <a:lnTo>
                    <a:pt x="3734" y="411"/>
                  </a:lnTo>
                  <a:lnTo>
                    <a:pt x="3728" y="409"/>
                  </a:lnTo>
                  <a:lnTo>
                    <a:pt x="3723" y="407"/>
                  </a:lnTo>
                  <a:lnTo>
                    <a:pt x="3718" y="405"/>
                  </a:lnTo>
                  <a:lnTo>
                    <a:pt x="3714" y="402"/>
                  </a:lnTo>
                  <a:lnTo>
                    <a:pt x="3714" y="402"/>
                  </a:lnTo>
                  <a:lnTo>
                    <a:pt x="3714" y="398"/>
                  </a:lnTo>
                  <a:lnTo>
                    <a:pt x="3718" y="393"/>
                  </a:lnTo>
                  <a:lnTo>
                    <a:pt x="3721" y="389"/>
                  </a:lnTo>
                  <a:lnTo>
                    <a:pt x="3725" y="389"/>
                  </a:lnTo>
                  <a:lnTo>
                    <a:pt x="3725" y="389"/>
                  </a:lnTo>
                  <a:lnTo>
                    <a:pt x="3728" y="389"/>
                  </a:lnTo>
                  <a:lnTo>
                    <a:pt x="3732" y="391"/>
                  </a:lnTo>
                  <a:lnTo>
                    <a:pt x="3738" y="393"/>
                  </a:lnTo>
                  <a:lnTo>
                    <a:pt x="3741" y="393"/>
                  </a:lnTo>
                  <a:lnTo>
                    <a:pt x="3741" y="393"/>
                  </a:lnTo>
                  <a:lnTo>
                    <a:pt x="3750" y="393"/>
                  </a:lnTo>
                  <a:lnTo>
                    <a:pt x="3750" y="393"/>
                  </a:lnTo>
                  <a:lnTo>
                    <a:pt x="3750" y="389"/>
                  </a:lnTo>
                  <a:lnTo>
                    <a:pt x="3748" y="385"/>
                  </a:lnTo>
                  <a:lnTo>
                    <a:pt x="3747" y="382"/>
                  </a:lnTo>
                  <a:lnTo>
                    <a:pt x="3747" y="378"/>
                  </a:lnTo>
                  <a:lnTo>
                    <a:pt x="3747" y="378"/>
                  </a:lnTo>
                  <a:lnTo>
                    <a:pt x="3748" y="374"/>
                  </a:lnTo>
                  <a:lnTo>
                    <a:pt x="3752" y="372"/>
                  </a:lnTo>
                  <a:lnTo>
                    <a:pt x="3763" y="372"/>
                  </a:lnTo>
                  <a:lnTo>
                    <a:pt x="3763" y="372"/>
                  </a:lnTo>
                  <a:lnTo>
                    <a:pt x="3774" y="374"/>
                  </a:lnTo>
                  <a:lnTo>
                    <a:pt x="3779" y="376"/>
                  </a:lnTo>
                  <a:lnTo>
                    <a:pt x="3785" y="380"/>
                  </a:lnTo>
                  <a:lnTo>
                    <a:pt x="3785" y="380"/>
                  </a:lnTo>
                  <a:lnTo>
                    <a:pt x="3788" y="385"/>
                  </a:lnTo>
                  <a:lnTo>
                    <a:pt x="3790" y="387"/>
                  </a:lnTo>
                  <a:lnTo>
                    <a:pt x="3794" y="389"/>
                  </a:lnTo>
                  <a:lnTo>
                    <a:pt x="3794" y="389"/>
                  </a:lnTo>
                  <a:lnTo>
                    <a:pt x="3797" y="389"/>
                  </a:lnTo>
                  <a:lnTo>
                    <a:pt x="3799" y="389"/>
                  </a:lnTo>
                  <a:lnTo>
                    <a:pt x="3803" y="389"/>
                  </a:lnTo>
                  <a:lnTo>
                    <a:pt x="3806" y="391"/>
                  </a:lnTo>
                  <a:lnTo>
                    <a:pt x="3806" y="391"/>
                  </a:lnTo>
                  <a:lnTo>
                    <a:pt x="3808" y="393"/>
                  </a:lnTo>
                  <a:lnTo>
                    <a:pt x="3810" y="396"/>
                  </a:lnTo>
                  <a:lnTo>
                    <a:pt x="3810" y="404"/>
                  </a:lnTo>
                  <a:lnTo>
                    <a:pt x="3808" y="416"/>
                  </a:lnTo>
                  <a:lnTo>
                    <a:pt x="3808" y="416"/>
                  </a:lnTo>
                  <a:lnTo>
                    <a:pt x="3806" y="424"/>
                  </a:lnTo>
                  <a:lnTo>
                    <a:pt x="3808" y="429"/>
                  </a:lnTo>
                  <a:lnTo>
                    <a:pt x="3810" y="433"/>
                  </a:lnTo>
                  <a:lnTo>
                    <a:pt x="3812" y="438"/>
                  </a:lnTo>
                  <a:lnTo>
                    <a:pt x="3819" y="446"/>
                  </a:lnTo>
                  <a:lnTo>
                    <a:pt x="3830" y="449"/>
                  </a:lnTo>
                  <a:lnTo>
                    <a:pt x="3830" y="449"/>
                  </a:lnTo>
                  <a:lnTo>
                    <a:pt x="3837" y="453"/>
                  </a:lnTo>
                  <a:lnTo>
                    <a:pt x="3843" y="459"/>
                  </a:lnTo>
                  <a:lnTo>
                    <a:pt x="3848" y="462"/>
                  </a:lnTo>
                  <a:lnTo>
                    <a:pt x="3852" y="464"/>
                  </a:lnTo>
                  <a:lnTo>
                    <a:pt x="3855" y="464"/>
                  </a:lnTo>
                  <a:lnTo>
                    <a:pt x="3855" y="464"/>
                  </a:lnTo>
                  <a:lnTo>
                    <a:pt x="3859" y="462"/>
                  </a:lnTo>
                  <a:lnTo>
                    <a:pt x="3861" y="460"/>
                  </a:lnTo>
                  <a:lnTo>
                    <a:pt x="3861" y="457"/>
                  </a:lnTo>
                  <a:lnTo>
                    <a:pt x="3859" y="451"/>
                  </a:lnTo>
                  <a:lnTo>
                    <a:pt x="3859" y="451"/>
                  </a:lnTo>
                  <a:lnTo>
                    <a:pt x="3855" y="448"/>
                  </a:lnTo>
                  <a:lnTo>
                    <a:pt x="3852" y="446"/>
                  </a:lnTo>
                  <a:lnTo>
                    <a:pt x="3844" y="442"/>
                  </a:lnTo>
                  <a:lnTo>
                    <a:pt x="3844" y="442"/>
                  </a:lnTo>
                  <a:lnTo>
                    <a:pt x="3837" y="440"/>
                  </a:lnTo>
                  <a:lnTo>
                    <a:pt x="3832" y="435"/>
                  </a:lnTo>
                  <a:lnTo>
                    <a:pt x="3828" y="429"/>
                  </a:lnTo>
                  <a:lnTo>
                    <a:pt x="3828" y="422"/>
                  </a:lnTo>
                  <a:lnTo>
                    <a:pt x="3826" y="405"/>
                  </a:lnTo>
                  <a:lnTo>
                    <a:pt x="3826" y="398"/>
                  </a:lnTo>
                  <a:lnTo>
                    <a:pt x="3824" y="391"/>
                  </a:lnTo>
                  <a:lnTo>
                    <a:pt x="3824" y="391"/>
                  </a:lnTo>
                  <a:lnTo>
                    <a:pt x="3823" y="387"/>
                  </a:lnTo>
                  <a:lnTo>
                    <a:pt x="3819" y="383"/>
                  </a:lnTo>
                  <a:lnTo>
                    <a:pt x="3812" y="378"/>
                  </a:lnTo>
                  <a:lnTo>
                    <a:pt x="3803" y="372"/>
                  </a:lnTo>
                  <a:lnTo>
                    <a:pt x="3797" y="365"/>
                  </a:lnTo>
                  <a:lnTo>
                    <a:pt x="3797" y="365"/>
                  </a:lnTo>
                  <a:lnTo>
                    <a:pt x="3794" y="360"/>
                  </a:lnTo>
                  <a:lnTo>
                    <a:pt x="3794" y="354"/>
                  </a:lnTo>
                  <a:lnTo>
                    <a:pt x="3794" y="349"/>
                  </a:lnTo>
                  <a:lnTo>
                    <a:pt x="3794" y="343"/>
                  </a:lnTo>
                  <a:lnTo>
                    <a:pt x="3797" y="337"/>
                  </a:lnTo>
                  <a:lnTo>
                    <a:pt x="3801" y="332"/>
                  </a:lnTo>
                  <a:lnTo>
                    <a:pt x="3805" y="328"/>
                  </a:lnTo>
                  <a:lnTo>
                    <a:pt x="3810" y="326"/>
                  </a:lnTo>
                  <a:lnTo>
                    <a:pt x="3810" y="326"/>
                  </a:lnTo>
                  <a:lnTo>
                    <a:pt x="3815" y="325"/>
                  </a:lnTo>
                  <a:lnTo>
                    <a:pt x="3821" y="325"/>
                  </a:lnTo>
                  <a:lnTo>
                    <a:pt x="3832" y="326"/>
                  </a:lnTo>
                  <a:lnTo>
                    <a:pt x="3832" y="326"/>
                  </a:lnTo>
                  <a:lnTo>
                    <a:pt x="3843" y="326"/>
                  </a:lnTo>
                  <a:lnTo>
                    <a:pt x="3852" y="323"/>
                  </a:lnTo>
                  <a:lnTo>
                    <a:pt x="3852" y="323"/>
                  </a:lnTo>
                  <a:lnTo>
                    <a:pt x="3857" y="319"/>
                  </a:lnTo>
                  <a:lnTo>
                    <a:pt x="3861" y="317"/>
                  </a:lnTo>
                  <a:lnTo>
                    <a:pt x="3864" y="317"/>
                  </a:lnTo>
                  <a:lnTo>
                    <a:pt x="3864" y="317"/>
                  </a:lnTo>
                  <a:lnTo>
                    <a:pt x="3866" y="319"/>
                  </a:lnTo>
                  <a:lnTo>
                    <a:pt x="3870" y="321"/>
                  </a:lnTo>
                  <a:lnTo>
                    <a:pt x="3873" y="326"/>
                  </a:lnTo>
                  <a:lnTo>
                    <a:pt x="3877" y="332"/>
                  </a:lnTo>
                  <a:lnTo>
                    <a:pt x="3881" y="334"/>
                  </a:lnTo>
                  <a:lnTo>
                    <a:pt x="3882" y="334"/>
                  </a:lnTo>
                  <a:lnTo>
                    <a:pt x="3882" y="334"/>
                  </a:lnTo>
                  <a:lnTo>
                    <a:pt x="3888" y="334"/>
                  </a:lnTo>
                  <a:lnTo>
                    <a:pt x="3890" y="334"/>
                  </a:lnTo>
                  <a:lnTo>
                    <a:pt x="3892" y="332"/>
                  </a:lnTo>
                  <a:lnTo>
                    <a:pt x="3892" y="330"/>
                  </a:lnTo>
                  <a:lnTo>
                    <a:pt x="3890" y="325"/>
                  </a:lnTo>
                  <a:lnTo>
                    <a:pt x="3888" y="319"/>
                  </a:lnTo>
                  <a:lnTo>
                    <a:pt x="3888" y="319"/>
                  </a:lnTo>
                  <a:lnTo>
                    <a:pt x="3881" y="308"/>
                  </a:lnTo>
                  <a:lnTo>
                    <a:pt x="3875" y="295"/>
                  </a:lnTo>
                  <a:lnTo>
                    <a:pt x="3873" y="290"/>
                  </a:lnTo>
                  <a:lnTo>
                    <a:pt x="3875" y="284"/>
                  </a:lnTo>
                  <a:lnTo>
                    <a:pt x="3877" y="279"/>
                  </a:lnTo>
                  <a:lnTo>
                    <a:pt x="3882" y="273"/>
                  </a:lnTo>
                  <a:lnTo>
                    <a:pt x="3882" y="273"/>
                  </a:lnTo>
                  <a:lnTo>
                    <a:pt x="3890" y="270"/>
                  </a:lnTo>
                  <a:lnTo>
                    <a:pt x="3897" y="266"/>
                  </a:lnTo>
                  <a:lnTo>
                    <a:pt x="3915" y="260"/>
                  </a:lnTo>
                  <a:lnTo>
                    <a:pt x="3933" y="259"/>
                  </a:lnTo>
                  <a:lnTo>
                    <a:pt x="3949" y="260"/>
                  </a:lnTo>
                  <a:lnTo>
                    <a:pt x="3949" y="260"/>
                  </a:lnTo>
                  <a:lnTo>
                    <a:pt x="3959" y="262"/>
                  </a:lnTo>
                  <a:lnTo>
                    <a:pt x="3966" y="264"/>
                  </a:lnTo>
                  <a:lnTo>
                    <a:pt x="3966" y="264"/>
                  </a:lnTo>
                  <a:lnTo>
                    <a:pt x="3971" y="262"/>
                  </a:lnTo>
                  <a:lnTo>
                    <a:pt x="3975" y="259"/>
                  </a:lnTo>
                  <a:lnTo>
                    <a:pt x="3975" y="259"/>
                  </a:lnTo>
                  <a:lnTo>
                    <a:pt x="3980" y="257"/>
                  </a:lnTo>
                  <a:lnTo>
                    <a:pt x="3984" y="257"/>
                  </a:lnTo>
                  <a:lnTo>
                    <a:pt x="3993" y="259"/>
                  </a:lnTo>
                  <a:lnTo>
                    <a:pt x="4002" y="259"/>
                  </a:lnTo>
                  <a:lnTo>
                    <a:pt x="4006" y="259"/>
                  </a:lnTo>
                  <a:lnTo>
                    <a:pt x="4009" y="255"/>
                  </a:lnTo>
                  <a:lnTo>
                    <a:pt x="4009" y="255"/>
                  </a:lnTo>
                  <a:lnTo>
                    <a:pt x="4017" y="248"/>
                  </a:lnTo>
                  <a:lnTo>
                    <a:pt x="4020" y="248"/>
                  </a:lnTo>
                  <a:lnTo>
                    <a:pt x="4026" y="248"/>
                  </a:lnTo>
                  <a:lnTo>
                    <a:pt x="4026" y="248"/>
                  </a:lnTo>
                  <a:lnTo>
                    <a:pt x="4029" y="253"/>
                  </a:lnTo>
                  <a:lnTo>
                    <a:pt x="4033" y="257"/>
                  </a:lnTo>
                  <a:lnTo>
                    <a:pt x="4036" y="260"/>
                  </a:lnTo>
                  <a:lnTo>
                    <a:pt x="4045" y="259"/>
                  </a:lnTo>
                  <a:lnTo>
                    <a:pt x="4045" y="259"/>
                  </a:lnTo>
                  <a:lnTo>
                    <a:pt x="4049" y="259"/>
                  </a:lnTo>
                  <a:lnTo>
                    <a:pt x="4051" y="255"/>
                  </a:lnTo>
                  <a:lnTo>
                    <a:pt x="4055" y="251"/>
                  </a:lnTo>
                  <a:lnTo>
                    <a:pt x="4056" y="246"/>
                  </a:lnTo>
                  <a:lnTo>
                    <a:pt x="4058" y="244"/>
                  </a:lnTo>
                  <a:lnTo>
                    <a:pt x="4060" y="242"/>
                  </a:lnTo>
                  <a:lnTo>
                    <a:pt x="4060" y="242"/>
                  </a:lnTo>
                  <a:lnTo>
                    <a:pt x="4065" y="240"/>
                  </a:lnTo>
                  <a:lnTo>
                    <a:pt x="4069" y="242"/>
                  </a:lnTo>
                  <a:lnTo>
                    <a:pt x="4078" y="246"/>
                  </a:lnTo>
                  <a:lnTo>
                    <a:pt x="4087" y="249"/>
                  </a:lnTo>
                  <a:lnTo>
                    <a:pt x="4091" y="249"/>
                  </a:lnTo>
                  <a:lnTo>
                    <a:pt x="4094" y="248"/>
                  </a:lnTo>
                  <a:lnTo>
                    <a:pt x="4094" y="248"/>
                  </a:lnTo>
                  <a:lnTo>
                    <a:pt x="4094" y="246"/>
                  </a:lnTo>
                  <a:lnTo>
                    <a:pt x="4094" y="244"/>
                  </a:lnTo>
                  <a:lnTo>
                    <a:pt x="4091" y="238"/>
                  </a:lnTo>
                  <a:lnTo>
                    <a:pt x="4091" y="238"/>
                  </a:lnTo>
                  <a:lnTo>
                    <a:pt x="4089" y="233"/>
                  </a:lnTo>
                  <a:lnTo>
                    <a:pt x="4091" y="227"/>
                  </a:lnTo>
                  <a:lnTo>
                    <a:pt x="4091" y="227"/>
                  </a:lnTo>
                  <a:lnTo>
                    <a:pt x="4091" y="222"/>
                  </a:lnTo>
                  <a:lnTo>
                    <a:pt x="4093" y="218"/>
                  </a:lnTo>
                  <a:lnTo>
                    <a:pt x="4100" y="215"/>
                  </a:lnTo>
                  <a:lnTo>
                    <a:pt x="4116" y="209"/>
                  </a:lnTo>
                  <a:lnTo>
                    <a:pt x="4116" y="209"/>
                  </a:lnTo>
                  <a:lnTo>
                    <a:pt x="4132" y="205"/>
                  </a:lnTo>
                  <a:lnTo>
                    <a:pt x="4142" y="205"/>
                  </a:lnTo>
                  <a:lnTo>
                    <a:pt x="4149" y="207"/>
                  </a:lnTo>
                  <a:lnTo>
                    <a:pt x="4149" y="207"/>
                  </a:lnTo>
                  <a:lnTo>
                    <a:pt x="4156" y="211"/>
                  </a:lnTo>
                  <a:lnTo>
                    <a:pt x="4163" y="215"/>
                  </a:lnTo>
                  <a:lnTo>
                    <a:pt x="4163" y="215"/>
                  </a:lnTo>
                  <a:lnTo>
                    <a:pt x="4180" y="233"/>
                  </a:lnTo>
                  <a:lnTo>
                    <a:pt x="4190" y="240"/>
                  </a:lnTo>
                  <a:lnTo>
                    <a:pt x="4196" y="242"/>
                  </a:lnTo>
                  <a:lnTo>
                    <a:pt x="4201" y="242"/>
                  </a:lnTo>
                  <a:lnTo>
                    <a:pt x="4201" y="242"/>
                  </a:lnTo>
                  <a:lnTo>
                    <a:pt x="4209" y="238"/>
                  </a:lnTo>
                  <a:lnTo>
                    <a:pt x="4214" y="237"/>
                  </a:lnTo>
                  <a:lnTo>
                    <a:pt x="4214" y="237"/>
                  </a:lnTo>
                  <a:lnTo>
                    <a:pt x="4225" y="235"/>
                  </a:lnTo>
                  <a:lnTo>
                    <a:pt x="4236" y="235"/>
                  </a:lnTo>
                  <a:lnTo>
                    <a:pt x="4236" y="235"/>
                  </a:lnTo>
                  <a:lnTo>
                    <a:pt x="4245" y="231"/>
                  </a:lnTo>
                  <a:lnTo>
                    <a:pt x="4248" y="231"/>
                  </a:lnTo>
                  <a:lnTo>
                    <a:pt x="4252" y="233"/>
                  </a:lnTo>
                  <a:lnTo>
                    <a:pt x="4252" y="233"/>
                  </a:lnTo>
                  <a:lnTo>
                    <a:pt x="4256" y="237"/>
                  </a:lnTo>
                  <a:lnTo>
                    <a:pt x="4257" y="242"/>
                  </a:lnTo>
                  <a:lnTo>
                    <a:pt x="4259" y="246"/>
                  </a:lnTo>
                  <a:lnTo>
                    <a:pt x="4261" y="249"/>
                  </a:lnTo>
                  <a:lnTo>
                    <a:pt x="4261" y="249"/>
                  </a:lnTo>
                  <a:lnTo>
                    <a:pt x="4268" y="253"/>
                  </a:lnTo>
                  <a:lnTo>
                    <a:pt x="4274" y="255"/>
                  </a:lnTo>
                  <a:lnTo>
                    <a:pt x="4274" y="255"/>
                  </a:lnTo>
                  <a:lnTo>
                    <a:pt x="4277" y="260"/>
                  </a:lnTo>
                  <a:lnTo>
                    <a:pt x="4277" y="264"/>
                  </a:lnTo>
                  <a:lnTo>
                    <a:pt x="4276" y="271"/>
                  </a:lnTo>
                  <a:lnTo>
                    <a:pt x="4276" y="271"/>
                  </a:lnTo>
                  <a:lnTo>
                    <a:pt x="4276" y="275"/>
                  </a:lnTo>
                  <a:lnTo>
                    <a:pt x="4277" y="277"/>
                  </a:lnTo>
                  <a:lnTo>
                    <a:pt x="4281" y="282"/>
                  </a:lnTo>
                  <a:lnTo>
                    <a:pt x="4281" y="282"/>
                  </a:lnTo>
                  <a:lnTo>
                    <a:pt x="4285" y="290"/>
                  </a:lnTo>
                  <a:lnTo>
                    <a:pt x="4285" y="295"/>
                  </a:lnTo>
                  <a:lnTo>
                    <a:pt x="4281" y="301"/>
                  </a:lnTo>
                  <a:lnTo>
                    <a:pt x="4272" y="304"/>
                  </a:lnTo>
                  <a:lnTo>
                    <a:pt x="4272" y="304"/>
                  </a:lnTo>
                  <a:lnTo>
                    <a:pt x="4263" y="308"/>
                  </a:lnTo>
                  <a:lnTo>
                    <a:pt x="4254" y="308"/>
                  </a:lnTo>
                  <a:lnTo>
                    <a:pt x="4245" y="308"/>
                  </a:lnTo>
                  <a:lnTo>
                    <a:pt x="4236" y="310"/>
                  </a:lnTo>
                  <a:lnTo>
                    <a:pt x="4236" y="310"/>
                  </a:lnTo>
                  <a:lnTo>
                    <a:pt x="4228" y="314"/>
                  </a:lnTo>
                  <a:lnTo>
                    <a:pt x="4223" y="319"/>
                  </a:lnTo>
                  <a:lnTo>
                    <a:pt x="4212" y="330"/>
                  </a:lnTo>
                  <a:lnTo>
                    <a:pt x="4212" y="330"/>
                  </a:lnTo>
                  <a:lnTo>
                    <a:pt x="4207" y="336"/>
                  </a:lnTo>
                  <a:lnTo>
                    <a:pt x="4203" y="339"/>
                  </a:lnTo>
                  <a:lnTo>
                    <a:pt x="4190" y="345"/>
                  </a:lnTo>
                  <a:lnTo>
                    <a:pt x="4190" y="345"/>
                  </a:lnTo>
                  <a:lnTo>
                    <a:pt x="4187" y="349"/>
                  </a:lnTo>
                  <a:lnTo>
                    <a:pt x="4183" y="354"/>
                  </a:lnTo>
                  <a:lnTo>
                    <a:pt x="4183" y="356"/>
                  </a:lnTo>
                  <a:lnTo>
                    <a:pt x="4185" y="358"/>
                  </a:lnTo>
                  <a:lnTo>
                    <a:pt x="4187" y="360"/>
                  </a:lnTo>
                  <a:lnTo>
                    <a:pt x="4190" y="360"/>
                  </a:lnTo>
                  <a:lnTo>
                    <a:pt x="4190" y="360"/>
                  </a:lnTo>
                  <a:lnTo>
                    <a:pt x="4194" y="360"/>
                  </a:lnTo>
                  <a:lnTo>
                    <a:pt x="4198" y="356"/>
                  </a:lnTo>
                  <a:lnTo>
                    <a:pt x="4201" y="354"/>
                  </a:lnTo>
                  <a:lnTo>
                    <a:pt x="4207" y="352"/>
                  </a:lnTo>
                  <a:lnTo>
                    <a:pt x="4207" y="352"/>
                  </a:lnTo>
                  <a:lnTo>
                    <a:pt x="4212" y="354"/>
                  </a:lnTo>
                  <a:lnTo>
                    <a:pt x="4221" y="356"/>
                  </a:lnTo>
                  <a:lnTo>
                    <a:pt x="4221" y="356"/>
                  </a:lnTo>
                  <a:lnTo>
                    <a:pt x="4221" y="350"/>
                  </a:lnTo>
                  <a:lnTo>
                    <a:pt x="4219" y="347"/>
                  </a:lnTo>
                  <a:lnTo>
                    <a:pt x="4218" y="343"/>
                  </a:lnTo>
                  <a:lnTo>
                    <a:pt x="4219" y="337"/>
                  </a:lnTo>
                  <a:lnTo>
                    <a:pt x="4219" y="337"/>
                  </a:lnTo>
                  <a:lnTo>
                    <a:pt x="4223" y="334"/>
                  </a:lnTo>
                  <a:lnTo>
                    <a:pt x="4228" y="332"/>
                  </a:lnTo>
                  <a:lnTo>
                    <a:pt x="4232" y="330"/>
                  </a:lnTo>
                  <a:lnTo>
                    <a:pt x="4238" y="332"/>
                  </a:lnTo>
                  <a:lnTo>
                    <a:pt x="4238" y="332"/>
                  </a:lnTo>
                  <a:lnTo>
                    <a:pt x="4241" y="336"/>
                  </a:lnTo>
                  <a:lnTo>
                    <a:pt x="4243" y="337"/>
                  </a:lnTo>
                  <a:lnTo>
                    <a:pt x="4247" y="339"/>
                  </a:lnTo>
                  <a:lnTo>
                    <a:pt x="4247" y="339"/>
                  </a:lnTo>
                  <a:lnTo>
                    <a:pt x="4248" y="339"/>
                  </a:lnTo>
                  <a:lnTo>
                    <a:pt x="4252" y="337"/>
                  </a:lnTo>
                  <a:lnTo>
                    <a:pt x="4254" y="336"/>
                  </a:lnTo>
                  <a:lnTo>
                    <a:pt x="4256" y="334"/>
                  </a:lnTo>
                  <a:lnTo>
                    <a:pt x="4256" y="334"/>
                  </a:lnTo>
                  <a:lnTo>
                    <a:pt x="4261" y="334"/>
                  </a:lnTo>
                  <a:lnTo>
                    <a:pt x="4263" y="337"/>
                  </a:lnTo>
                  <a:lnTo>
                    <a:pt x="4263" y="341"/>
                  </a:lnTo>
                  <a:lnTo>
                    <a:pt x="4263" y="345"/>
                  </a:lnTo>
                  <a:lnTo>
                    <a:pt x="4263" y="345"/>
                  </a:lnTo>
                  <a:lnTo>
                    <a:pt x="4267" y="349"/>
                  </a:lnTo>
                  <a:lnTo>
                    <a:pt x="4270" y="350"/>
                  </a:lnTo>
                  <a:lnTo>
                    <a:pt x="4274" y="349"/>
                  </a:lnTo>
                  <a:lnTo>
                    <a:pt x="4277" y="345"/>
                  </a:lnTo>
                  <a:lnTo>
                    <a:pt x="4277" y="345"/>
                  </a:lnTo>
                  <a:lnTo>
                    <a:pt x="4285" y="334"/>
                  </a:lnTo>
                  <a:lnTo>
                    <a:pt x="4288" y="332"/>
                  </a:lnTo>
                  <a:lnTo>
                    <a:pt x="4296" y="330"/>
                  </a:lnTo>
                  <a:lnTo>
                    <a:pt x="4296" y="330"/>
                  </a:lnTo>
                  <a:lnTo>
                    <a:pt x="4306" y="326"/>
                  </a:lnTo>
                  <a:lnTo>
                    <a:pt x="4315" y="326"/>
                  </a:lnTo>
                  <a:lnTo>
                    <a:pt x="4326" y="328"/>
                  </a:lnTo>
                  <a:lnTo>
                    <a:pt x="4337" y="332"/>
                  </a:lnTo>
                  <a:lnTo>
                    <a:pt x="4337" y="332"/>
                  </a:lnTo>
                  <a:lnTo>
                    <a:pt x="4344" y="336"/>
                  </a:lnTo>
                  <a:lnTo>
                    <a:pt x="4350" y="343"/>
                  </a:lnTo>
                  <a:lnTo>
                    <a:pt x="4350" y="343"/>
                  </a:lnTo>
                  <a:lnTo>
                    <a:pt x="4353" y="349"/>
                  </a:lnTo>
                  <a:lnTo>
                    <a:pt x="4355" y="352"/>
                  </a:lnTo>
                  <a:lnTo>
                    <a:pt x="4359" y="354"/>
                  </a:lnTo>
                  <a:lnTo>
                    <a:pt x="4359" y="354"/>
                  </a:lnTo>
                  <a:lnTo>
                    <a:pt x="4368" y="356"/>
                  </a:lnTo>
                  <a:lnTo>
                    <a:pt x="4379" y="356"/>
                  </a:lnTo>
                  <a:lnTo>
                    <a:pt x="4390" y="354"/>
                  </a:lnTo>
                  <a:lnTo>
                    <a:pt x="4401" y="356"/>
                  </a:lnTo>
                  <a:lnTo>
                    <a:pt x="4401" y="356"/>
                  </a:lnTo>
                  <a:lnTo>
                    <a:pt x="4415" y="361"/>
                  </a:lnTo>
                  <a:lnTo>
                    <a:pt x="4421" y="363"/>
                  </a:lnTo>
                  <a:lnTo>
                    <a:pt x="4428" y="363"/>
                  </a:lnTo>
                  <a:lnTo>
                    <a:pt x="4428" y="363"/>
                  </a:lnTo>
                  <a:lnTo>
                    <a:pt x="4433" y="361"/>
                  </a:lnTo>
                  <a:lnTo>
                    <a:pt x="4437" y="358"/>
                  </a:lnTo>
                  <a:lnTo>
                    <a:pt x="4439" y="352"/>
                  </a:lnTo>
                  <a:lnTo>
                    <a:pt x="4435" y="349"/>
                  </a:lnTo>
                  <a:lnTo>
                    <a:pt x="4435" y="349"/>
                  </a:lnTo>
                  <a:lnTo>
                    <a:pt x="4430" y="345"/>
                  </a:lnTo>
                  <a:lnTo>
                    <a:pt x="4424" y="345"/>
                  </a:lnTo>
                  <a:lnTo>
                    <a:pt x="4419" y="343"/>
                  </a:lnTo>
                  <a:lnTo>
                    <a:pt x="4417" y="341"/>
                  </a:lnTo>
                  <a:lnTo>
                    <a:pt x="4415" y="337"/>
                  </a:lnTo>
                  <a:lnTo>
                    <a:pt x="4415" y="337"/>
                  </a:lnTo>
                  <a:lnTo>
                    <a:pt x="4417" y="334"/>
                  </a:lnTo>
                  <a:lnTo>
                    <a:pt x="4419" y="328"/>
                  </a:lnTo>
                  <a:lnTo>
                    <a:pt x="4422" y="325"/>
                  </a:lnTo>
                  <a:lnTo>
                    <a:pt x="4426" y="323"/>
                  </a:lnTo>
                  <a:lnTo>
                    <a:pt x="4426" y="323"/>
                  </a:lnTo>
                  <a:lnTo>
                    <a:pt x="4431" y="321"/>
                  </a:lnTo>
                  <a:lnTo>
                    <a:pt x="4437" y="321"/>
                  </a:lnTo>
                  <a:lnTo>
                    <a:pt x="4446" y="323"/>
                  </a:lnTo>
                  <a:lnTo>
                    <a:pt x="4453" y="326"/>
                  </a:lnTo>
                  <a:lnTo>
                    <a:pt x="4459" y="330"/>
                  </a:lnTo>
                  <a:lnTo>
                    <a:pt x="4464" y="336"/>
                  </a:lnTo>
                  <a:lnTo>
                    <a:pt x="4468" y="341"/>
                  </a:lnTo>
                  <a:lnTo>
                    <a:pt x="4468" y="347"/>
                  </a:lnTo>
                  <a:lnTo>
                    <a:pt x="4468" y="347"/>
                  </a:lnTo>
                  <a:lnTo>
                    <a:pt x="4466" y="349"/>
                  </a:lnTo>
                  <a:lnTo>
                    <a:pt x="4464" y="350"/>
                  </a:lnTo>
                  <a:lnTo>
                    <a:pt x="4459" y="354"/>
                  </a:lnTo>
                  <a:lnTo>
                    <a:pt x="4455" y="356"/>
                  </a:lnTo>
                  <a:lnTo>
                    <a:pt x="4453" y="358"/>
                  </a:lnTo>
                  <a:lnTo>
                    <a:pt x="4451" y="361"/>
                  </a:lnTo>
                  <a:lnTo>
                    <a:pt x="4451" y="361"/>
                  </a:lnTo>
                  <a:lnTo>
                    <a:pt x="4451" y="369"/>
                  </a:lnTo>
                  <a:lnTo>
                    <a:pt x="4455" y="374"/>
                  </a:lnTo>
                  <a:lnTo>
                    <a:pt x="4460" y="376"/>
                  </a:lnTo>
                  <a:lnTo>
                    <a:pt x="4468" y="376"/>
                  </a:lnTo>
                  <a:lnTo>
                    <a:pt x="4482" y="376"/>
                  </a:lnTo>
                  <a:lnTo>
                    <a:pt x="4488" y="378"/>
                  </a:lnTo>
                  <a:lnTo>
                    <a:pt x="4493" y="380"/>
                  </a:lnTo>
                  <a:lnTo>
                    <a:pt x="4493" y="380"/>
                  </a:lnTo>
                  <a:lnTo>
                    <a:pt x="4495" y="385"/>
                  </a:lnTo>
                  <a:lnTo>
                    <a:pt x="4497" y="389"/>
                  </a:lnTo>
                  <a:lnTo>
                    <a:pt x="4498" y="393"/>
                  </a:lnTo>
                  <a:lnTo>
                    <a:pt x="4504" y="394"/>
                  </a:lnTo>
                  <a:lnTo>
                    <a:pt x="4504" y="394"/>
                  </a:lnTo>
                  <a:lnTo>
                    <a:pt x="4511" y="394"/>
                  </a:lnTo>
                  <a:lnTo>
                    <a:pt x="4513" y="396"/>
                  </a:lnTo>
                  <a:lnTo>
                    <a:pt x="4517" y="398"/>
                  </a:lnTo>
                  <a:lnTo>
                    <a:pt x="4517" y="398"/>
                  </a:lnTo>
                  <a:lnTo>
                    <a:pt x="4518" y="404"/>
                  </a:lnTo>
                  <a:lnTo>
                    <a:pt x="4518" y="407"/>
                  </a:lnTo>
                  <a:lnTo>
                    <a:pt x="4518" y="407"/>
                  </a:lnTo>
                  <a:lnTo>
                    <a:pt x="4520" y="411"/>
                  </a:lnTo>
                  <a:lnTo>
                    <a:pt x="4524" y="411"/>
                  </a:lnTo>
                  <a:lnTo>
                    <a:pt x="4529" y="411"/>
                  </a:lnTo>
                  <a:lnTo>
                    <a:pt x="4529" y="411"/>
                  </a:lnTo>
                  <a:lnTo>
                    <a:pt x="4535" y="413"/>
                  </a:lnTo>
                  <a:lnTo>
                    <a:pt x="4540" y="416"/>
                  </a:lnTo>
                  <a:lnTo>
                    <a:pt x="4540" y="416"/>
                  </a:lnTo>
                  <a:lnTo>
                    <a:pt x="4544" y="422"/>
                  </a:lnTo>
                  <a:lnTo>
                    <a:pt x="4549" y="426"/>
                  </a:lnTo>
                  <a:lnTo>
                    <a:pt x="4555" y="427"/>
                  </a:lnTo>
                  <a:lnTo>
                    <a:pt x="4558" y="427"/>
                  </a:lnTo>
                  <a:lnTo>
                    <a:pt x="4562" y="426"/>
                  </a:lnTo>
                  <a:lnTo>
                    <a:pt x="4562" y="426"/>
                  </a:lnTo>
                  <a:lnTo>
                    <a:pt x="4564" y="422"/>
                  </a:lnTo>
                  <a:lnTo>
                    <a:pt x="4565" y="418"/>
                  </a:lnTo>
                  <a:lnTo>
                    <a:pt x="4565" y="416"/>
                  </a:lnTo>
                  <a:lnTo>
                    <a:pt x="4564" y="413"/>
                  </a:lnTo>
                  <a:lnTo>
                    <a:pt x="4560" y="407"/>
                  </a:lnTo>
                  <a:lnTo>
                    <a:pt x="4556" y="402"/>
                  </a:lnTo>
                  <a:lnTo>
                    <a:pt x="4556" y="402"/>
                  </a:lnTo>
                  <a:lnTo>
                    <a:pt x="4556" y="398"/>
                  </a:lnTo>
                  <a:lnTo>
                    <a:pt x="4556" y="394"/>
                  </a:lnTo>
                  <a:lnTo>
                    <a:pt x="4560" y="391"/>
                  </a:lnTo>
                  <a:lnTo>
                    <a:pt x="4565" y="389"/>
                  </a:lnTo>
                  <a:lnTo>
                    <a:pt x="4573" y="391"/>
                  </a:lnTo>
                  <a:lnTo>
                    <a:pt x="4573" y="391"/>
                  </a:lnTo>
                  <a:lnTo>
                    <a:pt x="4585" y="398"/>
                  </a:lnTo>
                  <a:lnTo>
                    <a:pt x="4591" y="400"/>
                  </a:lnTo>
                  <a:lnTo>
                    <a:pt x="4598" y="400"/>
                  </a:lnTo>
                  <a:lnTo>
                    <a:pt x="4598" y="400"/>
                  </a:lnTo>
                  <a:lnTo>
                    <a:pt x="4602" y="396"/>
                  </a:lnTo>
                  <a:lnTo>
                    <a:pt x="4603" y="394"/>
                  </a:lnTo>
                  <a:lnTo>
                    <a:pt x="4607" y="394"/>
                  </a:lnTo>
                  <a:lnTo>
                    <a:pt x="4607" y="394"/>
                  </a:lnTo>
                  <a:lnTo>
                    <a:pt x="4611" y="394"/>
                  </a:lnTo>
                  <a:lnTo>
                    <a:pt x="4614" y="396"/>
                  </a:lnTo>
                  <a:lnTo>
                    <a:pt x="4620" y="400"/>
                  </a:lnTo>
                  <a:lnTo>
                    <a:pt x="4620" y="400"/>
                  </a:lnTo>
                  <a:lnTo>
                    <a:pt x="4634" y="409"/>
                  </a:lnTo>
                  <a:lnTo>
                    <a:pt x="4638" y="411"/>
                  </a:lnTo>
                  <a:lnTo>
                    <a:pt x="4642" y="413"/>
                  </a:lnTo>
                  <a:lnTo>
                    <a:pt x="4645" y="411"/>
                  </a:lnTo>
                  <a:lnTo>
                    <a:pt x="4649" y="409"/>
                  </a:lnTo>
                  <a:lnTo>
                    <a:pt x="4649" y="409"/>
                  </a:lnTo>
                  <a:lnTo>
                    <a:pt x="4651" y="405"/>
                  </a:lnTo>
                  <a:lnTo>
                    <a:pt x="4651" y="402"/>
                  </a:lnTo>
                  <a:lnTo>
                    <a:pt x="4652" y="400"/>
                  </a:lnTo>
                  <a:lnTo>
                    <a:pt x="4658" y="398"/>
                  </a:lnTo>
                  <a:lnTo>
                    <a:pt x="4658" y="398"/>
                  </a:lnTo>
                  <a:lnTo>
                    <a:pt x="4661" y="400"/>
                  </a:lnTo>
                  <a:lnTo>
                    <a:pt x="4663" y="404"/>
                  </a:lnTo>
                  <a:lnTo>
                    <a:pt x="4667" y="405"/>
                  </a:lnTo>
                  <a:lnTo>
                    <a:pt x="4672" y="405"/>
                  </a:lnTo>
                  <a:lnTo>
                    <a:pt x="4672" y="405"/>
                  </a:lnTo>
                  <a:lnTo>
                    <a:pt x="4678" y="405"/>
                  </a:lnTo>
                  <a:lnTo>
                    <a:pt x="4680" y="405"/>
                  </a:lnTo>
                  <a:lnTo>
                    <a:pt x="4680" y="398"/>
                  </a:lnTo>
                  <a:lnTo>
                    <a:pt x="4680" y="398"/>
                  </a:lnTo>
                  <a:lnTo>
                    <a:pt x="4681" y="393"/>
                  </a:lnTo>
                  <a:lnTo>
                    <a:pt x="4685" y="385"/>
                  </a:lnTo>
                  <a:lnTo>
                    <a:pt x="4685" y="385"/>
                  </a:lnTo>
                  <a:lnTo>
                    <a:pt x="4685" y="382"/>
                  </a:lnTo>
                  <a:lnTo>
                    <a:pt x="4685" y="378"/>
                  </a:lnTo>
                  <a:lnTo>
                    <a:pt x="4685" y="378"/>
                  </a:lnTo>
                  <a:lnTo>
                    <a:pt x="4683" y="376"/>
                  </a:lnTo>
                  <a:lnTo>
                    <a:pt x="4685" y="376"/>
                  </a:lnTo>
                  <a:lnTo>
                    <a:pt x="4685" y="376"/>
                  </a:lnTo>
                  <a:lnTo>
                    <a:pt x="4685" y="372"/>
                  </a:lnTo>
                  <a:lnTo>
                    <a:pt x="4689" y="371"/>
                  </a:lnTo>
                  <a:lnTo>
                    <a:pt x="4689" y="371"/>
                  </a:lnTo>
                  <a:lnTo>
                    <a:pt x="4696" y="367"/>
                  </a:lnTo>
                  <a:lnTo>
                    <a:pt x="4705" y="367"/>
                  </a:lnTo>
                  <a:lnTo>
                    <a:pt x="4719" y="369"/>
                  </a:lnTo>
                  <a:lnTo>
                    <a:pt x="4719" y="369"/>
                  </a:lnTo>
                  <a:lnTo>
                    <a:pt x="4729" y="369"/>
                  </a:lnTo>
                  <a:lnTo>
                    <a:pt x="4738" y="372"/>
                  </a:lnTo>
                  <a:lnTo>
                    <a:pt x="4745" y="376"/>
                  </a:lnTo>
                  <a:lnTo>
                    <a:pt x="4747" y="378"/>
                  </a:lnTo>
                  <a:lnTo>
                    <a:pt x="4748" y="383"/>
                  </a:lnTo>
                  <a:lnTo>
                    <a:pt x="4748" y="383"/>
                  </a:lnTo>
                  <a:lnTo>
                    <a:pt x="4750" y="389"/>
                  </a:lnTo>
                  <a:lnTo>
                    <a:pt x="4752" y="396"/>
                  </a:lnTo>
                  <a:lnTo>
                    <a:pt x="4756" y="400"/>
                  </a:lnTo>
                  <a:lnTo>
                    <a:pt x="4763" y="402"/>
                  </a:lnTo>
                  <a:lnTo>
                    <a:pt x="4763" y="402"/>
                  </a:lnTo>
                  <a:lnTo>
                    <a:pt x="4770" y="402"/>
                  </a:lnTo>
                  <a:lnTo>
                    <a:pt x="4777" y="400"/>
                  </a:lnTo>
                  <a:lnTo>
                    <a:pt x="4783" y="398"/>
                  </a:lnTo>
                  <a:lnTo>
                    <a:pt x="4788" y="393"/>
                  </a:lnTo>
                  <a:lnTo>
                    <a:pt x="4788" y="393"/>
                  </a:lnTo>
                  <a:lnTo>
                    <a:pt x="4794" y="387"/>
                  </a:lnTo>
                  <a:lnTo>
                    <a:pt x="4797" y="383"/>
                  </a:lnTo>
                  <a:lnTo>
                    <a:pt x="4803" y="383"/>
                  </a:lnTo>
                  <a:lnTo>
                    <a:pt x="4810" y="383"/>
                  </a:lnTo>
                  <a:lnTo>
                    <a:pt x="4810" y="383"/>
                  </a:lnTo>
                  <a:lnTo>
                    <a:pt x="4815" y="383"/>
                  </a:lnTo>
                  <a:lnTo>
                    <a:pt x="4823" y="387"/>
                  </a:lnTo>
                  <a:lnTo>
                    <a:pt x="4828" y="391"/>
                  </a:lnTo>
                  <a:lnTo>
                    <a:pt x="4830" y="396"/>
                  </a:lnTo>
                  <a:lnTo>
                    <a:pt x="4830" y="396"/>
                  </a:lnTo>
                  <a:lnTo>
                    <a:pt x="4830" y="405"/>
                  </a:lnTo>
                  <a:lnTo>
                    <a:pt x="4828" y="411"/>
                  </a:lnTo>
                  <a:lnTo>
                    <a:pt x="4828" y="415"/>
                  </a:lnTo>
                  <a:lnTo>
                    <a:pt x="4830" y="416"/>
                  </a:lnTo>
                  <a:lnTo>
                    <a:pt x="4834" y="420"/>
                  </a:lnTo>
                  <a:lnTo>
                    <a:pt x="4839" y="422"/>
                  </a:lnTo>
                  <a:lnTo>
                    <a:pt x="4839" y="422"/>
                  </a:lnTo>
                  <a:lnTo>
                    <a:pt x="4848" y="424"/>
                  </a:lnTo>
                  <a:lnTo>
                    <a:pt x="4859" y="424"/>
                  </a:lnTo>
                  <a:lnTo>
                    <a:pt x="4879" y="424"/>
                  </a:lnTo>
                  <a:lnTo>
                    <a:pt x="4879" y="424"/>
                  </a:lnTo>
                  <a:lnTo>
                    <a:pt x="4895" y="420"/>
                  </a:lnTo>
                  <a:lnTo>
                    <a:pt x="4911" y="416"/>
                  </a:lnTo>
                  <a:lnTo>
                    <a:pt x="4928" y="415"/>
                  </a:lnTo>
                  <a:lnTo>
                    <a:pt x="4935" y="416"/>
                  </a:lnTo>
                  <a:lnTo>
                    <a:pt x="4944" y="418"/>
                  </a:lnTo>
                  <a:lnTo>
                    <a:pt x="4944" y="418"/>
                  </a:lnTo>
                  <a:lnTo>
                    <a:pt x="4964" y="426"/>
                  </a:lnTo>
                  <a:lnTo>
                    <a:pt x="4980" y="437"/>
                  </a:lnTo>
                  <a:lnTo>
                    <a:pt x="4980" y="437"/>
                  </a:lnTo>
                  <a:lnTo>
                    <a:pt x="4998" y="449"/>
                  </a:lnTo>
                  <a:lnTo>
                    <a:pt x="5006" y="453"/>
                  </a:lnTo>
                  <a:lnTo>
                    <a:pt x="5017" y="457"/>
                  </a:lnTo>
                  <a:lnTo>
                    <a:pt x="5017" y="457"/>
                  </a:lnTo>
                  <a:lnTo>
                    <a:pt x="5026" y="457"/>
                  </a:lnTo>
                  <a:lnTo>
                    <a:pt x="5036" y="455"/>
                  </a:lnTo>
                  <a:lnTo>
                    <a:pt x="5058" y="449"/>
                  </a:lnTo>
                  <a:lnTo>
                    <a:pt x="5078" y="446"/>
                  </a:lnTo>
                  <a:lnTo>
                    <a:pt x="5089" y="446"/>
                  </a:lnTo>
                  <a:lnTo>
                    <a:pt x="5100" y="448"/>
                  </a:lnTo>
                  <a:lnTo>
                    <a:pt x="5100" y="448"/>
                  </a:lnTo>
                  <a:lnTo>
                    <a:pt x="5111" y="451"/>
                  </a:lnTo>
                  <a:lnTo>
                    <a:pt x="5116" y="453"/>
                  </a:lnTo>
                  <a:lnTo>
                    <a:pt x="5123" y="455"/>
                  </a:lnTo>
                  <a:lnTo>
                    <a:pt x="5123" y="455"/>
                  </a:lnTo>
                  <a:lnTo>
                    <a:pt x="5133" y="453"/>
                  </a:lnTo>
                  <a:lnTo>
                    <a:pt x="5142" y="449"/>
                  </a:lnTo>
                  <a:lnTo>
                    <a:pt x="5156" y="437"/>
                  </a:lnTo>
                  <a:lnTo>
                    <a:pt x="5156" y="437"/>
                  </a:lnTo>
                  <a:lnTo>
                    <a:pt x="5165" y="433"/>
                  </a:lnTo>
                  <a:lnTo>
                    <a:pt x="5174" y="433"/>
                  </a:lnTo>
                  <a:lnTo>
                    <a:pt x="5185" y="433"/>
                  </a:lnTo>
                  <a:lnTo>
                    <a:pt x="5194" y="437"/>
                  </a:lnTo>
                  <a:lnTo>
                    <a:pt x="5194" y="437"/>
                  </a:lnTo>
                  <a:lnTo>
                    <a:pt x="5212" y="442"/>
                  </a:lnTo>
                  <a:lnTo>
                    <a:pt x="5229" y="451"/>
                  </a:lnTo>
                  <a:lnTo>
                    <a:pt x="5229" y="451"/>
                  </a:lnTo>
                  <a:lnTo>
                    <a:pt x="5245" y="457"/>
                  </a:lnTo>
                  <a:lnTo>
                    <a:pt x="5263" y="464"/>
                  </a:lnTo>
                  <a:lnTo>
                    <a:pt x="5263" y="464"/>
                  </a:lnTo>
                  <a:lnTo>
                    <a:pt x="5276" y="466"/>
                  </a:lnTo>
                  <a:lnTo>
                    <a:pt x="5279" y="468"/>
                  </a:lnTo>
                  <a:lnTo>
                    <a:pt x="5285" y="471"/>
                  </a:lnTo>
                  <a:lnTo>
                    <a:pt x="5285" y="471"/>
                  </a:lnTo>
                  <a:lnTo>
                    <a:pt x="5297" y="479"/>
                  </a:lnTo>
                  <a:lnTo>
                    <a:pt x="5310" y="488"/>
                  </a:lnTo>
                  <a:lnTo>
                    <a:pt x="5310" y="488"/>
                  </a:lnTo>
                  <a:lnTo>
                    <a:pt x="5350" y="521"/>
                  </a:lnTo>
                  <a:lnTo>
                    <a:pt x="5350" y="521"/>
                  </a:lnTo>
                  <a:lnTo>
                    <a:pt x="5359" y="526"/>
                  </a:lnTo>
                  <a:lnTo>
                    <a:pt x="5368" y="530"/>
                  </a:lnTo>
                  <a:lnTo>
                    <a:pt x="5377" y="534"/>
                  </a:lnTo>
                  <a:lnTo>
                    <a:pt x="5386" y="536"/>
                  </a:lnTo>
                  <a:lnTo>
                    <a:pt x="5386" y="536"/>
                  </a:lnTo>
                  <a:lnTo>
                    <a:pt x="5399" y="537"/>
                  </a:lnTo>
                  <a:lnTo>
                    <a:pt x="5408" y="543"/>
                  </a:lnTo>
                  <a:lnTo>
                    <a:pt x="5417" y="550"/>
                  </a:lnTo>
                  <a:lnTo>
                    <a:pt x="5424" y="561"/>
                  </a:lnTo>
                  <a:lnTo>
                    <a:pt x="5424" y="561"/>
                  </a:lnTo>
                  <a:lnTo>
                    <a:pt x="5426" y="567"/>
                  </a:lnTo>
                  <a:lnTo>
                    <a:pt x="5426" y="572"/>
                  </a:lnTo>
                  <a:lnTo>
                    <a:pt x="5424" y="578"/>
                  </a:lnTo>
                  <a:lnTo>
                    <a:pt x="5417" y="580"/>
                  </a:lnTo>
                  <a:lnTo>
                    <a:pt x="5417" y="580"/>
                  </a:lnTo>
                  <a:close/>
                  <a:moveTo>
                    <a:pt x="3431" y="1278"/>
                  </a:moveTo>
                  <a:lnTo>
                    <a:pt x="3431" y="1278"/>
                  </a:lnTo>
                  <a:lnTo>
                    <a:pt x="3428" y="1269"/>
                  </a:lnTo>
                  <a:lnTo>
                    <a:pt x="3424" y="1264"/>
                  </a:lnTo>
                  <a:lnTo>
                    <a:pt x="3419" y="1258"/>
                  </a:lnTo>
                  <a:lnTo>
                    <a:pt x="3411" y="1253"/>
                  </a:lnTo>
                  <a:lnTo>
                    <a:pt x="3404" y="1247"/>
                  </a:lnTo>
                  <a:lnTo>
                    <a:pt x="3399" y="1242"/>
                  </a:lnTo>
                  <a:lnTo>
                    <a:pt x="3395" y="1234"/>
                  </a:lnTo>
                  <a:lnTo>
                    <a:pt x="3393" y="1227"/>
                  </a:lnTo>
                  <a:lnTo>
                    <a:pt x="3393" y="1227"/>
                  </a:lnTo>
                  <a:lnTo>
                    <a:pt x="3401" y="1227"/>
                  </a:lnTo>
                  <a:lnTo>
                    <a:pt x="3410" y="1229"/>
                  </a:lnTo>
                  <a:lnTo>
                    <a:pt x="3419" y="1231"/>
                  </a:lnTo>
                  <a:lnTo>
                    <a:pt x="3424" y="1231"/>
                  </a:lnTo>
                  <a:lnTo>
                    <a:pt x="3424" y="1231"/>
                  </a:lnTo>
                  <a:lnTo>
                    <a:pt x="3428" y="1227"/>
                  </a:lnTo>
                  <a:lnTo>
                    <a:pt x="3430" y="1223"/>
                  </a:lnTo>
                  <a:lnTo>
                    <a:pt x="3430" y="1220"/>
                  </a:lnTo>
                  <a:lnTo>
                    <a:pt x="3428" y="1216"/>
                  </a:lnTo>
                  <a:lnTo>
                    <a:pt x="3422" y="1209"/>
                  </a:lnTo>
                  <a:lnTo>
                    <a:pt x="3419" y="1201"/>
                  </a:lnTo>
                  <a:lnTo>
                    <a:pt x="3419" y="1201"/>
                  </a:lnTo>
                  <a:lnTo>
                    <a:pt x="3415" y="1190"/>
                  </a:lnTo>
                  <a:lnTo>
                    <a:pt x="3413" y="1185"/>
                  </a:lnTo>
                  <a:lnTo>
                    <a:pt x="3411" y="1181"/>
                  </a:lnTo>
                  <a:lnTo>
                    <a:pt x="3411" y="1181"/>
                  </a:lnTo>
                  <a:lnTo>
                    <a:pt x="3406" y="1176"/>
                  </a:lnTo>
                  <a:lnTo>
                    <a:pt x="3402" y="1176"/>
                  </a:lnTo>
                  <a:lnTo>
                    <a:pt x="3401" y="1176"/>
                  </a:lnTo>
                  <a:lnTo>
                    <a:pt x="3397" y="1178"/>
                  </a:lnTo>
                  <a:lnTo>
                    <a:pt x="3393" y="1185"/>
                  </a:lnTo>
                  <a:lnTo>
                    <a:pt x="3388" y="1192"/>
                  </a:lnTo>
                  <a:lnTo>
                    <a:pt x="3388" y="1192"/>
                  </a:lnTo>
                  <a:lnTo>
                    <a:pt x="3373" y="1176"/>
                  </a:lnTo>
                  <a:lnTo>
                    <a:pt x="3364" y="1170"/>
                  </a:lnTo>
                  <a:lnTo>
                    <a:pt x="3352" y="1165"/>
                  </a:lnTo>
                  <a:lnTo>
                    <a:pt x="3352" y="1165"/>
                  </a:lnTo>
                  <a:lnTo>
                    <a:pt x="3339" y="1163"/>
                  </a:lnTo>
                  <a:lnTo>
                    <a:pt x="3330" y="1159"/>
                  </a:lnTo>
                  <a:lnTo>
                    <a:pt x="3326" y="1156"/>
                  </a:lnTo>
                  <a:lnTo>
                    <a:pt x="3324" y="1152"/>
                  </a:lnTo>
                  <a:lnTo>
                    <a:pt x="3323" y="1148"/>
                  </a:lnTo>
                  <a:lnTo>
                    <a:pt x="3324" y="1141"/>
                  </a:lnTo>
                  <a:lnTo>
                    <a:pt x="3324" y="1141"/>
                  </a:lnTo>
                  <a:lnTo>
                    <a:pt x="3324" y="1134"/>
                  </a:lnTo>
                  <a:lnTo>
                    <a:pt x="3328" y="1124"/>
                  </a:lnTo>
                  <a:lnTo>
                    <a:pt x="3334" y="1117"/>
                  </a:lnTo>
                  <a:lnTo>
                    <a:pt x="3341" y="1113"/>
                  </a:lnTo>
                  <a:lnTo>
                    <a:pt x="3341" y="1113"/>
                  </a:lnTo>
                  <a:lnTo>
                    <a:pt x="3346" y="1112"/>
                  </a:lnTo>
                  <a:lnTo>
                    <a:pt x="3352" y="1113"/>
                  </a:lnTo>
                  <a:lnTo>
                    <a:pt x="3366" y="1115"/>
                  </a:lnTo>
                  <a:lnTo>
                    <a:pt x="3373" y="1115"/>
                  </a:lnTo>
                  <a:lnTo>
                    <a:pt x="3379" y="1115"/>
                  </a:lnTo>
                  <a:lnTo>
                    <a:pt x="3382" y="1113"/>
                  </a:lnTo>
                  <a:lnTo>
                    <a:pt x="3386" y="1110"/>
                  </a:lnTo>
                  <a:lnTo>
                    <a:pt x="3382" y="1104"/>
                  </a:lnTo>
                  <a:lnTo>
                    <a:pt x="3382" y="1104"/>
                  </a:lnTo>
                  <a:lnTo>
                    <a:pt x="3373" y="1095"/>
                  </a:lnTo>
                  <a:lnTo>
                    <a:pt x="3364" y="1084"/>
                  </a:lnTo>
                  <a:lnTo>
                    <a:pt x="3353" y="1075"/>
                  </a:lnTo>
                  <a:lnTo>
                    <a:pt x="3343" y="1069"/>
                  </a:lnTo>
                  <a:lnTo>
                    <a:pt x="3343" y="1069"/>
                  </a:lnTo>
                  <a:lnTo>
                    <a:pt x="3334" y="1068"/>
                  </a:lnTo>
                  <a:lnTo>
                    <a:pt x="3324" y="1066"/>
                  </a:lnTo>
                  <a:lnTo>
                    <a:pt x="3315" y="1068"/>
                  </a:lnTo>
                  <a:lnTo>
                    <a:pt x="3306" y="1073"/>
                  </a:lnTo>
                  <a:lnTo>
                    <a:pt x="3306" y="1073"/>
                  </a:lnTo>
                  <a:lnTo>
                    <a:pt x="3297" y="1079"/>
                  </a:lnTo>
                  <a:lnTo>
                    <a:pt x="3292" y="1086"/>
                  </a:lnTo>
                  <a:lnTo>
                    <a:pt x="3286" y="1091"/>
                  </a:lnTo>
                  <a:lnTo>
                    <a:pt x="3281" y="1095"/>
                  </a:lnTo>
                  <a:lnTo>
                    <a:pt x="3276" y="1097"/>
                  </a:lnTo>
                  <a:lnTo>
                    <a:pt x="3276" y="1097"/>
                  </a:lnTo>
                  <a:lnTo>
                    <a:pt x="3259" y="1102"/>
                  </a:lnTo>
                  <a:lnTo>
                    <a:pt x="3254" y="1106"/>
                  </a:lnTo>
                  <a:lnTo>
                    <a:pt x="3250" y="1115"/>
                  </a:lnTo>
                  <a:lnTo>
                    <a:pt x="3250" y="1115"/>
                  </a:lnTo>
                  <a:lnTo>
                    <a:pt x="3245" y="1126"/>
                  </a:lnTo>
                  <a:lnTo>
                    <a:pt x="3241" y="1132"/>
                  </a:lnTo>
                  <a:lnTo>
                    <a:pt x="3243" y="1137"/>
                  </a:lnTo>
                  <a:lnTo>
                    <a:pt x="3243" y="1137"/>
                  </a:lnTo>
                  <a:lnTo>
                    <a:pt x="3247" y="1143"/>
                  </a:lnTo>
                  <a:lnTo>
                    <a:pt x="3250" y="1145"/>
                  </a:lnTo>
                  <a:lnTo>
                    <a:pt x="3256" y="1148"/>
                  </a:lnTo>
                  <a:lnTo>
                    <a:pt x="3261" y="1152"/>
                  </a:lnTo>
                  <a:lnTo>
                    <a:pt x="3261" y="1152"/>
                  </a:lnTo>
                  <a:lnTo>
                    <a:pt x="3261" y="1156"/>
                  </a:lnTo>
                  <a:lnTo>
                    <a:pt x="3261" y="1161"/>
                  </a:lnTo>
                  <a:lnTo>
                    <a:pt x="3261" y="1167"/>
                  </a:lnTo>
                  <a:lnTo>
                    <a:pt x="3263" y="1172"/>
                  </a:lnTo>
                  <a:lnTo>
                    <a:pt x="3263" y="1172"/>
                  </a:lnTo>
                  <a:lnTo>
                    <a:pt x="3268" y="1179"/>
                  </a:lnTo>
                  <a:lnTo>
                    <a:pt x="3276" y="1187"/>
                  </a:lnTo>
                  <a:lnTo>
                    <a:pt x="3276" y="1187"/>
                  </a:lnTo>
                  <a:lnTo>
                    <a:pt x="3286" y="1196"/>
                  </a:lnTo>
                  <a:lnTo>
                    <a:pt x="3299" y="1203"/>
                  </a:lnTo>
                  <a:lnTo>
                    <a:pt x="3308" y="1212"/>
                  </a:lnTo>
                  <a:lnTo>
                    <a:pt x="3312" y="1216"/>
                  </a:lnTo>
                  <a:lnTo>
                    <a:pt x="3315" y="1223"/>
                  </a:lnTo>
                  <a:lnTo>
                    <a:pt x="3315" y="1223"/>
                  </a:lnTo>
                  <a:lnTo>
                    <a:pt x="3317" y="1233"/>
                  </a:lnTo>
                  <a:lnTo>
                    <a:pt x="3317" y="1242"/>
                  </a:lnTo>
                  <a:lnTo>
                    <a:pt x="3315" y="1260"/>
                  </a:lnTo>
                  <a:lnTo>
                    <a:pt x="3315" y="1260"/>
                  </a:lnTo>
                  <a:lnTo>
                    <a:pt x="3314" y="1282"/>
                  </a:lnTo>
                  <a:lnTo>
                    <a:pt x="3315" y="1291"/>
                  </a:lnTo>
                  <a:lnTo>
                    <a:pt x="3317" y="1300"/>
                  </a:lnTo>
                  <a:lnTo>
                    <a:pt x="3317" y="1300"/>
                  </a:lnTo>
                  <a:lnTo>
                    <a:pt x="3321" y="1306"/>
                  </a:lnTo>
                  <a:lnTo>
                    <a:pt x="3326" y="1310"/>
                  </a:lnTo>
                  <a:lnTo>
                    <a:pt x="3332" y="1315"/>
                  </a:lnTo>
                  <a:lnTo>
                    <a:pt x="3341" y="1319"/>
                  </a:lnTo>
                  <a:lnTo>
                    <a:pt x="3341" y="1319"/>
                  </a:lnTo>
                  <a:lnTo>
                    <a:pt x="3352" y="1322"/>
                  </a:lnTo>
                  <a:lnTo>
                    <a:pt x="3364" y="1326"/>
                  </a:lnTo>
                  <a:lnTo>
                    <a:pt x="3377" y="1330"/>
                  </a:lnTo>
                  <a:lnTo>
                    <a:pt x="3388" y="1335"/>
                  </a:lnTo>
                  <a:lnTo>
                    <a:pt x="3388" y="1335"/>
                  </a:lnTo>
                  <a:lnTo>
                    <a:pt x="3402" y="1343"/>
                  </a:lnTo>
                  <a:lnTo>
                    <a:pt x="3410" y="1343"/>
                  </a:lnTo>
                  <a:lnTo>
                    <a:pt x="3420" y="1339"/>
                  </a:lnTo>
                  <a:lnTo>
                    <a:pt x="3420" y="1339"/>
                  </a:lnTo>
                  <a:lnTo>
                    <a:pt x="3426" y="1335"/>
                  </a:lnTo>
                  <a:lnTo>
                    <a:pt x="3430" y="1328"/>
                  </a:lnTo>
                  <a:lnTo>
                    <a:pt x="3431" y="1321"/>
                  </a:lnTo>
                  <a:lnTo>
                    <a:pt x="3433" y="1311"/>
                  </a:lnTo>
                  <a:lnTo>
                    <a:pt x="3431" y="1293"/>
                  </a:lnTo>
                  <a:lnTo>
                    <a:pt x="3431" y="1278"/>
                  </a:lnTo>
                  <a:lnTo>
                    <a:pt x="3431" y="1278"/>
                  </a:lnTo>
                  <a:close/>
                  <a:moveTo>
                    <a:pt x="4643" y="844"/>
                  </a:moveTo>
                  <a:lnTo>
                    <a:pt x="4643" y="844"/>
                  </a:lnTo>
                  <a:lnTo>
                    <a:pt x="4643" y="844"/>
                  </a:lnTo>
                  <a:lnTo>
                    <a:pt x="4643" y="844"/>
                  </a:lnTo>
                  <a:lnTo>
                    <a:pt x="4638" y="847"/>
                  </a:lnTo>
                  <a:lnTo>
                    <a:pt x="4638" y="851"/>
                  </a:lnTo>
                  <a:lnTo>
                    <a:pt x="4638" y="853"/>
                  </a:lnTo>
                  <a:lnTo>
                    <a:pt x="4638" y="853"/>
                  </a:lnTo>
                  <a:lnTo>
                    <a:pt x="4638" y="853"/>
                  </a:lnTo>
                  <a:lnTo>
                    <a:pt x="4638" y="853"/>
                  </a:lnTo>
                  <a:lnTo>
                    <a:pt x="4638" y="853"/>
                  </a:lnTo>
                  <a:lnTo>
                    <a:pt x="4638" y="853"/>
                  </a:lnTo>
                  <a:lnTo>
                    <a:pt x="4638" y="853"/>
                  </a:lnTo>
                  <a:lnTo>
                    <a:pt x="4638" y="853"/>
                  </a:lnTo>
                  <a:lnTo>
                    <a:pt x="4638" y="853"/>
                  </a:lnTo>
                  <a:lnTo>
                    <a:pt x="4638" y="853"/>
                  </a:lnTo>
                  <a:lnTo>
                    <a:pt x="4640" y="855"/>
                  </a:lnTo>
                  <a:lnTo>
                    <a:pt x="4640" y="855"/>
                  </a:lnTo>
                  <a:lnTo>
                    <a:pt x="4640" y="855"/>
                  </a:lnTo>
                  <a:lnTo>
                    <a:pt x="4640" y="855"/>
                  </a:lnTo>
                  <a:lnTo>
                    <a:pt x="4642" y="855"/>
                  </a:lnTo>
                  <a:lnTo>
                    <a:pt x="4642" y="855"/>
                  </a:lnTo>
                  <a:lnTo>
                    <a:pt x="4643" y="855"/>
                  </a:lnTo>
                  <a:lnTo>
                    <a:pt x="4643" y="855"/>
                  </a:lnTo>
                  <a:lnTo>
                    <a:pt x="4647" y="855"/>
                  </a:lnTo>
                  <a:lnTo>
                    <a:pt x="4647" y="855"/>
                  </a:lnTo>
                  <a:lnTo>
                    <a:pt x="4645" y="855"/>
                  </a:lnTo>
                  <a:lnTo>
                    <a:pt x="4645" y="855"/>
                  </a:lnTo>
                  <a:lnTo>
                    <a:pt x="4645" y="853"/>
                  </a:lnTo>
                  <a:lnTo>
                    <a:pt x="4645" y="853"/>
                  </a:lnTo>
                  <a:lnTo>
                    <a:pt x="4647" y="851"/>
                  </a:lnTo>
                  <a:lnTo>
                    <a:pt x="4647" y="847"/>
                  </a:lnTo>
                  <a:lnTo>
                    <a:pt x="4645" y="846"/>
                  </a:lnTo>
                  <a:lnTo>
                    <a:pt x="4643" y="844"/>
                  </a:lnTo>
                  <a:lnTo>
                    <a:pt x="4643" y="844"/>
                  </a:lnTo>
                  <a:close/>
                  <a:moveTo>
                    <a:pt x="4018" y="138"/>
                  </a:moveTo>
                  <a:lnTo>
                    <a:pt x="4018" y="138"/>
                  </a:lnTo>
                  <a:lnTo>
                    <a:pt x="4018" y="141"/>
                  </a:lnTo>
                  <a:lnTo>
                    <a:pt x="4018" y="143"/>
                  </a:lnTo>
                  <a:lnTo>
                    <a:pt x="4013" y="145"/>
                  </a:lnTo>
                  <a:lnTo>
                    <a:pt x="4006" y="147"/>
                  </a:lnTo>
                  <a:lnTo>
                    <a:pt x="4000" y="150"/>
                  </a:lnTo>
                  <a:lnTo>
                    <a:pt x="4000" y="150"/>
                  </a:lnTo>
                  <a:lnTo>
                    <a:pt x="3998" y="154"/>
                  </a:lnTo>
                  <a:lnTo>
                    <a:pt x="3998" y="158"/>
                  </a:lnTo>
                  <a:lnTo>
                    <a:pt x="4000" y="161"/>
                  </a:lnTo>
                  <a:lnTo>
                    <a:pt x="4004" y="163"/>
                  </a:lnTo>
                  <a:lnTo>
                    <a:pt x="4004" y="163"/>
                  </a:lnTo>
                  <a:lnTo>
                    <a:pt x="4011" y="169"/>
                  </a:lnTo>
                  <a:lnTo>
                    <a:pt x="4024" y="171"/>
                  </a:lnTo>
                  <a:lnTo>
                    <a:pt x="4036" y="171"/>
                  </a:lnTo>
                  <a:lnTo>
                    <a:pt x="4047" y="169"/>
                  </a:lnTo>
                  <a:lnTo>
                    <a:pt x="4058" y="165"/>
                  </a:lnTo>
                  <a:lnTo>
                    <a:pt x="4062" y="161"/>
                  </a:lnTo>
                  <a:lnTo>
                    <a:pt x="4065" y="158"/>
                  </a:lnTo>
                  <a:lnTo>
                    <a:pt x="4065" y="154"/>
                  </a:lnTo>
                  <a:lnTo>
                    <a:pt x="4065" y="150"/>
                  </a:lnTo>
                  <a:lnTo>
                    <a:pt x="4064" y="145"/>
                  </a:lnTo>
                  <a:lnTo>
                    <a:pt x="4058" y="139"/>
                  </a:lnTo>
                  <a:lnTo>
                    <a:pt x="4058" y="139"/>
                  </a:lnTo>
                  <a:lnTo>
                    <a:pt x="4053" y="136"/>
                  </a:lnTo>
                  <a:lnTo>
                    <a:pt x="4047" y="130"/>
                  </a:lnTo>
                  <a:lnTo>
                    <a:pt x="4047" y="130"/>
                  </a:lnTo>
                  <a:lnTo>
                    <a:pt x="4044" y="123"/>
                  </a:lnTo>
                  <a:lnTo>
                    <a:pt x="4040" y="116"/>
                  </a:lnTo>
                  <a:lnTo>
                    <a:pt x="4040" y="116"/>
                  </a:lnTo>
                  <a:lnTo>
                    <a:pt x="4036" y="108"/>
                  </a:lnTo>
                  <a:lnTo>
                    <a:pt x="4031" y="103"/>
                  </a:lnTo>
                  <a:lnTo>
                    <a:pt x="4024" y="99"/>
                  </a:lnTo>
                  <a:lnTo>
                    <a:pt x="4017" y="97"/>
                  </a:lnTo>
                  <a:lnTo>
                    <a:pt x="4017" y="97"/>
                  </a:lnTo>
                  <a:lnTo>
                    <a:pt x="4009" y="99"/>
                  </a:lnTo>
                  <a:lnTo>
                    <a:pt x="4002" y="103"/>
                  </a:lnTo>
                  <a:lnTo>
                    <a:pt x="4002" y="103"/>
                  </a:lnTo>
                  <a:lnTo>
                    <a:pt x="3997" y="108"/>
                  </a:lnTo>
                  <a:lnTo>
                    <a:pt x="3993" y="116"/>
                  </a:lnTo>
                  <a:lnTo>
                    <a:pt x="3993" y="116"/>
                  </a:lnTo>
                  <a:lnTo>
                    <a:pt x="3993" y="121"/>
                  </a:lnTo>
                  <a:lnTo>
                    <a:pt x="3995" y="125"/>
                  </a:lnTo>
                  <a:lnTo>
                    <a:pt x="3998" y="127"/>
                  </a:lnTo>
                  <a:lnTo>
                    <a:pt x="4004" y="128"/>
                  </a:lnTo>
                  <a:lnTo>
                    <a:pt x="4013" y="132"/>
                  </a:lnTo>
                  <a:lnTo>
                    <a:pt x="4017" y="136"/>
                  </a:lnTo>
                  <a:lnTo>
                    <a:pt x="4018" y="138"/>
                  </a:lnTo>
                  <a:lnTo>
                    <a:pt x="4018" y="138"/>
                  </a:lnTo>
                  <a:close/>
                  <a:moveTo>
                    <a:pt x="4591" y="1321"/>
                  </a:moveTo>
                  <a:lnTo>
                    <a:pt x="4591" y="1321"/>
                  </a:lnTo>
                  <a:lnTo>
                    <a:pt x="4593" y="1317"/>
                  </a:lnTo>
                  <a:lnTo>
                    <a:pt x="4593" y="1311"/>
                  </a:lnTo>
                  <a:lnTo>
                    <a:pt x="4593" y="1311"/>
                  </a:lnTo>
                  <a:lnTo>
                    <a:pt x="4591" y="1308"/>
                  </a:lnTo>
                  <a:lnTo>
                    <a:pt x="4585" y="1306"/>
                  </a:lnTo>
                  <a:lnTo>
                    <a:pt x="4585" y="1306"/>
                  </a:lnTo>
                  <a:lnTo>
                    <a:pt x="4582" y="1306"/>
                  </a:lnTo>
                  <a:lnTo>
                    <a:pt x="4576" y="1308"/>
                  </a:lnTo>
                  <a:lnTo>
                    <a:pt x="4567" y="1315"/>
                  </a:lnTo>
                  <a:lnTo>
                    <a:pt x="4564" y="1319"/>
                  </a:lnTo>
                  <a:lnTo>
                    <a:pt x="4564" y="1322"/>
                  </a:lnTo>
                  <a:lnTo>
                    <a:pt x="4564" y="1326"/>
                  </a:lnTo>
                  <a:lnTo>
                    <a:pt x="4567" y="1330"/>
                  </a:lnTo>
                  <a:lnTo>
                    <a:pt x="4567" y="1330"/>
                  </a:lnTo>
                  <a:lnTo>
                    <a:pt x="4575" y="1332"/>
                  </a:lnTo>
                  <a:lnTo>
                    <a:pt x="4580" y="1330"/>
                  </a:lnTo>
                  <a:lnTo>
                    <a:pt x="4587" y="1326"/>
                  </a:lnTo>
                  <a:lnTo>
                    <a:pt x="4591" y="1321"/>
                  </a:lnTo>
                  <a:lnTo>
                    <a:pt x="4591" y="1321"/>
                  </a:lnTo>
                  <a:close/>
                  <a:moveTo>
                    <a:pt x="4542" y="1317"/>
                  </a:moveTo>
                  <a:lnTo>
                    <a:pt x="4542" y="1317"/>
                  </a:lnTo>
                  <a:lnTo>
                    <a:pt x="4535" y="1315"/>
                  </a:lnTo>
                  <a:lnTo>
                    <a:pt x="4535" y="1315"/>
                  </a:lnTo>
                  <a:lnTo>
                    <a:pt x="4526" y="1315"/>
                  </a:lnTo>
                  <a:lnTo>
                    <a:pt x="4526" y="1315"/>
                  </a:lnTo>
                  <a:lnTo>
                    <a:pt x="4522" y="1317"/>
                  </a:lnTo>
                  <a:lnTo>
                    <a:pt x="4520" y="1321"/>
                  </a:lnTo>
                  <a:lnTo>
                    <a:pt x="4518" y="1328"/>
                  </a:lnTo>
                  <a:lnTo>
                    <a:pt x="4518" y="1328"/>
                  </a:lnTo>
                  <a:lnTo>
                    <a:pt x="4518" y="1335"/>
                  </a:lnTo>
                  <a:lnTo>
                    <a:pt x="4520" y="1339"/>
                  </a:lnTo>
                  <a:lnTo>
                    <a:pt x="4524" y="1341"/>
                  </a:lnTo>
                  <a:lnTo>
                    <a:pt x="4527" y="1341"/>
                  </a:lnTo>
                  <a:lnTo>
                    <a:pt x="4535" y="1339"/>
                  </a:lnTo>
                  <a:lnTo>
                    <a:pt x="4536" y="1341"/>
                  </a:lnTo>
                  <a:lnTo>
                    <a:pt x="4538" y="1344"/>
                  </a:lnTo>
                  <a:lnTo>
                    <a:pt x="4538" y="1344"/>
                  </a:lnTo>
                  <a:lnTo>
                    <a:pt x="4536" y="1348"/>
                  </a:lnTo>
                  <a:lnTo>
                    <a:pt x="4535" y="1352"/>
                  </a:lnTo>
                  <a:lnTo>
                    <a:pt x="4533" y="1355"/>
                  </a:lnTo>
                  <a:lnTo>
                    <a:pt x="4531" y="1361"/>
                  </a:lnTo>
                  <a:lnTo>
                    <a:pt x="4531" y="1361"/>
                  </a:lnTo>
                  <a:lnTo>
                    <a:pt x="4533" y="1365"/>
                  </a:lnTo>
                  <a:lnTo>
                    <a:pt x="4536" y="1366"/>
                  </a:lnTo>
                  <a:lnTo>
                    <a:pt x="4540" y="1368"/>
                  </a:lnTo>
                  <a:lnTo>
                    <a:pt x="4546" y="1366"/>
                  </a:lnTo>
                  <a:lnTo>
                    <a:pt x="4546" y="1366"/>
                  </a:lnTo>
                  <a:lnTo>
                    <a:pt x="4549" y="1363"/>
                  </a:lnTo>
                  <a:lnTo>
                    <a:pt x="4551" y="1359"/>
                  </a:lnTo>
                  <a:lnTo>
                    <a:pt x="4553" y="1348"/>
                  </a:lnTo>
                  <a:lnTo>
                    <a:pt x="4551" y="1337"/>
                  </a:lnTo>
                  <a:lnTo>
                    <a:pt x="4551" y="1328"/>
                  </a:lnTo>
                  <a:lnTo>
                    <a:pt x="4551" y="1328"/>
                  </a:lnTo>
                  <a:lnTo>
                    <a:pt x="4549" y="1321"/>
                  </a:lnTo>
                  <a:lnTo>
                    <a:pt x="4546" y="1319"/>
                  </a:lnTo>
                  <a:lnTo>
                    <a:pt x="4542" y="1317"/>
                  </a:lnTo>
                  <a:lnTo>
                    <a:pt x="4542" y="1317"/>
                  </a:lnTo>
                  <a:close/>
                  <a:moveTo>
                    <a:pt x="4076" y="198"/>
                  </a:moveTo>
                  <a:lnTo>
                    <a:pt x="4076" y="198"/>
                  </a:lnTo>
                  <a:lnTo>
                    <a:pt x="4084" y="198"/>
                  </a:lnTo>
                  <a:lnTo>
                    <a:pt x="4089" y="196"/>
                  </a:lnTo>
                  <a:lnTo>
                    <a:pt x="4102" y="191"/>
                  </a:lnTo>
                  <a:lnTo>
                    <a:pt x="4102" y="191"/>
                  </a:lnTo>
                  <a:lnTo>
                    <a:pt x="4107" y="187"/>
                  </a:lnTo>
                  <a:lnTo>
                    <a:pt x="4113" y="187"/>
                  </a:lnTo>
                  <a:lnTo>
                    <a:pt x="4123" y="187"/>
                  </a:lnTo>
                  <a:lnTo>
                    <a:pt x="4123" y="187"/>
                  </a:lnTo>
                  <a:lnTo>
                    <a:pt x="4129" y="185"/>
                  </a:lnTo>
                  <a:lnTo>
                    <a:pt x="4134" y="182"/>
                  </a:lnTo>
                  <a:lnTo>
                    <a:pt x="4136" y="176"/>
                  </a:lnTo>
                  <a:lnTo>
                    <a:pt x="4136" y="172"/>
                  </a:lnTo>
                  <a:lnTo>
                    <a:pt x="4134" y="167"/>
                  </a:lnTo>
                  <a:lnTo>
                    <a:pt x="4131" y="161"/>
                  </a:lnTo>
                  <a:lnTo>
                    <a:pt x="4127" y="158"/>
                  </a:lnTo>
                  <a:lnTo>
                    <a:pt x="4122" y="156"/>
                  </a:lnTo>
                  <a:lnTo>
                    <a:pt x="4122" y="156"/>
                  </a:lnTo>
                  <a:lnTo>
                    <a:pt x="4113" y="152"/>
                  </a:lnTo>
                  <a:lnTo>
                    <a:pt x="4102" y="152"/>
                  </a:lnTo>
                  <a:lnTo>
                    <a:pt x="4102" y="152"/>
                  </a:lnTo>
                  <a:lnTo>
                    <a:pt x="4094" y="154"/>
                  </a:lnTo>
                  <a:lnTo>
                    <a:pt x="4091" y="156"/>
                  </a:lnTo>
                  <a:lnTo>
                    <a:pt x="4091" y="156"/>
                  </a:lnTo>
                  <a:lnTo>
                    <a:pt x="4087" y="160"/>
                  </a:lnTo>
                  <a:lnTo>
                    <a:pt x="4087" y="163"/>
                  </a:lnTo>
                  <a:lnTo>
                    <a:pt x="4085" y="169"/>
                  </a:lnTo>
                  <a:lnTo>
                    <a:pt x="4085" y="169"/>
                  </a:lnTo>
                  <a:lnTo>
                    <a:pt x="4080" y="176"/>
                  </a:lnTo>
                  <a:lnTo>
                    <a:pt x="4073" y="185"/>
                  </a:lnTo>
                  <a:lnTo>
                    <a:pt x="4071" y="189"/>
                  </a:lnTo>
                  <a:lnTo>
                    <a:pt x="4071" y="193"/>
                  </a:lnTo>
                  <a:lnTo>
                    <a:pt x="4071" y="196"/>
                  </a:lnTo>
                  <a:lnTo>
                    <a:pt x="4076" y="198"/>
                  </a:lnTo>
                  <a:lnTo>
                    <a:pt x="4076" y="198"/>
                  </a:lnTo>
                  <a:close/>
                  <a:moveTo>
                    <a:pt x="4721" y="352"/>
                  </a:moveTo>
                  <a:lnTo>
                    <a:pt x="4721" y="352"/>
                  </a:lnTo>
                  <a:lnTo>
                    <a:pt x="4727" y="350"/>
                  </a:lnTo>
                  <a:lnTo>
                    <a:pt x="4730" y="345"/>
                  </a:lnTo>
                  <a:lnTo>
                    <a:pt x="4732" y="337"/>
                  </a:lnTo>
                  <a:lnTo>
                    <a:pt x="4730" y="332"/>
                  </a:lnTo>
                  <a:lnTo>
                    <a:pt x="4730" y="332"/>
                  </a:lnTo>
                  <a:lnTo>
                    <a:pt x="4727" y="328"/>
                  </a:lnTo>
                  <a:lnTo>
                    <a:pt x="4719" y="325"/>
                  </a:lnTo>
                  <a:lnTo>
                    <a:pt x="4712" y="323"/>
                  </a:lnTo>
                  <a:lnTo>
                    <a:pt x="4705" y="323"/>
                  </a:lnTo>
                  <a:lnTo>
                    <a:pt x="4705" y="323"/>
                  </a:lnTo>
                  <a:lnTo>
                    <a:pt x="4698" y="323"/>
                  </a:lnTo>
                  <a:lnTo>
                    <a:pt x="4698" y="323"/>
                  </a:lnTo>
                  <a:lnTo>
                    <a:pt x="4692" y="325"/>
                  </a:lnTo>
                  <a:lnTo>
                    <a:pt x="4687" y="328"/>
                  </a:lnTo>
                  <a:lnTo>
                    <a:pt x="4685" y="332"/>
                  </a:lnTo>
                  <a:lnTo>
                    <a:pt x="4685" y="334"/>
                  </a:lnTo>
                  <a:lnTo>
                    <a:pt x="4685" y="337"/>
                  </a:lnTo>
                  <a:lnTo>
                    <a:pt x="4687" y="341"/>
                  </a:lnTo>
                  <a:lnTo>
                    <a:pt x="4687" y="341"/>
                  </a:lnTo>
                  <a:lnTo>
                    <a:pt x="4694" y="347"/>
                  </a:lnTo>
                  <a:lnTo>
                    <a:pt x="4703" y="350"/>
                  </a:lnTo>
                  <a:lnTo>
                    <a:pt x="4714" y="352"/>
                  </a:lnTo>
                  <a:lnTo>
                    <a:pt x="4721" y="352"/>
                  </a:lnTo>
                  <a:lnTo>
                    <a:pt x="4721" y="352"/>
                  </a:lnTo>
                  <a:close/>
                  <a:moveTo>
                    <a:pt x="4857" y="420"/>
                  </a:moveTo>
                  <a:lnTo>
                    <a:pt x="4857" y="420"/>
                  </a:lnTo>
                  <a:lnTo>
                    <a:pt x="4861" y="422"/>
                  </a:lnTo>
                  <a:lnTo>
                    <a:pt x="4864" y="420"/>
                  </a:lnTo>
                  <a:lnTo>
                    <a:pt x="4866" y="418"/>
                  </a:lnTo>
                  <a:lnTo>
                    <a:pt x="4868" y="415"/>
                  </a:lnTo>
                  <a:lnTo>
                    <a:pt x="4868" y="411"/>
                  </a:lnTo>
                  <a:lnTo>
                    <a:pt x="4866" y="409"/>
                  </a:lnTo>
                  <a:lnTo>
                    <a:pt x="4864" y="405"/>
                  </a:lnTo>
                  <a:lnTo>
                    <a:pt x="4861" y="404"/>
                  </a:lnTo>
                  <a:lnTo>
                    <a:pt x="4861" y="404"/>
                  </a:lnTo>
                  <a:lnTo>
                    <a:pt x="4857" y="404"/>
                  </a:lnTo>
                  <a:lnTo>
                    <a:pt x="4855" y="405"/>
                  </a:lnTo>
                  <a:lnTo>
                    <a:pt x="4855" y="405"/>
                  </a:lnTo>
                  <a:lnTo>
                    <a:pt x="4854" y="409"/>
                  </a:lnTo>
                  <a:lnTo>
                    <a:pt x="4852" y="415"/>
                  </a:lnTo>
                  <a:lnTo>
                    <a:pt x="4854" y="418"/>
                  </a:lnTo>
                  <a:lnTo>
                    <a:pt x="4857" y="420"/>
                  </a:lnTo>
                  <a:lnTo>
                    <a:pt x="4857" y="420"/>
                  </a:lnTo>
                  <a:close/>
                  <a:moveTo>
                    <a:pt x="4642" y="304"/>
                  </a:moveTo>
                  <a:lnTo>
                    <a:pt x="4642" y="304"/>
                  </a:lnTo>
                  <a:lnTo>
                    <a:pt x="4652" y="310"/>
                  </a:lnTo>
                  <a:lnTo>
                    <a:pt x="4658" y="314"/>
                  </a:lnTo>
                  <a:lnTo>
                    <a:pt x="4663" y="314"/>
                  </a:lnTo>
                  <a:lnTo>
                    <a:pt x="4669" y="314"/>
                  </a:lnTo>
                  <a:lnTo>
                    <a:pt x="4674" y="312"/>
                  </a:lnTo>
                  <a:lnTo>
                    <a:pt x="4678" y="308"/>
                  </a:lnTo>
                  <a:lnTo>
                    <a:pt x="4681" y="301"/>
                  </a:lnTo>
                  <a:lnTo>
                    <a:pt x="4681" y="301"/>
                  </a:lnTo>
                  <a:lnTo>
                    <a:pt x="4681" y="297"/>
                  </a:lnTo>
                  <a:lnTo>
                    <a:pt x="4681" y="292"/>
                  </a:lnTo>
                  <a:lnTo>
                    <a:pt x="4678" y="282"/>
                  </a:lnTo>
                  <a:lnTo>
                    <a:pt x="4678" y="282"/>
                  </a:lnTo>
                  <a:lnTo>
                    <a:pt x="4676" y="275"/>
                  </a:lnTo>
                  <a:lnTo>
                    <a:pt x="4674" y="268"/>
                  </a:lnTo>
                  <a:lnTo>
                    <a:pt x="4674" y="268"/>
                  </a:lnTo>
                  <a:lnTo>
                    <a:pt x="4671" y="264"/>
                  </a:lnTo>
                  <a:lnTo>
                    <a:pt x="4669" y="262"/>
                  </a:lnTo>
                  <a:lnTo>
                    <a:pt x="4661" y="260"/>
                  </a:lnTo>
                  <a:lnTo>
                    <a:pt x="4661" y="260"/>
                  </a:lnTo>
                  <a:lnTo>
                    <a:pt x="4654" y="260"/>
                  </a:lnTo>
                  <a:lnTo>
                    <a:pt x="4649" y="262"/>
                  </a:lnTo>
                  <a:lnTo>
                    <a:pt x="4640" y="268"/>
                  </a:lnTo>
                  <a:lnTo>
                    <a:pt x="4640" y="268"/>
                  </a:lnTo>
                  <a:lnTo>
                    <a:pt x="4636" y="273"/>
                  </a:lnTo>
                  <a:lnTo>
                    <a:pt x="4632" y="279"/>
                  </a:lnTo>
                  <a:lnTo>
                    <a:pt x="4631" y="282"/>
                  </a:lnTo>
                  <a:lnTo>
                    <a:pt x="4631" y="288"/>
                  </a:lnTo>
                  <a:lnTo>
                    <a:pt x="4632" y="292"/>
                  </a:lnTo>
                  <a:lnTo>
                    <a:pt x="4634" y="295"/>
                  </a:lnTo>
                  <a:lnTo>
                    <a:pt x="4642" y="304"/>
                  </a:lnTo>
                  <a:lnTo>
                    <a:pt x="4642" y="304"/>
                  </a:lnTo>
                  <a:close/>
                  <a:moveTo>
                    <a:pt x="5125" y="442"/>
                  </a:moveTo>
                  <a:lnTo>
                    <a:pt x="5125" y="442"/>
                  </a:lnTo>
                  <a:lnTo>
                    <a:pt x="5125" y="438"/>
                  </a:lnTo>
                  <a:lnTo>
                    <a:pt x="5123" y="437"/>
                  </a:lnTo>
                  <a:lnTo>
                    <a:pt x="5122" y="435"/>
                  </a:lnTo>
                  <a:lnTo>
                    <a:pt x="5118" y="435"/>
                  </a:lnTo>
                  <a:lnTo>
                    <a:pt x="5118" y="435"/>
                  </a:lnTo>
                  <a:lnTo>
                    <a:pt x="5113" y="435"/>
                  </a:lnTo>
                  <a:lnTo>
                    <a:pt x="5113" y="438"/>
                  </a:lnTo>
                  <a:lnTo>
                    <a:pt x="5113" y="440"/>
                  </a:lnTo>
                  <a:lnTo>
                    <a:pt x="5113" y="440"/>
                  </a:lnTo>
                  <a:lnTo>
                    <a:pt x="5114" y="446"/>
                  </a:lnTo>
                  <a:lnTo>
                    <a:pt x="5118" y="448"/>
                  </a:lnTo>
                  <a:lnTo>
                    <a:pt x="5123" y="448"/>
                  </a:lnTo>
                  <a:lnTo>
                    <a:pt x="5125" y="442"/>
                  </a:lnTo>
                  <a:lnTo>
                    <a:pt x="5125" y="442"/>
                  </a:lnTo>
                  <a:close/>
                  <a:moveTo>
                    <a:pt x="4703" y="1034"/>
                  </a:moveTo>
                  <a:lnTo>
                    <a:pt x="4703" y="1034"/>
                  </a:lnTo>
                  <a:lnTo>
                    <a:pt x="4703" y="1036"/>
                  </a:lnTo>
                  <a:lnTo>
                    <a:pt x="4707" y="1040"/>
                  </a:lnTo>
                  <a:lnTo>
                    <a:pt x="4709" y="1042"/>
                  </a:lnTo>
                  <a:lnTo>
                    <a:pt x="4712" y="1044"/>
                  </a:lnTo>
                  <a:lnTo>
                    <a:pt x="4712" y="1044"/>
                  </a:lnTo>
                  <a:lnTo>
                    <a:pt x="4718" y="1044"/>
                  </a:lnTo>
                  <a:lnTo>
                    <a:pt x="4719" y="1042"/>
                  </a:lnTo>
                  <a:lnTo>
                    <a:pt x="4721" y="1034"/>
                  </a:lnTo>
                  <a:lnTo>
                    <a:pt x="4721" y="1034"/>
                  </a:lnTo>
                  <a:lnTo>
                    <a:pt x="4721" y="1027"/>
                  </a:lnTo>
                  <a:lnTo>
                    <a:pt x="4719" y="1022"/>
                  </a:lnTo>
                  <a:lnTo>
                    <a:pt x="4718" y="1014"/>
                  </a:lnTo>
                  <a:lnTo>
                    <a:pt x="4716" y="1007"/>
                  </a:lnTo>
                  <a:lnTo>
                    <a:pt x="4716" y="1007"/>
                  </a:lnTo>
                  <a:lnTo>
                    <a:pt x="4718" y="1000"/>
                  </a:lnTo>
                  <a:lnTo>
                    <a:pt x="4721" y="990"/>
                  </a:lnTo>
                  <a:lnTo>
                    <a:pt x="4721" y="990"/>
                  </a:lnTo>
                  <a:lnTo>
                    <a:pt x="4721" y="981"/>
                  </a:lnTo>
                  <a:lnTo>
                    <a:pt x="4721" y="981"/>
                  </a:lnTo>
                  <a:lnTo>
                    <a:pt x="4723" y="979"/>
                  </a:lnTo>
                  <a:lnTo>
                    <a:pt x="4725" y="979"/>
                  </a:lnTo>
                  <a:lnTo>
                    <a:pt x="4730" y="979"/>
                  </a:lnTo>
                  <a:lnTo>
                    <a:pt x="4730" y="979"/>
                  </a:lnTo>
                  <a:lnTo>
                    <a:pt x="4743" y="983"/>
                  </a:lnTo>
                  <a:lnTo>
                    <a:pt x="4745" y="981"/>
                  </a:lnTo>
                  <a:lnTo>
                    <a:pt x="4747" y="981"/>
                  </a:lnTo>
                  <a:lnTo>
                    <a:pt x="4748" y="978"/>
                  </a:lnTo>
                  <a:lnTo>
                    <a:pt x="4748" y="974"/>
                  </a:lnTo>
                  <a:lnTo>
                    <a:pt x="4748" y="974"/>
                  </a:lnTo>
                  <a:lnTo>
                    <a:pt x="4747" y="970"/>
                  </a:lnTo>
                  <a:lnTo>
                    <a:pt x="4743" y="967"/>
                  </a:lnTo>
                  <a:lnTo>
                    <a:pt x="4736" y="961"/>
                  </a:lnTo>
                  <a:lnTo>
                    <a:pt x="4736" y="961"/>
                  </a:lnTo>
                  <a:lnTo>
                    <a:pt x="4732" y="956"/>
                  </a:lnTo>
                  <a:lnTo>
                    <a:pt x="4729" y="950"/>
                  </a:lnTo>
                  <a:lnTo>
                    <a:pt x="4729" y="943"/>
                  </a:lnTo>
                  <a:lnTo>
                    <a:pt x="4729" y="935"/>
                  </a:lnTo>
                  <a:lnTo>
                    <a:pt x="4732" y="908"/>
                  </a:lnTo>
                  <a:lnTo>
                    <a:pt x="4732" y="908"/>
                  </a:lnTo>
                  <a:lnTo>
                    <a:pt x="4732" y="904"/>
                  </a:lnTo>
                  <a:lnTo>
                    <a:pt x="4730" y="899"/>
                  </a:lnTo>
                  <a:lnTo>
                    <a:pt x="4727" y="891"/>
                  </a:lnTo>
                  <a:lnTo>
                    <a:pt x="4727" y="891"/>
                  </a:lnTo>
                  <a:lnTo>
                    <a:pt x="4725" y="886"/>
                  </a:lnTo>
                  <a:lnTo>
                    <a:pt x="4725" y="879"/>
                  </a:lnTo>
                  <a:lnTo>
                    <a:pt x="4727" y="873"/>
                  </a:lnTo>
                  <a:lnTo>
                    <a:pt x="4725" y="866"/>
                  </a:lnTo>
                  <a:lnTo>
                    <a:pt x="4725" y="866"/>
                  </a:lnTo>
                  <a:lnTo>
                    <a:pt x="4721" y="866"/>
                  </a:lnTo>
                  <a:lnTo>
                    <a:pt x="4721" y="866"/>
                  </a:lnTo>
                  <a:lnTo>
                    <a:pt x="4718" y="866"/>
                  </a:lnTo>
                  <a:lnTo>
                    <a:pt x="4716" y="869"/>
                  </a:lnTo>
                  <a:lnTo>
                    <a:pt x="4716" y="877"/>
                  </a:lnTo>
                  <a:lnTo>
                    <a:pt x="4716" y="877"/>
                  </a:lnTo>
                  <a:lnTo>
                    <a:pt x="4714" y="884"/>
                  </a:lnTo>
                  <a:lnTo>
                    <a:pt x="4712" y="891"/>
                  </a:lnTo>
                  <a:lnTo>
                    <a:pt x="4709" y="897"/>
                  </a:lnTo>
                  <a:lnTo>
                    <a:pt x="4707" y="904"/>
                  </a:lnTo>
                  <a:lnTo>
                    <a:pt x="4707" y="904"/>
                  </a:lnTo>
                  <a:lnTo>
                    <a:pt x="4707" y="919"/>
                  </a:lnTo>
                  <a:lnTo>
                    <a:pt x="4709" y="934"/>
                  </a:lnTo>
                  <a:lnTo>
                    <a:pt x="4709" y="934"/>
                  </a:lnTo>
                  <a:lnTo>
                    <a:pt x="4710" y="952"/>
                  </a:lnTo>
                  <a:lnTo>
                    <a:pt x="4710" y="972"/>
                  </a:lnTo>
                  <a:lnTo>
                    <a:pt x="4710" y="972"/>
                  </a:lnTo>
                  <a:lnTo>
                    <a:pt x="4709" y="985"/>
                  </a:lnTo>
                  <a:lnTo>
                    <a:pt x="4707" y="990"/>
                  </a:lnTo>
                  <a:lnTo>
                    <a:pt x="4707" y="998"/>
                  </a:lnTo>
                  <a:lnTo>
                    <a:pt x="4707" y="998"/>
                  </a:lnTo>
                  <a:lnTo>
                    <a:pt x="4710" y="1011"/>
                  </a:lnTo>
                  <a:lnTo>
                    <a:pt x="4710" y="1018"/>
                  </a:lnTo>
                  <a:lnTo>
                    <a:pt x="4709" y="1023"/>
                  </a:lnTo>
                  <a:lnTo>
                    <a:pt x="4709" y="1023"/>
                  </a:lnTo>
                  <a:lnTo>
                    <a:pt x="4707" y="1027"/>
                  </a:lnTo>
                  <a:lnTo>
                    <a:pt x="4705" y="1027"/>
                  </a:lnTo>
                  <a:lnTo>
                    <a:pt x="4703" y="1031"/>
                  </a:lnTo>
                  <a:lnTo>
                    <a:pt x="4703" y="1034"/>
                  </a:lnTo>
                  <a:lnTo>
                    <a:pt x="4703" y="1034"/>
                  </a:lnTo>
                  <a:close/>
                  <a:moveTo>
                    <a:pt x="4846" y="409"/>
                  </a:moveTo>
                  <a:lnTo>
                    <a:pt x="4846" y="409"/>
                  </a:lnTo>
                  <a:lnTo>
                    <a:pt x="4844" y="407"/>
                  </a:lnTo>
                  <a:lnTo>
                    <a:pt x="4844" y="407"/>
                  </a:lnTo>
                  <a:lnTo>
                    <a:pt x="4841" y="407"/>
                  </a:lnTo>
                  <a:lnTo>
                    <a:pt x="4837" y="411"/>
                  </a:lnTo>
                  <a:lnTo>
                    <a:pt x="4837" y="413"/>
                  </a:lnTo>
                  <a:lnTo>
                    <a:pt x="4839" y="416"/>
                  </a:lnTo>
                  <a:lnTo>
                    <a:pt x="4839" y="416"/>
                  </a:lnTo>
                  <a:lnTo>
                    <a:pt x="4843" y="418"/>
                  </a:lnTo>
                  <a:lnTo>
                    <a:pt x="4846" y="416"/>
                  </a:lnTo>
                  <a:lnTo>
                    <a:pt x="4848" y="413"/>
                  </a:lnTo>
                  <a:lnTo>
                    <a:pt x="4846" y="409"/>
                  </a:lnTo>
                  <a:lnTo>
                    <a:pt x="4846" y="409"/>
                  </a:lnTo>
                  <a:close/>
                  <a:moveTo>
                    <a:pt x="5310" y="424"/>
                  </a:moveTo>
                  <a:lnTo>
                    <a:pt x="5310" y="424"/>
                  </a:lnTo>
                  <a:lnTo>
                    <a:pt x="5317" y="422"/>
                  </a:lnTo>
                  <a:lnTo>
                    <a:pt x="5321" y="418"/>
                  </a:lnTo>
                  <a:lnTo>
                    <a:pt x="5323" y="415"/>
                  </a:lnTo>
                  <a:lnTo>
                    <a:pt x="5323" y="415"/>
                  </a:lnTo>
                  <a:lnTo>
                    <a:pt x="5321" y="411"/>
                  </a:lnTo>
                  <a:lnTo>
                    <a:pt x="5319" y="407"/>
                  </a:lnTo>
                  <a:lnTo>
                    <a:pt x="5310" y="405"/>
                  </a:lnTo>
                  <a:lnTo>
                    <a:pt x="5310" y="405"/>
                  </a:lnTo>
                  <a:lnTo>
                    <a:pt x="5301" y="404"/>
                  </a:lnTo>
                  <a:lnTo>
                    <a:pt x="5297" y="404"/>
                  </a:lnTo>
                  <a:lnTo>
                    <a:pt x="5292" y="404"/>
                  </a:lnTo>
                  <a:lnTo>
                    <a:pt x="5292" y="404"/>
                  </a:lnTo>
                  <a:lnTo>
                    <a:pt x="5290" y="407"/>
                  </a:lnTo>
                  <a:lnTo>
                    <a:pt x="5290" y="413"/>
                  </a:lnTo>
                  <a:lnTo>
                    <a:pt x="5290" y="413"/>
                  </a:lnTo>
                  <a:lnTo>
                    <a:pt x="5294" y="416"/>
                  </a:lnTo>
                  <a:lnTo>
                    <a:pt x="5299" y="420"/>
                  </a:lnTo>
                  <a:lnTo>
                    <a:pt x="5310" y="424"/>
                  </a:lnTo>
                  <a:lnTo>
                    <a:pt x="5310" y="424"/>
                  </a:lnTo>
                  <a:close/>
                  <a:moveTo>
                    <a:pt x="4292" y="2137"/>
                  </a:moveTo>
                  <a:lnTo>
                    <a:pt x="4292" y="2137"/>
                  </a:lnTo>
                  <a:lnTo>
                    <a:pt x="4294" y="2135"/>
                  </a:lnTo>
                  <a:lnTo>
                    <a:pt x="4294" y="2131"/>
                  </a:lnTo>
                  <a:lnTo>
                    <a:pt x="4292" y="2124"/>
                  </a:lnTo>
                  <a:lnTo>
                    <a:pt x="4292" y="2124"/>
                  </a:lnTo>
                  <a:lnTo>
                    <a:pt x="4292" y="2120"/>
                  </a:lnTo>
                  <a:lnTo>
                    <a:pt x="4290" y="2119"/>
                  </a:lnTo>
                  <a:lnTo>
                    <a:pt x="4290" y="2119"/>
                  </a:lnTo>
                  <a:lnTo>
                    <a:pt x="4288" y="2117"/>
                  </a:lnTo>
                  <a:lnTo>
                    <a:pt x="4285" y="2117"/>
                  </a:lnTo>
                  <a:lnTo>
                    <a:pt x="4279" y="2119"/>
                  </a:lnTo>
                  <a:lnTo>
                    <a:pt x="4279" y="2119"/>
                  </a:lnTo>
                  <a:lnTo>
                    <a:pt x="4276" y="2117"/>
                  </a:lnTo>
                  <a:lnTo>
                    <a:pt x="4272" y="2113"/>
                  </a:lnTo>
                  <a:lnTo>
                    <a:pt x="4268" y="2106"/>
                  </a:lnTo>
                  <a:lnTo>
                    <a:pt x="4268" y="2106"/>
                  </a:lnTo>
                  <a:lnTo>
                    <a:pt x="4265" y="2098"/>
                  </a:lnTo>
                  <a:lnTo>
                    <a:pt x="4261" y="2097"/>
                  </a:lnTo>
                  <a:lnTo>
                    <a:pt x="4257" y="2095"/>
                  </a:lnTo>
                  <a:lnTo>
                    <a:pt x="4257" y="2095"/>
                  </a:lnTo>
                  <a:lnTo>
                    <a:pt x="4250" y="2095"/>
                  </a:lnTo>
                  <a:lnTo>
                    <a:pt x="4245" y="2095"/>
                  </a:lnTo>
                  <a:lnTo>
                    <a:pt x="4245" y="2095"/>
                  </a:lnTo>
                  <a:lnTo>
                    <a:pt x="4241" y="2093"/>
                  </a:lnTo>
                  <a:lnTo>
                    <a:pt x="4239" y="2093"/>
                  </a:lnTo>
                  <a:lnTo>
                    <a:pt x="4239" y="2093"/>
                  </a:lnTo>
                  <a:lnTo>
                    <a:pt x="4238" y="2093"/>
                  </a:lnTo>
                  <a:lnTo>
                    <a:pt x="4236" y="2095"/>
                  </a:lnTo>
                  <a:lnTo>
                    <a:pt x="4234" y="2097"/>
                  </a:lnTo>
                  <a:lnTo>
                    <a:pt x="4232" y="2098"/>
                  </a:lnTo>
                  <a:lnTo>
                    <a:pt x="4232" y="2098"/>
                  </a:lnTo>
                  <a:lnTo>
                    <a:pt x="4227" y="2098"/>
                  </a:lnTo>
                  <a:lnTo>
                    <a:pt x="4221" y="2097"/>
                  </a:lnTo>
                  <a:lnTo>
                    <a:pt x="4212" y="2093"/>
                  </a:lnTo>
                  <a:lnTo>
                    <a:pt x="4212" y="2093"/>
                  </a:lnTo>
                  <a:lnTo>
                    <a:pt x="4209" y="2091"/>
                  </a:lnTo>
                  <a:lnTo>
                    <a:pt x="4205" y="2089"/>
                  </a:lnTo>
                  <a:lnTo>
                    <a:pt x="4205" y="2089"/>
                  </a:lnTo>
                  <a:lnTo>
                    <a:pt x="4199" y="2086"/>
                  </a:lnTo>
                  <a:lnTo>
                    <a:pt x="4194" y="2084"/>
                  </a:lnTo>
                  <a:lnTo>
                    <a:pt x="4194" y="2084"/>
                  </a:lnTo>
                  <a:lnTo>
                    <a:pt x="4190" y="2084"/>
                  </a:lnTo>
                  <a:lnTo>
                    <a:pt x="4189" y="2084"/>
                  </a:lnTo>
                  <a:lnTo>
                    <a:pt x="4181" y="2087"/>
                  </a:lnTo>
                  <a:lnTo>
                    <a:pt x="4181" y="2087"/>
                  </a:lnTo>
                  <a:lnTo>
                    <a:pt x="4176" y="2087"/>
                  </a:lnTo>
                  <a:lnTo>
                    <a:pt x="4172" y="2087"/>
                  </a:lnTo>
                  <a:lnTo>
                    <a:pt x="4172" y="2087"/>
                  </a:lnTo>
                  <a:lnTo>
                    <a:pt x="4163" y="2089"/>
                  </a:lnTo>
                  <a:lnTo>
                    <a:pt x="4163" y="2089"/>
                  </a:lnTo>
                  <a:lnTo>
                    <a:pt x="4160" y="2091"/>
                  </a:lnTo>
                  <a:lnTo>
                    <a:pt x="4158" y="2097"/>
                  </a:lnTo>
                  <a:lnTo>
                    <a:pt x="4158" y="2097"/>
                  </a:lnTo>
                  <a:lnTo>
                    <a:pt x="4158" y="2102"/>
                  </a:lnTo>
                  <a:lnTo>
                    <a:pt x="4161" y="2104"/>
                  </a:lnTo>
                  <a:lnTo>
                    <a:pt x="4171" y="2108"/>
                  </a:lnTo>
                  <a:lnTo>
                    <a:pt x="4171" y="2108"/>
                  </a:lnTo>
                  <a:lnTo>
                    <a:pt x="4181" y="2113"/>
                  </a:lnTo>
                  <a:lnTo>
                    <a:pt x="4187" y="2115"/>
                  </a:lnTo>
                  <a:lnTo>
                    <a:pt x="4194" y="2117"/>
                  </a:lnTo>
                  <a:lnTo>
                    <a:pt x="4194" y="2117"/>
                  </a:lnTo>
                  <a:lnTo>
                    <a:pt x="4207" y="2119"/>
                  </a:lnTo>
                  <a:lnTo>
                    <a:pt x="4219" y="2124"/>
                  </a:lnTo>
                  <a:lnTo>
                    <a:pt x="4219" y="2124"/>
                  </a:lnTo>
                  <a:lnTo>
                    <a:pt x="4227" y="2126"/>
                  </a:lnTo>
                  <a:lnTo>
                    <a:pt x="4232" y="2128"/>
                  </a:lnTo>
                  <a:lnTo>
                    <a:pt x="4247" y="2128"/>
                  </a:lnTo>
                  <a:lnTo>
                    <a:pt x="4247" y="2128"/>
                  </a:lnTo>
                  <a:lnTo>
                    <a:pt x="4259" y="2128"/>
                  </a:lnTo>
                  <a:lnTo>
                    <a:pt x="4265" y="2128"/>
                  </a:lnTo>
                  <a:lnTo>
                    <a:pt x="4270" y="2130"/>
                  </a:lnTo>
                  <a:lnTo>
                    <a:pt x="4270" y="2130"/>
                  </a:lnTo>
                  <a:lnTo>
                    <a:pt x="4281" y="2137"/>
                  </a:lnTo>
                  <a:lnTo>
                    <a:pt x="4286" y="2139"/>
                  </a:lnTo>
                  <a:lnTo>
                    <a:pt x="4290" y="2139"/>
                  </a:lnTo>
                  <a:lnTo>
                    <a:pt x="4292" y="2137"/>
                  </a:lnTo>
                  <a:lnTo>
                    <a:pt x="4292" y="2137"/>
                  </a:lnTo>
                  <a:close/>
                  <a:moveTo>
                    <a:pt x="4158" y="2045"/>
                  </a:moveTo>
                  <a:lnTo>
                    <a:pt x="4158" y="2045"/>
                  </a:lnTo>
                  <a:lnTo>
                    <a:pt x="4158" y="2036"/>
                  </a:lnTo>
                  <a:lnTo>
                    <a:pt x="4154" y="2029"/>
                  </a:lnTo>
                  <a:lnTo>
                    <a:pt x="4151" y="2023"/>
                  </a:lnTo>
                  <a:lnTo>
                    <a:pt x="4145" y="2018"/>
                  </a:lnTo>
                  <a:lnTo>
                    <a:pt x="4145" y="2018"/>
                  </a:lnTo>
                  <a:lnTo>
                    <a:pt x="4131" y="2008"/>
                  </a:lnTo>
                  <a:lnTo>
                    <a:pt x="4125" y="2001"/>
                  </a:lnTo>
                  <a:lnTo>
                    <a:pt x="4122" y="1992"/>
                  </a:lnTo>
                  <a:lnTo>
                    <a:pt x="4122" y="1992"/>
                  </a:lnTo>
                  <a:lnTo>
                    <a:pt x="4118" y="1979"/>
                  </a:lnTo>
                  <a:lnTo>
                    <a:pt x="4116" y="1972"/>
                  </a:lnTo>
                  <a:lnTo>
                    <a:pt x="4113" y="1966"/>
                  </a:lnTo>
                  <a:lnTo>
                    <a:pt x="4113" y="1966"/>
                  </a:lnTo>
                  <a:lnTo>
                    <a:pt x="4102" y="1959"/>
                  </a:lnTo>
                  <a:lnTo>
                    <a:pt x="4091" y="1952"/>
                  </a:lnTo>
                  <a:lnTo>
                    <a:pt x="4082" y="1946"/>
                  </a:lnTo>
                  <a:lnTo>
                    <a:pt x="4073" y="1939"/>
                  </a:lnTo>
                  <a:lnTo>
                    <a:pt x="4073" y="1939"/>
                  </a:lnTo>
                  <a:lnTo>
                    <a:pt x="4067" y="1931"/>
                  </a:lnTo>
                  <a:lnTo>
                    <a:pt x="4064" y="1922"/>
                  </a:lnTo>
                  <a:lnTo>
                    <a:pt x="4060" y="1906"/>
                  </a:lnTo>
                  <a:lnTo>
                    <a:pt x="4060" y="1906"/>
                  </a:lnTo>
                  <a:lnTo>
                    <a:pt x="4055" y="1891"/>
                  </a:lnTo>
                  <a:lnTo>
                    <a:pt x="4047" y="1882"/>
                  </a:lnTo>
                  <a:lnTo>
                    <a:pt x="4036" y="1876"/>
                  </a:lnTo>
                  <a:lnTo>
                    <a:pt x="4024" y="1871"/>
                  </a:lnTo>
                  <a:lnTo>
                    <a:pt x="4024" y="1871"/>
                  </a:lnTo>
                  <a:lnTo>
                    <a:pt x="4013" y="1869"/>
                  </a:lnTo>
                  <a:lnTo>
                    <a:pt x="4007" y="1867"/>
                  </a:lnTo>
                  <a:lnTo>
                    <a:pt x="4002" y="1867"/>
                  </a:lnTo>
                  <a:lnTo>
                    <a:pt x="4002" y="1867"/>
                  </a:lnTo>
                  <a:lnTo>
                    <a:pt x="4000" y="1869"/>
                  </a:lnTo>
                  <a:lnTo>
                    <a:pt x="4000" y="1869"/>
                  </a:lnTo>
                  <a:lnTo>
                    <a:pt x="3998" y="1871"/>
                  </a:lnTo>
                  <a:lnTo>
                    <a:pt x="3998" y="1875"/>
                  </a:lnTo>
                  <a:lnTo>
                    <a:pt x="4002" y="1882"/>
                  </a:lnTo>
                  <a:lnTo>
                    <a:pt x="4011" y="1893"/>
                  </a:lnTo>
                  <a:lnTo>
                    <a:pt x="4011" y="1893"/>
                  </a:lnTo>
                  <a:lnTo>
                    <a:pt x="4031" y="1917"/>
                  </a:lnTo>
                  <a:lnTo>
                    <a:pt x="4040" y="1930"/>
                  </a:lnTo>
                  <a:lnTo>
                    <a:pt x="4047" y="1944"/>
                  </a:lnTo>
                  <a:lnTo>
                    <a:pt x="4047" y="1944"/>
                  </a:lnTo>
                  <a:lnTo>
                    <a:pt x="4058" y="1966"/>
                  </a:lnTo>
                  <a:lnTo>
                    <a:pt x="4073" y="1988"/>
                  </a:lnTo>
                  <a:lnTo>
                    <a:pt x="4073" y="1988"/>
                  </a:lnTo>
                  <a:lnTo>
                    <a:pt x="4082" y="2003"/>
                  </a:lnTo>
                  <a:lnTo>
                    <a:pt x="4091" y="2018"/>
                  </a:lnTo>
                  <a:lnTo>
                    <a:pt x="4107" y="2049"/>
                  </a:lnTo>
                  <a:lnTo>
                    <a:pt x="4107" y="2049"/>
                  </a:lnTo>
                  <a:lnTo>
                    <a:pt x="4116" y="2062"/>
                  </a:lnTo>
                  <a:lnTo>
                    <a:pt x="4122" y="2065"/>
                  </a:lnTo>
                  <a:lnTo>
                    <a:pt x="4129" y="2071"/>
                  </a:lnTo>
                  <a:lnTo>
                    <a:pt x="4129" y="2071"/>
                  </a:lnTo>
                  <a:lnTo>
                    <a:pt x="4134" y="2073"/>
                  </a:lnTo>
                  <a:lnTo>
                    <a:pt x="4142" y="2076"/>
                  </a:lnTo>
                  <a:lnTo>
                    <a:pt x="4149" y="2076"/>
                  </a:lnTo>
                  <a:lnTo>
                    <a:pt x="4152" y="2076"/>
                  </a:lnTo>
                  <a:lnTo>
                    <a:pt x="4156" y="2075"/>
                  </a:lnTo>
                  <a:lnTo>
                    <a:pt x="4156" y="2075"/>
                  </a:lnTo>
                  <a:lnTo>
                    <a:pt x="4160" y="2067"/>
                  </a:lnTo>
                  <a:lnTo>
                    <a:pt x="4160" y="2060"/>
                  </a:lnTo>
                  <a:lnTo>
                    <a:pt x="4158" y="2045"/>
                  </a:lnTo>
                  <a:lnTo>
                    <a:pt x="4158" y="2045"/>
                  </a:lnTo>
                  <a:close/>
                  <a:moveTo>
                    <a:pt x="4238" y="1623"/>
                  </a:moveTo>
                  <a:lnTo>
                    <a:pt x="4238" y="1623"/>
                  </a:lnTo>
                  <a:lnTo>
                    <a:pt x="4241" y="1618"/>
                  </a:lnTo>
                  <a:lnTo>
                    <a:pt x="4241" y="1610"/>
                  </a:lnTo>
                  <a:lnTo>
                    <a:pt x="4241" y="1610"/>
                  </a:lnTo>
                  <a:lnTo>
                    <a:pt x="4241" y="1603"/>
                  </a:lnTo>
                  <a:lnTo>
                    <a:pt x="4241" y="1603"/>
                  </a:lnTo>
                  <a:lnTo>
                    <a:pt x="4243" y="1599"/>
                  </a:lnTo>
                  <a:lnTo>
                    <a:pt x="4243" y="1596"/>
                  </a:lnTo>
                  <a:lnTo>
                    <a:pt x="4241" y="1594"/>
                  </a:lnTo>
                  <a:lnTo>
                    <a:pt x="4241" y="1594"/>
                  </a:lnTo>
                  <a:lnTo>
                    <a:pt x="4239" y="1592"/>
                  </a:lnTo>
                  <a:lnTo>
                    <a:pt x="4236" y="1592"/>
                  </a:lnTo>
                  <a:lnTo>
                    <a:pt x="4228" y="1594"/>
                  </a:lnTo>
                  <a:lnTo>
                    <a:pt x="4228" y="1594"/>
                  </a:lnTo>
                  <a:lnTo>
                    <a:pt x="4225" y="1596"/>
                  </a:lnTo>
                  <a:lnTo>
                    <a:pt x="4225" y="1596"/>
                  </a:lnTo>
                  <a:lnTo>
                    <a:pt x="4216" y="1599"/>
                  </a:lnTo>
                  <a:lnTo>
                    <a:pt x="4212" y="1603"/>
                  </a:lnTo>
                  <a:lnTo>
                    <a:pt x="4209" y="1607"/>
                  </a:lnTo>
                  <a:lnTo>
                    <a:pt x="4207" y="1612"/>
                  </a:lnTo>
                  <a:lnTo>
                    <a:pt x="4207" y="1616"/>
                  </a:lnTo>
                  <a:lnTo>
                    <a:pt x="4209" y="1621"/>
                  </a:lnTo>
                  <a:lnTo>
                    <a:pt x="4212" y="1627"/>
                  </a:lnTo>
                  <a:lnTo>
                    <a:pt x="4212" y="1627"/>
                  </a:lnTo>
                  <a:lnTo>
                    <a:pt x="4214" y="1629"/>
                  </a:lnTo>
                  <a:lnTo>
                    <a:pt x="4218" y="1631"/>
                  </a:lnTo>
                  <a:lnTo>
                    <a:pt x="4225" y="1632"/>
                  </a:lnTo>
                  <a:lnTo>
                    <a:pt x="4232" y="1629"/>
                  </a:lnTo>
                  <a:lnTo>
                    <a:pt x="4238" y="1623"/>
                  </a:lnTo>
                  <a:lnTo>
                    <a:pt x="4238" y="1623"/>
                  </a:lnTo>
                  <a:close/>
                  <a:moveTo>
                    <a:pt x="3763" y="1794"/>
                  </a:moveTo>
                  <a:lnTo>
                    <a:pt x="3763" y="1794"/>
                  </a:lnTo>
                  <a:lnTo>
                    <a:pt x="3761" y="1798"/>
                  </a:lnTo>
                  <a:lnTo>
                    <a:pt x="3761" y="1798"/>
                  </a:lnTo>
                  <a:lnTo>
                    <a:pt x="3759" y="1799"/>
                  </a:lnTo>
                  <a:lnTo>
                    <a:pt x="3759" y="1799"/>
                  </a:lnTo>
                  <a:lnTo>
                    <a:pt x="3761" y="1801"/>
                  </a:lnTo>
                  <a:lnTo>
                    <a:pt x="3761" y="1803"/>
                  </a:lnTo>
                  <a:lnTo>
                    <a:pt x="3761" y="1803"/>
                  </a:lnTo>
                  <a:lnTo>
                    <a:pt x="3763" y="1805"/>
                  </a:lnTo>
                  <a:lnTo>
                    <a:pt x="3763" y="1809"/>
                  </a:lnTo>
                  <a:lnTo>
                    <a:pt x="3763" y="1809"/>
                  </a:lnTo>
                  <a:lnTo>
                    <a:pt x="3756" y="1827"/>
                  </a:lnTo>
                  <a:lnTo>
                    <a:pt x="3756" y="1827"/>
                  </a:lnTo>
                  <a:lnTo>
                    <a:pt x="3757" y="1836"/>
                  </a:lnTo>
                  <a:lnTo>
                    <a:pt x="3761" y="1847"/>
                  </a:lnTo>
                  <a:lnTo>
                    <a:pt x="3761" y="1847"/>
                  </a:lnTo>
                  <a:lnTo>
                    <a:pt x="3763" y="1858"/>
                  </a:lnTo>
                  <a:lnTo>
                    <a:pt x="3765" y="1865"/>
                  </a:lnTo>
                  <a:lnTo>
                    <a:pt x="3766" y="1867"/>
                  </a:lnTo>
                  <a:lnTo>
                    <a:pt x="3770" y="1867"/>
                  </a:lnTo>
                  <a:lnTo>
                    <a:pt x="3779" y="1864"/>
                  </a:lnTo>
                  <a:lnTo>
                    <a:pt x="3779" y="1864"/>
                  </a:lnTo>
                  <a:lnTo>
                    <a:pt x="3785" y="1862"/>
                  </a:lnTo>
                  <a:lnTo>
                    <a:pt x="3788" y="1860"/>
                  </a:lnTo>
                  <a:lnTo>
                    <a:pt x="3790" y="1858"/>
                  </a:lnTo>
                  <a:lnTo>
                    <a:pt x="3790" y="1858"/>
                  </a:lnTo>
                  <a:lnTo>
                    <a:pt x="3792" y="1853"/>
                  </a:lnTo>
                  <a:lnTo>
                    <a:pt x="3792" y="1845"/>
                  </a:lnTo>
                  <a:lnTo>
                    <a:pt x="3792" y="1838"/>
                  </a:lnTo>
                  <a:lnTo>
                    <a:pt x="3790" y="1832"/>
                  </a:lnTo>
                  <a:lnTo>
                    <a:pt x="3790" y="1832"/>
                  </a:lnTo>
                  <a:lnTo>
                    <a:pt x="3783" y="1820"/>
                  </a:lnTo>
                  <a:lnTo>
                    <a:pt x="3774" y="1809"/>
                  </a:lnTo>
                  <a:lnTo>
                    <a:pt x="3763" y="1794"/>
                  </a:lnTo>
                  <a:lnTo>
                    <a:pt x="3763" y="1794"/>
                  </a:lnTo>
                  <a:close/>
                  <a:moveTo>
                    <a:pt x="4209" y="1952"/>
                  </a:moveTo>
                  <a:lnTo>
                    <a:pt x="4209" y="1952"/>
                  </a:lnTo>
                  <a:lnTo>
                    <a:pt x="4207" y="1959"/>
                  </a:lnTo>
                  <a:lnTo>
                    <a:pt x="4205" y="1966"/>
                  </a:lnTo>
                  <a:lnTo>
                    <a:pt x="4207" y="1974"/>
                  </a:lnTo>
                  <a:lnTo>
                    <a:pt x="4209" y="1981"/>
                  </a:lnTo>
                  <a:lnTo>
                    <a:pt x="4209" y="1981"/>
                  </a:lnTo>
                  <a:lnTo>
                    <a:pt x="4210" y="1988"/>
                  </a:lnTo>
                  <a:lnTo>
                    <a:pt x="4214" y="1994"/>
                  </a:lnTo>
                  <a:lnTo>
                    <a:pt x="4223" y="2003"/>
                  </a:lnTo>
                  <a:lnTo>
                    <a:pt x="4223" y="2003"/>
                  </a:lnTo>
                  <a:lnTo>
                    <a:pt x="4225" y="2010"/>
                  </a:lnTo>
                  <a:lnTo>
                    <a:pt x="4227" y="2018"/>
                  </a:lnTo>
                  <a:lnTo>
                    <a:pt x="4230" y="2025"/>
                  </a:lnTo>
                  <a:lnTo>
                    <a:pt x="4234" y="2032"/>
                  </a:lnTo>
                  <a:lnTo>
                    <a:pt x="4234" y="2032"/>
                  </a:lnTo>
                  <a:lnTo>
                    <a:pt x="4238" y="2036"/>
                  </a:lnTo>
                  <a:lnTo>
                    <a:pt x="4243" y="2038"/>
                  </a:lnTo>
                  <a:lnTo>
                    <a:pt x="4256" y="2041"/>
                  </a:lnTo>
                  <a:lnTo>
                    <a:pt x="4268" y="2041"/>
                  </a:lnTo>
                  <a:lnTo>
                    <a:pt x="4279" y="2040"/>
                  </a:lnTo>
                  <a:lnTo>
                    <a:pt x="4279" y="2040"/>
                  </a:lnTo>
                  <a:lnTo>
                    <a:pt x="4285" y="2038"/>
                  </a:lnTo>
                  <a:lnTo>
                    <a:pt x="4290" y="2038"/>
                  </a:lnTo>
                  <a:lnTo>
                    <a:pt x="4290" y="2038"/>
                  </a:lnTo>
                  <a:lnTo>
                    <a:pt x="4294" y="2038"/>
                  </a:lnTo>
                  <a:lnTo>
                    <a:pt x="4297" y="2040"/>
                  </a:lnTo>
                  <a:lnTo>
                    <a:pt x="4297" y="2040"/>
                  </a:lnTo>
                  <a:lnTo>
                    <a:pt x="4303" y="2041"/>
                  </a:lnTo>
                  <a:lnTo>
                    <a:pt x="4308" y="2041"/>
                  </a:lnTo>
                  <a:lnTo>
                    <a:pt x="4319" y="2038"/>
                  </a:lnTo>
                  <a:lnTo>
                    <a:pt x="4319" y="2038"/>
                  </a:lnTo>
                  <a:lnTo>
                    <a:pt x="4323" y="2036"/>
                  </a:lnTo>
                  <a:lnTo>
                    <a:pt x="4324" y="2032"/>
                  </a:lnTo>
                  <a:lnTo>
                    <a:pt x="4328" y="2025"/>
                  </a:lnTo>
                  <a:lnTo>
                    <a:pt x="4328" y="2025"/>
                  </a:lnTo>
                  <a:lnTo>
                    <a:pt x="4332" y="2016"/>
                  </a:lnTo>
                  <a:lnTo>
                    <a:pt x="4334" y="2007"/>
                  </a:lnTo>
                  <a:lnTo>
                    <a:pt x="4334" y="1996"/>
                  </a:lnTo>
                  <a:lnTo>
                    <a:pt x="4334" y="1986"/>
                  </a:lnTo>
                  <a:lnTo>
                    <a:pt x="4334" y="1986"/>
                  </a:lnTo>
                  <a:lnTo>
                    <a:pt x="4332" y="1981"/>
                  </a:lnTo>
                  <a:lnTo>
                    <a:pt x="4332" y="1977"/>
                  </a:lnTo>
                  <a:lnTo>
                    <a:pt x="4332" y="1974"/>
                  </a:lnTo>
                  <a:lnTo>
                    <a:pt x="4332" y="1974"/>
                  </a:lnTo>
                  <a:lnTo>
                    <a:pt x="4337" y="1968"/>
                  </a:lnTo>
                  <a:lnTo>
                    <a:pt x="4343" y="1966"/>
                  </a:lnTo>
                  <a:lnTo>
                    <a:pt x="4343" y="1966"/>
                  </a:lnTo>
                  <a:lnTo>
                    <a:pt x="4352" y="1964"/>
                  </a:lnTo>
                  <a:lnTo>
                    <a:pt x="4353" y="1963"/>
                  </a:lnTo>
                  <a:lnTo>
                    <a:pt x="4355" y="1959"/>
                  </a:lnTo>
                  <a:lnTo>
                    <a:pt x="4355" y="1959"/>
                  </a:lnTo>
                  <a:lnTo>
                    <a:pt x="4355" y="1955"/>
                  </a:lnTo>
                  <a:lnTo>
                    <a:pt x="4353" y="1953"/>
                  </a:lnTo>
                  <a:lnTo>
                    <a:pt x="4348" y="1948"/>
                  </a:lnTo>
                  <a:lnTo>
                    <a:pt x="4348" y="1948"/>
                  </a:lnTo>
                  <a:lnTo>
                    <a:pt x="4341" y="1942"/>
                  </a:lnTo>
                  <a:lnTo>
                    <a:pt x="4337" y="1935"/>
                  </a:lnTo>
                  <a:lnTo>
                    <a:pt x="4337" y="1935"/>
                  </a:lnTo>
                  <a:lnTo>
                    <a:pt x="4335" y="1926"/>
                  </a:lnTo>
                  <a:lnTo>
                    <a:pt x="4334" y="1922"/>
                  </a:lnTo>
                  <a:lnTo>
                    <a:pt x="4334" y="1917"/>
                  </a:lnTo>
                  <a:lnTo>
                    <a:pt x="4334" y="1917"/>
                  </a:lnTo>
                  <a:lnTo>
                    <a:pt x="4335" y="1908"/>
                  </a:lnTo>
                  <a:lnTo>
                    <a:pt x="4341" y="1897"/>
                  </a:lnTo>
                  <a:lnTo>
                    <a:pt x="4341" y="1897"/>
                  </a:lnTo>
                  <a:lnTo>
                    <a:pt x="4346" y="1893"/>
                  </a:lnTo>
                  <a:lnTo>
                    <a:pt x="4352" y="1889"/>
                  </a:lnTo>
                  <a:lnTo>
                    <a:pt x="4357" y="1886"/>
                  </a:lnTo>
                  <a:lnTo>
                    <a:pt x="4361" y="1880"/>
                  </a:lnTo>
                  <a:lnTo>
                    <a:pt x="4361" y="1880"/>
                  </a:lnTo>
                  <a:lnTo>
                    <a:pt x="4363" y="1878"/>
                  </a:lnTo>
                  <a:lnTo>
                    <a:pt x="4361" y="1875"/>
                  </a:lnTo>
                  <a:lnTo>
                    <a:pt x="4357" y="1873"/>
                  </a:lnTo>
                  <a:lnTo>
                    <a:pt x="4348" y="1867"/>
                  </a:lnTo>
                  <a:lnTo>
                    <a:pt x="4348" y="1867"/>
                  </a:lnTo>
                  <a:lnTo>
                    <a:pt x="4344" y="1864"/>
                  </a:lnTo>
                  <a:lnTo>
                    <a:pt x="4343" y="1858"/>
                  </a:lnTo>
                  <a:lnTo>
                    <a:pt x="4339" y="1853"/>
                  </a:lnTo>
                  <a:lnTo>
                    <a:pt x="4335" y="1849"/>
                  </a:lnTo>
                  <a:lnTo>
                    <a:pt x="4335" y="1849"/>
                  </a:lnTo>
                  <a:lnTo>
                    <a:pt x="4332" y="1849"/>
                  </a:lnTo>
                  <a:lnTo>
                    <a:pt x="4328" y="1849"/>
                  </a:lnTo>
                  <a:lnTo>
                    <a:pt x="4324" y="1851"/>
                  </a:lnTo>
                  <a:lnTo>
                    <a:pt x="4321" y="1853"/>
                  </a:lnTo>
                  <a:lnTo>
                    <a:pt x="4321" y="1853"/>
                  </a:lnTo>
                  <a:lnTo>
                    <a:pt x="4314" y="1862"/>
                  </a:lnTo>
                  <a:lnTo>
                    <a:pt x="4308" y="1873"/>
                  </a:lnTo>
                  <a:lnTo>
                    <a:pt x="4308" y="1873"/>
                  </a:lnTo>
                  <a:lnTo>
                    <a:pt x="4306" y="1880"/>
                  </a:lnTo>
                  <a:lnTo>
                    <a:pt x="4305" y="1886"/>
                  </a:lnTo>
                  <a:lnTo>
                    <a:pt x="4303" y="1889"/>
                  </a:lnTo>
                  <a:lnTo>
                    <a:pt x="4303" y="1889"/>
                  </a:lnTo>
                  <a:lnTo>
                    <a:pt x="4297" y="1895"/>
                  </a:lnTo>
                  <a:lnTo>
                    <a:pt x="4290" y="1897"/>
                  </a:lnTo>
                  <a:lnTo>
                    <a:pt x="4290" y="1897"/>
                  </a:lnTo>
                  <a:lnTo>
                    <a:pt x="4283" y="1900"/>
                  </a:lnTo>
                  <a:lnTo>
                    <a:pt x="4276" y="1904"/>
                  </a:lnTo>
                  <a:lnTo>
                    <a:pt x="4272" y="1909"/>
                  </a:lnTo>
                  <a:lnTo>
                    <a:pt x="4270" y="1917"/>
                  </a:lnTo>
                  <a:lnTo>
                    <a:pt x="4270" y="1917"/>
                  </a:lnTo>
                  <a:lnTo>
                    <a:pt x="4270" y="1924"/>
                  </a:lnTo>
                  <a:lnTo>
                    <a:pt x="4268" y="1928"/>
                  </a:lnTo>
                  <a:lnTo>
                    <a:pt x="4265" y="1933"/>
                  </a:lnTo>
                  <a:lnTo>
                    <a:pt x="4259" y="1935"/>
                  </a:lnTo>
                  <a:lnTo>
                    <a:pt x="4259" y="1935"/>
                  </a:lnTo>
                  <a:lnTo>
                    <a:pt x="4247" y="1941"/>
                  </a:lnTo>
                  <a:lnTo>
                    <a:pt x="4247" y="1941"/>
                  </a:lnTo>
                  <a:lnTo>
                    <a:pt x="4241" y="1944"/>
                  </a:lnTo>
                  <a:lnTo>
                    <a:pt x="4238" y="1946"/>
                  </a:lnTo>
                  <a:lnTo>
                    <a:pt x="4234" y="1946"/>
                  </a:lnTo>
                  <a:lnTo>
                    <a:pt x="4234" y="1946"/>
                  </a:lnTo>
                  <a:lnTo>
                    <a:pt x="4219" y="1944"/>
                  </a:lnTo>
                  <a:lnTo>
                    <a:pt x="4214" y="1946"/>
                  </a:lnTo>
                  <a:lnTo>
                    <a:pt x="4210" y="1948"/>
                  </a:lnTo>
                  <a:lnTo>
                    <a:pt x="4209" y="1952"/>
                  </a:lnTo>
                  <a:lnTo>
                    <a:pt x="4209" y="1952"/>
                  </a:lnTo>
                  <a:close/>
                  <a:moveTo>
                    <a:pt x="4681" y="1115"/>
                  </a:moveTo>
                  <a:lnTo>
                    <a:pt x="4681" y="1115"/>
                  </a:lnTo>
                  <a:lnTo>
                    <a:pt x="4678" y="1117"/>
                  </a:lnTo>
                  <a:lnTo>
                    <a:pt x="4676" y="1119"/>
                  </a:lnTo>
                  <a:lnTo>
                    <a:pt x="4672" y="1128"/>
                  </a:lnTo>
                  <a:lnTo>
                    <a:pt x="4674" y="1135"/>
                  </a:lnTo>
                  <a:lnTo>
                    <a:pt x="4674" y="1139"/>
                  </a:lnTo>
                  <a:lnTo>
                    <a:pt x="4678" y="1143"/>
                  </a:lnTo>
                  <a:lnTo>
                    <a:pt x="4678" y="1143"/>
                  </a:lnTo>
                  <a:lnTo>
                    <a:pt x="4683" y="1145"/>
                  </a:lnTo>
                  <a:lnTo>
                    <a:pt x="4687" y="1145"/>
                  </a:lnTo>
                  <a:lnTo>
                    <a:pt x="4689" y="1143"/>
                  </a:lnTo>
                  <a:lnTo>
                    <a:pt x="4689" y="1143"/>
                  </a:lnTo>
                  <a:lnTo>
                    <a:pt x="4690" y="1141"/>
                  </a:lnTo>
                  <a:lnTo>
                    <a:pt x="4690" y="1137"/>
                  </a:lnTo>
                  <a:lnTo>
                    <a:pt x="4690" y="1134"/>
                  </a:lnTo>
                  <a:lnTo>
                    <a:pt x="4690" y="1132"/>
                  </a:lnTo>
                  <a:lnTo>
                    <a:pt x="4690" y="1132"/>
                  </a:lnTo>
                  <a:lnTo>
                    <a:pt x="4694" y="1126"/>
                  </a:lnTo>
                  <a:lnTo>
                    <a:pt x="4696" y="1124"/>
                  </a:lnTo>
                  <a:lnTo>
                    <a:pt x="4700" y="1124"/>
                  </a:lnTo>
                  <a:lnTo>
                    <a:pt x="4703" y="1124"/>
                  </a:lnTo>
                  <a:lnTo>
                    <a:pt x="4710" y="1128"/>
                  </a:lnTo>
                  <a:lnTo>
                    <a:pt x="4718" y="1130"/>
                  </a:lnTo>
                  <a:lnTo>
                    <a:pt x="4718" y="1130"/>
                  </a:lnTo>
                  <a:lnTo>
                    <a:pt x="4725" y="1130"/>
                  </a:lnTo>
                  <a:lnTo>
                    <a:pt x="4732" y="1128"/>
                  </a:lnTo>
                  <a:lnTo>
                    <a:pt x="4739" y="1124"/>
                  </a:lnTo>
                  <a:lnTo>
                    <a:pt x="4745" y="1119"/>
                  </a:lnTo>
                  <a:lnTo>
                    <a:pt x="4745" y="1119"/>
                  </a:lnTo>
                  <a:lnTo>
                    <a:pt x="4748" y="1113"/>
                  </a:lnTo>
                  <a:lnTo>
                    <a:pt x="4750" y="1106"/>
                  </a:lnTo>
                  <a:lnTo>
                    <a:pt x="4750" y="1101"/>
                  </a:lnTo>
                  <a:lnTo>
                    <a:pt x="4750" y="1097"/>
                  </a:lnTo>
                  <a:lnTo>
                    <a:pt x="4747" y="1095"/>
                  </a:lnTo>
                  <a:lnTo>
                    <a:pt x="4747" y="1095"/>
                  </a:lnTo>
                  <a:lnTo>
                    <a:pt x="4741" y="1093"/>
                  </a:lnTo>
                  <a:lnTo>
                    <a:pt x="4736" y="1093"/>
                  </a:lnTo>
                  <a:lnTo>
                    <a:pt x="4729" y="1091"/>
                  </a:lnTo>
                  <a:lnTo>
                    <a:pt x="4723" y="1090"/>
                  </a:lnTo>
                  <a:lnTo>
                    <a:pt x="4723" y="1090"/>
                  </a:lnTo>
                  <a:lnTo>
                    <a:pt x="4721" y="1086"/>
                  </a:lnTo>
                  <a:lnTo>
                    <a:pt x="4719" y="1082"/>
                  </a:lnTo>
                  <a:lnTo>
                    <a:pt x="4718" y="1073"/>
                  </a:lnTo>
                  <a:lnTo>
                    <a:pt x="4718" y="1073"/>
                  </a:lnTo>
                  <a:lnTo>
                    <a:pt x="4710" y="1066"/>
                  </a:lnTo>
                  <a:lnTo>
                    <a:pt x="4703" y="1058"/>
                  </a:lnTo>
                  <a:lnTo>
                    <a:pt x="4703" y="1058"/>
                  </a:lnTo>
                  <a:lnTo>
                    <a:pt x="4700" y="1060"/>
                  </a:lnTo>
                  <a:lnTo>
                    <a:pt x="4698" y="1062"/>
                  </a:lnTo>
                  <a:lnTo>
                    <a:pt x="4700" y="1069"/>
                  </a:lnTo>
                  <a:lnTo>
                    <a:pt x="4705" y="1080"/>
                  </a:lnTo>
                  <a:lnTo>
                    <a:pt x="4705" y="1080"/>
                  </a:lnTo>
                  <a:lnTo>
                    <a:pt x="4705" y="1088"/>
                  </a:lnTo>
                  <a:lnTo>
                    <a:pt x="4705" y="1097"/>
                  </a:lnTo>
                  <a:lnTo>
                    <a:pt x="4701" y="1104"/>
                  </a:lnTo>
                  <a:lnTo>
                    <a:pt x="4698" y="1110"/>
                  </a:lnTo>
                  <a:lnTo>
                    <a:pt x="4698" y="1110"/>
                  </a:lnTo>
                  <a:lnTo>
                    <a:pt x="4692" y="1113"/>
                  </a:lnTo>
                  <a:lnTo>
                    <a:pt x="4690" y="1113"/>
                  </a:lnTo>
                  <a:lnTo>
                    <a:pt x="4681" y="1115"/>
                  </a:lnTo>
                  <a:lnTo>
                    <a:pt x="4681" y="1115"/>
                  </a:lnTo>
                  <a:close/>
                  <a:moveTo>
                    <a:pt x="4462" y="1809"/>
                  </a:moveTo>
                  <a:lnTo>
                    <a:pt x="4462" y="1809"/>
                  </a:lnTo>
                  <a:lnTo>
                    <a:pt x="4459" y="1809"/>
                  </a:lnTo>
                  <a:lnTo>
                    <a:pt x="4459" y="1809"/>
                  </a:lnTo>
                  <a:lnTo>
                    <a:pt x="4457" y="1810"/>
                  </a:lnTo>
                  <a:lnTo>
                    <a:pt x="4455" y="1814"/>
                  </a:lnTo>
                  <a:lnTo>
                    <a:pt x="4451" y="1820"/>
                  </a:lnTo>
                  <a:lnTo>
                    <a:pt x="4451" y="1820"/>
                  </a:lnTo>
                  <a:lnTo>
                    <a:pt x="4446" y="1823"/>
                  </a:lnTo>
                  <a:lnTo>
                    <a:pt x="4437" y="1825"/>
                  </a:lnTo>
                  <a:lnTo>
                    <a:pt x="4421" y="1825"/>
                  </a:lnTo>
                  <a:lnTo>
                    <a:pt x="4421" y="1825"/>
                  </a:lnTo>
                  <a:lnTo>
                    <a:pt x="4415" y="1825"/>
                  </a:lnTo>
                  <a:lnTo>
                    <a:pt x="4411" y="1827"/>
                  </a:lnTo>
                  <a:lnTo>
                    <a:pt x="4408" y="1831"/>
                  </a:lnTo>
                  <a:lnTo>
                    <a:pt x="4408" y="1836"/>
                  </a:lnTo>
                  <a:lnTo>
                    <a:pt x="4408" y="1836"/>
                  </a:lnTo>
                  <a:lnTo>
                    <a:pt x="4410" y="1840"/>
                  </a:lnTo>
                  <a:lnTo>
                    <a:pt x="4411" y="1842"/>
                  </a:lnTo>
                  <a:lnTo>
                    <a:pt x="4421" y="1842"/>
                  </a:lnTo>
                  <a:lnTo>
                    <a:pt x="4421" y="1842"/>
                  </a:lnTo>
                  <a:lnTo>
                    <a:pt x="4430" y="1842"/>
                  </a:lnTo>
                  <a:lnTo>
                    <a:pt x="4435" y="1843"/>
                  </a:lnTo>
                  <a:lnTo>
                    <a:pt x="4439" y="1845"/>
                  </a:lnTo>
                  <a:lnTo>
                    <a:pt x="4439" y="1845"/>
                  </a:lnTo>
                  <a:lnTo>
                    <a:pt x="4440" y="1849"/>
                  </a:lnTo>
                  <a:lnTo>
                    <a:pt x="4440" y="1853"/>
                  </a:lnTo>
                  <a:lnTo>
                    <a:pt x="4440" y="1856"/>
                  </a:lnTo>
                  <a:lnTo>
                    <a:pt x="4440" y="1860"/>
                  </a:lnTo>
                  <a:lnTo>
                    <a:pt x="4440" y="1860"/>
                  </a:lnTo>
                  <a:lnTo>
                    <a:pt x="4442" y="1864"/>
                  </a:lnTo>
                  <a:lnTo>
                    <a:pt x="4448" y="1867"/>
                  </a:lnTo>
                  <a:lnTo>
                    <a:pt x="4453" y="1869"/>
                  </a:lnTo>
                  <a:lnTo>
                    <a:pt x="4459" y="1869"/>
                  </a:lnTo>
                  <a:lnTo>
                    <a:pt x="4459" y="1869"/>
                  </a:lnTo>
                  <a:lnTo>
                    <a:pt x="4462" y="1865"/>
                  </a:lnTo>
                  <a:lnTo>
                    <a:pt x="4462" y="1862"/>
                  </a:lnTo>
                  <a:lnTo>
                    <a:pt x="4462" y="1856"/>
                  </a:lnTo>
                  <a:lnTo>
                    <a:pt x="4460" y="1851"/>
                  </a:lnTo>
                  <a:lnTo>
                    <a:pt x="4460" y="1851"/>
                  </a:lnTo>
                  <a:lnTo>
                    <a:pt x="4459" y="1845"/>
                  </a:lnTo>
                  <a:lnTo>
                    <a:pt x="4460" y="1842"/>
                  </a:lnTo>
                  <a:lnTo>
                    <a:pt x="4468" y="1834"/>
                  </a:lnTo>
                  <a:lnTo>
                    <a:pt x="4468" y="1834"/>
                  </a:lnTo>
                  <a:lnTo>
                    <a:pt x="4471" y="1831"/>
                  </a:lnTo>
                  <a:lnTo>
                    <a:pt x="4471" y="1827"/>
                  </a:lnTo>
                  <a:lnTo>
                    <a:pt x="4471" y="1827"/>
                  </a:lnTo>
                  <a:lnTo>
                    <a:pt x="4468" y="1818"/>
                  </a:lnTo>
                  <a:lnTo>
                    <a:pt x="4466" y="1812"/>
                  </a:lnTo>
                  <a:lnTo>
                    <a:pt x="4462" y="1809"/>
                  </a:lnTo>
                  <a:lnTo>
                    <a:pt x="4462" y="1809"/>
                  </a:lnTo>
                  <a:close/>
                  <a:moveTo>
                    <a:pt x="4654" y="1234"/>
                  </a:moveTo>
                  <a:lnTo>
                    <a:pt x="4654" y="1234"/>
                  </a:lnTo>
                  <a:lnTo>
                    <a:pt x="4652" y="1238"/>
                  </a:lnTo>
                  <a:lnTo>
                    <a:pt x="4649" y="1244"/>
                  </a:lnTo>
                  <a:lnTo>
                    <a:pt x="4645" y="1251"/>
                  </a:lnTo>
                  <a:lnTo>
                    <a:pt x="4642" y="1253"/>
                  </a:lnTo>
                  <a:lnTo>
                    <a:pt x="4640" y="1255"/>
                  </a:lnTo>
                  <a:lnTo>
                    <a:pt x="4640" y="1255"/>
                  </a:lnTo>
                  <a:lnTo>
                    <a:pt x="4634" y="1253"/>
                  </a:lnTo>
                  <a:lnTo>
                    <a:pt x="4632" y="1251"/>
                  </a:lnTo>
                  <a:lnTo>
                    <a:pt x="4632" y="1247"/>
                  </a:lnTo>
                  <a:lnTo>
                    <a:pt x="4631" y="1244"/>
                  </a:lnTo>
                  <a:lnTo>
                    <a:pt x="4631" y="1244"/>
                  </a:lnTo>
                  <a:lnTo>
                    <a:pt x="4627" y="1244"/>
                  </a:lnTo>
                  <a:lnTo>
                    <a:pt x="4625" y="1244"/>
                  </a:lnTo>
                  <a:lnTo>
                    <a:pt x="4623" y="1247"/>
                  </a:lnTo>
                  <a:lnTo>
                    <a:pt x="4622" y="1256"/>
                  </a:lnTo>
                  <a:lnTo>
                    <a:pt x="4622" y="1256"/>
                  </a:lnTo>
                  <a:lnTo>
                    <a:pt x="4616" y="1267"/>
                  </a:lnTo>
                  <a:lnTo>
                    <a:pt x="4611" y="1278"/>
                  </a:lnTo>
                  <a:lnTo>
                    <a:pt x="4611" y="1278"/>
                  </a:lnTo>
                  <a:lnTo>
                    <a:pt x="4607" y="1282"/>
                  </a:lnTo>
                  <a:lnTo>
                    <a:pt x="4603" y="1284"/>
                  </a:lnTo>
                  <a:lnTo>
                    <a:pt x="4594" y="1286"/>
                  </a:lnTo>
                  <a:lnTo>
                    <a:pt x="4594" y="1286"/>
                  </a:lnTo>
                  <a:lnTo>
                    <a:pt x="4580" y="1286"/>
                  </a:lnTo>
                  <a:lnTo>
                    <a:pt x="4573" y="1288"/>
                  </a:lnTo>
                  <a:lnTo>
                    <a:pt x="4571" y="1291"/>
                  </a:lnTo>
                  <a:lnTo>
                    <a:pt x="4569" y="1293"/>
                  </a:lnTo>
                  <a:lnTo>
                    <a:pt x="4569" y="1293"/>
                  </a:lnTo>
                  <a:lnTo>
                    <a:pt x="4560" y="1299"/>
                  </a:lnTo>
                  <a:lnTo>
                    <a:pt x="4553" y="1304"/>
                  </a:lnTo>
                  <a:lnTo>
                    <a:pt x="4551" y="1306"/>
                  </a:lnTo>
                  <a:lnTo>
                    <a:pt x="4551" y="1310"/>
                  </a:lnTo>
                  <a:lnTo>
                    <a:pt x="4555" y="1310"/>
                  </a:lnTo>
                  <a:lnTo>
                    <a:pt x="4560" y="1311"/>
                  </a:lnTo>
                  <a:lnTo>
                    <a:pt x="4560" y="1311"/>
                  </a:lnTo>
                  <a:lnTo>
                    <a:pt x="4565" y="1310"/>
                  </a:lnTo>
                  <a:lnTo>
                    <a:pt x="4571" y="1308"/>
                  </a:lnTo>
                  <a:lnTo>
                    <a:pt x="4580" y="1302"/>
                  </a:lnTo>
                  <a:lnTo>
                    <a:pt x="4585" y="1299"/>
                  </a:lnTo>
                  <a:lnTo>
                    <a:pt x="4589" y="1299"/>
                  </a:lnTo>
                  <a:lnTo>
                    <a:pt x="4594" y="1300"/>
                  </a:lnTo>
                  <a:lnTo>
                    <a:pt x="4600" y="1304"/>
                  </a:lnTo>
                  <a:lnTo>
                    <a:pt x="4600" y="1304"/>
                  </a:lnTo>
                  <a:lnTo>
                    <a:pt x="4605" y="1315"/>
                  </a:lnTo>
                  <a:lnTo>
                    <a:pt x="4609" y="1321"/>
                  </a:lnTo>
                  <a:lnTo>
                    <a:pt x="4611" y="1321"/>
                  </a:lnTo>
                  <a:lnTo>
                    <a:pt x="4614" y="1322"/>
                  </a:lnTo>
                  <a:lnTo>
                    <a:pt x="4614" y="1322"/>
                  </a:lnTo>
                  <a:lnTo>
                    <a:pt x="4618" y="1321"/>
                  </a:lnTo>
                  <a:lnTo>
                    <a:pt x="4620" y="1317"/>
                  </a:lnTo>
                  <a:lnTo>
                    <a:pt x="4622" y="1308"/>
                  </a:lnTo>
                  <a:lnTo>
                    <a:pt x="4622" y="1308"/>
                  </a:lnTo>
                  <a:lnTo>
                    <a:pt x="4623" y="1302"/>
                  </a:lnTo>
                  <a:lnTo>
                    <a:pt x="4625" y="1300"/>
                  </a:lnTo>
                  <a:lnTo>
                    <a:pt x="4629" y="1299"/>
                  </a:lnTo>
                  <a:lnTo>
                    <a:pt x="4629" y="1299"/>
                  </a:lnTo>
                  <a:lnTo>
                    <a:pt x="4636" y="1299"/>
                  </a:lnTo>
                  <a:lnTo>
                    <a:pt x="4643" y="1300"/>
                  </a:lnTo>
                  <a:lnTo>
                    <a:pt x="4643" y="1300"/>
                  </a:lnTo>
                  <a:lnTo>
                    <a:pt x="4652" y="1304"/>
                  </a:lnTo>
                  <a:lnTo>
                    <a:pt x="4656" y="1306"/>
                  </a:lnTo>
                  <a:lnTo>
                    <a:pt x="4660" y="1304"/>
                  </a:lnTo>
                  <a:lnTo>
                    <a:pt x="4660" y="1304"/>
                  </a:lnTo>
                  <a:lnTo>
                    <a:pt x="4663" y="1300"/>
                  </a:lnTo>
                  <a:lnTo>
                    <a:pt x="4663" y="1299"/>
                  </a:lnTo>
                  <a:lnTo>
                    <a:pt x="4665" y="1295"/>
                  </a:lnTo>
                  <a:lnTo>
                    <a:pt x="4671" y="1295"/>
                  </a:lnTo>
                  <a:lnTo>
                    <a:pt x="4671" y="1295"/>
                  </a:lnTo>
                  <a:lnTo>
                    <a:pt x="4671" y="1289"/>
                  </a:lnTo>
                  <a:lnTo>
                    <a:pt x="4671" y="1286"/>
                  </a:lnTo>
                  <a:lnTo>
                    <a:pt x="4672" y="1284"/>
                  </a:lnTo>
                  <a:lnTo>
                    <a:pt x="4672" y="1284"/>
                  </a:lnTo>
                  <a:lnTo>
                    <a:pt x="4676" y="1282"/>
                  </a:lnTo>
                  <a:lnTo>
                    <a:pt x="4680" y="1284"/>
                  </a:lnTo>
                  <a:lnTo>
                    <a:pt x="4680" y="1288"/>
                  </a:lnTo>
                  <a:lnTo>
                    <a:pt x="4681" y="1291"/>
                  </a:lnTo>
                  <a:lnTo>
                    <a:pt x="4681" y="1291"/>
                  </a:lnTo>
                  <a:lnTo>
                    <a:pt x="4685" y="1291"/>
                  </a:lnTo>
                  <a:lnTo>
                    <a:pt x="4689" y="1289"/>
                  </a:lnTo>
                  <a:lnTo>
                    <a:pt x="4690" y="1286"/>
                  </a:lnTo>
                  <a:lnTo>
                    <a:pt x="4692" y="1282"/>
                  </a:lnTo>
                  <a:lnTo>
                    <a:pt x="4692" y="1273"/>
                  </a:lnTo>
                  <a:lnTo>
                    <a:pt x="4690" y="1266"/>
                  </a:lnTo>
                  <a:lnTo>
                    <a:pt x="4690" y="1266"/>
                  </a:lnTo>
                  <a:lnTo>
                    <a:pt x="4689" y="1255"/>
                  </a:lnTo>
                  <a:lnTo>
                    <a:pt x="4689" y="1249"/>
                  </a:lnTo>
                  <a:lnTo>
                    <a:pt x="4690" y="1242"/>
                  </a:lnTo>
                  <a:lnTo>
                    <a:pt x="4690" y="1242"/>
                  </a:lnTo>
                  <a:lnTo>
                    <a:pt x="4692" y="1236"/>
                  </a:lnTo>
                  <a:lnTo>
                    <a:pt x="4696" y="1231"/>
                  </a:lnTo>
                  <a:lnTo>
                    <a:pt x="4700" y="1223"/>
                  </a:lnTo>
                  <a:lnTo>
                    <a:pt x="4701" y="1218"/>
                  </a:lnTo>
                  <a:lnTo>
                    <a:pt x="4701" y="1218"/>
                  </a:lnTo>
                  <a:lnTo>
                    <a:pt x="4703" y="1205"/>
                  </a:lnTo>
                  <a:lnTo>
                    <a:pt x="4703" y="1189"/>
                  </a:lnTo>
                  <a:lnTo>
                    <a:pt x="4703" y="1181"/>
                  </a:lnTo>
                  <a:lnTo>
                    <a:pt x="4700" y="1174"/>
                  </a:lnTo>
                  <a:lnTo>
                    <a:pt x="4696" y="1168"/>
                  </a:lnTo>
                  <a:lnTo>
                    <a:pt x="4690" y="1165"/>
                  </a:lnTo>
                  <a:lnTo>
                    <a:pt x="4690" y="1165"/>
                  </a:lnTo>
                  <a:lnTo>
                    <a:pt x="4685" y="1165"/>
                  </a:lnTo>
                  <a:lnTo>
                    <a:pt x="4685" y="1165"/>
                  </a:lnTo>
                  <a:lnTo>
                    <a:pt x="4678" y="1167"/>
                  </a:lnTo>
                  <a:lnTo>
                    <a:pt x="4674" y="1170"/>
                  </a:lnTo>
                  <a:lnTo>
                    <a:pt x="4674" y="1170"/>
                  </a:lnTo>
                  <a:lnTo>
                    <a:pt x="4671" y="1176"/>
                  </a:lnTo>
                  <a:lnTo>
                    <a:pt x="4672" y="1183"/>
                  </a:lnTo>
                  <a:lnTo>
                    <a:pt x="4674" y="1196"/>
                  </a:lnTo>
                  <a:lnTo>
                    <a:pt x="4674" y="1196"/>
                  </a:lnTo>
                  <a:lnTo>
                    <a:pt x="4674" y="1207"/>
                  </a:lnTo>
                  <a:lnTo>
                    <a:pt x="4671" y="1216"/>
                  </a:lnTo>
                  <a:lnTo>
                    <a:pt x="4665" y="1225"/>
                  </a:lnTo>
                  <a:lnTo>
                    <a:pt x="4658" y="1234"/>
                  </a:lnTo>
                  <a:lnTo>
                    <a:pt x="4654" y="1234"/>
                  </a:lnTo>
                  <a:close/>
                  <a:moveTo>
                    <a:pt x="4364" y="1776"/>
                  </a:moveTo>
                  <a:lnTo>
                    <a:pt x="4364" y="1776"/>
                  </a:lnTo>
                  <a:lnTo>
                    <a:pt x="4359" y="1776"/>
                  </a:lnTo>
                  <a:lnTo>
                    <a:pt x="4355" y="1779"/>
                  </a:lnTo>
                  <a:lnTo>
                    <a:pt x="4355" y="1779"/>
                  </a:lnTo>
                  <a:lnTo>
                    <a:pt x="4353" y="1781"/>
                  </a:lnTo>
                  <a:lnTo>
                    <a:pt x="4352" y="1785"/>
                  </a:lnTo>
                  <a:lnTo>
                    <a:pt x="4350" y="1792"/>
                  </a:lnTo>
                  <a:lnTo>
                    <a:pt x="4350" y="1792"/>
                  </a:lnTo>
                  <a:lnTo>
                    <a:pt x="4350" y="1796"/>
                  </a:lnTo>
                  <a:lnTo>
                    <a:pt x="4348" y="1799"/>
                  </a:lnTo>
                  <a:lnTo>
                    <a:pt x="4341" y="1803"/>
                  </a:lnTo>
                  <a:lnTo>
                    <a:pt x="4341" y="1803"/>
                  </a:lnTo>
                  <a:lnTo>
                    <a:pt x="4335" y="1809"/>
                  </a:lnTo>
                  <a:lnTo>
                    <a:pt x="4334" y="1810"/>
                  </a:lnTo>
                  <a:lnTo>
                    <a:pt x="4335" y="1814"/>
                  </a:lnTo>
                  <a:lnTo>
                    <a:pt x="4335" y="1814"/>
                  </a:lnTo>
                  <a:lnTo>
                    <a:pt x="4343" y="1814"/>
                  </a:lnTo>
                  <a:lnTo>
                    <a:pt x="4348" y="1812"/>
                  </a:lnTo>
                  <a:lnTo>
                    <a:pt x="4352" y="1809"/>
                  </a:lnTo>
                  <a:lnTo>
                    <a:pt x="4355" y="1803"/>
                  </a:lnTo>
                  <a:lnTo>
                    <a:pt x="4355" y="1803"/>
                  </a:lnTo>
                  <a:lnTo>
                    <a:pt x="4361" y="1798"/>
                  </a:lnTo>
                  <a:lnTo>
                    <a:pt x="4366" y="1792"/>
                  </a:lnTo>
                  <a:lnTo>
                    <a:pt x="4368" y="1787"/>
                  </a:lnTo>
                  <a:lnTo>
                    <a:pt x="4370" y="1783"/>
                  </a:lnTo>
                  <a:lnTo>
                    <a:pt x="4368" y="1779"/>
                  </a:lnTo>
                  <a:lnTo>
                    <a:pt x="4368" y="1779"/>
                  </a:lnTo>
                  <a:lnTo>
                    <a:pt x="4366" y="1776"/>
                  </a:lnTo>
                  <a:lnTo>
                    <a:pt x="4364" y="1776"/>
                  </a:lnTo>
                  <a:lnTo>
                    <a:pt x="4364" y="1776"/>
                  </a:lnTo>
                  <a:close/>
                  <a:moveTo>
                    <a:pt x="4393" y="1489"/>
                  </a:moveTo>
                  <a:lnTo>
                    <a:pt x="4393" y="1489"/>
                  </a:lnTo>
                  <a:lnTo>
                    <a:pt x="4390" y="1493"/>
                  </a:lnTo>
                  <a:lnTo>
                    <a:pt x="4384" y="1499"/>
                  </a:lnTo>
                  <a:lnTo>
                    <a:pt x="4384" y="1499"/>
                  </a:lnTo>
                  <a:lnTo>
                    <a:pt x="4377" y="1510"/>
                  </a:lnTo>
                  <a:lnTo>
                    <a:pt x="4370" y="1522"/>
                  </a:lnTo>
                  <a:lnTo>
                    <a:pt x="4370" y="1530"/>
                  </a:lnTo>
                  <a:lnTo>
                    <a:pt x="4370" y="1537"/>
                  </a:lnTo>
                  <a:lnTo>
                    <a:pt x="4372" y="1543"/>
                  </a:lnTo>
                  <a:lnTo>
                    <a:pt x="4377" y="1548"/>
                  </a:lnTo>
                  <a:lnTo>
                    <a:pt x="4377" y="1548"/>
                  </a:lnTo>
                  <a:lnTo>
                    <a:pt x="4382" y="1548"/>
                  </a:lnTo>
                  <a:lnTo>
                    <a:pt x="4388" y="1548"/>
                  </a:lnTo>
                  <a:lnTo>
                    <a:pt x="4393" y="1544"/>
                  </a:lnTo>
                  <a:lnTo>
                    <a:pt x="4399" y="1541"/>
                  </a:lnTo>
                  <a:lnTo>
                    <a:pt x="4408" y="1530"/>
                  </a:lnTo>
                  <a:lnTo>
                    <a:pt x="4411" y="1521"/>
                  </a:lnTo>
                  <a:lnTo>
                    <a:pt x="4411" y="1521"/>
                  </a:lnTo>
                  <a:lnTo>
                    <a:pt x="4411" y="1513"/>
                  </a:lnTo>
                  <a:lnTo>
                    <a:pt x="4410" y="1506"/>
                  </a:lnTo>
                  <a:lnTo>
                    <a:pt x="4404" y="1495"/>
                  </a:lnTo>
                  <a:lnTo>
                    <a:pt x="4404" y="1495"/>
                  </a:lnTo>
                  <a:lnTo>
                    <a:pt x="4402" y="1491"/>
                  </a:lnTo>
                  <a:lnTo>
                    <a:pt x="4399" y="1489"/>
                  </a:lnTo>
                  <a:lnTo>
                    <a:pt x="4397" y="1489"/>
                  </a:lnTo>
                  <a:lnTo>
                    <a:pt x="4393" y="1489"/>
                  </a:lnTo>
                  <a:lnTo>
                    <a:pt x="4393" y="1489"/>
                  </a:lnTo>
                  <a:close/>
                  <a:moveTo>
                    <a:pt x="2741" y="822"/>
                  </a:moveTo>
                  <a:lnTo>
                    <a:pt x="2741" y="822"/>
                  </a:lnTo>
                  <a:lnTo>
                    <a:pt x="2739" y="816"/>
                  </a:lnTo>
                  <a:lnTo>
                    <a:pt x="2737" y="814"/>
                  </a:lnTo>
                  <a:lnTo>
                    <a:pt x="2734" y="814"/>
                  </a:lnTo>
                  <a:lnTo>
                    <a:pt x="2732" y="816"/>
                  </a:lnTo>
                  <a:lnTo>
                    <a:pt x="2727" y="820"/>
                  </a:lnTo>
                  <a:lnTo>
                    <a:pt x="2723" y="827"/>
                  </a:lnTo>
                  <a:lnTo>
                    <a:pt x="2723" y="827"/>
                  </a:lnTo>
                  <a:lnTo>
                    <a:pt x="2723" y="827"/>
                  </a:lnTo>
                  <a:lnTo>
                    <a:pt x="2723" y="827"/>
                  </a:lnTo>
                  <a:lnTo>
                    <a:pt x="2725" y="833"/>
                  </a:lnTo>
                  <a:lnTo>
                    <a:pt x="2725" y="836"/>
                  </a:lnTo>
                  <a:lnTo>
                    <a:pt x="2728" y="840"/>
                  </a:lnTo>
                  <a:lnTo>
                    <a:pt x="2734" y="840"/>
                  </a:lnTo>
                  <a:lnTo>
                    <a:pt x="2734" y="840"/>
                  </a:lnTo>
                  <a:lnTo>
                    <a:pt x="2737" y="840"/>
                  </a:lnTo>
                  <a:lnTo>
                    <a:pt x="2739" y="838"/>
                  </a:lnTo>
                  <a:lnTo>
                    <a:pt x="2743" y="833"/>
                  </a:lnTo>
                  <a:lnTo>
                    <a:pt x="2743" y="827"/>
                  </a:lnTo>
                  <a:lnTo>
                    <a:pt x="2741" y="822"/>
                  </a:lnTo>
                  <a:lnTo>
                    <a:pt x="2741" y="822"/>
                  </a:lnTo>
                  <a:close/>
                  <a:moveTo>
                    <a:pt x="2404" y="921"/>
                  </a:moveTo>
                  <a:lnTo>
                    <a:pt x="2404" y="921"/>
                  </a:lnTo>
                  <a:lnTo>
                    <a:pt x="2408" y="919"/>
                  </a:lnTo>
                  <a:lnTo>
                    <a:pt x="2413" y="919"/>
                  </a:lnTo>
                  <a:lnTo>
                    <a:pt x="2413" y="919"/>
                  </a:lnTo>
                  <a:lnTo>
                    <a:pt x="2419" y="921"/>
                  </a:lnTo>
                  <a:lnTo>
                    <a:pt x="2424" y="923"/>
                  </a:lnTo>
                  <a:lnTo>
                    <a:pt x="2424" y="923"/>
                  </a:lnTo>
                  <a:lnTo>
                    <a:pt x="2428" y="921"/>
                  </a:lnTo>
                  <a:lnTo>
                    <a:pt x="2429" y="917"/>
                  </a:lnTo>
                  <a:lnTo>
                    <a:pt x="2429" y="917"/>
                  </a:lnTo>
                  <a:lnTo>
                    <a:pt x="2439" y="912"/>
                  </a:lnTo>
                  <a:lnTo>
                    <a:pt x="2439" y="912"/>
                  </a:lnTo>
                  <a:lnTo>
                    <a:pt x="2446" y="910"/>
                  </a:lnTo>
                  <a:lnTo>
                    <a:pt x="2446" y="910"/>
                  </a:lnTo>
                  <a:lnTo>
                    <a:pt x="2449" y="906"/>
                  </a:lnTo>
                  <a:lnTo>
                    <a:pt x="2451" y="902"/>
                  </a:lnTo>
                  <a:lnTo>
                    <a:pt x="2451" y="902"/>
                  </a:lnTo>
                  <a:lnTo>
                    <a:pt x="2453" y="899"/>
                  </a:lnTo>
                  <a:lnTo>
                    <a:pt x="2457" y="895"/>
                  </a:lnTo>
                  <a:lnTo>
                    <a:pt x="2457" y="895"/>
                  </a:lnTo>
                  <a:lnTo>
                    <a:pt x="2457" y="890"/>
                  </a:lnTo>
                  <a:lnTo>
                    <a:pt x="2455" y="886"/>
                  </a:lnTo>
                  <a:lnTo>
                    <a:pt x="2453" y="882"/>
                  </a:lnTo>
                  <a:lnTo>
                    <a:pt x="2451" y="879"/>
                  </a:lnTo>
                  <a:lnTo>
                    <a:pt x="2451" y="879"/>
                  </a:lnTo>
                  <a:lnTo>
                    <a:pt x="2453" y="871"/>
                  </a:lnTo>
                  <a:lnTo>
                    <a:pt x="2453" y="871"/>
                  </a:lnTo>
                  <a:lnTo>
                    <a:pt x="2453" y="866"/>
                  </a:lnTo>
                  <a:lnTo>
                    <a:pt x="2453" y="866"/>
                  </a:lnTo>
                  <a:lnTo>
                    <a:pt x="2455" y="862"/>
                  </a:lnTo>
                  <a:lnTo>
                    <a:pt x="2457" y="860"/>
                  </a:lnTo>
                  <a:lnTo>
                    <a:pt x="2462" y="857"/>
                  </a:lnTo>
                  <a:lnTo>
                    <a:pt x="2462" y="857"/>
                  </a:lnTo>
                  <a:lnTo>
                    <a:pt x="2464" y="853"/>
                  </a:lnTo>
                  <a:lnTo>
                    <a:pt x="2464" y="847"/>
                  </a:lnTo>
                  <a:lnTo>
                    <a:pt x="2462" y="842"/>
                  </a:lnTo>
                  <a:lnTo>
                    <a:pt x="2458" y="838"/>
                  </a:lnTo>
                  <a:lnTo>
                    <a:pt x="2458" y="838"/>
                  </a:lnTo>
                  <a:lnTo>
                    <a:pt x="2457" y="838"/>
                  </a:lnTo>
                  <a:lnTo>
                    <a:pt x="2455" y="838"/>
                  </a:lnTo>
                  <a:lnTo>
                    <a:pt x="2449" y="838"/>
                  </a:lnTo>
                  <a:lnTo>
                    <a:pt x="2449" y="838"/>
                  </a:lnTo>
                  <a:lnTo>
                    <a:pt x="2448" y="838"/>
                  </a:lnTo>
                  <a:lnTo>
                    <a:pt x="2448" y="838"/>
                  </a:lnTo>
                  <a:lnTo>
                    <a:pt x="2446" y="836"/>
                  </a:lnTo>
                  <a:lnTo>
                    <a:pt x="2442" y="835"/>
                  </a:lnTo>
                  <a:lnTo>
                    <a:pt x="2442" y="835"/>
                  </a:lnTo>
                  <a:lnTo>
                    <a:pt x="2439" y="835"/>
                  </a:lnTo>
                  <a:lnTo>
                    <a:pt x="2435" y="836"/>
                  </a:lnTo>
                  <a:lnTo>
                    <a:pt x="2431" y="842"/>
                  </a:lnTo>
                  <a:lnTo>
                    <a:pt x="2431" y="842"/>
                  </a:lnTo>
                  <a:lnTo>
                    <a:pt x="2426" y="847"/>
                  </a:lnTo>
                  <a:lnTo>
                    <a:pt x="2419" y="851"/>
                  </a:lnTo>
                  <a:lnTo>
                    <a:pt x="2419" y="851"/>
                  </a:lnTo>
                  <a:lnTo>
                    <a:pt x="2413" y="853"/>
                  </a:lnTo>
                  <a:lnTo>
                    <a:pt x="2411" y="853"/>
                  </a:lnTo>
                  <a:lnTo>
                    <a:pt x="2410" y="855"/>
                  </a:lnTo>
                  <a:lnTo>
                    <a:pt x="2410" y="855"/>
                  </a:lnTo>
                  <a:lnTo>
                    <a:pt x="2408" y="857"/>
                  </a:lnTo>
                  <a:lnTo>
                    <a:pt x="2410" y="858"/>
                  </a:lnTo>
                  <a:lnTo>
                    <a:pt x="2411" y="862"/>
                  </a:lnTo>
                  <a:lnTo>
                    <a:pt x="2411" y="862"/>
                  </a:lnTo>
                  <a:lnTo>
                    <a:pt x="2411" y="864"/>
                  </a:lnTo>
                  <a:lnTo>
                    <a:pt x="2411" y="866"/>
                  </a:lnTo>
                  <a:lnTo>
                    <a:pt x="2408" y="866"/>
                  </a:lnTo>
                  <a:lnTo>
                    <a:pt x="2404" y="868"/>
                  </a:lnTo>
                  <a:lnTo>
                    <a:pt x="2402" y="869"/>
                  </a:lnTo>
                  <a:lnTo>
                    <a:pt x="2404" y="873"/>
                  </a:lnTo>
                  <a:lnTo>
                    <a:pt x="2404" y="873"/>
                  </a:lnTo>
                  <a:lnTo>
                    <a:pt x="2404" y="875"/>
                  </a:lnTo>
                  <a:lnTo>
                    <a:pt x="2406" y="877"/>
                  </a:lnTo>
                  <a:lnTo>
                    <a:pt x="2410" y="880"/>
                  </a:lnTo>
                  <a:lnTo>
                    <a:pt x="2410" y="880"/>
                  </a:lnTo>
                  <a:lnTo>
                    <a:pt x="2411" y="886"/>
                  </a:lnTo>
                  <a:lnTo>
                    <a:pt x="2411" y="891"/>
                  </a:lnTo>
                  <a:lnTo>
                    <a:pt x="2411" y="891"/>
                  </a:lnTo>
                  <a:lnTo>
                    <a:pt x="2410" y="897"/>
                  </a:lnTo>
                  <a:lnTo>
                    <a:pt x="2406" y="902"/>
                  </a:lnTo>
                  <a:lnTo>
                    <a:pt x="2406" y="902"/>
                  </a:lnTo>
                  <a:lnTo>
                    <a:pt x="2402" y="904"/>
                  </a:lnTo>
                  <a:lnTo>
                    <a:pt x="2400" y="906"/>
                  </a:lnTo>
                  <a:lnTo>
                    <a:pt x="2400" y="906"/>
                  </a:lnTo>
                  <a:lnTo>
                    <a:pt x="2399" y="912"/>
                  </a:lnTo>
                  <a:lnTo>
                    <a:pt x="2397" y="915"/>
                  </a:lnTo>
                  <a:lnTo>
                    <a:pt x="2397" y="915"/>
                  </a:lnTo>
                  <a:lnTo>
                    <a:pt x="2397" y="919"/>
                  </a:lnTo>
                  <a:lnTo>
                    <a:pt x="2399" y="921"/>
                  </a:lnTo>
                  <a:lnTo>
                    <a:pt x="2399" y="921"/>
                  </a:lnTo>
                  <a:lnTo>
                    <a:pt x="2402" y="921"/>
                  </a:lnTo>
                  <a:lnTo>
                    <a:pt x="2404" y="921"/>
                  </a:lnTo>
                  <a:lnTo>
                    <a:pt x="2404" y="921"/>
                  </a:lnTo>
                  <a:close/>
                  <a:moveTo>
                    <a:pt x="3145" y="585"/>
                  </a:moveTo>
                  <a:lnTo>
                    <a:pt x="3145" y="585"/>
                  </a:lnTo>
                  <a:lnTo>
                    <a:pt x="3143" y="583"/>
                  </a:lnTo>
                  <a:lnTo>
                    <a:pt x="3143" y="585"/>
                  </a:lnTo>
                  <a:lnTo>
                    <a:pt x="3143" y="589"/>
                  </a:lnTo>
                  <a:lnTo>
                    <a:pt x="3143" y="589"/>
                  </a:lnTo>
                  <a:lnTo>
                    <a:pt x="3145" y="587"/>
                  </a:lnTo>
                  <a:lnTo>
                    <a:pt x="3147" y="585"/>
                  </a:lnTo>
                  <a:lnTo>
                    <a:pt x="3145" y="585"/>
                  </a:lnTo>
                  <a:lnTo>
                    <a:pt x="3145" y="585"/>
                  </a:lnTo>
                  <a:close/>
                  <a:moveTo>
                    <a:pt x="3357" y="407"/>
                  </a:moveTo>
                  <a:lnTo>
                    <a:pt x="3357" y="407"/>
                  </a:lnTo>
                  <a:lnTo>
                    <a:pt x="3361" y="411"/>
                  </a:lnTo>
                  <a:lnTo>
                    <a:pt x="3364" y="415"/>
                  </a:lnTo>
                  <a:lnTo>
                    <a:pt x="3368" y="418"/>
                  </a:lnTo>
                  <a:lnTo>
                    <a:pt x="3373" y="422"/>
                  </a:lnTo>
                  <a:lnTo>
                    <a:pt x="3373" y="422"/>
                  </a:lnTo>
                  <a:lnTo>
                    <a:pt x="3381" y="426"/>
                  </a:lnTo>
                  <a:lnTo>
                    <a:pt x="3390" y="427"/>
                  </a:lnTo>
                  <a:lnTo>
                    <a:pt x="3401" y="427"/>
                  </a:lnTo>
                  <a:lnTo>
                    <a:pt x="3404" y="426"/>
                  </a:lnTo>
                  <a:lnTo>
                    <a:pt x="3406" y="424"/>
                  </a:lnTo>
                  <a:lnTo>
                    <a:pt x="3406" y="424"/>
                  </a:lnTo>
                  <a:lnTo>
                    <a:pt x="3408" y="420"/>
                  </a:lnTo>
                  <a:lnTo>
                    <a:pt x="3408" y="415"/>
                  </a:lnTo>
                  <a:lnTo>
                    <a:pt x="3408" y="404"/>
                  </a:lnTo>
                  <a:lnTo>
                    <a:pt x="3404" y="385"/>
                  </a:lnTo>
                  <a:lnTo>
                    <a:pt x="3404" y="385"/>
                  </a:lnTo>
                  <a:lnTo>
                    <a:pt x="3402" y="371"/>
                  </a:lnTo>
                  <a:lnTo>
                    <a:pt x="3402" y="358"/>
                  </a:lnTo>
                  <a:lnTo>
                    <a:pt x="3406" y="343"/>
                  </a:lnTo>
                  <a:lnTo>
                    <a:pt x="3411" y="330"/>
                  </a:lnTo>
                  <a:lnTo>
                    <a:pt x="3411" y="330"/>
                  </a:lnTo>
                  <a:lnTo>
                    <a:pt x="3419" y="323"/>
                  </a:lnTo>
                  <a:lnTo>
                    <a:pt x="3428" y="314"/>
                  </a:lnTo>
                  <a:lnTo>
                    <a:pt x="3448" y="303"/>
                  </a:lnTo>
                  <a:lnTo>
                    <a:pt x="3448" y="303"/>
                  </a:lnTo>
                  <a:lnTo>
                    <a:pt x="3462" y="293"/>
                  </a:lnTo>
                  <a:lnTo>
                    <a:pt x="3477" y="286"/>
                  </a:lnTo>
                  <a:lnTo>
                    <a:pt x="3491" y="282"/>
                  </a:lnTo>
                  <a:lnTo>
                    <a:pt x="3509" y="279"/>
                  </a:lnTo>
                  <a:lnTo>
                    <a:pt x="3509" y="279"/>
                  </a:lnTo>
                  <a:lnTo>
                    <a:pt x="3549" y="275"/>
                  </a:lnTo>
                  <a:lnTo>
                    <a:pt x="3549" y="275"/>
                  </a:lnTo>
                  <a:lnTo>
                    <a:pt x="3576" y="271"/>
                  </a:lnTo>
                  <a:lnTo>
                    <a:pt x="3589" y="270"/>
                  </a:lnTo>
                  <a:lnTo>
                    <a:pt x="3602" y="266"/>
                  </a:lnTo>
                  <a:lnTo>
                    <a:pt x="3602" y="266"/>
                  </a:lnTo>
                  <a:lnTo>
                    <a:pt x="3609" y="262"/>
                  </a:lnTo>
                  <a:lnTo>
                    <a:pt x="3613" y="260"/>
                  </a:lnTo>
                  <a:lnTo>
                    <a:pt x="3614" y="259"/>
                  </a:lnTo>
                  <a:lnTo>
                    <a:pt x="3614" y="255"/>
                  </a:lnTo>
                  <a:lnTo>
                    <a:pt x="3611" y="249"/>
                  </a:lnTo>
                  <a:lnTo>
                    <a:pt x="3611" y="249"/>
                  </a:lnTo>
                  <a:lnTo>
                    <a:pt x="3603" y="244"/>
                  </a:lnTo>
                  <a:lnTo>
                    <a:pt x="3596" y="242"/>
                  </a:lnTo>
                  <a:lnTo>
                    <a:pt x="3589" y="242"/>
                  </a:lnTo>
                  <a:lnTo>
                    <a:pt x="3582" y="246"/>
                  </a:lnTo>
                  <a:lnTo>
                    <a:pt x="3582" y="246"/>
                  </a:lnTo>
                  <a:lnTo>
                    <a:pt x="3574" y="249"/>
                  </a:lnTo>
                  <a:lnTo>
                    <a:pt x="3574" y="249"/>
                  </a:lnTo>
                  <a:lnTo>
                    <a:pt x="3562" y="255"/>
                  </a:lnTo>
                  <a:lnTo>
                    <a:pt x="3549" y="259"/>
                  </a:lnTo>
                  <a:lnTo>
                    <a:pt x="3549" y="259"/>
                  </a:lnTo>
                  <a:lnTo>
                    <a:pt x="3536" y="259"/>
                  </a:lnTo>
                  <a:lnTo>
                    <a:pt x="3522" y="259"/>
                  </a:lnTo>
                  <a:lnTo>
                    <a:pt x="3522" y="259"/>
                  </a:lnTo>
                  <a:lnTo>
                    <a:pt x="3509" y="259"/>
                  </a:lnTo>
                  <a:lnTo>
                    <a:pt x="3502" y="259"/>
                  </a:lnTo>
                  <a:lnTo>
                    <a:pt x="3497" y="260"/>
                  </a:lnTo>
                  <a:lnTo>
                    <a:pt x="3497" y="260"/>
                  </a:lnTo>
                  <a:lnTo>
                    <a:pt x="3480" y="270"/>
                  </a:lnTo>
                  <a:lnTo>
                    <a:pt x="3473" y="273"/>
                  </a:lnTo>
                  <a:lnTo>
                    <a:pt x="3464" y="275"/>
                  </a:lnTo>
                  <a:lnTo>
                    <a:pt x="3464" y="275"/>
                  </a:lnTo>
                  <a:lnTo>
                    <a:pt x="3451" y="277"/>
                  </a:lnTo>
                  <a:lnTo>
                    <a:pt x="3440" y="279"/>
                  </a:lnTo>
                  <a:lnTo>
                    <a:pt x="3428" y="281"/>
                  </a:lnTo>
                  <a:lnTo>
                    <a:pt x="3417" y="284"/>
                  </a:lnTo>
                  <a:lnTo>
                    <a:pt x="3417" y="284"/>
                  </a:lnTo>
                  <a:lnTo>
                    <a:pt x="3406" y="292"/>
                  </a:lnTo>
                  <a:lnTo>
                    <a:pt x="3395" y="301"/>
                  </a:lnTo>
                  <a:lnTo>
                    <a:pt x="3388" y="312"/>
                  </a:lnTo>
                  <a:lnTo>
                    <a:pt x="3384" y="315"/>
                  </a:lnTo>
                  <a:lnTo>
                    <a:pt x="3382" y="321"/>
                  </a:lnTo>
                  <a:lnTo>
                    <a:pt x="3382" y="321"/>
                  </a:lnTo>
                  <a:lnTo>
                    <a:pt x="3382" y="330"/>
                  </a:lnTo>
                  <a:lnTo>
                    <a:pt x="3381" y="334"/>
                  </a:lnTo>
                  <a:lnTo>
                    <a:pt x="3377" y="339"/>
                  </a:lnTo>
                  <a:lnTo>
                    <a:pt x="3377" y="339"/>
                  </a:lnTo>
                  <a:lnTo>
                    <a:pt x="3364" y="350"/>
                  </a:lnTo>
                  <a:lnTo>
                    <a:pt x="3357" y="358"/>
                  </a:lnTo>
                  <a:lnTo>
                    <a:pt x="3352" y="365"/>
                  </a:lnTo>
                  <a:lnTo>
                    <a:pt x="3352" y="365"/>
                  </a:lnTo>
                  <a:lnTo>
                    <a:pt x="3346" y="380"/>
                  </a:lnTo>
                  <a:lnTo>
                    <a:pt x="3344" y="387"/>
                  </a:lnTo>
                  <a:lnTo>
                    <a:pt x="3344" y="396"/>
                  </a:lnTo>
                  <a:lnTo>
                    <a:pt x="3344" y="396"/>
                  </a:lnTo>
                  <a:lnTo>
                    <a:pt x="3344" y="402"/>
                  </a:lnTo>
                  <a:lnTo>
                    <a:pt x="3348" y="404"/>
                  </a:lnTo>
                  <a:lnTo>
                    <a:pt x="3357" y="407"/>
                  </a:lnTo>
                  <a:lnTo>
                    <a:pt x="3357" y="407"/>
                  </a:lnTo>
                  <a:close/>
                  <a:moveTo>
                    <a:pt x="2317" y="602"/>
                  </a:moveTo>
                  <a:lnTo>
                    <a:pt x="2317" y="602"/>
                  </a:lnTo>
                  <a:lnTo>
                    <a:pt x="2328" y="594"/>
                  </a:lnTo>
                  <a:lnTo>
                    <a:pt x="2332" y="591"/>
                  </a:lnTo>
                  <a:lnTo>
                    <a:pt x="2333" y="585"/>
                  </a:lnTo>
                  <a:lnTo>
                    <a:pt x="2333" y="585"/>
                  </a:lnTo>
                  <a:lnTo>
                    <a:pt x="2335" y="581"/>
                  </a:lnTo>
                  <a:lnTo>
                    <a:pt x="2337" y="580"/>
                  </a:lnTo>
                  <a:lnTo>
                    <a:pt x="2337" y="580"/>
                  </a:lnTo>
                  <a:lnTo>
                    <a:pt x="2341" y="578"/>
                  </a:lnTo>
                  <a:lnTo>
                    <a:pt x="2344" y="576"/>
                  </a:lnTo>
                  <a:lnTo>
                    <a:pt x="2344" y="576"/>
                  </a:lnTo>
                  <a:lnTo>
                    <a:pt x="2346" y="572"/>
                  </a:lnTo>
                  <a:lnTo>
                    <a:pt x="2346" y="569"/>
                  </a:lnTo>
                  <a:lnTo>
                    <a:pt x="2344" y="563"/>
                  </a:lnTo>
                  <a:lnTo>
                    <a:pt x="2344" y="563"/>
                  </a:lnTo>
                  <a:lnTo>
                    <a:pt x="2343" y="559"/>
                  </a:lnTo>
                  <a:lnTo>
                    <a:pt x="2339" y="559"/>
                  </a:lnTo>
                  <a:lnTo>
                    <a:pt x="2333" y="559"/>
                  </a:lnTo>
                  <a:lnTo>
                    <a:pt x="2326" y="558"/>
                  </a:lnTo>
                  <a:lnTo>
                    <a:pt x="2324" y="556"/>
                  </a:lnTo>
                  <a:lnTo>
                    <a:pt x="2323" y="554"/>
                  </a:lnTo>
                  <a:lnTo>
                    <a:pt x="2323" y="554"/>
                  </a:lnTo>
                  <a:lnTo>
                    <a:pt x="2319" y="547"/>
                  </a:lnTo>
                  <a:lnTo>
                    <a:pt x="2315" y="543"/>
                  </a:lnTo>
                  <a:lnTo>
                    <a:pt x="2315" y="543"/>
                  </a:lnTo>
                  <a:lnTo>
                    <a:pt x="2312" y="541"/>
                  </a:lnTo>
                  <a:lnTo>
                    <a:pt x="2308" y="541"/>
                  </a:lnTo>
                  <a:lnTo>
                    <a:pt x="2308" y="541"/>
                  </a:lnTo>
                  <a:lnTo>
                    <a:pt x="2306" y="541"/>
                  </a:lnTo>
                  <a:lnTo>
                    <a:pt x="2306" y="541"/>
                  </a:lnTo>
                  <a:lnTo>
                    <a:pt x="2304" y="543"/>
                  </a:lnTo>
                  <a:lnTo>
                    <a:pt x="2303" y="547"/>
                  </a:lnTo>
                  <a:lnTo>
                    <a:pt x="2303" y="547"/>
                  </a:lnTo>
                  <a:lnTo>
                    <a:pt x="2301" y="548"/>
                  </a:lnTo>
                  <a:lnTo>
                    <a:pt x="2297" y="548"/>
                  </a:lnTo>
                  <a:lnTo>
                    <a:pt x="2292" y="548"/>
                  </a:lnTo>
                  <a:lnTo>
                    <a:pt x="2292" y="548"/>
                  </a:lnTo>
                  <a:lnTo>
                    <a:pt x="2288" y="550"/>
                  </a:lnTo>
                  <a:lnTo>
                    <a:pt x="2286" y="552"/>
                  </a:lnTo>
                  <a:lnTo>
                    <a:pt x="2285" y="552"/>
                  </a:lnTo>
                  <a:lnTo>
                    <a:pt x="2285" y="552"/>
                  </a:lnTo>
                  <a:lnTo>
                    <a:pt x="2279" y="550"/>
                  </a:lnTo>
                  <a:lnTo>
                    <a:pt x="2279" y="550"/>
                  </a:lnTo>
                  <a:lnTo>
                    <a:pt x="2275" y="550"/>
                  </a:lnTo>
                  <a:lnTo>
                    <a:pt x="2274" y="552"/>
                  </a:lnTo>
                  <a:lnTo>
                    <a:pt x="2274" y="552"/>
                  </a:lnTo>
                  <a:lnTo>
                    <a:pt x="2270" y="552"/>
                  </a:lnTo>
                  <a:lnTo>
                    <a:pt x="2268" y="548"/>
                  </a:lnTo>
                  <a:lnTo>
                    <a:pt x="2268" y="548"/>
                  </a:lnTo>
                  <a:lnTo>
                    <a:pt x="2268" y="545"/>
                  </a:lnTo>
                  <a:lnTo>
                    <a:pt x="2266" y="545"/>
                  </a:lnTo>
                  <a:lnTo>
                    <a:pt x="2265" y="545"/>
                  </a:lnTo>
                  <a:lnTo>
                    <a:pt x="2265" y="545"/>
                  </a:lnTo>
                  <a:lnTo>
                    <a:pt x="2261" y="548"/>
                  </a:lnTo>
                  <a:lnTo>
                    <a:pt x="2259" y="552"/>
                  </a:lnTo>
                  <a:lnTo>
                    <a:pt x="2259" y="552"/>
                  </a:lnTo>
                  <a:lnTo>
                    <a:pt x="2256" y="556"/>
                  </a:lnTo>
                  <a:lnTo>
                    <a:pt x="2254" y="556"/>
                  </a:lnTo>
                  <a:lnTo>
                    <a:pt x="2252" y="554"/>
                  </a:lnTo>
                  <a:lnTo>
                    <a:pt x="2252" y="554"/>
                  </a:lnTo>
                  <a:lnTo>
                    <a:pt x="2250" y="550"/>
                  </a:lnTo>
                  <a:lnTo>
                    <a:pt x="2250" y="548"/>
                  </a:lnTo>
                  <a:lnTo>
                    <a:pt x="2248" y="548"/>
                  </a:lnTo>
                  <a:lnTo>
                    <a:pt x="2248" y="548"/>
                  </a:lnTo>
                  <a:lnTo>
                    <a:pt x="2245" y="550"/>
                  </a:lnTo>
                  <a:lnTo>
                    <a:pt x="2245" y="554"/>
                  </a:lnTo>
                  <a:lnTo>
                    <a:pt x="2245" y="561"/>
                  </a:lnTo>
                  <a:lnTo>
                    <a:pt x="2245" y="561"/>
                  </a:lnTo>
                  <a:lnTo>
                    <a:pt x="2243" y="563"/>
                  </a:lnTo>
                  <a:lnTo>
                    <a:pt x="2241" y="563"/>
                  </a:lnTo>
                  <a:lnTo>
                    <a:pt x="2241" y="563"/>
                  </a:lnTo>
                  <a:lnTo>
                    <a:pt x="2236" y="567"/>
                  </a:lnTo>
                  <a:lnTo>
                    <a:pt x="2234" y="567"/>
                  </a:lnTo>
                  <a:lnTo>
                    <a:pt x="2230" y="567"/>
                  </a:lnTo>
                  <a:lnTo>
                    <a:pt x="2230" y="567"/>
                  </a:lnTo>
                  <a:lnTo>
                    <a:pt x="2228" y="563"/>
                  </a:lnTo>
                  <a:lnTo>
                    <a:pt x="2228" y="561"/>
                  </a:lnTo>
                  <a:lnTo>
                    <a:pt x="2227" y="558"/>
                  </a:lnTo>
                  <a:lnTo>
                    <a:pt x="2225" y="554"/>
                  </a:lnTo>
                  <a:lnTo>
                    <a:pt x="2225" y="554"/>
                  </a:lnTo>
                  <a:lnTo>
                    <a:pt x="2219" y="552"/>
                  </a:lnTo>
                  <a:lnTo>
                    <a:pt x="2214" y="554"/>
                  </a:lnTo>
                  <a:lnTo>
                    <a:pt x="2214" y="554"/>
                  </a:lnTo>
                  <a:lnTo>
                    <a:pt x="2210" y="556"/>
                  </a:lnTo>
                  <a:lnTo>
                    <a:pt x="2210" y="558"/>
                  </a:lnTo>
                  <a:lnTo>
                    <a:pt x="2210" y="561"/>
                  </a:lnTo>
                  <a:lnTo>
                    <a:pt x="2212" y="563"/>
                  </a:lnTo>
                  <a:lnTo>
                    <a:pt x="2212" y="563"/>
                  </a:lnTo>
                  <a:lnTo>
                    <a:pt x="2216" y="567"/>
                  </a:lnTo>
                  <a:lnTo>
                    <a:pt x="2218" y="570"/>
                  </a:lnTo>
                  <a:lnTo>
                    <a:pt x="2216" y="572"/>
                  </a:lnTo>
                  <a:lnTo>
                    <a:pt x="2216" y="572"/>
                  </a:lnTo>
                  <a:lnTo>
                    <a:pt x="2212" y="574"/>
                  </a:lnTo>
                  <a:lnTo>
                    <a:pt x="2208" y="576"/>
                  </a:lnTo>
                  <a:lnTo>
                    <a:pt x="2208" y="576"/>
                  </a:lnTo>
                  <a:lnTo>
                    <a:pt x="2207" y="578"/>
                  </a:lnTo>
                  <a:lnTo>
                    <a:pt x="2208" y="580"/>
                  </a:lnTo>
                  <a:lnTo>
                    <a:pt x="2212" y="583"/>
                  </a:lnTo>
                  <a:lnTo>
                    <a:pt x="2219" y="587"/>
                  </a:lnTo>
                  <a:lnTo>
                    <a:pt x="2219" y="587"/>
                  </a:lnTo>
                  <a:lnTo>
                    <a:pt x="2223" y="589"/>
                  </a:lnTo>
                  <a:lnTo>
                    <a:pt x="2225" y="592"/>
                  </a:lnTo>
                  <a:lnTo>
                    <a:pt x="2225" y="592"/>
                  </a:lnTo>
                  <a:lnTo>
                    <a:pt x="2225" y="594"/>
                  </a:lnTo>
                  <a:lnTo>
                    <a:pt x="2223" y="596"/>
                  </a:lnTo>
                  <a:lnTo>
                    <a:pt x="2218" y="600"/>
                  </a:lnTo>
                  <a:lnTo>
                    <a:pt x="2218" y="600"/>
                  </a:lnTo>
                  <a:lnTo>
                    <a:pt x="2216" y="603"/>
                  </a:lnTo>
                  <a:lnTo>
                    <a:pt x="2218" y="603"/>
                  </a:lnTo>
                  <a:lnTo>
                    <a:pt x="2219" y="605"/>
                  </a:lnTo>
                  <a:lnTo>
                    <a:pt x="2219" y="605"/>
                  </a:lnTo>
                  <a:lnTo>
                    <a:pt x="2223" y="605"/>
                  </a:lnTo>
                  <a:lnTo>
                    <a:pt x="2227" y="603"/>
                  </a:lnTo>
                  <a:lnTo>
                    <a:pt x="2234" y="600"/>
                  </a:lnTo>
                  <a:lnTo>
                    <a:pt x="2234" y="600"/>
                  </a:lnTo>
                  <a:lnTo>
                    <a:pt x="2237" y="600"/>
                  </a:lnTo>
                  <a:lnTo>
                    <a:pt x="2239" y="602"/>
                  </a:lnTo>
                  <a:lnTo>
                    <a:pt x="2239" y="602"/>
                  </a:lnTo>
                  <a:lnTo>
                    <a:pt x="2241" y="605"/>
                  </a:lnTo>
                  <a:lnTo>
                    <a:pt x="2245" y="609"/>
                  </a:lnTo>
                  <a:lnTo>
                    <a:pt x="2245" y="609"/>
                  </a:lnTo>
                  <a:lnTo>
                    <a:pt x="2257" y="613"/>
                  </a:lnTo>
                  <a:lnTo>
                    <a:pt x="2265" y="613"/>
                  </a:lnTo>
                  <a:lnTo>
                    <a:pt x="2272" y="613"/>
                  </a:lnTo>
                  <a:lnTo>
                    <a:pt x="2272" y="613"/>
                  </a:lnTo>
                  <a:lnTo>
                    <a:pt x="2281" y="607"/>
                  </a:lnTo>
                  <a:lnTo>
                    <a:pt x="2286" y="605"/>
                  </a:lnTo>
                  <a:lnTo>
                    <a:pt x="2292" y="603"/>
                  </a:lnTo>
                  <a:lnTo>
                    <a:pt x="2292" y="603"/>
                  </a:lnTo>
                  <a:lnTo>
                    <a:pt x="2297" y="605"/>
                  </a:lnTo>
                  <a:lnTo>
                    <a:pt x="2297" y="605"/>
                  </a:lnTo>
                  <a:lnTo>
                    <a:pt x="2308" y="605"/>
                  </a:lnTo>
                  <a:lnTo>
                    <a:pt x="2314" y="603"/>
                  </a:lnTo>
                  <a:lnTo>
                    <a:pt x="2317" y="602"/>
                  </a:lnTo>
                  <a:lnTo>
                    <a:pt x="2317" y="602"/>
                  </a:lnTo>
                  <a:close/>
                  <a:moveTo>
                    <a:pt x="3303" y="470"/>
                  </a:moveTo>
                  <a:lnTo>
                    <a:pt x="3303" y="470"/>
                  </a:lnTo>
                  <a:lnTo>
                    <a:pt x="3306" y="471"/>
                  </a:lnTo>
                  <a:lnTo>
                    <a:pt x="3310" y="470"/>
                  </a:lnTo>
                  <a:lnTo>
                    <a:pt x="3312" y="466"/>
                  </a:lnTo>
                  <a:lnTo>
                    <a:pt x="3312" y="462"/>
                  </a:lnTo>
                  <a:lnTo>
                    <a:pt x="3310" y="455"/>
                  </a:lnTo>
                  <a:lnTo>
                    <a:pt x="3308" y="453"/>
                  </a:lnTo>
                  <a:lnTo>
                    <a:pt x="3305" y="451"/>
                  </a:lnTo>
                  <a:lnTo>
                    <a:pt x="3305" y="451"/>
                  </a:lnTo>
                  <a:lnTo>
                    <a:pt x="3303" y="451"/>
                  </a:lnTo>
                  <a:lnTo>
                    <a:pt x="3303" y="451"/>
                  </a:lnTo>
                  <a:lnTo>
                    <a:pt x="3299" y="451"/>
                  </a:lnTo>
                  <a:lnTo>
                    <a:pt x="3297" y="453"/>
                  </a:lnTo>
                  <a:lnTo>
                    <a:pt x="3295" y="455"/>
                  </a:lnTo>
                  <a:lnTo>
                    <a:pt x="3295" y="459"/>
                  </a:lnTo>
                  <a:lnTo>
                    <a:pt x="3297" y="466"/>
                  </a:lnTo>
                  <a:lnTo>
                    <a:pt x="3301" y="470"/>
                  </a:lnTo>
                  <a:lnTo>
                    <a:pt x="3303" y="470"/>
                  </a:lnTo>
                  <a:lnTo>
                    <a:pt x="3303" y="470"/>
                  </a:lnTo>
                  <a:close/>
                  <a:moveTo>
                    <a:pt x="2493" y="926"/>
                  </a:moveTo>
                  <a:lnTo>
                    <a:pt x="2493" y="926"/>
                  </a:lnTo>
                  <a:lnTo>
                    <a:pt x="2486" y="928"/>
                  </a:lnTo>
                  <a:lnTo>
                    <a:pt x="2482" y="934"/>
                  </a:lnTo>
                  <a:lnTo>
                    <a:pt x="2482" y="934"/>
                  </a:lnTo>
                  <a:lnTo>
                    <a:pt x="2478" y="937"/>
                  </a:lnTo>
                  <a:lnTo>
                    <a:pt x="2473" y="943"/>
                  </a:lnTo>
                  <a:lnTo>
                    <a:pt x="2473" y="943"/>
                  </a:lnTo>
                  <a:lnTo>
                    <a:pt x="2468" y="946"/>
                  </a:lnTo>
                  <a:lnTo>
                    <a:pt x="2462" y="950"/>
                  </a:lnTo>
                  <a:lnTo>
                    <a:pt x="2462" y="950"/>
                  </a:lnTo>
                  <a:lnTo>
                    <a:pt x="2462" y="954"/>
                  </a:lnTo>
                  <a:lnTo>
                    <a:pt x="2462" y="956"/>
                  </a:lnTo>
                  <a:lnTo>
                    <a:pt x="2464" y="957"/>
                  </a:lnTo>
                  <a:lnTo>
                    <a:pt x="2466" y="957"/>
                  </a:lnTo>
                  <a:lnTo>
                    <a:pt x="2466" y="957"/>
                  </a:lnTo>
                  <a:lnTo>
                    <a:pt x="2469" y="957"/>
                  </a:lnTo>
                  <a:lnTo>
                    <a:pt x="2471" y="956"/>
                  </a:lnTo>
                  <a:lnTo>
                    <a:pt x="2475" y="952"/>
                  </a:lnTo>
                  <a:lnTo>
                    <a:pt x="2475" y="952"/>
                  </a:lnTo>
                  <a:lnTo>
                    <a:pt x="2482" y="946"/>
                  </a:lnTo>
                  <a:lnTo>
                    <a:pt x="2486" y="946"/>
                  </a:lnTo>
                  <a:lnTo>
                    <a:pt x="2489" y="946"/>
                  </a:lnTo>
                  <a:lnTo>
                    <a:pt x="2489" y="946"/>
                  </a:lnTo>
                  <a:lnTo>
                    <a:pt x="2497" y="946"/>
                  </a:lnTo>
                  <a:lnTo>
                    <a:pt x="2498" y="946"/>
                  </a:lnTo>
                  <a:lnTo>
                    <a:pt x="2502" y="945"/>
                  </a:lnTo>
                  <a:lnTo>
                    <a:pt x="2502" y="945"/>
                  </a:lnTo>
                  <a:lnTo>
                    <a:pt x="2506" y="943"/>
                  </a:lnTo>
                  <a:lnTo>
                    <a:pt x="2507" y="943"/>
                  </a:lnTo>
                  <a:lnTo>
                    <a:pt x="2515" y="945"/>
                  </a:lnTo>
                  <a:lnTo>
                    <a:pt x="2515" y="945"/>
                  </a:lnTo>
                  <a:lnTo>
                    <a:pt x="2520" y="943"/>
                  </a:lnTo>
                  <a:lnTo>
                    <a:pt x="2524" y="941"/>
                  </a:lnTo>
                  <a:lnTo>
                    <a:pt x="2527" y="937"/>
                  </a:lnTo>
                  <a:lnTo>
                    <a:pt x="2531" y="935"/>
                  </a:lnTo>
                  <a:lnTo>
                    <a:pt x="2531" y="935"/>
                  </a:lnTo>
                  <a:lnTo>
                    <a:pt x="2538" y="935"/>
                  </a:lnTo>
                  <a:lnTo>
                    <a:pt x="2544" y="937"/>
                  </a:lnTo>
                  <a:lnTo>
                    <a:pt x="2544" y="937"/>
                  </a:lnTo>
                  <a:lnTo>
                    <a:pt x="2560" y="937"/>
                  </a:lnTo>
                  <a:lnTo>
                    <a:pt x="2560" y="937"/>
                  </a:lnTo>
                  <a:lnTo>
                    <a:pt x="2565" y="935"/>
                  </a:lnTo>
                  <a:lnTo>
                    <a:pt x="2573" y="932"/>
                  </a:lnTo>
                  <a:lnTo>
                    <a:pt x="2573" y="932"/>
                  </a:lnTo>
                  <a:lnTo>
                    <a:pt x="2574" y="928"/>
                  </a:lnTo>
                  <a:lnTo>
                    <a:pt x="2573" y="924"/>
                  </a:lnTo>
                  <a:lnTo>
                    <a:pt x="2573" y="923"/>
                  </a:lnTo>
                  <a:lnTo>
                    <a:pt x="2573" y="923"/>
                  </a:lnTo>
                  <a:lnTo>
                    <a:pt x="2567" y="923"/>
                  </a:lnTo>
                  <a:lnTo>
                    <a:pt x="2565" y="923"/>
                  </a:lnTo>
                  <a:lnTo>
                    <a:pt x="2564" y="921"/>
                  </a:lnTo>
                  <a:lnTo>
                    <a:pt x="2564" y="921"/>
                  </a:lnTo>
                  <a:lnTo>
                    <a:pt x="2564" y="919"/>
                  </a:lnTo>
                  <a:lnTo>
                    <a:pt x="2564" y="915"/>
                  </a:lnTo>
                  <a:lnTo>
                    <a:pt x="2569" y="912"/>
                  </a:lnTo>
                  <a:lnTo>
                    <a:pt x="2569" y="912"/>
                  </a:lnTo>
                  <a:lnTo>
                    <a:pt x="2573" y="912"/>
                  </a:lnTo>
                  <a:lnTo>
                    <a:pt x="2576" y="910"/>
                  </a:lnTo>
                  <a:lnTo>
                    <a:pt x="2576" y="910"/>
                  </a:lnTo>
                  <a:lnTo>
                    <a:pt x="2578" y="904"/>
                  </a:lnTo>
                  <a:lnTo>
                    <a:pt x="2578" y="899"/>
                  </a:lnTo>
                  <a:lnTo>
                    <a:pt x="2578" y="899"/>
                  </a:lnTo>
                  <a:lnTo>
                    <a:pt x="2578" y="893"/>
                  </a:lnTo>
                  <a:lnTo>
                    <a:pt x="2576" y="890"/>
                  </a:lnTo>
                  <a:lnTo>
                    <a:pt x="2574" y="886"/>
                  </a:lnTo>
                  <a:lnTo>
                    <a:pt x="2569" y="886"/>
                  </a:lnTo>
                  <a:lnTo>
                    <a:pt x="2569" y="886"/>
                  </a:lnTo>
                  <a:lnTo>
                    <a:pt x="2562" y="888"/>
                  </a:lnTo>
                  <a:lnTo>
                    <a:pt x="2560" y="886"/>
                  </a:lnTo>
                  <a:lnTo>
                    <a:pt x="2558" y="882"/>
                  </a:lnTo>
                  <a:lnTo>
                    <a:pt x="2558" y="882"/>
                  </a:lnTo>
                  <a:lnTo>
                    <a:pt x="2556" y="877"/>
                  </a:lnTo>
                  <a:lnTo>
                    <a:pt x="2556" y="877"/>
                  </a:lnTo>
                  <a:lnTo>
                    <a:pt x="2556" y="873"/>
                  </a:lnTo>
                  <a:lnTo>
                    <a:pt x="2556" y="871"/>
                  </a:lnTo>
                  <a:lnTo>
                    <a:pt x="2556" y="871"/>
                  </a:lnTo>
                  <a:lnTo>
                    <a:pt x="2556" y="868"/>
                  </a:lnTo>
                  <a:lnTo>
                    <a:pt x="2554" y="866"/>
                  </a:lnTo>
                  <a:lnTo>
                    <a:pt x="2551" y="862"/>
                  </a:lnTo>
                  <a:lnTo>
                    <a:pt x="2551" y="862"/>
                  </a:lnTo>
                  <a:lnTo>
                    <a:pt x="2545" y="858"/>
                  </a:lnTo>
                  <a:lnTo>
                    <a:pt x="2544" y="853"/>
                  </a:lnTo>
                  <a:lnTo>
                    <a:pt x="2544" y="853"/>
                  </a:lnTo>
                  <a:lnTo>
                    <a:pt x="2542" y="851"/>
                  </a:lnTo>
                  <a:lnTo>
                    <a:pt x="2542" y="851"/>
                  </a:lnTo>
                  <a:lnTo>
                    <a:pt x="2538" y="846"/>
                  </a:lnTo>
                  <a:lnTo>
                    <a:pt x="2538" y="846"/>
                  </a:lnTo>
                  <a:lnTo>
                    <a:pt x="2535" y="842"/>
                  </a:lnTo>
                  <a:lnTo>
                    <a:pt x="2531" y="836"/>
                  </a:lnTo>
                  <a:lnTo>
                    <a:pt x="2531" y="836"/>
                  </a:lnTo>
                  <a:lnTo>
                    <a:pt x="2527" y="831"/>
                  </a:lnTo>
                  <a:lnTo>
                    <a:pt x="2524" y="825"/>
                  </a:lnTo>
                  <a:lnTo>
                    <a:pt x="2524" y="825"/>
                  </a:lnTo>
                  <a:lnTo>
                    <a:pt x="2520" y="822"/>
                  </a:lnTo>
                  <a:lnTo>
                    <a:pt x="2518" y="818"/>
                  </a:lnTo>
                  <a:lnTo>
                    <a:pt x="2518" y="818"/>
                  </a:lnTo>
                  <a:lnTo>
                    <a:pt x="2516" y="814"/>
                  </a:lnTo>
                  <a:lnTo>
                    <a:pt x="2513" y="813"/>
                  </a:lnTo>
                  <a:lnTo>
                    <a:pt x="2513" y="813"/>
                  </a:lnTo>
                  <a:lnTo>
                    <a:pt x="2511" y="809"/>
                  </a:lnTo>
                  <a:lnTo>
                    <a:pt x="2511" y="807"/>
                  </a:lnTo>
                  <a:lnTo>
                    <a:pt x="2513" y="803"/>
                  </a:lnTo>
                  <a:lnTo>
                    <a:pt x="2513" y="803"/>
                  </a:lnTo>
                  <a:lnTo>
                    <a:pt x="2513" y="800"/>
                  </a:lnTo>
                  <a:lnTo>
                    <a:pt x="2513" y="796"/>
                  </a:lnTo>
                  <a:lnTo>
                    <a:pt x="2513" y="796"/>
                  </a:lnTo>
                  <a:lnTo>
                    <a:pt x="2515" y="794"/>
                  </a:lnTo>
                  <a:lnTo>
                    <a:pt x="2516" y="792"/>
                  </a:lnTo>
                  <a:lnTo>
                    <a:pt x="2520" y="791"/>
                  </a:lnTo>
                  <a:lnTo>
                    <a:pt x="2520" y="791"/>
                  </a:lnTo>
                  <a:lnTo>
                    <a:pt x="2524" y="785"/>
                  </a:lnTo>
                  <a:lnTo>
                    <a:pt x="2525" y="780"/>
                  </a:lnTo>
                  <a:lnTo>
                    <a:pt x="2525" y="780"/>
                  </a:lnTo>
                  <a:lnTo>
                    <a:pt x="2527" y="772"/>
                  </a:lnTo>
                  <a:lnTo>
                    <a:pt x="2527" y="770"/>
                  </a:lnTo>
                  <a:lnTo>
                    <a:pt x="2525" y="767"/>
                  </a:lnTo>
                  <a:lnTo>
                    <a:pt x="2525" y="767"/>
                  </a:lnTo>
                  <a:lnTo>
                    <a:pt x="2518" y="763"/>
                  </a:lnTo>
                  <a:lnTo>
                    <a:pt x="2518" y="763"/>
                  </a:lnTo>
                  <a:lnTo>
                    <a:pt x="2513" y="763"/>
                  </a:lnTo>
                  <a:lnTo>
                    <a:pt x="2507" y="763"/>
                  </a:lnTo>
                  <a:lnTo>
                    <a:pt x="2502" y="761"/>
                  </a:lnTo>
                  <a:lnTo>
                    <a:pt x="2502" y="759"/>
                  </a:lnTo>
                  <a:lnTo>
                    <a:pt x="2500" y="756"/>
                  </a:lnTo>
                  <a:lnTo>
                    <a:pt x="2500" y="756"/>
                  </a:lnTo>
                  <a:lnTo>
                    <a:pt x="2502" y="752"/>
                  </a:lnTo>
                  <a:lnTo>
                    <a:pt x="2504" y="748"/>
                  </a:lnTo>
                  <a:lnTo>
                    <a:pt x="2504" y="748"/>
                  </a:lnTo>
                  <a:lnTo>
                    <a:pt x="2502" y="745"/>
                  </a:lnTo>
                  <a:lnTo>
                    <a:pt x="2500" y="743"/>
                  </a:lnTo>
                  <a:lnTo>
                    <a:pt x="2498" y="743"/>
                  </a:lnTo>
                  <a:lnTo>
                    <a:pt x="2495" y="743"/>
                  </a:lnTo>
                  <a:lnTo>
                    <a:pt x="2495" y="743"/>
                  </a:lnTo>
                  <a:lnTo>
                    <a:pt x="2493" y="743"/>
                  </a:lnTo>
                  <a:lnTo>
                    <a:pt x="2493" y="743"/>
                  </a:lnTo>
                  <a:lnTo>
                    <a:pt x="2486" y="745"/>
                  </a:lnTo>
                  <a:lnTo>
                    <a:pt x="2486" y="745"/>
                  </a:lnTo>
                  <a:lnTo>
                    <a:pt x="2482" y="747"/>
                  </a:lnTo>
                  <a:lnTo>
                    <a:pt x="2482" y="747"/>
                  </a:lnTo>
                  <a:lnTo>
                    <a:pt x="2480" y="752"/>
                  </a:lnTo>
                  <a:lnTo>
                    <a:pt x="2480" y="752"/>
                  </a:lnTo>
                  <a:lnTo>
                    <a:pt x="2480" y="754"/>
                  </a:lnTo>
                  <a:lnTo>
                    <a:pt x="2478" y="756"/>
                  </a:lnTo>
                  <a:lnTo>
                    <a:pt x="2475" y="758"/>
                  </a:lnTo>
                  <a:lnTo>
                    <a:pt x="2475" y="758"/>
                  </a:lnTo>
                  <a:lnTo>
                    <a:pt x="2475" y="761"/>
                  </a:lnTo>
                  <a:lnTo>
                    <a:pt x="2475" y="765"/>
                  </a:lnTo>
                  <a:lnTo>
                    <a:pt x="2475" y="765"/>
                  </a:lnTo>
                  <a:lnTo>
                    <a:pt x="2471" y="769"/>
                  </a:lnTo>
                  <a:lnTo>
                    <a:pt x="2468" y="770"/>
                  </a:lnTo>
                  <a:lnTo>
                    <a:pt x="2468" y="770"/>
                  </a:lnTo>
                  <a:lnTo>
                    <a:pt x="2468" y="776"/>
                  </a:lnTo>
                  <a:lnTo>
                    <a:pt x="2468" y="780"/>
                  </a:lnTo>
                  <a:lnTo>
                    <a:pt x="2468" y="780"/>
                  </a:lnTo>
                  <a:lnTo>
                    <a:pt x="2471" y="783"/>
                  </a:lnTo>
                  <a:lnTo>
                    <a:pt x="2469" y="787"/>
                  </a:lnTo>
                  <a:lnTo>
                    <a:pt x="2466" y="792"/>
                  </a:lnTo>
                  <a:lnTo>
                    <a:pt x="2466" y="792"/>
                  </a:lnTo>
                  <a:lnTo>
                    <a:pt x="2468" y="796"/>
                  </a:lnTo>
                  <a:lnTo>
                    <a:pt x="2469" y="800"/>
                  </a:lnTo>
                  <a:lnTo>
                    <a:pt x="2469" y="800"/>
                  </a:lnTo>
                  <a:lnTo>
                    <a:pt x="2469" y="803"/>
                  </a:lnTo>
                  <a:lnTo>
                    <a:pt x="2468" y="809"/>
                  </a:lnTo>
                  <a:lnTo>
                    <a:pt x="2468" y="809"/>
                  </a:lnTo>
                  <a:lnTo>
                    <a:pt x="2469" y="811"/>
                  </a:lnTo>
                  <a:lnTo>
                    <a:pt x="2469" y="813"/>
                  </a:lnTo>
                  <a:lnTo>
                    <a:pt x="2475" y="813"/>
                  </a:lnTo>
                  <a:lnTo>
                    <a:pt x="2475" y="813"/>
                  </a:lnTo>
                  <a:lnTo>
                    <a:pt x="2477" y="814"/>
                  </a:lnTo>
                  <a:lnTo>
                    <a:pt x="2478" y="818"/>
                  </a:lnTo>
                  <a:lnTo>
                    <a:pt x="2478" y="818"/>
                  </a:lnTo>
                  <a:lnTo>
                    <a:pt x="2478" y="822"/>
                  </a:lnTo>
                  <a:lnTo>
                    <a:pt x="2478" y="825"/>
                  </a:lnTo>
                  <a:lnTo>
                    <a:pt x="2478" y="825"/>
                  </a:lnTo>
                  <a:lnTo>
                    <a:pt x="2480" y="829"/>
                  </a:lnTo>
                  <a:lnTo>
                    <a:pt x="2482" y="831"/>
                  </a:lnTo>
                  <a:lnTo>
                    <a:pt x="2487" y="835"/>
                  </a:lnTo>
                  <a:lnTo>
                    <a:pt x="2487" y="835"/>
                  </a:lnTo>
                  <a:lnTo>
                    <a:pt x="2497" y="835"/>
                  </a:lnTo>
                  <a:lnTo>
                    <a:pt x="2500" y="836"/>
                  </a:lnTo>
                  <a:lnTo>
                    <a:pt x="2502" y="838"/>
                  </a:lnTo>
                  <a:lnTo>
                    <a:pt x="2502" y="838"/>
                  </a:lnTo>
                  <a:lnTo>
                    <a:pt x="2504" y="840"/>
                  </a:lnTo>
                  <a:lnTo>
                    <a:pt x="2502" y="844"/>
                  </a:lnTo>
                  <a:lnTo>
                    <a:pt x="2500" y="847"/>
                  </a:lnTo>
                  <a:lnTo>
                    <a:pt x="2498" y="851"/>
                  </a:lnTo>
                  <a:lnTo>
                    <a:pt x="2498" y="853"/>
                  </a:lnTo>
                  <a:lnTo>
                    <a:pt x="2500" y="855"/>
                  </a:lnTo>
                  <a:lnTo>
                    <a:pt x="2500" y="855"/>
                  </a:lnTo>
                  <a:lnTo>
                    <a:pt x="2504" y="855"/>
                  </a:lnTo>
                  <a:lnTo>
                    <a:pt x="2506" y="853"/>
                  </a:lnTo>
                  <a:lnTo>
                    <a:pt x="2507" y="853"/>
                  </a:lnTo>
                  <a:lnTo>
                    <a:pt x="2509" y="855"/>
                  </a:lnTo>
                  <a:lnTo>
                    <a:pt x="2509" y="855"/>
                  </a:lnTo>
                  <a:lnTo>
                    <a:pt x="2511" y="860"/>
                  </a:lnTo>
                  <a:lnTo>
                    <a:pt x="2509" y="864"/>
                  </a:lnTo>
                  <a:lnTo>
                    <a:pt x="2506" y="866"/>
                  </a:lnTo>
                  <a:lnTo>
                    <a:pt x="2502" y="866"/>
                  </a:lnTo>
                  <a:lnTo>
                    <a:pt x="2493" y="868"/>
                  </a:lnTo>
                  <a:lnTo>
                    <a:pt x="2487" y="869"/>
                  </a:lnTo>
                  <a:lnTo>
                    <a:pt x="2486" y="871"/>
                  </a:lnTo>
                  <a:lnTo>
                    <a:pt x="2486" y="871"/>
                  </a:lnTo>
                  <a:lnTo>
                    <a:pt x="2486" y="875"/>
                  </a:lnTo>
                  <a:lnTo>
                    <a:pt x="2486" y="877"/>
                  </a:lnTo>
                  <a:lnTo>
                    <a:pt x="2487" y="879"/>
                  </a:lnTo>
                  <a:lnTo>
                    <a:pt x="2487" y="882"/>
                  </a:lnTo>
                  <a:lnTo>
                    <a:pt x="2487" y="882"/>
                  </a:lnTo>
                  <a:lnTo>
                    <a:pt x="2487" y="884"/>
                  </a:lnTo>
                  <a:lnTo>
                    <a:pt x="2486" y="886"/>
                  </a:lnTo>
                  <a:lnTo>
                    <a:pt x="2484" y="888"/>
                  </a:lnTo>
                  <a:lnTo>
                    <a:pt x="2484" y="891"/>
                  </a:lnTo>
                  <a:lnTo>
                    <a:pt x="2484" y="891"/>
                  </a:lnTo>
                  <a:lnTo>
                    <a:pt x="2486" y="897"/>
                  </a:lnTo>
                  <a:lnTo>
                    <a:pt x="2486" y="899"/>
                  </a:lnTo>
                  <a:lnTo>
                    <a:pt x="2486" y="901"/>
                  </a:lnTo>
                  <a:lnTo>
                    <a:pt x="2486" y="901"/>
                  </a:lnTo>
                  <a:lnTo>
                    <a:pt x="2480" y="904"/>
                  </a:lnTo>
                  <a:lnTo>
                    <a:pt x="2477" y="908"/>
                  </a:lnTo>
                  <a:lnTo>
                    <a:pt x="2477" y="908"/>
                  </a:lnTo>
                  <a:lnTo>
                    <a:pt x="2477" y="912"/>
                  </a:lnTo>
                  <a:lnTo>
                    <a:pt x="2477" y="913"/>
                  </a:lnTo>
                  <a:lnTo>
                    <a:pt x="2482" y="915"/>
                  </a:lnTo>
                  <a:lnTo>
                    <a:pt x="2482" y="915"/>
                  </a:lnTo>
                  <a:lnTo>
                    <a:pt x="2487" y="917"/>
                  </a:lnTo>
                  <a:lnTo>
                    <a:pt x="2493" y="919"/>
                  </a:lnTo>
                  <a:lnTo>
                    <a:pt x="2493" y="919"/>
                  </a:lnTo>
                  <a:lnTo>
                    <a:pt x="2498" y="919"/>
                  </a:lnTo>
                  <a:lnTo>
                    <a:pt x="2506" y="919"/>
                  </a:lnTo>
                  <a:lnTo>
                    <a:pt x="2506" y="919"/>
                  </a:lnTo>
                  <a:lnTo>
                    <a:pt x="2509" y="921"/>
                  </a:lnTo>
                  <a:lnTo>
                    <a:pt x="2509" y="923"/>
                  </a:lnTo>
                  <a:lnTo>
                    <a:pt x="2509" y="924"/>
                  </a:lnTo>
                  <a:lnTo>
                    <a:pt x="2509" y="924"/>
                  </a:lnTo>
                  <a:lnTo>
                    <a:pt x="2506" y="926"/>
                  </a:lnTo>
                  <a:lnTo>
                    <a:pt x="2500" y="926"/>
                  </a:lnTo>
                  <a:lnTo>
                    <a:pt x="2493" y="926"/>
                  </a:lnTo>
                  <a:lnTo>
                    <a:pt x="2493" y="926"/>
                  </a:lnTo>
                  <a:close/>
                  <a:moveTo>
                    <a:pt x="3299" y="2256"/>
                  </a:moveTo>
                  <a:lnTo>
                    <a:pt x="3299" y="2256"/>
                  </a:lnTo>
                  <a:lnTo>
                    <a:pt x="3290" y="2252"/>
                  </a:lnTo>
                  <a:lnTo>
                    <a:pt x="3283" y="2252"/>
                  </a:lnTo>
                  <a:lnTo>
                    <a:pt x="3279" y="2252"/>
                  </a:lnTo>
                  <a:lnTo>
                    <a:pt x="3279" y="2252"/>
                  </a:lnTo>
                  <a:lnTo>
                    <a:pt x="3276" y="2254"/>
                  </a:lnTo>
                  <a:lnTo>
                    <a:pt x="3272" y="2258"/>
                  </a:lnTo>
                  <a:lnTo>
                    <a:pt x="3268" y="2265"/>
                  </a:lnTo>
                  <a:lnTo>
                    <a:pt x="3268" y="2265"/>
                  </a:lnTo>
                  <a:lnTo>
                    <a:pt x="3265" y="2273"/>
                  </a:lnTo>
                  <a:lnTo>
                    <a:pt x="3257" y="2280"/>
                  </a:lnTo>
                  <a:lnTo>
                    <a:pt x="3257" y="2280"/>
                  </a:lnTo>
                  <a:lnTo>
                    <a:pt x="3248" y="2285"/>
                  </a:lnTo>
                  <a:lnTo>
                    <a:pt x="3236" y="2291"/>
                  </a:lnTo>
                  <a:lnTo>
                    <a:pt x="3225" y="2296"/>
                  </a:lnTo>
                  <a:lnTo>
                    <a:pt x="3221" y="2300"/>
                  </a:lnTo>
                  <a:lnTo>
                    <a:pt x="3218" y="2306"/>
                  </a:lnTo>
                  <a:lnTo>
                    <a:pt x="3218" y="2306"/>
                  </a:lnTo>
                  <a:lnTo>
                    <a:pt x="3216" y="2315"/>
                  </a:lnTo>
                  <a:lnTo>
                    <a:pt x="3216" y="2324"/>
                  </a:lnTo>
                  <a:lnTo>
                    <a:pt x="3219" y="2342"/>
                  </a:lnTo>
                  <a:lnTo>
                    <a:pt x="3219" y="2342"/>
                  </a:lnTo>
                  <a:lnTo>
                    <a:pt x="3221" y="2351"/>
                  </a:lnTo>
                  <a:lnTo>
                    <a:pt x="3221" y="2361"/>
                  </a:lnTo>
                  <a:lnTo>
                    <a:pt x="3218" y="2368"/>
                  </a:lnTo>
                  <a:lnTo>
                    <a:pt x="3212" y="2377"/>
                  </a:lnTo>
                  <a:lnTo>
                    <a:pt x="3212" y="2377"/>
                  </a:lnTo>
                  <a:lnTo>
                    <a:pt x="3205" y="2384"/>
                  </a:lnTo>
                  <a:lnTo>
                    <a:pt x="3201" y="2392"/>
                  </a:lnTo>
                  <a:lnTo>
                    <a:pt x="3198" y="2401"/>
                  </a:lnTo>
                  <a:lnTo>
                    <a:pt x="3196" y="2410"/>
                  </a:lnTo>
                  <a:lnTo>
                    <a:pt x="3196" y="2410"/>
                  </a:lnTo>
                  <a:lnTo>
                    <a:pt x="3198" y="2421"/>
                  </a:lnTo>
                  <a:lnTo>
                    <a:pt x="3199" y="2429"/>
                  </a:lnTo>
                  <a:lnTo>
                    <a:pt x="3210" y="2443"/>
                  </a:lnTo>
                  <a:lnTo>
                    <a:pt x="3210" y="2443"/>
                  </a:lnTo>
                  <a:lnTo>
                    <a:pt x="3212" y="2451"/>
                  </a:lnTo>
                  <a:lnTo>
                    <a:pt x="3216" y="2458"/>
                  </a:lnTo>
                  <a:lnTo>
                    <a:pt x="3216" y="2458"/>
                  </a:lnTo>
                  <a:lnTo>
                    <a:pt x="3221" y="2467"/>
                  </a:lnTo>
                  <a:lnTo>
                    <a:pt x="3230" y="2473"/>
                  </a:lnTo>
                  <a:lnTo>
                    <a:pt x="3239" y="2474"/>
                  </a:lnTo>
                  <a:lnTo>
                    <a:pt x="3245" y="2474"/>
                  </a:lnTo>
                  <a:lnTo>
                    <a:pt x="3248" y="2473"/>
                  </a:lnTo>
                  <a:lnTo>
                    <a:pt x="3248" y="2473"/>
                  </a:lnTo>
                  <a:lnTo>
                    <a:pt x="3252" y="2471"/>
                  </a:lnTo>
                  <a:lnTo>
                    <a:pt x="3256" y="2467"/>
                  </a:lnTo>
                  <a:lnTo>
                    <a:pt x="3259" y="2458"/>
                  </a:lnTo>
                  <a:lnTo>
                    <a:pt x="3263" y="2440"/>
                  </a:lnTo>
                  <a:lnTo>
                    <a:pt x="3263" y="2440"/>
                  </a:lnTo>
                  <a:lnTo>
                    <a:pt x="3266" y="2427"/>
                  </a:lnTo>
                  <a:lnTo>
                    <a:pt x="3272" y="2416"/>
                  </a:lnTo>
                  <a:lnTo>
                    <a:pt x="3277" y="2405"/>
                  </a:lnTo>
                  <a:lnTo>
                    <a:pt x="3281" y="2392"/>
                  </a:lnTo>
                  <a:lnTo>
                    <a:pt x="3281" y="2392"/>
                  </a:lnTo>
                  <a:lnTo>
                    <a:pt x="3283" y="2379"/>
                  </a:lnTo>
                  <a:lnTo>
                    <a:pt x="3288" y="2368"/>
                  </a:lnTo>
                  <a:lnTo>
                    <a:pt x="3299" y="2346"/>
                  </a:lnTo>
                  <a:lnTo>
                    <a:pt x="3299" y="2346"/>
                  </a:lnTo>
                  <a:lnTo>
                    <a:pt x="3303" y="2333"/>
                  </a:lnTo>
                  <a:lnTo>
                    <a:pt x="3305" y="2322"/>
                  </a:lnTo>
                  <a:lnTo>
                    <a:pt x="3305" y="2309"/>
                  </a:lnTo>
                  <a:lnTo>
                    <a:pt x="3303" y="2296"/>
                  </a:lnTo>
                  <a:lnTo>
                    <a:pt x="3303" y="2296"/>
                  </a:lnTo>
                  <a:lnTo>
                    <a:pt x="3303" y="2287"/>
                  </a:lnTo>
                  <a:lnTo>
                    <a:pt x="3305" y="2278"/>
                  </a:lnTo>
                  <a:lnTo>
                    <a:pt x="3305" y="2278"/>
                  </a:lnTo>
                  <a:lnTo>
                    <a:pt x="3305" y="2273"/>
                  </a:lnTo>
                  <a:lnTo>
                    <a:pt x="3305" y="2267"/>
                  </a:lnTo>
                  <a:lnTo>
                    <a:pt x="3303" y="2260"/>
                  </a:lnTo>
                  <a:lnTo>
                    <a:pt x="3299" y="2256"/>
                  </a:lnTo>
                  <a:lnTo>
                    <a:pt x="3299" y="2256"/>
                  </a:lnTo>
                  <a:close/>
                </a:path>
              </a:pathLst>
            </a:custGeom>
            <a:grpFill/>
            <a:ln w="9525" cap="flat" cmpd="sng" algn="ctr">
              <a:noFill/>
              <a:prstDash val="solid"/>
              <a:round/>
              <a:headEnd type="none" w="med" len="med"/>
              <a:tailEnd type="none" w="med" len="med"/>
            </a:ln>
            <a:effectLst>
              <a:outerShdw sx="1000" sy="1000" algn="ctr" rotWithShape="0">
                <a:srgbClr val="000000">
                  <a:alpha val="56000"/>
                </a:srgbClr>
              </a:outerShdw>
            </a:effectLst>
            <a:extLst/>
          </p:spPr>
          <p:txBody>
            <a:bodyPr vert="horz" wrap="square" lIns="91440" tIns="45720" rIns="91440" bIns="45720" numCol="1" rtlCol="0" anchor="t" anchorCtr="0" compatLnSpc="1">
              <a:prstTxWarp prst="textNoShape">
                <a:avLst/>
              </a:prstTxWarp>
            </a:bodyPr>
            <a:lstStyle/>
            <a:p>
              <a:pPr fontAlgn="base">
                <a:spcBef>
                  <a:spcPct val="0"/>
                </a:spcBef>
                <a:spcAft>
                  <a:spcPct val="0"/>
                </a:spcAft>
              </a:pPr>
              <a:endParaRPr lang="fr-FR" sz="1400" b="1" kern="0">
                <a:solidFill>
                  <a:sysClr val="windowText" lastClr="000000"/>
                </a:solidFill>
                <a:latin typeface="Lucida Sans Unicode" pitchFamily="34" charset="0"/>
              </a:endParaRPr>
            </a:p>
          </p:txBody>
        </p:sp>
      </p:grpSp>
      <p:sp>
        <p:nvSpPr>
          <p:cNvPr id="26" name="矩形 1"/>
          <p:cNvSpPr/>
          <p:nvPr/>
        </p:nvSpPr>
        <p:spPr>
          <a:xfrm>
            <a:off x="3795615" y="1229491"/>
            <a:ext cx="5375025" cy="2684516"/>
          </a:xfrm>
          <a:custGeom>
            <a:avLst/>
            <a:gdLst>
              <a:gd name="connsiteX0" fmla="*/ 0 w 4852511"/>
              <a:gd name="connsiteY0" fmla="*/ 0 h 2684516"/>
              <a:gd name="connsiteX1" fmla="*/ 4852511 w 4852511"/>
              <a:gd name="connsiteY1" fmla="*/ 0 h 2684516"/>
              <a:gd name="connsiteX2" fmla="*/ 4852511 w 4852511"/>
              <a:gd name="connsiteY2" fmla="*/ 2684516 h 2684516"/>
              <a:gd name="connsiteX3" fmla="*/ 0 w 4852511"/>
              <a:gd name="connsiteY3" fmla="*/ 2684516 h 2684516"/>
              <a:gd name="connsiteX4" fmla="*/ 0 w 4852511"/>
              <a:gd name="connsiteY4" fmla="*/ 0 h 2684516"/>
              <a:gd name="connsiteX0" fmla="*/ 667657 w 4852511"/>
              <a:gd name="connsiteY0" fmla="*/ 0 h 2684516"/>
              <a:gd name="connsiteX1" fmla="*/ 4852511 w 4852511"/>
              <a:gd name="connsiteY1" fmla="*/ 0 h 2684516"/>
              <a:gd name="connsiteX2" fmla="*/ 4852511 w 4852511"/>
              <a:gd name="connsiteY2" fmla="*/ 2684516 h 2684516"/>
              <a:gd name="connsiteX3" fmla="*/ 0 w 4852511"/>
              <a:gd name="connsiteY3" fmla="*/ 2684516 h 2684516"/>
              <a:gd name="connsiteX4" fmla="*/ 667657 w 4852511"/>
              <a:gd name="connsiteY4" fmla="*/ 0 h 2684516"/>
              <a:gd name="connsiteX0" fmla="*/ 1190171 w 5375025"/>
              <a:gd name="connsiteY0" fmla="*/ 0 h 2684516"/>
              <a:gd name="connsiteX1" fmla="*/ 5375025 w 5375025"/>
              <a:gd name="connsiteY1" fmla="*/ 0 h 2684516"/>
              <a:gd name="connsiteX2" fmla="*/ 5375025 w 5375025"/>
              <a:gd name="connsiteY2" fmla="*/ 2684516 h 2684516"/>
              <a:gd name="connsiteX3" fmla="*/ 0 w 5375025"/>
              <a:gd name="connsiteY3" fmla="*/ 2684516 h 2684516"/>
              <a:gd name="connsiteX4" fmla="*/ 1190171 w 5375025"/>
              <a:gd name="connsiteY4" fmla="*/ 0 h 268451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75025" h="2684516">
                <a:moveTo>
                  <a:pt x="1190171" y="0"/>
                </a:moveTo>
                <a:lnTo>
                  <a:pt x="5375025" y="0"/>
                </a:lnTo>
                <a:lnTo>
                  <a:pt x="5375025" y="2684516"/>
                </a:lnTo>
                <a:lnTo>
                  <a:pt x="0" y="2684516"/>
                </a:lnTo>
                <a:lnTo>
                  <a:pt x="1190171" y="0"/>
                </a:ln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7" name="Picture 4" descr="C:\Users\zjd\Desktop\1.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74761" y="1672894"/>
            <a:ext cx="4662587" cy="3470605"/>
          </a:xfrm>
          <a:prstGeom prst="rect">
            <a:avLst/>
          </a:prstGeom>
          <a:noFill/>
          <a:extLst>
            <a:ext uri="{909E8E84-426E-40DD-AFC4-6F175D3DCCD1}">
              <a14:hiddenFill xmlns:a14="http://schemas.microsoft.com/office/drawing/2010/main">
                <a:solidFill>
                  <a:srgbClr val="FFFFFF"/>
                </a:solidFill>
              </a14:hiddenFill>
            </a:ext>
          </a:extLst>
        </p:spPr>
      </p:pic>
      <p:pic>
        <p:nvPicPr>
          <p:cNvPr id="28" name="Picture 5" descr="C:\Users\zjd\Desktop\2.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706455" y="929793"/>
            <a:ext cx="1851628" cy="2615488"/>
          </a:xfrm>
          <a:prstGeom prst="rect">
            <a:avLst/>
          </a:prstGeom>
          <a:noFill/>
          <a:extLst>
            <a:ext uri="{909E8E84-426E-40DD-AFC4-6F175D3DCCD1}">
              <a14:hiddenFill xmlns:a14="http://schemas.microsoft.com/office/drawing/2010/main">
                <a:solidFill>
                  <a:srgbClr val="FFFFFF"/>
                </a:solidFill>
              </a14:hiddenFill>
            </a:ext>
          </a:extLst>
        </p:spPr>
      </p:pic>
      <p:sp>
        <p:nvSpPr>
          <p:cNvPr id="29" name="标题 1"/>
          <p:cNvSpPr txBox="1">
            <a:spLocks/>
          </p:cNvSpPr>
          <p:nvPr/>
        </p:nvSpPr>
        <p:spPr>
          <a:xfrm>
            <a:off x="4283968" y="1848114"/>
            <a:ext cx="5400600" cy="576064"/>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a:solidFill>
                  <a:schemeClr val="tx1"/>
                </a:solidFill>
                <a:latin typeface="微软雅黑" pitchFamily="34" charset="-122"/>
                <a:ea typeface="微软雅黑" pitchFamily="34" charset="-122"/>
                <a:cs typeface="+mj-cs"/>
              </a:defRPr>
            </a:lvl1pPr>
          </a:lstStyle>
          <a:p>
            <a:pPr algn="ctr"/>
            <a:r>
              <a:rPr lang="zh-CN" altLang="en-US" sz="4000" b="1">
                <a:solidFill>
                  <a:schemeClr val="bg1"/>
                </a:solidFill>
              </a:rPr>
              <a:t>单击填加主标题</a:t>
            </a:r>
            <a:endParaRPr lang="zh-CN" altLang="en-US" sz="4000" b="1" dirty="0">
              <a:solidFill>
                <a:schemeClr val="bg1"/>
              </a:solidFill>
            </a:endParaRPr>
          </a:p>
        </p:txBody>
      </p:sp>
      <p:sp>
        <p:nvSpPr>
          <p:cNvPr id="30" name="副标题 2"/>
          <p:cNvSpPr txBox="1">
            <a:spLocks/>
          </p:cNvSpPr>
          <p:nvPr/>
        </p:nvSpPr>
        <p:spPr>
          <a:xfrm>
            <a:off x="4139952" y="2470291"/>
            <a:ext cx="4653615" cy="504056"/>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微软雅黑" pitchFamily="34" charset="-122"/>
                <a:ea typeface="微软雅黑" pitchFamily="34" charset="-122"/>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微软雅黑" pitchFamily="34" charset="-122"/>
                <a:ea typeface="微软雅黑" pitchFamily="34" charset="-122"/>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微软雅黑" pitchFamily="34" charset="-122"/>
                <a:ea typeface="微软雅黑" pitchFamily="34" charset="-122"/>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微软雅黑" pitchFamily="34" charset="-122"/>
                <a:ea typeface="微软雅黑" pitchFamily="34" charset="-122"/>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微软雅黑" pitchFamily="34" charset="-122"/>
                <a:ea typeface="微软雅黑" pitchFamily="34" charset="-122"/>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fontAlgn="ctr">
              <a:spcBef>
                <a:spcPts val="0"/>
              </a:spcBef>
              <a:spcAft>
                <a:spcPts val="400"/>
              </a:spcAft>
              <a:buSzPct val="70000"/>
              <a:buNone/>
            </a:pPr>
            <a:r>
              <a:rPr lang="zh-CN" altLang="en-US" sz="1600" dirty="0">
                <a:solidFill>
                  <a:schemeClr val="bg1"/>
                </a:solidFill>
              </a:rPr>
              <a:t>各大银行</a:t>
            </a:r>
            <a:r>
              <a:rPr lang="en-US" altLang="zh-CN" sz="1600" dirty="0">
                <a:solidFill>
                  <a:schemeClr val="bg1"/>
                </a:solidFill>
              </a:rPr>
              <a:t>/</a:t>
            </a:r>
            <a:r>
              <a:rPr lang="zh-CN" altLang="en-US" sz="1600" dirty="0">
                <a:solidFill>
                  <a:schemeClr val="bg1"/>
                </a:solidFill>
              </a:rPr>
              <a:t>金融理财</a:t>
            </a:r>
            <a:r>
              <a:rPr lang="en-US" altLang="zh-CN" sz="1600" dirty="0">
                <a:solidFill>
                  <a:schemeClr val="bg1"/>
                </a:solidFill>
              </a:rPr>
              <a:t>/</a:t>
            </a:r>
            <a:r>
              <a:rPr lang="zh-CN" altLang="en-US" sz="1600" dirty="0">
                <a:solidFill>
                  <a:schemeClr val="bg1"/>
                </a:solidFill>
              </a:rPr>
              <a:t>总结汇报</a:t>
            </a:r>
            <a:r>
              <a:rPr lang="en-US" altLang="zh-CN" sz="1600" dirty="0">
                <a:solidFill>
                  <a:schemeClr val="bg1"/>
                </a:solidFill>
              </a:rPr>
              <a:t>PPT</a:t>
            </a:r>
            <a:endParaRPr lang="zh-CN" altLang="en-US" sz="1600" dirty="0">
              <a:solidFill>
                <a:schemeClr val="bg1"/>
              </a:solidFill>
            </a:endParaRPr>
          </a:p>
        </p:txBody>
      </p:sp>
      <p:sp>
        <p:nvSpPr>
          <p:cNvPr id="31" name="圆角矩形 30"/>
          <p:cNvSpPr/>
          <p:nvPr/>
        </p:nvSpPr>
        <p:spPr>
          <a:xfrm>
            <a:off x="5504590" y="3118364"/>
            <a:ext cx="1659698" cy="256881"/>
          </a:xfrm>
          <a:prstGeom prst="roundRect">
            <a:avLst>
              <a:gd name="adj" fmla="val 16667"/>
            </a:avLst>
          </a:prstGeom>
          <a:solidFill>
            <a:schemeClr val="bg1">
              <a:alpha val="8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dirty="0">
                <a:solidFill>
                  <a:srgbClr val="167AC7"/>
                </a:solidFill>
                <a:latin typeface="微软雅黑" pitchFamily="34" charset="-122"/>
                <a:ea typeface="微软雅黑" pitchFamily="34" charset="-122"/>
              </a:rPr>
              <a:t>汇报人：博龙图</a:t>
            </a:r>
            <a:endParaRPr lang="en-US" altLang="zh-CN" sz="1400" dirty="0">
              <a:solidFill>
                <a:srgbClr val="167AC7"/>
              </a:solidFill>
              <a:latin typeface="微软雅黑" pitchFamily="34" charset="-122"/>
              <a:ea typeface="微软雅黑" pitchFamily="34" charset="-122"/>
            </a:endParaRPr>
          </a:p>
        </p:txBody>
      </p:sp>
      <p:sp>
        <p:nvSpPr>
          <p:cNvPr id="32" name="圆角矩形 31"/>
          <p:cNvSpPr/>
          <p:nvPr/>
        </p:nvSpPr>
        <p:spPr>
          <a:xfrm>
            <a:off x="7304790" y="3118363"/>
            <a:ext cx="1659698" cy="256881"/>
          </a:xfrm>
          <a:prstGeom prst="roundRect">
            <a:avLst>
              <a:gd name="adj" fmla="val 16667"/>
            </a:avLst>
          </a:prstGeom>
          <a:solidFill>
            <a:schemeClr val="bg1">
              <a:alpha val="8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dirty="0">
                <a:solidFill>
                  <a:srgbClr val="167AC7"/>
                </a:solidFill>
                <a:latin typeface="微软雅黑" pitchFamily="34" charset="-122"/>
                <a:ea typeface="微软雅黑" pitchFamily="34" charset="-122"/>
              </a:rPr>
              <a:t>日期：</a:t>
            </a:r>
            <a:r>
              <a:rPr lang="en-US" altLang="zh-CN" sz="1400">
                <a:solidFill>
                  <a:srgbClr val="167AC7"/>
                </a:solidFill>
                <a:latin typeface="微软雅黑" pitchFamily="34" charset="-122"/>
                <a:ea typeface="微软雅黑" pitchFamily="34" charset="-122"/>
              </a:rPr>
              <a:t>2018.1.1</a:t>
            </a:r>
            <a:endParaRPr lang="en-US" altLang="zh-CN" sz="1400" dirty="0">
              <a:solidFill>
                <a:srgbClr val="167AC7"/>
              </a:solidFill>
              <a:latin typeface="微软雅黑" pitchFamily="34" charset="-122"/>
              <a:ea typeface="微软雅黑" pitchFamily="34" charset="-122"/>
            </a:endParaRPr>
          </a:p>
        </p:txBody>
      </p:sp>
    </p:spTree>
    <p:extLst>
      <p:ext uri="{BB962C8B-B14F-4D97-AF65-F5344CB8AC3E}">
        <p14:creationId xmlns:p14="http://schemas.microsoft.com/office/powerpoint/2010/main" val="3890839545"/>
      </p:ext>
    </p:extLst>
  </p:cSld>
  <p:clrMapOvr>
    <a:masterClrMapping/>
  </p:clrMapOvr>
  <p:transition spd="med" advClick="0" advTm="100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750"/>
                                        <p:tgtEl>
                                          <p:spTgt spid="14"/>
                                        </p:tgtEl>
                                      </p:cBhvr>
                                    </p:animEffect>
                                    <p:anim calcmode="lin" valueType="num">
                                      <p:cBhvr>
                                        <p:cTn id="8" dur="750" fill="hold"/>
                                        <p:tgtEl>
                                          <p:spTgt spid="14"/>
                                        </p:tgtEl>
                                        <p:attrNameLst>
                                          <p:attrName>ppt_x</p:attrName>
                                        </p:attrNameLst>
                                      </p:cBhvr>
                                      <p:tavLst>
                                        <p:tav tm="0">
                                          <p:val>
                                            <p:strVal val="#ppt_x"/>
                                          </p:val>
                                        </p:tav>
                                        <p:tav tm="100000">
                                          <p:val>
                                            <p:strVal val="#ppt_x"/>
                                          </p:val>
                                        </p:tav>
                                      </p:tavLst>
                                    </p:anim>
                                    <p:anim calcmode="lin" valueType="num">
                                      <p:cBhvr>
                                        <p:cTn id="9" dur="750" fill="hold"/>
                                        <p:tgtEl>
                                          <p:spTgt spid="14"/>
                                        </p:tgtEl>
                                        <p:attrNameLst>
                                          <p:attrName>ppt_y</p:attrName>
                                        </p:attrNameLst>
                                      </p:cBhvr>
                                      <p:tavLst>
                                        <p:tav tm="0">
                                          <p:val>
                                            <p:strVal val="#ppt_y+.1"/>
                                          </p:val>
                                        </p:tav>
                                        <p:tav tm="100000">
                                          <p:val>
                                            <p:strVal val="#ppt_y"/>
                                          </p:val>
                                        </p:tav>
                                      </p:tavLst>
                                    </p:anim>
                                  </p:childTnLst>
                                </p:cTn>
                              </p:par>
                            </p:childTnLst>
                          </p:cTn>
                        </p:par>
                        <p:par>
                          <p:cTn id="10" fill="hold">
                            <p:stCondLst>
                              <p:cond delay="750"/>
                            </p:stCondLst>
                            <p:childTnLst>
                              <p:par>
                                <p:cTn id="11" presetID="10" presetClass="entr" presetSubtype="0" fill="hold" grpId="0" nodeType="afterEffect">
                                  <p:stCondLst>
                                    <p:cond delay="0"/>
                                  </p:stCondLst>
                                  <p:childTnLst>
                                    <p:set>
                                      <p:cBhvr>
                                        <p:cTn id="12" dur="1" fill="hold">
                                          <p:stCondLst>
                                            <p:cond delay="0"/>
                                          </p:stCondLst>
                                        </p:cTn>
                                        <p:tgtEl>
                                          <p:spTgt spid="21"/>
                                        </p:tgtEl>
                                        <p:attrNameLst>
                                          <p:attrName>style.visibility</p:attrName>
                                        </p:attrNameLst>
                                      </p:cBhvr>
                                      <p:to>
                                        <p:strVal val="visible"/>
                                      </p:to>
                                    </p:set>
                                    <p:animEffect transition="in" filter="fade">
                                      <p:cBhvr>
                                        <p:cTn id="13" dur="500"/>
                                        <p:tgtEl>
                                          <p:spTgt spid="21"/>
                                        </p:tgtEl>
                                      </p:cBhvr>
                                    </p:animEffect>
                                  </p:childTnLst>
                                </p:cTn>
                              </p:par>
                            </p:childTnLst>
                          </p:cTn>
                        </p:par>
                        <p:par>
                          <p:cTn id="14" fill="hold">
                            <p:stCondLst>
                              <p:cond delay="1250"/>
                            </p:stCondLst>
                            <p:childTnLst>
                              <p:par>
                                <p:cTn id="15" presetID="10" presetClass="entr" presetSubtype="0" fill="hold" nodeType="afterEffect">
                                  <p:stCondLst>
                                    <p:cond delay="0"/>
                                  </p:stCondLst>
                                  <p:childTnLst>
                                    <p:set>
                                      <p:cBhvr>
                                        <p:cTn id="16" dur="1" fill="hold">
                                          <p:stCondLst>
                                            <p:cond delay="0"/>
                                          </p:stCondLst>
                                        </p:cTn>
                                        <p:tgtEl>
                                          <p:spTgt spid="22"/>
                                        </p:tgtEl>
                                        <p:attrNameLst>
                                          <p:attrName>style.visibility</p:attrName>
                                        </p:attrNameLst>
                                      </p:cBhvr>
                                      <p:to>
                                        <p:strVal val="visible"/>
                                      </p:to>
                                    </p:set>
                                    <p:animEffect transition="in" filter="fade">
                                      <p:cBhvr>
                                        <p:cTn id="17" dur="750"/>
                                        <p:tgtEl>
                                          <p:spTgt spid="22"/>
                                        </p:tgtEl>
                                      </p:cBhvr>
                                    </p:animEffect>
                                  </p:childTnLst>
                                </p:cTn>
                              </p:par>
                            </p:childTnLst>
                          </p:cTn>
                        </p:par>
                        <p:par>
                          <p:cTn id="18" fill="hold">
                            <p:stCondLst>
                              <p:cond delay="2000"/>
                            </p:stCondLst>
                            <p:childTnLst>
                              <p:par>
                                <p:cTn id="19" presetID="47" presetClass="entr" presetSubtype="0" fill="hold" nodeType="afterEffect">
                                  <p:stCondLst>
                                    <p:cond delay="0"/>
                                  </p:stCondLst>
                                  <p:childTnLst>
                                    <p:set>
                                      <p:cBhvr>
                                        <p:cTn id="20" dur="1" fill="hold">
                                          <p:stCondLst>
                                            <p:cond delay="0"/>
                                          </p:stCondLst>
                                        </p:cTn>
                                        <p:tgtEl>
                                          <p:spTgt spid="27"/>
                                        </p:tgtEl>
                                        <p:attrNameLst>
                                          <p:attrName>style.visibility</p:attrName>
                                        </p:attrNameLst>
                                      </p:cBhvr>
                                      <p:to>
                                        <p:strVal val="visible"/>
                                      </p:to>
                                    </p:set>
                                    <p:animEffect transition="in" filter="fade">
                                      <p:cBhvr>
                                        <p:cTn id="21" dur="1000"/>
                                        <p:tgtEl>
                                          <p:spTgt spid="27"/>
                                        </p:tgtEl>
                                      </p:cBhvr>
                                    </p:animEffect>
                                    <p:anim calcmode="lin" valueType="num">
                                      <p:cBhvr>
                                        <p:cTn id="22" dur="1000" fill="hold"/>
                                        <p:tgtEl>
                                          <p:spTgt spid="27"/>
                                        </p:tgtEl>
                                        <p:attrNameLst>
                                          <p:attrName>ppt_x</p:attrName>
                                        </p:attrNameLst>
                                      </p:cBhvr>
                                      <p:tavLst>
                                        <p:tav tm="0">
                                          <p:val>
                                            <p:strVal val="#ppt_x"/>
                                          </p:val>
                                        </p:tav>
                                        <p:tav tm="100000">
                                          <p:val>
                                            <p:strVal val="#ppt_x"/>
                                          </p:val>
                                        </p:tav>
                                      </p:tavLst>
                                    </p:anim>
                                    <p:anim calcmode="lin" valueType="num">
                                      <p:cBhvr>
                                        <p:cTn id="23" dur="1000" fill="hold"/>
                                        <p:tgtEl>
                                          <p:spTgt spid="27"/>
                                        </p:tgtEl>
                                        <p:attrNameLst>
                                          <p:attrName>ppt_y</p:attrName>
                                        </p:attrNameLst>
                                      </p:cBhvr>
                                      <p:tavLst>
                                        <p:tav tm="0">
                                          <p:val>
                                            <p:strVal val="#ppt_y-.1"/>
                                          </p:val>
                                        </p:tav>
                                        <p:tav tm="100000">
                                          <p:val>
                                            <p:strVal val="#ppt_y"/>
                                          </p:val>
                                        </p:tav>
                                      </p:tavLst>
                                    </p:anim>
                                  </p:childTnLst>
                                </p:cTn>
                              </p:par>
                              <p:par>
                                <p:cTn id="24" presetID="22" presetClass="entr" presetSubtype="4" fill="hold" nodeType="withEffect">
                                  <p:stCondLst>
                                    <p:cond delay="800"/>
                                  </p:stCondLst>
                                  <p:childTnLst>
                                    <p:set>
                                      <p:cBhvr>
                                        <p:cTn id="25" dur="1" fill="hold">
                                          <p:stCondLst>
                                            <p:cond delay="0"/>
                                          </p:stCondLst>
                                        </p:cTn>
                                        <p:tgtEl>
                                          <p:spTgt spid="28"/>
                                        </p:tgtEl>
                                        <p:attrNameLst>
                                          <p:attrName>style.visibility</p:attrName>
                                        </p:attrNameLst>
                                      </p:cBhvr>
                                      <p:to>
                                        <p:strVal val="visible"/>
                                      </p:to>
                                    </p:set>
                                    <p:animEffect transition="in" filter="wipe(down)">
                                      <p:cBhvr>
                                        <p:cTn id="26" dur="500"/>
                                        <p:tgtEl>
                                          <p:spTgt spid="28"/>
                                        </p:tgtEl>
                                      </p:cBhvr>
                                    </p:animEffect>
                                  </p:childTnLst>
                                </p:cTn>
                              </p:par>
                            </p:childTnLst>
                          </p:cTn>
                        </p:par>
                        <p:par>
                          <p:cTn id="27" fill="hold">
                            <p:stCondLst>
                              <p:cond delay="3300"/>
                            </p:stCondLst>
                            <p:childTnLst>
                              <p:par>
                                <p:cTn id="28" presetID="2" presetClass="entr" presetSubtype="8" fill="hold" grpId="0" nodeType="afterEffect">
                                  <p:stCondLst>
                                    <p:cond delay="0"/>
                                  </p:stCondLst>
                                  <p:childTnLst>
                                    <p:set>
                                      <p:cBhvr>
                                        <p:cTn id="29" dur="1" fill="hold">
                                          <p:stCondLst>
                                            <p:cond delay="0"/>
                                          </p:stCondLst>
                                        </p:cTn>
                                        <p:tgtEl>
                                          <p:spTgt spid="26"/>
                                        </p:tgtEl>
                                        <p:attrNameLst>
                                          <p:attrName>style.visibility</p:attrName>
                                        </p:attrNameLst>
                                      </p:cBhvr>
                                      <p:to>
                                        <p:strVal val="visible"/>
                                      </p:to>
                                    </p:set>
                                    <p:anim calcmode="lin" valueType="num">
                                      <p:cBhvr additive="base">
                                        <p:cTn id="30" dur="750" fill="hold"/>
                                        <p:tgtEl>
                                          <p:spTgt spid="26"/>
                                        </p:tgtEl>
                                        <p:attrNameLst>
                                          <p:attrName>ppt_x</p:attrName>
                                        </p:attrNameLst>
                                      </p:cBhvr>
                                      <p:tavLst>
                                        <p:tav tm="0">
                                          <p:val>
                                            <p:strVal val="0-#ppt_w/2"/>
                                          </p:val>
                                        </p:tav>
                                        <p:tav tm="100000">
                                          <p:val>
                                            <p:strVal val="#ppt_x"/>
                                          </p:val>
                                        </p:tav>
                                      </p:tavLst>
                                    </p:anim>
                                    <p:anim calcmode="lin" valueType="num">
                                      <p:cBhvr additive="base">
                                        <p:cTn id="31" dur="750" fill="hold"/>
                                        <p:tgtEl>
                                          <p:spTgt spid="26"/>
                                        </p:tgtEl>
                                        <p:attrNameLst>
                                          <p:attrName>ppt_y</p:attrName>
                                        </p:attrNameLst>
                                      </p:cBhvr>
                                      <p:tavLst>
                                        <p:tav tm="0">
                                          <p:val>
                                            <p:strVal val="#ppt_y"/>
                                          </p:val>
                                        </p:tav>
                                        <p:tav tm="100000">
                                          <p:val>
                                            <p:strVal val="#ppt_y"/>
                                          </p:val>
                                        </p:tav>
                                      </p:tavLst>
                                    </p:anim>
                                  </p:childTnLst>
                                </p:cTn>
                              </p:par>
                            </p:childTnLst>
                          </p:cTn>
                        </p:par>
                        <p:par>
                          <p:cTn id="32" fill="hold">
                            <p:stCondLst>
                              <p:cond delay="4050"/>
                            </p:stCondLst>
                            <p:childTnLst>
                              <p:par>
                                <p:cTn id="33" presetID="10" presetClass="entr" presetSubtype="0" fill="hold" grpId="0" nodeType="afterEffect">
                                  <p:stCondLst>
                                    <p:cond delay="0"/>
                                  </p:stCondLst>
                                  <p:childTnLst>
                                    <p:set>
                                      <p:cBhvr>
                                        <p:cTn id="34" dur="1" fill="hold">
                                          <p:stCondLst>
                                            <p:cond delay="0"/>
                                          </p:stCondLst>
                                        </p:cTn>
                                        <p:tgtEl>
                                          <p:spTgt spid="29"/>
                                        </p:tgtEl>
                                        <p:attrNameLst>
                                          <p:attrName>style.visibility</p:attrName>
                                        </p:attrNameLst>
                                      </p:cBhvr>
                                      <p:to>
                                        <p:strVal val="visible"/>
                                      </p:to>
                                    </p:set>
                                    <p:animEffect transition="in" filter="fade">
                                      <p:cBhvr>
                                        <p:cTn id="35" dur="500"/>
                                        <p:tgtEl>
                                          <p:spTgt spid="29"/>
                                        </p:tgtEl>
                                      </p:cBhvr>
                                    </p:animEffect>
                                  </p:childTnLst>
                                </p:cTn>
                              </p:par>
                            </p:childTnLst>
                          </p:cTn>
                        </p:par>
                        <p:par>
                          <p:cTn id="36" fill="hold">
                            <p:stCondLst>
                              <p:cond delay="4550"/>
                            </p:stCondLst>
                            <p:childTnLst>
                              <p:par>
                                <p:cTn id="37" presetID="22" presetClass="entr" presetSubtype="8" fill="hold" grpId="0" nodeType="afterEffect">
                                  <p:stCondLst>
                                    <p:cond delay="0"/>
                                  </p:stCondLst>
                                  <p:childTnLst>
                                    <p:set>
                                      <p:cBhvr>
                                        <p:cTn id="38" dur="1" fill="hold">
                                          <p:stCondLst>
                                            <p:cond delay="0"/>
                                          </p:stCondLst>
                                        </p:cTn>
                                        <p:tgtEl>
                                          <p:spTgt spid="30"/>
                                        </p:tgtEl>
                                        <p:attrNameLst>
                                          <p:attrName>style.visibility</p:attrName>
                                        </p:attrNameLst>
                                      </p:cBhvr>
                                      <p:to>
                                        <p:strVal val="visible"/>
                                      </p:to>
                                    </p:set>
                                    <p:animEffect transition="in" filter="wipe(left)">
                                      <p:cBhvr>
                                        <p:cTn id="39" dur="750"/>
                                        <p:tgtEl>
                                          <p:spTgt spid="30"/>
                                        </p:tgtEl>
                                      </p:cBhvr>
                                    </p:animEffect>
                                  </p:childTnLst>
                                </p:cTn>
                              </p:par>
                            </p:childTnLst>
                          </p:cTn>
                        </p:par>
                        <p:par>
                          <p:cTn id="40" fill="hold">
                            <p:stCondLst>
                              <p:cond delay="5300"/>
                            </p:stCondLst>
                            <p:childTnLst>
                              <p:par>
                                <p:cTn id="41" presetID="10" presetClass="entr" presetSubtype="0" fill="hold" grpId="0" nodeType="afterEffect">
                                  <p:stCondLst>
                                    <p:cond delay="0"/>
                                  </p:stCondLst>
                                  <p:childTnLst>
                                    <p:set>
                                      <p:cBhvr>
                                        <p:cTn id="42" dur="1" fill="hold">
                                          <p:stCondLst>
                                            <p:cond delay="0"/>
                                          </p:stCondLst>
                                        </p:cTn>
                                        <p:tgtEl>
                                          <p:spTgt spid="31"/>
                                        </p:tgtEl>
                                        <p:attrNameLst>
                                          <p:attrName>style.visibility</p:attrName>
                                        </p:attrNameLst>
                                      </p:cBhvr>
                                      <p:to>
                                        <p:strVal val="visible"/>
                                      </p:to>
                                    </p:set>
                                    <p:animEffect transition="in" filter="fade">
                                      <p:cBhvr>
                                        <p:cTn id="43" dur="500"/>
                                        <p:tgtEl>
                                          <p:spTgt spid="31"/>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32"/>
                                        </p:tgtEl>
                                        <p:attrNameLst>
                                          <p:attrName>style.visibility</p:attrName>
                                        </p:attrNameLst>
                                      </p:cBhvr>
                                      <p:to>
                                        <p:strVal val="visible"/>
                                      </p:to>
                                    </p:set>
                                    <p:animEffect transition="in" filter="fade">
                                      <p:cBhvr>
                                        <p:cTn id="46"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21" grpId="0" animBg="1"/>
      <p:bldP spid="26" grpId="0" animBg="1"/>
      <p:bldP spid="29" grpId="0"/>
      <p:bldP spid="30" grpId="0"/>
      <p:bldP spid="31" grpId="0" animBg="1"/>
      <p:bldP spid="32"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 name="Group 29"/>
          <p:cNvGrpSpPr>
            <a:grpSpLocks/>
          </p:cNvGrpSpPr>
          <p:nvPr/>
        </p:nvGrpSpPr>
        <p:grpSpPr bwMode="auto">
          <a:xfrm>
            <a:off x="2555875" y="2057425"/>
            <a:ext cx="5761038" cy="2592387"/>
            <a:chOff x="1519" y="1661"/>
            <a:chExt cx="3629" cy="1633"/>
          </a:xfrm>
        </p:grpSpPr>
        <p:sp>
          <p:nvSpPr>
            <p:cNvPr id="28" name="Freeform 30"/>
            <p:cNvSpPr>
              <a:spLocks/>
            </p:cNvSpPr>
            <p:nvPr/>
          </p:nvSpPr>
          <p:spPr bwMode="auto">
            <a:xfrm>
              <a:off x="2245" y="2886"/>
              <a:ext cx="726" cy="408"/>
            </a:xfrm>
            <a:custGeom>
              <a:avLst/>
              <a:gdLst>
                <a:gd name="T0" fmla="*/ 0 w 726"/>
                <a:gd name="T1" fmla="*/ 408 h 408"/>
                <a:gd name="T2" fmla="*/ 0 w 726"/>
                <a:gd name="T3" fmla="*/ 0 h 408"/>
                <a:gd name="T4" fmla="*/ 726 w 726"/>
                <a:gd name="T5" fmla="*/ 0 h 408"/>
              </a:gdLst>
              <a:ahLst/>
              <a:cxnLst>
                <a:cxn ang="0">
                  <a:pos x="T0" y="T1"/>
                </a:cxn>
                <a:cxn ang="0">
                  <a:pos x="T2" y="T3"/>
                </a:cxn>
                <a:cxn ang="0">
                  <a:pos x="T4" y="T5"/>
                </a:cxn>
              </a:cxnLst>
              <a:rect l="0" t="0" r="r" b="b"/>
              <a:pathLst>
                <a:path w="726" h="408">
                  <a:moveTo>
                    <a:pt x="0" y="408"/>
                  </a:moveTo>
                  <a:lnTo>
                    <a:pt x="0" y="0"/>
                  </a:lnTo>
                  <a:lnTo>
                    <a:pt x="726" y="0"/>
                  </a:lnTo>
                </a:path>
              </a:pathLst>
            </a:custGeom>
            <a:noFill/>
            <a:ln w="25400" cap="flat" cmpd="sng">
              <a:solidFill>
                <a:srgbClr val="9E9E9E"/>
              </a:solidFill>
              <a:prstDash val="solid"/>
              <a:round/>
              <a:headEnd type="none" w="med" len="med"/>
              <a:tailEnd type="none" w="med" len="med"/>
            </a:ln>
            <a:effectLst/>
            <a:extLst>
              <a:ext uri="{909E8E84-426E-40DD-AFC4-6F175D3DCCD1}">
                <a14:hiddenFill xmlns:a14="http://schemas.microsoft.com/office/drawing/2010/main">
                  <a:solidFill>
                    <a:srgbClr val="C80000"/>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29" name="Freeform 31"/>
            <p:cNvSpPr>
              <a:spLocks/>
            </p:cNvSpPr>
            <p:nvPr/>
          </p:nvSpPr>
          <p:spPr bwMode="auto">
            <a:xfrm>
              <a:off x="2970" y="2477"/>
              <a:ext cx="726" cy="408"/>
            </a:xfrm>
            <a:custGeom>
              <a:avLst/>
              <a:gdLst>
                <a:gd name="T0" fmla="*/ 0 w 726"/>
                <a:gd name="T1" fmla="*/ 408 h 408"/>
                <a:gd name="T2" fmla="*/ 0 w 726"/>
                <a:gd name="T3" fmla="*/ 0 h 408"/>
                <a:gd name="T4" fmla="*/ 726 w 726"/>
                <a:gd name="T5" fmla="*/ 0 h 408"/>
              </a:gdLst>
              <a:ahLst/>
              <a:cxnLst>
                <a:cxn ang="0">
                  <a:pos x="T0" y="T1"/>
                </a:cxn>
                <a:cxn ang="0">
                  <a:pos x="T2" y="T3"/>
                </a:cxn>
                <a:cxn ang="0">
                  <a:pos x="T4" y="T5"/>
                </a:cxn>
              </a:cxnLst>
              <a:rect l="0" t="0" r="r" b="b"/>
              <a:pathLst>
                <a:path w="726" h="408">
                  <a:moveTo>
                    <a:pt x="0" y="408"/>
                  </a:moveTo>
                  <a:lnTo>
                    <a:pt x="0" y="0"/>
                  </a:lnTo>
                  <a:lnTo>
                    <a:pt x="726" y="0"/>
                  </a:lnTo>
                </a:path>
              </a:pathLst>
            </a:custGeom>
            <a:noFill/>
            <a:ln w="25400" cap="flat" cmpd="sng">
              <a:solidFill>
                <a:srgbClr val="9E9E9E"/>
              </a:solidFill>
              <a:prstDash val="solid"/>
              <a:round/>
              <a:headEnd type="none" w="med" len="med"/>
              <a:tailEnd type="none" w="med" len="med"/>
            </a:ln>
            <a:effectLst/>
            <a:extLst>
              <a:ext uri="{909E8E84-426E-40DD-AFC4-6F175D3DCCD1}">
                <a14:hiddenFill xmlns:a14="http://schemas.microsoft.com/office/drawing/2010/main">
                  <a:solidFill>
                    <a:srgbClr val="C80000"/>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30" name="Freeform 32"/>
            <p:cNvSpPr>
              <a:spLocks/>
            </p:cNvSpPr>
            <p:nvPr/>
          </p:nvSpPr>
          <p:spPr bwMode="auto">
            <a:xfrm>
              <a:off x="3696" y="2069"/>
              <a:ext cx="726" cy="408"/>
            </a:xfrm>
            <a:custGeom>
              <a:avLst/>
              <a:gdLst>
                <a:gd name="T0" fmla="*/ 0 w 726"/>
                <a:gd name="T1" fmla="*/ 408 h 408"/>
                <a:gd name="T2" fmla="*/ 0 w 726"/>
                <a:gd name="T3" fmla="*/ 0 h 408"/>
                <a:gd name="T4" fmla="*/ 726 w 726"/>
                <a:gd name="T5" fmla="*/ 0 h 408"/>
              </a:gdLst>
              <a:ahLst/>
              <a:cxnLst>
                <a:cxn ang="0">
                  <a:pos x="T0" y="T1"/>
                </a:cxn>
                <a:cxn ang="0">
                  <a:pos x="T2" y="T3"/>
                </a:cxn>
                <a:cxn ang="0">
                  <a:pos x="T4" y="T5"/>
                </a:cxn>
              </a:cxnLst>
              <a:rect l="0" t="0" r="r" b="b"/>
              <a:pathLst>
                <a:path w="726" h="408">
                  <a:moveTo>
                    <a:pt x="0" y="408"/>
                  </a:moveTo>
                  <a:lnTo>
                    <a:pt x="0" y="0"/>
                  </a:lnTo>
                  <a:lnTo>
                    <a:pt x="726" y="0"/>
                  </a:lnTo>
                </a:path>
              </a:pathLst>
            </a:custGeom>
            <a:noFill/>
            <a:ln w="25400" cap="flat" cmpd="sng">
              <a:solidFill>
                <a:srgbClr val="9E9E9E"/>
              </a:solidFill>
              <a:prstDash val="solid"/>
              <a:round/>
              <a:headEnd type="none" w="med" len="med"/>
              <a:tailEnd type="none" w="med" len="med"/>
            </a:ln>
            <a:effectLst/>
            <a:extLst>
              <a:ext uri="{909E8E84-426E-40DD-AFC4-6F175D3DCCD1}">
                <a14:hiddenFill xmlns:a14="http://schemas.microsoft.com/office/drawing/2010/main">
                  <a:solidFill>
                    <a:srgbClr val="C80000"/>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31" name="Freeform 33"/>
            <p:cNvSpPr>
              <a:spLocks/>
            </p:cNvSpPr>
            <p:nvPr/>
          </p:nvSpPr>
          <p:spPr bwMode="auto">
            <a:xfrm>
              <a:off x="4422" y="1661"/>
              <a:ext cx="726" cy="408"/>
            </a:xfrm>
            <a:custGeom>
              <a:avLst/>
              <a:gdLst>
                <a:gd name="T0" fmla="*/ 0 w 726"/>
                <a:gd name="T1" fmla="*/ 408 h 408"/>
                <a:gd name="T2" fmla="*/ 0 w 726"/>
                <a:gd name="T3" fmla="*/ 0 h 408"/>
                <a:gd name="T4" fmla="*/ 726 w 726"/>
                <a:gd name="T5" fmla="*/ 0 h 408"/>
              </a:gdLst>
              <a:ahLst/>
              <a:cxnLst>
                <a:cxn ang="0">
                  <a:pos x="T0" y="T1"/>
                </a:cxn>
                <a:cxn ang="0">
                  <a:pos x="T2" y="T3"/>
                </a:cxn>
                <a:cxn ang="0">
                  <a:pos x="T4" y="T5"/>
                </a:cxn>
              </a:cxnLst>
              <a:rect l="0" t="0" r="r" b="b"/>
              <a:pathLst>
                <a:path w="726" h="408">
                  <a:moveTo>
                    <a:pt x="0" y="408"/>
                  </a:moveTo>
                  <a:lnTo>
                    <a:pt x="0" y="0"/>
                  </a:lnTo>
                  <a:lnTo>
                    <a:pt x="726" y="0"/>
                  </a:lnTo>
                </a:path>
              </a:pathLst>
            </a:custGeom>
            <a:noFill/>
            <a:ln w="25400" cap="flat" cmpd="sng">
              <a:solidFill>
                <a:srgbClr val="9E9E9E"/>
              </a:solidFill>
              <a:prstDash val="solid"/>
              <a:round/>
              <a:headEnd type="none" w="med" len="med"/>
              <a:tailEnd type="none" w="med" len="med"/>
            </a:ln>
            <a:effectLst/>
            <a:extLst>
              <a:ext uri="{909E8E84-426E-40DD-AFC4-6F175D3DCCD1}">
                <a14:hiddenFill xmlns:a14="http://schemas.microsoft.com/office/drawing/2010/main">
                  <a:solidFill>
                    <a:srgbClr val="C80000"/>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32" name="Line 34"/>
            <p:cNvSpPr>
              <a:spLocks noChangeShapeType="1"/>
            </p:cNvSpPr>
            <p:nvPr/>
          </p:nvSpPr>
          <p:spPr bwMode="auto">
            <a:xfrm flipH="1">
              <a:off x="1519" y="3294"/>
              <a:ext cx="726" cy="0"/>
            </a:xfrm>
            <a:prstGeom prst="line">
              <a:avLst/>
            </a:prstGeom>
            <a:noFill/>
            <a:ln w="25400">
              <a:solidFill>
                <a:srgbClr val="9E9E9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sp>
        <p:nvSpPr>
          <p:cNvPr id="39" name="Text Box 41"/>
          <p:cNvSpPr txBox="1">
            <a:spLocks noChangeArrowheads="1"/>
          </p:cNvSpPr>
          <p:nvPr/>
        </p:nvSpPr>
        <p:spPr bwMode="auto">
          <a:xfrm>
            <a:off x="682625" y="771550"/>
            <a:ext cx="2844800" cy="1754326"/>
          </a:xfrm>
          <a:prstGeom prst="rect">
            <a:avLst/>
          </a:prstGeom>
          <a:noFill/>
          <a:ln>
            <a:noFill/>
          </a:ln>
          <a:effectLst/>
          <a:extLst>
            <a:ext uri="{909E8E84-426E-40DD-AFC4-6F175D3DCCD1}">
              <a14:hiddenFill xmlns:a14="http://schemas.microsoft.com/office/drawing/2010/main">
                <a:solidFill>
                  <a:srgbClr val="C80000"/>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lvl="2" defTabSz="912813" eaLnBrk="0" hangingPunct="0">
              <a:buClr>
                <a:srgbClr val="0070C0"/>
              </a:buClr>
              <a:buSzPct val="80000"/>
              <a:tabLst>
                <a:tab pos="136525" algn="l"/>
              </a:tabLst>
              <a:defRPr/>
            </a:pPr>
            <a:endParaRPr lang="en-US" altLang="zh-CN" sz="1100" spc="50" dirty="0">
              <a:ln w="11430"/>
              <a:solidFill>
                <a:schemeClr val="bg2"/>
              </a:solidFill>
              <a:latin typeface="微软雅黑" pitchFamily="34" charset="-122"/>
              <a:ea typeface="微软雅黑" pitchFamily="34" charset="-122"/>
            </a:endParaRPr>
          </a:p>
          <a:p>
            <a:pPr marL="0" lvl="2" defTabSz="912813" eaLnBrk="0" hangingPunct="0">
              <a:buClr>
                <a:srgbClr val="0070C0"/>
              </a:buClr>
              <a:buSzPct val="80000"/>
              <a:tabLst>
                <a:tab pos="136525" algn="l"/>
              </a:tabLst>
              <a:defRPr/>
            </a:pPr>
            <a:endParaRPr lang="en-US" altLang="zh-CN" sz="1100" spc="50" dirty="0">
              <a:ln w="11430"/>
              <a:solidFill>
                <a:srgbClr val="0099FF"/>
              </a:solidFill>
              <a:latin typeface="微软雅黑" pitchFamily="34" charset="-122"/>
              <a:ea typeface="微软雅黑" pitchFamily="34" charset="-122"/>
            </a:endParaRPr>
          </a:p>
          <a:p>
            <a:pPr marL="0" lvl="2" defTabSz="912813" eaLnBrk="0" hangingPunct="0">
              <a:buClr>
                <a:srgbClr val="0070C0"/>
              </a:buClr>
              <a:buSzPct val="80000"/>
              <a:tabLst>
                <a:tab pos="136525" algn="l"/>
              </a:tabLst>
              <a:defRPr/>
            </a:pPr>
            <a:r>
              <a:rPr lang="zh-CN" altLang="en-US" sz="1600" b="1" dirty="0">
                <a:solidFill>
                  <a:srgbClr val="0099FF"/>
                </a:solidFill>
                <a:latin typeface="微软雅黑" pitchFamily="34" charset="-122"/>
                <a:ea typeface="微软雅黑" pitchFamily="34" charset="-122"/>
              </a:rPr>
              <a:t>单击填加标题</a:t>
            </a:r>
            <a:endParaRPr lang="en-US" altLang="ko-KR" sz="1600" b="1" dirty="0">
              <a:solidFill>
                <a:srgbClr val="0099FF"/>
              </a:solidFill>
              <a:latin typeface="微软雅黑" pitchFamily="34" charset="-122"/>
              <a:ea typeface="微软雅黑" pitchFamily="34" charset="-122"/>
            </a:endParaRPr>
          </a:p>
          <a:p>
            <a:pPr marL="0" lvl="2" defTabSz="912813" eaLnBrk="0" hangingPunct="0">
              <a:buClr>
                <a:srgbClr val="0070C0"/>
              </a:buClr>
              <a:buSzPct val="80000"/>
              <a:tabLst>
                <a:tab pos="136525" algn="l"/>
              </a:tabLst>
              <a:defRPr/>
            </a:pPr>
            <a:endParaRPr lang="en-US" altLang="zh-CN" sz="1100" spc="50" dirty="0">
              <a:ln w="11430"/>
              <a:solidFill>
                <a:schemeClr val="bg2"/>
              </a:solidFill>
              <a:latin typeface="微软雅黑" pitchFamily="34" charset="-122"/>
              <a:ea typeface="微软雅黑" pitchFamily="34" charset="-122"/>
            </a:endParaRPr>
          </a:p>
          <a:p>
            <a:pPr marL="0" lvl="2" defTabSz="912813" eaLnBrk="0" hangingPunct="0">
              <a:buClr>
                <a:srgbClr val="0070C0"/>
              </a:buClr>
              <a:buSzPct val="80000"/>
              <a:tabLst>
                <a:tab pos="136525" algn="l"/>
              </a:tabLst>
              <a:defRPr/>
            </a:pPr>
            <a:r>
              <a:rPr lang="zh-CN" altLang="en-US" sz="1100" spc="50" dirty="0">
                <a:ln w="11430"/>
                <a:solidFill>
                  <a:schemeClr val="tx2">
                    <a:lumMod val="75000"/>
                  </a:schemeClr>
                </a:solidFill>
                <a:latin typeface="微软雅黑" pitchFamily="34" charset="-122"/>
                <a:ea typeface="微软雅黑" pitchFamily="34" charset="-122"/>
              </a:rPr>
              <a:t>点击添加文本点击添加文本</a:t>
            </a:r>
            <a:endParaRPr lang="en-US" altLang="zh-CN" sz="1100" spc="50" dirty="0">
              <a:ln w="11430"/>
              <a:solidFill>
                <a:schemeClr val="tx2">
                  <a:lumMod val="75000"/>
                </a:schemeClr>
              </a:solidFill>
              <a:latin typeface="微软雅黑" pitchFamily="34" charset="-122"/>
              <a:ea typeface="微软雅黑" pitchFamily="34" charset="-122"/>
            </a:endParaRPr>
          </a:p>
          <a:p>
            <a:pPr marL="0" lvl="2" defTabSz="912813" eaLnBrk="0" hangingPunct="0">
              <a:buClr>
                <a:srgbClr val="0070C0"/>
              </a:buClr>
              <a:buSzPct val="80000"/>
              <a:tabLst>
                <a:tab pos="136525" algn="l"/>
              </a:tabLst>
              <a:defRPr/>
            </a:pPr>
            <a:endParaRPr lang="en-US" altLang="zh-CN" sz="1100" spc="50" dirty="0">
              <a:ln w="11430"/>
              <a:solidFill>
                <a:schemeClr val="tx2">
                  <a:lumMod val="75000"/>
                </a:schemeClr>
              </a:solidFill>
              <a:latin typeface="微软雅黑" pitchFamily="34" charset="-122"/>
              <a:ea typeface="微软雅黑" pitchFamily="34" charset="-122"/>
            </a:endParaRPr>
          </a:p>
          <a:p>
            <a:pPr marL="0" lvl="2" defTabSz="912813" eaLnBrk="0" hangingPunct="0">
              <a:buClr>
                <a:srgbClr val="0070C0"/>
              </a:buClr>
              <a:buSzPct val="80000"/>
              <a:tabLst>
                <a:tab pos="136525" algn="l"/>
              </a:tabLst>
              <a:defRPr/>
            </a:pPr>
            <a:r>
              <a:rPr lang="zh-CN" altLang="en-US" sz="1100" spc="50" dirty="0">
                <a:ln w="11430"/>
                <a:solidFill>
                  <a:schemeClr val="tx2">
                    <a:lumMod val="75000"/>
                  </a:schemeClr>
                </a:solidFill>
                <a:latin typeface="微软雅黑" pitchFamily="34" charset="-122"/>
                <a:ea typeface="微软雅黑" pitchFamily="34" charset="-122"/>
              </a:rPr>
              <a:t>点击添加文本点击添加文本</a:t>
            </a:r>
            <a:endParaRPr lang="en-US" altLang="zh-CN" sz="1100" spc="50" dirty="0">
              <a:ln w="11430"/>
              <a:solidFill>
                <a:schemeClr val="tx2">
                  <a:lumMod val="75000"/>
                </a:schemeClr>
              </a:solidFill>
              <a:latin typeface="微软雅黑" pitchFamily="34" charset="-122"/>
              <a:ea typeface="微软雅黑" pitchFamily="34" charset="-122"/>
            </a:endParaRPr>
          </a:p>
          <a:p>
            <a:pPr marL="0" lvl="2" defTabSz="912813" eaLnBrk="0" hangingPunct="0">
              <a:buClr>
                <a:srgbClr val="0070C0"/>
              </a:buClr>
              <a:buSzPct val="80000"/>
              <a:tabLst>
                <a:tab pos="136525" algn="l"/>
              </a:tabLst>
              <a:defRPr/>
            </a:pPr>
            <a:endParaRPr lang="en-US" altLang="zh-CN" sz="1100" spc="50" dirty="0">
              <a:ln w="11430"/>
              <a:solidFill>
                <a:schemeClr val="tx2">
                  <a:lumMod val="75000"/>
                </a:schemeClr>
              </a:solidFill>
              <a:latin typeface="微软雅黑" pitchFamily="34" charset="-122"/>
              <a:ea typeface="微软雅黑" pitchFamily="34" charset="-122"/>
            </a:endParaRPr>
          </a:p>
          <a:p>
            <a:pPr marL="0" lvl="2" defTabSz="912813" eaLnBrk="0" hangingPunct="0">
              <a:buClr>
                <a:srgbClr val="0070C0"/>
              </a:buClr>
              <a:buSzPct val="80000"/>
              <a:tabLst>
                <a:tab pos="136525" algn="l"/>
              </a:tabLst>
              <a:defRPr/>
            </a:pPr>
            <a:r>
              <a:rPr lang="zh-CN" altLang="en-US" sz="1100" spc="50" dirty="0">
                <a:ln w="11430"/>
                <a:solidFill>
                  <a:schemeClr val="tx2">
                    <a:lumMod val="75000"/>
                  </a:schemeClr>
                </a:solidFill>
                <a:latin typeface="微软雅黑" pitchFamily="34" charset="-122"/>
                <a:ea typeface="微软雅黑" pitchFamily="34" charset="-122"/>
              </a:rPr>
              <a:t>点击添加文本点击添加文本</a:t>
            </a:r>
            <a:endParaRPr lang="en-US" altLang="zh-CN" sz="1100" spc="50" dirty="0">
              <a:ln w="11430"/>
              <a:solidFill>
                <a:schemeClr val="tx2">
                  <a:lumMod val="75000"/>
                </a:schemeClr>
              </a:solidFill>
              <a:latin typeface="微软雅黑" pitchFamily="34" charset="-122"/>
              <a:ea typeface="微软雅黑" pitchFamily="34" charset="-122"/>
            </a:endParaRPr>
          </a:p>
        </p:txBody>
      </p:sp>
      <p:sp>
        <p:nvSpPr>
          <p:cNvPr id="40" name="AutoShape 42"/>
          <p:cNvSpPr>
            <a:spLocks noChangeArrowheads="1"/>
          </p:cNvSpPr>
          <p:nvPr/>
        </p:nvSpPr>
        <p:spPr bwMode="auto">
          <a:xfrm rot="17429801">
            <a:off x="4032250" y="2346350"/>
            <a:ext cx="936625" cy="936625"/>
          </a:xfrm>
          <a:custGeom>
            <a:avLst/>
            <a:gdLst>
              <a:gd name="G0" fmla="+- 0 0 0"/>
              <a:gd name="G1" fmla="+- -7261746 0 0"/>
              <a:gd name="G2" fmla="+- 0 0 -7261746"/>
              <a:gd name="G3" fmla="+- 10800 0 0"/>
              <a:gd name="G4" fmla="+- 0 0 0"/>
              <a:gd name="T0" fmla="*/ 360 256 1"/>
              <a:gd name="T1" fmla="*/ 0 256 1"/>
              <a:gd name="G5" fmla="+- G2 T0 T1"/>
              <a:gd name="G6" fmla="?: G2 G2 G5"/>
              <a:gd name="G7" fmla="+- 0 0 G6"/>
              <a:gd name="G8" fmla="+- 5400 0 0"/>
              <a:gd name="G9" fmla="+- 0 0 -7261746"/>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7261746"/>
              <a:gd name="G36" fmla="sin G34 -7261746"/>
              <a:gd name="G37" fmla="+/ -7261746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6932 w 21600"/>
              <a:gd name="T5" fmla="*/ 1909 h 21600"/>
              <a:gd name="T6" fmla="*/ 7922 w 21600"/>
              <a:gd name="T7" fmla="*/ 3228 h 21600"/>
              <a:gd name="T8" fmla="*/ 13866 w 21600"/>
              <a:gd name="T9" fmla="*/ 6354 h 21600"/>
              <a:gd name="T10" fmla="*/ 24300 w 21600"/>
              <a:gd name="T11" fmla="*/ 10800 h 21600"/>
              <a:gd name="T12" fmla="*/ 18900 w 21600"/>
              <a:gd name="T13" fmla="*/ 16200 h 21600"/>
              <a:gd name="T14" fmla="*/ 13500 w 21600"/>
              <a:gd name="T15" fmla="*/ 10800 h 21600"/>
              <a:gd name="T16" fmla="*/ 3163 w 21600"/>
              <a:gd name="T17" fmla="*/ 3163 h 21600"/>
              <a:gd name="T18" fmla="*/ 18437 w 21600"/>
              <a:gd name="T19" fmla="*/ 18437 h 21600"/>
            </a:gdLst>
            <a:ahLst/>
            <a:cxnLst>
              <a:cxn ang="0">
                <a:pos x="T4" y="T5"/>
              </a:cxn>
              <a:cxn ang="0">
                <a:pos x="T6" y="T7"/>
              </a:cxn>
              <a:cxn ang="0">
                <a:pos x="T8" y="T9"/>
              </a:cxn>
              <a:cxn ang="0">
                <a:pos x="T10" y="T11"/>
              </a:cxn>
              <a:cxn ang="0">
                <a:pos x="T12" y="T13"/>
              </a:cxn>
              <a:cxn ang="0">
                <a:pos x="T14" y="T15"/>
              </a:cxn>
            </a:cxnLst>
            <a:rect l="T16" t="T17" r="T18" b="T19"/>
            <a:pathLst>
              <a:path w="21600" h="21600">
                <a:moveTo>
                  <a:pt x="16200" y="10800"/>
                </a:moveTo>
                <a:cubicBezTo>
                  <a:pt x="16200" y="7817"/>
                  <a:pt x="13782" y="5400"/>
                  <a:pt x="10800" y="5400"/>
                </a:cubicBezTo>
                <a:cubicBezTo>
                  <a:pt x="10144" y="5399"/>
                  <a:pt x="9494" y="5519"/>
                  <a:pt x="8881" y="5752"/>
                </a:cubicBezTo>
                <a:lnTo>
                  <a:pt x="6963" y="704"/>
                </a:lnTo>
                <a:cubicBezTo>
                  <a:pt x="8189" y="238"/>
                  <a:pt x="9489" y="-1"/>
                  <a:pt x="10800" y="0"/>
                </a:cubicBezTo>
                <a:cubicBezTo>
                  <a:pt x="16764" y="0"/>
                  <a:pt x="21599" y="4835"/>
                  <a:pt x="21600" y="10799"/>
                </a:cubicBezTo>
                <a:lnTo>
                  <a:pt x="21600" y="10800"/>
                </a:lnTo>
                <a:lnTo>
                  <a:pt x="24300" y="10800"/>
                </a:lnTo>
                <a:lnTo>
                  <a:pt x="18900" y="16200"/>
                </a:lnTo>
                <a:lnTo>
                  <a:pt x="13500" y="10800"/>
                </a:lnTo>
                <a:lnTo>
                  <a:pt x="16200" y="10800"/>
                </a:lnTo>
                <a:close/>
              </a:path>
            </a:pathLst>
          </a:custGeom>
          <a:solidFill>
            <a:schemeClr val="tx1">
              <a:alpha val="14999"/>
            </a:schemeClr>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41" name="AutoShape 43"/>
          <p:cNvSpPr>
            <a:spLocks noChangeArrowheads="1"/>
          </p:cNvSpPr>
          <p:nvPr/>
        </p:nvSpPr>
        <p:spPr bwMode="auto">
          <a:xfrm rot="17429801">
            <a:off x="5219700" y="1698650"/>
            <a:ext cx="936625" cy="936625"/>
          </a:xfrm>
          <a:custGeom>
            <a:avLst/>
            <a:gdLst>
              <a:gd name="G0" fmla="+- 0 0 0"/>
              <a:gd name="G1" fmla="+- -7261746 0 0"/>
              <a:gd name="G2" fmla="+- 0 0 -7261746"/>
              <a:gd name="G3" fmla="+- 10800 0 0"/>
              <a:gd name="G4" fmla="+- 0 0 0"/>
              <a:gd name="T0" fmla="*/ 360 256 1"/>
              <a:gd name="T1" fmla="*/ 0 256 1"/>
              <a:gd name="G5" fmla="+- G2 T0 T1"/>
              <a:gd name="G6" fmla="?: G2 G2 G5"/>
              <a:gd name="G7" fmla="+- 0 0 G6"/>
              <a:gd name="G8" fmla="+- 5400 0 0"/>
              <a:gd name="G9" fmla="+- 0 0 -7261746"/>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7261746"/>
              <a:gd name="G36" fmla="sin G34 -7261746"/>
              <a:gd name="G37" fmla="+/ -7261746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6932 w 21600"/>
              <a:gd name="T5" fmla="*/ 1909 h 21600"/>
              <a:gd name="T6" fmla="*/ 7922 w 21600"/>
              <a:gd name="T7" fmla="*/ 3228 h 21600"/>
              <a:gd name="T8" fmla="*/ 13866 w 21600"/>
              <a:gd name="T9" fmla="*/ 6354 h 21600"/>
              <a:gd name="T10" fmla="*/ 24300 w 21600"/>
              <a:gd name="T11" fmla="*/ 10800 h 21600"/>
              <a:gd name="T12" fmla="*/ 18900 w 21600"/>
              <a:gd name="T13" fmla="*/ 16200 h 21600"/>
              <a:gd name="T14" fmla="*/ 13500 w 21600"/>
              <a:gd name="T15" fmla="*/ 10800 h 21600"/>
              <a:gd name="T16" fmla="*/ 3163 w 21600"/>
              <a:gd name="T17" fmla="*/ 3163 h 21600"/>
              <a:gd name="T18" fmla="*/ 18437 w 21600"/>
              <a:gd name="T19" fmla="*/ 18437 h 21600"/>
            </a:gdLst>
            <a:ahLst/>
            <a:cxnLst>
              <a:cxn ang="0">
                <a:pos x="T4" y="T5"/>
              </a:cxn>
              <a:cxn ang="0">
                <a:pos x="T6" y="T7"/>
              </a:cxn>
              <a:cxn ang="0">
                <a:pos x="T8" y="T9"/>
              </a:cxn>
              <a:cxn ang="0">
                <a:pos x="T10" y="T11"/>
              </a:cxn>
              <a:cxn ang="0">
                <a:pos x="T12" y="T13"/>
              </a:cxn>
              <a:cxn ang="0">
                <a:pos x="T14" y="T15"/>
              </a:cxn>
            </a:cxnLst>
            <a:rect l="T16" t="T17" r="T18" b="T19"/>
            <a:pathLst>
              <a:path w="21600" h="21600">
                <a:moveTo>
                  <a:pt x="16200" y="10800"/>
                </a:moveTo>
                <a:cubicBezTo>
                  <a:pt x="16200" y="7817"/>
                  <a:pt x="13782" y="5400"/>
                  <a:pt x="10800" y="5400"/>
                </a:cubicBezTo>
                <a:cubicBezTo>
                  <a:pt x="10144" y="5399"/>
                  <a:pt x="9494" y="5519"/>
                  <a:pt x="8881" y="5752"/>
                </a:cubicBezTo>
                <a:lnTo>
                  <a:pt x="6963" y="704"/>
                </a:lnTo>
                <a:cubicBezTo>
                  <a:pt x="8189" y="238"/>
                  <a:pt x="9489" y="-1"/>
                  <a:pt x="10800" y="0"/>
                </a:cubicBezTo>
                <a:cubicBezTo>
                  <a:pt x="16764" y="0"/>
                  <a:pt x="21599" y="4835"/>
                  <a:pt x="21600" y="10799"/>
                </a:cubicBezTo>
                <a:lnTo>
                  <a:pt x="21600" y="10800"/>
                </a:lnTo>
                <a:lnTo>
                  <a:pt x="24300" y="10800"/>
                </a:lnTo>
                <a:lnTo>
                  <a:pt x="18900" y="16200"/>
                </a:lnTo>
                <a:lnTo>
                  <a:pt x="13500" y="10800"/>
                </a:lnTo>
                <a:lnTo>
                  <a:pt x="16200" y="10800"/>
                </a:lnTo>
                <a:close/>
              </a:path>
            </a:pathLst>
          </a:custGeom>
          <a:solidFill>
            <a:schemeClr val="tx1">
              <a:alpha val="14999"/>
            </a:schemeClr>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42" name="AutoShape 44"/>
          <p:cNvSpPr>
            <a:spLocks noChangeArrowheads="1"/>
          </p:cNvSpPr>
          <p:nvPr/>
        </p:nvSpPr>
        <p:spPr bwMode="auto">
          <a:xfrm rot="17429801">
            <a:off x="6335713" y="1085875"/>
            <a:ext cx="936625" cy="936625"/>
          </a:xfrm>
          <a:custGeom>
            <a:avLst/>
            <a:gdLst>
              <a:gd name="G0" fmla="+- 0 0 0"/>
              <a:gd name="G1" fmla="+- -7261746 0 0"/>
              <a:gd name="G2" fmla="+- 0 0 -7261746"/>
              <a:gd name="G3" fmla="+- 10800 0 0"/>
              <a:gd name="G4" fmla="+- 0 0 0"/>
              <a:gd name="T0" fmla="*/ 360 256 1"/>
              <a:gd name="T1" fmla="*/ 0 256 1"/>
              <a:gd name="G5" fmla="+- G2 T0 T1"/>
              <a:gd name="G6" fmla="?: G2 G2 G5"/>
              <a:gd name="G7" fmla="+- 0 0 G6"/>
              <a:gd name="G8" fmla="+- 5400 0 0"/>
              <a:gd name="G9" fmla="+- 0 0 -7261746"/>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7261746"/>
              <a:gd name="G36" fmla="sin G34 -7261746"/>
              <a:gd name="G37" fmla="+/ -7261746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6932 w 21600"/>
              <a:gd name="T5" fmla="*/ 1909 h 21600"/>
              <a:gd name="T6" fmla="*/ 7922 w 21600"/>
              <a:gd name="T7" fmla="*/ 3228 h 21600"/>
              <a:gd name="T8" fmla="*/ 13866 w 21600"/>
              <a:gd name="T9" fmla="*/ 6354 h 21600"/>
              <a:gd name="T10" fmla="*/ 24300 w 21600"/>
              <a:gd name="T11" fmla="*/ 10800 h 21600"/>
              <a:gd name="T12" fmla="*/ 18900 w 21600"/>
              <a:gd name="T13" fmla="*/ 16200 h 21600"/>
              <a:gd name="T14" fmla="*/ 13500 w 21600"/>
              <a:gd name="T15" fmla="*/ 10800 h 21600"/>
              <a:gd name="T16" fmla="*/ 3163 w 21600"/>
              <a:gd name="T17" fmla="*/ 3163 h 21600"/>
              <a:gd name="T18" fmla="*/ 18437 w 21600"/>
              <a:gd name="T19" fmla="*/ 18437 h 21600"/>
            </a:gdLst>
            <a:ahLst/>
            <a:cxnLst>
              <a:cxn ang="0">
                <a:pos x="T4" y="T5"/>
              </a:cxn>
              <a:cxn ang="0">
                <a:pos x="T6" y="T7"/>
              </a:cxn>
              <a:cxn ang="0">
                <a:pos x="T8" y="T9"/>
              </a:cxn>
              <a:cxn ang="0">
                <a:pos x="T10" y="T11"/>
              </a:cxn>
              <a:cxn ang="0">
                <a:pos x="T12" y="T13"/>
              </a:cxn>
              <a:cxn ang="0">
                <a:pos x="T14" y="T15"/>
              </a:cxn>
            </a:cxnLst>
            <a:rect l="T16" t="T17" r="T18" b="T19"/>
            <a:pathLst>
              <a:path w="21600" h="21600">
                <a:moveTo>
                  <a:pt x="16200" y="10800"/>
                </a:moveTo>
                <a:cubicBezTo>
                  <a:pt x="16200" y="7817"/>
                  <a:pt x="13782" y="5400"/>
                  <a:pt x="10800" y="5400"/>
                </a:cubicBezTo>
                <a:cubicBezTo>
                  <a:pt x="10144" y="5399"/>
                  <a:pt x="9494" y="5519"/>
                  <a:pt x="8881" y="5752"/>
                </a:cubicBezTo>
                <a:lnTo>
                  <a:pt x="6963" y="704"/>
                </a:lnTo>
                <a:cubicBezTo>
                  <a:pt x="8189" y="238"/>
                  <a:pt x="9489" y="-1"/>
                  <a:pt x="10800" y="0"/>
                </a:cubicBezTo>
                <a:cubicBezTo>
                  <a:pt x="16764" y="0"/>
                  <a:pt x="21599" y="4835"/>
                  <a:pt x="21600" y="10799"/>
                </a:cubicBezTo>
                <a:lnTo>
                  <a:pt x="21600" y="10800"/>
                </a:lnTo>
                <a:lnTo>
                  <a:pt x="24300" y="10800"/>
                </a:lnTo>
                <a:lnTo>
                  <a:pt x="18900" y="16200"/>
                </a:lnTo>
                <a:lnTo>
                  <a:pt x="13500" y="10800"/>
                </a:lnTo>
                <a:lnTo>
                  <a:pt x="16200" y="10800"/>
                </a:lnTo>
                <a:close/>
              </a:path>
            </a:pathLst>
          </a:custGeom>
          <a:gradFill rotWithShape="1">
            <a:gsLst>
              <a:gs pos="0">
                <a:srgbClr val="00C8FF">
                  <a:gamma/>
                  <a:tint val="0"/>
                  <a:invGamma/>
                  <a:alpha val="0"/>
                </a:srgbClr>
              </a:gs>
              <a:gs pos="100000">
                <a:srgbClr val="00C8FF"/>
              </a:gs>
            </a:gsLst>
            <a:lin ang="0" scaled="1"/>
          </a:gra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43" name="Text Box 45"/>
          <p:cNvSpPr txBox="1">
            <a:spLocks noChangeArrowheads="1"/>
          </p:cNvSpPr>
          <p:nvPr/>
        </p:nvSpPr>
        <p:spPr bwMode="auto">
          <a:xfrm>
            <a:off x="5075238" y="3570312"/>
            <a:ext cx="3744912" cy="1015663"/>
          </a:xfrm>
          <a:prstGeom prst="rect">
            <a:avLst/>
          </a:prstGeom>
          <a:noFill/>
          <a:ln>
            <a:noFill/>
          </a:ln>
          <a:effectLst/>
          <a:extLst>
            <a:ext uri="{909E8E84-426E-40DD-AFC4-6F175D3DCCD1}">
              <a14:hiddenFill xmlns:a14="http://schemas.microsoft.com/office/drawing/2010/main">
                <a:solidFill>
                  <a:srgbClr val="C80000"/>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zh-CN" altLang="en-US" sz="1400" b="1" dirty="0">
                <a:solidFill>
                  <a:srgbClr val="00B0F0"/>
                </a:solidFill>
                <a:latin typeface="微软雅黑" pitchFamily="34" charset="-122"/>
                <a:ea typeface="微软雅黑" pitchFamily="34" charset="-122"/>
              </a:rPr>
              <a:t>单击填加标题</a:t>
            </a:r>
            <a:endParaRPr lang="en-US" altLang="ko-KR" sz="1400" b="1" dirty="0">
              <a:solidFill>
                <a:srgbClr val="00B0F0"/>
              </a:solidFill>
              <a:latin typeface="微软雅黑" pitchFamily="34" charset="-122"/>
              <a:ea typeface="微软雅黑" pitchFamily="34" charset="-122"/>
            </a:endParaRPr>
          </a:p>
          <a:p>
            <a:pPr marL="0" lvl="2" defTabSz="912813" eaLnBrk="0" fontAlgn="auto" hangingPunct="0">
              <a:spcBef>
                <a:spcPts val="0"/>
              </a:spcBef>
              <a:spcAft>
                <a:spcPts val="0"/>
              </a:spcAft>
              <a:buClr>
                <a:srgbClr val="0070C0"/>
              </a:buClr>
              <a:buSzPct val="80000"/>
              <a:tabLst>
                <a:tab pos="136525" algn="l"/>
              </a:tabLst>
              <a:defRPr/>
            </a:pPr>
            <a:r>
              <a:rPr lang="zh-CN" altLang="en-US" sz="1100" spc="50" dirty="0">
                <a:ln w="11430"/>
                <a:solidFill>
                  <a:schemeClr val="tx2">
                    <a:lumMod val="75000"/>
                  </a:schemeClr>
                </a:solidFill>
                <a:latin typeface="微软雅黑" pitchFamily="34" charset="-122"/>
                <a:ea typeface="微软雅黑" pitchFamily="34" charset="-122"/>
              </a:rPr>
              <a:t>点击添加文本点击添加文本</a:t>
            </a:r>
            <a:endParaRPr lang="en-US" altLang="zh-CN" sz="1100" spc="50" dirty="0">
              <a:ln w="11430"/>
              <a:solidFill>
                <a:schemeClr val="tx2">
                  <a:lumMod val="75000"/>
                </a:schemeClr>
              </a:solidFill>
              <a:latin typeface="微软雅黑" pitchFamily="34" charset="-122"/>
              <a:ea typeface="微软雅黑" pitchFamily="34" charset="-122"/>
            </a:endParaRPr>
          </a:p>
          <a:p>
            <a:endParaRPr lang="en-US" altLang="ko-KR" sz="1000" dirty="0">
              <a:solidFill>
                <a:srgbClr val="9E9E9E"/>
              </a:solidFill>
              <a:latin typeface="Arial" charset="0"/>
            </a:endParaRPr>
          </a:p>
          <a:p>
            <a:r>
              <a:rPr lang="zh-CN" altLang="en-US" sz="1400" b="1" dirty="0">
                <a:solidFill>
                  <a:srgbClr val="00B0F0"/>
                </a:solidFill>
                <a:latin typeface="微软雅黑" pitchFamily="34" charset="-122"/>
                <a:ea typeface="微软雅黑" pitchFamily="34" charset="-122"/>
              </a:rPr>
              <a:t>单击填加标题</a:t>
            </a:r>
            <a:endParaRPr lang="en-US" altLang="ko-KR" sz="1400" b="1" dirty="0">
              <a:solidFill>
                <a:srgbClr val="00B0F0"/>
              </a:solidFill>
              <a:latin typeface="微软雅黑" pitchFamily="34" charset="-122"/>
              <a:ea typeface="微软雅黑" pitchFamily="34" charset="-122"/>
            </a:endParaRPr>
          </a:p>
          <a:p>
            <a:pPr marL="0" lvl="2" defTabSz="912813" eaLnBrk="0" fontAlgn="auto" hangingPunct="0">
              <a:spcBef>
                <a:spcPts val="0"/>
              </a:spcBef>
              <a:spcAft>
                <a:spcPts val="0"/>
              </a:spcAft>
              <a:buClr>
                <a:srgbClr val="0070C0"/>
              </a:buClr>
              <a:buSzPct val="80000"/>
              <a:tabLst>
                <a:tab pos="136525" algn="l"/>
              </a:tabLst>
              <a:defRPr/>
            </a:pPr>
            <a:r>
              <a:rPr lang="zh-CN" altLang="en-US" sz="1100" spc="50" dirty="0">
                <a:ln w="11430"/>
                <a:solidFill>
                  <a:schemeClr val="tx2">
                    <a:lumMod val="75000"/>
                  </a:schemeClr>
                </a:solidFill>
                <a:latin typeface="微软雅黑" pitchFamily="34" charset="-122"/>
                <a:ea typeface="微软雅黑" pitchFamily="34" charset="-122"/>
              </a:rPr>
              <a:t>点击添加文本点击添加文本</a:t>
            </a:r>
            <a:endParaRPr lang="en-US" altLang="zh-CN" sz="1100" spc="50" dirty="0">
              <a:ln w="11430"/>
              <a:solidFill>
                <a:schemeClr val="tx2">
                  <a:lumMod val="75000"/>
                </a:schemeClr>
              </a:solidFill>
              <a:latin typeface="微软雅黑" pitchFamily="34" charset="-122"/>
              <a:ea typeface="微软雅黑" pitchFamily="34" charset="-122"/>
            </a:endParaRPr>
          </a:p>
        </p:txBody>
      </p:sp>
      <p:grpSp>
        <p:nvGrpSpPr>
          <p:cNvPr id="50" name="组合 49"/>
          <p:cNvGrpSpPr/>
          <p:nvPr/>
        </p:nvGrpSpPr>
        <p:grpSpPr>
          <a:xfrm>
            <a:off x="3779838" y="2992462"/>
            <a:ext cx="973137" cy="973138"/>
            <a:chOff x="3779838" y="2992462"/>
            <a:chExt cx="973137" cy="973138"/>
          </a:xfrm>
        </p:grpSpPr>
        <p:grpSp>
          <p:nvGrpSpPr>
            <p:cNvPr id="7" name="Group 9"/>
            <p:cNvGrpSpPr>
              <a:grpSpLocks/>
            </p:cNvGrpSpPr>
            <p:nvPr/>
          </p:nvGrpSpPr>
          <p:grpSpPr bwMode="auto">
            <a:xfrm>
              <a:off x="3779838" y="2992462"/>
              <a:ext cx="973137" cy="973138"/>
              <a:chOff x="2335" y="1139"/>
              <a:chExt cx="1089" cy="1089"/>
            </a:xfrm>
          </p:grpSpPr>
          <p:sp>
            <p:nvSpPr>
              <p:cNvPr id="8" name="Oval 10"/>
              <p:cNvSpPr>
                <a:spLocks noChangeArrowheads="1"/>
              </p:cNvSpPr>
              <p:nvPr/>
            </p:nvSpPr>
            <p:spPr bwMode="auto">
              <a:xfrm>
                <a:off x="2335" y="1139"/>
                <a:ext cx="1089" cy="1089"/>
              </a:xfrm>
              <a:prstGeom prst="ellipse">
                <a:avLst/>
              </a:prstGeom>
              <a:solidFill>
                <a:srgbClr val="9E9E9E"/>
              </a:soli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nvGrpSpPr>
              <p:cNvPr id="9" name="Group 11"/>
              <p:cNvGrpSpPr>
                <a:grpSpLocks/>
              </p:cNvGrpSpPr>
              <p:nvPr/>
            </p:nvGrpSpPr>
            <p:grpSpPr bwMode="auto">
              <a:xfrm>
                <a:off x="2426" y="1169"/>
                <a:ext cx="908" cy="296"/>
                <a:chOff x="1431" y="1843"/>
                <a:chExt cx="907" cy="295"/>
              </a:xfrm>
            </p:grpSpPr>
            <p:sp>
              <p:nvSpPr>
                <p:cNvPr id="10" name="Freeform 12"/>
                <p:cNvSpPr>
                  <a:spLocks/>
                </p:cNvSpPr>
                <p:nvPr/>
              </p:nvSpPr>
              <p:spPr bwMode="auto">
                <a:xfrm>
                  <a:off x="1431" y="1843"/>
                  <a:ext cx="907" cy="295"/>
                </a:xfrm>
                <a:custGeom>
                  <a:avLst/>
                  <a:gdLst>
                    <a:gd name="T0" fmla="*/ 0 w 4756"/>
                    <a:gd name="T1" fmla="*/ 1576 h 1576"/>
                    <a:gd name="T2" fmla="*/ 50 w 4756"/>
                    <a:gd name="T3" fmla="*/ 1462 h 1576"/>
                    <a:gd name="T4" fmla="*/ 108 w 4756"/>
                    <a:gd name="T5" fmla="*/ 1350 h 1576"/>
                    <a:gd name="T6" fmla="*/ 170 w 4756"/>
                    <a:gd name="T7" fmla="*/ 1242 h 1576"/>
                    <a:gd name="T8" fmla="*/ 238 w 4756"/>
                    <a:gd name="T9" fmla="*/ 1138 h 1576"/>
                    <a:gd name="T10" fmla="*/ 310 w 4756"/>
                    <a:gd name="T11" fmla="*/ 1036 h 1576"/>
                    <a:gd name="T12" fmla="*/ 386 w 4756"/>
                    <a:gd name="T13" fmla="*/ 940 h 1576"/>
                    <a:gd name="T14" fmla="*/ 468 w 4756"/>
                    <a:gd name="T15" fmla="*/ 846 h 1576"/>
                    <a:gd name="T16" fmla="*/ 552 w 4756"/>
                    <a:gd name="T17" fmla="*/ 756 h 1576"/>
                    <a:gd name="T18" fmla="*/ 596 w 4756"/>
                    <a:gd name="T19" fmla="*/ 712 h 1576"/>
                    <a:gd name="T20" fmla="*/ 688 w 4756"/>
                    <a:gd name="T21" fmla="*/ 630 h 1576"/>
                    <a:gd name="T22" fmla="*/ 784 w 4756"/>
                    <a:gd name="T23" fmla="*/ 550 h 1576"/>
                    <a:gd name="T24" fmla="*/ 884 w 4756"/>
                    <a:gd name="T25" fmla="*/ 476 h 1576"/>
                    <a:gd name="T26" fmla="*/ 986 w 4756"/>
                    <a:gd name="T27" fmla="*/ 406 h 1576"/>
                    <a:gd name="T28" fmla="*/ 1092 w 4756"/>
                    <a:gd name="T29" fmla="*/ 342 h 1576"/>
                    <a:gd name="T30" fmla="*/ 1202 w 4756"/>
                    <a:gd name="T31" fmla="*/ 282 h 1576"/>
                    <a:gd name="T32" fmla="*/ 1316 w 4756"/>
                    <a:gd name="T33" fmla="*/ 228 h 1576"/>
                    <a:gd name="T34" fmla="*/ 1374 w 4756"/>
                    <a:gd name="T35" fmla="*/ 202 h 1576"/>
                    <a:gd name="T36" fmla="*/ 1490 w 4756"/>
                    <a:gd name="T37" fmla="*/ 156 h 1576"/>
                    <a:gd name="T38" fmla="*/ 1610 w 4756"/>
                    <a:gd name="T39" fmla="*/ 116 h 1576"/>
                    <a:gd name="T40" fmla="*/ 1732 w 4756"/>
                    <a:gd name="T41" fmla="*/ 80 h 1576"/>
                    <a:gd name="T42" fmla="*/ 1858 w 4756"/>
                    <a:gd name="T43" fmla="*/ 52 h 1576"/>
                    <a:gd name="T44" fmla="*/ 1984 w 4756"/>
                    <a:gd name="T45" fmla="*/ 30 h 1576"/>
                    <a:gd name="T46" fmla="*/ 2114 w 4756"/>
                    <a:gd name="T47" fmla="*/ 12 h 1576"/>
                    <a:gd name="T48" fmla="*/ 2246 w 4756"/>
                    <a:gd name="T49" fmla="*/ 2 h 1576"/>
                    <a:gd name="T50" fmla="*/ 2378 w 4756"/>
                    <a:gd name="T51" fmla="*/ 0 h 1576"/>
                    <a:gd name="T52" fmla="*/ 2444 w 4756"/>
                    <a:gd name="T53" fmla="*/ 0 h 1576"/>
                    <a:gd name="T54" fmla="*/ 2576 w 4756"/>
                    <a:gd name="T55" fmla="*/ 8 h 1576"/>
                    <a:gd name="T56" fmla="*/ 2706 w 4756"/>
                    <a:gd name="T57" fmla="*/ 20 h 1576"/>
                    <a:gd name="T58" fmla="*/ 2834 w 4756"/>
                    <a:gd name="T59" fmla="*/ 40 h 1576"/>
                    <a:gd name="T60" fmla="*/ 2962 w 4756"/>
                    <a:gd name="T61" fmla="*/ 66 h 1576"/>
                    <a:gd name="T62" fmla="*/ 3084 w 4756"/>
                    <a:gd name="T63" fmla="*/ 98 h 1576"/>
                    <a:gd name="T64" fmla="*/ 3206 w 4756"/>
                    <a:gd name="T65" fmla="*/ 136 h 1576"/>
                    <a:gd name="T66" fmla="*/ 3324 w 4756"/>
                    <a:gd name="T67" fmla="*/ 178 h 1576"/>
                    <a:gd name="T68" fmla="*/ 3382 w 4756"/>
                    <a:gd name="T69" fmla="*/ 202 h 1576"/>
                    <a:gd name="T70" fmla="*/ 3498 w 4756"/>
                    <a:gd name="T71" fmla="*/ 254 h 1576"/>
                    <a:gd name="T72" fmla="*/ 3608 w 4756"/>
                    <a:gd name="T73" fmla="*/ 312 h 1576"/>
                    <a:gd name="T74" fmla="*/ 3716 w 4756"/>
                    <a:gd name="T75" fmla="*/ 374 h 1576"/>
                    <a:gd name="T76" fmla="*/ 3822 w 4756"/>
                    <a:gd name="T77" fmla="*/ 440 h 1576"/>
                    <a:gd name="T78" fmla="*/ 3922 w 4756"/>
                    <a:gd name="T79" fmla="*/ 512 h 1576"/>
                    <a:gd name="T80" fmla="*/ 4020 w 4756"/>
                    <a:gd name="T81" fmla="*/ 590 h 1576"/>
                    <a:gd name="T82" fmla="*/ 4114 w 4756"/>
                    <a:gd name="T83" fmla="*/ 670 h 1576"/>
                    <a:gd name="T84" fmla="*/ 4204 w 4756"/>
                    <a:gd name="T85" fmla="*/ 756 h 1576"/>
                    <a:gd name="T86" fmla="*/ 4246 w 4756"/>
                    <a:gd name="T87" fmla="*/ 800 h 1576"/>
                    <a:gd name="T88" fmla="*/ 4330 w 4756"/>
                    <a:gd name="T89" fmla="*/ 892 h 1576"/>
                    <a:gd name="T90" fmla="*/ 4410 w 4756"/>
                    <a:gd name="T91" fmla="*/ 988 h 1576"/>
                    <a:gd name="T92" fmla="*/ 4484 w 4756"/>
                    <a:gd name="T93" fmla="*/ 1086 h 1576"/>
                    <a:gd name="T94" fmla="*/ 4552 w 4756"/>
                    <a:gd name="T95" fmla="*/ 1190 h 1576"/>
                    <a:gd name="T96" fmla="*/ 4618 w 4756"/>
                    <a:gd name="T97" fmla="*/ 1296 h 1576"/>
                    <a:gd name="T98" fmla="*/ 4678 w 4756"/>
                    <a:gd name="T99" fmla="*/ 1406 h 1576"/>
                    <a:gd name="T100" fmla="*/ 4732 w 4756"/>
                    <a:gd name="T101" fmla="*/ 1518 h 1576"/>
                    <a:gd name="T102" fmla="*/ 0 w 4756"/>
                    <a:gd name="T103" fmla="*/ 1576 h 15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4756" h="1576">
                      <a:moveTo>
                        <a:pt x="0" y="1576"/>
                      </a:moveTo>
                      <a:lnTo>
                        <a:pt x="0" y="1576"/>
                      </a:lnTo>
                      <a:lnTo>
                        <a:pt x="24" y="1518"/>
                      </a:lnTo>
                      <a:lnTo>
                        <a:pt x="50" y="1462"/>
                      </a:lnTo>
                      <a:lnTo>
                        <a:pt x="78" y="1406"/>
                      </a:lnTo>
                      <a:lnTo>
                        <a:pt x="108" y="1350"/>
                      </a:lnTo>
                      <a:lnTo>
                        <a:pt x="138" y="1296"/>
                      </a:lnTo>
                      <a:lnTo>
                        <a:pt x="170" y="1242"/>
                      </a:lnTo>
                      <a:lnTo>
                        <a:pt x="204" y="1190"/>
                      </a:lnTo>
                      <a:lnTo>
                        <a:pt x="238" y="1138"/>
                      </a:lnTo>
                      <a:lnTo>
                        <a:pt x="272" y="1086"/>
                      </a:lnTo>
                      <a:lnTo>
                        <a:pt x="310" y="1036"/>
                      </a:lnTo>
                      <a:lnTo>
                        <a:pt x="348" y="988"/>
                      </a:lnTo>
                      <a:lnTo>
                        <a:pt x="386" y="940"/>
                      </a:lnTo>
                      <a:lnTo>
                        <a:pt x="426" y="892"/>
                      </a:lnTo>
                      <a:lnTo>
                        <a:pt x="468" y="846"/>
                      </a:lnTo>
                      <a:lnTo>
                        <a:pt x="510" y="800"/>
                      </a:lnTo>
                      <a:lnTo>
                        <a:pt x="552" y="756"/>
                      </a:lnTo>
                      <a:lnTo>
                        <a:pt x="552" y="756"/>
                      </a:lnTo>
                      <a:lnTo>
                        <a:pt x="596" y="712"/>
                      </a:lnTo>
                      <a:lnTo>
                        <a:pt x="642" y="670"/>
                      </a:lnTo>
                      <a:lnTo>
                        <a:pt x="688" y="630"/>
                      </a:lnTo>
                      <a:lnTo>
                        <a:pt x="736" y="590"/>
                      </a:lnTo>
                      <a:lnTo>
                        <a:pt x="784" y="550"/>
                      </a:lnTo>
                      <a:lnTo>
                        <a:pt x="834" y="512"/>
                      </a:lnTo>
                      <a:lnTo>
                        <a:pt x="884" y="476"/>
                      </a:lnTo>
                      <a:lnTo>
                        <a:pt x="934" y="440"/>
                      </a:lnTo>
                      <a:lnTo>
                        <a:pt x="986" y="406"/>
                      </a:lnTo>
                      <a:lnTo>
                        <a:pt x="1040" y="374"/>
                      </a:lnTo>
                      <a:lnTo>
                        <a:pt x="1092" y="342"/>
                      </a:lnTo>
                      <a:lnTo>
                        <a:pt x="1148" y="312"/>
                      </a:lnTo>
                      <a:lnTo>
                        <a:pt x="1202" y="282"/>
                      </a:lnTo>
                      <a:lnTo>
                        <a:pt x="1258" y="254"/>
                      </a:lnTo>
                      <a:lnTo>
                        <a:pt x="1316" y="228"/>
                      </a:lnTo>
                      <a:lnTo>
                        <a:pt x="1374" y="202"/>
                      </a:lnTo>
                      <a:lnTo>
                        <a:pt x="1374" y="202"/>
                      </a:lnTo>
                      <a:lnTo>
                        <a:pt x="1432" y="178"/>
                      </a:lnTo>
                      <a:lnTo>
                        <a:pt x="1490" y="156"/>
                      </a:lnTo>
                      <a:lnTo>
                        <a:pt x="1550" y="136"/>
                      </a:lnTo>
                      <a:lnTo>
                        <a:pt x="1610" y="116"/>
                      </a:lnTo>
                      <a:lnTo>
                        <a:pt x="1672" y="98"/>
                      </a:lnTo>
                      <a:lnTo>
                        <a:pt x="1732" y="80"/>
                      </a:lnTo>
                      <a:lnTo>
                        <a:pt x="1794" y="66"/>
                      </a:lnTo>
                      <a:lnTo>
                        <a:pt x="1858" y="52"/>
                      </a:lnTo>
                      <a:lnTo>
                        <a:pt x="1922" y="40"/>
                      </a:lnTo>
                      <a:lnTo>
                        <a:pt x="1984" y="30"/>
                      </a:lnTo>
                      <a:lnTo>
                        <a:pt x="2050" y="20"/>
                      </a:lnTo>
                      <a:lnTo>
                        <a:pt x="2114" y="12"/>
                      </a:lnTo>
                      <a:lnTo>
                        <a:pt x="2180" y="8"/>
                      </a:lnTo>
                      <a:lnTo>
                        <a:pt x="2246" y="2"/>
                      </a:lnTo>
                      <a:lnTo>
                        <a:pt x="2312" y="0"/>
                      </a:lnTo>
                      <a:lnTo>
                        <a:pt x="2378" y="0"/>
                      </a:lnTo>
                      <a:lnTo>
                        <a:pt x="2378" y="0"/>
                      </a:lnTo>
                      <a:lnTo>
                        <a:pt x="2444" y="0"/>
                      </a:lnTo>
                      <a:lnTo>
                        <a:pt x="2510" y="2"/>
                      </a:lnTo>
                      <a:lnTo>
                        <a:pt x="2576" y="8"/>
                      </a:lnTo>
                      <a:lnTo>
                        <a:pt x="2642" y="12"/>
                      </a:lnTo>
                      <a:lnTo>
                        <a:pt x="2706" y="20"/>
                      </a:lnTo>
                      <a:lnTo>
                        <a:pt x="2772" y="30"/>
                      </a:lnTo>
                      <a:lnTo>
                        <a:pt x="2834" y="40"/>
                      </a:lnTo>
                      <a:lnTo>
                        <a:pt x="2898" y="52"/>
                      </a:lnTo>
                      <a:lnTo>
                        <a:pt x="2962" y="66"/>
                      </a:lnTo>
                      <a:lnTo>
                        <a:pt x="3024" y="80"/>
                      </a:lnTo>
                      <a:lnTo>
                        <a:pt x="3084" y="98"/>
                      </a:lnTo>
                      <a:lnTo>
                        <a:pt x="3146" y="116"/>
                      </a:lnTo>
                      <a:lnTo>
                        <a:pt x="3206" y="136"/>
                      </a:lnTo>
                      <a:lnTo>
                        <a:pt x="3266" y="156"/>
                      </a:lnTo>
                      <a:lnTo>
                        <a:pt x="3324" y="178"/>
                      </a:lnTo>
                      <a:lnTo>
                        <a:pt x="3382" y="202"/>
                      </a:lnTo>
                      <a:lnTo>
                        <a:pt x="3382" y="202"/>
                      </a:lnTo>
                      <a:lnTo>
                        <a:pt x="3440" y="228"/>
                      </a:lnTo>
                      <a:lnTo>
                        <a:pt x="3498" y="254"/>
                      </a:lnTo>
                      <a:lnTo>
                        <a:pt x="3554" y="282"/>
                      </a:lnTo>
                      <a:lnTo>
                        <a:pt x="3608" y="312"/>
                      </a:lnTo>
                      <a:lnTo>
                        <a:pt x="3664" y="342"/>
                      </a:lnTo>
                      <a:lnTo>
                        <a:pt x="3716" y="374"/>
                      </a:lnTo>
                      <a:lnTo>
                        <a:pt x="3770" y="406"/>
                      </a:lnTo>
                      <a:lnTo>
                        <a:pt x="3822" y="440"/>
                      </a:lnTo>
                      <a:lnTo>
                        <a:pt x="3872" y="476"/>
                      </a:lnTo>
                      <a:lnTo>
                        <a:pt x="3922" y="512"/>
                      </a:lnTo>
                      <a:lnTo>
                        <a:pt x="3972" y="550"/>
                      </a:lnTo>
                      <a:lnTo>
                        <a:pt x="4020" y="590"/>
                      </a:lnTo>
                      <a:lnTo>
                        <a:pt x="4068" y="630"/>
                      </a:lnTo>
                      <a:lnTo>
                        <a:pt x="4114" y="670"/>
                      </a:lnTo>
                      <a:lnTo>
                        <a:pt x="4160" y="712"/>
                      </a:lnTo>
                      <a:lnTo>
                        <a:pt x="4204" y="756"/>
                      </a:lnTo>
                      <a:lnTo>
                        <a:pt x="4204" y="756"/>
                      </a:lnTo>
                      <a:lnTo>
                        <a:pt x="4246" y="800"/>
                      </a:lnTo>
                      <a:lnTo>
                        <a:pt x="4288" y="846"/>
                      </a:lnTo>
                      <a:lnTo>
                        <a:pt x="4330" y="892"/>
                      </a:lnTo>
                      <a:lnTo>
                        <a:pt x="4370" y="940"/>
                      </a:lnTo>
                      <a:lnTo>
                        <a:pt x="4410" y="988"/>
                      </a:lnTo>
                      <a:lnTo>
                        <a:pt x="4446" y="1036"/>
                      </a:lnTo>
                      <a:lnTo>
                        <a:pt x="4484" y="1086"/>
                      </a:lnTo>
                      <a:lnTo>
                        <a:pt x="4518" y="1138"/>
                      </a:lnTo>
                      <a:lnTo>
                        <a:pt x="4552" y="1190"/>
                      </a:lnTo>
                      <a:lnTo>
                        <a:pt x="4586" y="1242"/>
                      </a:lnTo>
                      <a:lnTo>
                        <a:pt x="4618" y="1296"/>
                      </a:lnTo>
                      <a:lnTo>
                        <a:pt x="4648" y="1350"/>
                      </a:lnTo>
                      <a:lnTo>
                        <a:pt x="4678" y="1406"/>
                      </a:lnTo>
                      <a:lnTo>
                        <a:pt x="4706" y="1462"/>
                      </a:lnTo>
                      <a:lnTo>
                        <a:pt x="4732" y="1518"/>
                      </a:lnTo>
                      <a:lnTo>
                        <a:pt x="4756" y="1576"/>
                      </a:lnTo>
                      <a:lnTo>
                        <a:pt x="0" y="1576"/>
                      </a:lnTo>
                      <a:close/>
                    </a:path>
                  </a:pathLst>
                </a:custGeom>
                <a:gradFill rotWithShape="1">
                  <a:gsLst>
                    <a:gs pos="0">
                      <a:schemeClr val="bg1">
                        <a:alpha val="75000"/>
                      </a:schemeClr>
                    </a:gs>
                    <a:gs pos="100000">
                      <a:schemeClr val="bg1">
                        <a:gamma/>
                        <a:tint val="0"/>
                        <a:invGamma/>
                        <a:alpha val="0"/>
                      </a:schemeClr>
                    </a:gs>
                  </a:gsLst>
                  <a:lin ang="5400000" scaled="1"/>
                </a:gradFill>
                <a:ln>
                  <a:noFill/>
                </a:ln>
                <a:effectLst/>
                <a:extLst>
                  <a:ext uri="{91240B29-F687-4F45-9708-019B960494DF}">
                    <a14:hiddenLine xmlns:a14="http://schemas.microsoft.com/office/drawing/2010/main" w="9525" cap="flat" cmpd="sng">
                      <a:solidFill>
                        <a:schemeClr val="tx1"/>
                      </a:solidFill>
                      <a:prstDash val="solid"/>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1" name="Oval 13"/>
                <p:cNvSpPr>
                  <a:spLocks noChangeArrowheads="1"/>
                </p:cNvSpPr>
                <p:nvPr/>
              </p:nvSpPr>
              <p:spPr bwMode="auto">
                <a:xfrm>
                  <a:off x="1771" y="1843"/>
                  <a:ext cx="227" cy="204"/>
                </a:xfrm>
                <a:prstGeom prst="ellipse">
                  <a:avLst/>
                </a:prstGeom>
                <a:gradFill rotWithShape="1">
                  <a:gsLst>
                    <a:gs pos="0">
                      <a:schemeClr val="bg1"/>
                    </a:gs>
                    <a:gs pos="100000">
                      <a:srgbClr val="67ABF5">
                        <a:alpha val="0"/>
                      </a:srgbClr>
                    </a:gs>
                  </a:gsLst>
                  <a:path path="shape">
                    <a:fillToRect l="50000" t="50000" r="50000" b="50000"/>
                  </a:path>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grpSp>
        <p:sp>
          <p:nvSpPr>
            <p:cNvPr id="44" name="Text Box 46"/>
            <p:cNvSpPr txBox="1">
              <a:spLocks noChangeArrowheads="1"/>
            </p:cNvSpPr>
            <p:nvPr/>
          </p:nvSpPr>
          <p:spPr bwMode="auto">
            <a:xfrm>
              <a:off x="4036853" y="3265512"/>
              <a:ext cx="492443" cy="461665"/>
            </a:xfrm>
            <a:prstGeom prst="rect">
              <a:avLst/>
            </a:prstGeom>
            <a:noFill/>
            <a:ln>
              <a:noFill/>
            </a:ln>
            <a:effectLst/>
            <a:extLst>
              <a:ext uri="{909E8E84-426E-40DD-AFC4-6F175D3DCCD1}">
                <a14:hiddenFill xmlns:a14="http://schemas.microsoft.com/office/drawing/2010/main">
                  <a:solidFill>
                    <a:srgbClr val="C80000"/>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zh-CN" altLang="en-US" sz="1200" b="1" dirty="0">
                  <a:solidFill>
                    <a:schemeClr val="bg1"/>
                  </a:solidFill>
                  <a:latin typeface="微软雅黑" pitchFamily="34" charset="-122"/>
                  <a:ea typeface="微软雅黑" pitchFamily="34" charset="-122"/>
                </a:rPr>
                <a:t>填加</a:t>
              </a:r>
              <a:endParaRPr lang="en-US" altLang="zh-CN" sz="1200" b="1" dirty="0">
                <a:solidFill>
                  <a:schemeClr val="bg1"/>
                </a:solidFill>
                <a:latin typeface="微软雅黑" pitchFamily="34" charset="-122"/>
                <a:ea typeface="微软雅黑" pitchFamily="34" charset="-122"/>
              </a:endParaRPr>
            </a:p>
            <a:p>
              <a:pPr algn="ctr"/>
              <a:r>
                <a:rPr lang="zh-CN" altLang="en-US" sz="1200" b="1" dirty="0">
                  <a:solidFill>
                    <a:schemeClr val="bg1"/>
                  </a:solidFill>
                  <a:latin typeface="微软雅黑" pitchFamily="34" charset="-122"/>
                  <a:ea typeface="微软雅黑" pitchFamily="34" charset="-122"/>
                </a:rPr>
                <a:t>标题</a:t>
              </a:r>
              <a:endParaRPr lang="en-US" altLang="ko-KR" sz="1200" b="1" dirty="0">
                <a:solidFill>
                  <a:schemeClr val="bg1"/>
                </a:solidFill>
                <a:latin typeface="微软雅黑" pitchFamily="34" charset="-122"/>
                <a:ea typeface="微软雅黑" pitchFamily="34" charset="-122"/>
              </a:endParaRPr>
            </a:p>
          </p:txBody>
        </p:sp>
      </p:grpSp>
      <p:grpSp>
        <p:nvGrpSpPr>
          <p:cNvPr id="49" name="组合 48"/>
          <p:cNvGrpSpPr/>
          <p:nvPr/>
        </p:nvGrpSpPr>
        <p:grpSpPr>
          <a:xfrm>
            <a:off x="2628900" y="3641750"/>
            <a:ext cx="973138" cy="973137"/>
            <a:chOff x="2628900" y="3641750"/>
            <a:chExt cx="973138" cy="973137"/>
          </a:xfrm>
        </p:grpSpPr>
        <p:grpSp>
          <p:nvGrpSpPr>
            <p:cNvPr id="2" name="Group 4"/>
            <p:cNvGrpSpPr>
              <a:grpSpLocks/>
            </p:cNvGrpSpPr>
            <p:nvPr/>
          </p:nvGrpSpPr>
          <p:grpSpPr bwMode="auto">
            <a:xfrm>
              <a:off x="2628900" y="3641750"/>
              <a:ext cx="973138" cy="973137"/>
              <a:chOff x="2335" y="1139"/>
              <a:chExt cx="1089" cy="1089"/>
            </a:xfrm>
          </p:grpSpPr>
          <p:sp>
            <p:nvSpPr>
              <p:cNvPr id="3" name="Oval 5"/>
              <p:cNvSpPr>
                <a:spLocks noChangeArrowheads="1"/>
              </p:cNvSpPr>
              <p:nvPr/>
            </p:nvSpPr>
            <p:spPr bwMode="auto">
              <a:xfrm>
                <a:off x="2335" y="1139"/>
                <a:ext cx="1089" cy="1089"/>
              </a:xfrm>
              <a:prstGeom prst="ellipse">
                <a:avLst/>
              </a:prstGeom>
              <a:gradFill rotWithShape="1">
                <a:gsLst>
                  <a:gs pos="95000">
                    <a:srgbClr val="005FFA"/>
                  </a:gs>
                  <a:gs pos="0">
                    <a:srgbClr val="0099FF"/>
                  </a:gs>
                </a:gsLst>
                <a:lin ang="54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txBody>
              <a:bodyPr wrap="none" anchor="ctr"/>
              <a:lstStyle/>
              <a:p>
                <a:endParaRPr lang="zh-CN" altLang="en-US"/>
              </a:p>
            </p:txBody>
          </p:sp>
          <p:grpSp>
            <p:nvGrpSpPr>
              <p:cNvPr id="4" name="Group 6"/>
              <p:cNvGrpSpPr>
                <a:grpSpLocks/>
              </p:cNvGrpSpPr>
              <p:nvPr/>
            </p:nvGrpSpPr>
            <p:grpSpPr bwMode="auto">
              <a:xfrm>
                <a:off x="2426" y="1169"/>
                <a:ext cx="908" cy="296"/>
                <a:chOff x="1431" y="1843"/>
                <a:chExt cx="907" cy="295"/>
              </a:xfrm>
            </p:grpSpPr>
            <p:sp>
              <p:nvSpPr>
                <p:cNvPr id="5" name="Freeform 7"/>
                <p:cNvSpPr>
                  <a:spLocks/>
                </p:cNvSpPr>
                <p:nvPr/>
              </p:nvSpPr>
              <p:spPr bwMode="auto">
                <a:xfrm>
                  <a:off x="1431" y="1843"/>
                  <a:ext cx="907" cy="295"/>
                </a:xfrm>
                <a:custGeom>
                  <a:avLst/>
                  <a:gdLst>
                    <a:gd name="T0" fmla="*/ 0 w 4756"/>
                    <a:gd name="T1" fmla="*/ 1576 h 1576"/>
                    <a:gd name="T2" fmla="*/ 50 w 4756"/>
                    <a:gd name="T3" fmla="*/ 1462 h 1576"/>
                    <a:gd name="T4" fmla="*/ 108 w 4756"/>
                    <a:gd name="T5" fmla="*/ 1350 h 1576"/>
                    <a:gd name="T6" fmla="*/ 170 w 4756"/>
                    <a:gd name="T7" fmla="*/ 1242 h 1576"/>
                    <a:gd name="T8" fmla="*/ 238 w 4756"/>
                    <a:gd name="T9" fmla="*/ 1138 h 1576"/>
                    <a:gd name="T10" fmla="*/ 310 w 4756"/>
                    <a:gd name="T11" fmla="*/ 1036 h 1576"/>
                    <a:gd name="T12" fmla="*/ 386 w 4756"/>
                    <a:gd name="T13" fmla="*/ 940 h 1576"/>
                    <a:gd name="T14" fmla="*/ 468 w 4756"/>
                    <a:gd name="T15" fmla="*/ 846 h 1576"/>
                    <a:gd name="T16" fmla="*/ 552 w 4756"/>
                    <a:gd name="T17" fmla="*/ 756 h 1576"/>
                    <a:gd name="T18" fmla="*/ 596 w 4756"/>
                    <a:gd name="T19" fmla="*/ 712 h 1576"/>
                    <a:gd name="T20" fmla="*/ 688 w 4756"/>
                    <a:gd name="T21" fmla="*/ 630 h 1576"/>
                    <a:gd name="T22" fmla="*/ 784 w 4756"/>
                    <a:gd name="T23" fmla="*/ 550 h 1576"/>
                    <a:gd name="T24" fmla="*/ 884 w 4756"/>
                    <a:gd name="T25" fmla="*/ 476 h 1576"/>
                    <a:gd name="T26" fmla="*/ 986 w 4756"/>
                    <a:gd name="T27" fmla="*/ 406 h 1576"/>
                    <a:gd name="T28" fmla="*/ 1092 w 4756"/>
                    <a:gd name="T29" fmla="*/ 342 h 1576"/>
                    <a:gd name="T30" fmla="*/ 1202 w 4756"/>
                    <a:gd name="T31" fmla="*/ 282 h 1576"/>
                    <a:gd name="T32" fmla="*/ 1316 w 4756"/>
                    <a:gd name="T33" fmla="*/ 228 h 1576"/>
                    <a:gd name="T34" fmla="*/ 1374 w 4756"/>
                    <a:gd name="T35" fmla="*/ 202 h 1576"/>
                    <a:gd name="T36" fmla="*/ 1490 w 4756"/>
                    <a:gd name="T37" fmla="*/ 156 h 1576"/>
                    <a:gd name="T38" fmla="*/ 1610 w 4756"/>
                    <a:gd name="T39" fmla="*/ 116 h 1576"/>
                    <a:gd name="T40" fmla="*/ 1732 w 4756"/>
                    <a:gd name="T41" fmla="*/ 80 h 1576"/>
                    <a:gd name="T42" fmla="*/ 1858 w 4756"/>
                    <a:gd name="T43" fmla="*/ 52 h 1576"/>
                    <a:gd name="T44" fmla="*/ 1984 w 4756"/>
                    <a:gd name="T45" fmla="*/ 30 h 1576"/>
                    <a:gd name="T46" fmla="*/ 2114 w 4756"/>
                    <a:gd name="T47" fmla="*/ 12 h 1576"/>
                    <a:gd name="T48" fmla="*/ 2246 w 4756"/>
                    <a:gd name="T49" fmla="*/ 2 h 1576"/>
                    <a:gd name="T50" fmla="*/ 2378 w 4756"/>
                    <a:gd name="T51" fmla="*/ 0 h 1576"/>
                    <a:gd name="T52" fmla="*/ 2444 w 4756"/>
                    <a:gd name="T53" fmla="*/ 0 h 1576"/>
                    <a:gd name="T54" fmla="*/ 2576 w 4756"/>
                    <a:gd name="T55" fmla="*/ 8 h 1576"/>
                    <a:gd name="T56" fmla="*/ 2706 w 4756"/>
                    <a:gd name="T57" fmla="*/ 20 h 1576"/>
                    <a:gd name="T58" fmla="*/ 2834 w 4756"/>
                    <a:gd name="T59" fmla="*/ 40 h 1576"/>
                    <a:gd name="T60" fmla="*/ 2962 w 4756"/>
                    <a:gd name="T61" fmla="*/ 66 h 1576"/>
                    <a:gd name="T62" fmla="*/ 3084 w 4756"/>
                    <a:gd name="T63" fmla="*/ 98 h 1576"/>
                    <a:gd name="T64" fmla="*/ 3206 w 4756"/>
                    <a:gd name="T65" fmla="*/ 136 h 1576"/>
                    <a:gd name="T66" fmla="*/ 3324 w 4756"/>
                    <a:gd name="T67" fmla="*/ 178 h 1576"/>
                    <a:gd name="T68" fmla="*/ 3382 w 4756"/>
                    <a:gd name="T69" fmla="*/ 202 h 1576"/>
                    <a:gd name="T70" fmla="*/ 3498 w 4756"/>
                    <a:gd name="T71" fmla="*/ 254 h 1576"/>
                    <a:gd name="T72" fmla="*/ 3608 w 4756"/>
                    <a:gd name="T73" fmla="*/ 312 h 1576"/>
                    <a:gd name="T74" fmla="*/ 3716 w 4756"/>
                    <a:gd name="T75" fmla="*/ 374 h 1576"/>
                    <a:gd name="T76" fmla="*/ 3822 w 4756"/>
                    <a:gd name="T77" fmla="*/ 440 h 1576"/>
                    <a:gd name="T78" fmla="*/ 3922 w 4756"/>
                    <a:gd name="T79" fmla="*/ 512 h 1576"/>
                    <a:gd name="T80" fmla="*/ 4020 w 4756"/>
                    <a:gd name="T81" fmla="*/ 590 h 1576"/>
                    <a:gd name="T82" fmla="*/ 4114 w 4756"/>
                    <a:gd name="T83" fmla="*/ 670 h 1576"/>
                    <a:gd name="T84" fmla="*/ 4204 w 4756"/>
                    <a:gd name="T85" fmla="*/ 756 h 1576"/>
                    <a:gd name="T86" fmla="*/ 4246 w 4756"/>
                    <a:gd name="T87" fmla="*/ 800 h 1576"/>
                    <a:gd name="T88" fmla="*/ 4330 w 4756"/>
                    <a:gd name="T89" fmla="*/ 892 h 1576"/>
                    <a:gd name="T90" fmla="*/ 4410 w 4756"/>
                    <a:gd name="T91" fmla="*/ 988 h 1576"/>
                    <a:gd name="T92" fmla="*/ 4484 w 4756"/>
                    <a:gd name="T93" fmla="*/ 1086 h 1576"/>
                    <a:gd name="T94" fmla="*/ 4552 w 4756"/>
                    <a:gd name="T95" fmla="*/ 1190 h 1576"/>
                    <a:gd name="T96" fmla="*/ 4618 w 4756"/>
                    <a:gd name="T97" fmla="*/ 1296 h 1576"/>
                    <a:gd name="T98" fmla="*/ 4678 w 4756"/>
                    <a:gd name="T99" fmla="*/ 1406 h 1576"/>
                    <a:gd name="T100" fmla="*/ 4732 w 4756"/>
                    <a:gd name="T101" fmla="*/ 1518 h 1576"/>
                    <a:gd name="T102" fmla="*/ 0 w 4756"/>
                    <a:gd name="T103" fmla="*/ 1576 h 15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4756" h="1576">
                      <a:moveTo>
                        <a:pt x="0" y="1576"/>
                      </a:moveTo>
                      <a:lnTo>
                        <a:pt x="0" y="1576"/>
                      </a:lnTo>
                      <a:lnTo>
                        <a:pt x="24" y="1518"/>
                      </a:lnTo>
                      <a:lnTo>
                        <a:pt x="50" y="1462"/>
                      </a:lnTo>
                      <a:lnTo>
                        <a:pt x="78" y="1406"/>
                      </a:lnTo>
                      <a:lnTo>
                        <a:pt x="108" y="1350"/>
                      </a:lnTo>
                      <a:lnTo>
                        <a:pt x="138" y="1296"/>
                      </a:lnTo>
                      <a:lnTo>
                        <a:pt x="170" y="1242"/>
                      </a:lnTo>
                      <a:lnTo>
                        <a:pt x="204" y="1190"/>
                      </a:lnTo>
                      <a:lnTo>
                        <a:pt x="238" y="1138"/>
                      </a:lnTo>
                      <a:lnTo>
                        <a:pt x="272" y="1086"/>
                      </a:lnTo>
                      <a:lnTo>
                        <a:pt x="310" y="1036"/>
                      </a:lnTo>
                      <a:lnTo>
                        <a:pt x="348" y="988"/>
                      </a:lnTo>
                      <a:lnTo>
                        <a:pt x="386" y="940"/>
                      </a:lnTo>
                      <a:lnTo>
                        <a:pt x="426" y="892"/>
                      </a:lnTo>
                      <a:lnTo>
                        <a:pt x="468" y="846"/>
                      </a:lnTo>
                      <a:lnTo>
                        <a:pt x="510" y="800"/>
                      </a:lnTo>
                      <a:lnTo>
                        <a:pt x="552" y="756"/>
                      </a:lnTo>
                      <a:lnTo>
                        <a:pt x="552" y="756"/>
                      </a:lnTo>
                      <a:lnTo>
                        <a:pt x="596" y="712"/>
                      </a:lnTo>
                      <a:lnTo>
                        <a:pt x="642" y="670"/>
                      </a:lnTo>
                      <a:lnTo>
                        <a:pt x="688" y="630"/>
                      </a:lnTo>
                      <a:lnTo>
                        <a:pt x="736" y="590"/>
                      </a:lnTo>
                      <a:lnTo>
                        <a:pt x="784" y="550"/>
                      </a:lnTo>
                      <a:lnTo>
                        <a:pt x="834" y="512"/>
                      </a:lnTo>
                      <a:lnTo>
                        <a:pt x="884" y="476"/>
                      </a:lnTo>
                      <a:lnTo>
                        <a:pt x="934" y="440"/>
                      </a:lnTo>
                      <a:lnTo>
                        <a:pt x="986" y="406"/>
                      </a:lnTo>
                      <a:lnTo>
                        <a:pt x="1040" y="374"/>
                      </a:lnTo>
                      <a:lnTo>
                        <a:pt x="1092" y="342"/>
                      </a:lnTo>
                      <a:lnTo>
                        <a:pt x="1148" y="312"/>
                      </a:lnTo>
                      <a:lnTo>
                        <a:pt x="1202" y="282"/>
                      </a:lnTo>
                      <a:lnTo>
                        <a:pt x="1258" y="254"/>
                      </a:lnTo>
                      <a:lnTo>
                        <a:pt x="1316" y="228"/>
                      </a:lnTo>
                      <a:lnTo>
                        <a:pt x="1374" y="202"/>
                      </a:lnTo>
                      <a:lnTo>
                        <a:pt x="1374" y="202"/>
                      </a:lnTo>
                      <a:lnTo>
                        <a:pt x="1432" y="178"/>
                      </a:lnTo>
                      <a:lnTo>
                        <a:pt x="1490" y="156"/>
                      </a:lnTo>
                      <a:lnTo>
                        <a:pt x="1550" y="136"/>
                      </a:lnTo>
                      <a:lnTo>
                        <a:pt x="1610" y="116"/>
                      </a:lnTo>
                      <a:lnTo>
                        <a:pt x="1672" y="98"/>
                      </a:lnTo>
                      <a:lnTo>
                        <a:pt x="1732" y="80"/>
                      </a:lnTo>
                      <a:lnTo>
                        <a:pt x="1794" y="66"/>
                      </a:lnTo>
                      <a:lnTo>
                        <a:pt x="1858" y="52"/>
                      </a:lnTo>
                      <a:lnTo>
                        <a:pt x="1922" y="40"/>
                      </a:lnTo>
                      <a:lnTo>
                        <a:pt x="1984" y="30"/>
                      </a:lnTo>
                      <a:lnTo>
                        <a:pt x="2050" y="20"/>
                      </a:lnTo>
                      <a:lnTo>
                        <a:pt x="2114" y="12"/>
                      </a:lnTo>
                      <a:lnTo>
                        <a:pt x="2180" y="8"/>
                      </a:lnTo>
                      <a:lnTo>
                        <a:pt x="2246" y="2"/>
                      </a:lnTo>
                      <a:lnTo>
                        <a:pt x="2312" y="0"/>
                      </a:lnTo>
                      <a:lnTo>
                        <a:pt x="2378" y="0"/>
                      </a:lnTo>
                      <a:lnTo>
                        <a:pt x="2378" y="0"/>
                      </a:lnTo>
                      <a:lnTo>
                        <a:pt x="2444" y="0"/>
                      </a:lnTo>
                      <a:lnTo>
                        <a:pt x="2510" y="2"/>
                      </a:lnTo>
                      <a:lnTo>
                        <a:pt x="2576" y="8"/>
                      </a:lnTo>
                      <a:lnTo>
                        <a:pt x="2642" y="12"/>
                      </a:lnTo>
                      <a:lnTo>
                        <a:pt x="2706" y="20"/>
                      </a:lnTo>
                      <a:lnTo>
                        <a:pt x="2772" y="30"/>
                      </a:lnTo>
                      <a:lnTo>
                        <a:pt x="2834" y="40"/>
                      </a:lnTo>
                      <a:lnTo>
                        <a:pt x="2898" y="52"/>
                      </a:lnTo>
                      <a:lnTo>
                        <a:pt x="2962" y="66"/>
                      </a:lnTo>
                      <a:lnTo>
                        <a:pt x="3024" y="80"/>
                      </a:lnTo>
                      <a:lnTo>
                        <a:pt x="3084" y="98"/>
                      </a:lnTo>
                      <a:lnTo>
                        <a:pt x="3146" y="116"/>
                      </a:lnTo>
                      <a:lnTo>
                        <a:pt x="3206" y="136"/>
                      </a:lnTo>
                      <a:lnTo>
                        <a:pt x="3266" y="156"/>
                      </a:lnTo>
                      <a:lnTo>
                        <a:pt x="3324" y="178"/>
                      </a:lnTo>
                      <a:lnTo>
                        <a:pt x="3382" y="202"/>
                      </a:lnTo>
                      <a:lnTo>
                        <a:pt x="3382" y="202"/>
                      </a:lnTo>
                      <a:lnTo>
                        <a:pt x="3440" y="228"/>
                      </a:lnTo>
                      <a:lnTo>
                        <a:pt x="3498" y="254"/>
                      </a:lnTo>
                      <a:lnTo>
                        <a:pt x="3554" y="282"/>
                      </a:lnTo>
                      <a:lnTo>
                        <a:pt x="3608" y="312"/>
                      </a:lnTo>
                      <a:lnTo>
                        <a:pt x="3664" y="342"/>
                      </a:lnTo>
                      <a:lnTo>
                        <a:pt x="3716" y="374"/>
                      </a:lnTo>
                      <a:lnTo>
                        <a:pt x="3770" y="406"/>
                      </a:lnTo>
                      <a:lnTo>
                        <a:pt x="3822" y="440"/>
                      </a:lnTo>
                      <a:lnTo>
                        <a:pt x="3872" y="476"/>
                      </a:lnTo>
                      <a:lnTo>
                        <a:pt x="3922" y="512"/>
                      </a:lnTo>
                      <a:lnTo>
                        <a:pt x="3972" y="550"/>
                      </a:lnTo>
                      <a:lnTo>
                        <a:pt x="4020" y="590"/>
                      </a:lnTo>
                      <a:lnTo>
                        <a:pt x="4068" y="630"/>
                      </a:lnTo>
                      <a:lnTo>
                        <a:pt x="4114" y="670"/>
                      </a:lnTo>
                      <a:lnTo>
                        <a:pt x="4160" y="712"/>
                      </a:lnTo>
                      <a:lnTo>
                        <a:pt x="4204" y="756"/>
                      </a:lnTo>
                      <a:lnTo>
                        <a:pt x="4204" y="756"/>
                      </a:lnTo>
                      <a:lnTo>
                        <a:pt x="4246" y="800"/>
                      </a:lnTo>
                      <a:lnTo>
                        <a:pt x="4288" y="846"/>
                      </a:lnTo>
                      <a:lnTo>
                        <a:pt x="4330" y="892"/>
                      </a:lnTo>
                      <a:lnTo>
                        <a:pt x="4370" y="940"/>
                      </a:lnTo>
                      <a:lnTo>
                        <a:pt x="4410" y="988"/>
                      </a:lnTo>
                      <a:lnTo>
                        <a:pt x="4446" y="1036"/>
                      </a:lnTo>
                      <a:lnTo>
                        <a:pt x="4484" y="1086"/>
                      </a:lnTo>
                      <a:lnTo>
                        <a:pt x="4518" y="1138"/>
                      </a:lnTo>
                      <a:lnTo>
                        <a:pt x="4552" y="1190"/>
                      </a:lnTo>
                      <a:lnTo>
                        <a:pt x="4586" y="1242"/>
                      </a:lnTo>
                      <a:lnTo>
                        <a:pt x="4618" y="1296"/>
                      </a:lnTo>
                      <a:lnTo>
                        <a:pt x="4648" y="1350"/>
                      </a:lnTo>
                      <a:lnTo>
                        <a:pt x="4678" y="1406"/>
                      </a:lnTo>
                      <a:lnTo>
                        <a:pt x="4706" y="1462"/>
                      </a:lnTo>
                      <a:lnTo>
                        <a:pt x="4732" y="1518"/>
                      </a:lnTo>
                      <a:lnTo>
                        <a:pt x="4756" y="1576"/>
                      </a:lnTo>
                      <a:lnTo>
                        <a:pt x="0" y="1576"/>
                      </a:lnTo>
                      <a:close/>
                    </a:path>
                  </a:pathLst>
                </a:custGeom>
                <a:gradFill rotWithShape="1">
                  <a:gsLst>
                    <a:gs pos="0">
                      <a:schemeClr val="bg1">
                        <a:alpha val="75000"/>
                      </a:schemeClr>
                    </a:gs>
                    <a:gs pos="100000">
                      <a:schemeClr val="bg1">
                        <a:gamma/>
                        <a:tint val="0"/>
                        <a:invGamma/>
                        <a:alpha val="0"/>
                      </a:schemeClr>
                    </a:gs>
                  </a:gsLst>
                  <a:lin ang="5400000" scaled="1"/>
                </a:gradFill>
                <a:ln>
                  <a:noFill/>
                </a:ln>
                <a:effectLst/>
                <a:extLst>
                  <a:ext uri="{91240B29-F687-4F45-9708-019B960494DF}">
                    <a14:hiddenLine xmlns:a14="http://schemas.microsoft.com/office/drawing/2010/main" w="9525" cap="flat" cmpd="sng">
                      <a:solidFill>
                        <a:schemeClr val="tx1"/>
                      </a:solidFill>
                      <a:prstDash val="solid"/>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6" name="Oval 8"/>
                <p:cNvSpPr>
                  <a:spLocks noChangeArrowheads="1"/>
                </p:cNvSpPr>
                <p:nvPr/>
              </p:nvSpPr>
              <p:spPr bwMode="auto">
                <a:xfrm>
                  <a:off x="1771" y="1843"/>
                  <a:ext cx="227" cy="204"/>
                </a:xfrm>
                <a:prstGeom prst="ellipse">
                  <a:avLst/>
                </a:prstGeom>
                <a:gradFill rotWithShape="1">
                  <a:gsLst>
                    <a:gs pos="0">
                      <a:schemeClr val="bg1"/>
                    </a:gs>
                    <a:gs pos="100000">
                      <a:srgbClr val="67ABF5">
                        <a:alpha val="0"/>
                      </a:srgbClr>
                    </a:gs>
                  </a:gsLst>
                  <a:path path="shape">
                    <a:fillToRect l="50000" t="50000" r="50000" b="50000"/>
                  </a:path>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grpSp>
        <p:sp>
          <p:nvSpPr>
            <p:cNvPr id="45" name="Text Box 47"/>
            <p:cNvSpPr txBox="1">
              <a:spLocks noChangeArrowheads="1"/>
            </p:cNvSpPr>
            <p:nvPr/>
          </p:nvSpPr>
          <p:spPr bwMode="auto">
            <a:xfrm>
              <a:off x="2865279" y="3914800"/>
              <a:ext cx="492443" cy="461665"/>
            </a:xfrm>
            <a:prstGeom prst="rect">
              <a:avLst/>
            </a:prstGeom>
            <a:noFill/>
            <a:ln>
              <a:noFill/>
            </a:ln>
            <a:effectLst/>
            <a:extLst>
              <a:ext uri="{909E8E84-426E-40DD-AFC4-6F175D3DCCD1}">
                <a14:hiddenFill xmlns:a14="http://schemas.microsoft.com/office/drawing/2010/main">
                  <a:solidFill>
                    <a:srgbClr val="C80000"/>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zh-CN" altLang="en-US" sz="1200" b="1" dirty="0">
                  <a:solidFill>
                    <a:schemeClr val="bg1"/>
                  </a:solidFill>
                  <a:latin typeface="微软雅黑" pitchFamily="34" charset="-122"/>
                  <a:ea typeface="微软雅黑" pitchFamily="34" charset="-122"/>
                </a:rPr>
                <a:t>填加</a:t>
              </a:r>
              <a:endParaRPr lang="en-US" altLang="zh-CN" sz="1200" b="1" dirty="0">
                <a:solidFill>
                  <a:schemeClr val="bg1"/>
                </a:solidFill>
                <a:latin typeface="微软雅黑" pitchFamily="34" charset="-122"/>
                <a:ea typeface="微软雅黑" pitchFamily="34" charset="-122"/>
              </a:endParaRPr>
            </a:p>
            <a:p>
              <a:pPr algn="ctr"/>
              <a:r>
                <a:rPr lang="zh-CN" altLang="en-US" sz="1200" b="1" dirty="0">
                  <a:solidFill>
                    <a:schemeClr val="bg1"/>
                  </a:solidFill>
                  <a:latin typeface="微软雅黑" pitchFamily="34" charset="-122"/>
                  <a:ea typeface="微软雅黑" pitchFamily="34" charset="-122"/>
                </a:rPr>
                <a:t>标题</a:t>
              </a:r>
              <a:endParaRPr lang="en-US" altLang="ko-KR" sz="1200" b="1" dirty="0">
                <a:solidFill>
                  <a:schemeClr val="bg1"/>
                </a:solidFill>
                <a:latin typeface="微软雅黑" pitchFamily="34" charset="-122"/>
                <a:ea typeface="微软雅黑" pitchFamily="34" charset="-122"/>
              </a:endParaRPr>
            </a:p>
          </p:txBody>
        </p:sp>
      </p:grpSp>
      <p:grpSp>
        <p:nvGrpSpPr>
          <p:cNvPr id="52" name="组合 51"/>
          <p:cNvGrpSpPr/>
          <p:nvPr/>
        </p:nvGrpSpPr>
        <p:grpSpPr>
          <a:xfrm>
            <a:off x="6084888" y="1698650"/>
            <a:ext cx="973137" cy="973137"/>
            <a:chOff x="6084888" y="1698650"/>
            <a:chExt cx="973137" cy="973137"/>
          </a:xfrm>
        </p:grpSpPr>
        <p:grpSp>
          <p:nvGrpSpPr>
            <p:cNvPr id="17" name="Group 19"/>
            <p:cNvGrpSpPr>
              <a:grpSpLocks/>
            </p:cNvGrpSpPr>
            <p:nvPr/>
          </p:nvGrpSpPr>
          <p:grpSpPr bwMode="auto">
            <a:xfrm>
              <a:off x="6084888" y="1698650"/>
              <a:ext cx="973137" cy="973137"/>
              <a:chOff x="2335" y="1139"/>
              <a:chExt cx="1089" cy="1089"/>
            </a:xfrm>
          </p:grpSpPr>
          <p:sp>
            <p:nvSpPr>
              <p:cNvPr id="18" name="Oval 20"/>
              <p:cNvSpPr>
                <a:spLocks noChangeArrowheads="1"/>
              </p:cNvSpPr>
              <p:nvPr/>
            </p:nvSpPr>
            <p:spPr bwMode="auto">
              <a:xfrm>
                <a:off x="2335" y="1139"/>
                <a:ext cx="1089" cy="1089"/>
              </a:xfrm>
              <a:prstGeom prst="ellipse">
                <a:avLst/>
              </a:prstGeom>
              <a:solidFill>
                <a:srgbClr val="9E9E9E"/>
              </a:soli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nvGrpSpPr>
              <p:cNvPr id="19" name="Group 21"/>
              <p:cNvGrpSpPr>
                <a:grpSpLocks/>
              </p:cNvGrpSpPr>
              <p:nvPr/>
            </p:nvGrpSpPr>
            <p:grpSpPr bwMode="auto">
              <a:xfrm>
                <a:off x="2426" y="1169"/>
                <a:ext cx="908" cy="296"/>
                <a:chOff x="1431" y="1843"/>
                <a:chExt cx="907" cy="295"/>
              </a:xfrm>
            </p:grpSpPr>
            <p:sp>
              <p:nvSpPr>
                <p:cNvPr id="20" name="Freeform 22"/>
                <p:cNvSpPr>
                  <a:spLocks/>
                </p:cNvSpPr>
                <p:nvPr/>
              </p:nvSpPr>
              <p:spPr bwMode="auto">
                <a:xfrm>
                  <a:off x="1431" y="1843"/>
                  <a:ext cx="907" cy="295"/>
                </a:xfrm>
                <a:custGeom>
                  <a:avLst/>
                  <a:gdLst>
                    <a:gd name="T0" fmla="*/ 0 w 4756"/>
                    <a:gd name="T1" fmla="*/ 1576 h 1576"/>
                    <a:gd name="T2" fmla="*/ 50 w 4756"/>
                    <a:gd name="T3" fmla="*/ 1462 h 1576"/>
                    <a:gd name="T4" fmla="*/ 108 w 4756"/>
                    <a:gd name="T5" fmla="*/ 1350 h 1576"/>
                    <a:gd name="T6" fmla="*/ 170 w 4756"/>
                    <a:gd name="T7" fmla="*/ 1242 h 1576"/>
                    <a:gd name="T8" fmla="*/ 238 w 4756"/>
                    <a:gd name="T9" fmla="*/ 1138 h 1576"/>
                    <a:gd name="T10" fmla="*/ 310 w 4756"/>
                    <a:gd name="T11" fmla="*/ 1036 h 1576"/>
                    <a:gd name="T12" fmla="*/ 386 w 4756"/>
                    <a:gd name="T13" fmla="*/ 940 h 1576"/>
                    <a:gd name="T14" fmla="*/ 468 w 4756"/>
                    <a:gd name="T15" fmla="*/ 846 h 1576"/>
                    <a:gd name="T16" fmla="*/ 552 w 4756"/>
                    <a:gd name="T17" fmla="*/ 756 h 1576"/>
                    <a:gd name="T18" fmla="*/ 596 w 4756"/>
                    <a:gd name="T19" fmla="*/ 712 h 1576"/>
                    <a:gd name="T20" fmla="*/ 688 w 4756"/>
                    <a:gd name="T21" fmla="*/ 630 h 1576"/>
                    <a:gd name="T22" fmla="*/ 784 w 4756"/>
                    <a:gd name="T23" fmla="*/ 550 h 1576"/>
                    <a:gd name="T24" fmla="*/ 884 w 4756"/>
                    <a:gd name="T25" fmla="*/ 476 h 1576"/>
                    <a:gd name="T26" fmla="*/ 986 w 4756"/>
                    <a:gd name="T27" fmla="*/ 406 h 1576"/>
                    <a:gd name="T28" fmla="*/ 1092 w 4756"/>
                    <a:gd name="T29" fmla="*/ 342 h 1576"/>
                    <a:gd name="T30" fmla="*/ 1202 w 4756"/>
                    <a:gd name="T31" fmla="*/ 282 h 1576"/>
                    <a:gd name="T32" fmla="*/ 1316 w 4756"/>
                    <a:gd name="T33" fmla="*/ 228 h 1576"/>
                    <a:gd name="T34" fmla="*/ 1374 w 4756"/>
                    <a:gd name="T35" fmla="*/ 202 h 1576"/>
                    <a:gd name="T36" fmla="*/ 1490 w 4756"/>
                    <a:gd name="T37" fmla="*/ 156 h 1576"/>
                    <a:gd name="T38" fmla="*/ 1610 w 4756"/>
                    <a:gd name="T39" fmla="*/ 116 h 1576"/>
                    <a:gd name="T40" fmla="*/ 1732 w 4756"/>
                    <a:gd name="T41" fmla="*/ 80 h 1576"/>
                    <a:gd name="T42" fmla="*/ 1858 w 4756"/>
                    <a:gd name="T43" fmla="*/ 52 h 1576"/>
                    <a:gd name="T44" fmla="*/ 1984 w 4756"/>
                    <a:gd name="T45" fmla="*/ 30 h 1576"/>
                    <a:gd name="T46" fmla="*/ 2114 w 4756"/>
                    <a:gd name="T47" fmla="*/ 12 h 1576"/>
                    <a:gd name="T48" fmla="*/ 2246 w 4756"/>
                    <a:gd name="T49" fmla="*/ 2 h 1576"/>
                    <a:gd name="T50" fmla="*/ 2378 w 4756"/>
                    <a:gd name="T51" fmla="*/ 0 h 1576"/>
                    <a:gd name="T52" fmla="*/ 2444 w 4756"/>
                    <a:gd name="T53" fmla="*/ 0 h 1576"/>
                    <a:gd name="T54" fmla="*/ 2576 w 4756"/>
                    <a:gd name="T55" fmla="*/ 8 h 1576"/>
                    <a:gd name="T56" fmla="*/ 2706 w 4756"/>
                    <a:gd name="T57" fmla="*/ 20 h 1576"/>
                    <a:gd name="T58" fmla="*/ 2834 w 4756"/>
                    <a:gd name="T59" fmla="*/ 40 h 1576"/>
                    <a:gd name="T60" fmla="*/ 2962 w 4756"/>
                    <a:gd name="T61" fmla="*/ 66 h 1576"/>
                    <a:gd name="T62" fmla="*/ 3084 w 4756"/>
                    <a:gd name="T63" fmla="*/ 98 h 1576"/>
                    <a:gd name="T64" fmla="*/ 3206 w 4756"/>
                    <a:gd name="T65" fmla="*/ 136 h 1576"/>
                    <a:gd name="T66" fmla="*/ 3324 w 4756"/>
                    <a:gd name="T67" fmla="*/ 178 h 1576"/>
                    <a:gd name="T68" fmla="*/ 3382 w 4756"/>
                    <a:gd name="T69" fmla="*/ 202 h 1576"/>
                    <a:gd name="T70" fmla="*/ 3498 w 4756"/>
                    <a:gd name="T71" fmla="*/ 254 h 1576"/>
                    <a:gd name="T72" fmla="*/ 3608 w 4756"/>
                    <a:gd name="T73" fmla="*/ 312 h 1576"/>
                    <a:gd name="T74" fmla="*/ 3716 w 4756"/>
                    <a:gd name="T75" fmla="*/ 374 h 1576"/>
                    <a:gd name="T76" fmla="*/ 3822 w 4756"/>
                    <a:gd name="T77" fmla="*/ 440 h 1576"/>
                    <a:gd name="T78" fmla="*/ 3922 w 4756"/>
                    <a:gd name="T79" fmla="*/ 512 h 1576"/>
                    <a:gd name="T80" fmla="*/ 4020 w 4756"/>
                    <a:gd name="T81" fmla="*/ 590 h 1576"/>
                    <a:gd name="T82" fmla="*/ 4114 w 4756"/>
                    <a:gd name="T83" fmla="*/ 670 h 1576"/>
                    <a:gd name="T84" fmla="*/ 4204 w 4756"/>
                    <a:gd name="T85" fmla="*/ 756 h 1576"/>
                    <a:gd name="T86" fmla="*/ 4246 w 4756"/>
                    <a:gd name="T87" fmla="*/ 800 h 1576"/>
                    <a:gd name="T88" fmla="*/ 4330 w 4756"/>
                    <a:gd name="T89" fmla="*/ 892 h 1576"/>
                    <a:gd name="T90" fmla="*/ 4410 w 4756"/>
                    <a:gd name="T91" fmla="*/ 988 h 1576"/>
                    <a:gd name="T92" fmla="*/ 4484 w 4756"/>
                    <a:gd name="T93" fmla="*/ 1086 h 1576"/>
                    <a:gd name="T94" fmla="*/ 4552 w 4756"/>
                    <a:gd name="T95" fmla="*/ 1190 h 1576"/>
                    <a:gd name="T96" fmla="*/ 4618 w 4756"/>
                    <a:gd name="T97" fmla="*/ 1296 h 1576"/>
                    <a:gd name="T98" fmla="*/ 4678 w 4756"/>
                    <a:gd name="T99" fmla="*/ 1406 h 1576"/>
                    <a:gd name="T100" fmla="*/ 4732 w 4756"/>
                    <a:gd name="T101" fmla="*/ 1518 h 1576"/>
                    <a:gd name="T102" fmla="*/ 0 w 4756"/>
                    <a:gd name="T103" fmla="*/ 1576 h 15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4756" h="1576">
                      <a:moveTo>
                        <a:pt x="0" y="1576"/>
                      </a:moveTo>
                      <a:lnTo>
                        <a:pt x="0" y="1576"/>
                      </a:lnTo>
                      <a:lnTo>
                        <a:pt x="24" y="1518"/>
                      </a:lnTo>
                      <a:lnTo>
                        <a:pt x="50" y="1462"/>
                      </a:lnTo>
                      <a:lnTo>
                        <a:pt x="78" y="1406"/>
                      </a:lnTo>
                      <a:lnTo>
                        <a:pt x="108" y="1350"/>
                      </a:lnTo>
                      <a:lnTo>
                        <a:pt x="138" y="1296"/>
                      </a:lnTo>
                      <a:lnTo>
                        <a:pt x="170" y="1242"/>
                      </a:lnTo>
                      <a:lnTo>
                        <a:pt x="204" y="1190"/>
                      </a:lnTo>
                      <a:lnTo>
                        <a:pt x="238" y="1138"/>
                      </a:lnTo>
                      <a:lnTo>
                        <a:pt x="272" y="1086"/>
                      </a:lnTo>
                      <a:lnTo>
                        <a:pt x="310" y="1036"/>
                      </a:lnTo>
                      <a:lnTo>
                        <a:pt x="348" y="988"/>
                      </a:lnTo>
                      <a:lnTo>
                        <a:pt x="386" y="940"/>
                      </a:lnTo>
                      <a:lnTo>
                        <a:pt x="426" y="892"/>
                      </a:lnTo>
                      <a:lnTo>
                        <a:pt x="468" y="846"/>
                      </a:lnTo>
                      <a:lnTo>
                        <a:pt x="510" y="800"/>
                      </a:lnTo>
                      <a:lnTo>
                        <a:pt x="552" y="756"/>
                      </a:lnTo>
                      <a:lnTo>
                        <a:pt x="552" y="756"/>
                      </a:lnTo>
                      <a:lnTo>
                        <a:pt x="596" y="712"/>
                      </a:lnTo>
                      <a:lnTo>
                        <a:pt x="642" y="670"/>
                      </a:lnTo>
                      <a:lnTo>
                        <a:pt x="688" y="630"/>
                      </a:lnTo>
                      <a:lnTo>
                        <a:pt x="736" y="590"/>
                      </a:lnTo>
                      <a:lnTo>
                        <a:pt x="784" y="550"/>
                      </a:lnTo>
                      <a:lnTo>
                        <a:pt x="834" y="512"/>
                      </a:lnTo>
                      <a:lnTo>
                        <a:pt x="884" y="476"/>
                      </a:lnTo>
                      <a:lnTo>
                        <a:pt x="934" y="440"/>
                      </a:lnTo>
                      <a:lnTo>
                        <a:pt x="986" y="406"/>
                      </a:lnTo>
                      <a:lnTo>
                        <a:pt x="1040" y="374"/>
                      </a:lnTo>
                      <a:lnTo>
                        <a:pt x="1092" y="342"/>
                      </a:lnTo>
                      <a:lnTo>
                        <a:pt x="1148" y="312"/>
                      </a:lnTo>
                      <a:lnTo>
                        <a:pt x="1202" y="282"/>
                      </a:lnTo>
                      <a:lnTo>
                        <a:pt x="1258" y="254"/>
                      </a:lnTo>
                      <a:lnTo>
                        <a:pt x="1316" y="228"/>
                      </a:lnTo>
                      <a:lnTo>
                        <a:pt x="1374" y="202"/>
                      </a:lnTo>
                      <a:lnTo>
                        <a:pt x="1374" y="202"/>
                      </a:lnTo>
                      <a:lnTo>
                        <a:pt x="1432" y="178"/>
                      </a:lnTo>
                      <a:lnTo>
                        <a:pt x="1490" y="156"/>
                      </a:lnTo>
                      <a:lnTo>
                        <a:pt x="1550" y="136"/>
                      </a:lnTo>
                      <a:lnTo>
                        <a:pt x="1610" y="116"/>
                      </a:lnTo>
                      <a:lnTo>
                        <a:pt x="1672" y="98"/>
                      </a:lnTo>
                      <a:lnTo>
                        <a:pt x="1732" y="80"/>
                      </a:lnTo>
                      <a:lnTo>
                        <a:pt x="1794" y="66"/>
                      </a:lnTo>
                      <a:lnTo>
                        <a:pt x="1858" y="52"/>
                      </a:lnTo>
                      <a:lnTo>
                        <a:pt x="1922" y="40"/>
                      </a:lnTo>
                      <a:lnTo>
                        <a:pt x="1984" y="30"/>
                      </a:lnTo>
                      <a:lnTo>
                        <a:pt x="2050" y="20"/>
                      </a:lnTo>
                      <a:lnTo>
                        <a:pt x="2114" y="12"/>
                      </a:lnTo>
                      <a:lnTo>
                        <a:pt x="2180" y="8"/>
                      </a:lnTo>
                      <a:lnTo>
                        <a:pt x="2246" y="2"/>
                      </a:lnTo>
                      <a:lnTo>
                        <a:pt x="2312" y="0"/>
                      </a:lnTo>
                      <a:lnTo>
                        <a:pt x="2378" y="0"/>
                      </a:lnTo>
                      <a:lnTo>
                        <a:pt x="2378" y="0"/>
                      </a:lnTo>
                      <a:lnTo>
                        <a:pt x="2444" y="0"/>
                      </a:lnTo>
                      <a:lnTo>
                        <a:pt x="2510" y="2"/>
                      </a:lnTo>
                      <a:lnTo>
                        <a:pt x="2576" y="8"/>
                      </a:lnTo>
                      <a:lnTo>
                        <a:pt x="2642" y="12"/>
                      </a:lnTo>
                      <a:lnTo>
                        <a:pt x="2706" y="20"/>
                      </a:lnTo>
                      <a:lnTo>
                        <a:pt x="2772" y="30"/>
                      </a:lnTo>
                      <a:lnTo>
                        <a:pt x="2834" y="40"/>
                      </a:lnTo>
                      <a:lnTo>
                        <a:pt x="2898" y="52"/>
                      </a:lnTo>
                      <a:lnTo>
                        <a:pt x="2962" y="66"/>
                      </a:lnTo>
                      <a:lnTo>
                        <a:pt x="3024" y="80"/>
                      </a:lnTo>
                      <a:lnTo>
                        <a:pt x="3084" y="98"/>
                      </a:lnTo>
                      <a:lnTo>
                        <a:pt x="3146" y="116"/>
                      </a:lnTo>
                      <a:lnTo>
                        <a:pt x="3206" y="136"/>
                      </a:lnTo>
                      <a:lnTo>
                        <a:pt x="3266" y="156"/>
                      </a:lnTo>
                      <a:lnTo>
                        <a:pt x="3324" y="178"/>
                      </a:lnTo>
                      <a:lnTo>
                        <a:pt x="3382" y="202"/>
                      </a:lnTo>
                      <a:lnTo>
                        <a:pt x="3382" y="202"/>
                      </a:lnTo>
                      <a:lnTo>
                        <a:pt x="3440" y="228"/>
                      </a:lnTo>
                      <a:lnTo>
                        <a:pt x="3498" y="254"/>
                      </a:lnTo>
                      <a:lnTo>
                        <a:pt x="3554" y="282"/>
                      </a:lnTo>
                      <a:lnTo>
                        <a:pt x="3608" y="312"/>
                      </a:lnTo>
                      <a:lnTo>
                        <a:pt x="3664" y="342"/>
                      </a:lnTo>
                      <a:lnTo>
                        <a:pt x="3716" y="374"/>
                      </a:lnTo>
                      <a:lnTo>
                        <a:pt x="3770" y="406"/>
                      </a:lnTo>
                      <a:lnTo>
                        <a:pt x="3822" y="440"/>
                      </a:lnTo>
                      <a:lnTo>
                        <a:pt x="3872" y="476"/>
                      </a:lnTo>
                      <a:lnTo>
                        <a:pt x="3922" y="512"/>
                      </a:lnTo>
                      <a:lnTo>
                        <a:pt x="3972" y="550"/>
                      </a:lnTo>
                      <a:lnTo>
                        <a:pt x="4020" y="590"/>
                      </a:lnTo>
                      <a:lnTo>
                        <a:pt x="4068" y="630"/>
                      </a:lnTo>
                      <a:lnTo>
                        <a:pt x="4114" y="670"/>
                      </a:lnTo>
                      <a:lnTo>
                        <a:pt x="4160" y="712"/>
                      </a:lnTo>
                      <a:lnTo>
                        <a:pt x="4204" y="756"/>
                      </a:lnTo>
                      <a:lnTo>
                        <a:pt x="4204" y="756"/>
                      </a:lnTo>
                      <a:lnTo>
                        <a:pt x="4246" y="800"/>
                      </a:lnTo>
                      <a:lnTo>
                        <a:pt x="4288" y="846"/>
                      </a:lnTo>
                      <a:lnTo>
                        <a:pt x="4330" y="892"/>
                      </a:lnTo>
                      <a:lnTo>
                        <a:pt x="4370" y="940"/>
                      </a:lnTo>
                      <a:lnTo>
                        <a:pt x="4410" y="988"/>
                      </a:lnTo>
                      <a:lnTo>
                        <a:pt x="4446" y="1036"/>
                      </a:lnTo>
                      <a:lnTo>
                        <a:pt x="4484" y="1086"/>
                      </a:lnTo>
                      <a:lnTo>
                        <a:pt x="4518" y="1138"/>
                      </a:lnTo>
                      <a:lnTo>
                        <a:pt x="4552" y="1190"/>
                      </a:lnTo>
                      <a:lnTo>
                        <a:pt x="4586" y="1242"/>
                      </a:lnTo>
                      <a:lnTo>
                        <a:pt x="4618" y="1296"/>
                      </a:lnTo>
                      <a:lnTo>
                        <a:pt x="4648" y="1350"/>
                      </a:lnTo>
                      <a:lnTo>
                        <a:pt x="4678" y="1406"/>
                      </a:lnTo>
                      <a:lnTo>
                        <a:pt x="4706" y="1462"/>
                      </a:lnTo>
                      <a:lnTo>
                        <a:pt x="4732" y="1518"/>
                      </a:lnTo>
                      <a:lnTo>
                        <a:pt x="4756" y="1576"/>
                      </a:lnTo>
                      <a:lnTo>
                        <a:pt x="0" y="1576"/>
                      </a:lnTo>
                      <a:close/>
                    </a:path>
                  </a:pathLst>
                </a:custGeom>
                <a:gradFill rotWithShape="1">
                  <a:gsLst>
                    <a:gs pos="0">
                      <a:schemeClr val="bg1">
                        <a:alpha val="75000"/>
                      </a:schemeClr>
                    </a:gs>
                    <a:gs pos="100000">
                      <a:schemeClr val="bg1">
                        <a:gamma/>
                        <a:tint val="0"/>
                        <a:invGamma/>
                        <a:alpha val="0"/>
                      </a:schemeClr>
                    </a:gs>
                  </a:gsLst>
                  <a:lin ang="5400000" scaled="1"/>
                </a:gradFill>
                <a:ln>
                  <a:noFill/>
                </a:ln>
                <a:effectLst/>
                <a:extLst>
                  <a:ext uri="{91240B29-F687-4F45-9708-019B960494DF}">
                    <a14:hiddenLine xmlns:a14="http://schemas.microsoft.com/office/drawing/2010/main" w="9525" cap="flat" cmpd="sng">
                      <a:solidFill>
                        <a:schemeClr val="tx1"/>
                      </a:solidFill>
                      <a:prstDash val="solid"/>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21" name="Oval 23"/>
                <p:cNvSpPr>
                  <a:spLocks noChangeArrowheads="1"/>
                </p:cNvSpPr>
                <p:nvPr/>
              </p:nvSpPr>
              <p:spPr bwMode="auto">
                <a:xfrm>
                  <a:off x="1771" y="1843"/>
                  <a:ext cx="227" cy="204"/>
                </a:xfrm>
                <a:prstGeom prst="ellipse">
                  <a:avLst/>
                </a:prstGeom>
                <a:gradFill rotWithShape="1">
                  <a:gsLst>
                    <a:gs pos="0">
                      <a:schemeClr val="bg1"/>
                    </a:gs>
                    <a:gs pos="100000">
                      <a:srgbClr val="67ABF5">
                        <a:alpha val="0"/>
                      </a:srgbClr>
                    </a:gs>
                  </a:gsLst>
                  <a:path path="shape">
                    <a:fillToRect l="50000" t="50000" r="50000" b="50000"/>
                  </a:path>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grpSp>
        <p:sp>
          <p:nvSpPr>
            <p:cNvPr id="46" name="Text Box 48"/>
            <p:cNvSpPr txBox="1">
              <a:spLocks noChangeArrowheads="1"/>
            </p:cNvSpPr>
            <p:nvPr/>
          </p:nvSpPr>
          <p:spPr bwMode="auto">
            <a:xfrm>
              <a:off x="6330791" y="1970112"/>
              <a:ext cx="492443" cy="461665"/>
            </a:xfrm>
            <a:prstGeom prst="rect">
              <a:avLst/>
            </a:prstGeom>
            <a:noFill/>
            <a:ln>
              <a:noFill/>
            </a:ln>
            <a:effectLst/>
            <a:extLst>
              <a:ext uri="{909E8E84-426E-40DD-AFC4-6F175D3DCCD1}">
                <a14:hiddenFill xmlns:a14="http://schemas.microsoft.com/office/drawing/2010/main">
                  <a:solidFill>
                    <a:srgbClr val="C80000"/>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zh-CN" altLang="en-US" sz="1200" b="1" dirty="0">
                  <a:solidFill>
                    <a:schemeClr val="bg1"/>
                  </a:solidFill>
                  <a:latin typeface="微软雅黑" pitchFamily="34" charset="-122"/>
                  <a:ea typeface="微软雅黑" pitchFamily="34" charset="-122"/>
                </a:rPr>
                <a:t>填加</a:t>
              </a:r>
              <a:endParaRPr lang="en-US" altLang="zh-CN" sz="1200" b="1" dirty="0">
                <a:solidFill>
                  <a:schemeClr val="bg1"/>
                </a:solidFill>
                <a:latin typeface="微软雅黑" pitchFamily="34" charset="-122"/>
                <a:ea typeface="微软雅黑" pitchFamily="34" charset="-122"/>
              </a:endParaRPr>
            </a:p>
            <a:p>
              <a:pPr algn="ctr"/>
              <a:r>
                <a:rPr lang="zh-CN" altLang="en-US" sz="1200" b="1" dirty="0">
                  <a:solidFill>
                    <a:schemeClr val="bg1"/>
                  </a:solidFill>
                  <a:latin typeface="微软雅黑" pitchFamily="34" charset="-122"/>
                  <a:ea typeface="微软雅黑" pitchFamily="34" charset="-122"/>
                </a:rPr>
                <a:t>标题</a:t>
              </a:r>
              <a:endParaRPr lang="en-US" altLang="ko-KR" sz="1200" b="1" dirty="0">
                <a:solidFill>
                  <a:schemeClr val="bg1"/>
                </a:solidFill>
                <a:latin typeface="微软雅黑" pitchFamily="34" charset="-122"/>
                <a:ea typeface="微软雅黑" pitchFamily="34" charset="-122"/>
              </a:endParaRPr>
            </a:p>
          </p:txBody>
        </p:sp>
      </p:grpSp>
      <p:grpSp>
        <p:nvGrpSpPr>
          <p:cNvPr id="51" name="组合 50"/>
          <p:cNvGrpSpPr/>
          <p:nvPr/>
        </p:nvGrpSpPr>
        <p:grpSpPr>
          <a:xfrm>
            <a:off x="4930775" y="2344762"/>
            <a:ext cx="973138" cy="973138"/>
            <a:chOff x="4930775" y="2344762"/>
            <a:chExt cx="973138" cy="973138"/>
          </a:xfrm>
        </p:grpSpPr>
        <p:grpSp>
          <p:nvGrpSpPr>
            <p:cNvPr id="12" name="Group 14"/>
            <p:cNvGrpSpPr>
              <a:grpSpLocks/>
            </p:cNvGrpSpPr>
            <p:nvPr/>
          </p:nvGrpSpPr>
          <p:grpSpPr bwMode="auto">
            <a:xfrm>
              <a:off x="4930775" y="2344762"/>
              <a:ext cx="973138" cy="973138"/>
              <a:chOff x="2335" y="1139"/>
              <a:chExt cx="1089" cy="1089"/>
            </a:xfrm>
          </p:grpSpPr>
          <p:sp>
            <p:nvSpPr>
              <p:cNvPr id="13" name="Oval 15"/>
              <p:cNvSpPr>
                <a:spLocks noChangeArrowheads="1"/>
              </p:cNvSpPr>
              <p:nvPr/>
            </p:nvSpPr>
            <p:spPr bwMode="auto">
              <a:xfrm>
                <a:off x="2335" y="1139"/>
                <a:ext cx="1089" cy="1089"/>
              </a:xfrm>
              <a:prstGeom prst="ellipse">
                <a:avLst/>
              </a:prstGeom>
              <a:solidFill>
                <a:srgbClr val="9E9E9E"/>
              </a:soli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nvGrpSpPr>
              <p:cNvPr id="14" name="Group 16"/>
              <p:cNvGrpSpPr>
                <a:grpSpLocks/>
              </p:cNvGrpSpPr>
              <p:nvPr/>
            </p:nvGrpSpPr>
            <p:grpSpPr bwMode="auto">
              <a:xfrm>
                <a:off x="2426" y="1169"/>
                <a:ext cx="908" cy="296"/>
                <a:chOff x="1431" y="1843"/>
                <a:chExt cx="907" cy="295"/>
              </a:xfrm>
            </p:grpSpPr>
            <p:sp>
              <p:nvSpPr>
                <p:cNvPr id="15" name="Freeform 17"/>
                <p:cNvSpPr>
                  <a:spLocks/>
                </p:cNvSpPr>
                <p:nvPr/>
              </p:nvSpPr>
              <p:spPr bwMode="auto">
                <a:xfrm>
                  <a:off x="1431" y="1843"/>
                  <a:ext cx="907" cy="295"/>
                </a:xfrm>
                <a:custGeom>
                  <a:avLst/>
                  <a:gdLst>
                    <a:gd name="T0" fmla="*/ 0 w 4756"/>
                    <a:gd name="T1" fmla="*/ 1576 h 1576"/>
                    <a:gd name="T2" fmla="*/ 50 w 4756"/>
                    <a:gd name="T3" fmla="*/ 1462 h 1576"/>
                    <a:gd name="T4" fmla="*/ 108 w 4756"/>
                    <a:gd name="T5" fmla="*/ 1350 h 1576"/>
                    <a:gd name="T6" fmla="*/ 170 w 4756"/>
                    <a:gd name="T7" fmla="*/ 1242 h 1576"/>
                    <a:gd name="T8" fmla="*/ 238 w 4756"/>
                    <a:gd name="T9" fmla="*/ 1138 h 1576"/>
                    <a:gd name="T10" fmla="*/ 310 w 4756"/>
                    <a:gd name="T11" fmla="*/ 1036 h 1576"/>
                    <a:gd name="T12" fmla="*/ 386 w 4756"/>
                    <a:gd name="T13" fmla="*/ 940 h 1576"/>
                    <a:gd name="T14" fmla="*/ 468 w 4756"/>
                    <a:gd name="T15" fmla="*/ 846 h 1576"/>
                    <a:gd name="T16" fmla="*/ 552 w 4756"/>
                    <a:gd name="T17" fmla="*/ 756 h 1576"/>
                    <a:gd name="T18" fmla="*/ 596 w 4756"/>
                    <a:gd name="T19" fmla="*/ 712 h 1576"/>
                    <a:gd name="T20" fmla="*/ 688 w 4756"/>
                    <a:gd name="T21" fmla="*/ 630 h 1576"/>
                    <a:gd name="T22" fmla="*/ 784 w 4756"/>
                    <a:gd name="T23" fmla="*/ 550 h 1576"/>
                    <a:gd name="T24" fmla="*/ 884 w 4756"/>
                    <a:gd name="T25" fmla="*/ 476 h 1576"/>
                    <a:gd name="T26" fmla="*/ 986 w 4756"/>
                    <a:gd name="T27" fmla="*/ 406 h 1576"/>
                    <a:gd name="T28" fmla="*/ 1092 w 4756"/>
                    <a:gd name="T29" fmla="*/ 342 h 1576"/>
                    <a:gd name="T30" fmla="*/ 1202 w 4756"/>
                    <a:gd name="T31" fmla="*/ 282 h 1576"/>
                    <a:gd name="T32" fmla="*/ 1316 w 4756"/>
                    <a:gd name="T33" fmla="*/ 228 h 1576"/>
                    <a:gd name="T34" fmla="*/ 1374 w 4756"/>
                    <a:gd name="T35" fmla="*/ 202 h 1576"/>
                    <a:gd name="T36" fmla="*/ 1490 w 4756"/>
                    <a:gd name="T37" fmla="*/ 156 h 1576"/>
                    <a:gd name="T38" fmla="*/ 1610 w 4756"/>
                    <a:gd name="T39" fmla="*/ 116 h 1576"/>
                    <a:gd name="T40" fmla="*/ 1732 w 4756"/>
                    <a:gd name="T41" fmla="*/ 80 h 1576"/>
                    <a:gd name="T42" fmla="*/ 1858 w 4756"/>
                    <a:gd name="T43" fmla="*/ 52 h 1576"/>
                    <a:gd name="T44" fmla="*/ 1984 w 4756"/>
                    <a:gd name="T45" fmla="*/ 30 h 1576"/>
                    <a:gd name="T46" fmla="*/ 2114 w 4756"/>
                    <a:gd name="T47" fmla="*/ 12 h 1576"/>
                    <a:gd name="T48" fmla="*/ 2246 w 4756"/>
                    <a:gd name="T49" fmla="*/ 2 h 1576"/>
                    <a:gd name="T50" fmla="*/ 2378 w 4756"/>
                    <a:gd name="T51" fmla="*/ 0 h 1576"/>
                    <a:gd name="T52" fmla="*/ 2444 w 4756"/>
                    <a:gd name="T53" fmla="*/ 0 h 1576"/>
                    <a:gd name="T54" fmla="*/ 2576 w 4756"/>
                    <a:gd name="T55" fmla="*/ 8 h 1576"/>
                    <a:gd name="T56" fmla="*/ 2706 w 4756"/>
                    <a:gd name="T57" fmla="*/ 20 h 1576"/>
                    <a:gd name="T58" fmla="*/ 2834 w 4756"/>
                    <a:gd name="T59" fmla="*/ 40 h 1576"/>
                    <a:gd name="T60" fmla="*/ 2962 w 4756"/>
                    <a:gd name="T61" fmla="*/ 66 h 1576"/>
                    <a:gd name="T62" fmla="*/ 3084 w 4756"/>
                    <a:gd name="T63" fmla="*/ 98 h 1576"/>
                    <a:gd name="T64" fmla="*/ 3206 w 4756"/>
                    <a:gd name="T65" fmla="*/ 136 h 1576"/>
                    <a:gd name="T66" fmla="*/ 3324 w 4756"/>
                    <a:gd name="T67" fmla="*/ 178 h 1576"/>
                    <a:gd name="T68" fmla="*/ 3382 w 4756"/>
                    <a:gd name="T69" fmla="*/ 202 h 1576"/>
                    <a:gd name="T70" fmla="*/ 3498 w 4756"/>
                    <a:gd name="T71" fmla="*/ 254 h 1576"/>
                    <a:gd name="T72" fmla="*/ 3608 w 4756"/>
                    <a:gd name="T73" fmla="*/ 312 h 1576"/>
                    <a:gd name="T74" fmla="*/ 3716 w 4756"/>
                    <a:gd name="T75" fmla="*/ 374 h 1576"/>
                    <a:gd name="T76" fmla="*/ 3822 w 4756"/>
                    <a:gd name="T77" fmla="*/ 440 h 1576"/>
                    <a:gd name="T78" fmla="*/ 3922 w 4756"/>
                    <a:gd name="T79" fmla="*/ 512 h 1576"/>
                    <a:gd name="T80" fmla="*/ 4020 w 4756"/>
                    <a:gd name="T81" fmla="*/ 590 h 1576"/>
                    <a:gd name="T82" fmla="*/ 4114 w 4756"/>
                    <a:gd name="T83" fmla="*/ 670 h 1576"/>
                    <a:gd name="T84" fmla="*/ 4204 w 4756"/>
                    <a:gd name="T85" fmla="*/ 756 h 1576"/>
                    <a:gd name="T86" fmla="*/ 4246 w 4756"/>
                    <a:gd name="T87" fmla="*/ 800 h 1576"/>
                    <a:gd name="T88" fmla="*/ 4330 w 4756"/>
                    <a:gd name="T89" fmla="*/ 892 h 1576"/>
                    <a:gd name="T90" fmla="*/ 4410 w 4756"/>
                    <a:gd name="T91" fmla="*/ 988 h 1576"/>
                    <a:gd name="T92" fmla="*/ 4484 w 4756"/>
                    <a:gd name="T93" fmla="*/ 1086 h 1576"/>
                    <a:gd name="T94" fmla="*/ 4552 w 4756"/>
                    <a:gd name="T95" fmla="*/ 1190 h 1576"/>
                    <a:gd name="T96" fmla="*/ 4618 w 4756"/>
                    <a:gd name="T97" fmla="*/ 1296 h 1576"/>
                    <a:gd name="T98" fmla="*/ 4678 w 4756"/>
                    <a:gd name="T99" fmla="*/ 1406 h 1576"/>
                    <a:gd name="T100" fmla="*/ 4732 w 4756"/>
                    <a:gd name="T101" fmla="*/ 1518 h 1576"/>
                    <a:gd name="T102" fmla="*/ 0 w 4756"/>
                    <a:gd name="T103" fmla="*/ 1576 h 15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4756" h="1576">
                      <a:moveTo>
                        <a:pt x="0" y="1576"/>
                      </a:moveTo>
                      <a:lnTo>
                        <a:pt x="0" y="1576"/>
                      </a:lnTo>
                      <a:lnTo>
                        <a:pt x="24" y="1518"/>
                      </a:lnTo>
                      <a:lnTo>
                        <a:pt x="50" y="1462"/>
                      </a:lnTo>
                      <a:lnTo>
                        <a:pt x="78" y="1406"/>
                      </a:lnTo>
                      <a:lnTo>
                        <a:pt x="108" y="1350"/>
                      </a:lnTo>
                      <a:lnTo>
                        <a:pt x="138" y="1296"/>
                      </a:lnTo>
                      <a:lnTo>
                        <a:pt x="170" y="1242"/>
                      </a:lnTo>
                      <a:lnTo>
                        <a:pt x="204" y="1190"/>
                      </a:lnTo>
                      <a:lnTo>
                        <a:pt x="238" y="1138"/>
                      </a:lnTo>
                      <a:lnTo>
                        <a:pt x="272" y="1086"/>
                      </a:lnTo>
                      <a:lnTo>
                        <a:pt x="310" y="1036"/>
                      </a:lnTo>
                      <a:lnTo>
                        <a:pt x="348" y="988"/>
                      </a:lnTo>
                      <a:lnTo>
                        <a:pt x="386" y="940"/>
                      </a:lnTo>
                      <a:lnTo>
                        <a:pt x="426" y="892"/>
                      </a:lnTo>
                      <a:lnTo>
                        <a:pt x="468" y="846"/>
                      </a:lnTo>
                      <a:lnTo>
                        <a:pt x="510" y="800"/>
                      </a:lnTo>
                      <a:lnTo>
                        <a:pt x="552" y="756"/>
                      </a:lnTo>
                      <a:lnTo>
                        <a:pt x="552" y="756"/>
                      </a:lnTo>
                      <a:lnTo>
                        <a:pt x="596" y="712"/>
                      </a:lnTo>
                      <a:lnTo>
                        <a:pt x="642" y="670"/>
                      </a:lnTo>
                      <a:lnTo>
                        <a:pt x="688" y="630"/>
                      </a:lnTo>
                      <a:lnTo>
                        <a:pt x="736" y="590"/>
                      </a:lnTo>
                      <a:lnTo>
                        <a:pt x="784" y="550"/>
                      </a:lnTo>
                      <a:lnTo>
                        <a:pt x="834" y="512"/>
                      </a:lnTo>
                      <a:lnTo>
                        <a:pt x="884" y="476"/>
                      </a:lnTo>
                      <a:lnTo>
                        <a:pt x="934" y="440"/>
                      </a:lnTo>
                      <a:lnTo>
                        <a:pt x="986" y="406"/>
                      </a:lnTo>
                      <a:lnTo>
                        <a:pt x="1040" y="374"/>
                      </a:lnTo>
                      <a:lnTo>
                        <a:pt x="1092" y="342"/>
                      </a:lnTo>
                      <a:lnTo>
                        <a:pt x="1148" y="312"/>
                      </a:lnTo>
                      <a:lnTo>
                        <a:pt x="1202" y="282"/>
                      </a:lnTo>
                      <a:lnTo>
                        <a:pt x="1258" y="254"/>
                      </a:lnTo>
                      <a:lnTo>
                        <a:pt x="1316" y="228"/>
                      </a:lnTo>
                      <a:lnTo>
                        <a:pt x="1374" y="202"/>
                      </a:lnTo>
                      <a:lnTo>
                        <a:pt x="1374" y="202"/>
                      </a:lnTo>
                      <a:lnTo>
                        <a:pt x="1432" y="178"/>
                      </a:lnTo>
                      <a:lnTo>
                        <a:pt x="1490" y="156"/>
                      </a:lnTo>
                      <a:lnTo>
                        <a:pt x="1550" y="136"/>
                      </a:lnTo>
                      <a:lnTo>
                        <a:pt x="1610" y="116"/>
                      </a:lnTo>
                      <a:lnTo>
                        <a:pt x="1672" y="98"/>
                      </a:lnTo>
                      <a:lnTo>
                        <a:pt x="1732" y="80"/>
                      </a:lnTo>
                      <a:lnTo>
                        <a:pt x="1794" y="66"/>
                      </a:lnTo>
                      <a:lnTo>
                        <a:pt x="1858" y="52"/>
                      </a:lnTo>
                      <a:lnTo>
                        <a:pt x="1922" y="40"/>
                      </a:lnTo>
                      <a:lnTo>
                        <a:pt x="1984" y="30"/>
                      </a:lnTo>
                      <a:lnTo>
                        <a:pt x="2050" y="20"/>
                      </a:lnTo>
                      <a:lnTo>
                        <a:pt x="2114" y="12"/>
                      </a:lnTo>
                      <a:lnTo>
                        <a:pt x="2180" y="8"/>
                      </a:lnTo>
                      <a:lnTo>
                        <a:pt x="2246" y="2"/>
                      </a:lnTo>
                      <a:lnTo>
                        <a:pt x="2312" y="0"/>
                      </a:lnTo>
                      <a:lnTo>
                        <a:pt x="2378" y="0"/>
                      </a:lnTo>
                      <a:lnTo>
                        <a:pt x="2378" y="0"/>
                      </a:lnTo>
                      <a:lnTo>
                        <a:pt x="2444" y="0"/>
                      </a:lnTo>
                      <a:lnTo>
                        <a:pt x="2510" y="2"/>
                      </a:lnTo>
                      <a:lnTo>
                        <a:pt x="2576" y="8"/>
                      </a:lnTo>
                      <a:lnTo>
                        <a:pt x="2642" y="12"/>
                      </a:lnTo>
                      <a:lnTo>
                        <a:pt x="2706" y="20"/>
                      </a:lnTo>
                      <a:lnTo>
                        <a:pt x="2772" y="30"/>
                      </a:lnTo>
                      <a:lnTo>
                        <a:pt x="2834" y="40"/>
                      </a:lnTo>
                      <a:lnTo>
                        <a:pt x="2898" y="52"/>
                      </a:lnTo>
                      <a:lnTo>
                        <a:pt x="2962" y="66"/>
                      </a:lnTo>
                      <a:lnTo>
                        <a:pt x="3024" y="80"/>
                      </a:lnTo>
                      <a:lnTo>
                        <a:pt x="3084" y="98"/>
                      </a:lnTo>
                      <a:lnTo>
                        <a:pt x="3146" y="116"/>
                      </a:lnTo>
                      <a:lnTo>
                        <a:pt x="3206" y="136"/>
                      </a:lnTo>
                      <a:lnTo>
                        <a:pt x="3266" y="156"/>
                      </a:lnTo>
                      <a:lnTo>
                        <a:pt x="3324" y="178"/>
                      </a:lnTo>
                      <a:lnTo>
                        <a:pt x="3382" y="202"/>
                      </a:lnTo>
                      <a:lnTo>
                        <a:pt x="3382" y="202"/>
                      </a:lnTo>
                      <a:lnTo>
                        <a:pt x="3440" y="228"/>
                      </a:lnTo>
                      <a:lnTo>
                        <a:pt x="3498" y="254"/>
                      </a:lnTo>
                      <a:lnTo>
                        <a:pt x="3554" y="282"/>
                      </a:lnTo>
                      <a:lnTo>
                        <a:pt x="3608" y="312"/>
                      </a:lnTo>
                      <a:lnTo>
                        <a:pt x="3664" y="342"/>
                      </a:lnTo>
                      <a:lnTo>
                        <a:pt x="3716" y="374"/>
                      </a:lnTo>
                      <a:lnTo>
                        <a:pt x="3770" y="406"/>
                      </a:lnTo>
                      <a:lnTo>
                        <a:pt x="3822" y="440"/>
                      </a:lnTo>
                      <a:lnTo>
                        <a:pt x="3872" y="476"/>
                      </a:lnTo>
                      <a:lnTo>
                        <a:pt x="3922" y="512"/>
                      </a:lnTo>
                      <a:lnTo>
                        <a:pt x="3972" y="550"/>
                      </a:lnTo>
                      <a:lnTo>
                        <a:pt x="4020" y="590"/>
                      </a:lnTo>
                      <a:lnTo>
                        <a:pt x="4068" y="630"/>
                      </a:lnTo>
                      <a:lnTo>
                        <a:pt x="4114" y="670"/>
                      </a:lnTo>
                      <a:lnTo>
                        <a:pt x="4160" y="712"/>
                      </a:lnTo>
                      <a:lnTo>
                        <a:pt x="4204" y="756"/>
                      </a:lnTo>
                      <a:lnTo>
                        <a:pt x="4204" y="756"/>
                      </a:lnTo>
                      <a:lnTo>
                        <a:pt x="4246" y="800"/>
                      </a:lnTo>
                      <a:lnTo>
                        <a:pt x="4288" y="846"/>
                      </a:lnTo>
                      <a:lnTo>
                        <a:pt x="4330" y="892"/>
                      </a:lnTo>
                      <a:lnTo>
                        <a:pt x="4370" y="940"/>
                      </a:lnTo>
                      <a:lnTo>
                        <a:pt x="4410" y="988"/>
                      </a:lnTo>
                      <a:lnTo>
                        <a:pt x="4446" y="1036"/>
                      </a:lnTo>
                      <a:lnTo>
                        <a:pt x="4484" y="1086"/>
                      </a:lnTo>
                      <a:lnTo>
                        <a:pt x="4518" y="1138"/>
                      </a:lnTo>
                      <a:lnTo>
                        <a:pt x="4552" y="1190"/>
                      </a:lnTo>
                      <a:lnTo>
                        <a:pt x="4586" y="1242"/>
                      </a:lnTo>
                      <a:lnTo>
                        <a:pt x="4618" y="1296"/>
                      </a:lnTo>
                      <a:lnTo>
                        <a:pt x="4648" y="1350"/>
                      </a:lnTo>
                      <a:lnTo>
                        <a:pt x="4678" y="1406"/>
                      </a:lnTo>
                      <a:lnTo>
                        <a:pt x="4706" y="1462"/>
                      </a:lnTo>
                      <a:lnTo>
                        <a:pt x="4732" y="1518"/>
                      </a:lnTo>
                      <a:lnTo>
                        <a:pt x="4756" y="1576"/>
                      </a:lnTo>
                      <a:lnTo>
                        <a:pt x="0" y="1576"/>
                      </a:lnTo>
                      <a:close/>
                    </a:path>
                  </a:pathLst>
                </a:custGeom>
                <a:gradFill rotWithShape="1">
                  <a:gsLst>
                    <a:gs pos="0">
                      <a:schemeClr val="bg1">
                        <a:alpha val="75000"/>
                      </a:schemeClr>
                    </a:gs>
                    <a:gs pos="100000">
                      <a:schemeClr val="bg1">
                        <a:gamma/>
                        <a:tint val="0"/>
                        <a:invGamma/>
                        <a:alpha val="0"/>
                      </a:schemeClr>
                    </a:gs>
                  </a:gsLst>
                  <a:lin ang="5400000" scaled="1"/>
                </a:gradFill>
                <a:ln>
                  <a:noFill/>
                </a:ln>
                <a:effectLst/>
                <a:extLst>
                  <a:ext uri="{91240B29-F687-4F45-9708-019B960494DF}">
                    <a14:hiddenLine xmlns:a14="http://schemas.microsoft.com/office/drawing/2010/main" w="9525" cap="flat" cmpd="sng">
                      <a:solidFill>
                        <a:schemeClr val="tx1"/>
                      </a:solidFill>
                      <a:prstDash val="solid"/>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6" name="Oval 18"/>
                <p:cNvSpPr>
                  <a:spLocks noChangeArrowheads="1"/>
                </p:cNvSpPr>
                <p:nvPr/>
              </p:nvSpPr>
              <p:spPr bwMode="auto">
                <a:xfrm>
                  <a:off x="1771" y="1843"/>
                  <a:ext cx="227" cy="204"/>
                </a:xfrm>
                <a:prstGeom prst="ellipse">
                  <a:avLst/>
                </a:prstGeom>
                <a:gradFill rotWithShape="1">
                  <a:gsLst>
                    <a:gs pos="0">
                      <a:schemeClr val="bg1"/>
                    </a:gs>
                    <a:gs pos="100000">
                      <a:srgbClr val="67ABF5">
                        <a:alpha val="0"/>
                      </a:srgbClr>
                    </a:gs>
                  </a:gsLst>
                  <a:path path="shape">
                    <a:fillToRect l="50000" t="50000" r="50000" b="50000"/>
                  </a:path>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grpSp>
        <p:sp>
          <p:nvSpPr>
            <p:cNvPr id="47" name="Text Box 49"/>
            <p:cNvSpPr txBox="1">
              <a:spLocks noChangeArrowheads="1"/>
            </p:cNvSpPr>
            <p:nvPr/>
          </p:nvSpPr>
          <p:spPr bwMode="auto">
            <a:xfrm>
              <a:off x="5171916" y="2617812"/>
              <a:ext cx="492443" cy="461665"/>
            </a:xfrm>
            <a:prstGeom prst="rect">
              <a:avLst/>
            </a:prstGeom>
            <a:noFill/>
            <a:ln>
              <a:noFill/>
            </a:ln>
            <a:effectLst/>
            <a:extLst>
              <a:ext uri="{909E8E84-426E-40DD-AFC4-6F175D3DCCD1}">
                <a14:hiddenFill xmlns:a14="http://schemas.microsoft.com/office/drawing/2010/main">
                  <a:solidFill>
                    <a:srgbClr val="C80000"/>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zh-CN" altLang="en-US" sz="1200" b="1" dirty="0">
                  <a:solidFill>
                    <a:schemeClr val="bg1"/>
                  </a:solidFill>
                  <a:latin typeface="微软雅黑" pitchFamily="34" charset="-122"/>
                  <a:ea typeface="微软雅黑" pitchFamily="34" charset="-122"/>
                </a:rPr>
                <a:t>填加</a:t>
              </a:r>
              <a:endParaRPr lang="en-US" altLang="zh-CN" sz="1200" b="1" dirty="0">
                <a:solidFill>
                  <a:schemeClr val="bg1"/>
                </a:solidFill>
                <a:latin typeface="微软雅黑" pitchFamily="34" charset="-122"/>
                <a:ea typeface="微软雅黑" pitchFamily="34" charset="-122"/>
              </a:endParaRPr>
            </a:p>
            <a:p>
              <a:pPr algn="ctr"/>
              <a:r>
                <a:rPr lang="zh-CN" altLang="en-US" sz="1200" b="1" dirty="0">
                  <a:solidFill>
                    <a:schemeClr val="bg1"/>
                  </a:solidFill>
                  <a:latin typeface="微软雅黑" pitchFamily="34" charset="-122"/>
                  <a:ea typeface="微软雅黑" pitchFamily="34" charset="-122"/>
                </a:rPr>
                <a:t>标题</a:t>
              </a:r>
              <a:endParaRPr lang="en-US" altLang="ko-KR" sz="1200" b="1" dirty="0">
                <a:solidFill>
                  <a:schemeClr val="bg1"/>
                </a:solidFill>
                <a:latin typeface="微软雅黑" pitchFamily="34" charset="-122"/>
                <a:ea typeface="微软雅黑" pitchFamily="34" charset="-122"/>
              </a:endParaRPr>
            </a:p>
          </p:txBody>
        </p:sp>
      </p:grpSp>
      <p:grpSp>
        <p:nvGrpSpPr>
          <p:cNvPr id="53" name="组合 52"/>
          <p:cNvGrpSpPr/>
          <p:nvPr/>
        </p:nvGrpSpPr>
        <p:grpSpPr>
          <a:xfrm>
            <a:off x="7235825" y="1049362"/>
            <a:ext cx="973138" cy="973138"/>
            <a:chOff x="7235825" y="1049362"/>
            <a:chExt cx="973138" cy="973138"/>
          </a:xfrm>
        </p:grpSpPr>
        <p:grpSp>
          <p:nvGrpSpPr>
            <p:cNvPr id="22" name="Group 24"/>
            <p:cNvGrpSpPr>
              <a:grpSpLocks/>
            </p:cNvGrpSpPr>
            <p:nvPr/>
          </p:nvGrpSpPr>
          <p:grpSpPr bwMode="auto">
            <a:xfrm>
              <a:off x="7235825" y="1049362"/>
              <a:ext cx="973138" cy="973138"/>
              <a:chOff x="2335" y="1139"/>
              <a:chExt cx="1089" cy="1089"/>
            </a:xfrm>
          </p:grpSpPr>
          <p:sp>
            <p:nvSpPr>
              <p:cNvPr id="23" name="Oval 25"/>
              <p:cNvSpPr>
                <a:spLocks noChangeArrowheads="1"/>
              </p:cNvSpPr>
              <p:nvPr/>
            </p:nvSpPr>
            <p:spPr bwMode="auto">
              <a:xfrm>
                <a:off x="2335" y="1139"/>
                <a:ext cx="1089" cy="1089"/>
              </a:xfrm>
              <a:prstGeom prst="ellipse">
                <a:avLst/>
              </a:prstGeom>
              <a:gradFill rotWithShape="1">
                <a:gsLst>
                  <a:gs pos="0">
                    <a:srgbClr val="00C8FF"/>
                  </a:gs>
                  <a:gs pos="100000">
                    <a:srgbClr val="004BFF"/>
                  </a:gs>
                </a:gsLst>
                <a:lin ang="54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nvGrpSpPr>
              <p:cNvPr id="24" name="Group 26"/>
              <p:cNvGrpSpPr>
                <a:grpSpLocks/>
              </p:cNvGrpSpPr>
              <p:nvPr/>
            </p:nvGrpSpPr>
            <p:grpSpPr bwMode="auto">
              <a:xfrm>
                <a:off x="2426" y="1169"/>
                <a:ext cx="908" cy="296"/>
                <a:chOff x="1431" y="1843"/>
                <a:chExt cx="907" cy="295"/>
              </a:xfrm>
            </p:grpSpPr>
            <p:sp>
              <p:nvSpPr>
                <p:cNvPr id="25" name="Freeform 27"/>
                <p:cNvSpPr>
                  <a:spLocks/>
                </p:cNvSpPr>
                <p:nvPr/>
              </p:nvSpPr>
              <p:spPr bwMode="auto">
                <a:xfrm>
                  <a:off x="1431" y="1843"/>
                  <a:ext cx="907" cy="295"/>
                </a:xfrm>
                <a:custGeom>
                  <a:avLst/>
                  <a:gdLst>
                    <a:gd name="T0" fmla="*/ 0 w 4756"/>
                    <a:gd name="T1" fmla="*/ 1576 h 1576"/>
                    <a:gd name="T2" fmla="*/ 50 w 4756"/>
                    <a:gd name="T3" fmla="*/ 1462 h 1576"/>
                    <a:gd name="T4" fmla="*/ 108 w 4756"/>
                    <a:gd name="T5" fmla="*/ 1350 h 1576"/>
                    <a:gd name="T6" fmla="*/ 170 w 4756"/>
                    <a:gd name="T7" fmla="*/ 1242 h 1576"/>
                    <a:gd name="T8" fmla="*/ 238 w 4756"/>
                    <a:gd name="T9" fmla="*/ 1138 h 1576"/>
                    <a:gd name="T10" fmla="*/ 310 w 4756"/>
                    <a:gd name="T11" fmla="*/ 1036 h 1576"/>
                    <a:gd name="T12" fmla="*/ 386 w 4756"/>
                    <a:gd name="T13" fmla="*/ 940 h 1576"/>
                    <a:gd name="T14" fmla="*/ 468 w 4756"/>
                    <a:gd name="T15" fmla="*/ 846 h 1576"/>
                    <a:gd name="T16" fmla="*/ 552 w 4756"/>
                    <a:gd name="T17" fmla="*/ 756 h 1576"/>
                    <a:gd name="T18" fmla="*/ 596 w 4756"/>
                    <a:gd name="T19" fmla="*/ 712 h 1576"/>
                    <a:gd name="T20" fmla="*/ 688 w 4756"/>
                    <a:gd name="T21" fmla="*/ 630 h 1576"/>
                    <a:gd name="T22" fmla="*/ 784 w 4756"/>
                    <a:gd name="T23" fmla="*/ 550 h 1576"/>
                    <a:gd name="T24" fmla="*/ 884 w 4756"/>
                    <a:gd name="T25" fmla="*/ 476 h 1576"/>
                    <a:gd name="T26" fmla="*/ 986 w 4756"/>
                    <a:gd name="T27" fmla="*/ 406 h 1576"/>
                    <a:gd name="T28" fmla="*/ 1092 w 4756"/>
                    <a:gd name="T29" fmla="*/ 342 h 1576"/>
                    <a:gd name="T30" fmla="*/ 1202 w 4756"/>
                    <a:gd name="T31" fmla="*/ 282 h 1576"/>
                    <a:gd name="T32" fmla="*/ 1316 w 4756"/>
                    <a:gd name="T33" fmla="*/ 228 h 1576"/>
                    <a:gd name="T34" fmla="*/ 1374 w 4756"/>
                    <a:gd name="T35" fmla="*/ 202 h 1576"/>
                    <a:gd name="T36" fmla="*/ 1490 w 4756"/>
                    <a:gd name="T37" fmla="*/ 156 h 1576"/>
                    <a:gd name="T38" fmla="*/ 1610 w 4756"/>
                    <a:gd name="T39" fmla="*/ 116 h 1576"/>
                    <a:gd name="T40" fmla="*/ 1732 w 4756"/>
                    <a:gd name="T41" fmla="*/ 80 h 1576"/>
                    <a:gd name="T42" fmla="*/ 1858 w 4756"/>
                    <a:gd name="T43" fmla="*/ 52 h 1576"/>
                    <a:gd name="T44" fmla="*/ 1984 w 4756"/>
                    <a:gd name="T45" fmla="*/ 30 h 1576"/>
                    <a:gd name="T46" fmla="*/ 2114 w 4756"/>
                    <a:gd name="T47" fmla="*/ 12 h 1576"/>
                    <a:gd name="T48" fmla="*/ 2246 w 4756"/>
                    <a:gd name="T49" fmla="*/ 2 h 1576"/>
                    <a:gd name="T50" fmla="*/ 2378 w 4756"/>
                    <a:gd name="T51" fmla="*/ 0 h 1576"/>
                    <a:gd name="T52" fmla="*/ 2444 w 4756"/>
                    <a:gd name="T53" fmla="*/ 0 h 1576"/>
                    <a:gd name="T54" fmla="*/ 2576 w 4756"/>
                    <a:gd name="T55" fmla="*/ 8 h 1576"/>
                    <a:gd name="T56" fmla="*/ 2706 w 4756"/>
                    <a:gd name="T57" fmla="*/ 20 h 1576"/>
                    <a:gd name="T58" fmla="*/ 2834 w 4756"/>
                    <a:gd name="T59" fmla="*/ 40 h 1576"/>
                    <a:gd name="T60" fmla="*/ 2962 w 4756"/>
                    <a:gd name="T61" fmla="*/ 66 h 1576"/>
                    <a:gd name="T62" fmla="*/ 3084 w 4756"/>
                    <a:gd name="T63" fmla="*/ 98 h 1576"/>
                    <a:gd name="T64" fmla="*/ 3206 w 4756"/>
                    <a:gd name="T65" fmla="*/ 136 h 1576"/>
                    <a:gd name="T66" fmla="*/ 3324 w 4756"/>
                    <a:gd name="T67" fmla="*/ 178 h 1576"/>
                    <a:gd name="T68" fmla="*/ 3382 w 4756"/>
                    <a:gd name="T69" fmla="*/ 202 h 1576"/>
                    <a:gd name="T70" fmla="*/ 3498 w 4756"/>
                    <a:gd name="T71" fmla="*/ 254 h 1576"/>
                    <a:gd name="T72" fmla="*/ 3608 w 4756"/>
                    <a:gd name="T73" fmla="*/ 312 h 1576"/>
                    <a:gd name="T74" fmla="*/ 3716 w 4756"/>
                    <a:gd name="T75" fmla="*/ 374 h 1576"/>
                    <a:gd name="T76" fmla="*/ 3822 w 4756"/>
                    <a:gd name="T77" fmla="*/ 440 h 1576"/>
                    <a:gd name="T78" fmla="*/ 3922 w 4756"/>
                    <a:gd name="T79" fmla="*/ 512 h 1576"/>
                    <a:gd name="T80" fmla="*/ 4020 w 4756"/>
                    <a:gd name="T81" fmla="*/ 590 h 1576"/>
                    <a:gd name="T82" fmla="*/ 4114 w 4756"/>
                    <a:gd name="T83" fmla="*/ 670 h 1576"/>
                    <a:gd name="T84" fmla="*/ 4204 w 4756"/>
                    <a:gd name="T85" fmla="*/ 756 h 1576"/>
                    <a:gd name="T86" fmla="*/ 4246 w 4756"/>
                    <a:gd name="T87" fmla="*/ 800 h 1576"/>
                    <a:gd name="T88" fmla="*/ 4330 w 4756"/>
                    <a:gd name="T89" fmla="*/ 892 h 1576"/>
                    <a:gd name="T90" fmla="*/ 4410 w 4756"/>
                    <a:gd name="T91" fmla="*/ 988 h 1576"/>
                    <a:gd name="T92" fmla="*/ 4484 w 4756"/>
                    <a:gd name="T93" fmla="*/ 1086 h 1576"/>
                    <a:gd name="T94" fmla="*/ 4552 w 4756"/>
                    <a:gd name="T95" fmla="*/ 1190 h 1576"/>
                    <a:gd name="T96" fmla="*/ 4618 w 4756"/>
                    <a:gd name="T97" fmla="*/ 1296 h 1576"/>
                    <a:gd name="T98" fmla="*/ 4678 w 4756"/>
                    <a:gd name="T99" fmla="*/ 1406 h 1576"/>
                    <a:gd name="T100" fmla="*/ 4732 w 4756"/>
                    <a:gd name="T101" fmla="*/ 1518 h 1576"/>
                    <a:gd name="T102" fmla="*/ 0 w 4756"/>
                    <a:gd name="T103" fmla="*/ 1576 h 15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4756" h="1576">
                      <a:moveTo>
                        <a:pt x="0" y="1576"/>
                      </a:moveTo>
                      <a:lnTo>
                        <a:pt x="0" y="1576"/>
                      </a:lnTo>
                      <a:lnTo>
                        <a:pt x="24" y="1518"/>
                      </a:lnTo>
                      <a:lnTo>
                        <a:pt x="50" y="1462"/>
                      </a:lnTo>
                      <a:lnTo>
                        <a:pt x="78" y="1406"/>
                      </a:lnTo>
                      <a:lnTo>
                        <a:pt x="108" y="1350"/>
                      </a:lnTo>
                      <a:lnTo>
                        <a:pt x="138" y="1296"/>
                      </a:lnTo>
                      <a:lnTo>
                        <a:pt x="170" y="1242"/>
                      </a:lnTo>
                      <a:lnTo>
                        <a:pt x="204" y="1190"/>
                      </a:lnTo>
                      <a:lnTo>
                        <a:pt x="238" y="1138"/>
                      </a:lnTo>
                      <a:lnTo>
                        <a:pt x="272" y="1086"/>
                      </a:lnTo>
                      <a:lnTo>
                        <a:pt x="310" y="1036"/>
                      </a:lnTo>
                      <a:lnTo>
                        <a:pt x="348" y="988"/>
                      </a:lnTo>
                      <a:lnTo>
                        <a:pt x="386" y="940"/>
                      </a:lnTo>
                      <a:lnTo>
                        <a:pt x="426" y="892"/>
                      </a:lnTo>
                      <a:lnTo>
                        <a:pt x="468" y="846"/>
                      </a:lnTo>
                      <a:lnTo>
                        <a:pt x="510" y="800"/>
                      </a:lnTo>
                      <a:lnTo>
                        <a:pt x="552" y="756"/>
                      </a:lnTo>
                      <a:lnTo>
                        <a:pt x="552" y="756"/>
                      </a:lnTo>
                      <a:lnTo>
                        <a:pt x="596" y="712"/>
                      </a:lnTo>
                      <a:lnTo>
                        <a:pt x="642" y="670"/>
                      </a:lnTo>
                      <a:lnTo>
                        <a:pt x="688" y="630"/>
                      </a:lnTo>
                      <a:lnTo>
                        <a:pt x="736" y="590"/>
                      </a:lnTo>
                      <a:lnTo>
                        <a:pt x="784" y="550"/>
                      </a:lnTo>
                      <a:lnTo>
                        <a:pt x="834" y="512"/>
                      </a:lnTo>
                      <a:lnTo>
                        <a:pt x="884" y="476"/>
                      </a:lnTo>
                      <a:lnTo>
                        <a:pt x="934" y="440"/>
                      </a:lnTo>
                      <a:lnTo>
                        <a:pt x="986" y="406"/>
                      </a:lnTo>
                      <a:lnTo>
                        <a:pt x="1040" y="374"/>
                      </a:lnTo>
                      <a:lnTo>
                        <a:pt x="1092" y="342"/>
                      </a:lnTo>
                      <a:lnTo>
                        <a:pt x="1148" y="312"/>
                      </a:lnTo>
                      <a:lnTo>
                        <a:pt x="1202" y="282"/>
                      </a:lnTo>
                      <a:lnTo>
                        <a:pt x="1258" y="254"/>
                      </a:lnTo>
                      <a:lnTo>
                        <a:pt x="1316" y="228"/>
                      </a:lnTo>
                      <a:lnTo>
                        <a:pt x="1374" y="202"/>
                      </a:lnTo>
                      <a:lnTo>
                        <a:pt x="1374" y="202"/>
                      </a:lnTo>
                      <a:lnTo>
                        <a:pt x="1432" y="178"/>
                      </a:lnTo>
                      <a:lnTo>
                        <a:pt x="1490" y="156"/>
                      </a:lnTo>
                      <a:lnTo>
                        <a:pt x="1550" y="136"/>
                      </a:lnTo>
                      <a:lnTo>
                        <a:pt x="1610" y="116"/>
                      </a:lnTo>
                      <a:lnTo>
                        <a:pt x="1672" y="98"/>
                      </a:lnTo>
                      <a:lnTo>
                        <a:pt x="1732" y="80"/>
                      </a:lnTo>
                      <a:lnTo>
                        <a:pt x="1794" y="66"/>
                      </a:lnTo>
                      <a:lnTo>
                        <a:pt x="1858" y="52"/>
                      </a:lnTo>
                      <a:lnTo>
                        <a:pt x="1922" y="40"/>
                      </a:lnTo>
                      <a:lnTo>
                        <a:pt x="1984" y="30"/>
                      </a:lnTo>
                      <a:lnTo>
                        <a:pt x="2050" y="20"/>
                      </a:lnTo>
                      <a:lnTo>
                        <a:pt x="2114" y="12"/>
                      </a:lnTo>
                      <a:lnTo>
                        <a:pt x="2180" y="8"/>
                      </a:lnTo>
                      <a:lnTo>
                        <a:pt x="2246" y="2"/>
                      </a:lnTo>
                      <a:lnTo>
                        <a:pt x="2312" y="0"/>
                      </a:lnTo>
                      <a:lnTo>
                        <a:pt x="2378" y="0"/>
                      </a:lnTo>
                      <a:lnTo>
                        <a:pt x="2378" y="0"/>
                      </a:lnTo>
                      <a:lnTo>
                        <a:pt x="2444" y="0"/>
                      </a:lnTo>
                      <a:lnTo>
                        <a:pt x="2510" y="2"/>
                      </a:lnTo>
                      <a:lnTo>
                        <a:pt x="2576" y="8"/>
                      </a:lnTo>
                      <a:lnTo>
                        <a:pt x="2642" y="12"/>
                      </a:lnTo>
                      <a:lnTo>
                        <a:pt x="2706" y="20"/>
                      </a:lnTo>
                      <a:lnTo>
                        <a:pt x="2772" y="30"/>
                      </a:lnTo>
                      <a:lnTo>
                        <a:pt x="2834" y="40"/>
                      </a:lnTo>
                      <a:lnTo>
                        <a:pt x="2898" y="52"/>
                      </a:lnTo>
                      <a:lnTo>
                        <a:pt x="2962" y="66"/>
                      </a:lnTo>
                      <a:lnTo>
                        <a:pt x="3024" y="80"/>
                      </a:lnTo>
                      <a:lnTo>
                        <a:pt x="3084" y="98"/>
                      </a:lnTo>
                      <a:lnTo>
                        <a:pt x="3146" y="116"/>
                      </a:lnTo>
                      <a:lnTo>
                        <a:pt x="3206" y="136"/>
                      </a:lnTo>
                      <a:lnTo>
                        <a:pt x="3266" y="156"/>
                      </a:lnTo>
                      <a:lnTo>
                        <a:pt x="3324" y="178"/>
                      </a:lnTo>
                      <a:lnTo>
                        <a:pt x="3382" y="202"/>
                      </a:lnTo>
                      <a:lnTo>
                        <a:pt x="3382" y="202"/>
                      </a:lnTo>
                      <a:lnTo>
                        <a:pt x="3440" y="228"/>
                      </a:lnTo>
                      <a:lnTo>
                        <a:pt x="3498" y="254"/>
                      </a:lnTo>
                      <a:lnTo>
                        <a:pt x="3554" y="282"/>
                      </a:lnTo>
                      <a:lnTo>
                        <a:pt x="3608" y="312"/>
                      </a:lnTo>
                      <a:lnTo>
                        <a:pt x="3664" y="342"/>
                      </a:lnTo>
                      <a:lnTo>
                        <a:pt x="3716" y="374"/>
                      </a:lnTo>
                      <a:lnTo>
                        <a:pt x="3770" y="406"/>
                      </a:lnTo>
                      <a:lnTo>
                        <a:pt x="3822" y="440"/>
                      </a:lnTo>
                      <a:lnTo>
                        <a:pt x="3872" y="476"/>
                      </a:lnTo>
                      <a:lnTo>
                        <a:pt x="3922" y="512"/>
                      </a:lnTo>
                      <a:lnTo>
                        <a:pt x="3972" y="550"/>
                      </a:lnTo>
                      <a:lnTo>
                        <a:pt x="4020" y="590"/>
                      </a:lnTo>
                      <a:lnTo>
                        <a:pt x="4068" y="630"/>
                      </a:lnTo>
                      <a:lnTo>
                        <a:pt x="4114" y="670"/>
                      </a:lnTo>
                      <a:lnTo>
                        <a:pt x="4160" y="712"/>
                      </a:lnTo>
                      <a:lnTo>
                        <a:pt x="4204" y="756"/>
                      </a:lnTo>
                      <a:lnTo>
                        <a:pt x="4204" y="756"/>
                      </a:lnTo>
                      <a:lnTo>
                        <a:pt x="4246" y="800"/>
                      </a:lnTo>
                      <a:lnTo>
                        <a:pt x="4288" y="846"/>
                      </a:lnTo>
                      <a:lnTo>
                        <a:pt x="4330" y="892"/>
                      </a:lnTo>
                      <a:lnTo>
                        <a:pt x="4370" y="940"/>
                      </a:lnTo>
                      <a:lnTo>
                        <a:pt x="4410" y="988"/>
                      </a:lnTo>
                      <a:lnTo>
                        <a:pt x="4446" y="1036"/>
                      </a:lnTo>
                      <a:lnTo>
                        <a:pt x="4484" y="1086"/>
                      </a:lnTo>
                      <a:lnTo>
                        <a:pt x="4518" y="1138"/>
                      </a:lnTo>
                      <a:lnTo>
                        <a:pt x="4552" y="1190"/>
                      </a:lnTo>
                      <a:lnTo>
                        <a:pt x="4586" y="1242"/>
                      </a:lnTo>
                      <a:lnTo>
                        <a:pt x="4618" y="1296"/>
                      </a:lnTo>
                      <a:lnTo>
                        <a:pt x="4648" y="1350"/>
                      </a:lnTo>
                      <a:lnTo>
                        <a:pt x="4678" y="1406"/>
                      </a:lnTo>
                      <a:lnTo>
                        <a:pt x="4706" y="1462"/>
                      </a:lnTo>
                      <a:lnTo>
                        <a:pt x="4732" y="1518"/>
                      </a:lnTo>
                      <a:lnTo>
                        <a:pt x="4756" y="1576"/>
                      </a:lnTo>
                      <a:lnTo>
                        <a:pt x="0" y="1576"/>
                      </a:lnTo>
                      <a:close/>
                    </a:path>
                  </a:pathLst>
                </a:custGeom>
                <a:gradFill rotWithShape="1">
                  <a:gsLst>
                    <a:gs pos="0">
                      <a:schemeClr val="bg1">
                        <a:alpha val="75000"/>
                      </a:schemeClr>
                    </a:gs>
                    <a:gs pos="100000">
                      <a:schemeClr val="bg1">
                        <a:gamma/>
                        <a:tint val="0"/>
                        <a:invGamma/>
                        <a:alpha val="0"/>
                      </a:schemeClr>
                    </a:gs>
                  </a:gsLst>
                  <a:lin ang="5400000" scaled="1"/>
                </a:gradFill>
                <a:ln>
                  <a:noFill/>
                </a:ln>
                <a:effectLst/>
                <a:extLst>
                  <a:ext uri="{91240B29-F687-4F45-9708-019B960494DF}">
                    <a14:hiddenLine xmlns:a14="http://schemas.microsoft.com/office/drawing/2010/main" w="9525" cap="flat" cmpd="sng">
                      <a:solidFill>
                        <a:schemeClr val="tx1"/>
                      </a:solidFill>
                      <a:prstDash val="solid"/>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26" name="Oval 28"/>
                <p:cNvSpPr>
                  <a:spLocks noChangeArrowheads="1"/>
                </p:cNvSpPr>
                <p:nvPr/>
              </p:nvSpPr>
              <p:spPr bwMode="auto">
                <a:xfrm>
                  <a:off x="1771" y="1843"/>
                  <a:ext cx="227" cy="204"/>
                </a:xfrm>
                <a:prstGeom prst="ellipse">
                  <a:avLst/>
                </a:prstGeom>
                <a:gradFill rotWithShape="1">
                  <a:gsLst>
                    <a:gs pos="0">
                      <a:schemeClr val="bg1"/>
                    </a:gs>
                    <a:gs pos="100000">
                      <a:srgbClr val="67ABF5">
                        <a:alpha val="0"/>
                      </a:srgbClr>
                    </a:gs>
                  </a:gsLst>
                  <a:path path="shape">
                    <a:fillToRect l="50000" t="50000" r="50000" b="50000"/>
                  </a:path>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grpSp>
        <p:sp>
          <p:nvSpPr>
            <p:cNvPr id="48" name="Text Box 50"/>
            <p:cNvSpPr txBox="1">
              <a:spLocks noChangeArrowheads="1"/>
            </p:cNvSpPr>
            <p:nvPr/>
          </p:nvSpPr>
          <p:spPr bwMode="auto">
            <a:xfrm>
              <a:off x="7459503" y="1322412"/>
              <a:ext cx="492443" cy="461665"/>
            </a:xfrm>
            <a:prstGeom prst="rect">
              <a:avLst/>
            </a:prstGeom>
            <a:noFill/>
            <a:ln>
              <a:noFill/>
            </a:ln>
            <a:effectLst/>
            <a:extLst>
              <a:ext uri="{909E8E84-426E-40DD-AFC4-6F175D3DCCD1}">
                <a14:hiddenFill xmlns:a14="http://schemas.microsoft.com/office/drawing/2010/main">
                  <a:solidFill>
                    <a:srgbClr val="C80000"/>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zh-CN" altLang="en-US" sz="1200" b="1" dirty="0">
                  <a:solidFill>
                    <a:schemeClr val="bg1"/>
                  </a:solidFill>
                  <a:latin typeface="微软雅黑" pitchFamily="34" charset="-122"/>
                  <a:ea typeface="微软雅黑" pitchFamily="34" charset="-122"/>
                </a:rPr>
                <a:t>填加</a:t>
              </a:r>
              <a:endParaRPr lang="en-US" altLang="zh-CN" sz="1200" b="1" dirty="0">
                <a:solidFill>
                  <a:schemeClr val="bg1"/>
                </a:solidFill>
                <a:latin typeface="微软雅黑" pitchFamily="34" charset="-122"/>
                <a:ea typeface="微软雅黑" pitchFamily="34" charset="-122"/>
              </a:endParaRPr>
            </a:p>
            <a:p>
              <a:pPr algn="ctr"/>
              <a:r>
                <a:rPr lang="zh-CN" altLang="en-US" sz="1200" b="1" dirty="0">
                  <a:solidFill>
                    <a:schemeClr val="bg1"/>
                  </a:solidFill>
                  <a:latin typeface="微软雅黑" pitchFamily="34" charset="-122"/>
                  <a:ea typeface="微软雅黑" pitchFamily="34" charset="-122"/>
                </a:rPr>
                <a:t>标题</a:t>
              </a:r>
              <a:endParaRPr lang="en-US" altLang="ko-KR" sz="1200" b="1" dirty="0">
                <a:solidFill>
                  <a:schemeClr val="bg1"/>
                </a:solidFill>
                <a:latin typeface="微软雅黑" pitchFamily="34" charset="-122"/>
                <a:ea typeface="微软雅黑" pitchFamily="34" charset="-122"/>
              </a:endParaRPr>
            </a:p>
          </p:txBody>
        </p:sp>
      </p:grpSp>
      <p:sp>
        <p:nvSpPr>
          <p:cNvPr id="55" name="标题 3"/>
          <p:cNvSpPr txBox="1">
            <a:spLocks/>
          </p:cNvSpPr>
          <p:nvPr/>
        </p:nvSpPr>
        <p:spPr>
          <a:xfrm>
            <a:off x="313184" y="206974"/>
            <a:ext cx="3322712" cy="564576"/>
          </a:xfrm>
          <a:prstGeom prst="rect">
            <a:avLst/>
          </a:prstGeom>
        </p:spPr>
        <p:txBody>
          <a:bodyPr>
            <a:normAutofit fontScale="97500"/>
          </a:bodyPr>
          <a:lstStyle>
            <a:lvl1pPr algn="l" defTabSz="914400" rtl="0" eaLnBrk="1" latinLnBrk="0" hangingPunct="1">
              <a:spcBef>
                <a:spcPct val="0"/>
              </a:spcBef>
              <a:buNone/>
              <a:defRPr sz="2800" kern="1200">
                <a:solidFill>
                  <a:schemeClr val="tx1"/>
                </a:solidFill>
                <a:latin typeface="微软雅黑" pitchFamily="34" charset="-122"/>
                <a:ea typeface="微软雅黑" pitchFamily="34" charset="-122"/>
                <a:cs typeface="+mj-cs"/>
              </a:defRPr>
            </a:lvl1pPr>
          </a:lstStyle>
          <a:p>
            <a:r>
              <a:rPr lang="zh-CN" altLang="en-US" dirty="0">
                <a:solidFill>
                  <a:schemeClr val="tx2">
                    <a:lumMod val="50000"/>
                  </a:schemeClr>
                </a:solidFill>
              </a:rPr>
              <a:t>单击此处添加标题</a:t>
            </a:r>
          </a:p>
        </p:txBody>
      </p:sp>
    </p:spTree>
    <p:extLst>
      <p:ext uri="{BB962C8B-B14F-4D97-AF65-F5344CB8AC3E}">
        <p14:creationId xmlns:p14="http://schemas.microsoft.com/office/powerpoint/2010/main" val="901862957"/>
      </p:ext>
    </p:extLst>
  </p:cSld>
  <p:clrMapOvr>
    <a:masterClrMapping/>
  </p:clrMapOvr>
  <p:transition spd="med" advClick="0" advTm="100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5"/>
                                        </p:tgtEl>
                                        <p:attrNameLst>
                                          <p:attrName>style.visibility</p:attrName>
                                        </p:attrNameLst>
                                      </p:cBhvr>
                                      <p:to>
                                        <p:strVal val="visible"/>
                                      </p:to>
                                    </p:set>
                                    <p:animEffect transition="in" filter="wipe(left)">
                                      <p:cBhvr>
                                        <p:cTn id="7" dur="750"/>
                                        <p:tgtEl>
                                          <p:spTgt spid="55"/>
                                        </p:tgtEl>
                                      </p:cBhvr>
                                    </p:animEffect>
                                  </p:childTnLst>
                                </p:cTn>
                              </p:par>
                            </p:childTnLst>
                          </p:cTn>
                        </p:par>
                        <p:par>
                          <p:cTn id="8" fill="hold">
                            <p:stCondLst>
                              <p:cond delay="750"/>
                            </p:stCondLst>
                            <p:childTnLst>
                              <p:par>
                                <p:cTn id="9" presetID="10" presetClass="entr" presetSubtype="0" fill="hold" nodeType="afterEffect">
                                  <p:stCondLst>
                                    <p:cond delay="0"/>
                                  </p:stCondLst>
                                  <p:childTnLst>
                                    <p:set>
                                      <p:cBhvr>
                                        <p:cTn id="10" dur="1" fill="hold">
                                          <p:stCondLst>
                                            <p:cond delay="0"/>
                                          </p:stCondLst>
                                        </p:cTn>
                                        <p:tgtEl>
                                          <p:spTgt spid="27"/>
                                        </p:tgtEl>
                                        <p:attrNameLst>
                                          <p:attrName>style.visibility</p:attrName>
                                        </p:attrNameLst>
                                      </p:cBhvr>
                                      <p:to>
                                        <p:strVal val="visible"/>
                                      </p:to>
                                    </p:set>
                                    <p:animEffect transition="in" filter="fade">
                                      <p:cBhvr>
                                        <p:cTn id="11" dur="500"/>
                                        <p:tgtEl>
                                          <p:spTgt spid="27"/>
                                        </p:tgtEl>
                                      </p:cBhvr>
                                    </p:animEffect>
                                  </p:childTnLst>
                                </p:cTn>
                              </p:par>
                            </p:childTnLst>
                          </p:cTn>
                        </p:par>
                        <p:par>
                          <p:cTn id="12" fill="hold">
                            <p:stCondLst>
                              <p:cond delay="1250"/>
                            </p:stCondLst>
                            <p:childTnLst>
                              <p:par>
                                <p:cTn id="13" presetID="53" presetClass="entr" presetSubtype="16" fill="hold" nodeType="afterEffect">
                                  <p:stCondLst>
                                    <p:cond delay="0"/>
                                  </p:stCondLst>
                                  <p:childTnLst>
                                    <p:set>
                                      <p:cBhvr>
                                        <p:cTn id="14" dur="1" fill="hold">
                                          <p:stCondLst>
                                            <p:cond delay="0"/>
                                          </p:stCondLst>
                                        </p:cTn>
                                        <p:tgtEl>
                                          <p:spTgt spid="49"/>
                                        </p:tgtEl>
                                        <p:attrNameLst>
                                          <p:attrName>style.visibility</p:attrName>
                                        </p:attrNameLst>
                                      </p:cBhvr>
                                      <p:to>
                                        <p:strVal val="visible"/>
                                      </p:to>
                                    </p:set>
                                    <p:anim calcmode="lin" valueType="num">
                                      <p:cBhvr>
                                        <p:cTn id="15" dur="500" fill="hold"/>
                                        <p:tgtEl>
                                          <p:spTgt spid="49"/>
                                        </p:tgtEl>
                                        <p:attrNameLst>
                                          <p:attrName>ppt_w</p:attrName>
                                        </p:attrNameLst>
                                      </p:cBhvr>
                                      <p:tavLst>
                                        <p:tav tm="0">
                                          <p:val>
                                            <p:fltVal val="0"/>
                                          </p:val>
                                        </p:tav>
                                        <p:tav tm="100000">
                                          <p:val>
                                            <p:strVal val="#ppt_w"/>
                                          </p:val>
                                        </p:tav>
                                      </p:tavLst>
                                    </p:anim>
                                    <p:anim calcmode="lin" valueType="num">
                                      <p:cBhvr>
                                        <p:cTn id="16" dur="500" fill="hold"/>
                                        <p:tgtEl>
                                          <p:spTgt spid="49"/>
                                        </p:tgtEl>
                                        <p:attrNameLst>
                                          <p:attrName>ppt_h</p:attrName>
                                        </p:attrNameLst>
                                      </p:cBhvr>
                                      <p:tavLst>
                                        <p:tav tm="0">
                                          <p:val>
                                            <p:fltVal val="0"/>
                                          </p:val>
                                        </p:tav>
                                        <p:tav tm="100000">
                                          <p:val>
                                            <p:strVal val="#ppt_h"/>
                                          </p:val>
                                        </p:tav>
                                      </p:tavLst>
                                    </p:anim>
                                    <p:animEffect transition="in" filter="fade">
                                      <p:cBhvr>
                                        <p:cTn id="17" dur="500"/>
                                        <p:tgtEl>
                                          <p:spTgt spid="49"/>
                                        </p:tgtEl>
                                      </p:cBhvr>
                                    </p:animEffect>
                                  </p:childTnLst>
                                </p:cTn>
                              </p:par>
                            </p:childTnLst>
                          </p:cTn>
                        </p:par>
                        <p:par>
                          <p:cTn id="18" fill="hold">
                            <p:stCondLst>
                              <p:cond delay="1750"/>
                            </p:stCondLst>
                            <p:childTnLst>
                              <p:par>
                                <p:cTn id="19" presetID="53" presetClass="entr" presetSubtype="16" fill="hold" nodeType="afterEffect">
                                  <p:stCondLst>
                                    <p:cond delay="0"/>
                                  </p:stCondLst>
                                  <p:childTnLst>
                                    <p:set>
                                      <p:cBhvr>
                                        <p:cTn id="20" dur="1" fill="hold">
                                          <p:stCondLst>
                                            <p:cond delay="0"/>
                                          </p:stCondLst>
                                        </p:cTn>
                                        <p:tgtEl>
                                          <p:spTgt spid="50"/>
                                        </p:tgtEl>
                                        <p:attrNameLst>
                                          <p:attrName>style.visibility</p:attrName>
                                        </p:attrNameLst>
                                      </p:cBhvr>
                                      <p:to>
                                        <p:strVal val="visible"/>
                                      </p:to>
                                    </p:set>
                                    <p:anim calcmode="lin" valueType="num">
                                      <p:cBhvr>
                                        <p:cTn id="21" dur="500" fill="hold"/>
                                        <p:tgtEl>
                                          <p:spTgt spid="50"/>
                                        </p:tgtEl>
                                        <p:attrNameLst>
                                          <p:attrName>ppt_w</p:attrName>
                                        </p:attrNameLst>
                                      </p:cBhvr>
                                      <p:tavLst>
                                        <p:tav tm="0">
                                          <p:val>
                                            <p:fltVal val="0"/>
                                          </p:val>
                                        </p:tav>
                                        <p:tav tm="100000">
                                          <p:val>
                                            <p:strVal val="#ppt_w"/>
                                          </p:val>
                                        </p:tav>
                                      </p:tavLst>
                                    </p:anim>
                                    <p:anim calcmode="lin" valueType="num">
                                      <p:cBhvr>
                                        <p:cTn id="22" dur="500" fill="hold"/>
                                        <p:tgtEl>
                                          <p:spTgt spid="50"/>
                                        </p:tgtEl>
                                        <p:attrNameLst>
                                          <p:attrName>ppt_h</p:attrName>
                                        </p:attrNameLst>
                                      </p:cBhvr>
                                      <p:tavLst>
                                        <p:tav tm="0">
                                          <p:val>
                                            <p:fltVal val="0"/>
                                          </p:val>
                                        </p:tav>
                                        <p:tav tm="100000">
                                          <p:val>
                                            <p:strVal val="#ppt_h"/>
                                          </p:val>
                                        </p:tav>
                                      </p:tavLst>
                                    </p:anim>
                                    <p:animEffect transition="in" filter="fade">
                                      <p:cBhvr>
                                        <p:cTn id="23" dur="500"/>
                                        <p:tgtEl>
                                          <p:spTgt spid="50"/>
                                        </p:tgtEl>
                                      </p:cBhvr>
                                    </p:animEffect>
                                  </p:childTnLst>
                                </p:cTn>
                              </p:par>
                            </p:childTnLst>
                          </p:cTn>
                        </p:par>
                        <p:par>
                          <p:cTn id="24" fill="hold">
                            <p:stCondLst>
                              <p:cond delay="2250"/>
                            </p:stCondLst>
                            <p:childTnLst>
                              <p:par>
                                <p:cTn id="25" presetID="53" presetClass="entr" presetSubtype="16" fill="hold" nodeType="afterEffect">
                                  <p:stCondLst>
                                    <p:cond delay="0"/>
                                  </p:stCondLst>
                                  <p:childTnLst>
                                    <p:set>
                                      <p:cBhvr>
                                        <p:cTn id="26" dur="1" fill="hold">
                                          <p:stCondLst>
                                            <p:cond delay="0"/>
                                          </p:stCondLst>
                                        </p:cTn>
                                        <p:tgtEl>
                                          <p:spTgt spid="51"/>
                                        </p:tgtEl>
                                        <p:attrNameLst>
                                          <p:attrName>style.visibility</p:attrName>
                                        </p:attrNameLst>
                                      </p:cBhvr>
                                      <p:to>
                                        <p:strVal val="visible"/>
                                      </p:to>
                                    </p:set>
                                    <p:anim calcmode="lin" valueType="num">
                                      <p:cBhvr>
                                        <p:cTn id="27" dur="500" fill="hold"/>
                                        <p:tgtEl>
                                          <p:spTgt spid="51"/>
                                        </p:tgtEl>
                                        <p:attrNameLst>
                                          <p:attrName>ppt_w</p:attrName>
                                        </p:attrNameLst>
                                      </p:cBhvr>
                                      <p:tavLst>
                                        <p:tav tm="0">
                                          <p:val>
                                            <p:fltVal val="0"/>
                                          </p:val>
                                        </p:tav>
                                        <p:tav tm="100000">
                                          <p:val>
                                            <p:strVal val="#ppt_w"/>
                                          </p:val>
                                        </p:tav>
                                      </p:tavLst>
                                    </p:anim>
                                    <p:anim calcmode="lin" valueType="num">
                                      <p:cBhvr>
                                        <p:cTn id="28" dur="500" fill="hold"/>
                                        <p:tgtEl>
                                          <p:spTgt spid="51"/>
                                        </p:tgtEl>
                                        <p:attrNameLst>
                                          <p:attrName>ppt_h</p:attrName>
                                        </p:attrNameLst>
                                      </p:cBhvr>
                                      <p:tavLst>
                                        <p:tav tm="0">
                                          <p:val>
                                            <p:fltVal val="0"/>
                                          </p:val>
                                        </p:tav>
                                        <p:tav tm="100000">
                                          <p:val>
                                            <p:strVal val="#ppt_h"/>
                                          </p:val>
                                        </p:tav>
                                      </p:tavLst>
                                    </p:anim>
                                    <p:animEffect transition="in" filter="fade">
                                      <p:cBhvr>
                                        <p:cTn id="29" dur="500"/>
                                        <p:tgtEl>
                                          <p:spTgt spid="51"/>
                                        </p:tgtEl>
                                      </p:cBhvr>
                                    </p:animEffect>
                                  </p:childTnLst>
                                </p:cTn>
                              </p:par>
                            </p:childTnLst>
                          </p:cTn>
                        </p:par>
                        <p:par>
                          <p:cTn id="30" fill="hold">
                            <p:stCondLst>
                              <p:cond delay="2750"/>
                            </p:stCondLst>
                            <p:childTnLst>
                              <p:par>
                                <p:cTn id="31" presetID="53" presetClass="entr" presetSubtype="16" fill="hold" nodeType="afterEffect">
                                  <p:stCondLst>
                                    <p:cond delay="0"/>
                                  </p:stCondLst>
                                  <p:childTnLst>
                                    <p:set>
                                      <p:cBhvr>
                                        <p:cTn id="32" dur="1" fill="hold">
                                          <p:stCondLst>
                                            <p:cond delay="0"/>
                                          </p:stCondLst>
                                        </p:cTn>
                                        <p:tgtEl>
                                          <p:spTgt spid="52"/>
                                        </p:tgtEl>
                                        <p:attrNameLst>
                                          <p:attrName>style.visibility</p:attrName>
                                        </p:attrNameLst>
                                      </p:cBhvr>
                                      <p:to>
                                        <p:strVal val="visible"/>
                                      </p:to>
                                    </p:set>
                                    <p:anim calcmode="lin" valueType="num">
                                      <p:cBhvr>
                                        <p:cTn id="33" dur="500" fill="hold"/>
                                        <p:tgtEl>
                                          <p:spTgt spid="52"/>
                                        </p:tgtEl>
                                        <p:attrNameLst>
                                          <p:attrName>ppt_w</p:attrName>
                                        </p:attrNameLst>
                                      </p:cBhvr>
                                      <p:tavLst>
                                        <p:tav tm="0">
                                          <p:val>
                                            <p:fltVal val="0"/>
                                          </p:val>
                                        </p:tav>
                                        <p:tav tm="100000">
                                          <p:val>
                                            <p:strVal val="#ppt_w"/>
                                          </p:val>
                                        </p:tav>
                                      </p:tavLst>
                                    </p:anim>
                                    <p:anim calcmode="lin" valueType="num">
                                      <p:cBhvr>
                                        <p:cTn id="34" dur="500" fill="hold"/>
                                        <p:tgtEl>
                                          <p:spTgt spid="52"/>
                                        </p:tgtEl>
                                        <p:attrNameLst>
                                          <p:attrName>ppt_h</p:attrName>
                                        </p:attrNameLst>
                                      </p:cBhvr>
                                      <p:tavLst>
                                        <p:tav tm="0">
                                          <p:val>
                                            <p:fltVal val="0"/>
                                          </p:val>
                                        </p:tav>
                                        <p:tav tm="100000">
                                          <p:val>
                                            <p:strVal val="#ppt_h"/>
                                          </p:val>
                                        </p:tav>
                                      </p:tavLst>
                                    </p:anim>
                                    <p:animEffect transition="in" filter="fade">
                                      <p:cBhvr>
                                        <p:cTn id="35" dur="500"/>
                                        <p:tgtEl>
                                          <p:spTgt spid="52"/>
                                        </p:tgtEl>
                                      </p:cBhvr>
                                    </p:animEffect>
                                  </p:childTnLst>
                                </p:cTn>
                              </p:par>
                            </p:childTnLst>
                          </p:cTn>
                        </p:par>
                        <p:par>
                          <p:cTn id="36" fill="hold">
                            <p:stCondLst>
                              <p:cond delay="3250"/>
                            </p:stCondLst>
                            <p:childTnLst>
                              <p:par>
                                <p:cTn id="37" presetID="22" presetClass="entr" presetSubtype="8" fill="hold" grpId="0" nodeType="afterEffect">
                                  <p:stCondLst>
                                    <p:cond delay="0"/>
                                  </p:stCondLst>
                                  <p:childTnLst>
                                    <p:set>
                                      <p:cBhvr>
                                        <p:cTn id="38" dur="1" fill="hold">
                                          <p:stCondLst>
                                            <p:cond delay="0"/>
                                          </p:stCondLst>
                                        </p:cTn>
                                        <p:tgtEl>
                                          <p:spTgt spid="42"/>
                                        </p:tgtEl>
                                        <p:attrNameLst>
                                          <p:attrName>style.visibility</p:attrName>
                                        </p:attrNameLst>
                                      </p:cBhvr>
                                      <p:to>
                                        <p:strVal val="visible"/>
                                      </p:to>
                                    </p:set>
                                    <p:animEffect transition="in" filter="wipe(left)">
                                      <p:cBhvr>
                                        <p:cTn id="39" dur="500"/>
                                        <p:tgtEl>
                                          <p:spTgt spid="42"/>
                                        </p:tgtEl>
                                      </p:cBhvr>
                                    </p:animEffect>
                                  </p:childTnLst>
                                </p:cTn>
                              </p:par>
                            </p:childTnLst>
                          </p:cTn>
                        </p:par>
                        <p:par>
                          <p:cTn id="40" fill="hold">
                            <p:stCondLst>
                              <p:cond delay="3750"/>
                            </p:stCondLst>
                            <p:childTnLst>
                              <p:par>
                                <p:cTn id="41" presetID="53" presetClass="entr" presetSubtype="16" fill="hold" nodeType="afterEffect">
                                  <p:stCondLst>
                                    <p:cond delay="0"/>
                                  </p:stCondLst>
                                  <p:childTnLst>
                                    <p:set>
                                      <p:cBhvr>
                                        <p:cTn id="42" dur="1" fill="hold">
                                          <p:stCondLst>
                                            <p:cond delay="0"/>
                                          </p:stCondLst>
                                        </p:cTn>
                                        <p:tgtEl>
                                          <p:spTgt spid="53"/>
                                        </p:tgtEl>
                                        <p:attrNameLst>
                                          <p:attrName>style.visibility</p:attrName>
                                        </p:attrNameLst>
                                      </p:cBhvr>
                                      <p:to>
                                        <p:strVal val="visible"/>
                                      </p:to>
                                    </p:set>
                                    <p:anim calcmode="lin" valueType="num">
                                      <p:cBhvr>
                                        <p:cTn id="43" dur="500" fill="hold"/>
                                        <p:tgtEl>
                                          <p:spTgt spid="53"/>
                                        </p:tgtEl>
                                        <p:attrNameLst>
                                          <p:attrName>ppt_w</p:attrName>
                                        </p:attrNameLst>
                                      </p:cBhvr>
                                      <p:tavLst>
                                        <p:tav tm="0">
                                          <p:val>
                                            <p:fltVal val="0"/>
                                          </p:val>
                                        </p:tav>
                                        <p:tav tm="100000">
                                          <p:val>
                                            <p:strVal val="#ppt_w"/>
                                          </p:val>
                                        </p:tav>
                                      </p:tavLst>
                                    </p:anim>
                                    <p:anim calcmode="lin" valueType="num">
                                      <p:cBhvr>
                                        <p:cTn id="44" dur="500" fill="hold"/>
                                        <p:tgtEl>
                                          <p:spTgt spid="53"/>
                                        </p:tgtEl>
                                        <p:attrNameLst>
                                          <p:attrName>ppt_h</p:attrName>
                                        </p:attrNameLst>
                                      </p:cBhvr>
                                      <p:tavLst>
                                        <p:tav tm="0">
                                          <p:val>
                                            <p:fltVal val="0"/>
                                          </p:val>
                                        </p:tav>
                                        <p:tav tm="100000">
                                          <p:val>
                                            <p:strVal val="#ppt_h"/>
                                          </p:val>
                                        </p:tav>
                                      </p:tavLst>
                                    </p:anim>
                                    <p:animEffect transition="in" filter="fade">
                                      <p:cBhvr>
                                        <p:cTn id="45" dur="500"/>
                                        <p:tgtEl>
                                          <p:spTgt spid="53"/>
                                        </p:tgtEl>
                                      </p:cBhvr>
                                    </p:animEffect>
                                  </p:childTnLst>
                                </p:cTn>
                              </p:par>
                            </p:childTnLst>
                          </p:cTn>
                        </p:par>
                        <p:par>
                          <p:cTn id="46" fill="hold">
                            <p:stCondLst>
                              <p:cond delay="4250"/>
                            </p:stCondLst>
                            <p:childTnLst>
                              <p:par>
                                <p:cTn id="47" presetID="22" presetClass="entr" presetSubtype="8" fill="hold" grpId="0" nodeType="afterEffect">
                                  <p:stCondLst>
                                    <p:cond delay="0"/>
                                  </p:stCondLst>
                                  <p:childTnLst>
                                    <p:set>
                                      <p:cBhvr>
                                        <p:cTn id="48" dur="1" fill="hold">
                                          <p:stCondLst>
                                            <p:cond delay="0"/>
                                          </p:stCondLst>
                                        </p:cTn>
                                        <p:tgtEl>
                                          <p:spTgt spid="39"/>
                                        </p:tgtEl>
                                        <p:attrNameLst>
                                          <p:attrName>style.visibility</p:attrName>
                                        </p:attrNameLst>
                                      </p:cBhvr>
                                      <p:to>
                                        <p:strVal val="visible"/>
                                      </p:to>
                                    </p:set>
                                    <p:animEffect transition="in" filter="wipe(left)">
                                      <p:cBhvr>
                                        <p:cTn id="49" dur="500"/>
                                        <p:tgtEl>
                                          <p:spTgt spid="39"/>
                                        </p:tgtEl>
                                      </p:cBhvr>
                                    </p:animEffect>
                                  </p:childTnLst>
                                </p:cTn>
                              </p:par>
                            </p:childTnLst>
                          </p:cTn>
                        </p:par>
                        <p:par>
                          <p:cTn id="50" fill="hold">
                            <p:stCondLst>
                              <p:cond delay="4750"/>
                            </p:stCondLst>
                            <p:childTnLst>
                              <p:par>
                                <p:cTn id="51" presetID="16" presetClass="entr" presetSubtype="21" fill="hold" grpId="0" nodeType="afterEffect">
                                  <p:stCondLst>
                                    <p:cond delay="0"/>
                                  </p:stCondLst>
                                  <p:childTnLst>
                                    <p:set>
                                      <p:cBhvr>
                                        <p:cTn id="52" dur="1" fill="hold">
                                          <p:stCondLst>
                                            <p:cond delay="0"/>
                                          </p:stCondLst>
                                        </p:cTn>
                                        <p:tgtEl>
                                          <p:spTgt spid="43"/>
                                        </p:tgtEl>
                                        <p:attrNameLst>
                                          <p:attrName>style.visibility</p:attrName>
                                        </p:attrNameLst>
                                      </p:cBhvr>
                                      <p:to>
                                        <p:strVal val="visible"/>
                                      </p:to>
                                    </p:set>
                                    <p:animEffect transition="in" filter="barn(inVertical)">
                                      <p:cBhvr>
                                        <p:cTn id="53"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p:bldP spid="42" grpId="0" animBg="1"/>
      <p:bldP spid="43" grpId="0"/>
      <p:bldP spid="5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34"/>
          <p:cNvGrpSpPr>
            <a:grpSpLocks noChangeAspect="1"/>
          </p:cNvGrpSpPr>
          <p:nvPr/>
        </p:nvGrpSpPr>
        <p:grpSpPr bwMode="auto">
          <a:xfrm>
            <a:off x="4979345" y="915566"/>
            <a:ext cx="1008064" cy="1008062"/>
            <a:chOff x="4776635" y="4404800"/>
            <a:chExt cx="1011865" cy="1008000"/>
          </a:xfrm>
          <a:gradFill>
            <a:gsLst>
              <a:gs pos="0">
                <a:srgbClr val="0099FF"/>
              </a:gs>
              <a:gs pos="90000">
                <a:srgbClr val="005FFA"/>
              </a:gs>
            </a:gsLst>
            <a:lin ang="2700000" scaled="1"/>
          </a:gradFill>
          <a:effectLst>
            <a:glow rad="127000">
              <a:schemeClr val="tx1"/>
            </a:glow>
          </a:effectLst>
          <a:scene3d>
            <a:camera prst="orthographicFront">
              <a:rot lat="0" lon="0" rev="0"/>
            </a:camera>
            <a:lightRig rig="balanced" dir="t">
              <a:rot lat="0" lon="0" rev="8700000"/>
            </a:lightRig>
          </a:scene3d>
        </p:grpSpPr>
        <p:sp>
          <p:nvSpPr>
            <p:cNvPr id="3" name="Oval 2"/>
            <p:cNvSpPr>
              <a:spLocks noChangeAspect="1" noChangeArrowheads="1"/>
            </p:cNvSpPr>
            <p:nvPr/>
          </p:nvSpPr>
          <p:spPr bwMode="auto">
            <a:xfrm>
              <a:off x="4780500" y="4404800"/>
              <a:ext cx="1008000" cy="1008000"/>
            </a:xfrm>
            <a:prstGeom prst="ellipse">
              <a:avLst/>
            </a:prstGeom>
            <a:grpFill/>
            <a:ln w="25400">
              <a:noFill/>
            </a:ln>
            <a:effectLst>
              <a:outerShdw blurRad="44450" dist="27940" dir="5400000" algn="ctr">
                <a:srgbClr val="000000">
                  <a:alpha val="32000"/>
                </a:srgbClr>
              </a:outerShdw>
            </a:effectLst>
            <a:sp3d>
              <a:bevelT w="190500" h="38100"/>
            </a:sp3d>
          </p:spPr>
          <p:style>
            <a:lnRef idx="1">
              <a:schemeClr val="accent2"/>
            </a:lnRef>
            <a:fillRef idx="3">
              <a:schemeClr val="accent2"/>
            </a:fillRef>
            <a:effectRef idx="2">
              <a:schemeClr val="accent2"/>
            </a:effectRef>
            <a:fontRef idx="minor">
              <a:schemeClr val="lt1"/>
            </a:fontRef>
          </p:style>
          <p:txBody>
            <a:bodyPr anchor="ctr">
              <a:sp3d/>
            </a:bodyPr>
            <a:lstStyle/>
            <a:p>
              <a:pPr algn="ctr" eaLnBrk="0" fontAlgn="ctr" hangingPunct="0">
                <a:spcBef>
                  <a:spcPts val="0"/>
                </a:spcBef>
                <a:spcAft>
                  <a:spcPts val="0"/>
                </a:spcAft>
                <a:buClr>
                  <a:srgbClr val="FF0000"/>
                </a:buClr>
                <a:buSzPct val="70000"/>
                <a:buFont typeface="Wingdings" pitchFamily="2" charset="2"/>
                <a:buChar char="u"/>
                <a:defRPr/>
              </a:pPr>
              <a:endParaRPr lang="fr-FR" altLang="zh-CN" sz="1600" b="1" dirty="0">
                <a:solidFill>
                  <a:schemeClr val="bg1"/>
                </a:solidFill>
                <a:latin typeface="微软雅黑" pitchFamily="34" charset="-122"/>
                <a:ea typeface="微软雅黑" pitchFamily="34" charset="-122"/>
              </a:endParaRPr>
            </a:p>
          </p:txBody>
        </p:sp>
        <p:sp>
          <p:nvSpPr>
            <p:cNvPr id="4" name="椭圆 3"/>
            <p:cNvSpPr>
              <a:spLocks/>
            </p:cNvSpPr>
            <p:nvPr/>
          </p:nvSpPr>
          <p:spPr>
            <a:xfrm rot="19388639">
              <a:off x="4776635" y="4463533"/>
              <a:ext cx="683605" cy="466696"/>
            </a:xfrm>
            <a:prstGeom prst="ellipse">
              <a:avLst/>
            </a:prstGeom>
            <a:grpFill/>
            <a:ln>
              <a:noFill/>
            </a:ln>
            <a:effectLst>
              <a:outerShdw blurRad="44450" dist="27940" dir="5400000" algn="ctr">
                <a:srgbClr val="000000">
                  <a:alpha val="32000"/>
                </a:srgbClr>
              </a:outerShdw>
            </a:effectLst>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400" dirty="0">
                <a:solidFill>
                  <a:srgbClr val="FFFFFF"/>
                </a:solidFill>
                <a:ea typeface="微软雅黑" pitchFamily="34" charset="-122"/>
              </a:endParaRPr>
            </a:p>
          </p:txBody>
        </p:sp>
        <p:sp>
          <p:nvSpPr>
            <p:cNvPr id="5" name="椭圆 4"/>
            <p:cNvSpPr>
              <a:spLocks noChangeAspect="1"/>
            </p:cNvSpPr>
            <p:nvPr/>
          </p:nvSpPr>
          <p:spPr>
            <a:xfrm>
              <a:off x="4888500" y="4512800"/>
              <a:ext cx="792000" cy="792000"/>
            </a:xfrm>
            <a:prstGeom prst="ellipse">
              <a:avLst/>
            </a:prstGeom>
            <a:grpFill/>
            <a:ln>
              <a:noFill/>
            </a:ln>
            <a:effectLst>
              <a:outerShdw blurRad="44450" dist="27940" dir="5400000" algn="ctr">
                <a:srgbClr val="000000">
                  <a:alpha val="32000"/>
                </a:srgbClr>
              </a:outerShdw>
            </a:effectLst>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p>
          </p:txBody>
        </p:sp>
      </p:grpSp>
      <p:sp>
        <p:nvSpPr>
          <p:cNvPr id="6" name="TextBox 147"/>
          <p:cNvSpPr txBox="1">
            <a:spLocks noChangeArrowheads="1"/>
          </p:cNvSpPr>
          <p:nvPr/>
        </p:nvSpPr>
        <p:spPr bwMode="auto">
          <a:xfrm>
            <a:off x="4952359" y="1266403"/>
            <a:ext cx="1062038" cy="307975"/>
          </a:xfrm>
          <a:prstGeom prst="rect">
            <a:avLst/>
          </a:prstGeom>
          <a:noFill/>
          <a:ln w="9525">
            <a:noFill/>
            <a:miter lim="800000"/>
            <a:headEnd/>
            <a:tailEnd/>
          </a:ln>
          <a:effectLst/>
        </p:spPr>
        <p:txBody>
          <a:bodyPr>
            <a:spAutoFit/>
          </a:bodyPr>
          <a:lstStyle/>
          <a:p>
            <a:pPr algn="ctr" defTabSz="912813" eaLnBrk="0" fontAlgn="ctr" hangingPunct="0">
              <a:buClr>
                <a:srgbClr val="FF0000"/>
              </a:buClr>
              <a:buSzPct val="70000"/>
            </a:pPr>
            <a:r>
              <a:rPr lang="zh-CN" altLang="en-US" sz="1400" dirty="0">
                <a:solidFill>
                  <a:schemeClr val="bg1"/>
                </a:solidFill>
                <a:latin typeface="微软雅黑" pitchFamily="34" charset="-122"/>
                <a:ea typeface="微软雅黑" pitchFamily="34" charset="-122"/>
              </a:rPr>
              <a:t>添加文本</a:t>
            </a:r>
          </a:p>
        </p:txBody>
      </p:sp>
      <p:grpSp>
        <p:nvGrpSpPr>
          <p:cNvPr id="7" name="组合 34"/>
          <p:cNvGrpSpPr>
            <a:grpSpLocks noChangeAspect="1"/>
          </p:cNvGrpSpPr>
          <p:nvPr/>
        </p:nvGrpSpPr>
        <p:grpSpPr bwMode="auto">
          <a:xfrm>
            <a:off x="4979347" y="2269703"/>
            <a:ext cx="1008062" cy="1008063"/>
            <a:chOff x="4776637" y="4404800"/>
            <a:chExt cx="1011863" cy="1008000"/>
          </a:xfrm>
          <a:gradFill>
            <a:gsLst>
              <a:gs pos="0">
                <a:srgbClr val="0099FF"/>
              </a:gs>
              <a:gs pos="90000">
                <a:srgbClr val="005FFA"/>
              </a:gs>
            </a:gsLst>
            <a:lin ang="2700000" scaled="1"/>
          </a:gradFill>
          <a:effectLst>
            <a:glow rad="127000">
              <a:schemeClr val="tx1"/>
            </a:glow>
          </a:effectLst>
          <a:scene3d>
            <a:camera prst="orthographicFront">
              <a:rot lat="0" lon="0" rev="0"/>
            </a:camera>
            <a:lightRig rig="balanced" dir="t">
              <a:rot lat="0" lon="0" rev="8700000"/>
            </a:lightRig>
          </a:scene3d>
        </p:grpSpPr>
        <p:sp>
          <p:nvSpPr>
            <p:cNvPr id="8" name="Oval 2"/>
            <p:cNvSpPr>
              <a:spLocks noChangeAspect="1" noChangeArrowheads="1"/>
            </p:cNvSpPr>
            <p:nvPr/>
          </p:nvSpPr>
          <p:spPr bwMode="auto">
            <a:xfrm>
              <a:off x="4780500" y="4404800"/>
              <a:ext cx="1008000" cy="1008000"/>
            </a:xfrm>
            <a:prstGeom prst="ellipse">
              <a:avLst/>
            </a:prstGeom>
            <a:grpFill/>
            <a:ln w="25400">
              <a:noFill/>
            </a:ln>
            <a:effectLst>
              <a:outerShdw blurRad="44450" dist="27940" dir="5400000" algn="ctr">
                <a:srgbClr val="000000">
                  <a:alpha val="32000"/>
                </a:srgbClr>
              </a:outerShdw>
            </a:effectLst>
            <a:sp3d>
              <a:bevelT w="190500" h="38100"/>
            </a:sp3d>
          </p:spPr>
          <p:style>
            <a:lnRef idx="1">
              <a:schemeClr val="accent2"/>
            </a:lnRef>
            <a:fillRef idx="3">
              <a:schemeClr val="accent2"/>
            </a:fillRef>
            <a:effectRef idx="2">
              <a:schemeClr val="accent2"/>
            </a:effectRef>
            <a:fontRef idx="minor">
              <a:schemeClr val="lt1"/>
            </a:fontRef>
          </p:style>
          <p:txBody>
            <a:bodyPr anchor="ctr">
              <a:sp3d/>
            </a:bodyPr>
            <a:lstStyle/>
            <a:p>
              <a:pPr algn="ctr" eaLnBrk="0" fontAlgn="ctr" hangingPunct="0">
                <a:spcBef>
                  <a:spcPts val="0"/>
                </a:spcBef>
                <a:spcAft>
                  <a:spcPts val="0"/>
                </a:spcAft>
                <a:buClr>
                  <a:srgbClr val="FF0000"/>
                </a:buClr>
                <a:buSzPct val="70000"/>
                <a:buFont typeface="Wingdings" pitchFamily="2" charset="2"/>
                <a:buChar char="u"/>
                <a:defRPr/>
              </a:pPr>
              <a:endParaRPr lang="fr-FR" altLang="zh-CN" sz="1600" b="1" dirty="0">
                <a:solidFill>
                  <a:schemeClr val="tx1"/>
                </a:solidFill>
                <a:latin typeface="微软雅黑" pitchFamily="34" charset="-122"/>
                <a:ea typeface="微软雅黑" pitchFamily="34" charset="-122"/>
              </a:endParaRPr>
            </a:p>
          </p:txBody>
        </p:sp>
        <p:sp>
          <p:nvSpPr>
            <p:cNvPr id="9" name="椭圆 8"/>
            <p:cNvSpPr>
              <a:spLocks/>
            </p:cNvSpPr>
            <p:nvPr/>
          </p:nvSpPr>
          <p:spPr>
            <a:xfrm rot="19388639">
              <a:off x="4776637" y="4463534"/>
              <a:ext cx="683605" cy="466696"/>
            </a:xfrm>
            <a:prstGeom prst="ellipse">
              <a:avLst/>
            </a:prstGeom>
            <a:grpFill/>
            <a:ln>
              <a:noFill/>
            </a:ln>
            <a:effectLst>
              <a:outerShdw blurRad="44450" dist="27940" dir="5400000" algn="ctr">
                <a:srgbClr val="000000">
                  <a:alpha val="32000"/>
                </a:srgbClr>
              </a:outerShdw>
            </a:effectLst>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400" dirty="0">
                <a:solidFill>
                  <a:schemeClr val="tx1"/>
                </a:solidFill>
                <a:ea typeface="微软雅黑" pitchFamily="34" charset="-122"/>
              </a:endParaRPr>
            </a:p>
          </p:txBody>
        </p:sp>
        <p:sp>
          <p:nvSpPr>
            <p:cNvPr id="10" name="椭圆 9"/>
            <p:cNvSpPr>
              <a:spLocks noChangeAspect="1"/>
            </p:cNvSpPr>
            <p:nvPr/>
          </p:nvSpPr>
          <p:spPr>
            <a:xfrm>
              <a:off x="4888500" y="4512800"/>
              <a:ext cx="792000" cy="792000"/>
            </a:xfrm>
            <a:prstGeom prst="ellipse">
              <a:avLst/>
            </a:prstGeom>
            <a:grpFill/>
            <a:ln>
              <a:noFill/>
            </a:ln>
            <a:effectLst>
              <a:outerShdw blurRad="44450" dist="27940" dir="5400000" algn="ctr">
                <a:srgbClr val="000000">
                  <a:alpha val="32000"/>
                </a:srgbClr>
              </a:outerShdw>
            </a:effectLst>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solidFill>
                  <a:schemeClr val="tx1"/>
                </a:solidFill>
              </a:endParaRPr>
            </a:p>
          </p:txBody>
        </p:sp>
      </p:grpSp>
      <p:sp>
        <p:nvSpPr>
          <p:cNvPr id="11" name="TextBox 147"/>
          <p:cNvSpPr txBox="1">
            <a:spLocks noChangeArrowheads="1"/>
          </p:cNvSpPr>
          <p:nvPr/>
        </p:nvSpPr>
        <p:spPr bwMode="auto">
          <a:xfrm>
            <a:off x="4952359" y="2620541"/>
            <a:ext cx="1062038" cy="307975"/>
          </a:xfrm>
          <a:prstGeom prst="rect">
            <a:avLst/>
          </a:prstGeom>
          <a:noFill/>
          <a:ln w="9525">
            <a:noFill/>
            <a:miter lim="800000"/>
            <a:headEnd/>
            <a:tailEnd/>
          </a:ln>
          <a:effectLst/>
        </p:spPr>
        <p:txBody>
          <a:bodyPr>
            <a:spAutoFit/>
          </a:bodyPr>
          <a:lstStyle/>
          <a:p>
            <a:pPr algn="ctr" defTabSz="912813" eaLnBrk="0" fontAlgn="ctr" hangingPunct="0">
              <a:buClr>
                <a:srgbClr val="FF0000"/>
              </a:buClr>
              <a:buSzPct val="70000"/>
            </a:pPr>
            <a:r>
              <a:rPr lang="zh-CN" altLang="en-US" sz="1400" dirty="0">
                <a:solidFill>
                  <a:schemeClr val="bg1"/>
                </a:solidFill>
                <a:latin typeface="微软雅黑" pitchFamily="34" charset="-122"/>
                <a:ea typeface="微软雅黑" pitchFamily="34" charset="-122"/>
              </a:rPr>
              <a:t>添加文本</a:t>
            </a:r>
          </a:p>
        </p:txBody>
      </p:sp>
      <p:grpSp>
        <p:nvGrpSpPr>
          <p:cNvPr id="12" name="组合 34"/>
          <p:cNvGrpSpPr>
            <a:grpSpLocks noChangeAspect="1"/>
          </p:cNvGrpSpPr>
          <p:nvPr/>
        </p:nvGrpSpPr>
        <p:grpSpPr bwMode="auto">
          <a:xfrm>
            <a:off x="4979347" y="3627016"/>
            <a:ext cx="1008062" cy="1008062"/>
            <a:chOff x="4776637" y="4404800"/>
            <a:chExt cx="1011863" cy="1008000"/>
          </a:xfrm>
          <a:gradFill>
            <a:gsLst>
              <a:gs pos="0">
                <a:srgbClr val="0099FF"/>
              </a:gs>
              <a:gs pos="90000">
                <a:srgbClr val="005FFA"/>
              </a:gs>
            </a:gsLst>
            <a:lin ang="2700000" scaled="1"/>
          </a:gradFill>
          <a:effectLst>
            <a:glow rad="127000">
              <a:schemeClr val="tx1"/>
            </a:glow>
          </a:effectLst>
          <a:scene3d>
            <a:camera prst="orthographicFront">
              <a:rot lat="0" lon="0" rev="0"/>
            </a:camera>
            <a:lightRig rig="balanced" dir="t">
              <a:rot lat="0" lon="0" rev="8700000"/>
            </a:lightRig>
          </a:scene3d>
        </p:grpSpPr>
        <p:sp>
          <p:nvSpPr>
            <p:cNvPr id="13" name="Oval 2"/>
            <p:cNvSpPr>
              <a:spLocks noChangeAspect="1" noChangeArrowheads="1"/>
            </p:cNvSpPr>
            <p:nvPr/>
          </p:nvSpPr>
          <p:spPr bwMode="auto">
            <a:xfrm>
              <a:off x="4780500" y="4404800"/>
              <a:ext cx="1008000" cy="1008000"/>
            </a:xfrm>
            <a:prstGeom prst="ellipse">
              <a:avLst/>
            </a:prstGeom>
            <a:grpFill/>
            <a:ln w="25400">
              <a:noFill/>
            </a:ln>
            <a:effectLst>
              <a:outerShdw blurRad="44450" dist="27940" dir="5400000" algn="ctr">
                <a:srgbClr val="000000">
                  <a:alpha val="32000"/>
                </a:srgbClr>
              </a:outerShdw>
            </a:effectLst>
            <a:sp3d>
              <a:bevelT w="190500" h="38100"/>
            </a:sp3d>
          </p:spPr>
          <p:style>
            <a:lnRef idx="1">
              <a:schemeClr val="accent2"/>
            </a:lnRef>
            <a:fillRef idx="3">
              <a:schemeClr val="accent2"/>
            </a:fillRef>
            <a:effectRef idx="2">
              <a:schemeClr val="accent2"/>
            </a:effectRef>
            <a:fontRef idx="minor">
              <a:schemeClr val="lt1"/>
            </a:fontRef>
          </p:style>
          <p:txBody>
            <a:bodyPr anchor="ctr">
              <a:sp3d/>
            </a:bodyPr>
            <a:lstStyle/>
            <a:p>
              <a:pPr algn="ctr" eaLnBrk="0" fontAlgn="ctr" hangingPunct="0">
                <a:spcBef>
                  <a:spcPts val="0"/>
                </a:spcBef>
                <a:spcAft>
                  <a:spcPts val="0"/>
                </a:spcAft>
                <a:buClr>
                  <a:srgbClr val="FF0000"/>
                </a:buClr>
                <a:buSzPct val="70000"/>
                <a:buFont typeface="Wingdings" pitchFamily="2" charset="2"/>
                <a:buChar char="u"/>
                <a:defRPr/>
              </a:pPr>
              <a:endParaRPr lang="fr-FR" altLang="zh-CN" sz="1600" b="1" dirty="0">
                <a:solidFill>
                  <a:schemeClr val="bg1"/>
                </a:solidFill>
                <a:latin typeface="微软雅黑" pitchFamily="34" charset="-122"/>
                <a:ea typeface="微软雅黑" pitchFamily="34" charset="-122"/>
              </a:endParaRPr>
            </a:p>
          </p:txBody>
        </p:sp>
        <p:sp>
          <p:nvSpPr>
            <p:cNvPr id="14" name="椭圆 13"/>
            <p:cNvSpPr>
              <a:spLocks/>
            </p:cNvSpPr>
            <p:nvPr/>
          </p:nvSpPr>
          <p:spPr>
            <a:xfrm rot="19388639">
              <a:off x="4776637" y="4463533"/>
              <a:ext cx="683605" cy="466696"/>
            </a:xfrm>
            <a:prstGeom prst="ellipse">
              <a:avLst/>
            </a:prstGeom>
            <a:grpFill/>
            <a:ln>
              <a:noFill/>
            </a:ln>
            <a:effectLst>
              <a:outerShdw blurRad="44450" dist="27940" dir="5400000" algn="ctr">
                <a:srgbClr val="000000">
                  <a:alpha val="32000"/>
                </a:srgbClr>
              </a:outerShdw>
            </a:effectLst>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400" dirty="0">
                <a:solidFill>
                  <a:srgbClr val="FFFFFF"/>
                </a:solidFill>
                <a:ea typeface="微软雅黑" pitchFamily="34" charset="-122"/>
              </a:endParaRPr>
            </a:p>
          </p:txBody>
        </p:sp>
        <p:sp>
          <p:nvSpPr>
            <p:cNvPr id="15" name="椭圆 14"/>
            <p:cNvSpPr>
              <a:spLocks noChangeAspect="1"/>
            </p:cNvSpPr>
            <p:nvPr/>
          </p:nvSpPr>
          <p:spPr>
            <a:xfrm>
              <a:off x="4888500" y="4512800"/>
              <a:ext cx="792000" cy="792000"/>
            </a:xfrm>
            <a:prstGeom prst="ellipse">
              <a:avLst/>
            </a:prstGeom>
            <a:grpFill/>
            <a:ln>
              <a:noFill/>
            </a:ln>
            <a:effectLst>
              <a:outerShdw blurRad="44450" dist="27940" dir="5400000" algn="ctr">
                <a:srgbClr val="000000">
                  <a:alpha val="32000"/>
                </a:srgbClr>
              </a:outerShdw>
            </a:effectLst>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p>
          </p:txBody>
        </p:sp>
      </p:grpSp>
      <p:sp>
        <p:nvSpPr>
          <p:cNvPr id="16" name="TextBox 147"/>
          <p:cNvSpPr txBox="1">
            <a:spLocks noChangeArrowheads="1"/>
          </p:cNvSpPr>
          <p:nvPr/>
        </p:nvSpPr>
        <p:spPr bwMode="auto">
          <a:xfrm>
            <a:off x="4952359" y="3976266"/>
            <a:ext cx="1062038" cy="307975"/>
          </a:xfrm>
          <a:prstGeom prst="rect">
            <a:avLst/>
          </a:prstGeom>
          <a:noFill/>
          <a:ln w="9525">
            <a:noFill/>
            <a:miter lim="800000"/>
            <a:headEnd/>
            <a:tailEnd/>
          </a:ln>
          <a:effectLst/>
        </p:spPr>
        <p:txBody>
          <a:bodyPr>
            <a:spAutoFit/>
          </a:bodyPr>
          <a:lstStyle/>
          <a:p>
            <a:pPr algn="ctr" defTabSz="912813" eaLnBrk="0" fontAlgn="ctr" hangingPunct="0">
              <a:buClr>
                <a:srgbClr val="FF0000"/>
              </a:buClr>
              <a:buSzPct val="70000"/>
            </a:pPr>
            <a:r>
              <a:rPr lang="zh-CN" altLang="en-US" sz="1400" dirty="0">
                <a:solidFill>
                  <a:schemeClr val="bg1"/>
                </a:solidFill>
                <a:latin typeface="微软雅黑" pitchFamily="34" charset="-122"/>
                <a:ea typeface="微软雅黑" pitchFamily="34" charset="-122"/>
              </a:rPr>
              <a:t>添加文本</a:t>
            </a:r>
          </a:p>
        </p:txBody>
      </p:sp>
      <p:sp>
        <p:nvSpPr>
          <p:cNvPr id="17" name="矩形 87"/>
          <p:cNvSpPr>
            <a:spLocks noChangeArrowheads="1"/>
          </p:cNvSpPr>
          <p:nvPr/>
        </p:nvSpPr>
        <p:spPr bwMode="auto">
          <a:xfrm>
            <a:off x="6136634" y="974303"/>
            <a:ext cx="1565275" cy="307975"/>
          </a:xfrm>
          <a:prstGeom prst="rect">
            <a:avLst/>
          </a:prstGeom>
          <a:noFill/>
          <a:ln w="9525">
            <a:noFill/>
            <a:miter lim="800000"/>
            <a:headEnd/>
            <a:tailEnd/>
          </a:ln>
        </p:spPr>
        <p:txBody>
          <a:bodyPr>
            <a:spAutoFit/>
          </a:bodyPr>
          <a:lstStyle/>
          <a:p>
            <a:pPr algn="l" eaLnBrk="0" fontAlgn="ctr" hangingPunct="0">
              <a:buClr>
                <a:srgbClr val="FF0000"/>
              </a:buClr>
              <a:buSzPct val="70000"/>
            </a:pPr>
            <a:r>
              <a:rPr lang="zh-CN" altLang="en-US" sz="1400" dirty="0">
                <a:solidFill>
                  <a:schemeClr val="accent2"/>
                </a:solidFill>
                <a:latin typeface="微软雅黑" pitchFamily="34" charset="-122"/>
                <a:ea typeface="微软雅黑" pitchFamily="34" charset="-122"/>
              </a:rPr>
              <a:t>点击添加文本</a:t>
            </a:r>
            <a:endParaRPr lang="en-US" altLang="zh-CN" sz="1400" dirty="0">
              <a:solidFill>
                <a:schemeClr val="accent2"/>
              </a:solidFill>
              <a:latin typeface="微软雅黑" pitchFamily="34" charset="-122"/>
              <a:ea typeface="微软雅黑" pitchFamily="34" charset="-122"/>
            </a:endParaRPr>
          </a:p>
        </p:txBody>
      </p:sp>
      <p:sp>
        <p:nvSpPr>
          <p:cNvPr id="18" name="矩形 87"/>
          <p:cNvSpPr>
            <a:spLocks noChangeArrowheads="1"/>
          </p:cNvSpPr>
          <p:nvPr/>
        </p:nvSpPr>
        <p:spPr bwMode="auto">
          <a:xfrm>
            <a:off x="6136634" y="1275928"/>
            <a:ext cx="1565275" cy="307975"/>
          </a:xfrm>
          <a:prstGeom prst="rect">
            <a:avLst/>
          </a:prstGeom>
          <a:noFill/>
          <a:ln w="9525">
            <a:noFill/>
            <a:miter lim="800000"/>
            <a:headEnd/>
            <a:tailEnd/>
          </a:ln>
        </p:spPr>
        <p:txBody>
          <a:bodyPr>
            <a:spAutoFit/>
          </a:bodyPr>
          <a:lstStyle/>
          <a:p>
            <a:pPr algn="l" eaLnBrk="0" fontAlgn="ctr" hangingPunct="0">
              <a:buClr>
                <a:srgbClr val="FF0000"/>
              </a:buClr>
              <a:buSzPct val="70000"/>
            </a:pPr>
            <a:r>
              <a:rPr lang="zh-CN" altLang="en-US" sz="1400" dirty="0">
                <a:solidFill>
                  <a:schemeClr val="accent2"/>
                </a:solidFill>
                <a:latin typeface="微软雅黑" pitchFamily="34" charset="-122"/>
                <a:ea typeface="微软雅黑" pitchFamily="34" charset="-122"/>
              </a:rPr>
              <a:t>点击添加文本</a:t>
            </a:r>
            <a:endParaRPr lang="en-US" altLang="zh-CN" sz="1400" dirty="0">
              <a:solidFill>
                <a:schemeClr val="accent2"/>
              </a:solidFill>
              <a:latin typeface="微软雅黑" pitchFamily="34" charset="-122"/>
              <a:ea typeface="微软雅黑" pitchFamily="34" charset="-122"/>
            </a:endParaRPr>
          </a:p>
        </p:txBody>
      </p:sp>
      <p:sp>
        <p:nvSpPr>
          <p:cNvPr id="19" name="矩形 87"/>
          <p:cNvSpPr>
            <a:spLocks noChangeArrowheads="1"/>
          </p:cNvSpPr>
          <p:nvPr/>
        </p:nvSpPr>
        <p:spPr bwMode="auto">
          <a:xfrm>
            <a:off x="6136634" y="1577553"/>
            <a:ext cx="1506538" cy="307975"/>
          </a:xfrm>
          <a:prstGeom prst="rect">
            <a:avLst/>
          </a:prstGeom>
          <a:noFill/>
          <a:ln w="9525">
            <a:noFill/>
            <a:miter lim="800000"/>
            <a:headEnd/>
            <a:tailEnd/>
          </a:ln>
          <a:effectLst/>
        </p:spPr>
        <p:txBody>
          <a:bodyPr>
            <a:spAutoFit/>
          </a:bodyPr>
          <a:lstStyle/>
          <a:p>
            <a:pPr algn="l" eaLnBrk="0" fontAlgn="ctr" hangingPunct="0">
              <a:buClr>
                <a:srgbClr val="FF0000"/>
              </a:buClr>
              <a:buSzPct val="70000"/>
            </a:pPr>
            <a:r>
              <a:rPr lang="zh-CN" altLang="en-US" sz="1400" dirty="0">
                <a:solidFill>
                  <a:schemeClr val="accent2"/>
                </a:solidFill>
                <a:latin typeface="微软雅黑" pitchFamily="34" charset="-122"/>
                <a:ea typeface="微软雅黑" pitchFamily="34" charset="-122"/>
              </a:rPr>
              <a:t>点击添加文本</a:t>
            </a:r>
            <a:endParaRPr lang="en-US" altLang="zh-CN" sz="1400" dirty="0">
              <a:solidFill>
                <a:schemeClr val="accent2"/>
              </a:solidFill>
              <a:latin typeface="微软雅黑" pitchFamily="34" charset="-122"/>
              <a:ea typeface="微软雅黑" pitchFamily="34" charset="-122"/>
            </a:endParaRPr>
          </a:p>
        </p:txBody>
      </p:sp>
      <p:sp>
        <p:nvSpPr>
          <p:cNvPr id="20" name="AutoShape 60"/>
          <p:cNvSpPr>
            <a:spLocks noChangeArrowheads="1"/>
          </p:cNvSpPr>
          <p:nvPr/>
        </p:nvSpPr>
        <p:spPr bwMode="auto">
          <a:xfrm>
            <a:off x="971600" y="1448966"/>
            <a:ext cx="3780000" cy="2667000"/>
          </a:xfrm>
          <a:prstGeom prst="rightArrow">
            <a:avLst>
              <a:gd name="adj1" fmla="val 68039"/>
              <a:gd name="adj2" fmla="val 41129"/>
            </a:avLst>
          </a:prstGeom>
          <a:ln/>
          <a:effectLst/>
        </p:spPr>
        <p:style>
          <a:lnRef idx="1">
            <a:schemeClr val="accent3"/>
          </a:lnRef>
          <a:fillRef idx="3">
            <a:schemeClr val="accent3"/>
          </a:fillRef>
          <a:effectRef idx="2">
            <a:schemeClr val="accent3"/>
          </a:effectRef>
          <a:fontRef idx="minor">
            <a:schemeClr val="lt1"/>
          </a:fontRef>
        </p:style>
        <p:txBody>
          <a:bodyPr anchor="ctr">
            <a:sp3d/>
          </a:bodyPr>
          <a:lstStyle/>
          <a:p>
            <a:pPr marL="0" lvl="2" algn="ctr" eaLnBrk="0" fontAlgn="ctr" hangingPunct="0">
              <a:spcBef>
                <a:spcPts val="0"/>
              </a:spcBef>
              <a:spcAft>
                <a:spcPts val="0"/>
              </a:spcAft>
              <a:buClr>
                <a:srgbClr val="FF0000"/>
              </a:buClr>
              <a:buSzPct val="70000"/>
              <a:buFont typeface="Wingdings" pitchFamily="2" charset="2"/>
              <a:buChar char="u"/>
              <a:tabLst>
                <a:tab pos="136525" algn="l"/>
              </a:tabLst>
              <a:defRPr/>
            </a:pPr>
            <a:endParaRPr lang="zh-CN" altLang="en-US" sz="1400" dirty="0">
              <a:latin typeface="微软雅黑" pitchFamily="34" charset="-122"/>
              <a:ea typeface="微软雅黑" pitchFamily="34" charset="-122"/>
            </a:endParaRPr>
          </a:p>
        </p:txBody>
      </p:sp>
      <p:sp>
        <p:nvSpPr>
          <p:cNvPr id="21" name="矩形 14"/>
          <p:cNvSpPr>
            <a:spLocks noChangeArrowheads="1"/>
          </p:cNvSpPr>
          <p:nvPr/>
        </p:nvSpPr>
        <p:spPr bwMode="auto">
          <a:xfrm>
            <a:off x="3493432" y="2537772"/>
            <a:ext cx="1273175" cy="523875"/>
          </a:xfrm>
          <a:prstGeom prst="rect">
            <a:avLst/>
          </a:prstGeom>
          <a:noFill/>
          <a:ln w="9525">
            <a:noFill/>
            <a:miter lim="800000"/>
            <a:headEnd/>
            <a:tailEnd/>
          </a:ln>
          <a:effectLst/>
        </p:spPr>
        <p:txBody>
          <a:bodyPr>
            <a:spAutoFit/>
          </a:bodyPr>
          <a:lstStyle/>
          <a:p>
            <a:pPr algn="ctr"/>
            <a:r>
              <a:rPr kumimoji="1" lang="zh-CN" altLang="en-US" sz="1400" dirty="0">
                <a:solidFill>
                  <a:schemeClr val="accent2"/>
                </a:solidFill>
                <a:latin typeface="微软雅黑" pitchFamily="34" charset="-122"/>
                <a:ea typeface="微软雅黑" pitchFamily="34" charset="-122"/>
              </a:rPr>
              <a:t>点击添</a:t>
            </a:r>
            <a:endParaRPr kumimoji="1" lang="en-US" altLang="zh-CN" sz="1400" dirty="0">
              <a:solidFill>
                <a:schemeClr val="accent2"/>
              </a:solidFill>
              <a:latin typeface="微软雅黑" pitchFamily="34" charset="-122"/>
              <a:ea typeface="微软雅黑" pitchFamily="34" charset="-122"/>
            </a:endParaRPr>
          </a:p>
          <a:p>
            <a:pPr algn="ctr"/>
            <a:r>
              <a:rPr kumimoji="1" lang="zh-CN" altLang="en-US" sz="1400" dirty="0">
                <a:solidFill>
                  <a:schemeClr val="accent2"/>
                </a:solidFill>
                <a:latin typeface="微软雅黑" pitchFamily="34" charset="-122"/>
                <a:ea typeface="微软雅黑" pitchFamily="34" charset="-122"/>
              </a:rPr>
              <a:t>加文本</a:t>
            </a:r>
          </a:p>
        </p:txBody>
      </p:sp>
      <p:grpSp>
        <p:nvGrpSpPr>
          <p:cNvPr id="22" name="组合 26"/>
          <p:cNvGrpSpPr>
            <a:grpSpLocks noChangeAspect="1"/>
          </p:cNvGrpSpPr>
          <p:nvPr/>
        </p:nvGrpSpPr>
        <p:grpSpPr bwMode="auto">
          <a:xfrm>
            <a:off x="2806059" y="2344316"/>
            <a:ext cx="961142" cy="896937"/>
            <a:chOff x="1321939" y="2463785"/>
            <a:chExt cx="451439" cy="2705673"/>
          </a:xfrm>
          <a:effectLst/>
        </p:grpSpPr>
        <p:sp>
          <p:nvSpPr>
            <p:cNvPr id="23" name="圆角矩形 22"/>
            <p:cNvSpPr/>
            <p:nvPr/>
          </p:nvSpPr>
          <p:spPr>
            <a:xfrm>
              <a:off x="1321939" y="2463785"/>
              <a:ext cx="415318" cy="2705673"/>
            </a:xfrm>
            <a:prstGeom prst="roundRect">
              <a:avLst>
                <a:gd name="adj" fmla="val 10568"/>
              </a:avLst>
            </a:prstGeom>
            <a:gradFill rotWithShape="1">
              <a:gsLst>
                <a:gs pos="0">
                  <a:srgbClr val="00C8FF"/>
                </a:gs>
                <a:gs pos="100000">
                  <a:srgbClr val="004BFF"/>
                </a:gs>
              </a:gsLst>
              <a:lin ang="54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dirty="0">
                <a:solidFill>
                  <a:schemeClr val="tx1"/>
                </a:solidFill>
                <a:latin typeface="微软雅黑" pitchFamily="34" charset="-122"/>
                <a:ea typeface="微软雅黑" pitchFamily="34" charset="-122"/>
              </a:endParaRPr>
            </a:p>
          </p:txBody>
        </p:sp>
        <p:sp>
          <p:nvSpPr>
            <p:cNvPr id="24" name="矩形 14"/>
            <p:cNvSpPr>
              <a:spLocks noChangeArrowheads="1"/>
            </p:cNvSpPr>
            <p:nvPr/>
          </p:nvSpPr>
          <p:spPr bwMode="auto">
            <a:xfrm>
              <a:off x="1373491" y="2934457"/>
              <a:ext cx="399887" cy="1764331"/>
            </a:xfrm>
            <a:prstGeom prst="rect">
              <a:avLst/>
            </a:prstGeom>
            <a:no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zh-CN" altLang="en-US" dirty="0">
                  <a:latin typeface="微软雅黑" pitchFamily="34" charset="-122"/>
                  <a:ea typeface="微软雅黑" pitchFamily="34" charset="-122"/>
                </a:rPr>
                <a:t>添加</a:t>
              </a:r>
              <a:endParaRPr lang="en-US" altLang="zh-CN" dirty="0">
                <a:latin typeface="微软雅黑" pitchFamily="34" charset="-122"/>
                <a:ea typeface="微软雅黑" pitchFamily="34" charset="-122"/>
              </a:endParaRPr>
            </a:p>
            <a:p>
              <a:r>
                <a:rPr lang="zh-CN" altLang="en-US" dirty="0">
                  <a:latin typeface="微软雅黑" pitchFamily="34" charset="-122"/>
                  <a:ea typeface="微软雅黑" pitchFamily="34" charset="-122"/>
                </a:rPr>
                <a:t>标题</a:t>
              </a:r>
            </a:p>
          </p:txBody>
        </p:sp>
      </p:grpSp>
      <p:sp>
        <p:nvSpPr>
          <p:cNvPr id="25" name="矩形 87"/>
          <p:cNvSpPr>
            <a:spLocks noChangeArrowheads="1"/>
          </p:cNvSpPr>
          <p:nvPr/>
        </p:nvSpPr>
        <p:spPr bwMode="auto">
          <a:xfrm>
            <a:off x="6160447" y="2287166"/>
            <a:ext cx="1565275" cy="306387"/>
          </a:xfrm>
          <a:prstGeom prst="rect">
            <a:avLst/>
          </a:prstGeom>
          <a:noFill/>
          <a:ln w="9525">
            <a:noFill/>
            <a:miter lim="800000"/>
            <a:headEnd/>
            <a:tailEnd/>
          </a:ln>
        </p:spPr>
        <p:txBody>
          <a:bodyPr>
            <a:spAutoFit/>
          </a:bodyPr>
          <a:lstStyle/>
          <a:p>
            <a:pPr algn="l" eaLnBrk="0" fontAlgn="ctr" hangingPunct="0">
              <a:buClr>
                <a:srgbClr val="FF0000"/>
              </a:buClr>
              <a:buSzPct val="70000"/>
            </a:pPr>
            <a:r>
              <a:rPr lang="zh-CN" altLang="en-US" sz="1400">
                <a:solidFill>
                  <a:schemeClr val="accent2"/>
                </a:solidFill>
                <a:latin typeface="微软雅黑" pitchFamily="34" charset="-122"/>
                <a:ea typeface="微软雅黑" pitchFamily="34" charset="-122"/>
              </a:rPr>
              <a:t>点击添加文本</a:t>
            </a:r>
            <a:endParaRPr lang="en-US" altLang="zh-CN" sz="1400">
              <a:solidFill>
                <a:schemeClr val="accent2"/>
              </a:solidFill>
              <a:latin typeface="微软雅黑" pitchFamily="34" charset="-122"/>
              <a:ea typeface="微软雅黑" pitchFamily="34" charset="-122"/>
            </a:endParaRPr>
          </a:p>
        </p:txBody>
      </p:sp>
      <p:sp>
        <p:nvSpPr>
          <p:cNvPr id="26" name="矩形 87"/>
          <p:cNvSpPr>
            <a:spLocks noChangeArrowheads="1"/>
          </p:cNvSpPr>
          <p:nvPr/>
        </p:nvSpPr>
        <p:spPr bwMode="auto">
          <a:xfrm>
            <a:off x="6160447" y="2588791"/>
            <a:ext cx="1565275" cy="307975"/>
          </a:xfrm>
          <a:prstGeom prst="rect">
            <a:avLst/>
          </a:prstGeom>
          <a:noFill/>
          <a:ln w="9525">
            <a:noFill/>
            <a:miter lim="800000"/>
            <a:headEnd/>
            <a:tailEnd/>
          </a:ln>
        </p:spPr>
        <p:txBody>
          <a:bodyPr>
            <a:spAutoFit/>
          </a:bodyPr>
          <a:lstStyle/>
          <a:p>
            <a:pPr algn="l" eaLnBrk="0" fontAlgn="ctr" hangingPunct="0">
              <a:buClr>
                <a:srgbClr val="FF0000"/>
              </a:buClr>
              <a:buSzPct val="70000"/>
            </a:pPr>
            <a:r>
              <a:rPr lang="zh-CN" altLang="en-US" sz="1400">
                <a:solidFill>
                  <a:schemeClr val="accent2"/>
                </a:solidFill>
                <a:latin typeface="微软雅黑" pitchFamily="34" charset="-122"/>
                <a:ea typeface="微软雅黑" pitchFamily="34" charset="-122"/>
              </a:rPr>
              <a:t>点击添加文本</a:t>
            </a:r>
            <a:endParaRPr lang="en-US" altLang="zh-CN" sz="1400">
              <a:solidFill>
                <a:schemeClr val="accent2"/>
              </a:solidFill>
              <a:latin typeface="微软雅黑" pitchFamily="34" charset="-122"/>
              <a:ea typeface="微软雅黑" pitchFamily="34" charset="-122"/>
            </a:endParaRPr>
          </a:p>
        </p:txBody>
      </p:sp>
      <p:sp>
        <p:nvSpPr>
          <p:cNvPr id="27" name="矩形 87"/>
          <p:cNvSpPr>
            <a:spLocks noChangeArrowheads="1"/>
          </p:cNvSpPr>
          <p:nvPr/>
        </p:nvSpPr>
        <p:spPr bwMode="auto">
          <a:xfrm>
            <a:off x="6160447" y="2890416"/>
            <a:ext cx="1506537" cy="307975"/>
          </a:xfrm>
          <a:prstGeom prst="rect">
            <a:avLst/>
          </a:prstGeom>
          <a:noFill/>
          <a:ln w="9525">
            <a:noFill/>
            <a:miter lim="800000"/>
            <a:headEnd/>
            <a:tailEnd/>
          </a:ln>
        </p:spPr>
        <p:txBody>
          <a:bodyPr>
            <a:spAutoFit/>
          </a:bodyPr>
          <a:lstStyle/>
          <a:p>
            <a:pPr algn="l" eaLnBrk="0" fontAlgn="ctr" hangingPunct="0">
              <a:buClr>
                <a:srgbClr val="FF0000"/>
              </a:buClr>
              <a:buSzPct val="70000"/>
            </a:pPr>
            <a:r>
              <a:rPr lang="zh-CN" altLang="en-US" sz="1400">
                <a:solidFill>
                  <a:schemeClr val="accent2"/>
                </a:solidFill>
                <a:latin typeface="微软雅黑" pitchFamily="34" charset="-122"/>
                <a:ea typeface="微软雅黑" pitchFamily="34" charset="-122"/>
              </a:rPr>
              <a:t>点击添加文本</a:t>
            </a:r>
            <a:endParaRPr lang="en-US" altLang="zh-CN" sz="1400">
              <a:solidFill>
                <a:schemeClr val="accent2"/>
              </a:solidFill>
              <a:latin typeface="微软雅黑" pitchFamily="34" charset="-122"/>
              <a:ea typeface="微软雅黑" pitchFamily="34" charset="-122"/>
            </a:endParaRPr>
          </a:p>
        </p:txBody>
      </p:sp>
      <p:sp>
        <p:nvSpPr>
          <p:cNvPr id="28" name="矩形 87"/>
          <p:cNvSpPr>
            <a:spLocks noChangeArrowheads="1"/>
          </p:cNvSpPr>
          <p:nvPr/>
        </p:nvSpPr>
        <p:spPr bwMode="auto">
          <a:xfrm>
            <a:off x="6160447" y="3701628"/>
            <a:ext cx="1565275" cy="307975"/>
          </a:xfrm>
          <a:prstGeom prst="rect">
            <a:avLst/>
          </a:prstGeom>
          <a:noFill/>
          <a:ln w="9525">
            <a:noFill/>
            <a:miter lim="800000"/>
            <a:headEnd/>
            <a:tailEnd/>
          </a:ln>
        </p:spPr>
        <p:txBody>
          <a:bodyPr>
            <a:spAutoFit/>
          </a:bodyPr>
          <a:lstStyle/>
          <a:p>
            <a:pPr algn="l" eaLnBrk="0" fontAlgn="ctr" hangingPunct="0">
              <a:buClr>
                <a:srgbClr val="FF0000"/>
              </a:buClr>
              <a:buSzPct val="70000"/>
            </a:pPr>
            <a:r>
              <a:rPr lang="zh-CN" altLang="en-US" sz="1400">
                <a:solidFill>
                  <a:schemeClr val="accent2"/>
                </a:solidFill>
                <a:latin typeface="微软雅黑" pitchFamily="34" charset="-122"/>
                <a:ea typeface="微软雅黑" pitchFamily="34" charset="-122"/>
              </a:rPr>
              <a:t>点击添加文本</a:t>
            </a:r>
            <a:endParaRPr lang="en-US" altLang="zh-CN" sz="1400">
              <a:solidFill>
                <a:schemeClr val="accent2"/>
              </a:solidFill>
              <a:latin typeface="微软雅黑" pitchFamily="34" charset="-122"/>
              <a:ea typeface="微软雅黑" pitchFamily="34" charset="-122"/>
            </a:endParaRPr>
          </a:p>
        </p:txBody>
      </p:sp>
      <p:sp>
        <p:nvSpPr>
          <p:cNvPr id="29" name="矩形 87"/>
          <p:cNvSpPr>
            <a:spLocks noChangeArrowheads="1"/>
          </p:cNvSpPr>
          <p:nvPr/>
        </p:nvSpPr>
        <p:spPr bwMode="auto">
          <a:xfrm>
            <a:off x="6160447" y="4003253"/>
            <a:ext cx="1565275" cy="307975"/>
          </a:xfrm>
          <a:prstGeom prst="rect">
            <a:avLst/>
          </a:prstGeom>
          <a:noFill/>
          <a:ln w="9525">
            <a:noFill/>
            <a:miter lim="800000"/>
            <a:headEnd/>
            <a:tailEnd/>
          </a:ln>
        </p:spPr>
        <p:txBody>
          <a:bodyPr>
            <a:spAutoFit/>
          </a:bodyPr>
          <a:lstStyle/>
          <a:p>
            <a:pPr algn="l" eaLnBrk="0" fontAlgn="ctr" hangingPunct="0">
              <a:buClr>
                <a:srgbClr val="FF0000"/>
              </a:buClr>
              <a:buSzPct val="70000"/>
            </a:pPr>
            <a:r>
              <a:rPr lang="zh-CN" altLang="en-US" sz="1400">
                <a:solidFill>
                  <a:schemeClr val="accent2"/>
                </a:solidFill>
                <a:latin typeface="微软雅黑" pitchFamily="34" charset="-122"/>
                <a:ea typeface="微软雅黑" pitchFamily="34" charset="-122"/>
              </a:rPr>
              <a:t>点击添加文本</a:t>
            </a:r>
            <a:endParaRPr lang="en-US" altLang="zh-CN" sz="1400">
              <a:solidFill>
                <a:schemeClr val="accent2"/>
              </a:solidFill>
              <a:latin typeface="微软雅黑" pitchFamily="34" charset="-122"/>
              <a:ea typeface="微软雅黑" pitchFamily="34" charset="-122"/>
            </a:endParaRPr>
          </a:p>
        </p:txBody>
      </p:sp>
      <p:sp>
        <p:nvSpPr>
          <p:cNvPr id="30" name="矩形 87"/>
          <p:cNvSpPr>
            <a:spLocks noChangeArrowheads="1"/>
          </p:cNvSpPr>
          <p:nvPr/>
        </p:nvSpPr>
        <p:spPr bwMode="auto">
          <a:xfrm>
            <a:off x="6160447" y="4304878"/>
            <a:ext cx="1506537" cy="307975"/>
          </a:xfrm>
          <a:prstGeom prst="rect">
            <a:avLst/>
          </a:prstGeom>
          <a:noFill/>
          <a:ln w="9525">
            <a:noFill/>
            <a:miter lim="800000"/>
            <a:headEnd/>
            <a:tailEnd/>
          </a:ln>
        </p:spPr>
        <p:txBody>
          <a:bodyPr>
            <a:spAutoFit/>
          </a:bodyPr>
          <a:lstStyle/>
          <a:p>
            <a:pPr algn="l" eaLnBrk="0" fontAlgn="ctr" hangingPunct="0">
              <a:buClr>
                <a:srgbClr val="FF0000"/>
              </a:buClr>
              <a:buSzPct val="70000"/>
            </a:pPr>
            <a:r>
              <a:rPr lang="zh-CN" altLang="en-US" sz="1400">
                <a:solidFill>
                  <a:schemeClr val="accent2"/>
                </a:solidFill>
                <a:latin typeface="微软雅黑" pitchFamily="34" charset="-122"/>
                <a:ea typeface="微软雅黑" pitchFamily="34" charset="-122"/>
              </a:rPr>
              <a:t>点击添加文本</a:t>
            </a:r>
            <a:endParaRPr lang="en-US" altLang="zh-CN" sz="1400">
              <a:solidFill>
                <a:schemeClr val="accent2"/>
              </a:solidFill>
              <a:latin typeface="微软雅黑" pitchFamily="34" charset="-122"/>
              <a:ea typeface="微软雅黑" pitchFamily="34" charset="-122"/>
            </a:endParaRPr>
          </a:p>
        </p:txBody>
      </p:sp>
      <p:sp>
        <p:nvSpPr>
          <p:cNvPr id="31" name="AutoShape 593"/>
          <p:cNvSpPr>
            <a:spLocks noChangeArrowheads="1"/>
          </p:cNvSpPr>
          <p:nvPr/>
        </p:nvSpPr>
        <p:spPr bwMode="auto">
          <a:xfrm rot="10800000" flipH="1" flipV="1">
            <a:off x="2297347" y="2638369"/>
            <a:ext cx="396000" cy="360000"/>
          </a:xfrm>
          <a:prstGeom prst="chevron">
            <a:avLst/>
          </a:prstGeom>
          <a:gradFill flip="none" rotWithShape="1">
            <a:gsLst>
              <a:gs pos="0">
                <a:srgbClr val="0099FF"/>
              </a:gs>
              <a:gs pos="90000">
                <a:srgbClr val="005FFA"/>
              </a:gs>
            </a:gsLst>
            <a:lin ang="2700000" scaled="1"/>
            <a:tileRect/>
          </a:gradFill>
          <a:ln w="25400">
            <a:noFill/>
          </a:ln>
          <a:effectLst/>
          <a:scene3d>
            <a:camera prst="orthographicFront"/>
            <a:lightRig rig="flat" dir="t"/>
          </a:scene3d>
          <a:sp3d extrusionH="304800">
            <a:bevelT prst="convex"/>
            <a:bevelB w="0" h="0"/>
            <a:contourClr>
              <a:srgbClr val="FFE593"/>
            </a:contourClr>
          </a:sp3d>
        </p:spPr>
        <p:style>
          <a:lnRef idx="1">
            <a:schemeClr val="accent2"/>
          </a:lnRef>
          <a:fillRef idx="3">
            <a:schemeClr val="accent2"/>
          </a:fillRef>
          <a:effectRef idx="2">
            <a:schemeClr val="accent2"/>
          </a:effectRef>
          <a:fontRef idx="minor">
            <a:schemeClr val="lt1"/>
          </a:fontRef>
        </p:style>
        <p:txBody>
          <a:bodyPr anchor="ctr">
            <a:sp3d/>
          </a:bodyPr>
          <a:lstStyle/>
          <a:p>
            <a:pPr algn="ctr" eaLnBrk="0" fontAlgn="ctr" hangingPunct="0">
              <a:spcBef>
                <a:spcPts val="0"/>
              </a:spcBef>
              <a:spcAft>
                <a:spcPts val="0"/>
              </a:spcAft>
              <a:buClr>
                <a:srgbClr val="FF0000"/>
              </a:buClr>
              <a:buSzPct val="70000"/>
              <a:buFont typeface="Wingdings" pitchFamily="2" charset="2"/>
              <a:buChar char="u"/>
              <a:defRPr/>
            </a:pPr>
            <a:endParaRPr lang="zh-CN" altLang="en-US" sz="1600" b="1" dirty="0">
              <a:solidFill>
                <a:schemeClr val="bg1"/>
              </a:solidFill>
              <a:effectLst/>
              <a:latin typeface="微软雅黑" pitchFamily="34" charset="-122"/>
              <a:ea typeface="微软雅黑" pitchFamily="34" charset="-122"/>
            </a:endParaRPr>
          </a:p>
        </p:txBody>
      </p:sp>
      <p:grpSp>
        <p:nvGrpSpPr>
          <p:cNvPr id="32" name="组合 26"/>
          <p:cNvGrpSpPr>
            <a:grpSpLocks noChangeAspect="1"/>
          </p:cNvGrpSpPr>
          <p:nvPr/>
        </p:nvGrpSpPr>
        <p:grpSpPr bwMode="auto">
          <a:xfrm>
            <a:off x="1351908" y="2344316"/>
            <a:ext cx="975130" cy="896937"/>
            <a:chOff x="1317289" y="2463785"/>
            <a:chExt cx="458010" cy="2705673"/>
          </a:xfrm>
          <a:effectLst/>
        </p:grpSpPr>
        <p:sp>
          <p:nvSpPr>
            <p:cNvPr id="33" name="圆角矩形 32"/>
            <p:cNvSpPr/>
            <p:nvPr/>
          </p:nvSpPr>
          <p:spPr>
            <a:xfrm>
              <a:off x="1317289" y="2463785"/>
              <a:ext cx="415318" cy="2705673"/>
            </a:xfrm>
            <a:prstGeom prst="roundRect">
              <a:avLst>
                <a:gd name="adj" fmla="val 10568"/>
              </a:avLst>
            </a:prstGeom>
            <a:gradFill rotWithShape="1">
              <a:gsLst>
                <a:gs pos="0">
                  <a:srgbClr val="00C8FF"/>
                </a:gs>
                <a:gs pos="100000">
                  <a:srgbClr val="004BFF"/>
                </a:gs>
              </a:gsLst>
              <a:lin ang="54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dirty="0">
                <a:solidFill>
                  <a:schemeClr val="tx1"/>
                </a:solidFill>
                <a:latin typeface="微软雅黑" pitchFamily="34" charset="-122"/>
                <a:ea typeface="微软雅黑" pitchFamily="34" charset="-122"/>
              </a:endParaRPr>
            </a:p>
          </p:txBody>
        </p:sp>
        <p:sp>
          <p:nvSpPr>
            <p:cNvPr id="34" name="矩形 14"/>
            <p:cNvSpPr>
              <a:spLocks noChangeArrowheads="1"/>
            </p:cNvSpPr>
            <p:nvPr/>
          </p:nvSpPr>
          <p:spPr bwMode="auto">
            <a:xfrm>
              <a:off x="1375412" y="2934457"/>
              <a:ext cx="399887" cy="1764331"/>
            </a:xfrm>
            <a:prstGeom prst="rect">
              <a:avLst/>
            </a:prstGeom>
            <a:no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zh-CN" altLang="en-US" dirty="0">
                  <a:latin typeface="微软雅黑" pitchFamily="34" charset="-122"/>
                  <a:ea typeface="微软雅黑" pitchFamily="34" charset="-122"/>
                </a:rPr>
                <a:t>添加</a:t>
              </a:r>
              <a:endParaRPr lang="en-US" altLang="zh-CN" dirty="0">
                <a:latin typeface="微软雅黑" pitchFamily="34" charset="-122"/>
                <a:ea typeface="微软雅黑" pitchFamily="34" charset="-122"/>
              </a:endParaRPr>
            </a:p>
            <a:p>
              <a:r>
                <a:rPr lang="zh-CN" altLang="en-US" dirty="0">
                  <a:latin typeface="微软雅黑" pitchFamily="34" charset="-122"/>
                  <a:ea typeface="微软雅黑" pitchFamily="34" charset="-122"/>
                </a:rPr>
                <a:t>标题</a:t>
              </a:r>
            </a:p>
          </p:txBody>
        </p:sp>
      </p:grpSp>
      <p:sp>
        <p:nvSpPr>
          <p:cNvPr id="36" name="标题 3"/>
          <p:cNvSpPr txBox="1">
            <a:spLocks/>
          </p:cNvSpPr>
          <p:nvPr/>
        </p:nvSpPr>
        <p:spPr>
          <a:xfrm>
            <a:off x="313184" y="206974"/>
            <a:ext cx="3322712" cy="564576"/>
          </a:xfrm>
          <a:prstGeom prst="rect">
            <a:avLst/>
          </a:prstGeom>
        </p:spPr>
        <p:txBody>
          <a:bodyPr>
            <a:normAutofit fontScale="97500"/>
          </a:bodyPr>
          <a:lstStyle>
            <a:lvl1pPr algn="l" defTabSz="914400" rtl="0" eaLnBrk="1" latinLnBrk="0" hangingPunct="1">
              <a:spcBef>
                <a:spcPct val="0"/>
              </a:spcBef>
              <a:buNone/>
              <a:defRPr sz="2800" kern="1200">
                <a:solidFill>
                  <a:schemeClr val="tx1"/>
                </a:solidFill>
                <a:latin typeface="微软雅黑" pitchFamily="34" charset="-122"/>
                <a:ea typeface="微软雅黑" pitchFamily="34" charset="-122"/>
                <a:cs typeface="+mj-cs"/>
              </a:defRPr>
            </a:lvl1pPr>
          </a:lstStyle>
          <a:p>
            <a:r>
              <a:rPr lang="zh-CN" altLang="en-US" dirty="0">
                <a:solidFill>
                  <a:schemeClr val="tx2">
                    <a:lumMod val="50000"/>
                  </a:schemeClr>
                </a:solidFill>
              </a:rPr>
              <a:t>单击此处添加标题</a:t>
            </a:r>
          </a:p>
        </p:txBody>
      </p:sp>
    </p:spTree>
    <p:extLst>
      <p:ext uri="{BB962C8B-B14F-4D97-AF65-F5344CB8AC3E}">
        <p14:creationId xmlns:p14="http://schemas.microsoft.com/office/powerpoint/2010/main" val="2897912511"/>
      </p:ext>
    </p:extLst>
  </p:cSld>
  <p:clrMapOvr>
    <a:masterClrMapping/>
  </p:clrMapOvr>
  <p:transition spd="med" advClick="0" advTm="100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wipe(left)">
                                      <p:cBhvr>
                                        <p:cTn id="7" dur="750"/>
                                        <p:tgtEl>
                                          <p:spTgt spid="36"/>
                                        </p:tgtEl>
                                      </p:cBhvr>
                                    </p:animEffect>
                                  </p:childTnLst>
                                </p:cTn>
                              </p:par>
                            </p:childTnLst>
                          </p:cTn>
                        </p:par>
                        <p:par>
                          <p:cTn id="8" fill="hold">
                            <p:stCondLst>
                              <p:cond delay="750"/>
                            </p:stCondLst>
                            <p:childTnLst>
                              <p:par>
                                <p:cTn id="9" presetID="2" presetClass="entr" presetSubtype="8" fill="hold" nodeType="afterEffect">
                                  <p:stCondLst>
                                    <p:cond delay="0"/>
                                  </p:stCondLst>
                                  <p:childTnLst>
                                    <p:set>
                                      <p:cBhvr>
                                        <p:cTn id="10" dur="1" fill="hold">
                                          <p:stCondLst>
                                            <p:cond delay="0"/>
                                          </p:stCondLst>
                                        </p:cTn>
                                        <p:tgtEl>
                                          <p:spTgt spid="32"/>
                                        </p:tgtEl>
                                        <p:attrNameLst>
                                          <p:attrName>style.visibility</p:attrName>
                                        </p:attrNameLst>
                                      </p:cBhvr>
                                      <p:to>
                                        <p:strVal val="visible"/>
                                      </p:to>
                                    </p:set>
                                    <p:anim calcmode="lin" valueType="num">
                                      <p:cBhvr additive="base">
                                        <p:cTn id="11" dur="500" fill="hold"/>
                                        <p:tgtEl>
                                          <p:spTgt spid="32"/>
                                        </p:tgtEl>
                                        <p:attrNameLst>
                                          <p:attrName>ppt_x</p:attrName>
                                        </p:attrNameLst>
                                      </p:cBhvr>
                                      <p:tavLst>
                                        <p:tav tm="0">
                                          <p:val>
                                            <p:strVal val="0-#ppt_w/2"/>
                                          </p:val>
                                        </p:tav>
                                        <p:tav tm="100000">
                                          <p:val>
                                            <p:strVal val="#ppt_x"/>
                                          </p:val>
                                        </p:tav>
                                      </p:tavLst>
                                    </p:anim>
                                    <p:anim calcmode="lin" valueType="num">
                                      <p:cBhvr additive="base">
                                        <p:cTn id="12" dur="500" fill="hold"/>
                                        <p:tgtEl>
                                          <p:spTgt spid="32"/>
                                        </p:tgtEl>
                                        <p:attrNameLst>
                                          <p:attrName>ppt_y</p:attrName>
                                        </p:attrNameLst>
                                      </p:cBhvr>
                                      <p:tavLst>
                                        <p:tav tm="0">
                                          <p:val>
                                            <p:strVal val="#ppt_y"/>
                                          </p:val>
                                        </p:tav>
                                        <p:tav tm="100000">
                                          <p:val>
                                            <p:strVal val="#ppt_y"/>
                                          </p:val>
                                        </p:tav>
                                      </p:tavLst>
                                    </p:anim>
                                  </p:childTnLst>
                                </p:cTn>
                              </p:par>
                            </p:childTnLst>
                          </p:cTn>
                        </p:par>
                        <p:par>
                          <p:cTn id="13" fill="hold">
                            <p:stCondLst>
                              <p:cond delay="1250"/>
                            </p:stCondLst>
                            <p:childTnLst>
                              <p:par>
                                <p:cTn id="14" presetID="2" presetClass="entr" presetSubtype="8" fill="hold" grpId="0" nodeType="afterEffect">
                                  <p:stCondLst>
                                    <p:cond delay="0"/>
                                  </p:stCondLst>
                                  <p:childTnLst>
                                    <p:set>
                                      <p:cBhvr>
                                        <p:cTn id="15" dur="1" fill="hold">
                                          <p:stCondLst>
                                            <p:cond delay="0"/>
                                          </p:stCondLst>
                                        </p:cTn>
                                        <p:tgtEl>
                                          <p:spTgt spid="31"/>
                                        </p:tgtEl>
                                        <p:attrNameLst>
                                          <p:attrName>style.visibility</p:attrName>
                                        </p:attrNameLst>
                                      </p:cBhvr>
                                      <p:to>
                                        <p:strVal val="visible"/>
                                      </p:to>
                                    </p:set>
                                    <p:anim calcmode="lin" valueType="num">
                                      <p:cBhvr additive="base">
                                        <p:cTn id="16" dur="500" fill="hold"/>
                                        <p:tgtEl>
                                          <p:spTgt spid="31"/>
                                        </p:tgtEl>
                                        <p:attrNameLst>
                                          <p:attrName>ppt_x</p:attrName>
                                        </p:attrNameLst>
                                      </p:cBhvr>
                                      <p:tavLst>
                                        <p:tav tm="0">
                                          <p:val>
                                            <p:strVal val="0-#ppt_w/2"/>
                                          </p:val>
                                        </p:tav>
                                        <p:tav tm="100000">
                                          <p:val>
                                            <p:strVal val="#ppt_x"/>
                                          </p:val>
                                        </p:tav>
                                      </p:tavLst>
                                    </p:anim>
                                    <p:anim calcmode="lin" valueType="num">
                                      <p:cBhvr additive="base">
                                        <p:cTn id="17" dur="500" fill="hold"/>
                                        <p:tgtEl>
                                          <p:spTgt spid="31"/>
                                        </p:tgtEl>
                                        <p:attrNameLst>
                                          <p:attrName>ppt_y</p:attrName>
                                        </p:attrNameLst>
                                      </p:cBhvr>
                                      <p:tavLst>
                                        <p:tav tm="0">
                                          <p:val>
                                            <p:strVal val="#ppt_y"/>
                                          </p:val>
                                        </p:tav>
                                        <p:tav tm="100000">
                                          <p:val>
                                            <p:strVal val="#ppt_y"/>
                                          </p:val>
                                        </p:tav>
                                      </p:tavLst>
                                    </p:anim>
                                  </p:childTnLst>
                                </p:cTn>
                              </p:par>
                            </p:childTnLst>
                          </p:cTn>
                        </p:par>
                        <p:par>
                          <p:cTn id="18" fill="hold">
                            <p:stCondLst>
                              <p:cond delay="1750"/>
                            </p:stCondLst>
                            <p:childTnLst>
                              <p:par>
                                <p:cTn id="19" presetID="2" presetClass="entr" presetSubtype="8" fill="hold" nodeType="afterEffect">
                                  <p:stCondLst>
                                    <p:cond delay="0"/>
                                  </p:stCondLst>
                                  <p:childTnLst>
                                    <p:set>
                                      <p:cBhvr>
                                        <p:cTn id="20" dur="1" fill="hold">
                                          <p:stCondLst>
                                            <p:cond delay="0"/>
                                          </p:stCondLst>
                                        </p:cTn>
                                        <p:tgtEl>
                                          <p:spTgt spid="22"/>
                                        </p:tgtEl>
                                        <p:attrNameLst>
                                          <p:attrName>style.visibility</p:attrName>
                                        </p:attrNameLst>
                                      </p:cBhvr>
                                      <p:to>
                                        <p:strVal val="visible"/>
                                      </p:to>
                                    </p:set>
                                    <p:anim calcmode="lin" valueType="num">
                                      <p:cBhvr additive="base">
                                        <p:cTn id="21" dur="500" fill="hold"/>
                                        <p:tgtEl>
                                          <p:spTgt spid="22"/>
                                        </p:tgtEl>
                                        <p:attrNameLst>
                                          <p:attrName>ppt_x</p:attrName>
                                        </p:attrNameLst>
                                      </p:cBhvr>
                                      <p:tavLst>
                                        <p:tav tm="0">
                                          <p:val>
                                            <p:strVal val="0-#ppt_w/2"/>
                                          </p:val>
                                        </p:tav>
                                        <p:tav tm="100000">
                                          <p:val>
                                            <p:strVal val="#ppt_x"/>
                                          </p:val>
                                        </p:tav>
                                      </p:tavLst>
                                    </p:anim>
                                    <p:anim calcmode="lin" valueType="num">
                                      <p:cBhvr additive="base">
                                        <p:cTn id="22" dur="500" fill="hold"/>
                                        <p:tgtEl>
                                          <p:spTgt spid="22"/>
                                        </p:tgtEl>
                                        <p:attrNameLst>
                                          <p:attrName>ppt_y</p:attrName>
                                        </p:attrNameLst>
                                      </p:cBhvr>
                                      <p:tavLst>
                                        <p:tav tm="0">
                                          <p:val>
                                            <p:strVal val="#ppt_y"/>
                                          </p:val>
                                        </p:tav>
                                        <p:tav tm="100000">
                                          <p:val>
                                            <p:strVal val="#ppt_y"/>
                                          </p:val>
                                        </p:tav>
                                      </p:tavLst>
                                    </p:anim>
                                  </p:childTnLst>
                                </p:cTn>
                              </p:par>
                            </p:childTnLst>
                          </p:cTn>
                        </p:par>
                        <p:par>
                          <p:cTn id="23" fill="hold">
                            <p:stCondLst>
                              <p:cond delay="2250"/>
                            </p:stCondLst>
                            <p:childTnLst>
                              <p:par>
                                <p:cTn id="24" presetID="2" presetClass="entr" presetSubtype="8" fill="hold" grpId="0" nodeType="afterEffect">
                                  <p:stCondLst>
                                    <p:cond delay="0"/>
                                  </p:stCondLst>
                                  <p:childTnLst>
                                    <p:set>
                                      <p:cBhvr>
                                        <p:cTn id="25" dur="1" fill="hold">
                                          <p:stCondLst>
                                            <p:cond delay="0"/>
                                          </p:stCondLst>
                                        </p:cTn>
                                        <p:tgtEl>
                                          <p:spTgt spid="20"/>
                                        </p:tgtEl>
                                        <p:attrNameLst>
                                          <p:attrName>style.visibility</p:attrName>
                                        </p:attrNameLst>
                                      </p:cBhvr>
                                      <p:to>
                                        <p:strVal val="visible"/>
                                      </p:to>
                                    </p:set>
                                    <p:anim calcmode="lin" valueType="num">
                                      <p:cBhvr additive="base">
                                        <p:cTn id="26" dur="500" fill="hold"/>
                                        <p:tgtEl>
                                          <p:spTgt spid="20"/>
                                        </p:tgtEl>
                                        <p:attrNameLst>
                                          <p:attrName>ppt_x</p:attrName>
                                        </p:attrNameLst>
                                      </p:cBhvr>
                                      <p:tavLst>
                                        <p:tav tm="0">
                                          <p:val>
                                            <p:strVal val="0-#ppt_w/2"/>
                                          </p:val>
                                        </p:tav>
                                        <p:tav tm="100000">
                                          <p:val>
                                            <p:strVal val="#ppt_x"/>
                                          </p:val>
                                        </p:tav>
                                      </p:tavLst>
                                    </p:anim>
                                    <p:anim calcmode="lin" valueType="num">
                                      <p:cBhvr additive="base">
                                        <p:cTn id="27" dur="500" fill="hold"/>
                                        <p:tgtEl>
                                          <p:spTgt spid="20"/>
                                        </p:tgtEl>
                                        <p:attrNameLst>
                                          <p:attrName>ppt_y</p:attrName>
                                        </p:attrNameLst>
                                      </p:cBhvr>
                                      <p:tavLst>
                                        <p:tav tm="0">
                                          <p:val>
                                            <p:strVal val="#ppt_y"/>
                                          </p:val>
                                        </p:tav>
                                        <p:tav tm="100000">
                                          <p:val>
                                            <p:strVal val="#ppt_y"/>
                                          </p:val>
                                        </p:tav>
                                      </p:tavLst>
                                    </p:anim>
                                  </p:childTnLst>
                                </p:cTn>
                              </p:par>
                            </p:childTnLst>
                          </p:cTn>
                        </p:par>
                        <p:par>
                          <p:cTn id="28" fill="hold">
                            <p:stCondLst>
                              <p:cond delay="2750"/>
                            </p:stCondLst>
                            <p:childTnLst>
                              <p:par>
                                <p:cTn id="29" presetID="2" presetClass="entr" presetSubtype="8" fill="hold" grpId="0" nodeType="afterEffect">
                                  <p:stCondLst>
                                    <p:cond delay="0"/>
                                  </p:stCondLst>
                                  <p:childTnLst>
                                    <p:set>
                                      <p:cBhvr>
                                        <p:cTn id="30" dur="1" fill="hold">
                                          <p:stCondLst>
                                            <p:cond delay="0"/>
                                          </p:stCondLst>
                                        </p:cTn>
                                        <p:tgtEl>
                                          <p:spTgt spid="21"/>
                                        </p:tgtEl>
                                        <p:attrNameLst>
                                          <p:attrName>style.visibility</p:attrName>
                                        </p:attrNameLst>
                                      </p:cBhvr>
                                      <p:to>
                                        <p:strVal val="visible"/>
                                      </p:to>
                                    </p:set>
                                    <p:anim calcmode="lin" valueType="num">
                                      <p:cBhvr additive="base">
                                        <p:cTn id="31" dur="500" fill="hold"/>
                                        <p:tgtEl>
                                          <p:spTgt spid="21"/>
                                        </p:tgtEl>
                                        <p:attrNameLst>
                                          <p:attrName>ppt_x</p:attrName>
                                        </p:attrNameLst>
                                      </p:cBhvr>
                                      <p:tavLst>
                                        <p:tav tm="0">
                                          <p:val>
                                            <p:strVal val="0-#ppt_w/2"/>
                                          </p:val>
                                        </p:tav>
                                        <p:tav tm="100000">
                                          <p:val>
                                            <p:strVal val="#ppt_x"/>
                                          </p:val>
                                        </p:tav>
                                      </p:tavLst>
                                    </p:anim>
                                    <p:anim calcmode="lin" valueType="num">
                                      <p:cBhvr additive="base">
                                        <p:cTn id="32" dur="500" fill="hold"/>
                                        <p:tgtEl>
                                          <p:spTgt spid="21"/>
                                        </p:tgtEl>
                                        <p:attrNameLst>
                                          <p:attrName>ppt_y</p:attrName>
                                        </p:attrNameLst>
                                      </p:cBhvr>
                                      <p:tavLst>
                                        <p:tav tm="0">
                                          <p:val>
                                            <p:strVal val="#ppt_y"/>
                                          </p:val>
                                        </p:tav>
                                        <p:tav tm="100000">
                                          <p:val>
                                            <p:strVal val="#ppt_y"/>
                                          </p:val>
                                        </p:tav>
                                      </p:tavLst>
                                    </p:anim>
                                  </p:childTnLst>
                                </p:cTn>
                              </p:par>
                            </p:childTnLst>
                          </p:cTn>
                        </p:par>
                        <p:par>
                          <p:cTn id="33" fill="hold">
                            <p:stCondLst>
                              <p:cond delay="3250"/>
                            </p:stCondLst>
                            <p:childTnLst>
                              <p:par>
                                <p:cTn id="34" presetID="23" presetClass="entr" presetSubtype="16" fill="hold" nodeType="afterEffect">
                                  <p:stCondLst>
                                    <p:cond delay="0"/>
                                  </p:stCondLst>
                                  <p:childTnLst>
                                    <p:set>
                                      <p:cBhvr>
                                        <p:cTn id="35" dur="1" fill="hold">
                                          <p:stCondLst>
                                            <p:cond delay="0"/>
                                          </p:stCondLst>
                                        </p:cTn>
                                        <p:tgtEl>
                                          <p:spTgt spid="2"/>
                                        </p:tgtEl>
                                        <p:attrNameLst>
                                          <p:attrName>style.visibility</p:attrName>
                                        </p:attrNameLst>
                                      </p:cBhvr>
                                      <p:to>
                                        <p:strVal val="visible"/>
                                      </p:to>
                                    </p:set>
                                    <p:anim calcmode="lin" valueType="num">
                                      <p:cBhvr>
                                        <p:cTn id="36" dur="500" fill="hold"/>
                                        <p:tgtEl>
                                          <p:spTgt spid="2"/>
                                        </p:tgtEl>
                                        <p:attrNameLst>
                                          <p:attrName>ppt_w</p:attrName>
                                        </p:attrNameLst>
                                      </p:cBhvr>
                                      <p:tavLst>
                                        <p:tav tm="0">
                                          <p:val>
                                            <p:fltVal val="0"/>
                                          </p:val>
                                        </p:tav>
                                        <p:tav tm="100000">
                                          <p:val>
                                            <p:strVal val="#ppt_w"/>
                                          </p:val>
                                        </p:tav>
                                      </p:tavLst>
                                    </p:anim>
                                    <p:anim calcmode="lin" valueType="num">
                                      <p:cBhvr>
                                        <p:cTn id="37" dur="500" fill="hold"/>
                                        <p:tgtEl>
                                          <p:spTgt spid="2"/>
                                        </p:tgtEl>
                                        <p:attrNameLst>
                                          <p:attrName>ppt_h</p:attrName>
                                        </p:attrNameLst>
                                      </p:cBhvr>
                                      <p:tavLst>
                                        <p:tav tm="0">
                                          <p:val>
                                            <p:fltVal val="0"/>
                                          </p:val>
                                        </p:tav>
                                        <p:tav tm="100000">
                                          <p:val>
                                            <p:strVal val="#ppt_h"/>
                                          </p:val>
                                        </p:tav>
                                      </p:tavLst>
                                    </p:anim>
                                  </p:childTnLst>
                                </p:cTn>
                              </p:par>
                            </p:childTnLst>
                          </p:cTn>
                        </p:par>
                        <p:par>
                          <p:cTn id="38" fill="hold">
                            <p:stCondLst>
                              <p:cond delay="3750"/>
                            </p:stCondLst>
                            <p:childTnLst>
                              <p:par>
                                <p:cTn id="39" presetID="49" presetClass="entr" presetSubtype="0" decel="100000" fill="hold" grpId="0" nodeType="afterEffect">
                                  <p:stCondLst>
                                    <p:cond delay="0"/>
                                  </p:stCondLst>
                                  <p:childTnLst>
                                    <p:set>
                                      <p:cBhvr>
                                        <p:cTn id="40" dur="1" fill="hold">
                                          <p:stCondLst>
                                            <p:cond delay="0"/>
                                          </p:stCondLst>
                                        </p:cTn>
                                        <p:tgtEl>
                                          <p:spTgt spid="6"/>
                                        </p:tgtEl>
                                        <p:attrNameLst>
                                          <p:attrName>style.visibility</p:attrName>
                                        </p:attrNameLst>
                                      </p:cBhvr>
                                      <p:to>
                                        <p:strVal val="visible"/>
                                      </p:to>
                                    </p:set>
                                    <p:anim calcmode="lin" valueType="num">
                                      <p:cBhvr>
                                        <p:cTn id="41" dur="500" fill="hold"/>
                                        <p:tgtEl>
                                          <p:spTgt spid="6"/>
                                        </p:tgtEl>
                                        <p:attrNameLst>
                                          <p:attrName>ppt_w</p:attrName>
                                        </p:attrNameLst>
                                      </p:cBhvr>
                                      <p:tavLst>
                                        <p:tav tm="0">
                                          <p:val>
                                            <p:fltVal val="0"/>
                                          </p:val>
                                        </p:tav>
                                        <p:tav tm="100000">
                                          <p:val>
                                            <p:strVal val="#ppt_w"/>
                                          </p:val>
                                        </p:tav>
                                      </p:tavLst>
                                    </p:anim>
                                    <p:anim calcmode="lin" valueType="num">
                                      <p:cBhvr>
                                        <p:cTn id="42" dur="500" fill="hold"/>
                                        <p:tgtEl>
                                          <p:spTgt spid="6"/>
                                        </p:tgtEl>
                                        <p:attrNameLst>
                                          <p:attrName>ppt_h</p:attrName>
                                        </p:attrNameLst>
                                      </p:cBhvr>
                                      <p:tavLst>
                                        <p:tav tm="0">
                                          <p:val>
                                            <p:fltVal val="0"/>
                                          </p:val>
                                        </p:tav>
                                        <p:tav tm="100000">
                                          <p:val>
                                            <p:strVal val="#ppt_h"/>
                                          </p:val>
                                        </p:tav>
                                      </p:tavLst>
                                    </p:anim>
                                    <p:anim calcmode="lin" valueType="num">
                                      <p:cBhvr>
                                        <p:cTn id="43" dur="500" fill="hold"/>
                                        <p:tgtEl>
                                          <p:spTgt spid="6"/>
                                        </p:tgtEl>
                                        <p:attrNameLst>
                                          <p:attrName>style.rotation</p:attrName>
                                        </p:attrNameLst>
                                      </p:cBhvr>
                                      <p:tavLst>
                                        <p:tav tm="0">
                                          <p:val>
                                            <p:fltVal val="360"/>
                                          </p:val>
                                        </p:tav>
                                        <p:tav tm="100000">
                                          <p:val>
                                            <p:fltVal val="0"/>
                                          </p:val>
                                        </p:tav>
                                      </p:tavLst>
                                    </p:anim>
                                    <p:animEffect transition="in" filter="fade">
                                      <p:cBhvr>
                                        <p:cTn id="44" dur="500"/>
                                        <p:tgtEl>
                                          <p:spTgt spid="6"/>
                                        </p:tgtEl>
                                      </p:cBhvr>
                                    </p:animEffect>
                                  </p:childTnLst>
                                </p:cTn>
                              </p:par>
                            </p:childTnLst>
                          </p:cTn>
                        </p:par>
                        <p:par>
                          <p:cTn id="45" fill="hold">
                            <p:stCondLst>
                              <p:cond delay="4250"/>
                            </p:stCondLst>
                            <p:childTnLst>
                              <p:par>
                                <p:cTn id="46" presetID="2" presetClass="entr" presetSubtype="2" fill="hold" grpId="0" nodeType="afterEffect">
                                  <p:stCondLst>
                                    <p:cond delay="0"/>
                                  </p:stCondLst>
                                  <p:childTnLst>
                                    <p:set>
                                      <p:cBhvr>
                                        <p:cTn id="47" dur="1" fill="hold">
                                          <p:stCondLst>
                                            <p:cond delay="0"/>
                                          </p:stCondLst>
                                        </p:cTn>
                                        <p:tgtEl>
                                          <p:spTgt spid="17"/>
                                        </p:tgtEl>
                                        <p:attrNameLst>
                                          <p:attrName>style.visibility</p:attrName>
                                        </p:attrNameLst>
                                      </p:cBhvr>
                                      <p:to>
                                        <p:strVal val="visible"/>
                                      </p:to>
                                    </p:set>
                                    <p:anim calcmode="lin" valueType="num">
                                      <p:cBhvr additive="base">
                                        <p:cTn id="48" dur="500" fill="hold"/>
                                        <p:tgtEl>
                                          <p:spTgt spid="17"/>
                                        </p:tgtEl>
                                        <p:attrNameLst>
                                          <p:attrName>ppt_x</p:attrName>
                                        </p:attrNameLst>
                                      </p:cBhvr>
                                      <p:tavLst>
                                        <p:tav tm="0">
                                          <p:val>
                                            <p:strVal val="1+#ppt_w/2"/>
                                          </p:val>
                                        </p:tav>
                                        <p:tav tm="100000">
                                          <p:val>
                                            <p:strVal val="#ppt_x"/>
                                          </p:val>
                                        </p:tav>
                                      </p:tavLst>
                                    </p:anim>
                                    <p:anim calcmode="lin" valueType="num">
                                      <p:cBhvr additive="base">
                                        <p:cTn id="49" dur="500" fill="hold"/>
                                        <p:tgtEl>
                                          <p:spTgt spid="17"/>
                                        </p:tgtEl>
                                        <p:attrNameLst>
                                          <p:attrName>ppt_y</p:attrName>
                                        </p:attrNameLst>
                                      </p:cBhvr>
                                      <p:tavLst>
                                        <p:tav tm="0">
                                          <p:val>
                                            <p:strVal val="#ppt_y"/>
                                          </p:val>
                                        </p:tav>
                                        <p:tav tm="100000">
                                          <p:val>
                                            <p:strVal val="#ppt_y"/>
                                          </p:val>
                                        </p:tav>
                                      </p:tavLst>
                                    </p:anim>
                                  </p:childTnLst>
                                </p:cTn>
                              </p:par>
                            </p:childTnLst>
                          </p:cTn>
                        </p:par>
                        <p:par>
                          <p:cTn id="50" fill="hold">
                            <p:stCondLst>
                              <p:cond delay="4750"/>
                            </p:stCondLst>
                            <p:childTnLst>
                              <p:par>
                                <p:cTn id="51" presetID="2" presetClass="entr" presetSubtype="2" fill="hold" grpId="0" nodeType="afterEffect">
                                  <p:stCondLst>
                                    <p:cond delay="0"/>
                                  </p:stCondLst>
                                  <p:childTnLst>
                                    <p:set>
                                      <p:cBhvr>
                                        <p:cTn id="52" dur="1" fill="hold">
                                          <p:stCondLst>
                                            <p:cond delay="0"/>
                                          </p:stCondLst>
                                        </p:cTn>
                                        <p:tgtEl>
                                          <p:spTgt spid="18"/>
                                        </p:tgtEl>
                                        <p:attrNameLst>
                                          <p:attrName>style.visibility</p:attrName>
                                        </p:attrNameLst>
                                      </p:cBhvr>
                                      <p:to>
                                        <p:strVal val="visible"/>
                                      </p:to>
                                    </p:set>
                                    <p:anim calcmode="lin" valueType="num">
                                      <p:cBhvr additive="base">
                                        <p:cTn id="53" dur="500" fill="hold"/>
                                        <p:tgtEl>
                                          <p:spTgt spid="18"/>
                                        </p:tgtEl>
                                        <p:attrNameLst>
                                          <p:attrName>ppt_x</p:attrName>
                                        </p:attrNameLst>
                                      </p:cBhvr>
                                      <p:tavLst>
                                        <p:tav tm="0">
                                          <p:val>
                                            <p:strVal val="1+#ppt_w/2"/>
                                          </p:val>
                                        </p:tav>
                                        <p:tav tm="100000">
                                          <p:val>
                                            <p:strVal val="#ppt_x"/>
                                          </p:val>
                                        </p:tav>
                                      </p:tavLst>
                                    </p:anim>
                                    <p:anim calcmode="lin" valueType="num">
                                      <p:cBhvr additive="base">
                                        <p:cTn id="54" dur="500" fill="hold"/>
                                        <p:tgtEl>
                                          <p:spTgt spid="18"/>
                                        </p:tgtEl>
                                        <p:attrNameLst>
                                          <p:attrName>ppt_y</p:attrName>
                                        </p:attrNameLst>
                                      </p:cBhvr>
                                      <p:tavLst>
                                        <p:tav tm="0">
                                          <p:val>
                                            <p:strVal val="#ppt_y"/>
                                          </p:val>
                                        </p:tav>
                                        <p:tav tm="100000">
                                          <p:val>
                                            <p:strVal val="#ppt_y"/>
                                          </p:val>
                                        </p:tav>
                                      </p:tavLst>
                                    </p:anim>
                                  </p:childTnLst>
                                </p:cTn>
                              </p:par>
                            </p:childTnLst>
                          </p:cTn>
                        </p:par>
                        <p:par>
                          <p:cTn id="55" fill="hold">
                            <p:stCondLst>
                              <p:cond delay="5250"/>
                            </p:stCondLst>
                            <p:childTnLst>
                              <p:par>
                                <p:cTn id="56" presetID="2" presetClass="entr" presetSubtype="2" fill="hold" grpId="0" nodeType="afterEffect">
                                  <p:stCondLst>
                                    <p:cond delay="0"/>
                                  </p:stCondLst>
                                  <p:childTnLst>
                                    <p:set>
                                      <p:cBhvr>
                                        <p:cTn id="57" dur="1" fill="hold">
                                          <p:stCondLst>
                                            <p:cond delay="0"/>
                                          </p:stCondLst>
                                        </p:cTn>
                                        <p:tgtEl>
                                          <p:spTgt spid="19"/>
                                        </p:tgtEl>
                                        <p:attrNameLst>
                                          <p:attrName>style.visibility</p:attrName>
                                        </p:attrNameLst>
                                      </p:cBhvr>
                                      <p:to>
                                        <p:strVal val="visible"/>
                                      </p:to>
                                    </p:set>
                                    <p:anim calcmode="lin" valueType="num">
                                      <p:cBhvr additive="base">
                                        <p:cTn id="58" dur="500" fill="hold"/>
                                        <p:tgtEl>
                                          <p:spTgt spid="19"/>
                                        </p:tgtEl>
                                        <p:attrNameLst>
                                          <p:attrName>ppt_x</p:attrName>
                                        </p:attrNameLst>
                                      </p:cBhvr>
                                      <p:tavLst>
                                        <p:tav tm="0">
                                          <p:val>
                                            <p:strVal val="1+#ppt_w/2"/>
                                          </p:val>
                                        </p:tav>
                                        <p:tav tm="100000">
                                          <p:val>
                                            <p:strVal val="#ppt_x"/>
                                          </p:val>
                                        </p:tav>
                                      </p:tavLst>
                                    </p:anim>
                                    <p:anim calcmode="lin" valueType="num">
                                      <p:cBhvr additive="base">
                                        <p:cTn id="59" dur="500" fill="hold"/>
                                        <p:tgtEl>
                                          <p:spTgt spid="19"/>
                                        </p:tgtEl>
                                        <p:attrNameLst>
                                          <p:attrName>ppt_y</p:attrName>
                                        </p:attrNameLst>
                                      </p:cBhvr>
                                      <p:tavLst>
                                        <p:tav tm="0">
                                          <p:val>
                                            <p:strVal val="#ppt_y"/>
                                          </p:val>
                                        </p:tav>
                                        <p:tav tm="100000">
                                          <p:val>
                                            <p:strVal val="#ppt_y"/>
                                          </p:val>
                                        </p:tav>
                                      </p:tavLst>
                                    </p:anim>
                                  </p:childTnLst>
                                </p:cTn>
                              </p:par>
                            </p:childTnLst>
                          </p:cTn>
                        </p:par>
                        <p:par>
                          <p:cTn id="60" fill="hold">
                            <p:stCondLst>
                              <p:cond delay="5750"/>
                            </p:stCondLst>
                            <p:childTnLst>
                              <p:par>
                                <p:cTn id="61" presetID="23" presetClass="entr" presetSubtype="16" fill="hold" nodeType="afterEffect">
                                  <p:stCondLst>
                                    <p:cond delay="0"/>
                                  </p:stCondLst>
                                  <p:childTnLst>
                                    <p:set>
                                      <p:cBhvr>
                                        <p:cTn id="62" dur="1" fill="hold">
                                          <p:stCondLst>
                                            <p:cond delay="0"/>
                                          </p:stCondLst>
                                        </p:cTn>
                                        <p:tgtEl>
                                          <p:spTgt spid="7"/>
                                        </p:tgtEl>
                                        <p:attrNameLst>
                                          <p:attrName>style.visibility</p:attrName>
                                        </p:attrNameLst>
                                      </p:cBhvr>
                                      <p:to>
                                        <p:strVal val="visible"/>
                                      </p:to>
                                    </p:set>
                                    <p:anim calcmode="lin" valueType="num">
                                      <p:cBhvr>
                                        <p:cTn id="63" dur="500" fill="hold"/>
                                        <p:tgtEl>
                                          <p:spTgt spid="7"/>
                                        </p:tgtEl>
                                        <p:attrNameLst>
                                          <p:attrName>ppt_w</p:attrName>
                                        </p:attrNameLst>
                                      </p:cBhvr>
                                      <p:tavLst>
                                        <p:tav tm="0">
                                          <p:val>
                                            <p:fltVal val="0"/>
                                          </p:val>
                                        </p:tav>
                                        <p:tav tm="100000">
                                          <p:val>
                                            <p:strVal val="#ppt_w"/>
                                          </p:val>
                                        </p:tav>
                                      </p:tavLst>
                                    </p:anim>
                                    <p:anim calcmode="lin" valueType="num">
                                      <p:cBhvr>
                                        <p:cTn id="64" dur="500" fill="hold"/>
                                        <p:tgtEl>
                                          <p:spTgt spid="7"/>
                                        </p:tgtEl>
                                        <p:attrNameLst>
                                          <p:attrName>ppt_h</p:attrName>
                                        </p:attrNameLst>
                                      </p:cBhvr>
                                      <p:tavLst>
                                        <p:tav tm="0">
                                          <p:val>
                                            <p:fltVal val="0"/>
                                          </p:val>
                                        </p:tav>
                                        <p:tav tm="100000">
                                          <p:val>
                                            <p:strVal val="#ppt_h"/>
                                          </p:val>
                                        </p:tav>
                                      </p:tavLst>
                                    </p:anim>
                                  </p:childTnLst>
                                </p:cTn>
                              </p:par>
                            </p:childTnLst>
                          </p:cTn>
                        </p:par>
                        <p:par>
                          <p:cTn id="65" fill="hold">
                            <p:stCondLst>
                              <p:cond delay="6250"/>
                            </p:stCondLst>
                            <p:childTnLst>
                              <p:par>
                                <p:cTn id="66" presetID="49" presetClass="entr" presetSubtype="0" decel="100000" fill="hold" grpId="0" nodeType="afterEffect">
                                  <p:stCondLst>
                                    <p:cond delay="0"/>
                                  </p:stCondLst>
                                  <p:childTnLst>
                                    <p:set>
                                      <p:cBhvr>
                                        <p:cTn id="67" dur="1" fill="hold">
                                          <p:stCondLst>
                                            <p:cond delay="0"/>
                                          </p:stCondLst>
                                        </p:cTn>
                                        <p:tgtEl>
                                          <p:spTgt spid="11"/>
                                        </p:tgtEl>
                                        <p:attrNameLst>
                                          <p:attrName>style.visibility</p:attrName>
                                        </p:attrNameLst>
                                      </p:cBhvr>
                                      <p:to>
                                        <p:strVal val="visible"/>
                                      </p:to>
                                    </p:set>
                                    <p:anim calcmode="lin" valueType="num">
                                      <p:cBhvr>
                                        <p:cTn id="68" dur="500" fill="hold"/>
                                        <p:tgtEl>
                                          <p:spTgt spid="11"/>
                                        </p:tgtEl>
                                        <p:attrNameLst>
                                          <p:attrName>ppt_w</p:attrName>
                                        </p:attrNameLst>
                                      </p:cBhvr>
                                      <p:tavLst>
                                        <p:tav tm="0">
                                          <p:val>
                                            <p:fltVal val="0"/>
                                          </p:val>
                                        </p:tav>
                                        <p:tav tm="100000">
                                          <p:val>
                                            <p:strVal val="#ppt_w"/>
                                          </p:val>
                                        </p:tav>
                                      </p:tavLst>
                                    </p:anim>
                                    <p:anim calcmode="lin" valueType="num">
                                      <p:cBhvr>
                                        <p:cTn id="69" dur="500" fill="hold"/>
                                        <p:tgtEl>
                                          <p:spTgt spid="11"/>
                                        </p:tgtEl>
                                        <p:attrNameLst>
                                          <p:attrName>ppt_h</p:attrName>
                                        </p:attrNameLst>
                                      </p:cBhvr>
                                      <p:tavLst>
                                        <p:tav tm="0">
                                          <p:val>
                                            <p:fltVal val="0"/>
                                          </p:val>
                                        </p:tav>
                                        <p:tav tm="100000">
                                          <p:val>
                                            <p:strVal val="#ppt_h"/>
                                          </p:val>
                                        </p:tav>
                                      </p:tavLst>
                                    </p:anim>
                                    <p:anim calcmode="lin" valueType="num">
                                      <p:cBhvr>
                                        <p:cTn id="70" dur="500" fill="hold"/>
                                        <p:tgtEl>
                                          <p:spTgt spid="11"/>
                                        </p:tgtEl>
                                        <p:attrNameLst>
                                          <p:attrName>style.rotation</p:attrName>
                                        </p:attrNameLst>
                                      </p:cBhvr>
                                      <p:tavLst>
                                        <p:tav tm="0">
                                          <p:val>
                                            <p:fltVal val="360"/>
                                          </p:val>
                                        </p:tav>
                                        <p:tav tm="100000">
                                          <p:val>
                                            <p:fltVal val="0"/>
                                          </p:val>
                                        </p:tav>
                                      </p:tavLst>
                                    </p:anim>
                                    <p:animEffect transition="in" filter="fade">
                                      <p:cBhvr>
                                        <p:cTn id="71" dur="500"/>
                                        <p:tgtEl>
                                          <p:spTgt spid="11"/>
                                        </p:tgtEl>
                                      </p:cBhvr>
                                    </p:animEffect>
                                  </p:childTnLst>
                                </p:cTn>
                              </p:par>
                            </p:childTnLst>
                          </p:cTn>
                        </p:par>
                        <p:par>
                          <p:cTn id="72" fill="hold">
                            <p:stCondLst>
                              <p:cond delay="6750"/>
                            </p:stCondLst>
                            <p:childTnLst>
                              <p:par>
                                <p:cTn id="73" presetID="2" presetClass="entr" presetSubtype="2" fill="hold" grpId="0" nodeType="afterEffect">
                                  <p:stCondLst>
                                    <p:cond delay="0"/>
                                  </p:stCondLst>
                                  <p:childTnLst>
                                    <p:set>
                                      <p:cBhvr>
                                        <p:cTn id="74" dur="1" fill="hold">
                                          <p:stCondLst>
                                            <p:cond delay="0"/>
                                          </p:stCondLst>
                                        </p:cTn>
                                        <p:tgtEl>
                                          <p:spTgt spid="25"/>
                                        </p:tgtEl>
                                        <p:attrNameLst>
                                          <p:attrName>style.visibility</p:attrName>
                                        </p:attrNameLst>
                                      </p:cBhvr>
                                      <p:to>
                                        <p:strVal val="visible"/>
                                      </p:to>
                                    </p:set>
                                    <p:anim calcmode="lin" valueType="num">
                                      <p:cBhvr additive="base">
                                        <p:cTn id="75" dur="500" fill="hold"/>
                                        <p:tgtEl>
                                          <p:spTgt spid="25"/>
                                        </p:tgtEl>
                                        <p:attrNameLst>
                                          <p:attrName>ppt_x</p:attrName>
                                        </p:attrNameLst>
                                      </p:cBhvr>
                                      <p:tavLst>
                                        <p:tav tm="0">
                                          <p:val>
                                            <p:strVal val="1+#ppt_w/2"/>
                                          </p:val>
                                        </p:tav>
                                        <p:tav tm="100000">
                                          <p:val>
                                            <p:strVal val="#ppt_x"/>
                                          </p:val>
                                        </p:tav>
                                      </p:tavLst>
                                    </p:anim>
                                    <p:anim calcmode="lin" valueType="num">
                                      <p:cBhvr additive="base">
                                        <p:cTn id="76" dur="500" fill="hold"/>
                                        <p:tgtEl>
                                          <p:spTgt spid="25"/>
                                        </p:tgtEl>
                                        <p:attrNameLst>
                                          <p:attrName>ppt_y</p:attrName>
                                        </p:attrNameLst>
                                      </p:cBhvr>
                                      <p:tavLst>
                                        <p:tav tm="0">
                                          <p:val>
                                            <p:strVal val="#ppt_y"/>
                                          </p:val>
                                        </p:tav>
                                        <p:tav tm="100000">
                                          <p:val>
                                            <p:strVal val="#ppt_y"/>
                                          </p:val>
                                        </p:tav>
                                      </p:tavLst>
                                    </p:anim>
                                  </p:childTnLst>
                                </p:cTn>
                              </p:par>
                            </p:childTnLst>
                          </p:cTn>
                        </p:par>
                        <p:par>
                          <p:cTn id="77" fill="hold">
                            <p:stCondLst>
                              <p:cond delay="7250"/>
                            </p:stCondLst>
                            <p:childTnLst>
                              <p:par>
                                <p:cTn id="78" presetID="2" presetClass="entr" presetSubtype="2" fill="hold" grpId="0" nodeType="afterEffect">
                                  <p:stCondLst>
                                    <p:cond delay="0"/>
                                  </p:stCondLst>
                                  <p:childTnLst>
                                    <p:set>
                                      <p:cBhvr>
                                        <p:cTn id="79" dur="1" fill="hold">
                                          <p:stCondLst>
                                            <p:cond delay="0"/>
                                          </p:stCondLst>
                                        </p:cTn>
                                        <p:tgtEl>
                                          <p:spTgt spid="26"/>
                                        </p:tgtEl>
                                        <p:attrNameLst>
                                          <p:attrName>style.visibility</p:attrName>
                                        </p:attrNameLst>
                                      </p:cBhvr>
                                      <p:to>
                                        <p:strVal val="visible"/>
                                      </p:to>
                                    </p:set>
                                    <p:anim calcmode="lin" valueType="num">
                                      <p:cBhvr additive="base">
                                        <p:cTn id="80" dur="500" fill="hold"/>
                                        <p:tgtEl>
                                          <p:spTgt spid="26"/>
                                        </p:tgtEl>
                                        <p:attrNameLst>
                                          <p:attrName>ppt_x</p:attrName>
                                        </p:attrNameLst>
                                      </p:cBhvr>
                                      <p:tavLst>
                                        <p:tav tm="0">
                                          <p:val>
                                            <p:strVal val="1+#ppt_w/2"/>
                                          </p:val>
                                        </p:tav>
                                        <p:tav tm="100000">
                                          <p:val>
                                            <p:strVal val="#ppt_x"/>
                                          </p:val>
                                        </p:tav>
                                      </p:tavLst>
                                    </p:anim>
                                    <p:anim calcmode="lin" valueType="num">
                                      <p:cBhvr additive="base">
                                        <p:cTn id="81" dur="500" fill="hold"/>
                                        <p:tgtEl>
                                          <p:spTgt spid="26"/>
                                        </p:tgtEl>
                                        <p:attrNameLst>
                                          <p:attrName>ppt_y</p:attrName>
                                        </p:attrNameLst>
                                      </p:cBhvr>
                                      <p:tavLst>
                                        <p:tav tm="0">
                                          <p:val>
                                            <p:strVal val="#ppt_y"/>
                                          </p:val>
                                        </p:tav>
                                        <p:tav tm="100000">
                                          <p:val>
                                            <p:strVal val="#ppt_y"/>
                                          </p:val>
                                        </p:tav>
                                      </p:tavLst>
                                    </p:anim>
                                  </p:childTnLst>
                                </p:cTn>
                              </p:par>
                            </p:childTnLst>
                          </p:cTn>
                        </p:par>
                        <p:par>
                          <p:cTn id="82" fill="hold">
                            <p:stCondLst>
                              <p:cond delay="7750"/>
                            </p:stCondLst>
                            <p:childTnLst>
                              <p:par>
                                <p:cTn id="83" presetID="2" presetClass="entr" presetSubtype="2" fill="hold" grpId="0" nodeType="afterEffect">
                                  <p:stCondLst>
                                    <p:cond delay="0"/>
                                  </p:stCondLst>
                                  <p:childTnLst>
                                    <p:set>
                                      <p:cBhvr>
                                        <p:cTn id="84" dur="1" fill="hold">
                                          <p:stCondLst>
                                            <p:cond delay="0"/>
                                          </p:stCondLst>
                                        </p:cTn>
                                        <p:tgtEl>
                                          <p:spTgt spid="27"/>
                                        </p:tgtEl>
                                        <p:attrNameLst>
                                          <p:attrName>style.visibility</p:attrName>
                                        </p:attrNameLst>
                                      </p:cBhvr>
                                      <p:to>
                                        <p:strVal val="visible"/>
                                      </p:to>
                                    </p:set>
                                    <p:anim calcmode="lin" valueType="num">
                                      <p:cBhvr additive="base">
                                        <p:cTn id="85" dur="500" fill="hold"/>
                                        <p:tgtEl>
                                          <p:spTgt spid="27"/>
                                        </p:tgtEl>
                                        <p:attrNameLst>
                                          <p:attrName>ppt_x</p:attrName>
                                        </p:attrNameLst>
                                      </p:cBhvr>
                                      <p:tavLst>
                                        <p:tav tm="0">
                                          <p:val>
                                            <p:strVal val="1+#ppt_w/2"/>
                                          </p:val>
                                        </p:tav>
                                        <p:tav tm="100000">
                                          <p:val>
                                            <p:strVal val="#ppt_x"/>
                                          </p:val>
                                        </p:tav>
                                      </p:tavLst>
                                    </p:anim>
                                    <p:anim calcmode="lin" valueType="num">
                                      <p:cBhvr additive="base">
                                        <p:cTn id="86" dur="500" fill="hold"/>
                                        <p:tgtEl>
                                          <p:spTgt spid="27"/>
                                        </p:tgtEl>
                                        <p:attrNameLst>
                                          <p:attrName>ppt_y</p:attrName>
                                        </p:attrNameLst>
                                      </p:cBhvr>
                                      <p:tavLst>
                                        <p:tav tm="0">
                                          <p:val>
                                            <p:strVal val="#ppt_y"/>
                                          </p:val>
                                        </p:tav>
                                        <p:tav tm="100000">
                                          <p:val>
                                            <p:strVal val="#ppt_y"/>
                                          </p:val>
                                        </p:tav>
                                      </p:tavLst>
                                    </p:anim>
                                  </p:childTnLst>
                                </p:cTn>
                              </p:par>
                            </p:childTnLst>
                          </p:cTn>
                        </p:par>
                        <p:par>
                          <p:cTn id="87" fill="hold">
                            <p:stCondLst>
                              <p:cond delay="8250"/>
                            </p:stCondLst>
                            <p:childTnLst>
                              <p:par>
                                <p:cTn id="88" presetID="23" presetClass="entr" presetSubtype="16" fill="hold" nodeType="afterEffect">
                                  <p:stCondLst>
                                    <p:cond delay="0"/>
                                  </p:stCondLst>
                                  <p:childTnLst>
                                    <p:set>
                                      <p:cBhvr>
                                        <p:cTn id="89" dur="1" fill="hold">
                                          <p:stCondLst>
                                            <p:cond delay="0"/>
                                          </p:stCondLst>
                                        </p:cTn>
                                        <p:tgtEl>
                                          <p:spTgt spid="12"/>
                                        </p:tgtEl>
                                        <p:attrNameLst>
                                          <p:attrName>style.visibility</p:attrName>
                                        </p:attrNameLst>
                                      </p:cBhvr>
                                      <p:to>
                                        <p:strVal val="visible"/>
                                      </p:to>
                                    </p:set>
                                    <p:anim calcmode="lin" valueType="num">
                                      <p:cBhvr>
                                        <p:cTn id="90" dur="500" fill="hold"/>
                                        <p:tgtEl>
                                          <p:spTgt spid="12"/>
                                        </p:tgtEl>
                                        <p:attrNameLst>
                                          <p:attrName>ppt_w</p:attrName>
                                        </p:attrNameLst>
                                      </p:cBhvr>
                                      <p:tavLst>
                                        <p:tav tm="0">
                                          <p:val>
                                            <p:fltVal val="0"/>
                                          </p:val>
                                        </p:tav>
                                        <p:tav tm="100000">
                                          <p:val>
                                            <p:strVal val="#ppt_w"/>
                                          </p:val>
                                        </p:tav>
                                      </p:tavLst>
                                    </p:anim>
                                    <p:anim calcmode="lin" valueType="num">
                                      <p:cBhvr>
                                        <p:cTn id="91" dur="500" fill="hold"/>
                                        <p:tgtEl>
                                          <p:spTgt spid="12"/>
                                        </p:tgtEl>
                                        <p:attrNameLst>
                                          <p:attrName>ppt_h</p:attrName>
                                        </p:attrNameLst>
                                      </p:cBhvr>
                                      <p:tavLst>
                                        <p:tav tm="0">
                                          <p:val>
                                            <p:fltVal val="0"/>
                                          </p:val>
                                        </p:tav>
                                        <p:tav tm="100000">
                                          <p:val>
                                            <p:strVal val="#ppt_h"/>
                                          </p:val>
                                        </p:tav>
                                      </p:tavLst>
                                    </p:anim>
                                  </p:childTnLst>
                                </p:cTn>
                              </p:par>
                            </p:childTnLst>
                          </p:cTn>
                        </p:par>
                        <p:par>
                          <p:cTn id="92" fill="hold">
                            <p:stCondLst>
                              <p:cond delay="8750"/>
                            </p:stCondLst>
                            <p:childTnLst>
                              <p:par>
                                <p:cTn id="93" presetID="49" presetClass="entr" presetSubtype="0" decel="100000" fill="hold" grpId="0" nodeType="afterEffect">
                                  <p:stCondLst>
                                    <p:cond delay="0"/>
                                  </p:stCondLst>
                                  <p:childTnLst>
                                    <p:set>
                                      <p:cBhvr>
                                        <p:cTn id="94" dur="1" fill="hold">
                                          <p:stCondLst>
                                            <p:cond delay="0"/>
                                          </p:stCondLst>
                                        </p:cTn>
                                        <p:tgtEl>
                                          <p:spTgt spid="16"/>
                                        </p:tgtEl>
                                        <p:attrNameLst>
                                          <p:attrName>style.visibility</p:attrName>
                                        </p:attrNameLst>
                                      </p:cBhvr>
                                      <p:to>
                                        <p:strVal val="visible"/>
                                      </p:to>
                                    </p:set>
                                    <p:anim calcmode="lin" valueType="num">
                                      <p:cBhvr>
                                        <p:cTn id="95" dur="500" fill="hold"/>
                                        <p:tgtEl>
                                          <p:spTgt spid="16"/>
                                        </p:tgtEl>
                                        <p:attrNameLst>
                                          <p:attrName>ppt_w</p:attrName>
                                        </p:attrNameLst>
                                      </p:cBhvr>
                                      <p:tavLst>
                                        <p:tav tm="0">
                                          <p:val>
                                            <p:fltVal val="0"/>
                                          </p:val>
                                        </p:tav>
                                        <p:tav tm="100000">
                                          <p:val>
                                            <p:strVal val="#ppt_w"/>
                                          </p:val>
                                        </p:tav>
                                      </p:tavLst>
                                    </p:anim>
                                    <p:anim calcmode="lin" valueType="num">
                                      <p:cBhvr>
                                        <p:cTn id="96" dur="500" fill="hold"/>
                                        <p:tgtEl>
                                          <p:spTgt spid="16"/>
                                        </p:tgtEl>
                                        <p:attrNameLst>
                                          <p:attrName>ppt_h</p:attrName>
                                        </p:attrNameLst>
                                      </p:cBhvr>
                                      <p:tavLst>
                                        <p:tav tm="0">
                                          <p:val>
                                            <p:fltVal val="0"/>
                                          </p:val>
                                        </p:tav>
                                        <p:tav tm="100000">
                                          <p:val>
                                            <p:strVal val="#ppt_h"/>
                                          </p:val>
                                        </p:tav>
                                      </p:tavLst>
                                    </p:anim>
                                    <p:anim calcmode="lin" valueType="num">
                                      <p:cBhvr>
                                        <p:cTn id="97" dur="500" fill="hold"/>
                                        <p:tgtEl>
                                          <p:spTgt spid="16"/>
                                        </p:tgtEl>
                                        <p:attrNameLst>
                                          <p:attrName>style.rotation</p:attrName>
                                        </p:attrNameLst>
                                      </p:cBhvr>
                                      <p:tavLst>
                                        <p:tav tm="0">
                                          <p:val>
                                            <p:fltVal val="360"/>
                                          </p:val>
                                        </p:tav>
                                        <p:tav tm="100000">
                                          <p:val>
                                            <p:fltVal val="0"/>
                                          </p:val>
                                        </p:tav>
                                      </p:tavLst>
                                    </p:anim>
                                    <p:animEffect transition="in" filter="fade">
                                      <p:cBhvr>
                                        <p:cTn id="98" dur="500"/>
                                        <p:tgtEl>
                                          <p:spTgt spid="16"/>
                                        </p:tgtEl>
                                      </p:cBhvr>
                                    </p:animEffect>
                                  </p:childTnLst>
                                </p:cTn>
                              </p:par>
                            </p:childTnLst>
                          </p:cTn>
                        </p:par>
                        <p:par>
                          <p:cTn id="99" fill="hold">
                            <p:stCondLst>
                              <p:cond delay="9250"/>
                            </p:stCondLst>
                            <p:childTnLst>
                              <p:par>
                                <p:cTn id="100" presetID="2" presetClass="entr" presetSubtype="2" fill="hold" grpId="0" nodeType="afterEffect">
                                  <p:stCondLst>
                                    <p:cond delay="0"/>
                                  </p:stCondLst>
                                  <p:childTnLst>
                                    <p:set>
                                      <p:cBhvr>
                                        <p:cTn id="101" dur="1" fill="hold">
                                          <p:stCondLst>
                                            <p:cond delay="0"/>
                                          </p:stCondLst>
                                        </p:cTn>
                                        <p:tgtEl>
                                          <p:spTgt spid="28"/>
                                        </p:tgtEl>
                                        <p:attrNameLst>
                                          <p:attrName>style.visibility</p:attrName>
                                        </p:attrNameLst>
                                      </p:cBhvr>
                                      <p:to>
                                        <p:strVal val="visible"/>
                                      </p:to>
                                    </p:set>
                                    <p:anim calcmode="lin" valueType="num">
                                      <p:cBhvr additive="base">
                                        <p:cTn id="102" dur="500" fill="hold"/>
                                        <p:tgtEl>
                                          <p:spTgt spid="28"/>
                                        </p:tgtEl>
                                        <p:attrNameLst>
                                          <p:attrName>ppt_x</p:attrName>
                                        </p:attrNameLst>
                                      </p:cBhvr>
                                      <p:tavLst>
                                        <p:tav tm="0">
                                          <p:val>
                                            <p:strVal val="1+#ppt_w/2"/>
                                          </p:val>
                                        </p:tav>
                                        <p:tav tm="100000">
                                          <p:val>
                                            <p:strVal val="#ppt_x"/>
                                          </p:val>
                                        </p:tav>
                                      </p:tavLst>
                                    </p:anim>
                                    <p:anim calcmode="lin" valueType="num">
                                      <p:cBhvr additive="base">
                                        <p:cTn id="103" dur="500" fill="hold"/>
                                        <p:tgtEl>
                                          <p:spTgt spid="28"/>
                                        </p:tgtEl>
                                        <p:attrNameLst>
                                          <p:attrName>ppt_y</p:attrName>
                                        </p:attrNameLst>
                                      </p:cBhvr>
                                      <p:tavLst>
                                        <p:tav tm="0">
                                          <p:val>
                                            <p:strVal val="#ppt_y"/>
                                          </p:val>
                                        </p:tav>
                                        <p:tav tm="100000">
                                          <p:val>
                                            <p:strVal val="#ppt_y"/>
                                          </p:val>
                                        </p:tav>
                                      </p:tavLst>
                                    </p:anim>
                                  </p:childTnLst>
                                </p:cTn>
                              </p:par>
                            </p:childTnLst>
                          </p:cTn>
                        </p:par>
                        <p:par>
                          <p:cTn id="104" fill="hold">
                            <p:stCondLst>
                              <p:cond delay="9750"/>
                            </p:stCondLst>
                            <p:childTnLst>
                              <p:par>
                                <p:cTn id="105" presetID="2" presetClass="entr" presetSubtype="2" fill="hold" grpId="0" nodeType="afterEffect">
                                  <p:stCondLst>
                                    <p:cond delay="0"/>
                                  </p:stCondLst>
                                  <p:childTnLst>
                                    <p:set>
                                      <p:cBhvr>
                                        <p:cTn id="106" dur="1" fill="hold">
                                          <p:stCondLst>
                                            <p:cond delay="0"/>
                                          </p:stCondLst>
                                        </p:cTn>
                                        <p:tgtEl>
                                          <p:spTgt spid="29"/>
                                        </p:tgtEl>
                                        <p:attrNameLst>
                                          <p:attrName>style.visibility</p:attrName>
                                        </p:attrNameLst>
                                      </p:cBhvr>
                                      <p:to>
                                        <p:strVal val="visible"/>
                                      </p:to>
                                    </p:set>
                                    <p:anim calcmode="lin" valueType="num">
                                      <p:cBhvr additive="base">
                                        <p:cTn id="107" dur="500" fill="hold"/>
                                        <p:tgtEl>
                                          <p:spTgt spid="29"/>
                                        </p:tgtEl>
                                        <p:attrNameLst>
                                          <p:attrName>ppt_x</p:attrName>
                                        </p:attrNameLst>
                                      </p:cBhvr>
                                      <p:tavLst>
                                        <p:tav tm="0">
                                          <p:val>
                                            <p:strVal val="1+#ppt_w/2"/>
                                          </p:val>
                                        </p:tav>
                                        <p:tav tm="100000">
                                          <p:val>
                                            <p:strVal val="#ppt_x"/>
                                          </p:val>
                                        </p:tav>
                                      </p:tavLst>
                                    </p:anim>
                                    <p:anim calcmode="lin" valueType="num">
                                      <p:cBhvr additive="base">
                                        <p:cTn id="108" dur="500" fill="hold"/>
                                        <p:tgtEl>
                                          <p:spTgt spid="29"/>
                                        </p:tgtEl>
                                        <p:attrNameLst>
                                          <p:attrName>ppt_y</p:attrName>
                                        </p:attrNameLst>
                                      </p:cBhvr>
                                      <p:tavLst>
                                        <p:tav tm="0">
                                          <p:val>
                                            <p:strVal val="#ppt_y"/>
                                          </p:val>
                                        </p:tav>
                                        <p:tav tm="100000">
                                          <p:val>
                                            <p:strVal val="#ppt_y"/>
                                          </p:val>
                                        </p:tav>
                                      </p:tavLst>
                                    </p:anim>
                                  </p:childTnLst>
                                </p:cTn>
                              </p:par>
                            </p:childTnLst>
                          </p:cTn>
                        </p:par>
                        <p:par>
                          <p:cTn id="109" fill="hold">
                            <p:stCondLst>
                              <p:cond delay="10250"/>
                            </p:stCondLst>
                            <p:childTnLst>
                              <p:par>
                                <p:cTn id="110" presetID="2" presetClass="entr" presetSubtype="2" fill="hold" grpId="0" nodeType="afterEffect">
                                  <p:stCondLst>
                                    <p:cond delay="0"/>
                                  </p:stCondLst>
                                  <p:childTnLst>
                                    <p:set>
                                      <p:cBhvr>
                                        <p:cTn id="111" dur="1" fill="hold">
                                          <p:stCondLst>
                                            <p:cond delay="0"/>
                                          </p:stCondLst>
                                        </p:cTn>
                                        <p:tgtEl>
                                          <p:spTgt spid="30"/>
                                        </p:tgtEl>
                                        <p:attrNameLst>
                                          <p:attrName>style.visibility</p:attrName>
                                        </p:attrNameLst>
                                      </p:cBhvr>
                                      <p:to>
                                        <p:strVal val="visible"/>
                                      </p:to>
                                    </p:set>
                                    <p:anim calcmode="lin" valueType="num">
                                      <p:cBhvr additive="base">
                                        <p:cTn id="112" dur="500" fill="hold"/>
                                        <p:tgtEl>
                                          <p:spTgt spid="30"/>
                                        </p:tgtEl>
                                        <p:attrNameLst>
                                          <p:attrName>ppt_x</p:attrName>
                                        </p:attrNameLst>
                                      </p:cBhvr>
                                      <p:tavLst>
                                        <p:tav tm="0">
                                          <p:val>
                                            <p:strVal val="1+#ppt_w/2"/>
                                          </p:val>
                                        </p:tav>
                                        <p:tav tm="100000">
                                          <p:val>
                                            <p:strVal val="#ppt_x"/>
                                          </p:val>
                                        </p:tav>
                                      </p:tavLst>
                                    </p:anim>
                                    <p:anim calcmode="lin" valueType="num">
                                      <p:cBhvr additive="base">
                                        <p:cTn id="113" dur="500" fill="hold"/>
                                        <p:tgtEl>
                                          <p:spTgt spid="3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1" grpId="0"/>
      <p:bldP spid="16" grpId="0"/>
      <p:bldP spid="17" grpId="0"/>
      <p:bldP spid="18" grpId="0"/>
      <p:bldP spid="19" grpId="0"/>
      <p:bldP spid="20" grpId="0" animBg="1"/>
      <p:bldP spid="21" grpId="0"/>
      <p:bldP spid="25" grpId="0"/>
      <p:bldP spid="26" grpId="0"/>
      <p:bldP spid="27" grpId="0"/>
      <p:bldP spid="28" grpId="0"/>
      <p:bldP spid="29" grpId="0"/>
      <p:bldP spid="30" grpId="0"/>
      <p:bldP spid="31" grpId="0" animBg="1"/>
      <p:bldP spid="3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标题 3"/>
          <p:cNvSpPr txBox="1">
            <a:spLocks/>
          </p:cNvSpPr>
          <p:nvPr/>
        </p:nvSpPr>
        <p:spPr>
          <a:xfrm>
            <a:off x="313184" y="206974"/>
            <a:ext cx="3322712" cy="564576"/>
          </a:xfrm>
          <a:prstGeom prst="rect">
            <a:avLst/>
          </a:prstGeom>
        </p:spPr>
        <p:txBody>
          <a:bodyPr>
            <a:normAutofit fontScale="97500"/>
          </a:bodyPr>
          <a:lstStyle>
            <a:lvl1pPr algn="l" defTabSz="914400" rtl="0" eaLnBrk="1" latinLnBrk="0" hangingPunct="1">
              <a:spcBef>
                <a:spcPct val="0"/>
              </a:spcBef>
              <a:buNone/>
              <a:defRPr sz="2800" kern="1200">
                <a:solidFill>
                  <a:schemeClr val="tx1"/>
                </a:solidFill>
                <a:latin typeface="微软雅黑" pitchFamily="34" charset="-122"/>
                <a:ea typeface="微软雅黑" pitchFamily="34" charset="-122"/>
                <a:cs typeface="+mj-cs"/>
              </a:defRPr>
            </a:lvl1pPr>
          </a:lstStyle>
          <a:p>
            <a:r>
              <a:rPr lang="zh-CN" altLang="en-US" dirty="0">
                <a:solidFill>
                  <a:schemeClr val="tx2">
                    <a:lumMod val="50000"/>
                  </a:schemeClr>
                </a:solidFill>
              </a:rPr>
              <a:t>单击此处添加标题</a:t>
            </a:r>
          </a:p>
        </p:txBody>
      </p:sp>
      <p:grpSp>
        <p:nvGrpSpPr>
          <p:cNvPr id="65" name="组合 64"/>
          <p:cNvGrpSpPr/>
          <p:nvPr/>
        </p:nvGrpSpPr>
        <p:grpSpPr>
          <a:xfrm>
            <a:off x="1275287" y="771550"/>
            <a:ext cx="6934200" cy="3760788"/>
            <a:chOff x="1497187" y="785788"/>
            <a:chExt cx="6934200" cy="3760788"/>
          </a:xfrm>
        </p:grpSpPr>
        <p:grpSp>
          <p:nvGrpSpPr>
            <p:cNvPr id="66" name="Group 193"/>
            <p:cNvGrpSpPr>
              <a:grpSpLocks/>
            </p:cNvGrpSpPr>
            <p:nvPr/>
          </p:nvGrpSpPr>
          <p:grpSpPr bwMode="auto">
            <a:xfrm>
              <a:off x="2900537" y="1047726"/>
              <a:ext cx="4716462" cy="3221037"/>
              <a:chOff x="1655" y="1509"/>
              <a:chExt cx="2971" cy="2029"/>
            </a:xfrm>
          </p:grpSpPr>
          <p:sp>
            <p:nvSpPr>
              <p:cNvPr id="277" name="Line 41"/>
              <p:cNvSpPr>
                <a:spLocks noChangeShapeType="1"/>
              </p:cNvSpPr>
              <p:nvPr/>
            </p:nvSpPr>
            <p:spPr bwMode="auto">
              <a:xfrm flipV="1">
                <a:off x="1655" y="3504"/>
                <a:ext cx="1" cy="34"/>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278" name="Line 42"/>
              <p:cNvSpPr>
                <a:spLocks noChangeShapeType="1"/>
              </p:cNvSpPr>
              <p:nvPr/>
            </p:nvSpPr>
            <p:spPr bwMode="auto">
              <a:xfrm flipV="1">
                <a:off x="1655" y="3435"/>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279" name="Line 43"/>
              <p:cNvSpPr>
                <a:spLocks noChangeShapeType="1"/>
              </p:cNvSpPr>
              <p:nvPr/>
            </p:nvSpPr>
            <p:spPr bwMode="auto">
              <a:xfrm flipV="1">
                <a:off x="1655" y="3367"/>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280" name="Line 44"/>
              <p:cNvSpPr>
                <a:spLocks noChangeShapeType="1"/>
              </p:cNvSpPr>
              <p:nvPr/>
            </p:nvSpPr>
            <p:spPr bwMode="auto">
              <a:xfrm flipV="1">
                <a:off x="1655" y="3298"/>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281" name="Line 45"/>
              <p:cNvSpPr>
                <a:spLocks noChangeShapeType="1"/>
              </p:cNvSpPr>
              <p:nvPr/>
            </p:nvSpPr>
            <p:spPr bwMode="auto">
              <a:xfrm flipV="1">
                <a:off x="1655" y="3229"/>
                <a:ext cx="1" cy="34"/>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282" name="Line 46"/>
              <p:cNvSpPr>
                <a:spLocks noChangeShapeType="1"/>
              </p:cNvSpPr>
              <p:nvPr/>
            </p:nvSpPr>
            <p:spPr bwMode="auto">
              <a:xfrm flipV="1">
                <a:off x="1655" y="3160"/>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283" name="Line 47"/>
              <p:cNvSpPr>
                <a:spLocks noChangeShapeType="1"/>
              </p:cNvSpPr>
              <p:nvPr/>
            </p:nvSpPr>
            <p:spPr bwMode="auto">
              <a:xfrm flipV="1">
                <a:off x="1655" y="3092"/>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284" name="Line 48"/>
              <p:cNvSpPr>
                <a:spLocks noChangeShapeType="1"/>
              </p:cNvSpPr>
              <p:nvPr/>
            </p:nvSpPr>
            <p:spPr bwMode="auto">
              <a:xfrm flipV="1">
                <a:off x="1655" y="3023"/>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285" name="Line 49"/>
              <p:cNvSpPr>
                <a:spLocks noChangeShapeType="1"/>
              </p:cNvSpPr>
              <p:nvPr/>
            </p:nvSpPr>
            <p:spPr bwMode="auto">
              <a:xfrm flipV="1">
                <a:off x="1655" y="2953"/>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286" name="Line 50"/>
              <p:cNvSpPr>
                <a:spLocks noChangeShapeType="1"/>
              </p:cNvSpPr>
              <p:nvPr/>
            </p:nvSpPr>
            <p:spPr bwMode="auto">
              <a:xfrm flipV="1">
                <a:off x="1655" y="2885"/>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287" name="Line 51"/>
              <p:cNvSpPr>
                <a:spLocks noChangeShapeType="1"/>
              </p:cNvSpPr>
              <p:nvPr/>
            </p:nvSpPr>
            <p:spPr bwMode="auto">
              <a:xfrm flipV="1">
                <a:off x="1655" y="2816"/>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288" name="Line 52"/>
              <p:cNvSpPr>
                <a:spLocks noChangeShapeType="1"/>
              </p:cNvSpPr>
              <p:nvPr/>
            </p:nvSpPr>
            <p:spPr bwMode="auto">
              <a:xfrm flipV="1">
                <a:off x="1655" y="2748"/>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289" name="Line 53"/>
              <p:cNvSpPr>
                <a:spLocks noChangeShapeType="1"/>
              </p:cNvSpPr>
              <p:nvPr/>
            </p:nvSpPr>
            <p:spPr bwMode="auto">
              <a:xfrm flipV="1">
                <a:off x="1655" y="2678"/>
                <a:ext cx="1" cy="34"/>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290" name="Line 54"/>
              <p:cNvSpPr>
                <a:spLocks noChangeShapeType="1"/>
              </p:cNvSpPr>
              <p:nvPr/>
            </p:nvSpPr>
            <p:spPr bwMode="auto">
              <a:xfrm flipV="1">
                <a:off x="1655" y="2610"/>
                <a:ext cx="1" cy="34"/>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291" name="Line 55"/>
              <p:cNvSpPr>
                <a:spLocks noChangeShapeType="1"/>
              </p:cNvSpPr>
              <p:nvPr/>
            </p:nvSpPr>
            <p:spPr bwMode="auto">
              <a:xfrm flipV="1">
                <a:off x="1655" y="2541"/>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292" name="Line 56"/>
              <p:cNvSpPr>
                <a:spLocks noChangeShapeType="1"/>
              </p:cNvSpPr>
              <p:nvPr/>
            </p:nvSpPr>
            <p:spPr bwMode="auto">
              <a:xfrm flipV="1">
                <a:off x="1655" y="2473"/>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293" name="Line 57"/>
              <p:cNvSpPr>
                <a:spLocks noChangeShapeType="1"/>
              </p:cNvSpPr>
              <p:nvPr/>
            </p:nvSpPr>
            <p:spPr bwMode="auto">
              <a:xfrm flipV="1">
                <a:off x="1655" y="2403"/>
                <a:ext cx="1" cy="34"/>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294" name="Line 58"/>
              <p:cNvSpPr>
                <a:spLocks noChangeShapeType="1"/>
              </p:cNvSpPr>
              <p:nvPr/>
            </p:nvSpPr>
            <p:spPr bwMode="auto">
              <a:xfrm flipV="1">
                <a:off x="1655" y="2334"/>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295" name="Line 59"/>
              <p:cNvSpPr>
                <a:spLocks noChangeShapeType="1"/>
              </p:cNvSpPr>
              <p:nvPr/>
            </p:nvSpPr>
            <p:spPr bwMode="auto">
              <a:xfrm flipV="1">
                <a:off x="1655" y="2266"/>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296" name="Line 60"/>
              <p:cNvSpPr>
                <a:spLocks noChangeShapeType="1"/>
              </p:cNvSpPr>
              <p:nvPr/>
            </p:nvSpPr>
            <p:spPr bwMode="auto">
              <a:xfrm flipV="1">
                <a:off x="1655" y="2196"/>
                <a:ext cx="1" cy="34"/>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297" name="Line 61"/>
              <p:cNvSpPr>
                <a:spLocks noChangeShapeType="1"/>
              </p:cNvSpPr>
              <p:nvPr/>
            </p:nvSpPr>
            <p:spPr bwMode="auto">
              <a:xfrm flipV="1">
                <a:off x="1655" y="2128"/>
                <a:ext cx="1" cy="34"/>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298" name="Line 62"/>
              <p:cNvSpPr>
                <a:spLocks noChangeShapeType="1"/>
              </p:cNvSpPr>
              <p:nvPr/>
            </p:nvSpPr>
            <p:spPr bwMode="auto">
              <a:xfrm flipV="1">
                <a:off x="1655" y="2059"/>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299" name="Line 63"/>
              <p:cNvSpPr>
                <a:spLocks noChangeShapeType="1"/>
              </p:cNvSpPr>
              <p:nvPr/>
            </p:nvSpPr>
            <p:spPr bwMode="auto">
              <a:xfrm flipV="1">
                <a:off x="1655" y="1991"/>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300" name="Line 64"/>
              <p:cNvSpPr>
                <a:spLocks noChangeShapeType="1"/>
              </p:cNvSpPr>
              <p:nvPr/>
            </p:nvSpPr>
            <p:spPr bwMode="auto">
              <a:xfrm flipV="1">
                <a:off x="1655" y="1922"/>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301" name="Line 65"/>
              <p:cNvSpPr>
                <a:spLocks noChangeShapeType="1"/>
              </p:cNvSpPr>
              <p:nvPr/>
            </p:nvSpPr>
            <p:spPr bwMode="auto">
              <a:xfrm flipV="1">
                <a:off x="1655" y="1854"/>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302" name="Line 66"/>
              <p:cNvSpPr>
                <a:spLocks noChangeShapeType="1"/>
              </p:cNvSpPr>
              <p:nvPr/>
            </p:nvSpPr>
            <p:spPr bwMode="auto">
              <a:xfrm flipV="1">
                <a:off x="1655" y="1784"/>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303" name="Line 67"/>
              <p:cNvSpPr>
                <a:spLocks noChangeShapeType="1"/>
              </p:cNvSpPr>
              <p:nvPr/>
            </p:nvSpPr>
            <p:spPr bwMode="auto">
              <a:xfrm flipV="1">
                <a:off x="1655" y="1715"/>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304" name="Line 68"/>
              <p:cNvSpPr>
                <a:spLocks noChangeShapeType="1"/>
              </p:cNvSpPr>
              <p:nvPr/>
            </p:nvSpPr>
            <p:spPr bwMode="auto">
              <a:xfrm flipV="1">
                <a:off x="1655" y="1647"/>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305" name="Line 69"/>
              <p:cNvSpPr>
                <a:spLocks noChangeShapeType="1"/>
              </p:cNvSpPr>
              <p:nvPr/>
            </p:nvSpPr>
            <p:spPr bwMode="auto">
              <a:xfrm flipV="1">
                <a:off x="1655" y="1577"/>
                <a:ext cx="1" cy="34"/>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306" name="Line 70"/>
              <p:cNvSpPr>
                <a:spLocks noChangeShapeType="1"/>
              </p:cNvSpPr>
              <p:nvPr/>
            </p:nvSpPr>
            <p:spPr bwMode="auto">
              <a:xfrm flipV="1">
                <a:off x="1655" y="1509"/>
                <a:ext cx="1" cy="34"/>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307" name="Line 71"/>
              <p:cNvSpPr>
                <a:spLocks noChangeShapeType="1"/>
              </p:cNvSpPr>
              <p:nvPr/>
            </p:nvSpPr>
            <p:spPr bwMode="auto">
              <a:xfrm flipV="1">
                <a:off x="2399" y="3504"/>
                <a:ext cx="1" cy="34"/>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308" name="Line 72"/>
              <p:cNvSpPr>
                <a:spLocks noChangeShapeType="1"/>
              </p:cNvSpPr>
              <p:nvPr/>
            </p:nvSpPr>
            <p:spPr bwMode="auto">
              <a:xfrm flipV="1">
                <a:off x="2399" y="3435"/>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309" name="Line 73"/>
              <p:cNvSpPr>
                <a:spLocks noChangeShapeType="1"/>
              </p:cNvSpPr>
              <p:nvPr/>
            </p:nvSpPr>
            <p:spPr bwMode="auto">
              <a:xfrm flipV="1">
                <a:off x="2399" y="3367"/>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310" name="Line 74"/>
              <p:cNvSpPr>
                <a:spLocks noChangeShapeType="1"/>
              </p:cNvSpPr>
              <p:nvPr/>
            </p:nvSpPr>
            <p:spPr bwMode="auto">
              <a:xfrm flipV="1">
                <a:off x="2399" y="3298"/>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311" name="Line 75"/>
              <p:cNvSpPr>
                <a:spLocks noChangeShapeType="1"/>
              </p:cNvSpPr>
              <p:nvPr/>
            </p:nvSpPr>
            <p:spPr bwMode="auto">
              <a:xfrm flipV="1">
                <a:off x="2399" y="3229"/>
                <a:ext cx="1" cy="34"/>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312" name="Line 76"/>
              <p:cNvSpPr>
                <a:spLocks noChangeShapeType="1"/>
              </p:cNvSpPr>
              <p:nvPr/>
            </p:nvSpPr>
            <p:spPr bwMode="auto">
              <a:xfrm flipV="1">
                <a:off x="2399" y="3160"/>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313" name="Line 77"/>
              <p:cNvSpPr>
                <a:spLocks noChangeShapeType="1"/>
              </p:cNvSpPr>
              <p:nvPr/>
            </p:nvSpPr>
            <p:spPr bwMode="auto">
              <a:xfrm flipV="1">
                <a:off x="2399" y="3092"/>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314" name="Line 78"/>
              <p:cNvSpPr>
                <a:spLocks noChangeShapeType="1"/>
              </p:cNvSpPr>
              <p:nvPr/>
            </p:nvSpPr>
            <p:spPr bwMode="auto">
              <a:xfrm flipV="1">
                <a:off x="2399" y="3023"/>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315" name="Line 79"/>
              <p:cNvSpPr>
                <a:spLocks noChangeShapeType="1"/>
              </p:cNvSpPr>
              <p:nvPr/>
            </p:nvSpPr>
            <p:spPr bwMode="auto">
              <a:xfrm flipV="1">
                <a:off x="2399" y="2953"/>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316" name="Line 80"/>
              <p:cNvSpPr>
                <a:spLocks noChangeShapeType="1"/>
              </p:cNvSpPr>
              <p:nvPr/>
            </p:nvSpPr>
            <p:spPr bwMode="auto">
              <a:xfrm flipV="1">
                <a:off x="2399" y="2885"/>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317" name="Line 81"/>
              <p:cNvSpPr>
                <a:spLocks noChangeShapeType="1"/>
              </p:cNvSpPr>
              <p:nvPr/>
            </p:nvSpPr>
            <p:spPr bwMode="auto">
              <a:xfrm flipV="1">
                <a:off x="2399" y="2816"/>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318" name="Line 82"/>
              <p:cNvSpPr>
                <a:spLocks noChangeShapeType="1"/>
              </p:cNvSpPr>
              <p:nvPr/>
            </p:nvSpPr>
            <p:spPr bwMode="auto">
              <a:xfrm flipV="1">
                <a:off x="2399" y="2748"/>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319" name="Line 83"/>
              <p:cNvSpPr>
                <a:spLocks noChangeShapeType="1"/>
              </p:cNvSpPr>
              <p:nvPr/>
            </p:nvSpPr>
            <p:spPr bwMode="auto">
              <a:xfrm flipV="1">
                <a:off x="2399" y="2678"/>
                <a:ext cx="1" cy="34"/>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320" name="Line 84"/>
              <p:cNvSpPr>
                <a:spLocks noChangeShapeType="1"/>
              </p:cNvSpPr>
              <p:nvPr/>
            </p:nvSpPr>
            <p:spPr bwMode="auto">
              <a:xfrm flipV="1">
                <a:off x="2399" y="2610"/>
                <a:ext cx="1" cy="34"/>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321" name="Line 85"/>
              <p:cNvSpPr>
                <a:spLocks noChangeShapeType="1"/>
              </p:cNvSpPr>
              <p:nvPr/>
            </p:nvSpPr>
            <p:spPr bwMode="auto">
              <a:xfrm flipV="1">
                <a:off x="2399" y="2541"/>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322" name="Line 86"/>
              <p:cNvSpPr>
                <a:spLocks noChangeShapeType="1"/>
              </p:cNvSpPr>
              <p:nvPr/>
            </p:nvSpPr>
            <p:spPr bwMode="auto">
              <a:xfrm flipV="1">
                <a:off x="2399" y="2473"/>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323" name="Line 87"/>
              <p:cNvSpPr>
                <a:spLocks noChangeShapeType="1"/>
              </p:cNvSpPr>
              <p:nvPr/>
            </p:nvSpPr>
            <p:spPr bwMode="auto">
              <a:xfrm flipV="1">
                <a:off x="2399" y="2403"/>
                <a:ext cx="1" cy="34"/>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324" name="Line 88"/>
              <p:cNvSpPr>
                <a:spLocks noChangeShapeType="1"/>
              </p:cNvSpPr>
              <p:nvPr/>
            </p:nvSpPr>
            <p:spPr bwMode="auto">
              <a:xfrm flipV="1">
                <a:off x="2399" y="2334"/>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325" name="Line 89"/>
              <p:cNvSpPr>
                <a:spLocks noChangeShapeType="1"/>
              </p:cNvSpPr>
              <p:nvPr/>
            </p:nvSpPr>
            <p:spPr bwMode="auto">
              <a:xfrm flipV="1">
                <a:off x="2399" y="2266"/>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326" name="Line 90"/>
              <p:cNvSpPr>
                <a:spLocks noChangeShapeType="1"/>
              </p:cNvSpPr>
              <p:nvPr/>
            </p:nvSpPr>
            <p:spPr bwMode="auto">
              <a:xfrm flipV="1">
                <a:off x="2399" y="2196"/>
                <a:ext cx="1" cy="34"/>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327" name="Line 91"/>
              <p:cNvSpPr>
                <a:spLocks noChangeShapeType="1"/>
              </p:cNvSpPr>
              <p:nvPr/>
            </p:nvSpPr>
            <p:spPr bwMode="auto">
              <a:xfrm flipV="1">
                <a:off x="2399" y="2128"/>
                <a:ext cx="1" cy="34"/>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328" name="Line 92"/>
              <p:cNvSpPr>
                <a:spLocks noChangeShapeType="1"/>
              </p:cNvSpPr>
              <p:nvPr/>
            </p:nvSpPr>
            <p:spPr bwMode="auto">
              <a:xfrm flipV="1">
                <a:off x="2399" y="2059"/>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329" name="Line 93"/>
              <p:cNvSpPr>
                <a:spLocks noChangeShapeType="1"/>
              </p:cNvSpPr>
              <p:nvPr/>
            </p:nvSpPr>
            <p:spPr bwMode="auto">
              <a:xfrm flipV="1">
                <a:off x="2399" y="1991"/>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330" name="Line 94"/>
              <p:cNvSpPr>
                <a:spLocks noChangeShapeType="1"/>
              </p:cNvSpPr>
              <p:nvPr/>
            </p:nvSpPr>
            <p:spPr bwMode="auto">
              <a:xfrm flipV="1">
                <a:off x="2399" y="1922"/>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331" name="Line 95"/>
              <p:cNvSpPr>
                <a:spLocks noChangeShapeType="1"/>
              </p:cNvSpPr>
              <p:nvPr/>
            </p:nvSpPr>
            <p:spPr bwMode="auto">
              <a:xfrm flipV="1">
                <a:off x="2399" y="1854"/>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332" name="Line 96"/>
              <p:cNvSpPr>
                <a:spLocks noChangeShapeType="1"/>
              </p:cNvSpPr>
              <p:nvPr/>
            </p:nvSpPr>
            <p:spPr bwMode="auto">
              <a:xfrm flipV="1">
                <a:off x="2399" y="1784"/>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333" name="Line 97"/>
              <p:cNvSpPr>
                <a:spLocks noChangeShapeType="1"/>
              </p:cNvSpPr>
              <p:nvPr/>
            </p:nvSpPr>
            <p:spPr bwMode="auto">
              <a:xfrm flipV="1">
                <a:off x="2399" y="1715"/>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334" name="Line 98"/>
              <p:cNvSpPr>
                <a:spLocks noChangeShapeType="1"/>
              </p:cNvSpPr>
              <p:nvPr/>
            </p:nvSpPr>
            <p:spPr bwMode="auto">
              <a:xfrm flipV="1">
                <a:off x="2399" y="1647"/>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335" name="Line 99"/>
              <p:cNvSpPr>
                <a:spLocks noChangeShapeType="1"/>
              </p:cNvSpPr>
              <p:nvPr/>
            </p:nvSpPr>
            <p:spPr bwMode="auto">
              <a:xfrm flipV="1">
                <a:off x="2399" y="1577"/>
                <a:ext cx="1" cy="34"/>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336" name="Line 100"/>
              <p:cNvSpPr>
                <a:spLocks noChangeShapeType="1"/>
              </p:cNvSpPr>
              <p:nvPr/>
            </p:nvSpPr>
            <p:spPr bwMode="auto">
              <a:xfrm flipV="1">
                <a:off x="2399" y="1509"/>
                <a:ext cx="1" cy="34"/>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337" name="Line 101"/>
              <p:cNvSpPr>
                <a:spLocks noChangeShapeType="1"/>
              </p:cNvSpPr>
              <p:nvPr/>
            </p:nvSpPr>
            <p:spPr bwMode="auto">
              <a:xfrm flipV="1">
                <a:off x="3137" y="3504"/>
                <a:ext cx="1" cy="34"/>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338" name="Line 102"/>
              <p:cNvSpPr>
                <a:spLocks noChangeShapeType="1"/>
              </p:cNvSpPr>
              <p:nvPr/>
            </p:nvSpPr>
            <p:spPr bwMode="auto">
              <a:xfrm flipV="1">
                <a:off x="3137" y="3435"/>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339" name="Line 103"/>
              <p:cNvSpPr>
                <a:spLocks noChangeShapeType="1"/>
              </p:cNvSpPr>
              <p:nvPr/>
            </p:nvSpPr>
            <p:spPr bwMode="auto">
              <a:xfrm flipV="1">
                <a:off x="3137" y="3367"/>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340" name="Line 104"/>
              <p:cNvSpPr>
                <a:spLocks noChangeShapeType="1"/>
              </p:cNvSpPr>
              <p:nvPr/>
            </p:nvSpPr>
            <p:spPr bwMode="auto">
              <a:xfrm flipV="1">
                <a:off x="3137" y="3298"/>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341" name="Line 105"/>
              <p:cNvSpPr>
                <a:spLocks noChangeShapeType="1"/>
              </p:cNvSpPr>
              <p:nvPr/>
            </p:nvSpPr>
            <p:spPr bwMode="auto">
              <a:xfrm flipV="1">
                <a:off x="3137" y="3229"/>
                <a:ext cx="1" cy="34"/>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342" name="Line 106"/>
              <p:cNvSpPr>
                <a:spLocks noChangeShapeType="1"/>
              </p:cNvSpPr>
              <p:nvPr/>
            </p:nvSpPr>
            <p:spPr bwMode="auto">
              <a:xfrm flipV="1">
                <a:off x="3137" y="3160"/>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343" name="Line 107"/>
              <p:cNvSpPr>
                <a:spLocks noChangeShapeType="1"/>
              </p:cNvSpPr>
              <p:nvPr/>
            </p:nvSpPr>
            <p:spPr bwMode="auto">
              <a:xfrm flipV="1">
                <a:off x="3137" y="3092"/>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344" name="Line 108"/>
              <p:cNvSpPr>
                <a:spLocks noChangeShapeType="1"/>
              </p:cNvSpPr>
              <p:nvPr/>
            </p:nvSpPr>
            <p:spPr bwMode="auto">
              <a:xfrm flipV="1">
                <a:off x="3137" y="3023"/>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345" name="Line 109"/>
              <p:cNvSpPr>
                <a:spLocks noChangeShapeType="1"/>
              </p:cNvSpPr>
              <p:nvPr/>
            </p:nvSpPr>
            <p:spPr bwMode="auto">
              <a:xfrm flipV="1">
                <a:off x="3137" y="2953"/>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346" name="Line 110"/>
              <p:cNvSpPr>
                <a:spLocks noChangeShapeType="1"/>
              </p:cNvSpPr>
              <p:nvPr/>
            </p:nvSpPr>
            <p:spPr bwMode="auto">
              <a:xfrm flipV="1">
                <a:off x="3137" y="2885"/>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347" name="Line 111"/>
              <p:cNvSpPr>
                <a:spLocks noChangeShapeType="1"/>
              </p:cNvSpPr>
              <p:nvPr/>
            </p:nvSpPr>
            <p:spPr bwMode="auto">
              <a:xfrm flipV="1">
                <a:off x="3137" y="2816"/>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348" name="Line 112"/>
              <p:cNvSpPr>
                <a:spLocks noChangeShapeType="1"/>
              </p:cNvSpPr>
              <p:nvPr/>
            </p:nvSpPr>
            <p:spPr bwMode="auto">
              <a:xfrm flipV="1">
                <a:off x="3137" y="2748"/>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349" name="Line 113"/>
              <p:cNvSpPr>
                <a:spLocks noChangeShapeType="1"/>
              </p:cNvSpPr>
              <p:nvPr/>
            </p:nvSpPr>
            <p:spPr bwMode="auto">
              <a:xfrm flipV="1">
                <a:off x="3137" y="2678"/>
                <a:ext cx="1" cy="34"/>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350" name="Line 114"/>
              <p:cNvSpPr>
                <a:spLocks noChangeShapeType="1"/>
              </p:cNvSpPr>
              <p:nvPr/>
            </p:nvSpPr>
            <p:spPr bwMode="auto">
              <a:xfrm flipV="1">
                <a:off x="3137" y="2610"/>
                <a:ext cx="1" cy="34"/>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351" name="Line 115"/>
              <p:cNvSpPr>
                <a:spLocks noChangeShapeType="1"/>
              </p:cNvSpPr>
              <p:nvPr/>
            </p:nvSpPr>
            <p:spPr bwMode="auto">
              <a:xfrm flipV="1">
                <a:off x="3137" y="2541"/>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352" name="Line 116"/>
              <p:cNvSpPr>
                <a:spLocks noChangeShapeType="1"/>
              </p:cNvSpPr>
              <p:nvPr/>
            </p:nvSpPr>
            <p:spPr bwMode="auto">
              <a:xfrm flipV="1">
                <a:off x="3137" y="2473"/>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353" name="Line 117"/>
              <p:cNvSpPr>
                <a:spLocks noChangeShapeType="1"/>
              </p:cNvSpPr>
              <p:nvPr/>
            </p:nvSpPr>
            <p:spPr bwMode="auto">
              <a:xfrm flipV="1">
                <a:off x="3137" y="2403"/>
                <a:ext cx="1" cy="34"/>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354" name="Line 118"/>
              <p:cNvSpPr>
                <a:spLocks noChangeShapeType="1"/>
              </p:cNvSpPr>
              <p:nvPr/>
            </p:nvSpPr>
            <p:spPr bwMode="auto">
              <a:xfrm flipV="1">
                <a:off x="3137" y="2334"/>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355" name="Line 119"/>
              <p:cNvSpPr>
                <a:spLocks noChangeShapeType="1"/>
              </p:cNvSpPr>
              <p:nvPr/>
            </p:nvSpPr>
            <p:spPr bwMode="auto">
              <a:xfrm flipV="1">
                <a:off x="3137" y="2266"/>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356" name="Line 120"/>
              <p:cNvSpPr>
                <a:spLocks noChangeShapeType="1"/>
              </p:cNvSpPr>
              <p:nvPr/>
            </p:nvSpPr>
            <p:spPr bwMode="auto">
              <a:xfrm flipV="1">
                <a:off x="3137" y="2196"/>
                <a:ext cx="1" cy="34"/>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357" name="Line 121"/>
              <p:cNvSpPr>
                <a:spLocks noChangeShapeType="1"/>
              </p:cNvSpPr>
              <p:nvPr/>
            </p:nvSpPr>
            <p:spPr bwMode="auto">
              <a:xfrm flipV="1">
                <a:off x="3137" y="2128"/>
                <a:ext cx="1" cy="34"/>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358" name="Line 122"/>
              <p:cNvSpPr>
                <a:spLocks noChangeShapeType="1"/>
              </p:cNvSpPr>
              <p:nvPr/>
            </p:nvSpPr>
            <p:spPr bwMode="auto">
              <a:xfrm flipV="1">
                <a:off x="3137" y="2059"/>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359" name="Line 123"/>
              <p:cNvSpPr>
                <a:spLocks noChangeShapeType="1"/>
              </p:cNvSpPr>
              <p:nvPr/>
            </p:nvSpPr>
            <p:spPr bwMode="auto">
              <a:xfrm flipV="1">
                <a:off x="3137" y="1991"/>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360" name="Line 124"/>
              <p:cNvSpPr>
                <a:spLocks noChangeShapeType="1"/>
              </p:cNvSpPr>
              <p:nvPr/>
            </p:nvSpPr>
            <p:spPr bwMode="auto">
              <a:xfrm flipV="1">
                <a:off x="3137" y="1922"/>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361" name="Line 125"/>
              <p:cNvSpPr>
                <a:spLocks noChangeShapeType="1"/>
              </p:cNvSpPr>
              <p:nvPr/>
            </p:nvSpPr>
            <p:spPr bwMode="auto">
              <a:xfrm flipV="1">
                <a:off x="3137" y="1854"/>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362" name="Line 126"/>
              <p:cNvSpPr>
                <a:spLocks noChangeShapeType="1"/>
              </p:cNvSpPr>
              <p:nvPr/>
            </p:nvSpPr>
            <p:spPr bwMode="auto">
              <a:xfrm flipV="1">
                <a:off x="3137" y="1784"/>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363" name="Line 127"/>
              <p:cNvSpPr>
                <a:spLocks noChangeShapeType="1"/>
              </p:cNvSpPr>
              <p:nvPr/>
            </p:nvSpPr>
            <p:spPr bwMode="auto">
              <a:xfrm flipV="1">
                <a:off x="3137" y="1715"/>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364" name="Line 128"/>
              <p:cNvSpPr>
                <a:spLocks noChangeShapeType="1"/>
              </p:cNvSpPr>
              <p:nvPr/>
            </p:nvSpPr>
            <p:spPr bwMode="auto">
              <a:xfrm flipV="1">
                <a:off x="3137" y="1647"/>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365" name="Line 129"/>
              <p:cNvSpPr>
                <a:spLocks noChangeShapeType="1"/>
              </p:cNvSpPr>
              <p:nvPr/>
            </p:nvSpPr>
            <p:spPr bwMode="auto">
              <a:xfrm flipV="1">
                <a:off x="3137" y="1577"/>
                <a:ext cx="1" cy="34"/>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366" name="Line 130"/>
              <p:cNvSpPr>
                <a:spLocks noChangeShapeType="1"/>
              </p:cNvSpPr>
              <p:nvPr/>
            </p:nvSpPr>
            <p:spPr bwMode="auto">
              <a:xfrm flipV="1">
                <a:off x="3137" y="1509"/>
                <a:ext cx="1" cy="34"/>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367" name="Line 131"/>
              <p:cNvSpPr>
                <a:spLocks noChangeShapeType="1"/>
              </p:cNvSpPr>
              <p:nvPr/>
            </p:nvSpPr>
            <p:spPr bwMode="auto">
              <a:xfrm flipV="1">
                <a:off x="3887" y="3504"/>
                <a:ext cx="1" cy="34"/>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368" name="Line 132"/>
              <p:cNvSpPr>
                <a:spLocks noChangeShapeType="1"/>
              </p:cNvSpPr>
              <p:nvPr/>
            </p:nvSpPr>
            <p:spPr bwMode="auto">
              <a:xfrm flipV="1">
                <a:off x="3887" y="3435"/>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369" name="Line 133"/>
              <p:cNvSpPr>
                <a:spLocks noChangeShapeType="1"/>
              </p:cNvSpPr>
              <p:nvPr/>
            </p:nvSpPr>
            <p:spPr bwMode="auto">
              <a:xfrm flipV="1">
                <a:off x="3887" y="3367"/>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370" name="Line 134"/>
              <p:cNvSpPr>
                <a:spLocks noChangeShapeType="1"/>
              </p:cNvSpPr>
              <p:nvPr/>
            </p:nvSpPr>
            <p:spPr bwMode="auto">
              <a:xfrm flipV="1">
                <a:off x="3887" y="3298"/>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371" name="Line 135"/>
              <p:cNvSpPr>
                <a:spLocks noChangeShapeType="1"/>
              </p:cNvSpPr>
              <p:nvPr/>
            </p:nvSpPr>
            <p:spPr bwMode="auto">
              <a:xfrm flipV="1">
                <a:off x="3887" y="3229"/>
                <a:ext cx="1" cy="34"/>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372" name="Line 136"/>
              <p:cNvSpPr>
                <a:spLocks noChangeShapeType="1"/>
              </p:cNvSpPr>
              <p:nvPr/>
            </p:nvSpPr>
            <p:spPr bwMode="auto">
              <a:xfrm flipV="1">
                <a:off x="3887" y="3160"/>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373" name="Line 137"/>
              <p:cNvSpPr>
                <a:spLocks noChangeShapeType="1"/>
              </p:cNvSpPr>
              <p:nvPr/>
            </p:nvSpPr>
            <p:spPr bwMode="auto">
              <a:xfrm flipV="1">
                <a:off x="3887" y="3092"/>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374" name="Line 138"/>
              <p:cNvSpPr>
                <a:spLocks noChangeShapeType="1"/>
              </p:cNvSpPr>
              <p:nvPr/>
            </p:nvSpPr>
            <p:spPr bwMode="auto">
              <a:xfrm flipV="1">
                <a:off x="3887" y="3023"/>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375" name="Line 139"/>
              <p:cNvSpPr>
                <a:spLocks noChangeShapeType="1"/>
              </p:cNvSpPr>
              <p:nvPr/>
            </p:nvSpPr>
            <p:spPr bwMode="auto">
              <a:xfrm flipV="1">
                <a:off x="3887" y="2953"/>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376" name="Line 140"/>
              <p:cNvSpPr>
                <a:spLocks noChangeShapeType="1"/>
              </p:cNvSpPr>
              <p:nvPr/>
            </p:nvSpPr>
            <p:spPr bwMode="auto">
              <a:xfrm flipV="1">
                <a:off x="3887" y="2885"/>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377" name="Line 141"/>
              <p:cNvSpPr>
                <a:spLocks noChangeShapeType="1"/>
              </p:cNvSpPr>
              <p:nvPr/>
            </p:nvSpPr>
            <p:spPr bwMode="auto">
              <a:xfrm flipV="1">
                <a:off x="3887" y="2816"/>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378" name="Line 142"/>
              <p:cNvSpPr>
                <a:spLocks noChangeShapeType="1"/>
              </p:cNvSpPr>
              <p:nvPr/>
            </p:nvSpPr>
            <p:spPr bwMode="auto">
              <a:xfrm flipV="1">
                <a:off x="3887" y="2748"/>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379" name="Line 143"/>
              <p:cNvSpPr>
                <a:spLocks noChangeShapeType="1"/>
              </p:cNvSpPr>
              <p:nvPr/>
            </p:nvSpPr>
            <p:spPr bwMode="auto">
              <a:xfrm flipV="1">
                <a:off x="3887" y="2678"/>
                <a:ext cx="1" cy="34"/>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380" name="Line 144"/>
              <p:cNvSpPr>
                <a:spLocks noChangeShapeType="1"/>
              </p:cNvSpPr>
              <p:nvPr/>
            </p:nvSpPr>
            <p:spPr bwMode="auto">
              <a:xfrm flipV="1">
                <a:off x="3887" y="2610"/>
                <a:ext cx="1" cy="34"/>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381" name="Line 145"/>
              <p:cNvSpPr>
                <a:spLocks noChangeShapeType="1"/>
              </p:cNvSpPr>
              <p:nvPr/>
            </p:nvSpPr>
            <p:spPr bwMode="auto">
              <a:xfrm flipV="1">
                <a:off x="3887" y="2541"/>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382" name="Line 146"/>
              <p:cNvSpPr>
                <a:spLocks noChangeShapeType="1"/>
              </p:cNvSpPr>
              <p:nvPr/>
            </p:nvSpPr>
            <p:spPr bwMode="auto">
              <a:xfrm flipV="1">
                <a:off x="3887" y="2473"/>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383" name="Line 147"/>
              <p:cNvSpPr>
                <a:spLocks noChangeShapeType="1"/>
              </p:cNvSpPr>
              <p:nvPr/>
            </p:nvSpPr>
            <p:spPr bwMode="auto">
              <a:xfrm flipV="1">
                <a:off x="3887" y="2403"/>
                <a:ext cx="1" cy="34"/>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384" name="Line 148"/>
              <p:cNvSpPr>
                <a:spLocks noChangeShapeType="1"/>
              </p:cNvSpPr>
              <p:nvPr/>
            </p:nvSpPr>
            <p:spPr bwMode="auto">
              <a:xfrm flipV="1">
                <a:off x="3887" y="2334"/>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385" name="Line 149"/>
              <p:cNvSpPr>
                <a:spLocks noChangeShapeType="1"/>
              </p:cNvSpPr>
              <p:nvPr/>
            </p:nvSpPr>
            <p:spPr bwMode="auto">
              <a:xfrm flipV="1">
                <a:off x="3887" y="2266"/>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386" name="Line 150"/>
              <p:cNvSpPr>
                <a:spLocks noChangeShapeType="1"/>
              </p:cNvSpPr>
              <p:nvPr/>
            </p:nvSpPr>
            <p:spPr bwMode="auto">
              <a:xfrm flipV="1">
                <a:off x="3887" y="2196"/>
                <a:ext cx="1" cy="34"/>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387" name="Line 151"/>
              <p:cNvSpPr>
                <a:spLocks noChangeShapeType="1"/>
              </p:cNvSpPr>
              <p:nvPr/>
            </p:nvSpPr>
            <p:spPr bwMode="auto">
              <a:xfrm flipV="1">
                <a:off x="3887" y="2128"/>
                <a:ext cx="1" cy="34"/>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388" name="Line 152"/>
              <p:cNvSpPr>
                <a:spLocks noChangeShapeType="1"/>
              </p:cNvSpPr>
              <p:nvPr/>
            </p:nvSpPr>
            <p:spPr bwMode="auto">
              <a:xfrm flipV="1">
                <a:off x="3887" y="2059"/>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389" name="Line 153"/>
              <p:cNvSpPr>
                <a:spLocks noChangeShapeType="1"/>
              </p:cNvSpPr>
              <p:nvPr/>
            </p:nvSpPr>
            <p:spPr bwMode="auto">
              <a:xfrm flipV="1">
                <a:off x="3887" y="1991"/>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390" name="Line 154"/>
              <p:cNvSpPr>
                <a:spLocks noChangeShapeType="1"/>
              </p:cNvSpPr>
              <p:nvPr/>
            </p:nvSpPr>
            <p:spPr bwMode="auto">
              <a:xfrm flipV="1">
                <a:off x="3887" y="1922"/>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391" name="Line 155"/>
              <p:cNvSpPr>
                <a:spLocks noChangeShapeType="1"/>
              </p:cNvSpPr>
              <p:nvPr/>
            </p:nvSpPr>
            <p:spPr bwMode="auto">
              <a:xfrm flipV="1">
                <a:off x="3887" y="1854"/>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392" name="Line 156"/>
              <p:cNvSpPr>
                <a:spLocks noChangeShapeType="1"/>
              </p:cNvSpPr>
              <p:nvPr/>
            </p:nvSpPr>
            <p:spPr bwMode="auto">
              <a:xfrm flipV="1">
                <a:off x="3887" y="1784"/>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393" name="Line 157"/>
              <p:cNvSpPr>
                <a:spLocks noChangeShapeType="1"/>
              </p:cNvSpPr>
              <p:nvPr/>
            </p:nvSpPr>
            <p:spPr bwMode="auto">
              <a:xfrm flipV="1">
                <a:off x="3887" y="1715"/>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394" name="Line 158"/>
              <p:cNvSpPr>
                <a:spLocks noChangeShapeType="1"/>
              </p:cNvSpPr>
              <p:nvPr/>
            </p:nvSpPr>
            <p:spPr bwMode="auto">
              <a:xfrm flipV="1">
                <a:off x="3887" y="1647"/>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395" name="Line 159"/>
              <p:cNvSpPr>
                <a:spLocks noChangeShapeType="1"/>
              </p:cNvSpPr>
              <p:nvPr/>
            </p:nvSpPr>
            <p:spPr bwMode="auto">
              <a:xfrm flipV="1">
                <a:off x="3887" y="1577"/>
                <a:ext cx="1" cy="34"/>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396" name="Line 160"/>
              <p:cNvSpPr>
                <a:spLocks noChangeShapeType="1"/>
              </p:cNvSpPr>
              <p:nvPr/>
            </p:nvSpPr>
            <p:spPr bwMode="auto">
              <a:xfrm flipV="1">
                <a:off x="3887" y="1509"/>
                <a:ext cx="1" cy="34"/>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397" name="Line 161"/>
              <p:cNvSpPr>
                <a:spLocks noChangeShapeType="1"/>
              </p:cNvSpPr>
              <p:nvPr/>
            </p:nvSpPr>
            <p:spPr bwMode="auto">
              <a:xfrm flipV="1">
                <a:off x="4625" y="3504"/>
                <a:ext cx="1" cy="34"/>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398" name="Line 162"/>
              <p:cNvSpPr>
                <a:spLocks noChangeShapeType="1"/>
              </p:cNvSpPr>
              <p:nvPr/>
            </p:nvSpPr>
            <p:spPr bwMode="auto">
              <a:xfrm flipV="1">
                <a:off x="4625" y="3435"/>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399" name="Line 163"/>
              <p:cNvSpPr>
                <a:spLocks noChangeShapeType="1"/>
              </p:cNvSpPr>
              <p:nvPr/>
            </p:nvSpPr>
            <p:spPr bwMode="auto">
              <a:xfrm flipV="1">
                <a:off x="4625" y="3367"/>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400" name="Line 164"/>
              <p:cNvSpPr>
                <a:spLocks noChangeShapeType="1"/>
              </p:cNvSpPr>
              <p:nvPr/>
            </p:nvSpPr>
            <p:spPr bwMode="auto">
              <a:xfrm flipV="1">
                <a:off x="4625" y="3298"/>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401" name="Line 165"/>
              <p:cNvSpPr>
                <a:spLocks noChangeShapeType="1"/>
              </p:cNvSpPr>
              <p:nvPr/>
            </p:nvSpPr>
            <p:spPr bwMode="auto">
              <a:xfrm flipV="1">
                <a:off x="4625" y="3229"/>
                <a:ext cx="1" cy="34"/>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402" name="Line 166"/>
              <p:cNvSpPr>
                <a:spLocks noChangeShapeType="1"/>
              </p:cNvSpPr>
              <p:nvPr/>
            </p:nvSpPr>
            <p:spPr bwMode="auto">
              <a:xfrm flipV="1">
                <a:off x="4625" y="3160"/>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403" name="Line 167"/>
              <p:cNvSpPr>
                <a:spLocks noChangeShapeType="1"/>
              </p:cNvSpPr>
              <p:nvPr/>
            </p:nvSpPr>
            <p:spPr bwMode="auto">
              <a:xfrm flipV="1">
                <a:off x="4625" y="3092"/>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404" name="Line 168"/>
              <p:cNvSpPr>
                <a:spLocks noChangeShapeType="1"/>
              </p:cNvSpPr>
              <p:nvPr/>
            </p:nvSpPr>
            <p:spPr bwMode="auto">
              <a:xfrm flipV="1">
                <a:off x="4625" y="3023"/>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405" name="Line 169"/>
              <p:cNvSpPr>
                <a:spLocks noChangeShapeType="1"/>
              </p:cNvSpPr>
              <p:nvPr/>
            </p:nvSpPr>
            <p:spPr bwMode="auto">
              <a:xfrm flipV="1">
                <a:off x="4625" y="2953"/>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406" name="Line 170"/>
              <p:cNvSpPr>
                <a:spLocks noChangeShapeType="1"/>
              </p:cNvSpPr>
              <p:nvPr/>
            </p:nvSpPr>
            <p:spPr bwMode="auto">
              <a:xfrm flipV="1">
                <a:off x="4625" y="2885"/>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407" name="Line 171"/>
              <p:cNvSpPr>
                <a:spLocks noChangeShapeType="1"/>
              </p:cNvSpPr>
              <p:nvPr/>
            </p:nvSpPr>
            <p:spPr bwMode="auto">
              <a:xfrm flipV="1">
                <a:off x="4625" y="2816"/>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408" name="Line 172"/>
              <p:cNvSpPr>
                <a:spLocks noChangeShapeType="1"/>
              </p:cNvSpPr>
              <p:nvPr/>
            </p:nvSpPr>
            <p:spPr bwMode="auto">
              <a:xfrm flipV="1">
                <a:off x="4625" y="2748"/>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409" name="Line 173"/>
              <p:cNvSpPr>
                <a:spLocks noChangeShapeType="1"/>
              </p:cNvSpPr>
              <p:nvPr/>
            </p:nvSpPr>
            <p:spPr bwMode="auto">
              <a:xfrm flipV="1">
                <a:off x="4625" y="2678"/>
                <a:ext cx="1" cy="34"/>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410" name="Line 174"/>
              <p:cNvSpPr>
                <a:spLocks noChangeShapeType="1"/>
              </p:cNvSpPr>
              <p:nvPr/>
            </p:nvSpPr>
            <p:spPr bwMode="auto">
              <a:xfrm flipV="1">
                <a:off x="4625" y="2610"/>
                <a:ext cx="1" cy="34"/>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411" name="Line 175"/>
              <p:cNvSpPr>
                <a:spLocks noChangeShapeType="1"/>
              </p:cNvSpPr>
              <p:nvPr/>
            </p:nvSpPr>
            <p:spPr bwMode="auto">
              <a:xfrm flipV="1">
                <a:off x="4625" y="2541"/>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412" name="Line 176"/>
              <p:cNvSpPr>
                <a:spLocks noChangeShapeType="1"/>
              </p:cNvSpPr>
              <p:nvPr/>
            </p:nvSpPr>
            <p:spPr bwMode="auto">
              <a:xfrm flipV="1">
                <a:off x="4625" y="2473"/>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413" name="Line 177"/>
              <p:cNvSpPr>
                <a:spLocks noChangeShapeType="1"/>
              </p:cNvSpPr>
              <p:nvPr/>
            </p:nvSpPr>
            <p:spPr bwMode="auto">
              <a:xfrm flipV="1">
                <a:off x="4625" y="2403"/>
                <a:ext cx="1" cy="34"/>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414" name="Line 178"/>
              <p:cNvSpPr>
                <a:spLocks noChangeShapeType="1"/>
              </p:cNvSpPr>
              <p:nvPr/>
            </p:nvSpPr>
            <p:spPr bwMode="auto">
              <a:xfrm flipV="1">
                <a:off x="4625" y="2334"/>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415" name="Line 179"/>
              <p:cNvSpPr>
                <a:spLocks noChangeShapeType="1"/>
              </p:cNvSpPr>
              <p:nvPr/>
            </p:nvSpPr>
            <p:spPr bwMode="auto">
              <a:xfrm flipV="1">
                <a:off x="4625" y="2266"/>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416" name="Line 180"/>
              <p:cNvSpPr>
                <a:spLocks noChangeShapeType="1"/>
              </p:cNvSpPr>
              <p:nvPr/>
            </p:nvSpPr>
            <p:spPr bwMode="auto">
              <a:xfrm flipV="1">
                <a:off x="4625" y="2196"/>
                <a:ext cx="1" cy="34"/>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417" name="Line 181"/>
              <p:cNvSpPr>
                <a:spLocks noChangeShapeType="1"/>
              </p:cNvSpPr>
              <p:nvPr/>
            </p:nvSpPr>
            <p:spPr bwMode="auto">
              <a:xfrm flipV="1">
                <a:off x="4625" y="2128"/>
                <a:ext cx="1" cy="34"/>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418" name="Line 182"/>
              <p:cNvSpPr>
                <a:spLocks noChangeShapeType="1"/>
              </p:cNvSpPr>
              <p:nvPr/>
            </p:nvSpPr>
            <p:spPr bwMode="auto">
              <a:xfrm flipV="1">
                <a:off x="4625" y="2059"/>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419" name="Line 183"/>
              <p:cNvSpPr>
                <a:spLocks noChangeShapeType="1"/>
              </p:cNvSpPr>
              <p:nvPr/>
            </p:nvSpPr>
            <p:spPr bwMode="auto">
              <a:xfrm flipV="1">
                <a:off x="4625" y="1991"/>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420" name="Line 184"/>
              <p:cNvSpPr>
                <a:spLocks noChangeShapeType="1"/>
              </p:cNvSpPr>
              <p:nvPr/>
            </p:nvSpPr>
            <p:spPr bwMode="auto">
              <a:xfrm flipV="1">
                <a:off x="4625" y="1922"/>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421" name="Line 185"/>
              <p:cNvSpPr>
                <a:spLocks noChangeShapeType="1"/>
              </p:cNvSpPr>
              <p:nvPr/>
            </p:nvSpPr>
            <p:spPr bwMode="auto">
              <a:xfrm flipV="1">
                <a:off x="4625" y="1854"/>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422" name="Line 186"/>
              <p:cNvSpPr>
                <a:spLocks noChangeShapeType="1"/>
              </p:cNvSpPr>
              <p:nvPr/>
            </p:nvSpPr>
            <p:spPr bwMode="auto">
              <a:xfrm flipV="1">
                <a:off x="4625" y="1784"/>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423" name="Line 187"/>
              <p:cNvSpPr>
                <a:spLocks noChangeShapeType="1"/>
              </p:cNvSpPr>
              <p:nvPr/>
            </p:nvSpPr>
            <p:spPr bwMode="auto">
              <a:xfrm flipV="1">
                <a:off x="4625" y="1715"/>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424" name="Line 188"/>
              <p:cNvSpPr>
                <a:spLocks noChangeShapeType="1"/>
              </p:cNvSpPr>
              <p:nvPr/>
            </p:nvSpPr>
            <p:spPr bwMode="auto">
              <a:xfrm flipV="1">
                <a:off x="4625" y="1647"/>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425" name="Line 189"/>
              <p:cNvSpPr>
                <a:spLocks noChangeShapeType="1"/>
              </p:cNvSpPr>
              <p:nvPr/>
            </p:nvSpPr>
            <p:spPr bwMode="auto">
              <a:xfrm flipV="1">
                <a:off x="4625" y="1577"/>
                <a:ext cx="1" cy="34"/>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426" name="Line 190"/>
              <p:cNvSpPr>
                <a:spLocks noChangeShapeType="1"/>
              </p:cNvSpPr>
              <p:nvPr/>
            </p:nvSpPr>
            <p:spPr bwMode="auto">
              <a:xfrm flipV="1">
                <a:off x="4625" y="1509"/>
                <a:ext cx="1" cy="34"/>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grpSp>
        <p:grpSp>
          <p:nvGrpSpPr>
            <p:cNvPr id="67" name="Group 436"/>
            <p:cNvGrpSpPr>
              <a:grpSpLocks/>
            </p:cNvGrpSpPr>
            <p:nvPr/>
          </p:nvGrpSpPr>
          <p:grpSpPr bwMode="auto">
            <a:xfrm>
              <a:off x="1798812" y="1025501"/>
              <a:ext cx="5827712" cy="2589212"/>
              <a:chOff x="961" y="1495"/>
              <a:chExt cx="3671" cy="1631"/>
            </a:xfrm>
          </p:grpSpPr>
          <p:sp>
            <p:nvSpPr>
              <p:cNvPr id="69" name="Line 197"/>
              <p:cNvSpPr>
                <a:spLocks noChangeShapeType="1"/>
              </p:cNvSpPr>
              <p:nvPr/>
            </p:nvSpPr>
            <p:spPr bwMode="auto">
              <a:xfrm>
                <a:off x="961" y="1495"/>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70" name="Line 198"/>
              <p:cNvSpPr>
                <a:spLocks noChangeShapeType="1"/>
              </p:cNvSpPr>
              <p:nvPr/>
            </p:nvSpPr>
            <p:spPr bwMode="auto">
              <a:xfrm>
                <a:off x="1033" y="1495"/>
                <a:ext cx="36"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71" name="Line 199"/>
              <p:cNvSpPr>
                <a:spLocks noChangeShapeType="1"/>
              </p:cNvSpPr>
              <p:nvPr/>
            </p:nvSpPr>
            <p:spPr bwMode="auto">
              <a:xfrm>
                <a:off x="1104" y="1495"/>
                <a:ext cx="36"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72" name="Line 200"/>
              <p:cNvSpPr>
                <a:spLocks noChangeShapeType="1"/>
              </p:cNvSpPr>
              <p:nvPr/>
            </p:nvSpPr>
            <p:spPr bwMode="auto">
              <a:xfrm>
                <a:off x="1175" y="1495"/>
                <a:ext cx="36"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73" name="Line 201"/>
              <p:cNvSpPr>
                <a:spLocks noChangeShapeType="1"/>
              </p:cNvSpPr>
              <p:nvPr/>
            </p:nvSpPr>
            <p:spPr bwMode="auto">
              <a:xfrm>
                <a:off x="1246" y="1495"/>
                <a:ext cx="36"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74" name="Line 202"/>
              <p:cNvSpPr>
                <a:spLocks noChangeShapeType="1"/>
              </p:cNvSpPr>
              <p:nvPr/>
            </p:nvSpPr>
            <p:spPr bwMode="auto">
              <a:xfrm>
                <a:off x="1319" y="1495"/>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75" name="Line 203"/>
              <p:cNvSpPr>
                <a:spLocks noChangeShapeType="1"/>
              </p:cNvSpPr>
              <p:nvPr/>
            </p:nvSpPr>
            <p:spPr bwMode="auto">
              <a:xfrm>
                <a:off x="1390" y="1495"/>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76" name="Line 204"/>
              <p:cNvSpPr>
                <a:spLocks noChangeShapeType="1"/>
              </p:cNvSpPr>
              <p:nvPr/>
            </p:nvSpPr>
            <p:spPr bwMode="auto">
              <a:xfrm>
                <a:off x="1461" y="1495"/>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77" name="Line 205"/>
              <p:cNvSpPr>
                <a:spLocks noChangeShapeType="1"/>
              </p:cNvSpPr>
              <p:nvPr/>
            </p:nvSpPr>
            <p:spPr bwMode="auto">
              <a:xfrm>
                <a:off x="1532" y="1495"/>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78" name="Line 206"/>
              <p:cNvSpPr>
                <a:spLocks noChangeShapeType="1"/>
              </p:cNvSpPr>
              <p:nvPr/>
            </p:nvSpPr>
            <p:spPr bwMode="auto">
              <a:xfrm>
                <a:off x="1602" y="1495"/>
                <a:ext cx="36"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79" name="Line 207"/>
              <p:cNvSpPr>
                <a:spLocks noChangeShapeType="1"/>
              </p:cNvSpPr>
              <p:nvPr/>
            </p:nvSpPr>
            <p:spPr bwMode="auto">
              <a:xfrm>
                <a:off x="1675" y="1495"/>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80" name="Line 208"/>
              <p:cNvSpPr>
                <a:spLocks noChangeShapeType="1"/>
              </p:cNvSpPr>
              <p:nvPr/>
            </p:nvSpPr>
            <p:spPr bwMode="auto">
              <a:xfrm>
                <a:off x="1746" y="1495"/>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81" name="Line 209"/>
              <p:cNvSpPr>
                <a:spLocks noChangeShapeType="1"/>
              </p:cNvSpPr>
              <p:nvPr/>
            </p:nvSpPr>
            <p:spPr bwMode="auto">
              <a:xfrm>
                <a:off x="1817" y="1495"/>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82" name="Line 210"/>
              <p:cNvSpPr>
                <a:spLocks noChangeShapeType="1"/>
              </p:cNvSpPr>
              <p:nvPr/>
            </p:nvSpPr>
            <p:spPr bwMode="auto">
              <a:xfrm>
                <a:off x="1888" y="1495"/>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83" name="Line 211"/>
              <p:cNvSpPr>
                <a:spLocks noChangeShapeType="1"/>
              </p:cNvSpPr>
              <p:nvPr/>
            </p:nvSpPr>
            <p:spPr bwMode="auto">
              <a:xfrm>
                <a:off x="1960" y="1495"/>
                <a:ext cx="36"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84" name="Line 212"/>
              <p:cNvSpPr>
                <a:spLocks noChangeShapeType="1"/>
              </p:cNvSpPr>
              <p:nvPr/>
            </p:nvSpPr>
            <p:spPr bwMode="auto">
              <a:xfrm>
                <a:off x="2031" y="1495"/>
                <a:ext cx="36"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85" name="Line 213"/>
              <p:cNvSpPr>
                <a:spLocks noChangeShapeType="1"/>
              </p:cNvSpPr>
              <p:nvPr/>
            </p:nvSpPr>
            <p:spPr bwMode="auto">
              <a:xfrm>
                <a:off x="2102" y="1495"/>
                <a:ext cx="36"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86" name="Line 214"/>
              <p:cNvSpPr>
                <a:spLocks noChangeShapeType="1"/>
              </p:cNvSpPr>
              <p:nvPr/>
            </p:nvSpPr>
            <p:spPr bwMode="auto">
              <a:xfrm>
                <a:off x="2173" y="1495"/>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87" name="Line 215"/>
              <p:cNvSpPr>
                <a:spLocks noChangeShapeType="1"/>
              </p:cNvSpPr>
              <p:nvPr/>
            </p:nvSpPr>
            <p:spPr bwMode="auto">
              <a:xfrm>
                <a:off x="2244" y="1495"/>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88" name="Line 216"/>
              <p:cNvSpPr>
                <a:spLocks noChangeShapeType="1"/>
              </p:cNvSpPr>
              <p:nvPr/>
            </p:nvSpPr>
            <p:spPr bwMode="auto">
              <a:xfrm>
                <a:off x="2316" y="1495"/>
                <a:ext cx="36"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89" name="Line 217"/>
              <p:cNvSpPr>
                <a:spLocks noChangeShapeType="1"/>
              </p:cNvSpPr>
              <p:nvPr/>
            </p:nvSpPr>
            <p:spPr bwMode="auto">
              <a:xfrm>
                <a:off x="2387" y="1495"/>
                <a:ext cx="36"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90" name="Line 218"/>
              <p:cNvSpPr>
                <a:spLocks noChangeShapeType="1"/>
              </p:cNvSpPr>
              <p:nvPr/>
            </p:nvSpPr>
            <p:spPr bwMode="auto">
              <a:xfrm>
                <a:off x="2458" y="1495"/>
                <a:ext cx="36"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91" name="Line 219"/>
              <p:cNvSpPr>
                <a:spLocks noChangeShapeType="1"/>
              </p:cNvSpPr>
              <p:nvPr/>
            </p:nvSpPr>
            <p:spPr bwMode="auto">
              <a:xfrm>
                <a:off x="2529" y="1495"/>
                <a:ext cx="36"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92" name="Line 220"/>
              <p:cNvSpPr>
                <a:spLocks noChangeShapeType="1"/>
              </p:cNvSpPr>
              <p:nvPr/>
            </p:nvSpPr>
            <p:spPr bwMode="auto">
              <a:xfrm>
                <a:off x="2602" y="1495"/>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93" name="Line 221"/>
              <p:cNvSpPr>
                <a:spLocks noChangeShapeType="1"/>
              </p:cNvSpPr>
              <p:nvPr/>
            </p:nvSpPr>
            <p:spPr bwMode="auto">
              <a:xfrm>
                <a:off x="2673" y="1495"/>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94" name="Line 222"/>
              <p:cNvSpPr>
                <a:spLocks noChangeShapeType="1"/>
              </p:cNvSpPr>
              <p:nvPr/>
            </p:nvSpPr>
            <p:spPr bwMode="auto">
              <a:xfrm>
                <a:off x="2744" y="1495"/>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95" name="Line 223"/>
              <p:cNvSpPr>
                <a:spLocks noChangeShapeType="1"/>
              </p:cNvSpPr>
              <p:nvPr/>
            </p:nvSpPr>
            <p:spPr bwMode="auto">
              <a:xfrm>
                <a:off x="2814" y="1495"/>
                <a:ext cx="36"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96" name="Line 224"/>
              <p:cNvSpPr>
                <a:spLocks noChangeShapeType="1"/>
              </p:cNvSpPr>
              <p:nvPr/>
            </p:nvSpPr>
            <p:spPr bwMode="auto">
              <a:xfrm>
                <a:off x="2887" y="1495"/>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97" name="Line 225"/>
              <p:cNvSpPr>
                <a:spLocks noChangeShapeType="1"/>
              </p:cNvSpPr>
              <p:nvPr/>
            </p:nvSpPr>
            <p:spPr bwMode="auto">
              <a:xfrm>
                <a:off x="2958" y="1495"/>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98" name="Line 226"/>
              <p:cNvSpPr>
                <a:spLocks noChangeShapeType="1"/>
              </p:cNvSpPr>
              <p:nvPr/>
            </p:nvSpPr>
            <p:spPr bwMode="auto">
              <a:xfrm>
                <a:off x="3029" y="1495"/>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99" name="Line 227"/>
              <p:cNvSpPr>
                <a:spLocks noChangeShapeType="1"/>
              </p:cNvSpPr>
              <p:nvPr/>
            </p:nvSpPr>
            <p:spPr bwMode="auto">
              <a:xfrm>
                <a:off x="3100" y="1495"/>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100" name="Line 228"/>
              <p:cNvSpPr>
                <a:spLocks noChangeShapeType="1"/>
              </p:cNvSpPr>
              <p:nvPr/>
            </p:nvSpPr>
            <p:spPr bwMode="auto">
              <a:xfrm>
                <a:off x="3171" y="1495"/>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101" name="Line 229"/>
              <p:cNvSpPr>
                <a:spLocks noChangeShapeType="1"/>
              </p:cNvSpPr>
              <p:nvPr/>
            </p:nvSpPr>
            <p:spPr bwMode="auto">
              <a:xfrm>
                <a:off x="3243" y="1495"/>
                <a:ext cx="36"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102" name="Line 230"/>
              <p:cNvSpPr>
                <a:spLocks noChangeShapeType="1"/>
              </p:cNvSpPr>
              <p:nvPr/>
            </p:nvSpPr>
            <p:spPr bwMode="auto">
              <a:xfrm>
                <a:off x="3314" y="1495"/>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103" name="Line 231"/>
              <p:cNvSpPr>
                <a:spLocks noChangeShapeType="1"/>
              </p:cNvSpPr>
              <p:nvPr/>
            </p:nvSpPr>
            <p:spPr bwMode="auto">
              <a:xfrm>
                <a:off x="3385" y="1495"/>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104" name="Line 232"/>
              <p:cNvSpPr>
                <a:spLocks noChangeShapeType="1"/>
              </p:cNvSpPr>
              <p:nvPr/>
            </p:nvSpPr>
            <p:spPr bwMode="auto">
              <a:xfrm>
                <a:off x="3456" y="1495"/>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105" name="Line 233"/>
              <p:cNvSpPr>
                <a:spLocks noChangeShapeType="1"/>
              </p:cNvSpPr>
              <p:nvPr/>
            </p:nvSpPr>
            <p:spPr bwMode="auto">
              <a:xfrm>
                <a:off x="3528" y="1495"/>
                <a:ext cx="36"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106" name="Line 234"/>
              <p:cNvSpPr>
                <a:spLocks noChangeShapeType="1"/>
              </p:cNvSpPr>
              <p:nvPr/>
            </p:nvSpPr>
            <p:spPr bwMode="auto">
              <a:xfrm>
                <a:off x="3599" y="1495"/>
                <a:ext cx="36"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107" name="Line 235"/>
              <p:cNvSpPr>
                <a:spLocks noChangeShapeType="1"/>
              </p:cNvSpPr>
              <p:nvPr/>
            </p:nvSpPr>
            <p:spPr bwMode="auto">
              <a:xfrm>
                <a:off x="3670" y="1495"/>
                <a:ext cx="36"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108" name="Line 236"/>
              <p:cNvSpPr>
                <a:spLocks noChangeShapeType="1"/>
              </p:cNvSpPr>
              <p:nvPr/>
            </p:nvSpPr>
            <p:spPr bwMode="auto">
              <a:xfrm>
                <a:off x="3741" y="1495"/>
                <a:ext cx="36"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109" name="Line 237"/>
              <p:cNvSpPr>
                <a:spLocks noChangeShapeType="1"/>
              </p:cNvSpPr>
              <p:nvPr/>
            </p:nvSpPr>
            <p:spPr bwMode="auto">
              <a:xfrm>
                <a:off x="3812" y="1495"/>
                <a:ext cx="36"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110" name="Line 238"/>
              <p:cNvSpPr>
                <a:spLocks noChangeShapeType="1"/>
              </p:cNvSpPr>
              <p:nvPr/>
            </p:nvSpPr>
            <p:spPr bwMode="auto">
              <a:xfrm>
                <a:off x="3885" y="1495"/>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111" name="Line 239"/>
              <p:cNvSpPr>
                <a:spLocks noChangeShapeType="1"/>
              </p:cNvSpPr>
              <p:nvPr/>
            </p:nvSpPr>
            <p:spPr bwMode="auto">
              <a:xfrm>
                <a:off x="3955" y="1495"/>
                <a:ext cx="36"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112" name="Line 240"/>
              <p:cNvSpPr>
                <a:spLocks noChangeShapeType="1"/>
              </p:cNvSpPr>
              <p:nvPr/>
            </p:nvSpPr>
            <p:spPr bwMode="auto">
              <a:xfrm>
                <a:off x="4026" y="1495"/>
                <a:ext cx="36"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113" name="Line 241"/>
              <p:cNvSpPr>
                <a:spLocks noChangeShapeType="1"/>
              </p:cNvSpPr>
              <p:nvPr/>
            </p:nvSpPr>
            <p:spPr bwMode="auto">
              <a:xfrm>
                <a:off x="4097" y="1495"/>
                <a:ext cx="36"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114" name="Line 242"/>
              <p:cNvSpPr>
                <a:spLocks noChangeShapeType="1"/>
              </p:cNvSpPr>
              <p:nvPr/>
            </p:nvSpPr>
            <p:spPr bwMode="auto">
              <a:xfrm>
                <a:off x="4170" y="1495"/>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115" name="Line 243"/>
              <p:cNvSpPr>
                <a:spLocks noChangeShapeType="1"/>
              </p:cNvSpPr>
              <p:nvPr/>
            </p:nvSpPr>
            <p:spPr bwMode="auto">
              <a:xfrm>
                <a:off x="4241" y="1495"/>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116" name="Line 244"/>
              <p:cNvSpPr>
                <a:spLocks noChangeShapeType="1"/>
              </p:cNvSpPr>
              <p:nvPr/>
            </p:nvSpPr>
            <p:spPr bwMode="auto">
              <a:xfrm>
                <a:off x="4312" y="1495"/>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117" name="Line 245"/>
              <p:cNvSpPr>
                <a:spLocks noChangeShapeType="1"/>
              </p:cNvSpPr>
              <p:nvPr/>
            </p:nvSpPr>
            <p:spPr bwMode="auto">
              <a:xfrm>
                <a:off x="4383" y="1495"/>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118" name="Line 246"/>
              <p:cNvSpPr>
                <a:spLocks noChangeShapeType="1"/>
              </p:cNvSpPr>
              <p:nvPr/>
            </p:nvSpPr>
            <p:spPr bwMode="auto">
              <a:xfrm>
                <a:off x="4455" y="1495"/>
                <a:ext cx="36"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119" name="Line 247"/>
              <p:cNvSpPr>
                <a:spLocks noChangeShapeType="1"/>
              </p:cNvSpPr>
              <p:nvPr/>
            </p:nvSpPr>
            <p:spPr bwMode="auto">
              <a:xfrm>
                <a:off x="4526" y="1495"/>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120" name="Line 248"/>
              <p:cNvSpPr>
                <a:spLocks noChangeShapeType="1"/>
              </p:cNvSpPr>
              <p:nvPr/>
            </p:nvSpPr>
            <p:spPr bwMode="auto">
              <a:xfrm>
                <a:off x="4597" y="1495"/>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121" name="Line 256"/>
              <p:cNvSpPr>
                <a:spLocks noChangeShapeType="1"/>
              </p:cNvSpPr>
              <p:nvPr/>
            </p:nvSpPr>
            <p:spPr bwMode="auto">
              <a:xfrm>
                <a:off x="961" y="2039"/>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122" name="Line 257"/>
              <p:cNvSpPr>
                <a:spLocks noChangeShapeType="1"/>
              </p:cNvSpPr>
              <p:nvPr/>
            </p:nvSpPr>
            <p:spPr bwMode="auto">
              <a:xfrm>
                <a:off x="1033" y="2039"/>
                <a:ext cx="36"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123" name="Line 258"/>
              <p:cNvSpPr>
                <a:spLocks noChangeShapeType="1"/>
              </p:cNvSpPr>
              <p:nvPr/>
            </p:nvSpPr>
            <p:spPr bwMode="auto">
              <a:xfrm>
                <a:off x="1104" y="2039"/>
                <a:ext cx="36"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124" name="Line 259"/>
              <p:cNvSpPr>
                <a:spLocks noChangeShapeType="1"/>
              </p:cNvSpPr>
              <p:nvPr/>
            </p:nvSpPr>
            <p:spPr bwMode="auto">
              <a:xfrm>
                <a:off x="1175" y="2039"/>
                <a:ext cx="36"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125" name="Line 260"/>
              <p:cNvSpPr>
                <a:spLocks noChangeShapeType="1"/>
              </p:cNvSpPr>
              <p:nvPr/>
            </p:nvSpPr>
            <p:spPr bwMode="auto">
              <a:xfrm>
                <a:off x="1246" y="2039"/>
                <a:ext cx="36"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126" name="Line 261"/>
              <p:cNvSpPr>
                <a:spLocks noChangeShapeType="1"/>
              </p:cNvSpPr>
              <p:nvPr/>
            </p:nvSpPr>
            <p:spPr bwMode="auto">
              <a:xfrm>
                <a:off x="1319" y="2039"/>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127" name="Line 262"/>
              <p:cNvSpPr>
                <a:spLocks noChangeShapeType="1"/>
              </p:cNvSpPr>
              <p:nvPr/>
            </p:nvSpPr>
            <p:spPr bwMode="auto">
              <a:xfrm>
                <a:off x="1390" y="2039"/>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128" name="Line 263"/>
              <p:cNvSpPr>
                <a:spLocks noChangeShapeType="1"/>
              </p:cNvSpPr>
              <p:nvPr/>
            </p:nvSpPr>
            <p:spPr bwMode="auto">
              <a:xfrm>
                <a:off x="1461" y="2039"/>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129" name="Line 264"/>
              <p:cNvSpPr>
                <a:spLocks noChangeShapeType="1"/>
              </p:cNvSpPr>
              <p:nvPr/>
            </p:nvSpPr>
            <p:spPr bwMode="auto">
              <a:xfrm>
                <a:off x="1532" y="2039"/>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130" name="Line 265"/>
              <p:cNvSpPr>
                <a:spLocks noChangeShapeType="1"/>
              </p:cNvSpPr>
              <p:nvPr/>
            </p:nvSpPr>
            <p:spPr bwMode="auto">
              <a:xfrm>
                <a:off x="1602" y="2039"/>
                <a:ext cx="36"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131" name="Line 266"/>
              <p:cNvSpPr>
                <a:spLocks noChangeShapeType="1"/>
              </p:cNvSpPr>
              <p:nvPr/>
            </p:nvSpPr>
            <p:spPr bwMode="auto">
              <a:xfrm>
                <a:off x="1675" y="2039"/>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132" name="Line 267"/>
              <p:cNvSpPr>
                <a:spLocks noChangeShapeType="1"/>
              </p:cNvSpPr>
              <p:nvPr/>
            </p:nvSpPr>
            <p:spPr bwMode="auto">
              <a:xfrm>
                <a:off x="1746" y="2039"/>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133" name="Line 268"/>
              <p:cNvSpPr>
                <a:spLocks noChangeShapeType="1"/>
              </p:cNvSpPr>
              <p:nvPr/>
            </p:nvSpPr>
            <p:spPr bwMode="auto">
              <a:xfrm>
                <a:off x="1817" y="2039"/>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134" name="Line 269"/>
              <p:cNvSpPr>
                <a:spLocks noChangeShapeType="1"/>
              </p:cNvSpPr>
              <p:nvPr/>
            </p:nvSpPr>
            <p:spPr bwMode="auto">
              <a:xfrm>
                <a:off x="1888" y="2039"/>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135" name="Line 270"/>
              <p:cNvSpPr>
                <a:spLocks noChangeShapeType="1"/>
              </p:cNvSpPr>
              <p:nvPr/>
            </p:nvSpPr>
            <p:spPr bwMode="auto">
              <a:xfrm>
                <a:off x="1960" y="2039"/>
                <a:ext cx="36"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136" name="Line 271"/>
              <p:cNvSpPr>
                <a:spLocks noChangeShapeType="1"/>
              </p:cNvSpPr>
              <p:nvPr/>
            </p:nvSpPr>
            <p:spPr bwMode="auto">
              <a:xfrm>
                <a:off x="2031" y="2039"/>
                <a:ext cx="36"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137" name="Line 272"/>
              <p:cNvSpPr>
                <a:spLocks noChangeShapeType="1"/>
              </p:cNvSpPr>
              <p:nvPr/>
            </p:nvSpPr>
            <p:spPr bwMode="auto">
              <a:xfrm>
                <a:off x="2102" y="2039"/>
                <a:ext cx="36"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138" name="Line 273"/>
              <p:cNvSpPr>
                <a:spLocks noChangeShapeType="1"/>
              </p:cNvSpPr>
              <p:nvPr/>
            </p:nvSpPr>
            <p:spPr bwMode="auto">
              <a:xfrm>
                <a:off x="2173" y="2039"/>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139" name="Line 274"/>
              <p:cNvSpPr>
                <a:spLocks noChangeShapeType="1"/>
              </p:cNvSpPr>
              <p:nvPr/>
            </p:nvSpPr>
            <p:spPr bwMode="auto">
              <a:xfrm>
                <a:off x="2244" y="2039"/>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140" name="Line 275"/>
              <p:cNvSpPr>
                <a:spLocks noChangeShapeType="1"/>
              </p:cNvSpPr>
              <p:nvPr/>
            </p:nvSpPr>
            <p:spPr bwMode="auto">
              <a:xfrm>
                <a:off x="2316" y="2039"/>
                <a:ext cx="36"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141" name="Line 276"/>
              <p:cNvSpPr>
                <a:spLocks noChangeShapeType="1"/>
              </p:cNvSpPr>
              <p:nvPr/>
            </p:nvSpPr>
            <p:spPr bwMode="auto">
              <a:xfrm>
                <a:off x="2387" y="2039"/>
                <a:ext cx="36"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142" name="Line 277"/>
              <p:cNvSpPr>
                <a:spLocks noChangeShapeType="1"/>
              </p:cNvSpPr>
              <p:nvPr/>
            </p:nvSpPr>
            <p:spPr bwMode="auto">
              <a:xfrm>
                <a:off x="2458" y="2039"/>
                <a:ext cx="36"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143" name="Line 278"/>
              <p:cNvSpPr>
                <a:spLocks noChangeShapeType="1"/>
              </p:cNvSpPr>
              <p:nvPr/>
            </p:nvSpPr>
            <p:spPr bwMode="auto">
              <a:xfrm>
                <a:off x="2529" y="2039"/>
                <a:ext cx="36"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144" name="Line 279"/>
              <p:cNvSpPr>
                <a:spLocks noChangeShapeType="1"/>
              </p:cNvSpPr>
              <p:nvPr/>
            </p:nvSpPr>
            <p:spPr bwMode="auto">
              <a:xfrm>
                <a:off x="2602" y="2039"/>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145" name="Line 280"/>
              <p:cNvSpPr>
                <a:spLocks noChangeShapeType="1"/>
              </p:cNvSpPr>
              <p:nvPr/>
            </p:nvSpPr>
            <p:spPr bwMode="auto">
              <a:xfrm>
                <a:off x="2673" y="2039"/>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146" name="Line 281"/>
              <p:cNvSpPr>
                <a:spLocks noChangeShapeType="1"/>
              </p:cNvSpPr>
              <p:nvPr/>
            </p:nvSpPr>
            <p:spPr bwMode="auto">
              <a:xfrm>
                <a:off x="2744" y="2039"/>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147" name="Line 282"/>
              <p:cNvSpPr>
                <a:spLocks noChangeShapeType="1"/>
              </p:cNvSpPr>
              <p:nvPr/>
            </p:nvSpPr>
            <p:spPr bwMode="auto">
              <a:xfrm>
                <a:off x="2814" y="2039"/>
                <a:ext cx="36"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148" name="Line 283"/>
              <p:cNvSpPr>
                <a:spLocks noChangeShapeType="1"/>
              </p:cNvSpPr>
              <p:nvPr/>
            </p:nvSpPr>
            <p:spPr bwMode="auto">
              <a:xfrm>
                <a:off x="2887" y="2039"/>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149" name="Line 284"/>
              <p:cNvSpPr>
                <a:spLocks noChangeShapeType="1"/>
              </p:cNvSpPr>
              <p:nvPr/>
            </p:nvSpPr>
            <p:spPr bwMode="auto">
              <a:xfrm>
                <a:off x="2958" y="2039"/>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150" name="Line 285"/>
              <p:cNvSpPr>
                <a:spLocks noChangeShapeType="1"/>
              </p:cNvSpPr>
              <p:nvPr/>
            </p:nvSpPr>
            <p:spPr bwMode="auto">
              <a:xfrm>
                <a:off x="3029" y="2039"/>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151" name="Line 286"/>
              <p:cNvSpPr>
                <a:spLocks noChangeShapeType="1"/>
              </p:cNvSpPr>
              <p:nvPr/>
            </p:nvSpPr>
            <p:spPr bwMode="auto">
              <a:xfrm>
                <a:off x="3100" y="2039"/>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152" name="Line 287"/>
              <p:cNvSpPr>
                <a:spLocks noChangeShapeType="1"/>
              </p:cNvSpPr>
              <p:nvPr/>
            </p:nvSpPr>
            <p:spPr bwMode="auto">
              <a:xfrm>
                <a:off x="3171" y="2039"/>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153" name="Line 288"/>
              <p:cNvSpPr>
                <a:spLocks noChangeShapeType="1"/>
              </p:cNvSpPr>
              <p:nvPr/>
            </p:nvSpPr>
            <p:spPr bwMode="auto">
              <a:xfrm>
                <a:off x="3243" y="2039"/>
                <a:ext cx="36"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154" name="Line 289"/>
              <p:cNvSpPr>
                <a:spLocks noChangeShapeType="1"/>
              </p:cNvSpPr>
              <p:nvPr/>
            </p:nvSpPr>
            <p:spPr bwMode="auto">
              <a:xfrm>
                <a:off x="3314" y="2039"/>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155" name="Line 290"/>
              <p:cNvSpPr>
                <a:spLocks noChangeShapeType="1"/>
              </p:cNvSpPr>
              <p:nvPr/>
            </p:nvSpPr>
            <p:spPr bwMode="auto">
              <a:xfrm>
                <a:off x="3385" y="2039"/>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156" name="Line 291"/>
              <p:cNvSpPr>
                <a:spLocks noChangeShapeType="1"/>
              </p:cNvSpPr>
              <p:nvPr/>
            </p:nvSpPr>
            <p:spPr bwMode="auto">
              <a:xfrm>
                <a:off x="3456" y="2039"/>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157" name="Line 292"/>
              <p:cNvSpPr>
                <a:spLocks noChangeShapeType="1"/>
              </p:cNvSpPr>
              <p:nvPr/>
            </p:nvSpPr>
            <p:spPr bwMode="auto">
              <a:xfrm>
                <a:off x="3528" y="2039"/>
                <a:ext cx="36"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158" name="Line 293"/>
              <p:cNvSpPr>
                <a:spLocks noChangeShapeType="1"/>
              </p:cNvSpPr>
              <p:nvPr/>
            </p:nvSpPr>
            <p:spPr bwMode="auto">
              <a:xfrm>
                <a:off x="3599" y="2039"/>
                <a:ext cx="36"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159" name="Line 294"/>
              <p:cNvSpPr>
                <a:spLocks noChangeShapeType="1"/>
              </p:cNvSpPr>
              <p:nvPr/>
            </p:nvSpPr>
            <p:spPr bwMode="auto">
              <a:xfrm>
                <a:off x="3670" y="2039"/>
                <a:ext cx="36"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160" name="Line 295"/>
              <p:cNvSpPr>
                <a:spLocks noChangeShapeType="1"/>
              </p:cNvSpPr>
              <p:nvPr/>
            </p:nvSpPr>
            <p:spPr bwMode="auto">
              <a:xfrm>
                <a:off x="3741" y="2039"/>
                <a:ext cx="36"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161" name="Line 296"/>
              <p:cNvSpPr>
                <a:spLocks noChangeShapeType="1"/>
              </p:cNvSpPr>
              <p:nvPr/>
            </p:nvSpPr>
            <p:spPr bwMode="auto">
              <a:xfrm>
                <a:off x="3812" y="2039"/>
                <a:ext cx="36"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162" name="Line 297"/>
              <p:cNvSpPr>
                <a:spLocks noChangeShapeType="1"/>
              </p:cNvSpPr>
              <p:nvPr/>
            </p:nvSpPr>
            <p:spPr bwMode="auto">
              <a:xfrm>
                <a:off x="3885" y="2039"/>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163" name="Line 298"/>
              <p:cNvSpPr>
                <a:spLocks noChangeShapeType="1"/>
              </p:cNvSpPr>
              <p:nvPr/>
            </p:nvSpPr>
            <p:spPr bwMode="auto">
              <a:xfrm>
                <a:off x="3955" y="2039"/>
                <a:ext cx="36"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164" name="Line 299"/>
              <p:cNvSpPr>
                <a:spLocks noChangeShapeType="1"/>
              </p:cNvSpPr>
              <p:nvPr/>
            </p:nvSpPr>
            <p:spPr bwMode="auto">
              <a:xfrm>
                <a:off x="4026" y="2039"/>
                <a:ext cx="36"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165" name="Line 300"/>
              <p:cNvSpPr>
                <a:spLocks noChangeShapeType="1"/>
              </p:cNvSpPr>
              <p:nvPr/>
            </p:nvSpPr>
            <p:spPr bwMode="auto">
              <a:xfrm>
                <a:off x="4097" y="2039"/>
                <a:ext cx="36"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166" name="Line 301"/>
              <p:cNvSpPr>
                <a:spLocks noChangeShapeType="1"/>
              </p:cNvSpPr>
              <p:nvPr/>
            </p:nvSpPr>
            <p:spPr bwMode="auto">
              <a:xfrm>
                <a:off x="4170" y="2039"/>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167" name="Line 302"/>
              <p:cNvSpPr>
                <a:spLocks noChangeShapeType="1"/>
              </p:cNvSpPr>
              <p:nvPr/>
            </p:nvSpPr>
            <p:spPr bwMode="auto">
              <a:xfrm>
                <a:off x="4241" y="2039"/>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168" name="Line 303"/>
              <p:cNvSpPr>
                <a:spLocks noChangeShapeType="1"/>
              </p:cNvSpPr>
              <p:nvPr/>
            </p:nvSpPr>
            <p:spPr bwMode="auto">
              <a:xfrm>
                <a:off x="4312" y="2039"/>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169" name="Line 304"/>
              <p:cNvSpPr>
                <a:spLocks noChangeShapeType="1"/>
              </p:cNvSpPr>
              <p:nvPr/>
            </p:nvSpPr>
            <p:spPr bwMode="auto">
              <a:xfrm>
                <a:off x="4383" y="2039"/>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170" name="Line 305"/>
              <p:cNvSpPr>
                <a:spLocks noChangeShapeType="1"/>
              </p:cNvSpPr>
              <p:nvPr/>
            </p:nvSpPr>
            <p:spPr bwMode="auto">
              <a:xfrm>
                <a:off x="4455" y="2039"/>
                <a:ext cx="36"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171" name="Line 306"/>
              <p:cNvSpPr>
                <a:spLocks noChangeShapeType="1"/>
              </p:cNvSpPr>
              <p:nvPr/>
            </p:nvSpPr>
            <p:spPr bwMode="auto">
              <a:xfrm>
                <a:off x="4526" y="2039"/>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172" name="Line 307"/>
              <p:cNvSpPr>
                <a:spLocks noChangeShapeType="1"/>
              </p:cNvSpPr>
              <p:nvPr/>
            </p:nvSpPr>
            <p:spPr bwMode="auto">
              <a:xfrm>
                <a:off x="4597" y="2039"/>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173" name="Line 315"/>
              <p:cNvSpPr>
                <a:spLocks noChangeShapeType="1"/>
              </p:cNvSpPr>
              <p:nvPr/>
            </p:nvSpPr>
            <p:spPr bwMode="auto">
              <a:xfrm>
                <a:off x="961" y="2578"/>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174" name="Line 316"/>
              <p:cNvSpPr>
                <a:spLocks noChangeShapeType="1"/>
              </p:cNvSpPr>
              <p:nvPr/>
            </p:nvSpPr>
            <p:spPr bwMode="auto">
              <a:xfrm>
                <a:off x="1033" y="2578"/>
                <a:ext cx="36"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175" name="Line 317"/>
              <p:cNvSpPr>
                <a:spLocks noChangeShapeType="1"/>
              </p:cNvSpPr>
              <p:nvPr/>
            </p:nvSpPr>
            <p:spPr bwMode="auto">
              <a:xfrm>
                <a:off x="1104" y="2578"/>
                <a:ext cx="36"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176" name="Line 318"/>
              <p:cNvSpPr>
                <a:spLocks noChangeShapeType="1"/>
              </p:cNvSpPr>
              <p:nvPr/>
            </p:nvSpPr>
            <p:spPr bwMode="auto">
              <a:xfrm>
                <a:off x="1175" y="2578"/>
                <a:ext cx="36"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177" name="Line 319"/>
              <p:cNvSpPr>
                <a:spLocks noChangeShapeType="1"/>
              </p:cNvSpPr>
              <p:nvPr/>
            </p:nvSpPr>
            <p:spPr bwMode="auto">
              <a:xfrm>
                <a:off x="1246" y="2578"/>
                <a:ext cx="36"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178" name="Line 320"/>
              <p:cNvSpPr>
                <a:spLocks noChangeShapeType="1"/>
              </p:cNvSpPr>
              <p:nvPr/>
            </p:nvSpPr>
            <p:spPr bwMode="auto">
              <a:xfrm>
                <a:off x="1319" y="2578"/>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179" name="Line 321"/>
              <p:cNvSpPr>
                <a:spLocks noChangeShapeType="1"/>
              </p:cNvSpPr>
              <p:nvPr/>
            </p:nvSpPr>
            <p:spPr bwMode="auto">
              <a:xfrm>
                <a:off x="1390" y="2578"/>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180" name="Line 322"/>
              <p:cNvSpPr>
                <a:spLocks noChangeShapeType="1"/>
              </p:cNvSpPr>
              <p:nvPr/>
            </p:nvSpPr>
            <p:spPr bwMode="auto">
              <a:xfrm>
                <a:off x="1461" y="2578"/>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181" name="Line 323"/>
              <p:cNvSpPr>
                <a:spLocks noChangeShapeType="1"/>
              </p:cNvSpPr>
              <p:nvPr/>
            </p:nvSpPr>
            <p:spPr bwMode="auto">
              <a:xfrm>
                <a:off x="1532" y="2578"/>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182" name="Line 324"/>
              <p:cNvSpPr>
                <a:spLocks noChangeShapeType="1"/>
              </p:cNvSpPr>
              <p:nvPr/>
            </p:nvSpPr>
            <p:spPr bwMode="auto">
              <a:xfrm>
                <a:off x="1602" y="2578"/>
                <a:ext cx="36"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183" name="Line 325"/>
              <p:cNvSpPr>
                <a:spLocks noChangeShapeType="1"/>
              </p:cNvSpPr>
              <p:nvPr/>
            </p:nvSpPr>
            <p:spPr bwMode="auto">
              <a:xfrm>
                <a:off x="1675" y="2578"/>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184" name="Line 326"/>
              <p:cNvSpPr>
                <a:spLocks noChangeShapeType="1"/>
              </p:cNvSpPr>
              <p:nvPr/>
            </p:nvSpPr>
            <p:spPr bwMode="auto">
              <a:xfrm>
                <a:off x="1746" y="2578"/>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185" name="Line 327"/>
              <p:cNvSpPr>
                <a:spLocks noChangeShapeType="1"/>
              </p:cNvSpPr>
              <p:nvPr/>
            </p:nvSpPr>
            <p:spPr bwMode="auto">
              <a:xfrm>
                <a:off x="1817" y="2578"/>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186" name="Line 328"/>
              <p:cNvSpPr>
                <a:spLocks noChangeShapeType="1"/>
              </p:cNvSpPr>
              <p:nvPr/>
            </p:nvSpPr>
            <p:spPr bwMode="auto">
              <a:xfrm>
                <a:off x="1888" y="2578"/>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187" name="Line 329"/>
              <p:cNvSpPr>
                <a:spLocks noChangeShapeType="1"/>
              </p:cNvSpPr>
              <p:nvPr/>
            </p:nvSpPr>
            <p:spPr bwMode="auto">
              <a:xfrm>
                <a:off x="1960" y="2578"/>
                <a:ext cx="36"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188" name="Line 330"/>
              <p:cNvSpPr>
                <a:spLocks noChangeShapeType="1"/>
              </p:cNvSpPr>
              <p:nvPr/>
            </p:nvSpPr>
            <p:spPr bwMode="auto">
              <a:xfrm>
                <a:off x="2031" y="2578"/>
                <a:ext cx="36"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189" name="Line 331"/>
              <p:cNvSpPr>
                <a:spLocks noChangeShapeType="1"/>
              </p:cNvSpPr>
              <p:nvPr/>
            </p:nvSpPr>
            <p:spPr bwMode="auto">
              <a:xfrm>
                <a:off x="2102" y="2578"/>
                <a:ext cx="36"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190" name="Line 332"/>
              <p:cNvSpPr>
                <a:spLocks noChangeShapeType="1"/>
              </p:cNvSpPr>
              <p:nvPr/>
            </p:nvSpPr>
            <p:spPr bwMode="auto">
              <a:xfrm>
                <a:off x="2173" y="2578"/>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191" name="Line 333"/>
              <p:cNvSpPr>
                <a:spLocks noChangeShapeType="1"/>
              </p:cNvSpPr>
              <p:nvPr/>
            </p:nvSpPr>
            <p:spPr bwMode="auto">
              <a:xfrm>
                <a:off x="2244" y="2578"/>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192" name="Line 334"/>
              <p:cNvSpPr>
                <a:spLocks noChangeShapeType="1"/>
              </p:cNvSpPr>
              <p:nvPr/>
            </p:nvSpPr>
            <p:spPr bwMode="auto">
              <a:xfrm>
                <a:off x="2316" y="2578"/>
                <a:ext cx="36"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193" name="Line 335"/>
              <p:cNvSpPr>
                <a:spLocks noChangeShapeType="1"/>
              </p:cNvSpPr>
              <p:nvPr/>
            </p:nvSpPr>
            <p:spPr bwMode="auto">
              <a:xfrm>
                <a:off x="2387" y="2578"/>
                <a:ext cx="36"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194" name="Line 336"/>
              <p:cNvSpPr>
                <a:spLocks noChangeShapeType="1"/>
              </p:cNvSpPr>
              <p:nvPr/>
            </p:nvSpPr>
            <p:spPr bwMode="auto">
              <a:xfrm>
                <a:off x="2458" y="2578"/>
                <a:ext cx="36"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195" name="Line 337"/>
              <p:cNvSpPr>
                <a:spLocks noChangeShapeType="1"/>
              </p:cNvSpPr>
              <p:nvPr/>
            </p:nvSpPr>
            <p:spPr bwMode="auto">
              <a:xfrm>
                <a:off x="2529" y="2578"/>
                <a:ext cx="36"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196" name="Line 338"/>
              <p:cNvSpPr>
                <a:spLocks noChangeShapeType="1"/>
              </p:cNvSpPr>
              <p:nvPr/>
            </p:nvSpPr>
            <p:spPr bwMode="auto">
              <a:xfrm>
                <a:off x="2602" y="2578"/>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197" name="Line 339"/>
              <p:cNvSpPr>
                <a:spLocks noChangeShapeType="1"/>
              </p:cNvSpPr>
              <p:nvPr/>
            </p:nvSpPr>
            <p:spPr bwMode="auto">
              <a:xfrm>
                <a:off x="2673" y="2578"/>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198" name="Line 340"/>
              <p:cNvSpPr>
                <a:spLocks noChangeShapeType="1"/>
              </p:cNvSpPr>
              <p:nvPr/>
            </p:nvSpPr>
            <p:spPr bwMode="auto">
              <a:xfrm>
                <a:off x="2744" y="2578"/>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199" name="Line 341"/>
              <p:cNvSpPr>
                <a:spLocks noChangeShapeType="1"/>
              </p:cNvSpPr>
              <p:nvPr/>
            </p:nvSpPr>
            <p:spPr bwMode="auto">
              <a:xfrm>
                <a:off x="2814" y="2578"/>
                <a:ext cx="36"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200" name="Line 342"/>
              <p:cNvSpPr>
                <a:spLocks noChangeShapeType="1"/>
              </p:cNvSpPr>
              <p:nvPr/>
            </p:nvSpPr>
            <p:spPr bwMode="auto">
              <a:xfrm>
                <a:off x="2887" y="2578"/>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201" name="Line 343"/>
              <p:cNvSpPr>
                <a:spLocks noChangeShapeType="1"/>
              </p:cNvSpPr>
              <p:nvPr/>
            </p:nvSpPr>
            <p:spPr bwMode="auto">
              <a:xfrm>
                <a:off x="2958" y="2578"/>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202" name="Line 344"/>
              <p:cNvSpPr>
                <a:spLocks noChangeShapeType="1"/>
              </p:cNvSpPr>
              <p:nvPr/>
            </p:nvSpPr>
            <p:spPr bwMode="auto">
              <a:xfrm>
                <a:off x="3029" y="2578"/>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203" name="Line 345"/>
              <p:cNvSpPr>
                <a:spLocks noChangeShapeType="1"/>
              </p:cNvSpPr>
              <p:nvPr/>
            </p:nvSpPr>
            <p:spPr bwMode="auto">
              <a:xfrm>
                <a:off x="3100" y="2578"/>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204" name="Line 346"/>
              <p:cNvSpPr>
                <a:spLocks noChangeShapeType="1"/>
              </p:cNvSpPr>
              <p:nvPr/>
            </p:nvSpPr>
            <p:spPr bwMode="auto">
              <a:xfrm>
                <a:off x="3171" y="2578"/>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205" name="Line 347"/>
              <p:cNvSpPr>
                <a:spLocks noChangeShapeType="1"/>
              </p:cNvSpPr>
              <p:nvPr/>
            </p:nvSpPr>
            <p:spPr bwMode="auto">
              <a:xfrm>
                <a:off x="3243" y="2578"/>
                <a:ext cx="36"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206" name="Line 348"/>
              <p:cNvSpPr>
                <a:spLocks noChangeShapeType="1"/>
              </p:cNvSpPr>
              <p:nvPr/>
            </p:nvSpPr>
            <p:spPr bwMode="auto">
              <a:xfrm>
                <a:off x="3314" y="2578"/>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207" name="Line 349"/>
              <p:cNvSpPr>
                <a:spLocks noChangeShapeType="1"/>
              </p:cNvSpPr>
              <p:nvPr/>
            </p:nvSpPr>
            <p:spPr bwMode="auto">
              <a:xfrm>
                <a:off x="3385" y="2578"/>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208" name="Line 350"/>
              <p:cNvSpPr>
                <a:spLocks noChangeShapeType="1"/>
              </p:cNvSpPr>
              <p:nvPr/>
            </p:nvSpPr>
            <p:spPr bwMode="auto">
              <a:xfrm>
                <a:off x="3456" y="2578"/>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209" name="Line 351"/>
              <p:cNvSpPr>
                <a:spLocks noChangeShapeType="1"/>
              </p:cNvSpPr>
              <p:nvPr/>
            </p:nvSpPr>
            <p:spPr bwMode="auto">
              <a:xfrm>
                <a:off x="3528" y="2578"/>
                <a:ext cx="36"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210" name="Line 352"/>
              <p:cNvSpPr>
                <a:spLocks noChangeShapeType="1"/>
              </p:cNvSpPr>
              <p:nvPr/>
            </p:nvSpPr>
            <p:spPr bwMode="auto">
              <a:xfrm>
                <a:off x="3599" y="2578"/>
                <a:ext cx="36"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211" name="Line 353"/>
              <p:cNvSpPr>
                <a:spLocks noChangeShapeType="1"/>
              </p:cNvSpPr>
              <p:nvPr/>
            </p:nvSpPr>
            <p:spPr bwMode="auto">
              <a:xfrm>
                <a:off x="3670" y="2578"/>
                <a:ext cx="36"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212" name="Line 354"/>
              <p:cNvSpPr>
                <a:spLocks noChangeShapeType="1"/>
              </p:cNvSpPr>
              <p:nvPr/>
            </p:nvSpPr>
            <p:spPr bwMode="auto">
              <a:xfrm>
                <a:off x="3741" y="2578"/>
                <a:ext cx="36"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213" name="Line 355"/>
              <p:cNvSpPr>
                <a:spLocks noChangeShapeType="1"/>
              </p:cNvSpPr>
              <p:nvPr/>
            </p:nvSpPr>
            <p:spPr bwMode="auto">
              <a:xfrm>
                <a:off x="3812" y="2578"/>
                <a:ext cx="36"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214" name="Line 356"/>
              <p:cNvSpPr>
                <a:spLocks noChangeShapeType="1"/>
              </p:cNvSpPr>
              <p:nvPr/>
            </p:nvSpPr>
            <p:spPr bwMode="auto">
              <a:xfrm>
                <a:off x="3885" y="2578"/>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215" name="Line 357"/>
              <p:cNvSpPr>
                <a:spLocks noChangeShapeType="1"/>
              </p:cNvSpPr>
              <p:nvPr/>
            </p:nvSpPr>
            <p:spPr bwMode="auto">
              <a:xfrm>
                <a:off x="3955" y="2578"/>
                <a:ext cx="36"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216" name="Line 358"/>
              <p:cNvSpPr>
                <a:spLocks noChangeShapeType="1"/>
              </p:cNvSpPr>
              <p:nvPr/>
            </p:nvSpPr>
            <p:spPr bwMode="auto">
              <a:xfrm>
                <a:off x="4026" y="2578"/>
                <a:ext cx="36"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217" name="Line 359"/>
              <p:cNvSpPr>
                <a:spLocks noChangeShapeType="1"/>
              </p:cNvSpPr>
              <p:nvPr/>
            </p:nvSpPr>
            <p:spPr bwMode="auto">
              <a:xfrm>
                <a:off x="4097" y="2578"/>
                <a:ext cx="36"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218" name="Line 360"/>
              <p:cNvSpPr>
                <a:spLocks noChangeShapeType="1"/>
              </p:cNvSpPr>
              <p:nvPr/>
            </p:nvSpPr>
            <p:spPr bwMode="auto">
              <a:xfrm>
                <a:off x="4170" y="2578"/>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219" name="Line 361"/>
              <p:cNvSpPr>
                <a:spLocks noChangeShapeType="1"/>
              </p:cNvSpPr>
              <p:nvPr/>
            </p:nvSpPr>
            <p:spPr bwMode="auto">
              <a:xfrm>
                <a:off x="4241" y="2578"/>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220" name="Line 362"/>
              <p:cNvSpPr>
                <a:spLocks noChangeShapeType="1"/>
              </p:cNvSpPr>
              <p:nvPr/>
            </p:nvSpPr>
            <p:spPr bwMode="auto">
              <a:xfrm>
                <a:off x="4312" y="2578"/>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221" name="Line 363"/>
              <p:cNvSpPr>
                <a:spLocks noChangeShapeType="1"/>
              </p:cNvSpPr>
              <p:nvPr/>
            </p:nvSpPr>
            <p:spPr bwMode="auto">
              <a:xfrm>
                <a:off x="4383" y="2578"/>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222" name="Line 364"/>
              <p:cNvSpPr>
                <a:spLocks noChangeShapeType="1"/>
              </p:cNvSpPr>
              <p:nvPr/>
            </p:nvSpPr>
            <p:spPr bwMode="auto">
              <a:xfrm>
                <a:off x="4455" y="2578"/>
                <a:ext cx="36"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223" name="Line 365"/>
              <p:cNvSpPr>
                <a:spLocks noChangeShapeType="1"/>
              </p:cNvSpPr>
              <p:nvPr/>
            </p:nvSpPr>
            <p:spPr bwMode="auto">
              <a:xfrm>
                <a:off x="4526" y="2578"/>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224" name="Line 366"/>
              <p:cNvSpPr>
                <a:spLocks noChangeShapeType="1"/>
              </p:cNvSpPr>
              <p:nvPr/>
            </p:nvSpPr>
            <p:spPr bwMode="auto">
              <a:xfrm>
                <a:off x="4597" y="2578"/>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225" name="Line 374"/>
              <p:cNvSpPr>
                <a:spLocks noChangeShapeType="1"/>
              </p:cNvSpPr>
              <p:nvPr/>
            </p:nvSpPr>
            <p:spPr bwMode="auto">
              <a:xfrm>
                <a:off x="961" y="3125"/>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226" name="Line 375"/>
              <p:cNvSpPr>
                <a:spLocks noChangeShapeType="1"/>
              </p:cNvSpPr>
              <p:nvPr/>
            </p:nvSpPr>
            <p:spPr bwMode="auto">
              <a:xfrm>
                <a:off x="1033" y="3125"/>
                <a:ext cx="36"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227" name="Line 376"/>
              <p:cNvSpPr>
                <a:spLocks noChangeShapeType="1"/>
              </p:cNvSpPr>
              <p:nvPr/>
            </p:nvSpPr>
            <p:spPr bwMode="auto">
              <a:xfrm>
                <a:off x="1104" y="3125"/>
                <a:ext cx="36"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228" name="Line 377"/>
              <p:cNvSpPr>
                <a:spLocks noChangeShapeType="1"/>
              </p:cNvSpPr>
              <p:nvPr/>
            </p:nvSpPr>
            <p:spPr bwMode="auto">
              <a:xfrm>
                <a:off x="1175" y="3125"/>
                <a:ext cx="36"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229" name="Line 378"/>
              <p:cNvSpPr>
                <a:spLocks noChangeShapeType="1"/>
              </p:cNvSpPr>
              <p:nvPr/>
            </p:nvSpPr>
            <p:spPr bwMode="auto">
              <a:xfrm>
                <a:off x="1246" y="3125"/>
                <a:ext cx="36"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230" name="Line 379"/>
              <p:cNvSpPr>
                <a:spLocks noChangeShapeType="1"/>
              </p:cNvSpPr>
              <p:nvPr/>
            </p:nvSpPr>
            <p:spPr bwMode="auto">
              <a:xfrm>
                <a:off x="1319" y="3125"/>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231" name="Line 380"/>
              <p:cNvSpPr>
                <a:spLocks noChangeShapeType="1"/>
              </p:cNvSpPr>
              <p:nvPr/>
            </p:nvSpPr>
            <p:spPr bwMode="auto">
              <a:xfrm>
                <a:off x="1390" y="3125"/>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232" name="Line 381"/>
              <p:cNvSpPr>
                <a:spLocks noChangeShapeType="1"/>
              </p:cNvSpPr>
              <p:nvPr/>
            </p:nvSpPr>
            <p:spPr bwMode="auto">
              <a:xfrm>
                <a:off x="1461" y="3125"/>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233" name="Line 382"/>
              <p:cNvSpPr>
                <a:spLocks noChangeShapeType="1"/>
              </p:cNvSpPr>
              <p:nvPr/>
            </p:nvSpPr>
            <p:spPr bwMode="auto">
              <a:xfrm>
                <a:off x="1532" y="3125"/>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234" name="Line 383"/>
              <p:cNvSpPr>
                <a:spLocks noChangeShapeType="1"/>
              </p:cNvSpPr>
              <p:nvPr/>
            </p:nvSpPr>
            <p:spPr bwMode="auto">
              <a:xfrm>
                <a:off x="1602" y="3125"/>
                <a:ext cx="36"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235" name="Line 384"/>
              <p:cNvSpPr>
                <a:spLocks noChangeShapeType="1"/>
              </p:cNvSpPr>
              <p:nvPr/>
            </p:nvSpPr>
            <p:spPr bwMode="auto">
              <a:xfrm>
                <a:off x="1675" y="3125"/>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236" name="Line 385"/>
              <p:cNvSpPr>
                <a:spLocks noChangeShapeType="1"/>
              </p:cNvSpPr>
              <p:nvPr/>
            </p:nvSpPr>
            <p:spPr bwMode="auto">
              <a:xfrm>
                <a:off x="1746" y="3125"/>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237" name="Line 386"/>
              <p:cNvSpPr>
                <a:spLocks noChangeShapeType="1"/>
              </p:cNvSpPr>
              <p:nvPr/>
            </p:nvSpPr>
            <p:spPr bwMode="auto">
              <a:xfrm>
                <a:off x="1817" y="3125"/>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238" name="Line 387"/>
              <p:cNvSpPr>
                <a:spLocks noChangeShapeType="1"/>
              </p:cNvSpPr>
              <p:nvPr/>
            </p:nvSpPr>
            <p:spPr bwMode="auto">
              <a:xfrm>
                <a:off x="1888" y="3125"/>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239" name="Line 388"/>
              <p:cNvSpPr>
                <a:spLocks noChangeShapeType="1"/>
              </p:cNvSpPr>
              <p:nvPr/>
            </p:nvSpPr>
            <p:spPr bwMode="auto">
              <a:xfrm>
                <a:off x="1960" y="3125"/>
                <a:ext cx="36"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240" name="Line 389"/>
              <p:cNvSpPr>
                <a:spLocks noChangeShapeType="1"/>
              </p:cNvSpPr>
              <p:nvPr/>
            </p:nvSpPr>
            <p:spPr bwMode="auto">
              <a:xfrm>
                <a:off x="2031" y="3125"/>
                <a:ext cx="36"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241" name="Line 390"/>
              <p:cNvSpPr>
                <a:spLocks noChangeShapeType="1"/>
              </p:cNvSpPr>
              <p:nvPr/>
            </p:nvSpPr>
            <p:spPr bwMode="auto">
              <a:xfrm>
                <a:off x="2102" y="3125"/>
                <a:ext cx="36"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242" name="Line 391"/>
              <p:cNvSpPr>
                <a:spLocks noChangeShapeType="1"/>
              </p:cNvSpPr>
              <p:nvPr/>
            </p:nvSpPr>
            <p:spPr bwMode="auto">
              <a:xfrm>
                <a:off x="2173" y="3125"/>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243" name="Line 392"/>
              <p:cNvSpPr>
                <a:spLocks noChangeShapeType="1"/>
              </p:cNvSpPr>
              <p:nvPr/>
            </p:nvSpPr>
            <p:spPr bwMode="auto">
              <a:xfrm>
                <a:off x="2244" y="3125"/>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244" name="Line 393"/>
              <p:cNvSpPr>
                <a:spLocks noChangeShapeType="1"/>
              </p:cNvSpPr>
              <p:nvPr/>
            </p:nvSpPr>
            <p:spPr bwMode="auto">
              <a:xfrm>
                <a:off x="2316" y="3125"/>
                <a:ext cx="36"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245" name="Line 394"/>
              <p:cNvSpPr>
                <a:spLocks noChangeShapeType="1"/>
              </p:cNvSpPr>
              <p:nvPr/>
            </p:nvSpPr>
            <p:spPr bwMode="auto">
              <a:xfrm>
                <a:off x="2387" y="3125"/>
                <a:ext cx="36"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246" name="Line 395"/>
              <p:cNvSpPr>
                <a:spLocks noChangeShapeType="1"/>
              </p:cNvSpPr>
              <p:nvPr/>
            </p:nvSpPr>
            <p:spPr bwMode="auto">
              <a:xfrm>
                <a:off x="2458" y="3125"/>
                <a:ext cx="36"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247" name="Line 396"/>
              <p:cNvSpPr>
                <a:spLocks noChangeShapeType="1"/>
              </p:cNvSpPr>
              <p:nvPr/>
            </p:nvSpPr>
            <p:spPr bwMode="auto">
              <a:xfrm>
                <a:off x="2529" y="3125"/>
                <a:ext cx="36"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248" name="Line 398"/>
              <p:cNvSpPr>
                <a:spLocks noChangeShapeType="1"/>
              </p:cNvSpPr>
              <p:nvPr/>
            </p:nvSpPr>
            <p:spPr bwMode="auto">
              <a:xfrm>
                <a:off x="2602" y="3126"/>
                <a:ext cx="35" cy="0"/>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249" name="Line 399"/>
              <p:cNvSpPr>
                <a:spLocks noChangeShapeType="1"/>
              </p:cNvSpPr>
              <p:nvPr/>
            </p:nvSpPr>
            <p:spPr bwMode="auto">
              <a:xfrm>
                <a:off x="2673" y="3126"/>
                <a:ext cx="35" cy="0"/>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250" name="Line 400"/>
              <p:cNvSpPr>
                <a:spLocks noChangeShapeType="1"/>
              </p:cNvSpPr>
              <p:nvPr/>
            </p:nvSpPr>
            <p:spPr bwMode="auto">
              <a:xfrm>
                <a:off x="2744" y="3126"/>
                <a:ext cx="35" cy="0"/>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251" name="Line 401"/>
              <p:cNvSpPr>
                <a:spLocks noChangeShapeType="1"/>
              </p:cNvSpPr>
              <p:nvPr/>
            </p:nvSpPr>
            <p:spPr bwMode="auto">
              <a:xfrm>
                <a:off x="2815" y="3126"/>
                <a:ext cx="35" cy="0"/>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252" name="Line 402"/>
              <p:cNvSpPr>
                <a:spLocks noChangeShapeType="1"/>
              </p:cNvSpPr>
              <p:nvPr/>
            </p:nvSpPr>
            <p:spPr bwMode="auto">
              <a:xfrm>
                <a:off x="2887" y="3126"/>
                <a:ext cx="35" cy="0"/>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253" name="Line 403"/>
              <p:cNvSpPr>
                <a:spLocks noChangeShapeType="1"/>
              </p:cNvSpPr>
              <p:nvPr/>
            </p:nvSpPr>
            <p:spPr bwMode="auto">
              <a:xfrm>
                <a:off x="2958" y="3126"/>
                <a:ext cx="35" cy="0"/>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254" name="Line 404"/>
              <p:cNvSpPr>
                <a:spLocks noChangeShapeType="1"/>
              </p:cNvSpPr>
              <p:nvPr/>
            </p:nvSpPr>
            <p:spPr bwMode="auto">
              <a:xfrm>
                <a:off x="3029" y="3126"/>
                <a:ext cx="35" cy="0"/>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255" name="Line 405"/>
              <p:cNvSpPr>
                <a:spLocks noChangeShapeType="1"/>
              </p:cNvSpPr>
              <p:nvPr/>
            </p:nvSpPr>
            <p:spPr bwMode="auto">
              <a:xfrm>
                <a:off x="3100" y="3126"/>
                <a:ext cx="35" cy="0"/>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256" name="Line 406"/>
              <p:cNvSpPr>
                <a:spLocks noChangeShapeType="1"/>
              </p:cNvSpPr>
              <p:nvPr/>
            </p:nvSpPr>
            <p:spPr bwMode="auto">
              <a:xfrm>
                <a:off x="3171" y="3126"/>
                <a:ext cx="35" cy="0"/>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257" name="Line 407"/>
              <p:cNvSpPr>
                <a:spLocks noChangeShapeType="1"/>
              </p:cNvSpPr>
              <p:nvPr/>
            </p:nvSpPr>
            <p:spPr bwMode="auto">
              <a:xfrm>
                <a:off x="3243" y="3126"/>
                <a:ext cx="36" cy="0"/>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258" name="Line 408"/>
              <p:cNvSpPr>
                <a:spLocks noChangeShapeType="1"/>
              </p:cNvSpPr>
              <p:nvPr/>
            </p:nvSpPr>
            <p:spPr bwMode="auto">
              <a:xfrm>
                <a:off x="3314" y="3126"/>
                <a:ext cx="35" cy="0"/>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259" name="Line 409"/>
              <p:cNvSpPr>
                <a:spLocks noChangeShapeType="1"/>
              </p:cNvSpPr>
              <p:nvPr/>
            </p:nvSpPr>
            <p:spPr bwMode="auto">
              <a:xfrm>
                <a:off x="3385" y="3126"/>
                <a:ext cx="35" cy="0"/>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260" name="Line 410"/>
              <p:cNvSpPr>
                <a:spLocks noChangeShapeType="1"/>
              </p:cNvSpPr>
              <p:nvPr/>
            </p:nvSpPr>
            <p:spPr bwMode="auto">
              <a:xfrm>
                <a:off x="3456" y="3126"/>
                <a:ext cx="35" cy="0"/>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261" name="Line 411"/>
              <p:cNvSpPr>
                <a:spLocks noChangeShapeType="1"/>
              </p:cNvSpPr>
              <p:nvPr/>
            </p:nvSpPr>
            <p:spPr bwMode="auto">
              <a:xfrm>
                <a:off x="3528" y="3126"/>
                <a:ext cx="36" cy="0"/>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262" name="Line 412"/>
              <p:cNvSpPr>
                <a:spLocks noChangeShapeType="1"/>
              </p:cNvSpPr>
              <p:nvPr/>
            </p:nvSpPr>
            <p:spPr bwMode="auto">
              <a:xfrm>
                <a:off x="3599" y="3126"/>
                <a:ext cx="36" cy="0"/>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263" name="Line 413"/>
              <p:cNvSpPr>
                <a:spLocks noChangeShapeType="1"/>
              </p:cNvSpPr>
              <p:nvPr/>
            </p:nvSpPr>
            <p:spPr bwMode="auto">
              <a:xfrm>
                <a:off x="3670" y="3126"/>
                <a:ext cx="36" cy="0"/>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264" name="Line 414"/>
              <p:cNvSpPr>
                <a:spLocks noChangeShapeType="1"/>
              </p:cNvSpPr>
              <p:nvPr/>
            </p:nvSpPr>
            <p:spPr bwMode="auto">
              <a:xfrm>
                <a:off x="3741" y="3126"/>
                <a:ext cx="36" cy="0"/>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265" name="Line 415"/>
              <p:cNvSpPr>
                <a:spLocks noChangeShapeType="1"/>
              </p:cNvSpPr>
              <p:nvPr/>
            </p:nvSpPr>
            <p:spPr bwMode="auto">
              <a:xfrm>
                <a:off x="3812" y="3126"/>
                <a:ext cx="35" cy="0"/>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266" name="Line 416"/>
              <p:cNvSpPr>
                <a:spLocks noChangeShapeType="1"/>
              </p:cNvSpPr>
              <p:nvPr/>
            </p:nvSpPr>
            <p:spPr bwMode="auto">
              <a:xfrm>
                <a:off x="3884" y="3126"/>
                <a:ext cx="36" cy="0"/>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267" name="Line 417"/>
              <p:cNvSpPr>
                <a:spLocks noChangeShapeType="1"/>
              </p:cNvSpPr>
              <p:nvPr/>
            </p:nvSpPr>
            <p:spPr bwMode="auto">
              <a:xfrm>
                <a:off x="3955" y="3126"/>
                <a:ext cx="36" cy="0"/>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268" name="Line 418"/>
              <p:cNvSpPr>
                <a:spLocks noChangeShapeType="1"/>
              </p:cNvSpPr>
              <p:nvPr/>
            </p:nvSpPr>
            <p:spPr bwMode="auto">
              <a:xfrm>
                <a:off x="4026" y="3126"/>
                <a:ext cx="36" cy="0"/>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269" name="Line 419"/>
              <p:cNvSpPr>
                <a:spLocks noChangeShapeType="1"/>
              </p:cNvSpPr>
              <p:nvPr/>
            </p:nvSpPr>
            <p:spPr bwMode="auto">
              <a:xfrm>
                <a:off x="4097" y="3126"/>
                <a:ext cx="36" cy="0"/>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270" name="Line 420"/>
              <p:cNvSpPr>
                <a:spLocks noChangeShapeType="1"/>
              </p:cNvSpPr>
              <p:nvPr/>
            </p:nvSpPr>
            <p:spPr bwMode="auto">
              <a:xfrm>
                <a:off x="4170" y="3126"/>
                <a:ext cx="35" cy="0"/>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271" name="Line 421"/>
              <p:cNvSpPr>
                <a:spLocks noChangeShapeType="1"/>
              </p:cNvSpPr>
              <p:nvPr/>
            </p:nvSpPr>
            <p:spPr bwMode="auto">
              <a:xfrm>
                <a:off x="4241" y="3126"/>
                <a:ext cx="35" cy="0"/>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272" name="Line 422"/>
              <p:cNvSpPr>
                <a:spLocks noChangeShapeType="1"/>
              </p:cNvSpPr>
              <p:nvPr/>
            </p:nvSpPr>
            <p:spPr bwMode="auto">
              <a:xfrm>
                <a:off x="4311" y="3126"/>
                <a:ext cx="36" cy="0"/>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273" name="Line 423"/>
              <p:cNvSpPr>
                <a:spLocks noChangeShapeType="1"/>
              </p:cNvSpPr>
              <p:nvPr/>
            </p:nvSpPr>
            <p:spPr bwMode="auto">
              <a:xfrm>
                <a:off x="4382" y="3126"/>
                <a:ext cx="36" cy="0"/>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274" name="Line 424"/>
              <p:cNvSpPr>
                <a:spLocks noChangeShapeType="1"/>
              </p:cNvSpPr>
              <p:nvPr/>
            </p:nvSpPr>
            <p:spPr bwMode="auto">
              <a:xfrm>
                <a:off x="4455" y="3126"/>
                <a:ext cx="35" cy="0"/>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275" name="Line 425"/>
              <p:cNvSpPr>
                <a:spLocks noChangeShapeType="1"/>
              </p:cNvSpPr>
              <p:nvPr/>
            </p:nvSpPr>
            <p:spPr bwMode="auto">
              <a:xfrm>
                <a:off x="4526" y="3126"/>
                <a:ext cx="35" cy="0"/>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276" name="Line 426"/>
              <p:cNvSpPr>
                <a:spLocks noChangeShapeType="1"/>
              </p:cNvSpPr>
              <p:nvPr/>
            </p:nvSpPr>
            <p:spPr bwMode="auto">
              <a:xfrm>
                <a:off x="4597" y="3126"/>
                <a:ext cx="35" cy="0"/>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grpSp>
        <p:sp>
          <p:nvSpPr>
            <p:cNvPr id="68" name="Freeform 192"/>
            <p:cNvSpPr>
              <a:spLocks/>
            </p:cNvSpPr>
            <p:nvPr/>
          </p:nvSpPr>
          <p:spPr bwMode="auto">
            <a:xfrm>
              <a:off x="1497187" y="785788"/>
              <a:ext cx="6934200" cy="3760788"/>
            </a:xfrm>
            <a:custGeom>
              <a:avLst/>
              <a:gdLst>
                <a:gd name="T0" fmla="*/ 2147483647 w 6294"/>
                <a:gd name="T1" fmla="*/ 2147483647 h 3414"/>
                <a:gd name="T2" fmla="*/ 2147483647 w 6294"/>
                <a:gd name="T3" fmla="*/ 2147483647 h 3414"/>
                <a:gd name="T4" fmla="*/ 2147483647 w 6294"/>
                <a:gd name="T5" fmla="*/ 2147483647 h 3414"/>
                <a:gd name="T6" fmla="*/ 313155079 w 6294"/>
                <a:gd name="T7" fmla="*/ 2147483647 h 3414"/>
                <a:gd name="T8" fmla="*/ 313155079 w 6294"/>
                <a:gd name="T9" fmla="*/ 492670936 h 3414"/>
                <a:gd name="T10" fmla="*/ 453953228 w 6294"/>
                <a:gd name="T11" fmla="*/ 492670936 h 3414"/>
                <a:gd name="T12" fmla="*/ 225762523 w 6294"/>
                <a:gd name="T13" fmla="*/ 0 h 3414"/>
                <a:gd name="T14" fmla="*/ 0 w 6294"/>
                <a:gd name="T15" fmla="*/ 492670936 h 3414"/>
                <a:gd name="T16" fmla="*/ 138371104 w 6294"/>
                <a:gd name="T17" fmla="*/ 492670936 h 3414"/>
                <a:gd name="T18" fmla="*/ 138371104 w 6294"/>
                <a:gd name="T19" fmla="*/ 2147483647 h 3414"/>
                <a:gd name="T20" fmla="*/ 138371104 w 6294"/>
                <a:gd name="T21" fmla="*/ 2147483647 h 3414"/>
                <a:gd name="T22" fmla="*/ 371416002 w 6294"/>
                <a:gd name="T23" fmla="*/ 2147483647 h 3414"/>
                <a:gd name="T24" fmla="*/ 2147483647 w 6294"/>
                <a:gd name="T25" fmla="*/ 2147483647 h 3414"/>
                <a:gd name="T26" fmla="*/ 2147483647 w 6294"/>
                <a:gd name="T27" fmla="*/ 2147483647 h 3414"/>
                <a:gd name="T28" fmla="*/ 2147483647 w 6294"/>
                <a:gd name="T29" fmla="*/ 2147483647 h 341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6294"/>
                <a:gd name="T46" fmla="*/ 0 h 3414"/>
                <a:gd name="T47" fmla="*/ 6294 w 6294"/>
                <a:gd name="T48" fmla="*/ 3414 h 3414"/>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6294" h="3414">
                  <a:moveTo>
                    <a:pt x="6294" y="3228"/>
                  </a:moveTo>
                  <a:lnTo>
                    <a:pt x="5888" y="3040"/>
                  </a:lnTo>
                  <a:lnTo>
                    <a:pt x="5888" y="3158"/>
                  </a:lnTo>
                  <a:lnTo>
                    <a:pt x="258" y="3158"/>
                  </a:lnTo>
                  <a:lnTo>
                    <a:pt x="258" y="406"/>
                  </a:lnTo>
                  <a:lnTo>
                    <a:pt x="374" y="406"/>
                  </a:lnTo>
                  <a:lnTo>
                    <a:pt x="186" y="0"/>
                  </a:lnTo>
                  <a:lnTo>
                    <a:pt x="0" y="406"/>
                  </a:lnTo>
                  <a:lnTo>
                    <a:pt x="114" y="406"/>
                  </a:lnTo>
                  <a:lnTo>
                    <a:pt x="114" y="3110"/>
                  </a:lnTo>
                  <a:lnTo>
                    <a:pt x="114" y="3302"/>
                  </a:lnTo>
                  <a:lnTo>
                    <a:pt x="306" y="3302"/>
                  </a:lnTo>
                  <a:lnTo>
                    <a:pt x="5888" y="3302"/>
                  </a:lnTo>
                  <a:lnTo>
                    <a:pt x="5888" y="3414"/>
                  </a:lnTo>
                  <a:lnTo>
                    <a:pt x="6294" y="3228"/>
                  </a:lnTo>
                  <a:close/>
                </a:path>
              </a:pathLst>
            </a:custGeom>
            <a:solidFill>
              <a:schemeClr val="accent2">
                <a:lumMod val="60000"/>
                <a:lumOff val="40000"/>
              </a:schemeClr>
            </a:solidFill>
            <a:ln>
              <a:noFill/>
            </a:ln>
            <a:extLst/>
          </p:spPr>
          <p:txBody>
            <a:bodyPr/>
            <a:lstStyle/>
            <a:p>
              <a:pPr>
                <a:defRPr/>
              </a:pPr>
              <a:endParaRPr lang="zh-CN" altLang="zh-CN" kern="0">
                <a:solidFill>
                  <a:schemeClr val="accent2">
                    <a:lumMod val="50000"/>
                  </a:schemeClr>
                </a:solidFill>
                <a:latin typeface="微软雅黑" pitchFamily="34" charset="-122"/>
                <a:ea typeface="微软雅黑" pitchFamily="34" charset="-122"/>
              </a:endParaRPr>
            </a:p>
          </p:txBody>
        </p:sp>
      </p:grpSp>
      <p:sp>
        <p:nvSpPr>
          <p:cNvPr id="427" name="Freeform 471"/>
          <p:cNvSpPr>
            <a:spLocks/>
          </p:cNvSpPr>
          <p:nvPr/>
        </p:nvSpPr>
        <p:spPr bwMode="auto">
          <a:xfrm rot="315897">
            <a:off x="1488012" y="3446488"/>
            <a:ext cx="1200150" cy="933450"/>
          </a:xfrm>
          <a:custGeom>
            <a:avLst/>
            <a:gdLst>
              <a:gd name="T0" fmla="*/ 100174740 w 1112"/>
              <a:gd name="T1" fmla="*/ 1008482511 h 864"/>
              <a:gd name="T2" fmla="*/ 0 w 1112"/>
              <a:gd name="T3" fmla="*/ 873084763 h 864"/>
              <a:gd name="T4" fmla="*/ 1197442121 w 1112"/>
              <a:gd name="T5" fmla="*/ 0 h 864"/>
              <a:gd name="T6" fmla="*/ 1295287761 w 1112"/>
              <a:gd name="T7" fmla="*/ 136565675 h 864"/>
              <a:gd name="T8" fmla="*/ 100174740 w 1112"/>
              <a:gd name="T9" fmla="*/ 1008482511 h 864"/>
              <a:gd name="T10" fmla="*/ 0 60000 65536"/>
              <a:gd name="T11" fmla="*/ 0 60000 65536"/>
              <a:gd name="T12" fmla="*/ 0 60000 65536"/>
              <a:gd name="T13" fmla="*/ 0 60000 65536"/>
              <a:gd name="T14" fmla="*/ 0 60000 65536"/>
              <a:gd name="T15" fmla="*/ 0 w 1112"/>
              <a:gd name="T16" fmla="*/ 0 h 864"/>
              <a:gd name="T17" fmla="*/ 1112 w 1112"/>
              <a:gd name="T18" fmla="*/ 864 h 864"/>
            </a:gdLst>
            <a:ahLst/>
            <a:cxnLst>
              <a:cxn ang="T10">
                <a:pos x="T0" y="T1"/>
              </a:cxn>
              <a:cxn ang="T11">
                <a:pos x="T2" y="T3"/>
              </a:cxn>
              <a:cxn ang="T12">
                <a:pos x="T4" y="T5"/>
              </a:cxn>
              <a:cxn ang="T13">
                <a:pos x="T6" y="T7"/>
              </a:cxn>
              <a:cxn ang="T14">
                <a:pos x="T8" y="T9"/>
              </a:cxn>
            </a:cxnLst>
            <a:rect l="T15" t="T16" r="T17" b="T18"/>
            <a:pathLst>
              <a:path w="1112" h="864">
                <a:moveTo>
                  <a:pt x="86" y="864"/>
                </a:moveTo>
                <a:lnTo>
                  <a:pt x="0" y="748"/>
                </a:lnTo>
                <a:lnTo>
                  <a:pt x="1028" y="0"/>
                </a:lnTo>
                <a:lnTo>
                  <a:pt x="1112" y="117"/>
                </a:lnTo>
                <a:lnTo>
                  <a:pt x="86" y="864"/>
                </a:lnTo>
                <a:close/>
              </a:path>
            </a:pathLst>
          </a:custGeom>
          <a:solidFill>
            <a:schemeClr val="accent2">
              <a:lumMod val="60000"/>
              <a:lumOff val="40000"/>
            </a:schemeClr>
          </a:solidFill>
          <a:ln>
            <a:noFill/>
          </a:ln>
          <a:extLst/>
        </p:spPr>
        <p:txBody>
          <a:bodyPr/>
          <a:lstStyle/>
          <a:p>
            <a:pPr>
              <a:defRPr/>
            </a:pPr>
            <a:endParaRPr lang="zh-CN" altLang="zh-CN" kern="0">
              <a:solidFill>
                <a:schemeClr val="accent2">
                  <a:lumMod val="50000"/>
                </a:schemeClr>
              </a:solidFill>
              <a:latin typeface="微软雅黑" pitchFamily="34" charset="-122"/>
              <a:ea typeface="微软雅黑" pitchFamily="34" charset="-122"/>
            </a:endParaRPr>
          </a:p>
        </p:txBody>
      </p:sp>
      <p:sp>
        <p:nvSpPr>
          <p:cNvPr id="428" name="Freeform 472"/>
          <p:cNvSpPr>
            <a:spLocks/>
          </p:cNvSpPr>
          <p:nvPr/>
        </p:nvSpPr>
        <p:spPr bwMode="auto">
          <a:xfrm>
            <a:off x="2670699" y="2630513"/>
            <a:ext cx="1201738" cy="931862"/>
          </a:xfrm>
          <a:custGeom>
            <a:avLst/>
            <a:gdLst>
              <a:gd name="T0" fmla="*/ 100440214 w 1112"/>
              <a:gd name="T1" fmla="*/ 1006218742 h 863"/>
              <a:gd name="T2" fmla="*/ 0 w 1112"/>
              <a:gd name="T3" fmla="*/ 870968135 h 863"/>
              <a:gd name="T4" fmla="*/ 1200613005 w 1112"/>
              <a:gd name="T5" fmla="*/ 0 h 863"/>
              <a:gd name="T6" fmla="*/ 1298717794 w 1112"/>
              <a:gd name="T7" fmla="*/ 135250641 h 863"/>
              <a:gd name="T8" fmla="*/ 100440214 w 1112"/>
              <a:gd name="T9" fmla="*/ 1006218742 h 863"/>
              <a:gd name="T10" fmla="*/ 0 60000 65536"/>
              <a:gd name="T11" fmla="*/ 0 60000 65536"/>
              <a:gd name="T12" fmla="*/ 0 60000 65536"/>
              <a:gd name="T13" fmla="*/ 0 60000 65536"/>
              <a:gd name="T14" fmla="*/ 0 60000 65536"/>
              <a:gd name="T15" fmla="*/ 0 w 1112"/>
              <a:gd name="T16" fmla="*/ 0 h 863"/>
              <a:gd name="T17" fmla="*/ 1112 w 1112"/>
              <a:gd name="T18" fmla="*/ 863 h 863"/>
            </a:gdLst>
            <a:ahLst/>
            <a:cxnLst>
              <a:cxn ang="T10">
                <a:pos x="T0" y="T1"/>
              </a:cxn>
              <a:cxn ang="T11">
                <a:pos x="T2" y="T3"/>
              </a:cxn>
              <a:cxn ang="T12">
                <a:pos x="T4" y="T5"/>
              </a:cxn>
              <a:cxn ang="T13">
                <a:pos x="T6" y="T7"/>
              </a:cxn>
              <a:cxn ang="T14">
                <a:pos x="T8" y="T9"/>
              </a:cxn>
            </a:cxnLst>
            <a:rect l="T15" t="T16" r="T17" b="T18"/>
            <a:pathLst>
              <a:path w="1112" h="863">
                <a:moveTo>
                  <a:pt x="86" y="863"/>
                </a:moveTo>
                <a:lnTo>
                  <a:pt x="0" y="747"/>
                </a:lnTo>
                <a:lnTo>
                  <a:pt x="1028" y="0"/>
                </a:lnTo>
                <a:lnTo>
                  <a:pt x="1112" y="116"/>
                </a:lnTo>
                <a:lnTo>
                  <a:pt x="86" y="863"/>
                </a:lnTo>
                <a:close/>
              </a:path>
            </a:pathLst>
          </a:custGeom>
          <a:solidFill>
            <a:schemeClr val="accent2">
              <a:lumMod val="60000"/>
              <a:lumOff val="40000"/>
            </a:schemeClr>
          </a:solidFill>
          <a:ln>
            <a:noFill/>
          </a:ln>
          <a:extLst/>
        </p:spPr>
        <p:txBody>
          <a:bodyPr/>
          <a:lstStyle/>
          <a:p>
            <a:pPr>
              <a:defRPr/>
            </a:pPr>
            <a:endParaRPr lang="zh-CN" altLang="zh-CN" kern="0">
              <a:solidFill>
                <a:schemeClr val="accent2">
                  <a:lumMod val="50000"/>
                </a:schemeClr>
              </a:solidFill>
              <a:latin typeface="微软雅黑" pitchFamily="34" charset="-122"/>
              <a:ea typeface="微软雅黑" pitchFamily="34" charset="-122"/>
            </a:endParaRPr>
          </a:p>
        </p:txBody>
      </p:sp>
      <p:sp>
        <p:nvSpPr>
          <p:cNvPr id="429" name="Freeform 473"/>
          <p:cNvSpPr>
            <a:spLocks/>
          </p:cNvSpPr>
          <p:nvPr/>
        </p:nvSpPr>
        <p:spPr bwMode="auto">
          <a:xfrm>
            <a:off x="3834337" y="1866926"/>
            <a:ext cx="2298700" cy="847725"/>
          </a:xfrm>
          <a:custGeom>
            <a:avLst/>
            <a:gdLst>
              <a:gd name="T0" fmla="*/ 49008322 w 2128"/>
              <a:gd name="T1" fmla="*/ 914297283 h 786"/>
              <a:gd name="T2" fmla="*/ 0 w 2128"/>
              <a:gd name="T3" fmla="*/ 753772084 h 786"/>
              <a:gd name="T4" fmla="*/ 2147483647 w 2128"/>
              <a:gd name="T5" fmla="*/ 0 h 786"/>
              <a:gd name="T6" fmla="*/ 2147483647 w 2128"/>
              <a:gd name="T7" fmla="*/ 159362611 h 786"/>
              <a:gd name="T8" fmla="*/ 49008322 w 2128"/>
              <a:gd name="T9" fmla="*/ 914297283 h 786"/>
              <a:gd name="T10" fmla="*/ 0 60000 65536"/>
              <a:gd name="T11" fmla="*/ 0 60000 65536"/>
              <a:gd name="T12" fmla="*/ 0 60000 65536"/>
              <a:gd name="T13" fmla="*/ 0 60000 65536"/>
              <a:gd name="T14" fmla="*/ 0 60000 65536"/>
              <a:gd name="T15" fmla="*/ 0 w 2128"/>
              <a:gd name="T16" fmla="*/ 0 h 786"/>
              <a:gd name="T17" fmla="*/ 2128 w 2128"/>
              <a:gd name="T18" fmla="*/ 786 h 786"/>
            </a:gdLst>
            <a:ahLst/>
            <a:cxnLst>
              <a:cxn ang="T10">
                <a:pos x="T0" y="T1"/>
              </a:cxn>
              <a:cxn ang="T11">
                <a:pos x="T2" y="T3"/>
              </a:cxn>
              <a:cxn ang="T12">
                <a:pos x="T4" y="T5"/>
              </a:cxn>
              <a:cxn ang="T13">
                <a:pos x="T6" y="T7"/>
              </a:cxn>
              <a:cxn ang="T14">
                <a:pos x="T8" y="T9"/>
              </a:cxn>
            </a:cxnLst>
            <a:rect l="T15" t="T16" r="T17" b="T18"/>
            <a:pathLst>
              <a:path w="2128" h="786">
                <a:moveTo>
                  <a:pt x="42" y="786"/>
                </a:moveTo>
                <a:lnTo>
                  <a:pt x="0" y="648"/>
                </a:lnTo>
                <a:lnTo>
                  <a:pt x="2086" y="0"/>
                </a:lnTo>
                <a:lnTo>
                  <a:pt x="2128" y="137"/>
                </a:lnTo>
                <a:lnTo>
                  <a:pt x="42" y="786"/>
                </a:lnTo>
                <a:close/>
              </a:path>
            </a:pathLst>
          </a:custGeom>
          <a:solidFill>
            <a:schemeClr val="accent2">
              <a:lumMod val="60000"/>
              <a:lumOff val="40000"/>
            </a:schemeClr>
          </a:solidFill>
          <a:ln>
            <a:noFill/>
          </a:ln>
          <a:extLst/>
        </p:spPr>
        <p:txBody>
          <a:bodyPr/>
          <a:lstStyle/>
          <a:p>
            <a:pPr>
              <a:defRPr/>
            </a:pPr>
            <a:endParaRPr lang="zh-CN" altLang="zh-CN" kern="0">
              <a:solidFill>
                <a:schemeClr val="accent2">
                  <a:lumMod val="50000"/>
                </a:schemeClr>
              </a:solidFill>
              <a:latin typeface="微软雅黑" pitchFamily="34" charset="-122"/>
              <a:ea typeface="微软雅黑" pitchFamily="34" charset="-122"/>
            </a:endParaRPr>
          </a:p>
        </p:txBody>
      </p:sp>
      <p:sp>
        <p:nvSpPr>
          <p:cNvPr id="430" name="Text Box 437"/>
          <p:cNvSpPr txBox="1">
            <a:spLocks noChangeArrowheads="1"/>
          </p:cNvSpPr>
          <p:nvPr/>
        </p:nvSpPr>
        <p:spPr bwMode="auto">
          <a:xfrm rot="16200000">
            <a:off x="-392001" y="2635189"/>
            <a:ext cx="3055937" cy="3795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ctr">
                <a:solidFill>
                  <a:srgbClr val="000000"/>
                </a:solidFill>
                <a:miter lim="800000"/>
                <a:headEnd/>
                <a:tailEnd/>
              </a14:hiddenLine>
            </a:ext>
          </a:extLst>
        </p:spPr>
        <p:txBody>
          <a:bodyPr>
            <a:spAutoFit/>
          </a:bodyPr>
          <a:lstStyle>
            <a:lvl1pPr eaLnBrk="0" hangingPunct="0">
              <a:defRPr b="1" baseline="-25000">
                <a:solidFill>
                  <a:schemeClr val="tx1"/>
                </a:solidFill>
                <a:latin typeface="Arial" charset="0"/>
              </a:defRPr>
            </a:lvl1pPr>
            <a:lvl2pPr marL="742950" indent="-285750" eaLnBrk="0" hangingPunct="0">
              <a:defRPr b="1" baseline="-25000">
                <a:solidFill>
                  <a:schemeClr val="tx1"/>
                </a:solidFill>
                <a:latin typeface="Arial" charset="0"/>
              </a:defRPr>
            </a:lvl2pPr>
            <a:lvl3pPr marL="1143000" indent="-228600" eaLnBrk="0" hangingPunct="0">
              <a:defRPr b="1" baseline="-25000">
                <a:solidFill>
                  <a:schemeClr val="tx1"/>
                </a:solidFill>
                <a:latin typeface="Arial" charset="0"/>
              </a:defRPr>
            </a:lvl3pPr>
            <a:lvl4pPr marL="1600200" indent="-228600" eaLnBrk="0" hangingPunct="0">
              <a:defRPr b="1" baseline="-25000">
                <a:solidFill>
                  <a:schemeClr val="tx1"/>
                </a:solidFill>
                <a:latin typeface="Arial" charset="0"/>
              </a:defRPr>
            </a:lvl4pPr>
            <a:lvl5pPr marL="2057400" indent="-228600" eaLnBrk="0" hangingPunct="0">
              <a:defRPr b="1" baseline="-25000">
                <a:solidFill>
                  <a:schemeClr val="tx1"/>
                </a:solidFill>
                <a:latin typeface="Arial" charset="0"/>
              </a:defRPr>
            </a:lvl5pPr>
            <a:lvl6pPr marL="2514600" indent="-228600" algn="ctr" eaLnBrk="0" fontAlgn="base" hangingPunct="0">
              <a:spcBef>
                <a:spcPct val="0"/>
              </a:spcBef>
              <a:spcAft>
                <a:spcPct val="0"/>
              </a:spcAft>
              <a:defRPr b="1" baseline="-25000">
                <a:solidFill>
                  <a:schemeClr val="tx1"/>
                </a:solidFill>
                <a:latin typeface="Arial" charset="0"/>
              </a:defRPr>
            </a:lvl6pPr>
            <a:lvl7pPr marL="2971800" indent="-228600" algn="ctr" eaLnBrk="0" fontAlgn="base" hangingPunct="0">
              <a:spcBef>
                <a:spcPct val="0"/>
              </a:spcBef>
              <a:spcAft>
                <a:spcPct val="0"/>
              </a:spcAft>
              <a:defRPr b="1" baseline="-25000">
                <a:solidFill>
                  <a:schemeClr val="tx1"/>
                </a:solidFill>
                <a:latin typeface="Arial" charset="0"/>
              </a:defRPr>
            </a:lvl7pPr>
            <a:lvl8pPr marL="3429000" indent="-228600" algn="ctr" eaLnBrk="0" fontAlgn="base" hangingPunct="0">
              <a:spcBef>
                <a:spcPct val="0"/>
              </a:spcBef>
              <a:spcAft>
                <a:spcPct val="0"/>
              </a:spcAft>
              <a:defRPr b="1" baseline="-25000">
                <a:solidFill>
                  <a:schemeClr val="tx1"/>
                </a:solidFill>
                <a:latin typeface="Arial" charset="0"/>
              </a:defRPr>
            </a:lvl8pPr>
            <a:lvl9pPr marL="3886200" indent="-228600" algn="ctr" eaLnBrk="0" fontAlgn="base" hangingPunct="0">
              <a:spcBef>
                <a:spcPct val="0"/>
              </a:spcBef>
              <a:spcAft>
                <a:spcPct val="0"/>
              </a:spcAft>
              <a:defRPr b="1" baseline="-25000">
                <a:solidFill>
                  <a:schemeClr val="tx1"/>
                </a:solidFill>
                <a:latin typeface="Arial" charset="0"/>
              </a:defRPr>
            </a:lvl9pPr>
          </a:lstStyle>
          <a:p>
            <a:pPr>
              <a:defRPr/>
            </a:pPr>
            <a:r>
              <a:rPr lang="zh-CN" altLang="en-US" sz="2800" kern="0" dirty="0">
                <a:solidFill>
                  <a:schemeClr val="accent2">
                    <a:lumMod val="50000"/>
                  </a:schemeClr>
                </a:solidFill>
                <a:latin typeface="微软雅黑" pitchFamily="34" charset="-122"/>
                <a:ea typeface="微软雅黑" pitchFamily="34" charset="-122"/>
              </a:rPr>
              <a:t>单击此处添加文本</a:t>
            </a:r>
            <a:endParaRPr lang="en-US" altLang="ko-KR" sz="2800" kern="0" dirty="0">
              <a:solidFill>
                <a:schemeClr val="accent2">
                  <a:lumMod val="50000"/>
                </a:schemeClr>
              </a:solidFill>
              <a:latin typeface="微软雅黑" pitchFamily="34" charset="-122"/>
              <a:ea typeface="微软雅黑" pitchFamily="34" charset="-122"/>
            </a:endParaRPr>
          </a:p>
        </p:txBody>
      </p:sp>
      <p:grpSp>
        <p:nvGrpSpPr>
          <p:cNvPr id="431" name="Group 456"/>
          <p:cNvGrpSpPr>
            <a:grpSpLocks/>
          </p:cNvGrpSpPr>
          <p:nvPr/>
        </p:nvGrpSpPr>
        <p:grpSpPr bwMode="auto">
          <a:xfrm>
            <a:off x="2423050" y="3343301"/>
            <a:ext cx="447675" cy="447675"/>
            <a:chOff x="2561" y="1793"/>
            <a:chExt cx="406" cy="406"/>
          </a:xfrm>
        </p:grpSpPr>
        <p:sp>
          <p:nvSpPr>
            <p:cNvPr id="432" name="Oval 454"/>
            <p:cNvSpPr>
              <a:spLocks noChangeArrowheads="1"/>
            </p:cNvSpPr>
            <p:nvPr/>
          </p:nvSpPr>
          <p:spPr bwMode="auto">
            <a:xfrm>
              <a:off x="2561" y="1793"/>
              <a:ext cx="406" cy="406"/>
            </a:xfrm>
            <a:prstGeom prst="ellipse">
              <a:avLst/>
            </a:prstGeom>
            <a:gradFill rotWithShape="1">
              <a:gsLst>
                <a:gs pos="0">
                  <a:srgbClr val="808080"/>
                </a:gs>
                <a:gs pos="100000">
                  <a:srgbClr val="B0B0B0"/>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zh-CN" kern="0">
                <a:solidFill>
                  <a:schemeClr val="accent2">
                    <a:lumMod val="50000"/>
                  </a:schemeClr>
                </a:solidFill>
                <a:latin typeface="微软雅黑" pitchFamily="34" charset="-122"/>
                <a:ea typeface="微软雅黑" pitchFamily="34" charset="-122"/>
              </a:endParaRPr>
            </a:p>
          </p:txBody>
        </p:sp>
        <p:sp>
          <p:nvSpPr>
            <p:cNvPr id="433" name="Oval 455"/>
            <p:cNvSpPr>
              <a:spLocks noChangeArrowheads="1"/>
            </p:cNvSpPr>
            <p:nvPr/>
          </p:nvSpPr>
          <p:spPr bwMode="auto">
            <a:xfrm>
              <a:off x="2592" y="1824"/>
              <a:ext cx="345" cy="345"/>
            </a:xfrm>
            <a:prstGeom prst="ellipse">
              <a:avLst/>
            </a:prstGeom>
            <a:gradFill rotWithShape="1">
              <a:gsLst>
                <a:gs pos="0">
                  <a:srgbClr val="B0B0B0"/>
                </a:gs>
                <a:gs pos="100000">
                  <a:srgbClr val="808080"/>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zh-CN" kern="0">
                <a:solidFill>
                  <a:schemeClr val="accent2">
                    <a:lumMod val="50000"/>
                  </a:schemeClr>
                </a:solidFill>
                <a:latin typeface="微软雅黑" pitchFamily="34" charset="-122"/>
                <a:ea typeface="微软雅黑" pitchFamily="34" charset="-122"/>
              </a:endParaRPr>
            </a:p>
          </p:txBody>
        </p:sp>
      </p:grpSp>
      <p:grpSp>
        <p:nvGrpSpPr>
          <p:cNvPr id="434" name="组合 433"/>
          <p:cNvGrpSpPr/>
          <p:nvPr/>
        </p:nvGrpSpPr>
        <p:grpSpPr>
          <a:xfrm>
            <a:off x="1127650" y="4384701"/>
            <a:ext cx="6619875" cy="366713"/>
            <a:chOff x="1349549" y="4398938"/>
            <a:chExt cx="6619875" cy="366713"/>
          </a:xfrm>
        </p:grpSpPr>
        <p:sp>
          <p:nvSpPr>
            <p:cNvPr id="435" name="Text Box 438"/>
            <p:cNvSpPr txBox="1">
              <a:spLocks noChangeArrowheads="1"/>
            </p:cNvSpPr>
            <p:nvPr/>
          </p:nvSpPr>
          <p:spPr bwMode="auto">
            <a:xfrm>
              <a:off x="1349549" y="4398938"/>
              <a:ext cx="7620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ctr">
                  <a:solidFill>
                    <a:srgbClr val="000000"/>
                  </a:solidFill>
                  <a:miter lim="800000"/>
                  <a:headEnd/>
                  <a:tailEnd/>
                </a14:hiddenLine>
              </a:ext>
            </a:extLst>
          </p:spPr>
          <p:txBody>
            <a:bodyPr>
              <a:spAutoFit/>
            </a:bodyPr>
            <a:lstStyle>
              <a:lvl1pPr eaLnBrk="0" hangingPunct="0">
                <a:defRPr b="1" baseline="-25000">
                  <a:solidFill>
                    <a:schemeClr val="tx1"/>
                  </a:solidFill>
                  <a:latin typeface="Arial" charset="0"/>
                </a:defRPr>
              </a:lvl1pPr>
              <a:lvl2pPr marL="742950" indent="-285750" eaLnBrk="0" hangingPunct="0">
                <a:defRPr b="1" baseline="-25000">
                  <a:solidFill>
                    <a:schemeClr val="tx1"/>
                  </a:solidFill>
                  <a:latin typeface="Arial" charset="0"/>
                </a:defRPr>
              </a:lvl2pPr>
              <a:lvl3pPr marL="1143000" indent="-228600" eaLnBrk="0" hangingPunct="0">
                <a:defRPr b="1" baseline="-25000">
                  <a:solidFill>
                    <a:schemeClr val="tx1"/>
                  </a:solidFill>
                  <a:latin typeface="Arial" charset="0"/>
                </a:defRPr>
              </a:lvl3pPr>
              <a:lvl4pPr marL="1600200" indent="-228600" eaLnBrk="0" hangingPunct="0">
                <a:defRPr b="1" baseline="-25000">
                  <a:solidFill>
                    <a:schemeClr val="tx1"/>
                  </a:solidFill>
                  <a:latin typeface="Arial" charset="0"/>
                </a:defRPr>
              </a:lvl4pPr>
              <a:lvl5pPr marL="2057400" indent="-228600" eaLnBrk="0" hangingPunct="0">
                <a:defRPr b="1" baseline="-25000">
                  <a:solidFill>
                    <a:schemeClr val="tx1"/>
                  </a:solidFill>
                  <a:latin typeface="Arial" charset="0"/>
                </a:defRPr>
              </a:lvl5pPr>
              <a:lvl6pPr marL="2514600" indent="-228600" algn="ctr" eaLnBrk="0" fontAlgn="base" hangingPunct="0">
                <a:spcBef>
                  <a:spcPct val="0"/>
                </a:spcBef>
                <a:spcAft>
                  <a:spcPct val="0"/>
                </a:spcAft>
                <a:defRPr b="1" baseline="-25000">
                  <a:solidFill>
                    <a:schemeClr val="tx1"/>
                  </a:solidFill>
                  <a:latin typeface="Arial" charset="0"/>
                </a:defRPr>
              </a:lvl6pPr>
              <a:lvl7pPr marL="2971800" indent="-228600" algn="ctr" eaLnBrk="0" fontAlgn="base" hangingPunct="0">
                <a:spcBef>
                  <a:spcPct val="0"/>
                </a:spcBef>
                <a:spcAft>
                  <a:spcPct val="0"/>
                </a:spcAft>
                <a:defRPr b="1" baseline="-25000">
                  <a:solidFill>
                    <a:schemeClr val="tx1"/>
                  </a:solidFill>
                  <a:latin typeface="Arial" charset="0"/>
                </a:defRPr>
              </a:lvl7pPr>
              <a:lvl8pPr marL="3429000" indent="-228600" algn="ctr" eaLnBrk="0" fontAlgn="base" hangingPunct="0">
                <a:spcBef>
                  <a:spcPct val="0"/>
                </a:spcBef>
                <a:spcAft>
                  <a:spcPct val="0"/>
                </a:spcAft>
                <a:defRPr b="1" baseline="-25000">
                  <a:solidFill>
                    <a:schemeClr val="tx1"/>
                  </a:solidFill>
                  <a:latin typeface="Arial" charset="0"/>
                </a:defRPr>
              </a:lvl8pPr>
              <a:lvl9pPr marL="3886200" indent="-228600" algn="ctr" eaLnBrk="0" fontAlgn="base" hangingPunct="0">
                <a:spcBef>
                  <a:spcPct val="0"/>
                </a:spcBef>
                <a:spcAft>
                  <a:spcPct val="0"/>
                </a:spcAft>
                <a:defRPr b="1" baseline="-25000">
                  <a:solidFill>
                    <a:schemeClr val="tx1"/>
                  </a:solidFill>
                  <a:latin typeface="Arial" charset="0"/>
                </a:defRPr>
              </a:lvl9pPr>
            </a:lstStyle>
            <a:p>
              <a:pPr>
                <a:defRPr/>
              </a:pPr>
              <a:r>
                <a:rPr lang="uk-UA" altLang="ko-KR" kern="0" baseline="0" dirty="0">
                  <a:solidFill>
                    <a:schemeClr val="accent2">
                      <a:lumMod val="50000"/>
                    </a:schemeClr>
                  </a:solidFill>
                  <a:latin typeface="微软雅黑" pitchFamily="34" charset="-122"/>
                  <a:ea typeface="微软雅黑" pitchFamily="34" charset="-122"/>
                </a:rPr>
                <a:t>200</a:t>
              </a:r>
              <a:r>
                <a:rPr lang="en-US" altLang="ko-KR" kern="0" baseline="0" dirty="0">
                  <a:solidFill>
                    <a:schemeClr val="accent2">
                      <a:lumMod val="50000"/>
                    </a:schemeClr>
                  </a:solidFill>
                  <a:latin typeface="微软雅黑" pitchFamily="34" charset="-122"/>
                  <a:ea typeface="微软雅黑" pitchFamily="34" charset="-122"/>
                </a:rPr>
                <a:t>7</a:t>
              </a:r>
              <a:endParaRPr lang="en-US" altLang="ko-KR" sz="1400" b="0" kern="0" dirty="0">
                <a:solidFill>
                  <a:schemeClr val="accent2">
                    <a:lumMod val="50000"/>
                  </a:schemeClr>
                </a:solidFill>
                <a:latin typeface="微软雅黑" pitchFamily="34" charset="-122"/>
                <a:ea typeface="微软雅黑" pitchFamily="34" charset="-122"/>
              </a:endParaRPr>
            </a:p>
          </p:txBody>
        </p:sp>
        <p:sp>
          <p:nvSpPr>
            <p:cNvPr id="436" name="Text Box 439"/>
            <p:cNvSpPr txBox="1">
              <a:spLocks noChangeArrowheads="1"/>
            </p:cNvSpPr>
            <p:nvPr/>
          </p:nvSpPr>
          <p:spPr bwMode="auto">
            <a:xfrm>
              <a:off x="2549699" y="4398938"/>
              <a:ext cx="7620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ctr">
                  <a:solidFill>
                    <a:srgbClr val="000000"/>
                  </a:solidFill>
                  <a:miter lim="800000"/>
                  <a:headEnd/>
                  <a:tailEnd/>
                </a14:hiddenLine>
              </a:ext>
            </a:extLst>
          </p:spPr>
          <p:txBody>
            <a:bodyPr>
              <a:spAutoFit/>
            </a:bodyPr>
            <a:lstStyle>
              <a:lvl1pPr eaLnBrk="0" hangingPunct="0">
                <a:defRPr b="1" baseline="-25000">
                  <a:solidFill>
                    <a:schemeClr val="tx1"/>
                  </a:solidFill>
                  <a:latin typeface="Arial" charset="0"/>
                </a:defRPr>
              </a:lvl1pPr>
              <a:lvl2pPr marL="742950" indent="-285750" eaLnBrk="0" hangingPunct="0">
                <a:defRPr b="1" baseline="-25000">
                  <a:solidFill>
                    <a:schemeClr val="tx1"/>
                  </a:solidFill>
                  <a:latin typeface="Arial" charset="0"/>
                </a:defRPr>
              </a:lvl2pPr>
              <a:lvl3pPr marL="1143000" indent="-228600" eaLnBrk="0" hangingPunct="0">
                <a:defRPr b="1" baseline="-25000">
                  <a:solidFill>
                    <a:schemeClr val="tx1"/>
                  </a:solidFill>
                  <a:latin typeface="Arial" charset="0"/>
                </a:defRPr>
              </a:lvl3pPr>
              <a:lvl4pPr marL="1600200" indent="-228600" eaLnBrk="0" hangingPunct="0">
                <a:defRPr b="1" baseline="-25000">
                  <a:solidFill>
                    <a:schemeClr val="tx1"/>
                  </a:solidFill>
                  <a:latin typeface="Arial" charset="0"/>
                </a:defRPr>
              </a:lvl4pPr>
              <a:lvl5pPr marL="2057400" indent="-228600" eaLnBrk="0" hangingPunct="0">
                <a:defRPr b="1" baseline="-25000">
                  <a:solidFill>
                    <a:schemeClr val="tx1"/>
                  </a:solidFill>
                  <a:latin typeface="Arial" charset="0"/>
                </a:defRPr>
              </a:lvl5pPr>
              <a:lvl6pPr marL="2514600" indent="-228600" algn="ctr" eaLnBrk="0" fontAlgn="base" hangingPunct="0">
                <a:spcBef>
                  <a:spcPct val="0"/>
                </a:spcBef>
                <a:spcAft>
                  <a:spcPct val="0"/>
                </a:spcAft>
                <a:defRPr b="1" baseline="-25000">
                  <a:solidFill>
                    <a:schemeClr val="tx1"/>
                  </a:solidFill>
                  <a:latin typeface="Arial" charset="0"/>
                </a:defRPr>
              </a:lvl6pPr>
              <a:lvl7pPr marL="2971800" indent="-228600" algn="ctr" eaLnBrk="0" fontAlgn="base" hangingPunct="0">
                <a:spcBef>
                  <a:spcPct val="0"/>
                </a:spcBef>
                <a:spcAft>
                  <a:spcPct val="0"/>
                </a:spcAft>
                <a:defRPr b="1" baseline="-25000">
                  <a:solidFill>
                    <a:schemeClr val="tx1"/>
                  </a:solidFill>
                  <a:latin typeface="Arial" charset="0"/>
                </a:defRPr>
              </a:lvl7pPr>
              <a:lvl8pPr marL="3429000" indent="-228600" algn="ctr" eaLnBrk="0" fontAlgn="base" hangingPunct="0">
                <a:spcBef>
                  <a:spcPct val="0"/>
                </a:spcBef>
                <a:spcAft>
                  <a:spcPct val="0"/>
                </a:spcAft>
                <a:defRPr b="1" baseline="-25000">
                  <a:solidFill>
                    <a:schemeClr val="tx1"/>
                  </a:solidFill>
                  <a:latin typeface="Arial" charset="0"/>
                </a:defRPr>
              </a:lvl8pPr>
              <a:lvl9pPr marL="3886200" indent="-228600" algn="ctr" eaLnBrk="0" fontAlgn="base" hangingPunct="0">
                <a:spcBef>
                  <a:spcPct val="0"/>
                </a:spcBef>
                <a:spcAft>
                  <a:spcPct val="0"/>
                </a:spcAft>
                <a:defRPr b="1" baseline="-25000">
                  <a:solidFill>
                    <a:schemeClr val="tx1"/>
                  </a:solidFill>
                  <a:latin typeface="Arial" charset="0"/>
                </a:defRPr>
              </a:lvl9pPr>
            </a:lstStyle>
            <a:p>
              <a:pPr>
                <a:defRPr/>
              </a:pPr>
              <a:r>
                <a:rPr lang="uk-UA" altLang="ko-KR" kern="0" baseline="0" dirty="0">
                  <a:solidFill>
                    <a:schemeClr val="accent2">
                      <a:lumMod val="50000"/>
                    </a:schemeClr>
                  </a:solidFill>
                  <a:latin typeface="微软雅黑" pitchFamily="34" charset="-122"/>
                  <a:ea typeface="微软雅黑" pitchFamily="34" charset="-122"/>
                </a:rPr>
                <a:t>200</a:t>
              </a:r>
              <a:r>
                <a:rPr lang="en-US" altLang="ko-KR" kern="0" baseline="0" dirty="0">
                  <a:solidFill>
                    <a:schemeClr val="accent2">
                      <a:lumMod val="50000"/>
                    </a:schemeClr>
                  </a:solidFill>
                  <a:latin typeface="微软雅黑" pitchFamily="34" charset="-122"/>
                  <a:ea typeface="微软雅黑" pitchFamily="34" charset="-122"/>
                </a:rPr>
                <a:t>8</a:t>
              </a:r>
              <a:endParaRPr lang="en-US" altLang="ko-KR" sz="1400" b="0" kern="0" dirty="0">
                <a:solidFill>
                  <a:schemeClr val="accent2">
                    <a:lumMod val="50000"/>
                  </a:schemeClr>
                </a:solidFill>
                <a:latin typeface="微软雅黑" pitchFamily="34" charset="-122"/>
                <a:ea typeface="微软雅黑" pitchFamily="34" charset="-122"/>
              </a:endParaRPr>
            </a:p>
          </p:txBody>
        </p:sp>
        <p:sp>
          <p:nvSpPr>
            <p:cNvPr id="437" name="Text Box 440"/>
            <p:cNvSpPr txBox="1">
              <a:spLocks noChangeArrowheads="1"/>
            </p:cNvSpPr>
            <p:nvPr/>
          </p:nvSpPr>
          <p:spPr bwMode="auto">
            <a:xfrm>
              <a:off x="3711749" y="4398938"/>
              <a:ext cx="7620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ctr">
                  <a:solidFill>
                    <a:srgbClr val="000000"/>
                  </a:solidFill>
                  <a:miter lim="800000"/>
                  <a:headEnd/>
                  <a:tailEnd/>
                </a14:hiddenLine>
              </a:ext>
            </a:extLst>
          </p:spPr>
          <p:txBody>
            <a:bodyPr>
              <a:spAutoFit/>
            </a:bodyPr>
            <a:lstStyle>
              <a:lvl1pPr eaLnBrk="0" hangingPunct="0">
                <a:defRPr b="1" baseline="-25000">
                  <a:solidFill>
                    <a:schemeClr val="tx1"/>
                  </a:solidFill>
                  <a:latin typeface="Arial" charset="0"/>
                </a:defRPr>
              </a:lvl1pPr>
              <a:lvl2pPr marL="742950" indent="-285750" eaLnBrk="0" hangingPunct="0">
                <a:defRPr b="1" baseline="-25000">
                  <a:solidFill>
                    <a:schemeClr val="tx1"/>
                  </a:solidFill>
                  <a:latin typeface="Arial" charset="0"/>
                </a:defRPr>
              </a:lvl2pPr>
              <a:lvl3pPr marL="1143000" indent="-228600" eaLnBrk="0" hangingPunct="0">
                <a:defRPr b="1" baseline="-25000">
                  <a:solidFill>
                    <a:schemeClr val="tx1"/>
                  </a:solidFill>
                  <a:latin typeface="Arial" charset="0"/>
                </a:defRPr>
              </a:lvl3pPr>
              <a:lvl4pPr marL="1600200" indent="-228600" eaLnBrk="0" hangingPunct="0">
                <a:defRPr b="1" baseline="-25000">
                  <a:solidFill>
                    <a:schemeClr val="tx1"/>
                  </a:solidFill>
                  <a:latin typeface="Arial" charset="0"/>
                </a:defRPr>
              </a:lvl4pPr>
              <a:lvl5pPr marL="2057400" indent="-228600" eaLnBrk="0" hangingPunct="0">
                <a:defRPr b="1" baseline="-25000">
                  <a:solidFill>
                    <a:schemeClr val="tx1"/>
                  </a:solidFill>
                  <a:latin typeface="Arial" charset="0"/>
                </a:defRPr>
              </a:lvl5pPr>
              <a:lvl6pPr marL="2514600" indent="-228600" algn="ctr" eaLnBrk="0" fontAlgn="base" hangingPunct="0">
                <a:spcBef>
                  <a:spcPct val="0"/>
                </a:spcBef>
                <a:spcAft>
                  <a:spcPct val="0"/>
                </a:spcAft>
                <a:defRPr b="1" baseline="-25000">
                  <a:solidFill>
                    <a:schemeClr val="tx1"/>
                  </a:solidFill>
                  <a:latin typeface="Arial" charset="0"/>
                </a:defRPr>
              </a:lvl6pPr>
              <a:lvl7pPr marL="2971800" indent="-228600" algn="ctr" eaLnBrk="0" fontAlgn="base" hangingPunct="0">
                <a:spcBef>
                  <a:spcPct val="0"/>
                </a:spcBef>
                <a:spcAft>
                  <a:spcPct val="0"/>
                </a:spcAft>
                <a:defRPr b="1" baseline="-25000">
                  <a:solidFill>
                    <a:schemeClr val="tx1"/>
                  </a:solidFill>
                  <a:latin typeface="Arial" charset="0"/>
                </a:defRPr>
              </a:lvl7pPr>
              <a:lvl8pPr marL="3429000" indent="-228600" algn="ctr" eaLnBrk="0" fontAlgn="base" hangingPunct="0">
                <a:spcBef>
                  <a:spcPct val="0"/>
                </a:spcBef>
                <a:spcAft>
                  <a:spcPct val="0"/>
                </a:spcAft>
                <a:defRPr b="1" baseline="-25000">
                  <a:solidFill>
                    <a:schemeClr val="tx1"/>
                  </a:solidFill>
                  <a:latin typeface="Arial" charset="0"/>
                </a:defRPr>
              </a:lvl8pPr>
              <a:lvl9pPr marL="3886200" indent="-228600" algn="ctr" eaLnBrk="0" fontAlgn="base" hangingPunct="0">
                <a:spcBef>
                  <a:spcPct val="0"/>
                </a:spcBef>
                <a:spcAft>
                  <a:spcPct val="0"/>
                </a:spcAft>
                <a:defRPr b="1" baseline="-25000">
                  <a:solidFill>
                    <a:schemeClr val="tx1"/>
                  </a:solidFill>
                  <a:latin typeface="Arial" charset="0"/>
                </a:defRPr>
              </a:lvl9pPr>
            </a:lstStyle>
            <a:p>
              <a:pPr>
                <a:defRPr/>
              </a:pPr>
              <a:r>
                <a:rPr lang="uk-UA" altLang="ko-KR" kern="0" baseline="0" dirty="0">
                  <a:solidFill>
                    <a:schemeClr val="accent2">
                      <a:lumMod val="50000"/>
                    </a:schemeClr>
                  </a:solidFill>
                  <a:latin typeface="微软雅黑" pitchFamily="34" charset="-122"/>
                  <a:ea typeface="微软雅黑" pitchFamily="34" charset="-122"/>
                </a:rPr>
                <a:t>2</a:t>
              </a:r>
              <a:r>
                <a:rPr lang="en-US" altLang="ko-KR" kern="0" baseline="0" dirty="0">
                  <a:solidFill>
                    <a:schemeClr val="accent2">
                      <a:lumMod val="50000"/>
                    </a:schemeClr>
                  </a:solidFill>
                  <a:latin typeface="微软雅黑" pitchFamily="34" charset="-122"/>
                  <a:ea typeface="微软雅黑" pitchFamily="34" charset="-122"/>
                </a:rPr>
                <a:t>009</a:t>
              </a:r>
              <a:endParaRPr lang="en-US" altLang="ko-KR" sz="1400" b="0" kern="0" dirty="0">
                <a:solidFill>
                  <a:schemeClr val="accent2">
                    <a:lumMod val="50000"/>
                  </a:schemeClr>
                </a:solidFill>
                <a:latin typeface="微软雅黑" pitchFamily="34" charset="-122"/>
                <a:ea typeface="微软雅黑" pitchFamily="34" charset="-122"/>
              </a:endParaRPr>
            </a:p>
          </p:txBody>
        </p:sp>
        <p:sp>
          <p:nvSpPr>
            <p:cNvPr id="438" name="Text Box 441"/>
            <p:cNvSpPr txBox="1">
              <a:spLocks noChangeArrowheads="1"/>
            </p:cNvSpPr>
            <p:nvPr/>
          </p:nvSpPr>
          <p:spPr bwMode="auto">
            <a:xfrm>
              <a:off x="4911899" y="4398938"/>
              <a:ext cx="7620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ctr">
                  <a:solidFill>
                    <a:srgbClr val="000000"/>
                  </a:solidFill>
                  <a:miter lim="800000"/>
                  <a:headEnd/>
                  <a:tailEnd/>
                </a14:hiddenLine>
              </a:ext>
            </a:extLst>
          </p:spPr>
          <p:txBody>
            <a:bodyPr>
              <a:spAutoFit/>
            </a:bodyPr>
            <a:lstStyle>
              <a:lvl1pPr eaLnBrk="0" hangingPunct="0">
                <a:defRPr b="1" baseline="-25000">
                  <a:solidFill>
                    <a:schemeClr val="tx1"/>
                  </a:solidFill>
                  <a:latin typeface="Arial" charset="0"/>
                </a:defRPr>
              </a:lvl1pPr>
              <a:lvl2pPr marL="742950" indent="-285750" eaLnBrk="0" hangingPunct="0">
                <a:defRPr b="1" baseline="-25000">
                  <a:solidFill>
                    <a:schemeClr val="tx1"/>
                  </a:solidFill>
                  <a:latin typeface="Arial" charset="0"/>
                </a:defRPr>
              </a:lvl2pPr>
              <a:lvl3pPr marL="1143000" indent="-228600" eaLnBrk="0" hangingPunct="0">
                <a:defRPr b="1" baseline="-25000">
                  <a:solidFill>
                    <a:schemeClr val="tx1"/>
                  </a:solidFill>
                  <a:latin typeface="Arial" charset="0"/>
                </a:defRPr>
              </a:lvl3pPr>
              <a:lvl4pPr marL="1600200" indent="-228600" eaLnBrk="0" hangingPunct="0">
                <a:defRPr b="1" baseline="-25000">
                  <a:solidFill>
                    <a:schemeClr val="tx1"/>
                  </a:solidFill>
                  <a:latin typeface="Arial" charset="0"/>
                </a:defRPr>
              </a:lvl4pPr>
              <a:lvl5pPr marL="2057400" indent="-228600" eaLnBrk="0" hangingPunct="0">
                <a:defRPr b="1" baseline="-25000">
                  <a:solidFill>
                    <a:schemeClr val="tx1"/>
                  </a:solidFill>
                  <a:latin typeface="Arial" charset="0"/>
                </a:defRPr>
              </a:lvl5pPr>
              <a:lvl6pPr marL="2514600" indent="-228600" algn="ctr" eaLnBrk="0" fontAlgn="base" hangingPunct="0">
                <a:spcBef>
                  <a:spcPct val="0"/>
                </a:spcBef>
                <a:spcAft>
                  <a:spcPct val="0"/>
                </a:spcAft>
                <a:defRPr b="1" baseline="-25000">
                  <a:solidFill>
                    <a:schemeClr val="tx1"/>
                  </a:solidFill>
                  <a:latin typeface="Arial" charset="0"/>
                </a:defRPr>
              </a:lvl6pPr>
              <a:lvl7pPr marL="2971800" indent="-228600" algn="ctr" eaLnBrk="0" fontAlgn="base" hangingPunct="0">
                <a:spcBef>
                  <a:spcPct val="0"/>
                </a:spcBef>
                <a:spcAft>
                  <a:spcPct val="0"/>
                </a:spcAft>
                <a:defRPr b="1" baseline="-25000">
                  <a:solidFill>
                    <a:schemeClr val="tx1"/>
                  </a:solidFill>
                  <a:latin typeface="Arial" charset="0"/>
                </a:defRPr>
              </a:lvl7pPr>
              <a:lvl8pPr marL="3429000" indent="-228600" algn="ctr" eaLnBrk="0" fontAlgn="base" hangingPunct="0">
                <a:spcBef>
                  <a:spcPct val="0"/>
                </a:spcBef>
                <a:spcAft>
                  <a:spcPct val="0"/>
                </a:spcAft>
                <a:defRPr b="1" baseline="-25000">
                  <a:solidFill>
                    <a:schemeClr val="tx1"/>
                  </a:solidFill>
                  <a:latin typeface="Arial" charset="0"/>
                </a:defRPr>
              </a:lvl8pPr>
              <a:lvl9pPr marL="3886200" indent="-228600" algn="ctr" eaLnBrk="0" fontAlgn="base" hangingPunct="0">
                <a:spcBef>
                  <a:spcPct val="0"/>
                </a:spcBef>
                <a:spcAft>
                  <a:spcPct val="0"/>
                </a:spcAft>
                <a:defRPr b="1" baseline="-25000">
                  <a:solidFill>
                    <a:schemeClr val="tx1"/>
                  </a:solidFill>
                  <a:latin typeface="Arial" charset="0"/>
                </a:defRPr>
              </a:lvl9pPr>
            </a:lstStyle>
            <a:p>
              <a:pPr>
                <a:defRPr/>
              </a:pPr>
              <a:r>
                <a:rPr lang="uk-UA" altLang="ko-KR" kern="0" baseline="0" dirty="0">
                  <a:solidFill>
                    <a:schemeClr val="accent2">
                      <a:lumMod val="50000"/>
                    </a:schemeClr>
                  </a:solidFill>
                  <a:latin typeface="微软雅黑" pitchFamily="34" charset="-122"/>
                  <a:ea typeface="微软雅黑" pitchFamily="34" charset="-122"/>
                </a:rPr>
                <a:t>20</a:t>
              </a:r>
              <a:r>
                <a:rPr lang="en-US" altLang="ko-KR" kern="0" baseline="0" dirty="0">
                  <a:solidFill>
                    <a:schemeClr val="accent2">
                      <a:lumMod val="50000"/>
                    </a:schemeClr>
                  </a:solidFill>
                  <a:latin typeface="微软雅黑" pitchFamily="34" charset="-122"/>
                  <a:ea typeface="微软雅黑" pitchFamily="34" charset="-122"/>
                </a:rPr>
                <a:t>1</a:t>
              </a:r>
              <a:r>
                <a:rPr lang="uk-UA" altLang="ko-KR" kern="0" baseline="0" dirty="0">
                  <a:solidFill>
                    <a:schemeClr val="accent2">
                      <a:lumMod val="50000"/>
                    </a:schemeClr>
                  </a:solidFill>
                  <a:latin typeface="微软雅黑" pitchFamily="34" charset="-122"/>
                  <a:ea typeface="微软雅黑" pitchFamily="34" charset="-122"/>
                </a:rPr>
                <a:t>0</a:t>
              </a:r>
              <a:endParaRPr lang="en-US" altLang="ko-KR" sz="1400" b="0" kern="0" dirty="0">
                <a:solidFill>
                  <a:schemeClr val="accent2">
                    <a:lumMod val="50000"/>
                  </a:schemeClr>
                </a:solidFill>
                <a:latin typeface="微软雅黑" pitchFamily="34" charset="-122"/>
                <a:ea typeface="微软雅黑" pitchFamily="34" charset="-122"/>
              </a:endParaRPr>
            </a:p>
          </p:txBody>
        </p:sp>
        <p:sp>
          <p:nvSpPr>
            <p:cNvPr id="439" name="Text Box 442"/>
            <p:cNvSpPr txBox="1">
              <a:spLocks noChangeArrowheads="1"/>
            </p:cNvSpPr>
            <p:nvPr/>
          </p:nvSpPr>
          <p:spPr bwMode="auto">
            <a:xfrm>
              <a:off x="6092999" y="4398938"/>
              <a:ext cx="7620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ctr">
                  <a:solidFill>
                    <a:srgbClr val="000000"/>
                  </a:solidFill>
                  <a:miter lim="800000"/>
                  <a:headEnd/>
                  <a:tailEnd/>
                </a14:hiddenLine>
              </a:ext>
            </a:extLst>
          </p:spPr>
          <p:txBody>
            <a:bodyPr>
              <a:spAutoFit/>
            </a:bodyPr>
            <a:lstStyle>
              <a:lvl1pPr eaLnBrk="0" hangingPunct="0">
                <a:defRPr b="1" baseline="-25000">
                  <a:solidFill>
                    <a:schemeClr val="tx1"/>
                  </a:solidFill>
                  <a:latin typeface="Arial" charset="0"/>
                </a:defRPr>
              </a:lvl1pPr>
              <a:lvl2pPr marL="742950" indent="-285750" eaLnBrk="0" hangingPunct="0">
                <a:defRPr b="1" baseline="-25000">
                  <a:solidFill>
                    <a:schemeClr val="tx1"/>
                  </a:solidFill>
                  <a:latin typeface="Arial" charset="0"/>
                </a:defRPr>
              </a:lvl2pPr>
              <a:lvl3pPr marL="1143000" indent="-228600" eaLnBrk="0" hangingPunct="0">
                <a:defRPr b="1" baseline="-25000">
                  <a:solidFill>
                    <a:schemeClr val="tx1"/>
                  </a:solidFill>
                  <a:latin typeface="Arial" charset="0"/>
                </a:defRPr>
              </a:lvl3pPr>
              <a:lvl4pPr marL="1600200" indent="-228600" eaLnBrk="0" hangingPunct="0">
                <a:defRPr b="1" baseline="-25000">
                  <a:solidFill>
                    <a:schemeClr val="tx1"/>
                  </a:solidFill>
                  <a:latin typeface="Arial" charset="0"/>
                </a:defRPr>
              </a:lvl4pPr>
              <a:lvl5pPr marL="2057400" indent="-228600" eaLnBrk="0" hangingPunct="0">
                <a:defRPr b="1" baseline="-25000">
                  <a:solidFill>
                    <a:schemeClr val="tx1"/>
                  </a:solidFill>
                  <a:latin typeface="Arial" charset="0"/>
                </a:defRPr>
              </a:lvl5pPr>
              <a:lvl6pPr marL="2514600" indent="-228600" algn="ctr" eaLnBrk="0" fontAlgn="base" hangingPunct="0">
                <a:spcBef>
                  <a:spcPct val="0"/>
                </a:spcBef>
                <a:spcAft>
                  <a:spcPct val="0"/>
                </a:spcAft>
                <a:defRPr b="1" baseline="-25000">
                  <a:solidFill>
                    <a:schemeClr val="tx1"/>
                  </a:solidFill>
                  <a:latin typeface="Arial" charset="0"/>
                </a:defRPr>
              </a:lvl6pPr>
              <a:lvl7pPr marL="2971800" indent="-228600" algn="ctr" eaLnBrk="0" fontAlgn="base" hangingPunct="0">
                <a:spcBef>
                  <a:spcPct val="0"/>
                </a:spcBef>
                <a:spcAft>
                  <a:spcPct val="0"/>
                </a:spcAft>
                <a:defRPr b="1" baseline="-25000">
                  <a:solidFill>
                    <a:schemeClr val="tx1"/>
                  </a:solidFill>
                  <a:latin typeface="Arial" charset="0"/>
                </a:defRPr>
              </a:lvl7pPr>
              <a:lvl8pPr marL="3429000" indent="-228600" algn="ctr" eaLnBrk="0" fontAlgn="base" hangingPunct="0">
                <a:spcBef>
                  <a:spcPct val="0"/>
                </a:spcBef>
                <a:spcAft>
                  <a:spcPct val="0"/>
                </a:spcAft>
                <a:defRPr b="1" baseline="-25000">
                  <a:solidFill>
                    <a:schemeClr val="tx1"/>
                  </a:solidFill>
                  <a:latin typeface="Arial" charset="0"/>
                </a:defRPr>
              </a:lvl8pPr>
              <a:lvl9pPr marL="3886200" indent="-228600" algn="ctr" eaLnBrk="0" fontAlgn="base" hangingPunct="0">
                <a:spcBef>
                  <a:spcPct val="0"/>
                </a:spcBef>
                <a:spcAft>
                  <a:spcPct val="0"/>
                </a:spcAft>
                <a:defRPr b="1" baseline="-25000">
                  <a:solidFill>
                    <a:schemeClr val="tx1"/>
                  </a:solidFill>
                  <a:latin typeface="Arial" charset="0"/>
                </a:defRPr>
              </a:lvl9pPr>
            </a:lstStyle>
            <a:p>
              <a:pPr>
                <a:defRPr/>
              </a:pPr>
              <a:r>
                <a:rPr lang="uk-UA" altLang="ko-KR" kern="0" baseline="0" dirty="0">
                  <a:solidFill>
                    <a:schemeClr val="accent2">
                      <a:lumMod val="50000"/>
                    </a:schemeClr>
                  </a:solidFill>
                  <a:latin typeface="微软雅黑" pitchFamily="34" charset="-122"/>
                  <a:ea typeface="微软雅黑" pitchFamily="34" charset="-122"/>
                </a:rPr>
                <a:t>201</a:t>
              </a:r>
              <a:r>
                <a:rPr lang="en-US" altLang="ko-KR" kern="0" baseline="0" dirty="0">
                  <a:solidFill>
                    <a:schemeClr val="accent2">
                      <a:lumMod val="50000"/>
                    </a:schemeClr>
                  </a:solidFill>
                  <a:latin typeface="微软雅黑" pitchFamily="34" charset="-122"/>
                  <a:ea typeface="微软雅黑" pitchFamily="34" charset="-122"/>
                </a:rPr>
                <a:t>2</a:t>
              </a:r>
              <a:endParaRPr lang="en-US" altLang="ko-KR" sz="1400" b="0" kern="0" dirty="0">
                <a:solidFill>
                  <a:schemeClr val="accent2">
                    <a:lumMod val="50000"/>
                  </a:schemeClr>
                </a:solidFill>
                <a:latin typeface="微软雅黑" pitchFamily="34" charset="-122"/>
                <a:ea typeface="微软雅黑" pitchFamily="34" charset="-122"/>
              </a:endParaRPr>
            </a:p>
          </p:txBody>
        </p:sp>
        <p:sp>
          <p:nvSpPr>
            <p:cNvPr id="440" name="Text Box 457"/>
            <p:cNvSpPr txBox="1">
              <a:spLocks noChangeArrowheads="1"/>
            </p:cNvSpPr>
            <p:nvPr/>
          </p:nvSpPr>
          <p:spPr bwMode="auto">
            <a:xfrm>
              <a:off x="7207424" y="4398938"/>
              <a:ext cx="7620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ctr">
                  <a:solidFill>
                    <a:srgbClr val="000000"/>
                  </a:solidFill>
                  <a:miter lim="800000"/>
                  <a:headEnd/>
                  <a:tailEnd/>
                </a14:hiddenLine>
              </a:ext>
            </a:extLst>
          </p:spPr>
          <p:txBody>
            <a:bodyPr>
              <a:spAutoFit/>
            </a:bodyPr>
            <a:lstStyle>
              <a:lvl1pPr eaLnBrk="0" hangingPunct="0">
                <a:defRPr b="1" baseline="-25000">
                  <a:solidFill>
                    <a:schemeClr val="tx1"/>
                  </a:solidFill>
                  <a:latin typeface="Arial" charset="0"/>
                </a:defRPr>
              </a:lvl1pPr>
              <a:lvl2pPr marL="742950" indent="-285750" eaLnBrk="0" hangingPunct="0">
                <a:defRPr b="1" baseline="-25000">
                  <a:solidFill>
                    <a:schemeClr val="tx1"/>
                  </a:solidFill>
                  <a:latin typeface="Arial" charset="0"/>
                </a:defRPr>
              </a:lvl2pPr>
              <a:lvl3pPr marL="1143000" indent="-228600" eaLnBrk="0" hangingPunct="0">
                <a:defRPr b="1" baseline="-25000">
                  <a:solidFill>
                    <a:schemeClr val="tx1"/>
                  </a:solidFill>
                  <a:latin typeface="Arial" charset="0"/>
                </a:defRPr>
              </a:lvl3pPr>
              <a:lvl4pPr marL="1600200" indent="-228600" eaLnBrk="0" hangingPunct="0">
                <a:defRPr b="1" baseline="-25000">
                  <a:solidFill>
                    <a:schemeClr val="tx1"/>
                  </a:solidFill>
                  <a:latin typeface="Arial" charset="0"/>
                </a:defRPr>
              </a:lvl4pPr>
              <a:lvl5pPr marL="2057400" indent="-228600" eaLnBrk="0" hangingPunct="0">
                <a:defRPr b="1" baseline="-25000">
                  <a:solidFill>
                    <a:schemeClr val="tx1"/>
                  </a:solidFill>
                  <a:latin typeface="Arial" charset="0"/>
                </a:defRPr>
              </a:lvl5pPr>
              <a:lvl6pPr marL="2514600" indent="-228600" algn="ctr" eaLnBrk="0" fontAlgn="base" hangingPunct="0">
                <a:spcBef>
                  <a:spcPct val="0"/>
                </a:spcBef>
                <a:spcAft>
                  <a:spcPct val="0"/>
                </a:spcAft>
                <a:defRPr b="1" baseline="-25000">
                  <a:solidFill>
                    <a:schemeClr val="tx1"/>
                  </a:solidFill>
                  <a:latin typeface="Arial" charset="0"/>
                </a:defRPr>
              </a:lvl6pPr>
              <a:lvl7pPr marL="2971800" indent="-228600" algn="ctr" eaLnBrk="0" fontAlgn="base" hangingPunct="0">
                <a:spcBef>
                  <a:spcPct val="0"/>
                </a:spcBef>
                <a:spcAft>
                  <a:spcPct val="0"/>
                </a:spcAft>
                <a:defRPr b="1" baseline="-25000">
                  <a:solidFill>
                    <a:schemeClr val="tx1"/>
                  </a:solidFill>
                  <a:latin typeface="Arial" charset="0"/>
                </a:defRPr>
              </a:lvl7pPr>
              <a:lvl8pPr marL="3429000" indent="-228600" algn="ctr" eaLnBrk="0" fontAlgn="base" hangingPunct="0">
                <a:spcBef>
                  <a:spcPct val="0"/>
                </a:spcBef>
                <a:spcAft>
                  <a:spcPct val="0"/>
                </a:spcAft>
                <a:defRPr b="1" baseline="-25000">
                  <a:solidFill>
                    <a:schemeClr val="tx1"/>
                  </a:solidFill>
                  <a:latin typeface="Arial" charset="0"/>
                </a:defRPr>
              </a:lvl8pPr>
              <a:lvl9pPr marL="3886200" indent="-228600" algn="ctr" eaLnBrk="0" fontAlgn="base" hangingPunct="0">
                <a:spcBef>
                  <a:spcPct val="0"/>
                </a:spcBef>
                <a:spcAft>
                  <a:spcPct val="0"/>
                </a:spcAft>
                <a:defRPr b="1" baseline="-25000">
                  <a:solidFill>
                    <a:schemeClr val="tx1"/>
                  </a:solidFill>
                  <a:latin typeface="Arial" charset="0"/>
                </a:defRPr>
              </a:lvl9pPr>
            </a:lstStyle>
            <a:p>
              <a:pPr>
                <a:defRPr/>
              </a:pPr>
              <a:r>
                <a:rPr lang="uk-UA" altLang="ko-KR" kern="0" baseline="0" dirty="0">
                  <a:solidFill>
                    <a:schemeClr val="accent2">
                      <a:lumMod val="50000"/>
                    </a:schemeClr>
                  </a:solidFill>
                  <a:latin typeface="微软雅黑" pitchFamily="34" charset="-122"/>
                  <a:ea typeface="微软雅黑" pitchFamily="34" charset="-122"/>
                </a:rPr>
                <a:t>201</a:t>
              </a:r>
              <a:r>
                <a:rPr lang="en-US" altLang="ko-KR" kern="0" baseline="0" dirty="0">
                  <a:solidFill>
                    <a:schemeClr val="accent2">
                      <a:lumMod val="50000"/>
                    </a:schemeClr>
                  </a:solidFill>
                  <a:latin typeface="微软雅黑" pitchFamily="34" charset="-122"/>
                  <a:ea typeface="微软雅黑" pitchFamily="34" charset="-122"/>
                </a:rPr>
                <a:t>3</a:t>
              </a:r>
              <a:endParaRPr lang="en-US" altLang="ko-KR" sz="1400" b="0" kern="0" dirty="0">
                <a:solidFill>
                  <a:schemeClr val="accent2">
                    <a:lumMod val="50000"/>
                  </a:schemeClr>
                </a:solidFill>
                <a:latin typeface="微软雅黑" pitchFamily="34" charset="-122"/>
                <a:ea typeface="微软雅黑" pitchFamily="34" charset="-122"/>
              </a:endParaRPr>
            </a:p>
          </p:txBody>
        </p:sp>
      </p:grpSp>
      <p:grpSp>
        <p:nvGrpSpPr>
          <p:cNvPr id="441" name="Group 458"/>
          <p:cNvGrpSpPr>
            <a:grpSpLocks/>
          </p:cNvGrpSpPr>
          <p:nvPr/>
        </p:nvGrpSpPr>
        <p:grpSpPr bwMode="auto">
          <a:xfrm>
            <a:off x="3642250" y="2486051"/>
            <a:ext cx="447675" cy="447675"/>
            <a:chOff x="2561" y="1793"/>
            <a:chExt cx="406" cy="406"/>
          </a:xfrm>
        </p:grpSpPr>
        <p:sp>
          <p:nvSpPr>
            <p:cNvPr id="442" name="Oval 459"/>
            <p:cNvSpPr>
              <a:spLocks noChangeArrowheads="1"/>
            </p:cNvSpPr>
            <p:nvPr/>
          </p:nvSpPr>
          <p:spPr bwMode="auto">
            <a:xfrm>
              <a:off x="2561" y="1793"/>
              <a:ext cx="406" cy="406"/>
            </a:xfrm>
            <a:prstGeom prst="ellipse">
              <a:avLst/>
            </a:prstGeom>
            <a:gradFill rotWithShape="1">
              <a:gsLst>
                <a:gs pos="0">
                  <a:srgbClr val="808080"/>
                </a:gs>
                <a:gs pos="100000">
                  <a:srgbClr val="B0B0B0"/>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zh-CN" kern="0">
                <a:solidFill>
                  <a:schemeClr val="accent2">
                    <a:lumMod val="50000"/>
                  </a:schemeClr>
                </a:solidFill>
                <a:latin typeface="微软雅黑" pitchFamily="34" charset="-122"/>
                <a:ea typeface="微软雅黑" pitchFamily="34" charset="-122"/>
              </a:endParaRPr>
            </a:p>
          </p:txBody>
        </p:sp>
        <p:sp>
          <p:nvSpPr>
            <p:cNvPr id="443" name="Oval 460"/>
            <p:cNvSpPr>
              <a:spLocks noChangeArrowheads="1"/>
            </p:cNvSpPr>
            <p:nvPr/>
          </p:nvSpPr>
          <p:spPr bwMode="auto">
            <a:xfrm>
              <a:off x="2592" y="1824"/>
              <a:ext cx="345" cy="345"/>
            </a:xfrm>
            <a:prstGeom prst="ellipse">
              <a:avLst/>
            </a:prstGeom>
            <a:gradFill rotWithShape="1">
              <a:gsLst>
                <a:gs pos="0">
                  <a:srgbClr val="B0B0B0"/>
                </a:gs>
                <a:gs pos="100000">
                  <a:srgbClr val="808080"/>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zh-CN" kern="0">
                <a:solidFill>
                  <a:schemeClr val="accent2">
                    <a:lumMod val="50000"/>
                  </a:schemeClr>
                </a:solidFill>
                <a:latin typeface="微软雅黑" pitchFamily="34" charset="-122"/>
                <a:ea typeface="微软雅黑" pitchFamily="34" charset="-122"/>
              </a:endParaRPr>
            </a:p>
          </p:txBody>
        </p:sp>
      </p:grpSp>
      <p:grpSp>
        <p:nvGrpSpPr>
          <p:cNvPr id="444" name="Group 479"/>
          <p:cNvGrpSpPr>
            <a:grpSpLocks/>
          </p:cNvGrpSpPr>
          <p:nvPr/>
        </p:nvGrpSpPr>
        <p:grpSpPr bwMode="auto">
          <a:xfrm>
            <a:off x="6053662" y="1016025"/>
            <a:ext cx="1617662" cy="990600"/>
            <a:chOff x="3781" y="1498"/>
            <a:chExt cx="1019" cy="624"/>
          </a:xfrm>
        </p:grpSpPr>
        <p:sp>
          <p:nvSpPr>
            <p:cNvPr id="445" name="Freeform 474"/>
            <p:cNvSpPr>
              <a:spLocks/>
            </p:cNvSpPr>
            <p:nvPr/>
          </p:nvSpPr>
          <p:spPr bwMode="auto">
            <a:xfrm>
              <a:off x="3781" y="1501"/>
              <a:ext cx="839" cy="621"/>
            </a:xfrm>
            <a:custGeom>
              <a:avLst/>
              <a:gdLst>
                <a:gd name="T0" fmla="*/ 38 w 1234"/>
                <a:gd name="T1" fmla="*/ 423 h 912"/>
                <a:gd name="T2" fmla="*/ 0 w 1234"/>
                <a:gd name="T3" fmla="*/ 368 h 912"/>
                <a:gd name="T4" fmla="*/ 532 w 1234"/>
                <a:gd name="T5" fmla="*/ 0 h 912"/>
                <a:gd name="T6" fmla="*/ 570 w 1234"/>
                <a:gd name="T7" fmla="*/ 54 h 912"/>
                <a:gd name="T8" fmla="*/ 38 w 1234"/>
                <a:gd name="T9" fmla="*/ 423 h 912"/>
                <a:gd name="T10" fmla="*/ 0 60000 65536"/>
                <a:gd name="T11" fmla="*/ 0 60000 65536"/>
                <a:gd name="T12" fmla="*/ 0 60000 65536"/>
                <a:gd name="T13" fmla="*/ 0 60000 65536"/>
                <a:gd name="T14" fmla="*/ 0 60000 65536"/>
                <a:gd name="T15" fmla="*/ 0 w 1234"/>
                <a:gd name="T16" fmla="*/ 0 h 912"/>
                <a:gd name="T17" fmla="*/ 1234 w 1234"/>
                <a:gd name="T18" fmla="*/ 912 h 912"/>
              </a:gdLst>
              <a:ahLst/>
              <a:cxnLst>
                <a:cxn ang="T10">
                  <a:pos x="T0" y="T1"/>
                </a:cxn>
                <a:cxn ang="T11">
                  <a:pos x="T2" y="T3"/>
                </a:cxn>
                <a:cxn ang="T12">
                  <a:pos x="T4" y="T5"/>
                </a:cxn>
                <a:cxn ang="T13">
                  <a:pos x="T6" y="T7"/>
                </a:cxn>
                <a:cxn ang="T14">
                  <a:pos x="T8" y="T9"/>
                </a:cxn>
              </a:cxnLst>
              <a:rect l="T15" t="T16" r="T17" b="T18"/>
              <a:pathLst>
                <a:path w="1234" h="912">
                  <a:moveTo>
                    <a:pt x="82" y="912"/>
                  </a:moveTo>
                  <a:lnTo>
                    <a:pt x="0" y="794"/>
                  </a:lnTo>
                  <a:lnTo>
                    <a:pt x="1152" y="0"/>
                  </a:lnTo>
                  <a:lnTo>
                    <a:pt x="1234" y="118"/>
                  </a:lnTo>
                  <a:lnTo>
                    <a:pt x="82" y="912"/>
                  </a:lnTo>
                  <a:close/>
                </a:path>
              </a:pathLst>
            </a:custGeom>
            <a:solidFill>
              <a:srgbClr val="0066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zh-CN" kern="0">
                <a:solidFill>
                  <a:schemeClr val="accent2">
                    <a:lumMod val="50000"/>
                  </a:schemeClr>
                </a:solidFill>
                <a:latin typeface="微软雅黑" pitchFamily="34" charset="-122"/>
                <a:ea typeface="微软雅黑" pitchFamily="34" charset="-122"/>
              </a:endParaRPr>
            </a:p>
          </p:txBody>
        </p:sp>
        <p:sp>
          <p:nvSpPr>
            <p:cNvPr id="446" name="AutoShape 478"/>
            <p:cNvSpPr>
              <a:spLocks noChangeArrowheads="1"/>
            </p:cNvSpPr>
            <p:nvPr/>
          </p:nvSpPr>
          <p:spPr bwMode="auto">
            <a:xfrm rot="-2093221">
              <a:off x="4368" y="1498"/>
              <a:ext cx="432" cy="96"/>
            </a:xfrm>
            <a:prstGeom prst="homePlate">
              <a:avLst>
                <a:gd name="adj" fmla="val 216625"/>
              </a:avLst>
            </a:prstGeom>
            <a:solidFill>
              <a:srgbClr val="0066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a:defRPr/>
              </a:pPr>
              <a:endParaRPr lang="zh-CN" altLang="zh-CN" kern="0">
                <a:solidFill>
                  <a:schemeClr val="accent2">
                    <a:lumMod val="50000"/>
                  </a:schemeClr>
                </a:solidFill>
                <a:latin typeface="微软雅黑" pitchFamily="34" charset="-122"/>
                <a:ea typeface="微软雅黑" pitchFamily="34" charset="-122"/>
              </a:endParaRPr>
            </a:p>
          </p:txBody>
        </p:sp>
      </p:grpSp>
      <p:grpSp>
        <p:nvGrpSpPr>
          <p:cNvPr id="447" name="组合 446"/>
          <p:cNvGrpSpPr/>
          <p:nvPr/>
        </p:nvGrpSpPr>
        <p:grpSpPr>
          <a:xfrm>
            <a:off x="5804424" y="1419250"/>
            <a:ext cx="838200" cy="838200"/>
            <a:chOff x="6026324" y="1433488"/>
            <a:chExt cx="838200" cy="838200"/>
          </a:xfrm>
        </p:grpSpPr>
        <p:grpSp>
          <p:nvGrpSpPr>
            <p:cNvPr id="448" name="Group 461"/>
            <p:cNvGrpSpPr>
              <a:grpSpLocks/>
            </p:cNvGrpSpPr>
            <p:nvPr/>
          </p:nvGrpSpPr>
          <p:grpSpPr bwMode="auto">
            <a:xfrm>
              <a:off x="6026324" y="1433488"/>
              <a:ext cx="838200" cy="838200"/>
              <a:chOff x="2561" y="1793"/>
              <a:chExt cx="406" cy="406"/>
            </a:xfrm>
          </p:grpSpPr>
          <p:sp>
            <p:nvSpPr>
              <p:cNvPr id="450" name="Oval 462"/>
              <p:cNvSpPr>
                <a:spLocks noChangeArrowheads="1"/>
              </p:cNvSpPr>
              <p:nvPr/>
            </p:nvSpPr>
            <p:spPr bwMode="auto">
              <a:xfrm>
                <a:off x="2561" y="1793"/>
                <a:ext cx="406" cy="406"/>
              </a:xfrm>
              <a:prstGeom prst="ellipse">
                <a:avLst/>
              </a:prstGeom>
              <a:gradFill rotWithShape="1">
                <a:gsLst>
                  <a:gs pos="0">
                    <a:srgbClr val="0066FF"/>
                  </a:gs>
                  <a:gs pos="100000">
                    <a:srgbClr val="00CCFF"/>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zh-CN" kern="0">
                  <a:solidFill>
                    <a:schemeClr val="accent2">
                      <a:lumMod val="50000"/>
                    </a:schemeClr>
                  </a:solidFill>
                  <a:latin typeface="微软雅黑" pitchFamily="34" charset="-122"/>
                  <a:ea typeface="微软雅黑" pitchFamily="34" charset="-122"/>
                </a:endParaRPr>
              </a:p>
            </p:txBody>
          </p:sp>
          <p:sp>
            <p:nvSpPr>
              <p:cNvPr id="451" name="Oval 463"/>
              <p:cNvSpPr>
                <a:spLocks noChangeArrowheads="1"/>
              </p:cNvSpPr>
              <p:nvPr/>
            </p:nvSpPr>
            <p:spPr bwMode="auto">
              <a:xfrm>
                <a:off x="2592" y="1824"/>
                <a:ext cx="345" cy="345"/>
              </a:xfrm>
              <a:prstGeom prst="ellipse">
                <a:avLst/>
              </a:prstGeom>
              <a:gradFill rotWithShape="1">
                <a:gsLst>
                  <a:gs pos="0">
                    <a:srgbClr val="00CCFF"/>
                  </a:gs>
                  <a:gs pos="100000">
                    <a:srgbClr val="0066FF"/>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zh-CN" kern="0">
                  <a:solidFill>
                    <a:schemeClr val="accent2">
                      <a:lumMod val="50000"/>
                    </a:schemeClr>
                  </a:solidFill>
                  <a:latin typeface="微软雅黑" pitchFamily="34" charset="-122"/>
                  <a:ea typeface="微软雅黑" pitchFamily="34" charset="-122"/>
                </a:endParaRPr>
              </a:p>
            </p:txBody>
          </p:sp>
        </p:grpSp>
        <p:sp>
          <p:nvSpPr>
            <p:cNvPr id="449" name="Text Box 476"/>
            <p:cNvSpPr txBox="1">
              <a:spLocks noChangeArrowheads="1"/>
            </p:cNvSpPr>
            <p:nvPr/>
          </p:nvSpPr>
          <p:spPr bwMode="auto">
            <a:xfrm>
              <a:off x="6102524" y="1662088"/>
              <a:ext cx="7620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ctr">
                  <a:solidFill>
                    <a:srgbClr val="000000"/>
                  </a:solidFill>
                  <a:miter lim="800000"/>
                  <a:headEnd/>
                  <a:tailEnd/>
                </a14:hiddenLine>
              </a:ext>
            </a:extLst>
          </p:spPr>
          <p:txBody>
            <a:bodyPr>
              <a:spAutoFit/>
            </a:bodyPr>
            <a:lstStyle>
              <a:lvl1pPr eaLnBrk="0" hangingPunct="0">
                <a:defRPr b="1" baseline="-25000">
                  <a:solidFill>
                    <a:schemeClr val="tx1"/>
                  </a:solidFill>
                  <a:latin typeface="Arial" charset="0"/>
                </a:defRPr>
              </a:lvl1pPr>
              <a:lvl2pPr marL="742950" indent="-285750" eaLnBrk="0" hangingPunct="0">
                <a:defRPr b="1" baseline="-25000">
                  <a:solidFill>
                    <a:schemeClr val="tx1"/>
                  </a:solidFill>
                  <a:latin typeface="Arial" charset="0"/>
                </a:defRPr>
              </a:lvl2pPr>
              <a:lvl3pPr marL="1143000" indent="-228600" eaLnBrk="0" hangingPunct="0">
                <a:defRPr b="1" baseline="-25000">
                  <a:solidFill>
                    <a:schemeClr val="tx1"/>
                  </a:solidFill>
                  <a:latin typeface="Arial" charset="0"/>
                </a:defRPr>
              </a:lvl3pPr>
              <a:lvl4pPr marL="1600200" indent="-228600" eaLnBrk="0" hangingPunct="0">
                <a:defRPr b="1" baseline="-25000">
                  <a:solidFill>
                    <a:schemeClr val="tx1"/>
                  </a:solidFill>
                  <a:latin typeface="Arial" charset="0"/>
                </a:defRPr>
              </a:lvl4pPr>
              <a:lvl5pPr marL="2057400" indent="-228600" eaLnBrk="0" hangingPunct="0">
                <a:defRPr b="1" baseline="-25000">
                  <a:solidFill>
                    <a:schemeClr val="tx1"/>
                  </a:solidFill>
                  <a:latin typeface="Arial" charset="0"/>
                </a:defRPr>
              </a:lvl5pPr>
              <a:lvl6pPr marL="2514600" indent="-228600" algn="ctr" eaLnBrk="0" fontAlgn="base" hangingPunct="0">
                <a:spcBef>
                  <a:spcPct val="0"/>
                </a:spcBef>
                <a:spcAft>
                  <a:spcPct val="0"/>
                </a:spcAft>
                <a:defRPr b="1" baseline="-25000">
                  <a:solidFill>
                    <a:schemeClr val="tx1"/>
                  </a:solidFill>
                  <a:latin typeface="Arial" charset="0"/>
                </a:defRPr>
              </a:lvl6pPr>
              <a:lvl7pPr marL="2971800" indent="-228600" algn="ctr" eaLnBrk="0" fontAlgn="base" hangingPunct="0">
                <a:spcBef>
                  <a:spcPct val="0"/>
                </a:spcBef>
                <a:spcAft>
                  <a:spcPct val="0"/>
                </a:spcAft>
                <a:defRPr b="1" baseline="-25000">
                  <a:solidFill>
                    <a:schemeClr val="tx1"/>
                  </a:solidFill>
                  <a:latin typeface="Arial" charset="0"/>
                </a:defRPr>
              </a:lvl7pPr>
              <a:lvl8pPr marL="3429000" indent="-228600" algn="ctr" eaLnBrk="0" fontAlgn="base" hangingPunct="0">
                <a:spcBef>
                  <a:spcPct val="0"/>
                </a:spcBef>
                <a:spcAft>
                  <a:spcPct val="0"/>
                </a:spcAft>
                <a:defRPr b="1" baseline="-25000">
                  <a:solidFill>
                    <a:schemeClr val="tx1"/>
                  </a:solidFill>
                  <a:latin typeface="Arial" charset="0"/>
                </a:defRPr>
              </a:lvl8pPr>
              <a:lvl9pPr marL="3886200" indent="-228600" algn="ctr" eaLnBrk="0" fontAlgn="base" hangingPunct="0">
                <a:spcBef>
                  <a:spcPct val="0"/>
                </a:spcBef>
                <a:spcAft>
                  <a:spcPct val="0"/>
                </a:spcAft>
                <a:defRPr b="1" baseline="-25000">
                  <a:solidFill>
                    <a:schemeClr val="tx1"/>
                  </a:solidFill>
                  <a:latin typeface="Arial" charset="0"/>
                </a:defRPr>
              </a:lvl9pPr>
            </a:lstStyle>
            <a:p>
              <a:pPr>
                <a:defRPr/>
              </a:pPr>
              <a:r>
                <a:rPr lang="uk-UA" altLang="ko-KR" sz="2000" kern="0" baseline="0" dirty="0">
                  <a:latin typeface="微软雅黑" pitchFamily="34" charset="-122"/>
                  <a:ea typeface="微软雅黑" pitchFamily="34" charset="-122"/>
                </a:rPr>
                <a:t>98%</a:t>
              </a:r>
              <a:endParaRPr lang="en-US" altLang="ko-KR" sz="1600" kern="0" dirty="0">
                <a:latin typeface="微软雅黑" pitchFamily="34" charset="-122"/>
                <a:ea typeface="微软雅黑" pitchFamily="34" charset="-122"/>
              </a:endParaRPr>
            </a:p>
          </p:txBody>
        </p:sp>
      </p:grpSp>
      <p:sp>
        <p:nvSpPr>
          <p:cNvPr id="452" name="Text Box 477"/>
          <p:cNvSpPr txBox="1">
            <a:spLocks noChangeArrowheads="1"/>
          </p:cNvSpPr>
          <p:nvPr/>
        </p:nvSpPr>
        <p:spPr bwMode="auto">
          <a:xfrm>
            <a:off x="1956324" y="1076350"/>
            <a:ext cx="2362200" cy="625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ctr">
                <a:solidFill>
                  <a:srgbClr val="000000"/>
                </a:solidFill>
                <a:miter lim="800000"/>
                <a:headEnd/>
                <a:tailEnd/>
              </a14:hiddenLine>
            </a:ext>
          </a:extLst>
        </p:spPr>
        <p:txBody>
          <a:bodyPr>
            <a:spAutoFit/>
          </a:bodyPr>
          <a:lstStyle>
            <a:lvl1pPr eaLnBrk="0" hangingPunct="0">
              <a:defRPr b="1" baseline="-25000">
                <a:solidFill>
                  <a:schemeClr val="tx1"/>
                </a:solidFill>
                <a:latin typeface="Arial" charset="0"/>
              </a:defRPr>
            </a:lvl1pPr>
            <a:lvl2pPr marL="742950" indent="-285750" eaLnBrk="0" hangingPunct="0">
              <a:defRPr b="1" baseline="-25000">
                <a:solidFill>
                  <a:schemeClr val="tx1"/>
                </a:solidFill>
                <a:latin typeface="Arial" charset="0"/>
              </a:defRPr>
            </a:lvl2pPr>
            <a:lvl3pPr marL="1143000" indent="-228600" eaLnBrk="0" hangingPunct="0">
              <a:defRPr b="1" baseline="-25000">
                <a:solidFill>
                  <a:schemeClr val="tx1"/>
                </a:solidFill>
                <a:latin typeface="Arial" charset="0"/>
              </a:defRPr>
            </a:lvl3pPr>
            <a:lvl4pPr marL="1600200" indent="-228600" eaLnBrk="0" hangingPunct="0">
              <a:defRPr b="1" baseline="-25000">
                <a:solidFill>
                  <a:schemeClr val="tx1"/>
                </a:solidFill>
                <a:latin typeface="Arial" charset="0"/>
              </a:defRPr>
            </a:lvl4pPr>
            <a:lvl5pPr marL="2057400" indent="-228600" eaLnBrk="0" hangingPunct="0">
              <a:defRPr b="1" baseline="-25000">
                <a:solidFill>
                  <a:schemeClr val="tx1"/>
                </a:solidFill>
                <a:latin typeface="Arial" charset="0"/>
              </a:defRPr>
            </a:lvl5pPr>
            <a:lvl6pPr marL="2514600" indent="-228600" algn="ctr" eaLnBrk="0" fontAlgn="base" hangingPunct="0">
              <a:spcBef>
                <a:spcPct val="0"/>
              </a:spcBef>
              <a:spcAft>
                <a:spcPct val="0"/>
              </a:spcAft>
              <a:defRPr b="1" baseline="-25000">
                <a:solidFill>
                  <a:schemeClr val="tx1"/>
                </a:solidFill>
                <a:latin typeface="Arial" charset="0"/>
              </a:defRPr>
            </a:lvl6pPr>
            <a:lvl7pPr marL="2971800" indent="-228600" algn="ctr" eaLnBrk="0" fontAlgn="base" hangingPunct="0">
              <a:spcBef>
                <a:spcPct val="0"/>
              </a:spcBef>
              <a:spcAft>
                <a:spcPct val="0"/>
              </a:spcAft>
              <a:defRPr b="1" baseline="-25000">
                <a:solidFill>
                  <a:schemeClr val="tx1"/>
                </a:solidFill>
                <a:latin typeface="Arial" charset="0"/>
              </a:defRPr>
            </a:lvl7pPr>
            <a:lvl8pPr marL="3429000" indent="-228600" algn="ctr" eaLnBrk="0" fontAlgn="base" hangingPunct="0">
              <a:spcBef>
                <a:spcPct val="0"/>
              </a:spcBef>
              <a:spcAft>
                <a:spcPct val="0"/>
              </a:spcAft>
              <a:defRPr b="1" baseline="-25000">
                <a:solidFill>
                  <a:schemeClr val="tx1"/>
                </a:solidFill>
                <a:latin typeface="Arial" charset="0"/>
              </a:defRPr>
            </a:lvl8pPr>
            <a:lvl9pPr marL="3886200" indent="-228600" algn="ctr" eaLnBrk="0" fontAlgn="base" hangingPunct="0">
              <a:spcBef>
                <a:spcPct val="0"/>
              </a:spcBef>
              <a:spcAft>
                <a:spcPct val="0"/>
              </a:spcAft>
              <a:defRPr b="1" baseline="-25000">
                <a:solidFill>
                  <a:schemeClr val="tx1"/>
                </a:solidFill>
                <a:latin typeface="Arial" charset="0"/>
              </a:defRPr>
            </a:lvl9pPr>
          </a:lstStyle>
          <a:p>
            <a:pPr>
              <a:defRPr/>
            </a:pPr>
            <a:r>
              <a:rPr lang="zh-CN" altLang="en-US" sz="2800" kern="0" dirty="0">
                <a:solidFill>
                  <a:schemeClr val="accent2">
                    <a:lumMod val="50000"/>
                  </a:schemeClr>
                </a:solidFill>
                <a:latin typeface="微软雅黑" pitchFamily="34" charset="-122"/>
                <a:ea typeface="微软雅黑" pitchFamily="34" charset="-122"/>
              </a:rPr>
              <a:t>单击此处添加标题</a:t>
            </a:r>
            <a:endParaRPr lang="en-US" altLang="zh-CN" sz="2800" kern="0" dirty="0">
              <a:solidFill>
                <a:schemeClr val="accent2">
                  <a:lumMod val="50000"/>
                </a:schemeClr>
              </a:solidFill>
              <a:latin typeface="微软雅黑" pitchFamily="34" charset="-122"/>
              <a:ea typeface="微软雅黑" pitchFamily="34" charset="-122"/>
            </a:endParaRPr>
          </a:p>
          <a:p>
            <a:pPr>
              <a:defRPr/>
            </a:pPr>
            <a:r>
              <a:rPr lang="zh-CN" altLang="en-US" sz="2400" b="0" kern="0" dirty="0">
                <a:solidFill>
                  <a:schemeClr val="accent2">
                    <a:lumMod val="50000"/>
                  </a:schemeClr>
                </a:solidFill>
                <a:latin typeface="微软雅黑" pitchFamily="34" charset="-122"/>
                <a:ea typeface="微软雅黑" pitchFamily="34" charset="-122"/>
              </a:rPr>
              <a:t>单击此处添加文本</a:t>
            </a:r>
            <a:endParaRPr lang="en-US" altLang="ko-KR" sz="2400" b="0" kern="0" dirty="0">
              <a:solidFill>
                <a:schemeClr val="accent2">
                  <a:lumMod val="50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3533647839"/>
      </p:ext>
    </p:extLst>
  </p:cSld>
  <p:clrMapOvr>
    <a:masterClrMapping/>
  </p:clrMapOvr>
  <p:transition spd="med" advClick="0" advTm="100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wipe(left)">
                                      <p:cBhvr>
                                        <p:cTn id="7" dur="750"/>
                                        <p:tgtEl>
                                          <p:spTgt spid="36"/>
                                        </p:tgtEl>
                                      </p:cBhvr>
                                    </p:animEffect>
                                  </p:childTnLst>
                                </p:cTn>
                              </p:par>
                            </p:childTnLst>
                          </p:cTn>
                        </p:par>
                        <p:par>
                          <p:cTn id="8" fill="hold">
                            <p:stCondLst>
                              <p:cond delay="750"/>
                            </p:stCondLst>
                            <p:childTnLst>
                              <p:par>
                                <p:cTn id="9" presetID="10" presetClass="entr" presetSubtype="0" fill="hold" nodeType="afterEffect">
                                  <p:stCondLst>
                                    <p:cond delay="0"/>
                                  </p:stCondLst>
                                  <p:childTnLst>
                                    <p:set>
                                      <p:cBhvr>
                                        <p:cTn id="10" dur="1" fill="hold">
                                          <p:stCondLst>
                                            <p:cond delay="0"/>
                                          </p:stCondLst>
                                        </p:cTn>
                                        <p:tgtEl>
                                          <p:spTgt spid="65"/>
                                        </p:tgtEl>
                                        <p:attrNameLst>
                                          <p:attrName>style.visibility</p:attrName>
                                        </p:attrNameLst>
                                      </p:cBhvr>
                                      <p:to>
                                        <p:strVal val="visible"/>
                                      </p:to>
                                    </p:set>
                                    <p:animEffect transition="in" filter="fade">
                                      <p:cBhvr>
                                        <p:cTn id="11" dur="500"/>
                                        <p:tgtEl>
                                          <p:spTgt spid="65"/>
                                        </p:tgtEl>
                                      </p:cBhvr>
                                    </p:animEffect>
                                  </p:childTnLst>
                                </p:cTn>
                              </p:par>
                            </p:childTnLst>
                          </p:cTn>
                        </p:par>
                        <p:par>
                          <p:cTn id="12" fill="hold">
                            <p:stCondLst>
                              <p:cond delay="1250"/>
                            </p:stCondLst>
                            <p:childTnLst>
                              <p:par>
                                <p:cTn id="13" presetID="42" presetClass="entr" presetSubtype="0" fill="hold" nodeType="afterEffect">
                                  <p:stCondLst>
                                    <p:cond delay="0"/>
                                  </p:stCondLst>
                                  <p:childTnLst>
                                    <p:set>
                                      <p:cBhvr>
                                        <p:cTn id="14" dur="1" fill="hold">
                                          <p:stCondLst>
                                            <p:cond delay="0"/>
                                          </p:stCondLst>
                                        </p:cTn>
                                        <p:tgtEl>
                                          <p:spTgt spid="434"/>
                                        </p:tgtEl>
                                        <p:attrNameLst>
                                          <p:attrName>style.visibility</p:attrName>
                                        </p:attrNameLst>
                                      </p:cBhvr>
                                      <p:to>
                                        <p:strVal val="visible"/>
                                      </p:to>
                                    </p:set>
                                    <p:animEffect transition="in" filter="fade">
                                      <p:cBhvr>
                                        <p:cTn id="15" dur="500"/>
                                        <p:tgtEl>
                                          <p:spTgt spid="434"/>
                                        </p:tgtEl>
                                      </p:cBhvr>
                                    </p:animEffect>
                                    <p:anim calcmode="lin" valueType="num">
                                      <p:cBhvr>
                                        <p:cTn id="16" dur="500" fill="hold"/>
                                        <p:tgtEl>
                                          <p:spTgt spid="434"/>
                                        </p:tgtEl>
                                        <p:attrNameLst>
                                          <p:attrName>ppt_x</p:attrName>
                                        </p:attrNameLst>
                                      </p:cBhvr>
                                      <p:tavLst>
                                        <p:tav tm="0">
                                          <p:val>
                                            <p:strVal val="#ppt_x"/>
                                          </p:val>
                                        </p:tav>
                                        <p:tav tm="100000">
                                          <p:val>
                                            <p:strVal val="#ppt_x"/>
                                          </p:val>
                                        </p:tav>
                                      </p:tavLst>
                                    </p:anim>
                                    <p:anim calcmode="lin" valueType="num">
                                      <p:cBhvr>
                                        <p:cTn id="17" dur="500" fill="hold"/>
                                        <p:tgtEl>
                                          <p:spTgt spid="434"/>
                                        </p:tgtEl>
                                        <p:attrNameLst>
                                          <p:attrName>ppt_y</p:attrName>
                                        </p:attrNameLst>
                                      </p:cBhvr>
                                      <p:tavLst>
                                        <p:tav tm="0">
                                          <p:val>
                                            <p:strVal val="#ppt_y+.1"/>
                                          </p:val>
                                        </p:tav>
                                        <p:tav tm="100000">
                                          <p:val>
                                            <p:strVal val="#ppt_y"/>
                                          </p:val>
                                        </p:tav>
                                      </p:tavLst>
                                    </p:anim>
                                  </p:childTnLst>
                                </p:cTn>
                              </p:par>
                              <p:par>
                                <p:cTn id="18" presetID="2" presetClass="entr" presetSubtype="8" fill="hold" grpId="0" nodeType="withEffect">
                                  <p:stCondLst>
                                    <p:cond delay="0"/>
                                  </p:stCondLst>
                                  <p:childTnLst>
                                    <p:set>
                                      <p:cBhvr>
                                        <p:cTn id="19" dur="1" fill="hold">
                                          <p:stCondLst>
                                            <p:cond delay="0"/>
                                          </p:stCondLst>
                                        </p:cTn>
                                        <p:tgtEl>
                                          <p:spTgt spid="430"/>
                                        </p:tgtEl>
                                        <p:attrNameLst>
                                          <p:attrName>style.visibility</p:attrName>
                                        </p:attrNameLst>
                                      </p:cBhvr>
                                      <p:to>
                                        <p:strVal val="visible"/>
                                      </p:to>
                                    </p:set>
                                    <p:anim calcmode="lin" valueType="num">
                                      <p:cBhvr additive="base">
                                        <p:cTn id="20" dur="500" fill="hold"/>
                                        <p:tgtEl>
                                          <p:spTgt spid="430"/>
                                        </p:tgtEl>
                                        <p:attrNameLst>
                                          <p:attrName>ppt_x</p:attrName>
                                        </p:attrNameLst>
                                      </p:cBhvr>
                                      <p:tavLst>
                                        <p:tav tm="0">
                                          <p:val>
                                            <p:strVal val="0-#ppt_w/2"/>
                                          </p:val>
                                        </p:tav>
                                        <p:tav tm="100000">
                                          <p:val>
                                            <p:strVal val="#ppt_x"/>
                                          </p:val>
                                        </p:tav>
                                      </p:tavLst>
                                    </p:anim>
                                    <p:anim calcmode="lin" valueType="num">
                                      <p:cBhvr additive="base">
                                        <p:cTn id="21" dur="500" fill="hold"/>
                                        <p:tgtEl>
                                          <p:spTgt spid="430"/>
                                        </p:tgtEl>
                                        <p:attrNameLst>
                                          <p:attrName>ppt_y</p:attrName>
                                        </p:attrNameLst>
                                      </p:cBhvr>
                                      <p:tavLst>
                                        <p:tav tm="0">
                                          <p:val>
                                            <p:strVal val="#ppt_y"/>
                                          </p:val>
                                        </p:tav>
                                        <p:tav tm="100000">
                                          <p:val>
                                            <p:strVal val="#ppt_y"/>
                                          </p:val>
                                        </p:tav>
                                      </p:tavLst>
                                    </p:anim>
                                  </p:childTnLst>
                                </p:cTn>
                              </p:par>
                            </p:childTnLst>
                          </p:cTn>
                        </p:par>
                        <p:par>
                          <p:cTn id="22" fill="hold">
                            <p:stCondLst>
                              <p:cond delay="1750"/>
                            </p:stCondLst>
                            <p:childTnLst>
                              <p:par>
                                <p:cTn id="23" presetID="22" presetClass="entr" presetSubtype="8" fill="hold" grpId="0" nodeType="afterEffect">
                                  <p:stCondLst>
                                    <p:cond delay="0"/>
                                  </p:stCondLst>
                                  <p:childTnLst>
                                    <p:set>
                                      <p:cBhvr>
                                        <p:cTn id="24" dur="1" fill="hold">
                                          <p:stCondLst>
                                            <p:cond delay="0"/>
                                          </p:stCondLst>
                                        </p:cTn>
                                        <p:tgtEl>
                                          <p:spTgt spid="427"/>
                                        </p:tgtEl>
                                        <p:attrNameLst>
                                          <p:attrName>style.visibility</p:attrName>
                                        </p:attrNameLst>
                                      </p:cBhvr>
                                      <p:to>
                                        <p:strVal val="visible"/>
                                      </p:to>
                                    </p:set>
                                    <p:animEffect transition="in" filter="wipe(left)">
                                      <p:cBhvr>
                                        <p:cTn id="25" dur="300"/>
                                        <p:tgtEl>
                                          <p:spTgt spid="427"/>
                                        </p:tgtEl>
                                      </p:cBhvr>
                                    </p:animEffect>
                                  </p:childTnLst>
                                </p:cTn>
                              </p:par>
                            </p:childTnLst>
                          </p:cTn>
                        </p:par>
                        <p:par>
                          <p:cTn id="26" fill="hold">
                            <p:stCondLst>
                              <p:cond delay="2050"/>
                            </p:stCondLst>
                            <p:childTnLst>
                              <p:par>
                                <p:cTn id="27" presetID="10" presetClass="entr" presetSubtype="0" fill="hold" nodeType="afterEffect">
                                  <p:stCondLst>
                                    <p:cond delay="0"/>
                                  </p:stCondLst>
                                  <p:childTnLst>
                                    <p:set>
                                      <p:cBhvr>
                                        <p:cTn id="28" dur="1" fill="hold">
                                          <p:stCondLst>
                                            <p:cond delay="0"/>
                                          </p:stCondLst>
                                        </p:cTn>
                                        <p:tgtEl>
                                          <p:spTgt spid="431"/>
                                        </p:tgtEl>
                                        <p:attrNameLst>
                                          <p:attrName>style.visibility</p:attrName>
                                        </p:attrNameLst>
                                      </p:cBhvr>
                                      <p:to>
                                        <p:strVal val="visible"/>
                                      </p:to>
                                    </p:set>
                                    <p:animEffect transition="in" filter="fade">
                                      <p:cBhvr>
                                        <p:cTn id="29" dur="300"/>
                                        <p:tgtEl>
                                          <p:spTgt spid="431"/>
                                        </p:tgtEl>
                                      </p:cBhvr>
                                    </p:animEffect>
                                  </p:childTnLst>
                                </p:cTn>
                              </p:par>
                              <p:par>
                                <p:cTn id="30" presetID="22" presetClass="entr" presetSubtype="8" fill="hold" grpId="0" nodeType="withEffect">
                                  <p:stCondLst>
                                    <p:cond delay="0"/>
                                  </p:stCondLst>
                                  <p:childTnLst>
                                    <p:set>
                                      <p:cBhvr>
                                        <p:cTn id="31" dur="1" fill="hold">
                                          <p:stCondLst>
                                            <p:cond delay="0"/>
                                          </p:stCondLst>
                                        </p:cTn>
                                        <p:tgtEl>
                                          <p:spTgt spid="428"/>
                                        </p:tgtEl>
                                        <p:attrNameLst>
                                          <p:attrName>style.visibility</p:attrName>
                                        </p:attrNameLst>
                                      </p:cBhvr>
                                      <p:to>
                                        <p:strVal val="visible"/>
                                      </p:to>
                                    </p:set>
                                    <p:animEffect transition="in" filter="wipe(left)">
                                      <p:cBhvr>
                                        <p:cTn id="32" dur="300"/>
                                        <p:tgtEl>
                                          <p:spTgt spid="428"/>
                                        </p:tgtEl>
                                      </p:cBhvr>
                                    </p:animEffect>
                                  </p:childTnLst>
                                </p:cTn>
                              </p:par>
                            </p:childTnLst>
                          </p:cTn>
                        </p:par>
                        <p:par>
                          <p:cTn id="33" fill="hold">
                            <p:stCondLst>
                              <p:cond delay="2350"/>
                            </p:stCondLst>
                            <p:childTnLst>
                              <p:par>
                                <p:cTn id="34" presetID="10" presetClass="entr" presetSubtype="0" fill="hold" nodeType="afterEffect">
                                  <p:stCondLst>
                                    <p:cond delay="0"/>
                                  </p:stCondLst>
                                  <p:childTnLst>
                                    <p:set>
                                      <p:cBhvr>
                                        <p:cTn id="35" dur="1" fill="hold">
                                          <p:stCondLst>
                                            <p:cond delay="0"/>
                                          </p:stCondLst>
                                        </p:cTn>
                                        <p:tgtEl>
                                          <p:spTgt spid="441"/>
                                        </p:tgtEl>
                                        <p:attrNameLst>
                                          <p:attrName>style.visibility</p:attrName>
                                        </p:attrNameLst>
                                      </p:cBhvr>
                                      <p:to>
                                        <p:strVal val="visible"/>
                                      </p:to>
                                    </p:set>
                                    <p:animEffect transition="in" filter="fade">
                                      <p:cBhvr>
                                        <p:cTn id="36" dur="300"/>
                                        <p:tgtEl>
                                          <p:spTgt spid="441"/>
                                        </p:tgtEl>
                                      </p:cBhvr>
                                    </p:animEffect>
                                  </p:childTnLst>
                                </p:cTn>
                              </p:par>
                              <p:par>
                                <p:cTn id="37" presetID="22" presetClass="entr" presetSubtype="8" fill="hold" grpId="0" nodeType="withEffect">
                                  <p:stCondLst>
                                    <p:cond delay="0"/>
                                  </p:stCondLst>
                                  <p:childTnLst>
                                    <p:set>
                                      <p:cBhvr>
                                        <p:cTn id="38" dur="1" fill="hold">
                                          <p:stCondLst>
                                            <p:cond delay="0"/>
                                          </p:stCondLst>
                                        </p:cTn>
                                        <p:tgtEl>
                                          <p:spTgt spid="429"/>
                                        </p:tgtEl>
                                        <p:attrNameLst>
                                          <p:attrName>style.visibility</p:attrName>
                                        </p:attrNameLst>
                                      </p:cBhvr>
                                      <p:to>
                                        <p:strVal val="visible"/>
                                      </p:to>
                                    </p:set>
                                    <p:animEffect transition="in" filter="wipe(left)">
                                      <p:cBhvr>
                                        <p:cTn id="39" dur="300"/>
                                        <p:tgtEl>
                                          <p:spTgt spid="429"/>
                                        </p:tgtEl>
                                      </p:cBhvr>
                                    </p:animEffect>
                                  </p:childTnLst>
                                </p:cTn>
                              </p:par>
                            </p:childTnLst>
                          </p:cTn>
                        </p:par>
                        <p:par>
                          <p:cTn id="40" fill="hold">
                            <p:stCondLst>
                              <p:cond delay="2650"/>
                            </p:stCondLst>
                            <p:childTnLst>
                              <p:par>
                                <p:cTn id="41" presetID="10" presetClass="entr" presetSubtype="0" fill="hold" nodeType="afterEffect">
                                  <p:stCondLst>
                                    <p:cond delay="0"/>
                                  </p:stCondLst>
                                  <p:childTnLst>
                                    <p:set>
                                      <p:cBhvr>
                                        <p:cTn id="42" dur="1" fill="hold">
                                          <p:stCondLst>
                                            <p:cond delay="0"/>
                                          </p:stCondLst>
                                        </p:cTn>
                                        <p:tgtEl>
                                          <p:spTgt spid="447"/>
                                        </p:tgtEl>
                                        <p:attrNameLst>
                                          <p:attrName>style.visibility</p:attrName>
                                        </p:attrNameLst>
                                      </p:cBhvr>
                                      <p:to>
                                        <p:strVal val="visible"/>
                                      </p:to>
                                    </p:set>
                                    <p:animEffect transition="in" filter="fade">
                                      <p:cBhvr>
                                        <p:cTn id="43" dur="300"/>
                                        <p:tgtEl>
                                          <p:spTgt spid="447"/>
                                        </p:tgtEl>
                                      </p:cBhvr>
                                    </p:animEffect>
                                  </p:childTnLst>
                                </p:cTn>
                              </p:par>
                              <p:par>
                                <p:cTn id="44" presetID="22" presetClass="entr" presetSubtype="8" fill="hold" nodeType="withEffect">
                                  <p:stCondLst>
                                    <p:cond delay="0"/>
                                  </p:stCondLst>
                                  <p:childTnLst>
                                    <p:set>
                                      <p:cBhvr>
                                        <p:cTn id="45" dur="1" fill="hold">
                                          <p:stCondLst>
                                            <p:cond delay="0"/>
                                          </p:stCondLst>
                                        </p:cTn>
                                        <p:tgtEl>
                                          <p:spTgt spid="444"/>
                                        </p:tgtEl>
                                        <p:attrNameLst>
                                          <p:attrName>style.visibility</p:attrName>
                                        </p:attrNameLst>
                                      </p:cBhvr>
                                      <p:to>
                                        <p:strVal val="visible"/>
                                      </p:to>
                                    </p:set>
                                    <p:animEffect transition="in" filter="wipe(left)">
                                      <p:cBhvr>
                                        <p:cTn id="46" dur="300"/>
                                        <p:tgtEl>
                                          <p:spTgt spid="444"/>
                                        </p:tgtEl>
                                      </p:cBhvr>
                                    </p:animEffect>
                                  </p:childTnLst>
                                </p:cTn>
                              </p:par>
                            </p:childTnLst>
                          </p:cTn>
                        </p:par>
                        <p:par>
                          <p:cTn id="47" fill="hold">
                            <p:stCondLst>
                              <p:cond delay="2950"/>
                            </p:stCondLst>
                            <p:childTnLst>
                              <p:par>
                                <p:cTn id="48" presetID="42" presetClass="entr" presetSubtype="0" fill="hold" grpId="0" nodeType="afterEffect">
                                  <p:stCondLst>
                                    <p:cond delay="0"/>
                                  </p:stCondLst>
                                  <p:childTnLst>
                                    <p:set>
                                      <p:cBhvr>
                                        <p:cTn id="49" dur="1" fill="hold">
                                          <p:stCondLst>
                                            <p:cond delay="0"/>
                                          </p:stCondLst>
                                        </p:cTn>
                                        <p:tgtEl>
                                          <p:spTgt spid="452"/>
                                        </p:tgtEl>
                                        <p:attrNameLst>
                                          <p:attrName>style.visibility</p:attrName>
                                        </p:attrNameLst>
                                      </p:cBhvr>
                                      <p:to>
                                        <p:strVal val="visible"/>
                                      </p:to>
                                    </p:set>
                                    <p:animEffect transition="in" filter="fade">
                                      <p:cBhvr>
                                        <p:cTn id="50" dur="1000"/>
                                        <p:tgtEl>
                                          <p:spTgt spid="452"/>
                                        </p:tgtEl>
                                      </p:cBhvr>
                                    </p:animEffect>
                                    <p:anim calcmode="lin" valueType="num">
                                      <p:cBhvr>
                                        <p:cTn id="51" dur="1000" fill="hold"/>
                                        <p:tgtEl>
                                          <p:spTgt spid="452"/>
                                        </p:tgtEl>
                                        <p:attrNameLst>
                                          <p:attrName>ppt_x</p:attrName>
                                        </p:attrNameLst>
                                      </p:cBhvr>
                                      <p:tavLst>
                                        <p:tav tm="0">
                                          <p:val>
                                            <p:strVal val="#ppt_x"/>
                                          </p:val>
                                        </p:tav>
                                        <p:tav tm="100000">
                                          <p:val>
                                            <p:strVal val="#ppt_x"/>
                                          </p:val>
                                        </p:tav>
                                      </p:tavLst>
                                    </p:anim>
                                    <p:anim calcmode="lin" valueType="num">
                                      <p:cBhvr>
                                        <p:cTn id="52" dur="1000" fill="hold"/>
                                        <p:tgtEl>
                                          <p:spTgt spid="45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427" grpId="0" animBg="1"/>
      <p:bldP spid="428" grpId="0" animBg="1"/>
      <p:bldP spid="429" grpId="0" animBg="1"/>
      <p:bldP spid="430" grpId="0"/>
      <p:bldP spid="45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标题 3"/>
          <p:cNvSpPr txBox="1">
            <a:spLocks/>
          </p:cNvSpPr>
          <p:nvPr/>
        </p:nvSpPr>
        <p:spPr>
          <a:xfrm>
            <a:off x="313184" y="206974"/>
            <a:ext cx="3322712" cy="564576"/>
          </a:xfrm>
          <a:prstGeom prst="rect">
            <a:avLst/>
          </a:prstGeom>
        </p:spPr>
        <p:txBody>
          <a:bodyPr>
            <a:normAutofit fontScale="97500"/>
          </a:bodyPr>
          <a:lstStyle>
            <a:lvl1pPr algn="l" defTabSz="914400" rtl="0" eaLnBrk="1" latinLnBrk="0" hangingPunct="1">
              <a:spcBef>
                <a:spcPct val="0"/>
              </a:spcBef>
              <a:buNone/>
              <a:defRPr sz="2800" kern="1200">
                <a:solidFill>
                  <a:schemeClr val="tx1"/>
                </a:solidFill>
                <a:latin typeface="微软雅黑" pitchFamily="34" charset="-122"/>
                <a:ea typeface="微软雅黑" pitchFamily="34" charset="-122"/>
                <a:cs typeface="+mj-cs"/>
              </a:defRPr>
            </a:lvl1pPr>
          </a:lstStyle>
          <a:p>
            <a:r>
              <a:rPr lang="zh-CN" altLang="en-US" dirty="0">
                <a:solidFill>
                  <a:schemeClr val="tx2">
                    <a:lumMod val="50000"/>
                  </a:schemeClr>
                </a:solidFill>
              </a:rPr>
              <a:t>单击此处添加标题</a:t>
            </a:r>
          </a:p>
        </p:txBody>
      </p:sp>
      <p:grpSp>
        <p:nvGrpSpPr>
          <p:cNvPr id="3" name="组合 2"/>
          <p:cNvGrpSpPr/>
          <p:nvPr/>
        </p:nvGrpSpPr>
        <p:grpSpPr>
          <a:xfrm>
            <a:off x="648718" y="843558"/>
            <a:ext cx="4574843" cy="3786456"/>
            <a:chOff x="555625" y="285751"/>
            <a:chExt cx="7940675" cy="6572250"/>
          </a:xfrm>
          <a:effectLst>
            <a:outerShdw blurRad="177800" dist="63500" dir="5040000" sx="101000" sy="101000" algn="t" rotWithShape="0">
              <a:prstClr val="black">
                <a:alpha val="40000"/>
              </a:prstClr>
            </a:outerShdw>
          </a:effectLst>
        </p:grpSpPr>
        <p:sp>
          <p:nvSpPr>
            <p:cNvPr id="4" name="Freeform 7"/>
            <p:cNvSpPr>
              <a:spLocks/>
            </p:cNvSpPr>
            <p:nvPr/>
          </p:nvSpPr>
          <p:spPr bwMode="auto">
            <a:xfrm>
              <a:off x="5489575" y="6505576"/>
              <a:ext cx="422275" cy="352425"/>
            </a:xfrm>
            <a:custGeom>
              <a:avLst/>
              <a:gdLst>
                <a:gd name="T0" fmla="*/ 88 w 266"/>
                <a:gd name="T1" fmla="*/ 222 h 222"/>
                <a:gd name="T2" fmla="*/ 88 w 266"/>
                <a:gd name="T3" fmla="*/ 222 h 222"/>
                <a:gd name="T4" fmla="*/ 62 w 266"/>
                <a:gd name="T5" fmla="*/ 212 h 222"/>
                <a:gd name="T6" fmla="*/ 40 w 266"/>
                <a:gd name="T7" fmla="*/ 206 h 222"/>
                <a:gd name="T8" fmla="*/ 20 w 266"/>
                <a:gd name="T9" fmla="*/ 196 h 222"/>
                <a:gd name="T10" fmla="*/ 12 w 266"/>
                <a:gd name="T11" fmla="*/ 190 h 222"/>
                <a:gd name="T12" fmla="*/ 6 w 266"/>
                <a:gd name="T13" fmla="*/ 184 h 222"/>
                <a:gd name="T14" fmla="*/ 6 w 266"/>
                <a:gd name="T15" fmla="*/ 184 h 222"/>
                <a:gd name="T16" fmla="*/ 2 w 266"/>
                <a:gd name="T17" fmla="*/ 160 h 222"/>
                <a:gd name="T18" fmla="*/ 0 w 266"/>
                <a:gd name="T19" fmla="*/ 132 h 222"/>
                <a:gd name="T20" fmla="*/ 2 w 266"/>
                <a:gd name="T21" fmla="*/ 108 h 222"/>
                <a:gd name="T22" fmla="*/ 4 w 266"/>
                <a:gd name="T23" fmla="*/ 98 h 222"/>
                <a:gd name="T24" fmla="*/ 8 w 266"/>
                <a:gd name="T25" fmla="*/ 88 h 222"/>
                <a:gd name="T26" fmla="*/ 8 w 266"/>
                <a:gd name="T27" fmla="*/ 88 h 222"/>
                <a:gd name="T28" fmla="*/ 26 w 266"/>
                <a:gd name="T29" fmla="*/ 82 h 222"/>
                <a:gd name="T30" fmla="*/ 36 w 266"/>
                <a:gd name="T31" fmla="*/ 78 h 222"/>
                <a:gd name="T32" fmla="*/ 44 w 266"/>
                <a:gd name="T33" fmla="*/ 74 h 222"/>
                <a:gd name="T34" fmla="*/ 44 w 266"/>
                <a:gd name="T35" fmla="*/ 74 h 222"/>
                <a:gd name="T36" fmla="*/ 46 w 266"/>
                <a:gd name="T37" fmla="*/ 36 h 222"/>
                <a:gd name="T38" fmla="*/ 46 w 266"/>
                <a:gd name="T39" fmla="*/ 36 h 222"/>
                <a:gd name="T40" fmla="*/ 52 w 266"/>
                <a:gd name="T41" fmla="*/ 32 h 222"/>
                <a:gd name="T42" fmla="*/ 56 w 266"/>
                <a:gd name="T43" fmla="*/ 30 h 222"/>
                <a:gd name="T44" fmla="*/ 66 w 266"/>
                <a:gd name="T45" fmla="*/ 32 h 222"/>
                <a:gd name="T46" fmla="*/ 76 w 266"/>
                <a:gd name="T47" fmla="*/ 34 h 222"/>
                <a:gd name="T48" fmla="*/ 84 w 266"/>
                <a:gd name="T49" fmla="*/ 34 h 222"/>
                <a:gd name="T50" fmla="*/ 90 w 266"/>
                <a:gd name="T51" fmla="*/ 34 h 222"/>
                <a:gd name="T52" fmla="*/ 90 w 266"/>
                <a:gd name="T53" fmla="*/ 34 h 222"/>
                <a:gd name="T54" fmla="*/ 142 w 266"/>
                <a:gd name="T55" fmla="*/ 6 h 222"/>
                <a:gd name="T56" fmla="*/ 142 w 266"/>
                <a:gd name="T57" fmla="*/ 6 h 222"/>
                <a:gd name="T58" fmla="*/ 234 w 266"/>
                <a:gd name="T59" fmla="*/ 0 h 222"/>
                <a:gd name="T60" fmla="*/ 234 w 266"/>
                <a:gd name="T61" fmla="*/ 0 h 222"/>
                <a:gd name="T62" fmla="*/ 242 w 266"/>
                <a:gd name="T63" fmla="*/ 4 h 222"/>
                <a:gd name="T64" fmla="*/ 250 w 266"/>
                <a:gd name="T65" fmla="*/ 10 h 222"/>
                <a:gd name="T66" fmla="*/ 258 w 266"/>
                <a:gd name="T67" fmla="*/ 20 h 222"/>
                <a:gd name="T68" fmla="*/ 266 w 266"/>
                <a:gd name="T69" fmla="*/ 32 h 222"/>
                <a:gd name="T70" fmla="*/ 266 w 266"/>
                <a:gd name="T71" fmla="*/ 32 h 222"/>
                <a:gd name="T72" fmla="*/ 266 w 266"/>
                <a:gd name="T73" fmla="*/ 52 h 222"/>
                <a:gd name="T74" fmla="*/ 266 w 266"/>
                <a:gd name="T75" fmla="*/ 52 h 222"/>
                <a:gd name="T76" fmla="*/ 262 w 266"/>
                <a:gd name="T77" fmla="*/ 60 h 222"/>
                <a:gd name="T78" fmla="*/ 258 w 266"/>
                <a:gd name="T79" fmla="*/ 68 h 222"/>
                <a:gd name="T80" fmla="*/ 258 w 266"/>
                <a:gd name="T81" fmla="*/ 68 h 222"/>
                <a:gd name="T82" fmla="*/ 236 w 266"/>
                <a:gd name="T83" fmla="*/ 100 h 222"/>
                <a:gd name="T84" fmla="*/ 226 w 266"/>
                <a:gd name="T85" fmla="*/ 116 h 222"/>
                <a:gd name="T86" fmla="*/ 218 w 266"/>
                <a:gd name="T87" fmla="*/ 134 h 222"/>
                <a:gd name="T88" fmla="*/ 218 w 266"/>
                <a:gd name="T89" fmla="*/ 134 h 222"/>
                <a:gd name="T90" fmla="*/ 212 w 266"/>
                <a:gd name="T91" fmla="*/ 148 h 222"/>
                <a:gd name="T92" fmla="*/ 208 w 266"/>
                <a:gd name="T93" fmla="*/ 158 h 222"/>
                <a:gd name="T94" fmla="*/ 202 w 266"/>
                <a:gd name="T95" fmla="*/ 166 h 222"/>
                <a:gd name="T96" fmla="*/ 202 w 266"/>
                <a:gd name="T97" fmla="*/ 166 h 222"/>
                <a:gd name="T98" fmla="*/ 178 w 266"/>
                <a:gd name="T99" fmla="*/ 178 h 222"/>
                <a:gd name="T100" fmla="*/ 156 w 266"/>
                <a:gd name="T101" fmla="*/ 192 h 222"/>
                <a:gd name="T102" fmla="*/ 116 w 266"/>
                <a:gd name="T103" fmla="*/ 218 h 222"/>
                <a:gd name="T104" fmla="*/ 116 w 266"/>
                <a:gd name="T105" fmla="*/ 218 h 222"/>
                <a:gd name="T106" fmla="*/ 88 w 266"/>
                <a:gd name="T107" fmla="*/ 222 h 222"/>
                <a:gd name="T108" fmla="*/ 88 w 266"/>
                <a:gd name="T109" fmla="*/ 222 h 222"/>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266" h="222">
                  <a:moveTo>
                    <a:pt x="88" y="222"/>
                  </a:moveTo>
                  <a:lnTo>
                    <a:pt x="88" y="222"/>
                  </a:lnTo>
                  <a:lnTo>
                    <a:pt x="62" y="212"/>
                  </a:lnTo>
                  <a:lnTo>
                    <a:pt x="40" y="206"/>
                  </a:lnTo>
                  <a:lnTo>
                    <a:pt x="20" y="196"/>
                  </a:lnTo>
                  <a:lnTo>
                    <a:pt x="12" y="190"/>
                  </a:lnTo>
                  <a:lnTo>
                    <a:pt x="6" y="184"/>
                  </a:lnTo>
                  <a:lnTo>
                    <a:pt x="2" y="160"/>
                  </a:lnTo>
                  <a:lnTo>
                    <a:pt x="0" y="132"/>
                  </a:lnTo>
                  <a:lnTo>
                    <a:pt x="2" y="108"/>
                  </a:lnTo>
                  <a:lnTo>
                    <a:pt x="4" y="98"/>
                  </a:lnTo>
                  <a:lnTo>
                    <a:pt x="8" y="88"/>
                  </a:lnTo>
                  <a:lnTo>
                    <a:pt x="26" y="82"/>
                  </a:lnTo>
                  <a:lnTo>
                    <a:pt x="36" y="78"/>
                  </a:lnTo>
                  <a:lnTo>
                    <a:pt x="44" y="74"/>
                  </a:lnTo>
                  <a:lnTo>
                    <a:pt x="46" y="36"/>
                  </a:lnTo>
                  <a:lnTo>
                    <a:pt x="52" y="32"/>
                  </a:lnTo>
                  <a:lnTo>
                    <a:pt x="56" y="30"/>
                  </a:lnTo>
                  <a:lnTo>
                    <a:pt x="66" y="32"/>
                  </a:lnTo>
                  <a:lnTo>
                    <a:pt x="76" y="34"/>
                  </a:lnTo>
                  <a:lnTo>
                    <a:pt x="84" y="34"/>
                  </a:lnTo>
                  <a:lnTo>
                    <a:pt x="90" y="34"/>
                  </a:lnTo>
                  <a:lnTo>
                    <a:pt x="142" y="6"/>
                  </a:lnTo>
                  <a:lnTo>
                    <a:pt x="234" y="0"/>
                  </a:lnTo>
                  <a:lnTo>
                    <a:pt x="242" y="4"/>
                  </a:lnTo>
                  <a:lnTo>
                    <a:pt x="250" y="10"/>
                  </a:lnTo>
                  <a:lnTo>
                    <a:pt x="258" y="20"/>
                  </a:lnTo>
                  <a:lnTo>
                    <a:pt x="266" y="32"/>
                  </a:lnTo>
                  <a:lnTo>
                    <a:pt x="266" y="52"/>
                  </a:lnTo>
                  <a:lnTo>
                    <a:pt x="262" y="60"/>
                  </a:lnTo>
                  <a:lnTo>
                    <a:pt x="258" y="68"/>
                  </a:lnTo>
                  <a:lnTo>
                    <a:pt x="236" y="100"/>
                  </a:lnTo>
                  <a:lnTo>
                    <a:pt x="226" y="116"/>
                  </a:lnTo>
                  <a:lnTo>
                    <a:pt x="218" y="134"/>
                  </a:lnTo>
                  <a:lnTo>
                    <a:pt x="212" y="148"/>
                  </a:lnTo>
                  <a:lnTo>
                    <a:pt x="208" y="158"/>
                  </a:lnTo>
                  <a:lnTo>
                    <a:pt x="202" y="166"/>
                  </a:lnTo>
                  <a:lnTo>
                    <a:pt x="178" y="178"/>
                  </a:lnTo>
                  <a:lnTo>
                    <a:pt x="156" y="192"/>
                  </a:lnTo>
                  <a:lnTo>
                    <a:pt x="116" y="218"/>
                  </a:lnTo>
                  <a:lnTo>
                    <a:pt x="88" y="222"/>
                  </a:lnTo>
                  <a:close/>
                </a:path>
              </a:pathLst>
            </a:custGeom>
            <a:solidFill>
              <a:srgbClr val="DCDDDD"/>
            </a:solidFill>
            <a:ln w="9525">
              <a:solidFill>
                <a:schemeClr val="bg1"/>
              </a:solidFill>
              <a:round/>
              <a:headEnd/>
              <a:tailEnd/>
            </a:ln>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Arial" charset="0"/>
              </a:endParaRPr>
            </a:p>
          </p:txBody>
        </p:sp>
        <p:sp>
          <p:nvSpPr>
            <p:cNvPr id="5" name="Freeform 8"/>
            <p:cNvSpPr>
              <a:spLocks/>
            </p:cNvSpPr>
            <p:nvPr/>
          </p:nvSpPr>
          <p:spPr bwMode="auto">
            <a:xfrm>
              <a:off x="5508625" y="6521451"/>
              <a:ext cx="387350" cy="320675"/>
            </a:xfrm>
            <a:custGeom>
              <a:avLst/>
              <a:gdLst>
                <a:gd name="T0" fmla="*/ 82 w 244"/>
                <a:gd name="T1" fmla="*/ 202 h 202"/>
                <a:gd name="T2" fmla="*/ 82 w 244"/>
                <a:gd name="T3" fmla="*/ 202 h 202"/>
                <a:gd name="T4" fmla="*/ 22 w 244"/>
                <a:gd name="T5" fmla="*/ 182 h 202"/>
                <a:gd name="T6" fmla="*/ 22 w 244"/>
                <a:gd name="T7" fmla="*/ 182 h 202"/>
                <a:gd name="T8" fmla="*/ 12 w 244"/>
                <a:gd name="T9" fmla="*/ 174 h 202"/>
                <a:gd name="T10" fmla="*/ 6 w 244"/>
                <a:gd name="T11" fmla="*/ 166 h 202"/>
                <a:gd name="T12" fmla="*/ 0 w 244"/>
                <a:gd name="T13" fmla="*/ 158 h 202"/>
                <a:gd name="T14" fmla="*/ 0 w 244"/>
                <a:gd name="T15" fmla="*/ 150 h 202"/>
                <a:gd name="T16" fmla="*/ 0 w 244"/>
                <a:gd name="T17" fmla="*/ 132 h 202"/>
                <a:gd name="T18" fmla="*/ 0 w 244"/>
                <a:gd name="T19" fmla="*/ 114 h 202"/>
                <a:gd name="T20" fmla="*/ 0 w 244"/>
                <a:gd name="T21" fmla="*/ 114 h 202"/>
                <a:gd name="T22" fmla="*/ 2 w 244"/>
                <a:gd name="T23" fmla="*/ 94 h 202"/>
                <a:gd name="T24" fmla="*/ 4 w 244"/>
                <a:gd name="T25" fmla="*/ 90 h 202"/>
                <a:gd name="T26" fmla="*/ 6 w 244"/>
                <a:gd name="T27" fmla="*/ 86 h 202"/>
                <a:gd name="T28" fmla="*/ 8 w 244"/>
                <a:gd name="T29" fmla="*/ 84 h 202"/>
                <a:gd name="T30" fmla="*/ 14 w 244"/>
                <a:gd name="T31" fmla="*/ 82 h 202"/>
                <a:gd name="T32" fmla="*/ 30 w 244"/>
                <a:gd name="T33" fmla="*/ 78 h 202"/>
                <a:gd name="T34" fmla="*/ 30 w 244"/>
                <a:gd name="T35" fmla="*/ 78 h 202"/>
                <a:gd name="T36" fmla="*/ 42 w 244"/>
                <a:gd name="T37" fmla="*/ 68 h 202"/>
                <a:gd name="T38" fmla="*/ 42 w 244"/>
                <a:gd name="T39" fmla="*/ 68 h 202"/>
                <a:gd name="T40" fmla="*/ 44 w 244"/>
                <a:gd name="T41" fmla="*/ 32 h 202"/>
                <a:gd name="T42" fmla="*/ 44 w 244"/>
                <a:gd name="T43" fmla="*/ 32 h 202"/>
                <a:gd name="T44" fmla="*/ 48 w 244"/>
                <a:gd name="T45" fmla="*/ 30 h 202"/>
                <a:gd name="T46" fmla="*/ 48 w 244"/>
                <a:gd name="T47" fmla="*/ 30 h 202"/>
                <a:gd name="T48" fmla="*/ 64 w 244"/>
                <a:gd name="T49" fmla="*/ 34 h 202"/>
                <a:gd name="T50" fmla="*/ 74 w 244"/>
                <a:gd name="T51" fmla="*/ 34 h 202"/>
                <a:gd name="T52" fmla="*/ 84 w 244"/>
                <a:gd name="T53" fmla="*/ 34 h 202"/>
                <a:gd name="T54" fmla="*/ 84 w 244"/>
                <a:gd name="T55" fmla="*/ 34 h 202"/>
                <a:gd name="T56" fmla="*/ 134 w 244"/>
                <a:gd name="T57" fmla="*/ 6 h 202"/>
                <a:gd name="T58" fmla="*/ 134 w 244"/>
                <a:gd name="T59" fmla="*/ 6 h 202"/>
                <a:gd name="T60" fmla="*/ 218 w 244"/>
                <a:gd name="T61" fmla="*/ 0 h 202"/>
                <a:gd name="T62" fmla="*/ 218 w 244"/>
                <a:gd name="T63" fmla="*/ 0 h 202"/>
                <a:gd name="T64" fmla="*/ 224 w 244"/>
                <a:gd name="T65" fmla="*/ 4 h 202"/>
                <a:gd name="T66" fmla="*/ 234 w 244"/>
                <a:gd name="T67" fmla="*/ 12 h 202"/>
                <a:gd name="T68" fmla="*/ 238 w 244"/>
                <a:gd name="T69" fmla="*/ 16 h 202"/>
                <a:gd name="T70" fmla="*/ 240 w 244"/>
                <a:gd name="T71" fmla="*/ 22 h 202"/>
                <a:gd name="T72" fmla="*/ 244 w 244"/>
                <a:gd name="T73" fmla="*/ 28 h 202"/>
                <a:gd name="T74" fmla="*/ 244 w 244"/>
                <a:gd name="T75" fmla="*/ 36 h 202"/>
                <a:gd name="T76" fmla="*/ 244 w 244"/>
                <a:gd name="T77" fmla="*/ 36 h 202"/>
                <a:gd name="T78" fmla="*/ 232 w 244"/>
                <a:gd name="T79" fmla="*/ 56 h 202"/>
                <a:gd name="T80" fmla="*/ 224 w 244"/>
                <a:gd name="T81" fmla="*/ 66 h 202"/>
                <a:gd name="T82" fmla="*/ 216 w 244"/>
                <a:gd name="T83" fmla="*/ 74 h 202"/>
                <a:gd name="T84" fmla="*/ 216 w 244"/>
                <a:gd name="T85" fmla="*/ 74 h 202"/>
                <a:gd name="T86" fmla="*/ 210 w 244"/>
                <a:gd name="T87" fmla="*/ 90 h 202"/>
                <a:gd name="T88" fmla="*/ 202 w 244"/>
                <a:gd name="T89" fmla="*/ 106 h 202"/>
                <a:gd name="T90" fmla="*/ 194 w 244"/>
                <a:gd name="T91" fmla="*/ 122 h 202"/>
                <a:gd name="T92" fmla="*/ 188 w 244"/>
                <a:gd name="T93" fmla="*/ 142 h 202"/>
                <a:gd name="T94" fmla="*/ 188 w 244"/>
                <a:gd name="T95" fmla="*/ 142 h 202"/>
                <a:gd name="T96" fmla="*/ 98 w 244"/>
                <a:gd name="T97" fmla="*/ 198 h 202"/>
                <a:gd name="T98" fmla="*/ 98 w 244"/>
                <a:gd name="T99" fmla="*/ 198 h 202"/>
                <a:gd name="T100" fmla="*/ 90 w 244"/>
                <a:gd name="T101" fmla="*/ 200 h 202"/>
                <a:gd name="T102" fmla="*/ 82 w 244"/>
                <a:gd name="T103" fmla="*/ 202 h 202"/>
                <a:gd name="T104" fmla="*/ 82 w 244"/>
                <a:gd name="T105" fmla="*/ 202 h 20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244" h="202">
                  <a:moveTo>
                    <a:pt x="82" y="202"/>
                  </a:moveTo>
                  <a:lnTo>
                    <a:pt x="82" y="202"/>
                  </a:lnTo>
                  <a:lnTo>
                    <a:pt x="22" y="182"/>
                  </a:lnTo>
                  <a:lnTo>
                    <a:pt x="12" y="174"/>
                  </a:lnTo>
                  <a:lnTo>
                    <a:pt x="6" y="166"/>
                  </a:lnTo>
                  <a:lnTo>
                    <a:pt x="0" y="158"/>
                  </a:lnTo>
                  <a:lnTo>
                    <a:pt x="0" y="150"/>
                  </a:lnTo>
                  <a:lnTo>
                    <a:pt x="0" y="132"/>
                  </a:lnTo>
                  <a:lnTo>
                    <a:pt x="0" y="114"/>
                  </a:lnTo>
                  <a:lnTo>
                    <a:pt x="2" y="94"/>
                  </a:lnTo>
                  <a:lnTo>
                    <a:pt x="4" y="90"/>
                  </a:lnTo>
                  <a:lnTo>
                    <a:pt x="6" y="86"/>
                  </a:lnTo>
                  <a:lnTo>
                    <a:pt x="8" y="84"/>
                  </a:lnTo>
                  <a:lnTo>
                    <a:pt x="14" y="82"/>
                  </a:lnTo>
                  <a:lnTo>
                    <a:pt x="30" y="78"/>
                  </a:lnTo>
                  <a:lnTo>
                    <a:pt x="42" y="68"/>
                  </a:lnTo>
                  <a:lnTo>
                    <a:pt x="44" y="32"/>
                  </a:lnTo>
                  <a:lnTo>
                    <a:pt x="48" y="30"/>
                  </a:lnTo>
                  <a:lnTo>
                    <a:pt x="64" y="34"/>
                  </a:lnTo>
                  <a:lnTo>
                    <a:pt x="74" y="34"/>
                  </a:lnTo>
                  <a:lnTo>
                    <a:pt x="84" y="34"/>
                  </a:lnTo>
                  <a:lnTo>
                    <a:pt x="134" y="6"/>
                  </a:lnTo>
                  <a:lnTo>
                    <a:pt x="218" y="0"/>
                  </a:lnTo>
                  <a:lnTo>
                    <a:pt x="224" y="4"/>
                  </a:lnTo>
                  <a:lnTo>
                    <a:pt x="234" y="12"/>
                  </a:lnTo>
                  <a:lnTo>
                    <a:pt x="238" y="16"/>
                  </a:lnTo>
                  <a:lnTo>
                    <a:pt x="240" y="22"/>
                  </a:lnTo>
                  <a:lnTo>
                    <a:pt x="244" y="28"/>
                  </a:lnTo>
                  <a:lnTo>
                    <a:pt x="244" y="36"/>
                  </a:lnTo>
                  <a:lnTo>
                    <a:pt x="232" y="56"/>
                  </a:lnTo>
                  <a:lnTo>
                    <a:pt x="224" y="66"/>
                  </a:lnTo>
                  <a:lnTo>
                    <a:pt x="216" y="74"/>
                  </a:lnTo>
                  <a:lnTo>
                    <a:pt x="210" y="90"/>
                  </a:lnTo>
                  <a:lnTo>
                    <a:pt x="202" y="106"/>
                  </a:lnTo>
                  <a:lnTo>
                    <a:pt x="194" y="122"/>
                  </a:lnTo>
                  <a:lnTo>
                    <a:pt x="188" y="142"/>
                  </a:lnTo>
                  <a:lnTo>
                    <a:pt x="98" y="198"/>
                  </a:lnTo>
                  <a:lnTo>
                    <a:pt x="90" y="200"/>
                  </a:lnTo>
                  <a:lnTo>
                    <a:pt x="82" y="202"/>
                  </a:lnTo>
                  <a:close/>
                </a:path>
              </a:pathLst>
            </a:custGeom>
            <a:gradFill>
              <a:gsLst>
                <a:gs pos="0">
                  <a:srgbClr val="008DCB"/>
                </a:gs>
                <a:gs pos="100000">
                  <a:srgbClr val="167AC7"/>
                </a:gs>
              </a:gsLst>
              <a:lin ang="5400000" scaled="1"/>
            </a:gradFill>
            <a:ln w="9525">
              <a:solidFill>
                <a:schemeClr val="bg1"/>
              </a:solidFill>
              <a:round/>
              <a:headEnd/>
              <a:tailEnd/>
            </a:ln>
            <a:extLst/>
          </p:spPr>
          <p:txBody>
            <a:bodyPr/>
            <a:lstStyle/>
            <a:p>
              <a:pPr fontAlgn="base">
                <a:spcBef>
                  <a:spcPct val="0"/>
                </a:spcBef>
                <a:spcAft>
                  <a:spcPct val="0"/>
                </a:spcAft>
              </a:pPr>
              <a:endParaRPr lang="zh-CN" altLang="en-US" kern="0">
                <a:solidFill>
                  <a:prstClr val="black"/>
                </a:solidFill>
                <a:latin typeface="Arial" charset="0"/>
              </a:endParaRPr>
            </a:p>
          </p:txBody>
        </p:sp>
        <p:sp>
          <p:nvSpPr>
            <p:cNvPr id="6" name="Freeform 10"/>
            <p:cNvSpPr>
              <a:spLocks/>
            </p:cNvSpPr>
            <p:nvPr/>
          </p:nvSpPr>
          <p:spPr bwMode="auto">
            <a:xfrm>
              <a:off x="5661025" y="5511801"/>
              <a:ext cx="1244600" cy="955675"/>
            </a:xfrm>
            <a:custGeom>
              <a:avLst/>
              <a:gdLst>
                <a:gd name="T0" fmla="*/ 40 w 784"/>
                <a:gd name="T1" fmla="*/ 590 h 602"/>
                <a:gd name="T2" fmla="*/ 0 w 784"/>
                <a:gd name="T3" fmla="*/ 520 h 602"/>
                <a:gd name="T4" fmla="*/ 8 w 784"/>
                <a:gd name="T5" fmla="*/ 486 h 602"/>
                <a:gd name="T6" fmla="*/ 26 w 784"/>
                <a:gd name="T7" fmla="*/ 440 h 602"/>
                <a:gd name="T8" fmla="*/ 66 w 784"/>
                <a:gd name="T9" fmla="*/ 396 h 602"/>
                <a:gd name="T10" fmla="*/ 124 w 784"/>
                <a:gd name="T11" fmla="*/ 342 h 602"/>
                <a:gd name="T12" fmla="*/ 184 w 784"/>
                <a:gd name="T13" fmla="*/ 276 h 602"/>
                <a:gd name="T14" fmla="*/ 214 w 784"/>
                <a:gd name="T15" fmla="*/ 230 h 602"/>
                <a:gd name="T16" fmla="*/ 218 w 784"/>
                <a:gd name="T17" fmla="*/ 196 h 602"/>
                <a:gd name="T18" fmla="*/ 248 w 784"/>
                <a:gd name="T19" fmla="*/ 164 h 602"/>
                <a:gd name="T20" fmla="*/ 254 w 784"/>
                <a:gd name="T21" fmla="*/ 96 h 602"/>
                <a:gd name="T22" fmla="*/ 264 w 784"/>
                <a:gd name="T23" fmla="*/ 60 h 602"/>
                <a:gd name="T24" fmla="*/ 298 w 784"/>
                <a:gd name="T25" fmla="*/ 36 h 602"/>
                <a:gd name="T26" fmla="*/ 352 w 784"/>
                <a:gd name="T27" fmla="*/ 68 h 602"/>
                <a:gd name="T28" fmla="*/ 360 w 784"/>
                <a:gd name="T29" fmla="*/ 32 h 602"/>
                <a:gd name="T30" fmla="*/ 346 w 784"/>
                <a:gd name="T31" fmla="*/ 8 h 602"/>
                <a:gd name="T32" fmla="*/ 454 w 784"/>
                <a:gd name="T33" fmla="*/ 10 h 602"/>
                <a:gd name="T34" fmla="*/ 506 w 784"/>
                <a:gd name="T35" fmla="*/ 0 h 602"/>
                <a:gd name="T36" fmla="*/ 518 w 784"/>
                <a:gd name="T37" fmla="*/ 20 h 602"/>
                <a:gd name="T38" fmla="*/ 478 w 784"/>
                <a:gd name="T39" fmla="*/ 82 h 602"/>
                <a:gd name="T40" fmla="*/ 500 w 784"/>
                <a:gd name="T41" fmla="*/ 96 h 602"/>
                <a:gd name="T42" fmla="*/ 580 w 784"/>
                <a:gd name="T43" fmla="*/ 72 h 602"/>
                <a:gd name="T44" fmla="*/ 612 w 784"/>
                <a:gd name="T45" fmla="*/ 84 h 602"/>
                <a:gd name="T46" fmla="*/ 668 w 784"/>
                <a:gd name="T47" fmla="*/ 58 h 602"/>
                <a:gd name="T48" fmla="*/ 710 w 784"/>
                <a:gd name="T49" fmla="*/ 56 h 602"/>
                <a:gd name="T50" fmla="*/ 784 w 784"/>
                <a:gd name="T51" fmla="*/ 152 h 602"/>
                <a:gd name="T52" fmla="*/ 752 w 784"/>
                <a:gd name="T53" fmla="*/ 174 h 602"/>
                <a:gd name="T54" fmla="*/ 728 w 784"/>
                <a:gd name="T55" fmla="*/ 196 h 602"/>
                <a:gd name="T56" fmla="*/ 728 w 784"/>
                <a:gd name="T57" fmla="*/ 224 h 602"/>
                <a:gd name="T58" fmla="*/ 704 w 784"/>
                <a:gd name="T59" fmla="*/ 242 h 602"/>
                <a:gd name="T60" fmla="*/ 634 w 784"/>
                <a:gd name="T61" fmla="*/ 282 h 602"/>
                <a:gd name="T62" fmla="*/ 606 w 784"/>
                <a:gd name="T63" fmla="*/ 296 h 602"/>
                <a:gd name="T64" fmla="*/ 582 w 784"/>
                <a:gd name="T65" fmla="*/ 288 h 602"/>
                <a:gd name="T66" fmla="*/ 556 w 784"/>
                <a:gd name="T67" fmla="*/ 304 h 602"/>
                <a:gd name="T68" fmla="*/ 544 w 784"/>
                <a:gd name="T69" fmla="*/ 292 h 602"/>
                <a:gd name="T70" fmla="*/ 526 w 784"/>
                <a:gd name="T71" fmla="*/ 294 h 602"/>
                <a:gd name="T72" fmla="*/ 516 w 784"/>
                <a:gd name="T73" fmla="*/ 326 h 602"/>
                <a:gd name="T74" fmla="*/ 498 w 784"/>
                <a:gd name="T75" fmla="*/ 338 h 602"/>
                <a:gd name="T76" fmla="*/ 478 w 784"/>
                <a:gd name="T77" fmla="*/ 342 h 602"/>
                <a:gd name="T78" fmla="*/ 468 w 784"/>
                <a:gd name="T79" fmla="*/ 326 h 602"/>
                <a:gd name="T80" fmla="*/ 436 w 784"/>
                <a:gd name="T81" fmla="*/ 302 h 602"/>
                <a:gd name="T82" fmla="*/ 408 w 784"/>
                <a:gd name="T83" fmla="*/ 330 h 602"/>
                <a:gd name="T84" fmla="*/ 374 w 784"/>
                <a:gd name="T85" fmla="*/ 368 h 602"/>
                <a:gd name="T86" fmla="*/ 350 w 784"/>
                <a:gd name="T87" fmla="*/ 394 h 602"/>
                <a:gd name="T88" fmla="*/ 306 w 784"/>
                <a:gd name="T89" fmla="*/ 418 h 602"/>
                <a:gd name="T90" fmla="*/ 270 w 784"/>
                <a:gd name="T91" fmla="*/ 422 h 602"/>
                <a:gd name="T92" fmla="*/ 256 w 784"/>
                <a:gd name="T93" fmla="*/ 438 h 602"/>
                <a:gd name="T94" fmla="*/ 218 w 784"/>
                <a:gd name="T95" fmla="*/ 432 h 602"/>
                <a:gd name="T96" fmla="*/ 140 w 784"/>
                <a:gd name="T97" fmla="*/ 462 h 602"/>
                <a:gd name="T98" fmla="*/ 92 w 784"/>
                <a:gd name="T99" fmla="*/ 474 h 602"/>
                <a:gd name="T100" fmla="*/ 76 w 784"/>
                <a:gd name="T101" fmla="*/ 510 h 602"/>
                <a:gd name="T102" fmla="*/ 52 w 784"/>
                <a:gd name="T103" fmla="*/ 542 h 602"/>
                <a:gd name="T104" fmla="*/ 78 w 784"/>
                <a:gd name="T105" fmla="*/ 566 h 602"/>
                <a:gd name="T106" fmla="*/ 86 w 784"/>
                <a:gd name="T107" fmla="*/ 590 h 602"/>
                <a:gd name="T108" fmla="*/ 54 w 784"/>
                <a:gd name="T109" fmla="*/ 602 h 602"/>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784" h="602">
                  <a:moveTo>
                    <a:pt x="54" y="602"/>
                  </a:moveTo>
                  <a:lnTo>
                    <a:pt x="54" y="602"/>
                  </a:lnTo>
                  <a:lnTo>
                    <a:pt x="46" y="596"/>
                  </a:lnTo>
                  <a:lnTo>
                    <a:pt x="40" y="590"/>
                  </a:lnTo>
                  <a:lnTo>
                    <a:pt x="34" y="580"/>
                  </a:lnTo>
                  <a:lnTo>
                    <a:pt x="28" y="558"/>
                  </a:lnTo>
                  <a:lnTo>
                    <a:pt x="0" y="520"/>
                  </a:lnTo>
                  <a:lnTo>
                    <a:pt x="0" y="502"/>
                  </a:lnTo>
                  <a:lnTo>
                    <a:pt x="2" y="492"/>
                  </a:lnTo>
                  <a:lnTo>
                    <a:pt x="8" y="486"/>
                  </a:lnTo>
                  <a:lnTo>
                    <a:pt x="18" y="478"/>
                  </a:lnTo>
                  <a:lnTo>
                    <a:pt x="22" y="450"/>
                  </a:lnTo>
                  <a:lnTo>
                    <a:pt x="26" y="440"/>
                  </a:lnTo>
                  <a:lnTo>
                    <a:pt x="30" y="430"/>
                  </a:lnTo>
                  <a:lnTo>
                    <a:pt x="36" y="422"/>
                  </a:lnTo>
                  <a:lnTo>
                    <a:pt x="44" y="414"/>
                  </a:lnTo>
                  <a:lnTo>
                    <a:pt x="66" y="396"/>
                  </a:lnTo>
                  <a:lnTo>
                    <a:pt x="94" y="366"/>
                  </a:lnTo>
                  <a:lnTo>
                    <a:pt x="108" y="354"/>
                  </a:lnTo>
                  <a:lnTo>
                    <a:pt x="124" y="342"/>
                  </a:lnTo>
                  <a:lnTo>
                    <a:pt x="154" y="306"/>
                  </a:lnTo>
                  <a:lnTo>
                    <a:pt x="184" y="276"/>
                  </a:lnTo>
                  <a:lnTo>
                    <a:pt x="196" y="266"/>
                  </a:lnTo>
                  <a:lnTo>
                    <a:pt x="204" y="256"/>
                  </a:lnTo>
                  <a:lnTo>
                    <a:pt x="210" y="244"/>
                  </a:lnTo>
                  <a:lnTo>
                    <a:pt x="214" y="230"/>
                  </a:lnTo>
                  <a:lnTo>
                    <a:pt x="214" y="214"/>
                  </a:lnTo>
                  <a:lnTo>
                    <a:pt x="216" y="204"/>
                  </a:lnTo>
                  <a:lnTo>
                    <a:pt x="218" y="196"/>
                  </a:lnTo>
                  <a:lnTo>
                    <a:pt x="222" y="190"/>
                  </a:lnTo>
                  <a:lnTo>
                    <a:pt x="232" y="180"/>
                  </a:lnTo>
                  <a:lnTo>
                    <a:pt x="240" y="174"/>
                  </a:lnTo>
                  <a:lnTo>
                    <a:pt x="248" y="164"/>
                  </a:lnTo>
                  <a:lnTo>
                    <a:pt x="244" y="106"/>
                  </a:lnTo>
                  <a:lnTo>
                    <a:pt x="254" y="96"/>
                  </a:lnTo>
                  <a:lnTo>
                    <a:pt x="260" y="84"/>
                  </a:lnTo>
                  <a:lnTo>
                    <a:pt x="262" y="72"/>
                  </a:lnTo>
                  <a:lnTo>
                    <a:pt x="264" y="60"/>
                  </a:lnTo>
                  <a:lnTo>
                    <a:pt x="278" y="36"/>
                  </a:lnTo>
                  <a:lnTo>
                    <a:pt x="298" y="36"/>
                  </a:lnTo>
                  <a:lnTo>
                    <a:pt x="332" y="68"/>
                  </a:lnTo>
                  <a:lnTo>
                    <a:pt x="352" y="68"/>
                  </a:lnTo>
                  <a:lnTo>
                    <a:pt x="354" y="64"/>
                  </a:lnTo>
                  <a:lnTo>
                    <a:pt x="356" y="60"/>
                  </a:lnTo>
                  <a:lnTo>
                    <a:pt x="358" y="48"/>
                  </a:lnTo>
                  <a:lnTo>
                    <a:pt x="360" y="32"/>
                  </a:lnTo>
                  <a:lnTo>
                    <a:pt x="340" y="10"/>
                  </a:lnTo>
                  <a:lnTo>
                    <a:pt x="346" y="8"/>
                  </a:lnTo>
                  <a:lnTo>
                    <a:pt x="442" y="8"/>
                  </a:lnTo>
                  <a:lnTo>
                    <a:pt x="454" y="10"/>
                  </a:lnTo>
                  <a:lnTo>
                    <a:pt x="472" y="10"/>
                  </a:lnTo>
                  <a:lnTo>
                    <a:pt x="490" y="8"/>
                  </a:lnTo>
                  <a:lnTo>
                    <a:pt x="500" y="4"/>
                  </a:lnTo>
                  <a:lnTo>
                    <a:pt x="506" y="0"/>
                  </a:lnTo>
                  <a:lnTo>
                    <a:pt x="518" y="0"/>
                  </a:lnTo>
                  <a:lnTo>
                    <a:pt x="518" y="20"/>
                  </a:lnTo>
                  <a:lnTo>
                    <a:pt x="476" y="68"/>
                  </a:lnTo>
                  <a:lnTo>
                    <a:pt x="478" y="82"/>
                  </a:lnTo>
                  <a:lnTo>
                    <a:pt x="482" y="88"/>
                  </a:lnTo>
                  <a:lnTo>
                    <a:pt x="486" y="92"/>
                  </a:lnTo>
                  <a:lnTo>
                    <a:pt x="492" y="94"/>
                  </a:lnTo>
                  <a:lnTo>
                    <a:pt x="500" y="96"/>
                  </a:lnTo>
                  <a:lnTo>
                    <a:pt x="524" y="98"/>
                  </a:lnTo>
                  <a:lnTo>
                    <a:pt x="580" y="72"/>
                  </a:lnTo>
                  <a:lnTo>
                    <a:pt x="600" y="72"/>
                  </a:lnTo>
                  <a:lnTo>
                    <a:pt x="612" y="84"/>
                  </a:lnTo>
                  <a:lnTo>
                    <a:pt x="624" y="82"/>
                  </a:lnTo>
                  <a:lnTo>
                    <a:pt x="634" y="78"/>
                  </a:lnTo>
                  <a:lnTo>
                    <a:pt x="656" y="64"/>
                  </a:lnTo>
                  <a:lnTo>
                    <a:pt x="668" y="58"/>
                  </a:lnTo>
                  <a:lnTo>
                    <a:pt x="680" y="54"/>
                  </a:lnTo>
                  <a:lnTo>
                    <a:pt x="694" y="52"/>
                  </a:lnTo>
                  <a:lnTo>
                    <a:pt x="710" y="56"/>
                  </a:lnTo>
                  <a:lnTo>
                    <a:pt x="740" y="92"/>
                  </a:lnTo>
                  <a:lnTo>
                    <a:pt x="784" y="152"/>
                  </a:lnTo>
                  <a:lnTo>
                    <a:pt x="784" y="168"/>
                  </a:lnTo>
                  <a:lnTo>
                    <a:pt x="764" y="170"/>
                  </a:lnTo>
                  <a:lnTo>
                    <a:pt x="752" y="174"/>
                  </a:lnTo>
                  <a:lnTo>
                    <a:pt x="746" y="180"/>
                  </a:lnTo>
                  <a:lnTo>
                    <a:pt x="740" y="186"/>
                  </a:lnTo>
                  <a:lnTo>
                    <a:pt x="728" y="196"/>
                  </a:lnTo>
                  <a:lnTo>
                    <a:pt x="724" y="200"/>
                  </a:lnTo>
                  <a:lnTo>
                    <a:pt x="722" y="208"/>
                  </a:lnTo>
                  <a:lnTo>
                    <a:pt x="722" y="214"/>
                  </a:lnTo>
                  <a:lnTo>
                    <a:pt x="728" y="224"/>
                  </a:lnTo>
                  <a:lnTo>
                    <a:pt x="728" y="230"/>
                  </a:lnTo>
                  <a:lnTo>
                    <a:pt x="704" y="242"/>
                  </a:lnTo>
                  <a:lnTo>
                    <a:pt x="680" y="256"/>
                  </a:lnTo>
                  <a:lnTo>
                    <a:pt x="656" y="270"/>
                  </a:lnTo>
                  <a:lnTo>
                    <a:pt x="634" y="282"/>
                  </a:lnTo>
                  <a:lnTo>
                    <a:pt x="618" y="298"/>
                  </a:lnTo>
                  <a:lnTo>
                    <a:pt x="612" y="298"/>
                  </a:lnTo>
                  <a:lnTo>
                    <a:pt x="606" y="296"/>
                  </a:lnTo>
                  <a:lnTo>
                    <a:pt x="602" y="292"/>
                  </a:lnTo>
                  <a:lnTo>
                    <a:pt x="600" y="288"/>
                  </a:lnTo>
                  <a:lnTo>
                    <a:pt x="582" y="288"/>
                  </a:lnTo>
                  <a:lnTo>
                    <a:pt x="570" y="304"/>
                  </a:lnTo>
                  <a:lnTo>
                    <a:pt x="556" y="304"/>
                  </a:lnTo>
                  <a:lnTo>
                    <a:pt x="552" y="298"/>
                  </a:lnTo>
                  <a:lnTo>
                    <a:pt x="548" y="294"/>
                  </a:lnTo>
                  <a:lnTo>
                    <a:pt x="544" y="292"/>
                  </a:lnTo>
                  <a:lnTo>
                    <a:pt x="540" y="292"/>
                  </a:lnTo>
                  <a:lnTo>
                    <a:pt x="534" y="292"/>
                  </a:lnTo>
                  <a:lnTo>
                    <a:pt x="526" y="294"/>
                  </a:lnTo>
                  <a:lnTo>
                    <a:pt x="526" y="318"/>
                  </a:lnTo>
                  <a:lnTo>
                    <a:pt x="520" y="322"/>
                  </a:lnTo>
                  <a:lnTo>
                    <a:pt x="516" y="326"/>
                  </a:lnTo>
                  <a:lnTo>
                    <a:pt x="508" y="328"/>
                  </a:lnTo>
                  <a:lnTo>
                    <a:pt x="504" y="328"/>
                  </a:lnTo>
                  <a:lnTo>
                    <a:pt x="500" y="332"/>
                  </a:lnTo>
                  <a:lnTo>
                    <a:pt x="498" y="338"/>
                  </a:lnTo>
                  <a:lnTo>
                    <a:pt x="494" y="346"/>
                  </a:lnTo>
                  <a:lnTo>
                    <a:pt x="482" y="344"/>
                  </a:lnTo>
                  <a:lnTo>
                    <a:pt x="478" y="342"/>
                  </a:lnTo>
                  <a:lnTo>
                    <a:pt x="476" y="340"/>
                  </a:lnTo>
                  <a:lnTo>
                    <a:pt x="472" y="334"/>
                  </a:lnTo>
                  <a:lnTo>
                    <a:pt x="468" y="326"/>
                  </a:lnTo>
                  <a:lnTo>
                    <a:pt x="462" y="326"/>
                  </a:lnTo>
                  <a:lnTo>
                    <a:pt x="436" y="302"/>
                  </a:lnTo>
                  <a:lnTo>
                    <a:pt x="420" y="302"/>
                  </a:lnTo>
                  <a:lnTo>
                    <a:pt x="414" y="314"/>
                  </a:lnTo>
                  <a:lnTo>
                    <a:pt x="408" y="330"/>
                  </a:lnTo>
                  <a:lnTo>
                    <a:pt x="388" y="362"/>
                  </a:lnTo>
                  <a:lnTo>
                    <a:pt x="374" y="368"/>
                  </a:lnTo>
                  <a:lnTo>
                    <a:pt x="366" y="374"/>
                  </a:lnTo>
                  <a:lnTo>
                    <a:pt x="358" y="382"/>
                  </a:lnTo>
                  <a:lnTo>
                    <a:pt x="350" y="394"/>
                  </a:lnTo>
                  <a:lnTo>
                    <a:pt x="338" y="396"/>
                  </a:lnTo>
                  <a:lnTo>
                    <a:pt x="328" y="398"/>
                  </a:lnTo>
                  <a:lnTo>
                    <a:pt x="306" y="418"/>
                  </a:lnTo>
                  <a:lnTo>
                    <a:pt x="290" y="418"/>
                  </a:lnTo>
                  <a:lnTo>
                    <a:pt x="278" y="420"/>
                  </a:lnTo>
                  <a:lnTo>
                    <a:pt x="270" y="422"/>
                  </a:lnTo>
                  <a:lnTo>
                    <a:pt x="262" y="426"/>
                  </a:lnTo>
                  <a:lnTo>
                    <a:pt x="256" y="438"/>
                  </a:lnTo>
                  <a:lnTo>
                    <a:pt x="244" y="438"/>
                  </a:lnTo>
                  <a:lnTo>
                    <a:pt x="228" y="432"/>
                  </a:lnTo>
                  <a:lnTo>
                    <a:pt x="218" y="432"/>
                  </a:lnTo>
                  <a:lnTo>
                    <a:pt x="210" y="436"/>
                  </a:lnTo>
                  <a:lnTo>
                    <a:pt x="198" y="440"/>
                  </a:lnTo>
                  <a:lnTo>
                    <a:pt x="140" y="462"/>
                  </a:lnTo>
                  <a:lnTo>
                    <a:pt x="120" y="464"/>
                  </a:lnTo>
                  <a:lnTo>
                    <a:pt x="104" y="466"/>
                  </a:lnTo>
                  <a:lnTo>
                    <a:pt x="92" y="474"/>
                  </a:lnTo>
                  <a:lnTo>
                    <a:pt x="78" y="486"/>
                  </a:lnTo>
                  <a:lnTo>
                    <a:pt x="76" y="510"/>
                  </a:lnTo>
                  <a:lnTo>
                    <a:pt x="64" y="514"/>
                  </a:lnTo>
                  <a:lnTo>
                    <a:pt x="56" y="520"/>
                  </a:lnTo>
                  <a:lnTo>
                    <a:pt x="52" y="528"/>
                  </a:lnTo>
                  <a:lnTo>
                    <a:pt x="52" y="542"/>
                  </a:lnTo>
                  <a:lnTo>
                    <a:pt x="60" y="548"/>
                  </a:lnTo>
                  <a:lnTo>
                    <a:pt x="72" y="558"/>
                  </a:lnTo>
                  <a:lnTo>
                    <a:pt x="78" y="566"/>
                  </a:lnTo>
                  <a:lnTo>
                    <a:pt x="82" y="572"/>
                  </a:lnTo>
                  <a:lnTo>
                    <a:pt x="86" y="580"/>
                  </a:lnTo>
                  <a:lnTo>
                    <a:pt x="86" y="590"/>
                  </a:lnTo>
                  <a:lnTo>
                    <a:pt x="78" y="594"/>
                  </a:lnTo>
                  <a:lnTo>
                    <a:pt x="68" y="598"/>
                  </a:lnTo>
                  <a:lnTo>
                    <a:pt x="54" y="602"/>
                  </a:lnTo>
                  <a:close/>
                </a:path>
              </a:pathLst>
            </a:custGeom>
            <a:gradFill>
              <a:gsLst>
                <a:gs pos="0">
                  <a:srgbClr val="008DCB"/>
                </a:gs>
                <a:gs pos="100000">
                  <a:srgbClr val="167AC7"/>
                </a:gs>
              </a:gsLst>
              <a:lin ang="5400000" scaled="1"/>
            </a:gradFill>
            <a:ln w="9525">
              <a:solidFill>
                <a:schemeClr val="bg1"/>
              </a:solidFill>
              <a:round/>
              <a:headEnd/>
              <a:tailEnd/>
            </a:ln>
            <a:extLst/>
          </p:spPr>
          <p:txBody>
            <a:bodyPr/>
            <a:lstStyle/>
            <a:p>
              <a:pPr fontAlgn="base">
                <a:spcBef>
                  <a:spcPct val="0"/>
                </a:spcBef>
                <a:spcAft>
                  <a:spcPct val="0"/>
                </a:spcAft>
              </a:pPr>
              <a:endParaRPr lang="zh-CN" altLang="en-US" kern="0">
                <a:solidFill>
                  <a:prstClr val="black"/>
                </a:solidFill>
                <a:latin typeface="Arial" charset="0"/>
              </a:endParaRPr>
            </a:p>
          </p:txBody>
        </p:sp>
        <p:sp>
          <p:nvSpPr>
            <p:cNvPr id="7" name="Freeform 11"/>
            <p:cNvSpPr>
              <a:spLocks/>
            </p:cNvSpPr>
            <p:nvPr/>
          </p:nvSpPr>
          <p:spPr bwMode="auto">
            <a:xfrm>
              <a:off x="3673475" y="4854576"/>
              <a:ext cx="1400175" cy="1479550"/>
            </a:xfrm>
            <a:custGeom>
              <a:avLst/>
              <a:gdLst>
                <a:gd name="T0" fmla="*/ 356 w 882"/>
                <a:gd name="T1" fmla="*/ 898 h 932"/>
                <a:gd name="T2" fmla="*/ 352 w 882"/>
                <a:gd name="T3" fmla="*/ 844 h 932"/>
                <a:gd name="T4" fmla="*/ 310 w 882"/>
                <a:gd name="T5" fmla="*/ 844 h 932"/>
                <a:gd name="T6" fmla="*/ 246 w 882"/>
                <a:gd name="T7" fmla="*/ 840 h 932"/>
                <a:gd name="T8" fmla="*/ 208 w 882"/>
                <a:gd name="T9" fmla="*/ 800 h 932"/>
                <a:gd name="T10" fmla="*/ 164 w 882"/>
                <a:gd name="T11" fmla="*/ 782 h 932"/>
                <a:gd name="T12" fmla="*/ 166 w 882"/>
                <a:gd name="T13" fmla="*/ 724 h 932"/>
                <a:gd name="T14" fmla="*/ 138 w 882"/>
                <a:gd name="T15" fmla="*/ 676 h 932"/>
                <a:gd name="T16" fmla="*/ 114 w 882"/>
                <a:gd name="T17" fmla="*/ 616 h 932"/>
                <a:gd name="T18" fmla="*/ 88 w 882"/>
                <a:gd name="T19" fmla="*/ 564 h 932"/>
                <a:gd name="T20" fmla="*/ 16 w 882"/>
                <a:gd name="T21" fmla="*/ 578 h 932"/>
                <a:gd name="T22" fmla="*/ 0 w 882"/>
                <a:gd name="T23" fmla="*/ 490 h 932"/>
                <a:gd name="T24" fmla="*/ 84 w 882"/>
                <a:gd name="T25" fmla="*/ 392 h 932"/>
                <a:gd name="T26" fmla="*/ 120 w 882"/>
                <a:gd name="T27" fmla="*/ 310 h 932"/>
                <a:gd name="T28" fmla="*/ 130 w 882"/>
                <a:gd name="T29" fmla="*/ 236 h 932"/>
                <a:gd name="T30" fmla="*/ 126 w 882"/>
                <a:gd name="T31" fmla="*/ 178 h 932"/>
                <a:gd name="T32" fmla="*/ 104 w 882"/>
                <a:gd name="T33" fmla="*/ 108 h 932"/>
                <a:gd name="T34" fmla="*/ 126 w 882"/>
                <a:gd name="T35" fmla="*/ 52 h 932"/>
                <a:gd name="T36" fmla="*/ 134 w 882"/>
                <a:gd name="T37" fmla="*/ 0 h 932"/>
                <a:gd name="T38" fmla="*/ 170 w 882"/>
                <a:gd name="T39" fmla="*/ 44 h 932"/>
                <a:gd name="T40" fmla="*/ 208 w 882"/>
                <a:gd name="T41" fmla="*/ 100 h 932"/>
                <a:gd name="T42" fmla="*/ 218 w 882"/>
                <a:gd name="T43" fmla="*/ 44 h 932"/>
                <a:gd name="T44" fmla="*/ 252 w 882"/>
                <a:gd name="T45" fmla="*/ 88 h 932"/>
                <a:gd name="T46" fmla="*/ 332 w 882"/>
                <a:gd name="T47" fmla="*/ 148 h 932"/>
                <a:gd name="T48" fmla="*/ 406 w 882"/>
                <a:gd name="T49" fmla="*/ 280 h 932"/>
                <a:gd name="T50" fmla="*/ 400 w 882"/>
                <a:gd name="T51" fmla="*/ 336 h 932"/>
                <a:gd name="T52" fmla="*/ 452 w 882"/>
                <a:gd name="T53" fmla="*/ 370 h 932"/>
                <a:gd name="T54" fmla="*/ 574 w 882"/>
                <a:gd name="T55" fmla="*/ 346 h 932"/>
                <a:gd name="T56" fmla="*/ 586 w 882"/>
                <a:gd name="T57" fmla="*/ 290 h 932"/>
                <a:gd name="T58" fmla="*/ 558 w 882"/>
                <a:gd name="T59" fmla="*/ 230 h 932"/>
                <a:gd name="T60" fmla="*/ 620 w 882"/>
                <a:gd name="T61" fmla="*/ 178 h 932"/>
                <a:gd name="T62" fmla="*/ 606 w 882"/>
                <a:gd name="T63" fmla="*/ 122 h 932"/>
                <a:gd name="T64" fmla="*/ 614 w 882"/>
                <a:gd name="T65" fmla="*/ 104 h 932"/>
                <a:gd name="T66" fmla="*/ 654 w 882"/>
                <a:gd name="T67" fmla="*/ 64 h 932"/>
                <a:gd name="T68" fmla="*/ 712 w 882"/>
                <a:gd name="T69" fmla="*/ 144 h 932"/>
                <a:gd name="T70" fmla="*/ 790 w 882"/>
                <a:gd name="T71" fmla="*/ 128 h 932"/>
                <a:gd name="T72" fmla="*/ 790 w 882"/>
                <a:gd name="T73" fmla="*/ 188 h 932"/>
                <a:gd name="T74" fmla="*/ 752 w 882"/>
                <a:gd name="T75" fmla="*/ 208 h 932"/>
                <a:gd name="T76" fmla="*/ 660 w 882"/>
                <a:gd name="T77" fmla="*/ 204 h 932"/>
                <a:gd name="T78" fmla="*/ 630 w 882"/>
                <a:gd name="T79" fmla="*/ 266 h 932"/>
                <a:gd name="T80" fmla="*/ 652 w 882"/>
                <a:gd name="T81" fmla="*/ 308 h 932"/>
                <a:gd name="T82" fmla="*/ 698 w 882"/>
                <a:gd name="T83" fmla="*/ 300 h 932"/>
                <a:gd name="T84" fmla="*/ 718 w 882"/>
                <a:gd name="T85" fmla="*/ 330 h 932"/>
                <a:gd name="T86" fmla="*/ 692 w 882"/>
                <a:gd name="T87" fmla="*/ 418 h 932"/>
                <a:gd name="T88" fmla="*/ 732 w 882"/>
                <a:gd name="T89" fmla="*/ 472 h 932"/>
                <a:gd name="T90" fmla="*/ 726 w 882"/>
                <a:gd name="T91" fmla="*/ 528 h 932"/>
                <a:gd name="T92" fmla="*/ 828 w 882"/>
                <a:gd name="T93" fmla="*/ 590 h 932"/>
                <a:gd name="T94" fmla="*/ 876 w 882"/>
                <a:gd name="T95" fmla="*/ 606 h 932"/>
                <a:gd name="T96" fmla="*/ 850 w 882"/>
                <a:gd name="T97" fmla="*/ 658 h 932"/>
                <a:gd name="T98" fmla="*/ 784 w 882"/>
                <a:gd name="T99" fmla="*/ 676 h 932"/>
                <a:gd name="T100" fmla="*/ 720 w 882"/>
                <a:gd name="T101" fmla="*/ 734 h 932"/>
                <a:gd name="T102" fmla="*/ 650 w 882"/>
                <a:gd name="T103" fmla="*/ 764 h 932"/>
                <a:gd name="T104" fmla="*/ 612 w 882"/>
                <a:gd name="T105" fmla="*/ 742 h 932"/>
                <a:gd name="T106" fmla="*/ 564 w 882"/>
                <a:gd name="T107" fmla="*/ 760 h 932"/>
                <a:gd name="T108" fmla="*/ 526 w 882"/>
                <a:gd name="T109" fmla="*/ 740 h 932"/>
                <a:gd name="T110" fmla="*/ 482 w 882"/>
                <a:gd name="T111" fmla="*/ 750 h 932"/>
                <a:gd name="T112" fmla="*/ 448 w 882"/>
                <a:gd name="T113" fmla="*/ 768 h 932"/>
                <a:gd name="T114" fmla="*/ 404 w 882"/>
                <a:gd name="T115" fmla="*/ 766 h 932"/>
                <a:gd name="T116" fmla="*/ 410 w 882"/>
                <a:gd name="T117" fmla="*/ 826 h 932"/>
                <a:gd name="T118" fmla="*/ 410 w 882"/>
                <a:gd name="T119" fmla="*/ 872 h 932"/>
                <a:gd name="T120" fmla="*/ 406 w 882"/>
                <a:gd name="T121" fmla="*/ 932 h 93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882" h="932">
                  <a:moveTo>
                    <a:pt x="406" y="932"/>
                  </a:moveTo>
                  <a:lnTo>
                    <a:pt x="406" y="932"/>
                  </a:lnTo>
                  <a:lnTo>
                    <a:pt x="392" y="920"/>
                  </a:lnTo>
                  <a:lnTo>
                    <a:pt x="380" y="910"/>
                  </a:lnTo>
                  <a:lnTo>
                    <a:pt x="368" y="904"/>
                  </a:lnTo>
                  <a:lnTo>
                    <a:pt x="356" y="898"/>
                  </a:lnTo>
                  <a:lnTo>
                    <a:pt x="358" y="880"/>
                  </a:lnTo>
                  <a:lnTo>
                    <a:pt x="358" y="866"/>
                  </a:lnTo>
                  <a:lnTo>
                    <a:pt x="356" y="854"/>
                  </a:lnTo>
                  <a:lnTo>
                    <a:pt x="352" y="844"/>
                  </a:lnTo>
                  <a:lnTo>
                    <a:pt x="342" y="836"/>
                  </a:lnTo>
                  <a:lnTo>
                    <a:pt x="332" y="836"/>
                  </a:lnTo>
                  <a:lnTo>
                    <a:pt x="324" y="838"/>
                  </a:lnTo>
                  <a:lnTo>
                    <a:pt x="316" y="840"/>
                  </a:lnTo>
                  <a:lnTo>
                    <a:pt x="310" y="844"/>
                  </a:lnTo>
                  <a:lnTo>
                    <a:pt x="298" y="854"/>
                  </a:lnTo>
                  <a:lnTo>
                    <a:pt x="288" y="866"/>
                  </a:lnTo>
                  <a:lnTo>
                    <a:pt x="260" y="860"/>
                  </a:lnTo>
                  <a:lnTo>
                    <a:pt x="246" y="840"/>
                  </a:lnTo>
                  <a:lnTo>
                    <a:pt x="240" y="832"/>
                  </a:lnTo>
                  <a:lnTo>
                    <a:pt x="234" y="828"/>
                  </a:lnTo>
                  <a:lnTo>
                    <a:pt x="218" y="808"/>
                  </a:lnTo>
                  <a:lnTo>
                    <a:pt x="212" y="802"/>
                  </a:lnTo>
                  <a:lnTo>
                    <a:pt x="208" y="800"/>
                  </a:lnTo>
                  <a:lnTo>
                    <a:pt x="202" y="798"/>
                  </a:lnTo>
                  <a:lnTo>
                    <a:pt x="194" y="798"/>
                  </a:lnTo>
                  <a:lnTo>
                    <a:pt x="172" y="798"/>
                  </a:lnTo>
                  <a:lnTo>
                    <a:pt x="168" y="790"/>
                  </a:lnTo>
                  <a:lnTo>
                    <a:pt x="164" y="782"/>
                  </a:lnTo>
                  <a:lnTo>
                    <a:pt x="162" y="774"/>
                  </a:lnTo>
                  <a:lnTo>
                    <a:pt x="160" y="766"/>
                  </a:lnTo>
                  <a:lnTo>
                    <a:pt x="160" y="752"/>
                  </a:lnTo>
                  <a:lnTo>
                    <a:pt x="160" y="740"/>
                  </a:lnTo>
                  <a:lnTo>
                    <a:pt x="166" y="724"/>
                  </a:lnTo>
                  <a:lnTo>
                    <a:pt x="168" y="708"/>
                  </a:lnTo>
                  <a:lnTo>
                    <a:pt x="166" y="694"/>
                  </a:lnTo>
                  <a:lnTo>
                    <a:pt x="164" y="688"/>
                  </a:lnTo>
                  <a:lnTo>
                    <a:pt x="162" y="682"/>
                  </a:lnTo>
                  <a:lnTo>
                    <a:pt x="138" y="676"/>
                  </a:lnTo>
                  <a:lnTo>
                    <a:pt x="126" y="670"/>
                  </a:lnTo>
                  <a:lnTo>
                    <a:pt x="124" y="668"/>
                  </a:lnTo>
                  <a:lnTo>
                    <a:pt x="124" y="664"/>
                  </a:lnTo>
                  <a:lnTo>
                    <a:pt x="124" y="650"/>
                  </a:lnTo>
                  <a:lnTo>
                    <a:pt x="114" y="616"/>
                  </a:lnTo>
                  <a:lnTo>
                    <a:pt x="102" y="598"/>
                  </a:lnTo>
                  <a:lnTo>
                    <a:pt x="96" y="576"/>
                  </a:lnTo>
                  <a:lnTo>
                    <a:pt x="92" y="568"/>
                  </a:lnTo>
                  <a:lnTo>
                    <a:pt x="88" y="564"/>
                  </a:lnTo>
                  <a:lnTo>
                    <a:pt x="82" y="560"/>
                  </a:lnTo>
                  <a:lnTo>
                    <a:pt x="76" y="558"/>
                  </a:lnTo>
                  <a:lnTo>
                    <a:pt x="58" y="556"/>
                  </a:lnTo>
                  <a:lnTo>
                    <a:pt x="30" y="572"/>
                  </a:lnTo>
                  <a:lnTo>
                    <a:pt x="16" y="578"/>
                  </a:lnTo>
                  <a:lnTo>
                    <a:pt x="4" y="580"/>
                  </a:lnTo>
                  <a:lnTo>
                    <a:pt x="2" y="576"/>
                  </a:lnTo>
                  <a:lnTo>
                    <a:pt x="0" y="490"/>
                  </a:lnTo>
                  <a:lnTo>
                    <a:pt x="16" y="454"/>
                  </a:lnTo>
                  <a:lnTo>
                    <a:pt x="32" y="436"/>
                  </a:lnTo>
                  <a:lnTo>
                    <a:pt x="46" y="422"/>
                  </a:lnTo>
                  <a:lnTo>
                    <a:pt x="62" y="408"/>
                  </a:lnTo>
                  <a:lnTo>
                    <a:pt x="84" y="392"/>
                  </a:lnTo>
                  <a:lnTo>
                    <a:pt x="108" y="370"/>
                  </a:lnTo>
                  <a:lnTo>
                    <a:pt x="110" y="328"/>
                  </a:lnTo>
                  <a:lnTo>
                    <a:pt x="120" y="310"/>
                  </a:lnTo>
                  <a:lnTo>
                    <a:pt x="120" y="288"/>
                  </a:lnTo>
                  <a:lnTo>
                    <a:pt x="120" y="266"/>
                  </a:lnTo>
                  <a:lnTo>
                    <a:pt x="124" y="248"/>
                  </a:lnTo>
                  <a:lnTo>
                    <a:pt x="126" y="240"/>
                  </a:lnTo>
                  <a:lnTo>
                    <a:pt x="130" y="236"/>
                  </a:lnTo>
                  <a:lnTo>
                    <a:pt x="132" y="218"/>
                  </a:lnTo>
                  <a:lnTo>
                    <a:pt x="134" y="204"/>
                  </a:lnTo>
                  <a:lnTo>
                    <a:pt x="132" y="190"/>
                  </a:lnTo>
                  <a:lnTo>
                    <a:pt x="126" y="178"/>
                  </a:lnTo>
                  <a:lnTo>
                    <a:pt x="84" y="142"/>
                  </a:lnTo>
                  <a:lnTo>
                    <a:pt x="84" y="110"/>
                  </a:lnTo>
                  <a:lnTo>
                    <a:pt x="94" y="110"/>
                  </a:lnTo>
                  <a:lnTo>
                    <a:pt x="104" y="108"/>
                  </a:lnTo>
                  <a:lnTo>
                    <a:pt x="126" y="100"/>
                  </a:lnTo>
                  <a:lnTo>
                    <a:pt x="128" y="88"/>
                  </a:lnTo>
                  <a:lnTo>
                    <a:pt x="128" y="76"/>
                  </a:lnTo>
                  <a:lnTo>
                    <a:pt x="128" y="64"/>
                  </a:lnTo>
                  <a:lnTo>
                    <a:pt x="126" y="52"/>
                  </a:lnTo>
                  <a:lnTo>
                    <a:pt x="120" y="32"/>
                  </a:lnTo>
                  <a:lnTo>
                    <a:pt x="120" y="22"/>
                  </a:lnTo>
                  <a:lnTo>
                    <a:pt x="118" y="12"/>
                  </a:lnTo>
                  <a:lnTo>
                    <a:pt x="126" y="6"/>
                  </a:lnTo>
                  <a:lnTo>
                    <a:pt x="134" y="0"/>
                  </a:lnTo>
                  <a:lnTo>
                    <a:pt x="138" y="0"/>
                  </a:lnTo>
                  <a:lnTo>
                    <a:pt x="142" y="0"/>
                  </a:lnTo>
                  <a:lnTo>
                    <a:pt x="148" y="4"/>
                  </a:lnTo>
                  <a:lnTo>
                    <a:pt x="154" y="8"/>
                  </a:lnTo>
                  <a:lnTo>
                    <a:pt x="170" y="44"/>
                  </a:lnTo>
                  <a:lnTo>
                    <a:pt x="178" y="66"/>
                  </a:lnTo>
                  <a:lnTo>
                    <a:pt x="184" y="90"/>
                  </a:lnTo>
                  <a:lnTo>
                    <a:pt x="188" y="96"/>
                  </a:lnTo>
                  <a:lnTo>
                    <a:pt x="192" y="98"/>
                  </a:lnTo>
                  <a:lnTo>
                    <a:pt x="208" y="100"/>
                  </a:lnTo>
                  <a:lnTo>
                    <a:pt x="212" y="92"/>
                  </a:lnTo>
                  <a:lnTo>
                    <a:pt x="216" y="86"/>
                  </a:lnTo>
                  <a:lnTo>
                    <a:pt x="218" y="70"/>
                  </a:lnTo>
                  <a:lnTo>
                    <a:pt x="218" y="44"/>
                  </a:lnTo>
                  <a:lnTo>
                    <a:pt x="230" y="34"/>
                  </a:lnTo>
                  <a:lnTo>
                    <a:pt x="236" y="44"/>
                  </a:lnTo>
                  <a:lnTo>
                    <a:pt x="242" y="56"/>
                  </a:lnTo>
                  <a:lnTo>
                    <a:pt x="252" y="88"/>
                  </a:lnTo>
                  <a:lnTo>
                    <a:pt x="268" y="112"/>
                  </a:lnTo>
                  <a:lnTo>
                    <a:pt x="278" y="126"/>
                  </a:lnTo>
                  <a:lnTo>
                    <a:pt x="292" y="142"/>
                  </a:lnTo>
                  <a:lnTo>
                    <a:pt x="332" y="148"/>
                  </a:lnTo>
                  <a:lnTo>
                    <a:pt x="368" y="216"/>
                  </a:lnTo>
                  <a:lnTo>
                    <a:pt x="404" y="264"/>
                  </a:lnTo>
                  <a:lnTo>
                    <a:pt x="406" y="280"/>
                  </a:lnTo>
                  <a:lnTo>
                    <a:pt x="398" y="290"/>
                  </a:lnTo>
                  <a:lnTo>
                    <a:pt x="392" y="298"/>
                  </a:lnTo>
                  <a:lnTo>
                    <a:pt x="390" y="306"/>
                  </a:lnTo>
                  <a:lnTo>
                    <a:pt x="390" y="324"/>
                  </a:lnTo>
                  <a:lnTo>
                    <a:pt x="400" y="336"/>
                  </a:lnTo>
                  <a:lnTo>
                    <a:pt x="408" y="346"/>
                  </a:lnTo>
                  <a:lnTo>
                    <a:pt x="422" y="356"/>
                  </a:lnTo>
                  <a:lnTo>
                    <a:pt x="430" y="358"/>
                  </a:lnTo>
                  <a:lnTo>
                    <a:pt x="440" y="362"/>
                  </a:lnTo>
                  <a:lnTo>
                    <a:pt x="452" y="370"/>
                  </a:lnTo>
                  <a:lnTo>
                    <a:pt x="460" y="376"/>
                  </a:lnTo>
                  <a:lnTo>
                    <a:pt x="472" y="380"/>
                  </a:lnTo>
                  <a:lnTo>
                    <a:pt x="500" y="378"/>
                  </a:lnTo>
                  <a:lnTo>
                    <a:pt x="574" y="346"/>
                  </a:lnTo>
                  <a:lnTo>
                    <a:pt x="580" y="330"/>
                  </a:lnTo>
                  <a:lnTo>
                    <a:pt x="584" y="318"/>
                  </a:lnTo>
                  <a:lnTo>
                    <a:pt x="586" y="304"/>
                  </a:lnTo>
                  <a:lnTo>
                    <a:pt x="586" y="290"/>
                  </a:lnTo>
                  <a:lnTo>
                    <a:pt x="578" y="278"/>
                  </a:lnTo>
                  <a:lnTo>
                    <a:pt x="572" y="272"/>
                  </a:lnTo>
                  <a:lnTo>
                    <a:pt x="558" y="262"/>
                  </a:lnTo>
                  <a:lnTo>
                    <a:pt x="558" y="238"/>
                  </a:lnTo>
                  <a:lnTo>
                    <a:pt x="558" y="230"/>
                  </a:lnTo>
                  <a:lnTo>
                    <a:pt x="564" y="222"/>
                  </a:lnTo>
                  <a:lnTo>
                    <a:pt x="578" y="214"/>
                  </a:lnTo>
                  <a:lnTo>
                    <a:pt x="594" y="204"/>
                  </a:lnTo>
                  <a:lnTo>
                    <a:pt x="608" y="192"/>
                  </a:lnTo>
                  <a:lnTo>
                    <a:pt x="620" y="178"/>
                  </a:lnTo>
                  <a:lnTo>
                    <a:pt x="620" y="152"/>
                  </a:lnTo>
                  <a:lnTo>
                    <a:pt x="616" y="138"/>
                  </a:lnTo>
                  <a:lnTo>
                    <a:pt x="610" y="128"/>
                  </a:lnTo>
                  <a:lnTo>
                    <a:pt x="606" y="122"/>
                  </a:lnTo>
                  <a:lnTo>
                    <a:pt x="600" y="116"/>
                  </a:lnTo>
                  <a:lnTo>
                    <a:pt x="598" y="108"/>
                  </a:lnTo>
                  <a:lnTo>
                    <a:pt x="614" y="104"/>
                  </a:lnTo>
                  <a:lnTo>
                    <a:pt x="622" y="94"/>
                  </a:lnTo>
                  <a:lnTo>
                    <a:pt x="628" y="84"/>
                  </a:lnTo>
                  <a:lnTo>
                    <a:pt x="632" y="72"/>
                  </a:lnTo>
                  <a:lnTo>
                    <a:pt x="636" y="66"/>
                  </a:lnTo>
                  <a:lnTo>
                    <a:pt x="642" y="64"/>
                  </a:lnTo>
                  <a:lnTo>
                    <a:pt x="654" y="64"/>
                  </a:lnTo>
                  <a:lnTo>
                    <a:pt x="672" y="66"/>
                  </a:lnTo>
                  <a:lnTo>
                    <a:pt x="694" y="124"/>
                  </a:lnTo>
                  <a:lnTo>
                    <a:pt x="704" y="136"/>
                  </a:lnTo>
                  <a:lnTo>
                    <a:pt x="712" y="144"/>
                  </a:lnTo>
                  <a:lnTo>
                    <a:pt x="722" y="152"/>
                  </a:lnTo>
                  <a:lnTo>
                    <a:pt x="758" y="152"/>
                  </a:lnTo>
                  <a:lnTo>
                    <a:pt x="774" y="140"/>
                  </a:lnTo>
                  <a:lnTo>
                    <a:pt x="790" y="128"/>
                  </a:lnTo>
                  <a:lnTo>
                    <a:pt x="796" y="138"/>
                  </a:lnTo>
                  <a:lnTo>
                    <a:pt x="796" y="152"/>
                  </a:lnTo>
                  <a:lnTo>
                    <a:pt x="794" y="170"/>
                  </a:lnTo>
                  <a:lnTo>
                    <a:pt x="790" y="188"/>
                  </a:lnTo>
                  <a:lnTo>
                    <a:pt x="786" y="196"/>
                  </a:lnTo>
                  <a:lnTo>
                    <a:pt x="780" y="204"/>
                  </a:lnTo>
                  <a:lnTo>
                    <a:pt x="766" y="208"/>
                  </a:lnTo>
                  <a:lnTo>
                    <a:pt x="752" y="208"/>
                  </a:lnTo>
                  <a:lnTo>
                    <a:pt x="720" y="192"/>
                  </a:lnTo>
                  <a:lnTo>
                    <a:pt x="694" y="192"/>
                  </a:lnTo>
                  <a:lnTo>
                    <a:pt x="676" y="196"/>
                  </a:lnTo>
                  <a:lnTo>
                    <a:pt x="668" y="198"/>
                  </a:lnTo>
                  <a:lnTo>
                    <a:pt x="660" y="204"/>
                  </a:lnTo>
                  <a:lnTo>
                    <a:pt x="642" y="218"/>
                  </a:lnTo>
                  <a:lnTo>
                    <a:pt x="630" y="236"/>
                  </a:lnTo>
                  <a:lnTo>
                    <a:pt x="630" y="256"/>
                  </a:lnTo>
                  <a:lnTo>
                    <a:pt x="630" y="266"/>
                  </a:lnTo>
                  <a:lnTo>
                    <a:pt x="636" y="280"/>
                  </a:lnTo>
                  <a:lnTo>
                    <a:pt x="638" y="290"/>
                  </a:lnTo>
                  <a:lnTo>
                    <a:pt x="642" y="296"/>
                  </a:lnTo>
                  <a:lnTo>
                    <a:pt x="646" y="302"/>
                  </a:lnTo>
                  <a:lnTo>
                    <a:pt x="652" y="308"/>
                  </a:lnTo>
                  <a:lnTo>
                    <a:pt x="658" y="310"/>
                  </a:lnTo>
                  <a:lnTo>
                    <a:pt x="666" y="308"/>
                  </a:lnTo>
                  <a:lnTo>
                    <a:pt x="676" y="304"/>
                  </a:lnTo>
                  <a:lnTo>
                    <a:pt x="692" y="302"/>
                  </a:lnTo>
                  <a:lnTo>
                    <a:pt x="698" y="300"/>
                  </a:lnTo>
                  <a:lnTo>
                    <a:pt x="706" y="300"/>
                  </a:lnTo>
                  <a:lnTo>
                    <a:pt x="710" y="304"/>
                  </a:lnTo>
                  <a:lnTo>
                    <a:pt x="714" y="308"/>
                  </a:lnTo>
                  <a:lnTo>
                    <a:pt x="716" y="318"/>
                  </a:lnTo>
                  <a:lnTo>
                    <a:pt x="718" y="330"/>
                  </a:lnTo>
                  <a:lnTo>
                    <a:pt x="704" y="378"/>
                  </a:lnTo>
                  <a:lnTo>
                    <a:pt x="696" y="390"/>
                  </a:lnTo>
                  <a:lnTo>
                    <a:pt x="690" y="400"/>
                  </a:lnTo>
                  <a:lnTo>
                    <a:pt x="690" y="410"/>
                  </a:lnTo>
                  <a:lnTo>
                    <a:pt x="692" y="418"/>
                  </a:lnTo>
                  <a:lnTo>
                    <a:pt x="698" y="426"/>
                  </a:lnTo>
                  <a:lnTo>
                    <a:pt x="706" y="432"/>
                  </a:lnTo>
                  <a:lnTo>
                    <a:pt x="718" y="438"/>
                  </a:lnTo>
                  <a:lnTo>
                    <a:pt x="734" y="444"/>
                  </a:lnTo>
                  <a:lnTo>
                    <a:pt x="732" y="472"/>
                  </a:lnTo>
                  <a:lnTo>
                    <a:pt x="730" y="486"/>
                  </a:lnTo>
                  <a:lnTo>
                    <a:pt x="724" y="502"/>
                  </a:lnTo>
                  <a:lnTo>
                    <a:pt x="724" y="510"/>
                  </a:lnTo>
                  <a:lnTo>
                    <a:pt x="724" y="520"/>
                  </a:lnTo>
                  <a:lnTo>
                    <a:pt x="726" y="528"/>
                  </a:lnTo>
                  <a:lnTo>
                    <a:pt x="730" y="536"/>
                  </a:lnTo>
                  <a:lnTo>
                    <a:pt x="760" y="572"/>
                  </a:lnTo>
                  <a:lnTo>
                    <a:pt x="828" y="590"/>
                  </a:lnTo>
                  <a:lnTo>
                    <a:pt x="836" y="596"/>
                  </a:lnTo>
                  <a:lnTo>
                    <a:pt x="842" y="600"/>
                  </a:lnTo>
                  <a:lnTo>
                    <a:pt x="850" y="604"/>
                  </a:lnTo>
                  <a:lnTo>
                    <a:pt x="876" y="606"/>
                  </a:lnTo>
                  <a:lnTo>
                    <a:pt x="882" y="628"/>
                  </a:lnTo>
                  <a:lnTo>
                    <a:pt x="876" y="636"/>
                  </a:lnTo>
                  <a:lnTo>
                    <a:pt x="872" y="644"/>
                  </a:lnTo>
                  <a:lnTo>
                    <a:pt x="850" y="658"/>
                  </a:lnTo>
                  <a:lnTo>
                    <a:pt x="832" y="666"/>
                  </a:lnTo>
                  <a:lnTo>
                    <a:pt x="818" y="666"/>
                  </a:lnTo>
                  <a:lnTo>
                    <a:pt x="806" y="668"/>
                  </a:lnTo>
                  <a:lnTo>
                    <a:pt x="794" y="672"/>
                  </a:lnTo>
                  <a:lnTo>
                    <a:pt x="784" y="676"/>
                  </a:lnTo>
                  <a:lnTo>
                    <a:pt x="764" y="686"/>
                  </a:lnTo>
                  <a:lnTo>
                    <a:pt x="744" y="700"/>
                  </a:lnTo>
                  <a:lnTo>
                    <a:pt x="736" y="716"/>
                  </a:lnTo>
                  <a:lnTo>
                    <a:pt x="728" y="726"/>
                  </a:lnTo>
                  <a:lnTo>
                    <a:pt x="720" y="734"/>
                  </a:lnTo>
                  <a:lnTo>
                    <a:pt x="682" y="734"/>
                  </a:lnTo>
                  <a:lnTo>
                    <a:pt x="662" y="756"/>
                  </a:lnTo>
                  <a:lnTo>
                    <a:pt x="656" y="760"/>
                  </a:lnTo>
                  <a:lnTo>
                    <a:pt x="650" y="764"/>
                  </a:lnTo>
                  <a:lnTo>
                    <a:pt x="642" y="766"/>
                  </a:lnTo>
                  <a:lnTo>
                    <a:pt x="636" y="766"/>
                  </a:lnTo>
                  <a:lnTo>
                    <a:pt x="628" y="754"/>
                  </a:lnTo>
                  <a:lnTo>
                    <a:pt x="620" y="746"/>
                  </a:lnTo>
                  <a:lnTo>
                    <a:pt x="612" y="742"/>
                  </a:lnTo>
                  <a:lnTo>
                    <a:pt x="604" y="742"/>
                  </a:lnTo>
                  <a:lnTo>
                    <a:pt x="596" y="744"/>
                  </a:lnTo>
                  <a:lnTo>
                    <a:pt x="588" y="748"/>
                  </a:lnTo>
                  <a:lnTo>
                    <a:pt x="574" y="758"/>
                  </a:lnTo>
                  <a:lnTo>
                    <a:pt x="564" y="760"/>
                  </a:lnTo>
                  <a:lnTo>
                    <a:pt x="556" y="760"/>
                  </a:lnTo>
                  <a:lnTo>
                    <a:pt x="548" y="758"/>
                  </a:lnTo>
                  <a:lnTo>
                    <a:pt x="544" y="756"/>
                  </a:lnTo>
                  <a:lnTo>
                    <a:pt x="534" y="748"/>
                  </a:lnTo>
                  <a:lnTo>
                    <a:pt x="526" y="740"/>
                  </a:lnTo>
                  <a:lnTo>
                    <a:pt x="514" y="738"/>
                  </a:lnTo>
                  <a:lnTo>
                    <a:pt x="506" y="738"/>
                  </a:lnTo>
                  <a:lnTo>
                    <a:pt x="498" y="738"/>
                  </a:lnTo>
                  <a:lnTo>
                    <a:pt x="492" y="742"/>
                  </a:lnTo>
                  <a:lnTo>
                    <a:pt x="486" y="746"/>
                  </a:lnTo>
                  <a:lnTo>
                    <a:pt x="482" y="750"/>
                  </a:lnTo>
                  <a:lnTo>
                    <a:pt x="474" y="764"/>
                  </a:lnTo>
                  <a:lnTo>
                    <a:pt x="468" y="768"/>
                  </a:lnTo>
                  <a:lnTo>
                    <a:pt x="462" y="770"/>
                  </a:lnTo>
                  <a:lnTo>
                    <a:pt x="454" y="770"/>
                  </a:lnTo>
                  <a:lnTo>
                    <a:pt x="448" y="768"/>
                  </a:lnTo>
                  <a:lnTo>
                    <a:pt x="436" y="762"/>
                  </a:lnTo>
                  <a:lnTo>
                    <a:pt x="430" y="756"/>
                  </a:lnTo>
                  <a:lnTo>
                    <a:pt x="414" y="756"/>
                  </a:lnTo>
                  <a:lnTo>
                    <a:pt x="404" y="766"/>
                  </a:lnTo>
                  <a:lnTo>
                    <a:pt x="398" y="774"/>
                  </a:lnTo>
                  <a:lnTo>
                    <a:pt x="396" y="784"/>
                  </a:lnTo>
                  <a:lnTo>
                    <a:pt x="394" y="802"/>
                  </a:lnTo>
                  <a:lnTo>
                    <a:pt x="402" y="814"/>
                  </a:lnTo>
                  <a:lnTo>
                    <a:pt x="410" y="826"/>
                  </a:lnTo>
                  <a:lnTo>
                    <a:pt x="412" y="832"/>
                  </a:lnTo>
                  <a:lnTo>
                    <a:pt x="412" y="840"/>
                  </a:lnTo>
                  <a:lnTo>
                    <a:pt x="412" y="850"/>
                  </a:lnTo>
                  <a:lnTo>
                    <a:pt x="410" y="860"/>
                  </a:lnTo>
                  <a:lnTo>
                    <a:pt x="410" y="872"/>
                  </a:lnTo>
                  <a:lnTo>
                    <a:pt x="414" y="886"/>
                  </a:lnTo>
                  <a:lnTo>
                    <a:pt x="416" y="902"/>
                  </a:lnTo>
                  <a:lnTo>
                    <a:pt x="420" y="922"/>
                  </a:lnTo>
                  <a:lnTo>
                    <a:pt x="412" y="928"/>
                  </a:lnTo>
                  <a:lnTo>
                    <a:pt x="406" y="932"/>
                  </a:lnTo>
                  <a:close/>
                </a:path>
              </a:pathLst>
            </a:custGeom>
            <a:gradFill>
              <a:gsLst>
                <a:gs pos="0">
                  <a:srgbClr val="008DCB"/>
                </a:gs>
                <a:gs pos="100000">
                  <a:srgbClr val="167AC7"/>
                </a:gs>
              </a:gsLst>
              <a:lin ang="5400000" scaled="1"/>
            </a:gradFill>
            <a:ln w="9525">
              <a:solidFill>
                <a:schemeClr val="bg1"/>
              </a:solidFill>
              <a:round/>
              <a:headEnd/>
              <a:tailEnd/>
            </a:ln>
            <a:extLst/>
          </p:spPr>
          <p:txBody>
            <a:bodyPr/>
            <a:lstStyle/>
            <a:p>
              <a:pPr fontAlgn="base">
                <a:spcBef>
                  <a:spcPct val="0"/>
                </a:spcBef>
                <a:spcAft>
                  <a:spcPct val="0"/>
                </a:spcAft>
              </a:pPr>
              <a:endParaRPr lang="zh-CN" altLang="en-US" kern="0">
                <a:solidFill>
                  <a:prstClr val="black"/>
                </a:solidFill>
                <a:latin typeface="Arial" charset="0"/>
              </a:endParaRPr>
            </a:p>
          </p:txBody>
        </p:sp>
        <p:sp>
          <p:nvSpPr>
            <p:cNvPr id="8" name="Freeform 12"/>
            <p:cNvSpPr>
              <a:spLocks/>
            </p:cNvSpPr>
            <p:nvPr/>
          </p:nvSpPr>
          <p:spPr bwMode="auto">
            <a:xfrm>
              <a:off x="4851400" y="5384801"/>
              <a:ext cx="1187450" cy="885825"/>
            </a:xfrm>
            <a:custGeom>
              <a:avLst/>
              <a:gdLst>
                <a:gd name="T0" fmla="*/ 450 w 748"/>
                <a:gd name="T1" fmla="*/ 540 h 558"/>
                <a:gd name="T2" fmla="*/ 440 w 748"/>
                <a:gd name="T3" fmla="*/ 532 h 558"/>
                <a:gd name="T4" fmla="*/ 422 w 748"/>
                <a:gd name="T5" fmla="*/ 516 h 558"/>
                <a:gd name="T6" fmla="*/ 406 w 748"/>
                <a:gd name="T7" fmla="*/ 508 h 558"/>
                <a:gd name="T8" fmla="*/ 390 w 748"/>
                <a:gd name="T9" fmla="*/ 536 h 558"/>
                <a:gd name="T10" fmla="*/ 280 w 748"/>
                <a:gd name="T11" fmla="*/ 532 h 558"/>
                <a:gd name="T12" fmla="*/ 218 w 748"/>
                <a:gd name="T13" fmla="*/ 498 h 558"/>
                <a:gd name="T14" fmla="*/ 204 w 748"/>
                <a:gd name="T15" fmla="*/ 478 h 558"/>
                <a:gd name="T16" fmla="*/ 212 w 748"/>
                <a:gd name="T17" fmla="*/ 432 h 558"/>
                <a:gd name="T18" fmla="*/ 188 w 748"/>
                <a:gd name="T19" fmla="*/ 390 h 558"/>
                <a:gd name="T20" fmla="*/ 142 w 748"/>
                <a:gd name="T21" fmla="*/ 382 h 558"/>
                <a:gd name="T22" fmla="*/ 82 w 748"/>
                <a:gd name="T23" fmla="*/ 368 h 558"/>
                <a:gd name="T24" fmla="*/ 104 w 748"/>
                <a:gd name="T25" fmla="*/ 342 h 558"/>
                <a:gd name="T26" fmla="*/ 140 w 748"/>
                <a:gd name="T27" fmla="*/ 316 h 558"/>
                <a:gd name="T28" fmla="*/ 142 w 748"/>
                <a:gd name="T29" fmla="*/ 262 h 558"/>
                <a:gd name="T30" fmla="*/ 102 w 748"/>
                <a:gd name="T31" fmla="*/ 252 h 558"/>
                <a:gd name="T32" fmla="*/ 20 w 748"/>
                <a:gd name="T33" fmla="*/ 222 h 558"/>
                <a:gd name="T34" fmla="*/ 0 w 748"/>
                <a:gd name="T35" fmla="*/ 192 h 558"/>
                <a:gd name="T36" fmla="*/ 22 w 748"/>
                <a:gd name="T37" fmla="*/ 162 h 558"/>
                <a:gd name="T38" fmla="*/ 62 w 748"/>
                <a:gd name="T39" fmla="*/ 154 h 558"/>
                <a:gd name="T40" fmla="*/ 120 w 748"/>
                <a:gd name="T41" fmla="*/ 190 h 558"/>
                <a:gd name="T42" fmla="*/ 156 w 748"/>
                <a:gd name="T43" fmla="*/ 192 h 558"/>
                <a:gd name="T44" fmla="*/ 206 w 748"/>
                <a:gd name="T45" fmla="*/ 156 h 558"/>
                <a:gd name="T46" fmla="*/ 240 w 748"/>
                <a:gd name="T47" fmla="*/ 98 h 558"/>
                <a:gd name="T48" fmla="*/ 274 w 748"/>
                <a:gd name="T49" fmla="*/ 110 h 558"/>
                <a:gd name="T50" fmla="*/ 308 w 748"/>
                <a:gd name="T51" fmla="*/ 128 h 558"/>
                <a:gd name="T52" fmla="*/ 342 w 748"/>
                <a:gd name="T53" fmla="*/ 134 h 558"/>
                <a:gd name="T54" fmla="*/ 410 w 748"/>
                <a:gd name="T55" fmla="*/ 100 h 558"/>
                <a:gd name="T56" fmla="*/ 442 w 748"/>
                <a:gd name="T57" fmla="*/ 78 h 558"/>
                <a:gd name="T58" fmla="*/ 470 w 748"/>
                <a:gd name="T59" fmla="*/ 52 h 558"/>
                <a:gd name="T60" fmla="*/ 514 w 748"/>
                <a:gd name="T61" fmla="*/ 38 h 558"/>
                <a:gd name="T62" fmla="*/ 588 w 748"/>
                <a:gd name="T63" fmla="*/ 10 h 558"/>
                <a:gd name="T64" fmla="*/ 632 w 748"/>
                <a:gd name="T65" fmla="*/ 0 h 558"/>
                <a:gd name="T66" fmla="*/ 672 w 748"/>
                <a:gd name="T67" fmla="*/ 54 h 558"/>
                <a:gd name="T68" fmla="*/ 640 w 748"/>
                <a:gd name="T69" fmla="*/ 112 h 558"/>
                <a:gd name="T70" fmla="*/ 642 w 748"/>
                <a:gd name="T71" fmla="*/ 142 h 558"/>
                <a:gd name="T72" fmla="*/ 682 w 748"/>
                <a:gd name="T73" fmla="*/ 172 h 558"/>
                <a:gd name="T74" fmla="*/ 734 w 748"/>
                <a:gd name="T75" fmla="*/ 180 h 558"/>
                <a:gd name="T76" fmla="*/ 748 w 748"/>
                <a:gd name="T77" fmla="*/ 220 h 558"/>
                <a:gd name="T78" fmla="*/ 734 w 748"/>
                <a:gd name="T79" fmla="*/ 254 h 558"/>
                <a:gd name="T80" fmla="*/ 722 w 748"/>
                <a:gd name="T81" fmla="*/ 264 h 558"/>
                <a:gd name="T82" fmla="*/ 712 w 748"/>
                <a:gd name="T83" fmla="*/ 312 h 558"/>
                <a:gd name="T84" fmla="*/ 688 w 748"/>
                <a:gd name="T85" fmla="*/ 346 h 558"/>
                <a:gd name="T86" fmla="*/ 672 w 748"/>
                <a:gd name="T87" fmla="*/ 360 h 558"/>
                <a:gd name="T88" fmla="*/ 634 w 748"/>
                <a:gd name="T89" fmla="*/ 406 h 558"/>
                <a:gd name="T90" fmla="*/ 614 w 748"/>
                <a:gd name="T91" fmla="*/ 424 h 558"/>
                <a:gd name="T92" fmla="*/ 586 w 748"/>
                <a:gd name="T93" fmla="*/ 448 h 558"/>
                <a:gd name="T94" fmla="*/ 570 w 748"/>
                <a:gd name="T95" fmla="*/ 468 h 558"/>
                <a:gd name="T96" fmla="*/ 566 w 748"/>
                <a:gd name="T97" fmla="*/ 474 h 558"/>
                <a:gd name="T98" fmla="*/ 546 w 748"/>
                <a:gd name="T99" fmla="*/ 484 h 558"/>
                <a:gd name="T100" fmla="*/ 518 w 748"/>
                <a:gd name="T101" fmla="*/ 534 h 558"/>
                <a:gd name="T102" fmla="*/ 466 w 748"/>
                <a:gd name="T103" fmla="*/ 558 h 558"/>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748" h="558">
                  <a:moveTo>
                    <a:pt x="450" y="558"/>
                  </a:moveTo>
                  <a:lnTo>
                    <a:pt x="450" y="558"/>
                  </a:lnTo>
                  <a:lnTo>
                    <a:pt x="450" y="540"/>
                  </a:lnTo>
                  <a:lnTo>
                    <a:pt x="446" y="540"/>
                  </a:lnTo>
                  <a:lnTo>
                    <a:pt x="444" y="538"/>
                  </a:lnTo>
                  <a:lnTo>
                    <a:pt x="440" y="532"/>
                  </a:lnTo>
                  <a:lnTo>
                    <a:pt x="428" y="530"/>
                  </a:lnTo>
                  <a:lnTo>
                    <a:pt x="426" y="522"/>
                  </a:lnTo>
                  <a:lnTo>
                    <a:pt x="422" y="516"/>
                  </a:lnTo>
                  <a:lnTo>
                    <a:pt x="418" y="510"/>
                  </a:lnTo>
                  <a:lnTo>
                    <a:pt x="414" y="508"/>
                  </a:lnTo>
                  <a:lnTo>
                    <a:pt x="410" y="508"/>
                  </a:lnTo>
                  <a:lnTo>
                    <a:pt x="406" y="508"/>
                  </a:lnTo>
                  <a:lnTo>
                    <a:pt x="396" y="510"/>
                  </a:lnTo>
                  <a:lnTo>
                    <a:pt x="390" y="536"/>
                  </a:lnTo>
                  <a:lnTo>
                    <a:pt x="322" y="540"/>
                  </a:lnTo>
                  <a:lnTo>
                    <a:pt x="280" y="532"/>
                  </a:lnTo>
                  <a:lnTo>
                    <a:pt x="246" y="528"/>
                  </a:lnTo>
                  <a:lnTo>
                    <a:pt x="218" y="498"/>
                  </a:lnTo>
                  <a:lnTo>
                    <a:pt x="208" y="478"/>
                  </a:lnTo>
                  <a:lnTo>
                    <a:pt x="204" y="478"/>
                  </a:lnTo>
                  <a:lnTo>
                    <a:pt x="200" y="464"/>
                  </a:lnTo>
                  <a:lnTo>
                    <a:pt x="202" y="452"/>
                  </a:lnTo>
                  <a:lnTo>
                    <a:pt x="206" y="442"/>
                  </a:lnTo>
                  <a:lnTo>
                    <a:pt x="212" y="432"/>
                  </a:lnTo>
                  <a:lnTo>
                    <a:pt x="212" y="406"/>
                  </a:lnTo>
                  <a:lnTo>
                    <a:pt x="188" y="390"/>
                  </a:lnTo>
                  <a:lnTo>
                    <a:pt x="188" y="384"/>
                  </a:lnTo>
                  <a:lnTo>
                    <a:pt x="142" y="382"/>
                  </a:lnTo>
                  <a:lnTo>
                    <a:pt x="104" y="378"/>
                  </a:lnTo>
                  <a:lnTo>
                    <a:pt x="82" y="368"/>
                  </a:lnTo>
                  <a:lnTo>
                    <a:pt x="72" y="344"/>
                  </a:lnTo>
                  <a:lnTo>
                    <a:pt x="104" y="342"/>
                  </a:lnTo>
                  <a:lnTo>
                    <a:pt x="112" y="338"/>
                  </a:lnTo>
                  <a:lnTo>
                    <a:pt x="122" y="332"/>
                  </a:lnTo>
                  <a:lnTo>
                    <a:pt x="140" y="316"/>
                  </a:lnTo>
                  <a:lnTo>
                    <a:pt x="148" y="300"/>
                  </a:lnTo>
                  <a:lnTo>
                    <a:pt x="150" y="286"/>
                  </a:lnTo>
                  <a:lnTo>
                    <a:pt x="148" y="274"/>
                  </a:lnTo>
                  <a:lnTo>
                    <a:pt x="142" y="262"/>
                  </a:lnTo>
                  <a:lnTo>
                    <a:pt x="114" y="260"/>
                  </a:lnTo>
                  <a:lnTo>
                    <a:pt x="102" y="252"/>
                  </a:lnTo>
                  <a:lnTo>
                    <a:pt x="88" y="246"/>
                  </a:lnTo>
                  <a:lnTo>
                    <a:pt x="64" y="238"/>
                  </a:lnTo>
                  <a:lnTo>
                    <a:pt x="40" y="230"/>
                  </a:lnTo>
                  <a:lnTo>
                    <a:pt x="20" y="222"/>
                  </a:lnTo>
                  <a:lnTo>
                    <a:pt x="6" y="204"/>
                  </a:lnTo>
                  <a:lnTo>
                    <a:pt x="2" y="196"/>
                  </a:lnTo>
                  <a:lnTo>
                    <a:pt x="0" y="192"/>
                  </a:lnTo>
                  <a:lnTo>
                    <a:pt x="12" y="174"/>
                  </a:lnTo>
                  <a:lnTo>
                    <a:pt x="18" y="166"/>
                  </a:lnTo>
                  <a:lnTo>
                    <a:pt x="22" y="162"/>
                  </a:lnTo>
                  <a:lnTo>
                    <a:pt x="30" y="158"/>
                  </a:lnTo>
                  <a:lnTo>
                    <a:pt x="36" y="156"/>
                  </a:lnTo>
                  <a:lnTo>
                    <a:pt x="48" y="154"/>
                  </a:lnTo>
                  <a:lnTo>
                    <a:pt x="62" y="154"/>
                  </a:lnTo>
                  <a:lnTo>
                    <a:pt x="90" y="164"/>
                  </a:lnTo>
                  <a:lnTo>
                    <a:pt x="120" y="190"/>
                  </a:lnTo>
                  <a:lnTo>
                    <a:pt x="130" y="192"/>
                  </a:lnTo>
                  <a:lnTo>
                    <a:pt x="142" y="192"/>
                  </a:lnTo>
                  <a:lnTo>
                    <a:pt x="156" y="192"/>
                  </a:lnTo>
                  <a:lnTo>
                    <a:pt x="172" y="190"/>
                  </a:lnTo>
                  <a:lnTo>
                    <a:pt x="188" y="174"/>
                  </a:lnTo>
                  <a:lnTo>
                    <a:pt x="206" y="156"/>
                  </a:lnTo>
                  <a:lnTo>
                    <a:pt x="222" y="136"/>
                  </a:lnTo>
                  <a:lnTo>
                    <a:pt x="238" y="120"/>
                  </a:lnTo>
                  <a:lnTo>
                    <a:pt x="240" y="98"/>
                  </a:lnTo>
                  <a:lnTo>
                    <a:pt x="264" y="96"/>
                  </a:lnTo>
                  <a:lnTo>
                    <a:pt x="274" y="110"/>
                  </a:lnTo>
                  <a:lnTo>
                    <a:pt x="284" y="114"/>
                  </a:lnTo>
                  <a:lnTo>
                    <a:pt x="294" y="120"/>
                  </a:lnTo>
                  <a:lnTo>
                    <a:pt x="308" y="128"/>
                  </a:lnTo>
                  <a:lnTo>
                    <a:pt x="324" y="134"/>
                  </a:lnTo>
                  <a:lnTo>
                    <a:pt x="342" y="134"/>
                  </a:lnTo>
                  <a:lnTo>
                    <a:pt x="384" y="120"/>
                  </a:lnTo>
                  <a:lnTo>
                    <a:pt x="398" y="108"/>
                  </a:lnTo>
                  <a:lnTo>
                    <a:pt x="410" y="100"/>
                  </a:lnTo>
                  <a:lnTo>
                    <a:pt x="422" y="92"/>
                  </a:lnTo>
                  <a:lnTo>
                    <a:pt x="438" y="84"/>
                  </a:lnTo>
                  <a:lnTo>
                    <a:pt x="442" y="78"/>
                  </a:lnTo>
                  <a:lnTo>
                    <a:pt x="450" y="72"/>
                  </a:lnTo>
                  <a:lnTo>
                    <a:pt x="462" y="56"/>
                  </a:lnTo>
                  <a:lnTo>
                    <a:pt x="470" y="52"/>
                  </a:lnTo>
                  <a:lnTo>
                    <a:pt x="476" y="46"/>
                  </a:lnTo>
                  <a:lnTo>
                    <a:pt x="494" y="40"/>
                  </a:lnTo>
                  <a:lnTo>
                    <a:pt x="514" y="38"/>
                  </a:lnTo>
                  <a:lnTo>
                    <a:pt x="550" y="36"/>
                  </a:lnTo>
                  <a:lnTo>
                    <a:pt x="570" y="22"/>
                  </a:lnTo>
                  <a:lnTo>
                    <a:pt x="588" y="10"/>
                  </a:lnTo>
                  <a:lnTo>
                    <a:pt x="596" y="6"/>
                  </a:lnTo>
                  <a:lnTo>
                    <a:pt x="606" y="2"/>
                  </a:lnTo>
                  <a:lnTo>
                    <a:pt x="618" y="0"/>
                  </a:lnTo>
                  <a:lnTo>
                    <a:pt x="632" y="0"/>
                  </a:lnTo>
                  <a:lnTo>
                    <a:pt x="654" y="36"/>
                  </a:lnTo>
                  <a:lnTo>
                    <a:pt x="672" y="54"/>
                  </a:lnTo>
                  <a:lnTo>
                    <a:pt x="656" y="82"/>
                  </a:lnTo>
                  <a:lnTo>
                    <a:pt x="646" y="96"/>
                  </a:lnTo>
                  <a:lnTo>
                    <a:pt x="640" y="112"/>
                  </a:lnTo>
                  <a:lnTo>
                    <a:pt x="638" y="140"/>
                  </a:lnTo>
                  <a:lnTo>
                    <a:pt x="642" y="142"/>
                  </a:lnTo>
                  <a:lnTo>
                    <a:pt x="650" y="142"/>
                  </a:lnTo>
                  <a:lnTo>
                    <a:pt x="672" y="142"/>
                  </a:lnTo>
                  <a:lnTo>
                    <a:pt x="682" y="172"/>
                  </a:lnTo>
                  <a:lnTo>
                    <a:pt x="690" y="184"/>
                  </a:lnTo>
                  <a:lnTo>
                    <a:pt x="734" y="180"/>
                  </a:lnTo>
                  <a:lnTo>
                    <a:pt x="740" y="190"/>
                  </a:lnTo>
                  <a:lnTo>
                    <a:pt x="744" y="204"/>
                  </a:lnTo>
                  <a:lnTo>
                    <a:pt x="748" y="220"/>
                  </a:lnTo>
                  <a:lnTo>
                    <a:pt x="748" y="238"/>
                  </a:lnTo>
                  <a:lnTo>
                    <a:pt x="740" y="248"/>
                  </a:lnTo>
                  <a:lnTo>
                    <a:pt x="734" y="254"/>
                  </a:lnTo>
                  <a:lnTo>
                    <a:pt x="726" y="258"/>
                  </a:lnTo>
                  <a:lnTo>
                    <a:pt x="724" y="262"/>
                  </a:lnTo>
                  <a:lnTo>
                    <a:pt x="722" y="264"/>
                  </a:lnTo>
                  <a:lnTo>
                    <a:pt x="718" y="266"/>
                  </a:lnTo>
                  <a:lnTo>
                    <a:pt x="712" y="312"/>
                  </a:lnTo>
                  <a:lnTo>
                    <a:pt x="706" y="324"/>
                  </a:lnTo>
                  <a:lnTo>
                    <a:pt x="700" y="338"/>
                  </a:lnTo>
                  <a:lnTo>
                    <a:pt x="688" y="346"/>
                  </a:lnTo>
                  <a:lnTo>
                    <a:pt x="682" y="350"/>
                  </a:lnTo>
                  <a:lnTo>
                    <a:pt x="682" y="356"/>
                  </a:lnTo>
                  <a:lnTo>
                    <a:pt x="672" y="360"/>
                  </a:lnTo>
                  <a:lnTo>
                    <a:pt x="664" y="366"/>
                  </a:lnTo>
                  <a:lnTo>
                    <a:pt x="656" y="376"/>
                  </a:lnTo>
                  <a:lnTo>
                    <a:pt x="648" y="386"/>
                  </a:lnTo>
                  <a:lnTo>
                    <a:pt x="634" y="406"/>
                  </a:lnTo>
                  <a:lnTo>
                    <a:pt x="626" y="414"/>
                  </a:lnTo>
                  <a:lnTo>
                    <a:pt x="616" y="420"/>
                  </a:lnTo>
                  <a:lnTo>
                    <a:pt x="614" y="424"/>
                  </a:lnTo>
                  <a:lnTo>
                    <a:pt x="610" y="428"/>
                  </a:lnTo>
                  <a:lnTo>
                    <a:pt x="600" y="434"/>
                  </a:lnTo>
                  <a:lnTo>
                    <a:pt x="586" y="448"/>
                  </a:lnTo>
                  <a:lnTo>
                    <a:pt x="572" y="464"/>
                  </a:lnTo>
                  <a:lnTo>
                    <a:pt x="570" y="466"/>
                  </a:lnTo>
                  <a:lnTo>
                    <a:pt x="570" y="468"/>
                  </a:lnTo>
                  <a:lnTo>
                    <a:pt x="566" y="468"/>
                  </a:lnTo>
                  <a:lnTo>
                    <a:pt x="566" y="474"/>
                  </a:lnTo>
                  <a:lnTo>
                    <a:pt x="560" y="474"/>
                  </a:lnTo>
                  <a:lnTo>
                    <a:pt x="556" y="476"/>
                  </a:lnTo>
                  <a:lnTo>
                    <a:pt x="546" y="484"/>
                  </a:lnTo>
                  <a:lnTo>
                    <a:pt x="532" y="500"/>
                  </a:lnTo>
                  <a:lnTo>
                    <a:pt x="518" y="534"/>
                  </a:lnTo>
                  <a:lnTo>
                    <a:pt x="502" y="538"/>
                  </a:lnTo>
                  <a:lnTo>
                    <a:pt x="488" y="544"/>
                  </a:lnTo>
                  <a:lnTo>
                    <a:pt x="478" y="550"/>
                  </a:lnTo>
                  <a:lnTo>
                    <a:pt x="466" y="558"/>
                  </a:lnTo>
                  <a:lnTo>
                    <a:pt x="450" y="558"/>
                  </a:lnTo>
                  <a:close/>
                </a:path>
              </a:pathLst>
            </a:custGeom>
            <a:gradFill>
              <a:gsLst>
                <a:gs pos="0">
                  <a:srgbClr val="008DCB"/>
                </a:gs>
                <a:gs pos="100000">
                  <a:srgbClr val="167AC7"/>
                </a:gs>
              </a:gsLst>
              <a:lin ang="5400000" scaled="1"/>
            </a:gradFill>
            <a:ln w="9525">
              <a:solidFill>
                <a:schemeClr val="bg1"/>
              </a:solidFill>
              <a:round/>
              <a:headEnd/>
              <a:tailEnd/>
            </a:ln>
            <a:extLst/>
          </p:spPr>
          <p:txBody>
            <a:bodyPr/>
            <a:lstStyle/>
            <a:p>
              <a:pPr fontAlgn="base">
                <a:spcBef>
                  <a:spcPct val="0"/>
                </a:spcBef>
                <a:spcAft>
                  <a:spcPct val="0"/>
                </a:spcAft>
              </a:pPr>
              <a:endParaRPr lang="zh-CN" altLang="en-US" kern="0">
                <a:solidFill>
                  <a:prstClr val="black"/>
                </a:solidFill>
                <a:latin typeface="Arial" charset="0"/>
              </a:endParaRPr>
            </a:p>
          </p:txBody>
        </p:sp>
        <p:sp>
          <p:nvSpPr>
            <p:cNvPr id="9" name="Freeform 13"/>
            <p:cNvSpPr>
              <a:spLocks/>
            </p:cNvSpPr>
            <p:nvPr/>
          </p:nvSpPr>
          <p:spPr bwMode="auto">
            <a:xfrm>
              <a:off x="7381875" y="5387976"/>
              <a:ext cx="282575" cy="654050"/>
            </a:xfrm>
            <a:custGeom>
              <a:avLst/>
              <a:gdLst>
                <a:gd name="T0" fmla="*/ 82 w 178"/>
                <a:gd name="T1" fmla="*/ 412 h 412"/>
                <a:gd name="T2" fmla="*/ 82 w 178"/>
                <a:gd name="T3" fmla="*/ 412 h 412"/>
                <a:gd name="T4" fmla="*/ 50 w 178"/>
                <a:gd name="T5" fmla="*/ 364 h 412"/>
                <a:gd name="T6" fmla="*/ 50 w 178"/>
                <a:gd name="T7" fmla="*/ 364 h 412"/>
                <a:gd name="T8" fmla="*/ 40 w 178"/>
                <a:gd name="T9" fmla="*/ 360 h 412"/>
                <a:gd name="T10" fmla="*/ 34 w 178"/>
                <a:gd name="T11" fmla="*/ 356 h 412"/>
                <a:gd name="T12" fmla="*/ 28 w 178"/>
                <a:gd name="T13" fmla="*/ 350 h 412"/>
                <a:gd name="T14" fmla="*/ 26 w 178"/>
                <a:gd name="T15" fmla="*/ 346 h 412"/>
                <a:gd name="T16" fmla="*/ 20 w 178"/>
                <a:gd name="T17" fmla="*/ 336 h 412"/>
                <a:gd name="T18" fmla="*/ 16 w 178"/>
                <a:gd name="T19" fmla="*/ 324 h 412"/>
                <a:gd name="T20" fmla="*/ 16 w 178"/>
                <a:gd name="T21" fmla="*/ 324 h 412"/>
                <a:gd name="T22" fmla="*/ 0 w 178"/>
                <a:gd name="T23" fmla="*/ 304 h 412"/>
                <a:gd name="T24" fmla="*/ 0 w 178"/>
                <a:gd name="T25" fmla="*/ 304 h 412"/>
                <a:gd name="T26" fmla="*/ 2 w 178"/>
                <a:gd name="T27" fmla="*/ 280 h 412"/>
                <a:gd name="T28" fmla="*/ 6 w 178"/>
                <a:gd name="T29" fmla="*/ 258 h 412"/>
                <a:gd name="T30" fmla="*/ 8 w 178"/>
                <a:gd name="T31" fmla="*/ 238 h 412"/>
                <a:gd name="T32" fmla="*/ 8 w 178"/>
                <a:gd name="T33" fmla="*/ 228 h 412"/>
                <a:gd name="T34" fmla="*/ 6 w 178"/>
                <a:gd name="T35" fmla="*/ 220 h 412"/>
                <a:gd name="T36" fmla="*/ 6 w 178"/>
                <a:gd name="T37" fmla="*/ 220 h 412"/>
                <a:gd name="T38" fmla="*/ 6 w 178"/>
                <a:gd name="T39" fmla="*/ 196 h 412"/>
                <a:gd name="T40" fmla="*/ 10 w 178"/>
                <a:gd name="T41" fmla="*/ 180 h 412"/>
                <a:gd name="T42" fmla="*/ 16 w 178"/>
                <a:gd name="T43" fmla="*/ 166 h 412"/>
                <a:gd name="T44" fmla="*/ 30 w 178"/>
                <a:gd name="T45" fmla="*/ 150 h 412"/>
                <a:gd name="T46" fmla="*/ 30 w 178"/>
                <a:gd name="T47" fmla="*/ 150 h 412"/>
                <a:gd name="T48" fmla="*/ 38 w 178"/>
                <a:gd name="T49" fmla="*/ 112 h 412"/>
                <a:gd name="T50" fmla="*/ 38 w 178"/>
                <a:gd name="T51" fmla="*/ 112 h 412"/>
                <a:gd name="T52" fmla="*/ 60 w 178"/>
                <a:gd name="T53" fmla="*/ 64 h 412"/>
                <a:gd name="T54" fmla="*/ 60 w 178"/>
                <a:gd name="T55" fmla="*/ 64 h 412"/>
                <a:gd name="T56" fmla="*/ 76 w 178"/>
                <a:gd name="T57" fmla="*/ 44 h 412"/>
                <a:gd name="T58" fmla="*/ 90 w 178"/>
                <a:gd name="T59" fmla="*/ 28 h 412"/>
                <a:gd name="T60" fmla="*/ 104 w 178"/>
                <a:gd name="T61" fmla="*/ 14 h 412"/>
                <a:gd name="T62" fmla="*/ 122 w 178"/>
                <a:gd name="T63" fmla="*/ 0 h 412"/>
                <a:gd name="T64" fmla="*/ 122 w 178"/>
                <a:gd name="T65" fmla="*/ 0 h 412"/>
                <a:gd name="T66" fmla="*/ 164 w 178"/>
                <a:gd name="T67" fmla="*/ 2 h 412"/>
                <a:gd name="T68" fmla="*/ 164 w 178"/>
                <a:gd name="T69" fmla="*/ 2 h 412"/>
                <a:gd name="T70" fmla="*/ 170 w 178"/>
                <a:gd name="T71" fmla="*/ 6 h 412"/>
                <a:gd name="T72" fmla="*/ 170 w 178"/>
                <a:gd name="T73" fmla="*/ 6 h 412"/>
                <a:gd name="T74" fmla="*/ 176 w 178"/>
                <a:gd name="T75" fmla="*/ 30 h 412"/>
                <a:gd name="T76" fmla="*/ 178 w 178"/>
                <a:gd name="T77" fmla="*/ 44 h 412"/>
                <a:gd name="T78" fmla="*/ 178 w 178"/>
                <a:gd name="T79" fmla="*/ 58 h 412"/>
                <a:gd name="T80" fmla="*/ 178 w 178"/>
                <a:gd name="T81" fmla="*/ 58 h 412"/>
                <a:gd name="T82" fmla="*/ 172 w 178"/>
                <a:gd name="T83" fmla="*/ 72 h 412"/>
                <a:gd name="T84" fmla="*/ 168 w 178"/>
                <a:gd name="T85" fmla="*/ 86 h 412"/>
                <a:gd name="T86" fmla="*/ 166 w 178"/>
                <a:gd name="T87" fmla="*/ 102 h 412"/>
                <a:gd name="T88" fmla="*/ 166 w 178"/>
                <a:gd name="T89" fmla="*/ 118 h 412"/>
                <a:gd name="T90" fmla="*/ 168 w 178"/>
                <a:gd name="T91" fmla="*/ 154 h 412"/>
                <a:gd name="T92" fmla="*/ 170 w 178"/>
                <a:gd name="T93" fmla="*/ 188 h 412"/>
                <a:gd name="T94" fmla="*/ 170 w 178"/>
                <a:gd name="T95" fmla="*/ 188 h 412"/>
                <a:gd name="T96" fmla="*/ 164 w 178"/>
                <a:gd name="T97" fmla="*/ 202 h 412"/>
                <a:gd name="T98" fmla="*/ 158 w 178"/>
                <a:gd name="T99" fmla="*/ 218 h 412"/>
                <a:gd name="T100" fmla="*/ 158 w 178"/>
                <a:gd name="T101" fmla="*/ 218 h 412"/>
                <a:gd name="T102" fmla="*/ 118 w 178"/>
                <a:gd name="T103" fmla="*/ 304 h 412"/>
                <a:gd name="T104" fmla="*/ 118 w 178"/>
                <a:gd name="T105" fmla="*/ 304 h 412"/>
                <a:gd name="T106" fmla="*/ 108 w 178"/>
                <a:gd name="T107" fmla="*/ 398 h 412"/>
                <a:gd name="T108" fmla="*/ 108 w 178"/>
                <a:gd name="T109" fmla="*/ 398 h 412"/>
                <a:gd name="T110" fmla="*/ 98 w 178"/>
                <a:gd name="T111" fmla="*/ 408 h 412"/>
                <a:gd name="T112" fmla="*/ 98 w 178"/>
                <a:gd name="T113" fmla="*/ 408 h 412"/>
                <a:gd name="T114" fmla="*/ 90 w 178"/>
                <a:gd name="T115" fmla="*/ 410 h 412"/>
                <a:gd name="T116" fmla="*/ 82 w 178"/>
                <a:gd name="T117" fmla="*/ 412 h 412"/>
                <a:gd name="T118" fmla="*/ 82 w 178"/>
                <a:gd name="T119" fmla="*/ 412 h 412"/>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178" h="412">
                  <a:moveTo>
                    <a:pt x="82" y="412"/>
                  </a:moveTo>
                  <a:lnTo>
                    <a:pt x="82" y="412"/>
                  </a:lnTo>
                  <a:lnTo>
                    <a:pt x="50" y="364"/>
                  </a:lnTo>
                  <a:lnTo>
                    <a:pt x="40" y="360"/>
                  </a:lnTo>
                  <a:lnTo>
                    <a:pt x="34" y="356"/>
                  </a:lnTo>
                  <a:lnTo>
                    <a:pt x="28" y="350"/>
                  </a:lnTo>
                  <a:lnTo>
                    <a:pt x="26" y="346"/>
                  </a:lnTo>
                  <a:lnTo>
                    <a:pt x="20" y="336"/>
                  </a:lnTo>
                  <a:lnTo>
                    <a:pt x="16" y="324"/>
                  </a:lnTo>
                  <a:lnTo>
                    <a:pt x="0" y="304"/>
                  </a:lnTo>
                  <a:lnTo>
                    <a:pt x="2" y="280"/>
                  </a:lnTo>
                  <a:lnTo>
                    <a:pt x="6" y="258"/>
                  </a:lnTo>
                  <a:lnTo>
                    <a:pt x="8" y="238"/>
                  </a:lnTo>
                  <a:lnTo>
                    <a:pt x="8" y="228"/>
                  </a:lnTo>
                  <a:lnTo>
                    <a:pt x="6" y="220"/>
                  </a:lnTo>
                  <a:lnTo>
                    <a:pt x="6" y="196"/>
                  </a:lnTo>
                  <a:lnTo>
                    <a:pt x="10" y="180"/>
                  </a:lnTo>
                  <a:lnTo>
                    <a:pt x="16" y="166"/>
                  </a:lnTo>
                  <a:lnTo>
                    <a:pt x="30" y="150"/>
                  </a:lnTo>
                  <a:lnTo>
                    <a:pt x="38" y="112"/>
                  </a:lnTo>
                  <a:lnTo>
                    <a:pt x="60" y="64"/>
                  </a:lnTo>
                  <a:lnTo>
                    <a:pt x="76" y="44"/>
                  </a:lnTo>
                  <a:lnTo>
                    <a:pt x="90" y="28"/>
                  </a:lnTo>
                  <a:lnTo>
                    <a:pt x="104" y="14"/>
                  </a:lnTo>
                  <a:lnTo>
                    <a:pt x="122" y="0"/>
                  </a:lnTo>
                  <a:lnTo>
                    <a:pt x="164" y="2"/>
                  </a:lnTo>
                  <a:lnTo>
                    <a:pt x="170" y="6"/>
                  </a:lnTo>
                  <a:lnTo>
                    <a:pt x="176" y="30"/>
                  </a:lnTo>
                  <a:lnTo>
                    <a:pt x="178" y="44"/>
                  </a:lnTo>
                  <a:lnTo>
                    <a:pt x="178" y="58"/>
                  </a:lnTo>
                  <a:lnTo>
                    <a:pt x="172" y="72"/>
                  </a:lnTo>
                  <a:lnTo>
                    <a:pt x="168" y="86"/>
                  </a:lnTo>
                  <a:lnTo>
                    <a:pt x="166" y="102"/>
                  </a:lnTo>
                  <a:lnTo>
                    <a:pt x="166" y="118"/>
                  </a:lnTo>
                  <a:lnTo>
                    <a:pt x="168" y="154"/>
                  </a:lnTo>
                  <a:lnTo>
                    <a:pt x="170" y="188"/>
                  </a:lnTo>
                  <a:lnTo>
                    <a:pt x="164" y="202"/>
                  </a:lnTo>
                  <a:lnTo>
                    <a:pt x="158" y="218"/>
                  </a:lnTo>
                  <a:lnTo>
                    <a:pt x="118" y="304"/>
                  </a:lnTo>
                  <a:lnTo>
                    <a:pt x="108" y="398"/>
                  </a:lnTo>
                  <a:lnTo>
                    <a:pt x="98" y="408"/>
                  </a:lnTo>
                  <a:lnTo>
                    <a:pt x="90" y="410"/>
                  </a:lnTo>
                  <a:lnTo>
                    <a:pt x="82" y="412"/>
                  </a:lnTo>
                  <a:close/>
                </a:path>
              </a:pathLst>
            </a:custGeom>
            <a:solidFill>
              <a:srgbClr val="DCDDDD"/>
            </a:solidFill>
            <a:ln w="9525">
              <a:solidFill>
                <a:schemeClr val="bg1"/>
              </a:solidFill>
              <a:round/>
              <a:headEnd/>
              <a:tailEnd/>
            </a:ln>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Arial" charset="0"/>
              </a:endParaRPr>
            </a:p>
          </p:txBody>
        </p:sp>
        <p:sp>
          <p:nvSpPr>
            <p:cNvPr id="10" name="Freeform 14"/>
            <p:cNvSpPr>
              <a:spLocks/>
            </p:cNvSpPr>
            <p:nvPr/>
          </p:nvSpPr>
          <p:spPr bwMode="auto">
            <a:xfrm>
              <a:off x="7400925" y="5403851"/>
              <a:ext cx="247650" cy="619125"/>
            </a:xfrm>
            <a:custGeom>
              <a:avLst/>
              <a:gdLst>
                <a:gd name="T0" fmla="*/ 76 w 156"/>
                <a:gd name="T1" fmla="*/ 390 h 390"/>
                <a:gd name="T2" fmla="*/ 76 w 156"/>
                <a:gd name="T3" fmla="*/ 390 h 390"/>
                <a:gd name="T4" fmla="*/ 46 w 156"/>
                <a:gd name="T5" fmla="*/ 344 h 390"/>
                <a:gd name="T6" fmla="*/ 46 w 156"/>
                <a:gd name="T7" fmla="*/ 344 h 390"/>
                <a:gd name="T8" fmla="*/ 26 w 156"/>
                <a:gd name="T9" fmla="*/ 338 h 390"/>
                <a:gd name="T10" fmla="*/ 26 w 156"/>
                <a:gd name="T11" fmla="*/ 338 h 390"/>
                <a:gd name="T12" fmla="*/ 22 w 156"/>
                <a:gd name="T13" fmla="*/ 324 h 390"/>
                <a:gd name="T14" fmla="*/ 14 w 156"/>
                <a:gd name="T15" fmla="*/ 310 h 390"/>
                <a:gd name="T16" fmla="*/ 6 w 156"/>
                <a:gd name="T17" fmla="*/ 300 h 390"/>
                <a:gd name="T18" fmla="*/ 0 w 156"/>
                <a:gd name="T19" fmla="*/ 294 h 390"/>
                <a:gd name="T20" fmla="*/ 0 w 156"/>
                <a:gd name="T21" fmla="*/ 294 h 390"/>
                <a:gd name="T22" fmla="*/ 0 w 156"/>
                <a:gd name="T23" fmla="*/ 272 h 390"/>
                <a:gd name="T24" fmla="*/ 0 w 156"/>
                <a:gd name="T25" fmla="*/ 272 h 390"/>
                <a:gd name="T26" fmla="*/ 4 w 156"/>
                <a:gd name="T27" fmla="*/ 242 h 390"/>
                <a:gd name="T28" fmla="*/ 6 w 156"/>
                <a:gd name="T29" fmla="*/ 230 h 390"/>
                <a:gd name="T30" fmla="*/ 8 w 156"/>
                <a:gd name="T31" fmla="*/ 216 h 390"/>
                <a:gd name="T32" fmla="*/ 8 w 156"/>
                <a:gd name="T33" fmla="*/ 216 h 390"/>
                <a:gd name="T34" fmla="*/ 4 w 156"/>
                <a:gd name="T35" fmla="*/ 202 h 390"/>
                <a:gd name="T36" fmla="*/ 4 w 156"/>
                <a:gd name="T37" fmla="*/ 192 h 390"/>
                <a:gd name="T38" fmla="*/ 4 w 156"/>
                <a:gd name="T39" fmla="*/ 182 h 390"/>
                <a:gd name="T40" fmla="*/ 8 w 156"/>
                <a:gd name="T41" fmla="*/ 174 h 390"/>
                <a:gd name="T42" fmla="*/ 18 w 156"/>
                <a:gd name="T43" fmla="*/ 158 h 390"/>
                <a:gd name="T44" fmla="*/ 30 w 156"/>
                <a:gd name="T45" fmla="*/ 142 h 390"/>
                <a:gd name="T46" fmla="*/ 30 w 156"/>
                <a:gd name="T47" fmla="*/ 142 h 390"/>
                <a:gd name="T48" fmla="*/ 38 w 156"/>
                <a:gd name="T49" fmla="*/ 108 h 390"/>
                <a:gd name="T50" fmla="*/ 38 w 156"/>
                <a:gd name="T51" fmla="*/ 108 h 390"/>
                <a:gd name="T52" fmla="*/ 48 w 156"/>
                <a:gd name="T53" fmla="*/ 84 h 390"/>
                <a:gd name="T54" fmla="*/ 56 w 156"/>
                <a:gd name="T55" fmla="*/ 64 h 390"/>
                <a:gd name="T56" fmla="*/ 68 w 156"/>
                <a:gd name="T57" fmla="*/ 46 h 390"/>
                <a:gd name="T58" fmla="*/ 84 w 156"/>
                <a:gd name="T59" fmla="*/ 28 h 390"/>
                <a:gd name="T60" fmla="*/ 84 w 156"/>
                <a:gd name="T61" fmla="*/ 28 h 390"/>
                <a:gd name="T62" fmla="*/ 116 w 156"/>
                <a:gd name="T63" fmla="*/ 2 h 390"/>
                <a:gd name="T64" fmla="*/ 116 w 156"/>
                <a:gd name="T65" fmla="*/ 2 h 390"/>
                <a:gd name="T66" fmla="*/ 150 w 156"/>
                <a:gd name="T67" fmla="*/ 0 h 390"/>
                <a:gd name="T68" fmla="*/ 150 w 156"/>
                <a:gd name="T69" fmla="*/ 0 h 390"/>
                <a:gd name="T70" fmla="*/ 154 w 156"/>
                <a:gd name="T71" fmla="*/ 18 h 390"/>
                <a:gd name="T72" fmla="*/ 156 w 156"/>
                <a:gd name="T73" fmla="*/ 32 h 390"/>
                <a:gd name="T74" fmla="*/ 156 w 156"/>
                <a:gd name="T75" fmla="*/ 44 h 390"/>
                <a:gd name="T76" fmla="*/ 156 w 156"/>
                <a:gd name="T77" fmla="*/ 44 h 390"/>
                <a:gd name="T78" fmla="*/ 150 w 156"/>
                <a:gd name="T79" fmla="*/ 56 h 390"/>
                <a:gd name="T80" fmla="*/ 146 w 156"/>
                <a:gd name="T81" fmla="*/ 70 h 390"/>
                <a:gd name="T82" fmla="*/ 144 w 156"/>
                <a:gd name="T83" fmla="*/ 86 h 390"/>
                <a:gd name="T84" fmla="*/ 142 w 156"/>
                <a:gd name="T85" fmla="*/ 102 h 390"/>
                <a:gd name="T86" fmla="*/ 144 w 156"/>
                <a:gd name="T87" fmla="*/ 138 h 390"/>
                <a:gd name="T88" fmla="*/ 146 w 156"/>
                <a:gd name="T89" fmla="*/ 174 h 390"/>
                <a:gd name="T90" fmla="*/ 146 w 156"/>
                <a:gd name="T91" fmla="*/ 174 h 390"/>
                <a:gd name="T92" fmla="*/ 138 w 156"/>
                <a:gd name="T93" fmla="*/ 196 h 390"/>
                <a:gd name="T94" fmla="*/ 126 w 156"/>
                <a:gd name="T95" fmla="*/ 222 h 390"/>
                <a:gd name="T96" fmla="*/ 102 w 156"/>
                <a:gd name="T97" fmla="*/ 270 h 390"/>
                <a:gd name="T98" fmla="*/ 102 w 156"/>
                <a:gd name="T99" fmla="*/ 270 h 390"/>
                <a:gd name="T100" fmla="*/ 96 w 156"/>
                <a:gd name="T101" fmla="*/ 290 h 390"/>
                <a:gd name="T102" fmla="*/ 96 w 156"/>
                <a:gd name="T103" fmla="*/ 290 h 390"/>
                <a:gd name="T104" fmla="*/ 84 w 156"/>
                <a:gd name="T105" fmla="*/ 382 h 390"/>
                <a:gd name="T106" fmla="*/ 84 w 156"/>
                <a:gd name="T107" fmla="*/ 382 h 390"/>
                <a:gd name="T108" fmla="*/ 80 w 156"/>
                <a:gd name="T109" fmla="*/ 386 h 390"/>
                <a:gd name="T110" fmla="*/ 76 w 156"/>
                <a:gd name="T111" fmla="*/ 390 h 390"/>
                <a:gd name="T112" fmla="*/ 76 w 156"/>
                <a:gd name="T113" fmla="*/ 390 h 390"/>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156" h="390">
                  <a:moveTo>
                    <a:pt x="76" y="390"/>
                  </a:moveTo>
                  <a:lnTo>
                    <a:pt x="76" y="390"/>
                  </a:lnTo>
                  <a:lnTo>
                    <a:pt x="46" y="344"/>
                  </a:lnTo>
                  <a:lnTo>
                    <a:pt x="26" y="338"/>
                  </a:lnTo>
                  <a:lnTo>
                    <a:pt x="22" y="324"/>
                  </a:lnTo>
                  <a:lnTo>
                    <a:pt x="14" y="310"/>
                  </a:lnTo>
                  <a:lnTo>
                    <a:pt x="6" y="300"/>
                  </a:lnTo>
                  <a:lnTo>
                    <a:pt x="0" y="294"/>
                  </a:lnTo>
                  <a:lnTo>
                    <a:pt x="0" y="272"/>
                  </a:lnTo>
                  <a:lnTo>
                    <a:pt x="4" y="242"/>
                  </a:lnTo>
                  <a:lnTo>
                    <a:pt x="6" y="230"/>
                  </a:lnTo>
                  <a:lnTo>
                    <a:pt x="8" y="216"/>
                  </a:lnTo>
                  <a:lnTo>
                    <a:pt x="4" y="202"/>
                  </a:lnTo>
                  <a:lnTo>
                    <a:pt x="4" y="192"/>
                  </a:lnTo>
                  <a:lnTo>
                    <a:pt x="4" y="182"/>
                  </a:lnTo>
                  <a:lnTo>
                    <a:pt x="8" y="174"/>
                  </a:lnTo>
                  <a:lnTo>
                    <a:pt x="18" y="158"/>
                  </a:lnTo>
                  <a:lnTo>
                    <a:pt x="30" y="142"/>
                  </a:lnTo>
                  <a:lnTo>
                    <a:pt x="38" y="108"/>
                  </a:lnTo>
                  <a:lnTo>
                    <a:pt x="48" y="84"/>
                  </a:lnTo>
                  <a:lnTo>
                    <a:pt x="56" y="64"/>
                  </a:lnTo>
                  <a:lnTo>
                    <a:pt x="68" y="46"/>
                  </a:lnTo>
                  <a:lnTo>
                    <a:pt x="84" y="28"/>
                  </a:lnTo>
                  <a:lnTo>
                    <a:pt x="116" y="2"/>
                  </a:lnTo>
                  <a:lnTo>
                    <a:pt x="150" y="0"/>
                  </a:lnTo>
                  <a:lnTo>
                    <a:pt x="154" y="18"/>
                  </a:lnTo>
                  <a:lnTo>
                    <a:pt x="156" y="32"/>
                  </a:lnTo>
                  <a:lnTo>
                    <a:pt x="156" y="44"/>
                  </a:lnTo>
                  <a:lnTo>
                    <a:pt x="150" y="56"/>
                  </a:lnTo>
                  <a:lnTo>
                    <a:pt x="146" y="70"/>
                  </a:lnTo>
                  <a:lnTo>
                    <a:pt x="144" y="86"/>
                  </a:lnTo>
                  <a:lnTo>
                    <a:pt x="142" y="102"/>
                  </a:lnTo>
                  <a:lnTo>
                    <a:pt x="144" y="138"/>
                  </a:lnTo>
                  <a:lnTo>
                    <a:pt x="146" y="174"/>
                  </a:lnTo>
                  <a:lnTo>
                    <a:pt x="138" y="196"/>
                  </a:lnTo>
                  <a:lnTo>
                    <a:pt x="126" y="222"/>
                  </a:lnTo>
                  <a:lnTo>
                    <a:pt x="102" y="270"/>
                  </a:lnTo>
                  <a:lnTo>
                    <a:pt x="96" y="290"/>
                  </a:lnTo>
                  <a:lnTo>
                    <a:pt x="84" y="382"/>
                  </a:lnTo>
                  <a:lnTo>
                    <a:pt x="80" y="386"/>
                  </a:lnTo>
                  <a:lnTo>
                    <a:pt x="76" y="390"/>
                  </a:lnTo>
                  <a:close/>
                </a:path>
              </a:pathLst>
            </a:custGeom>
            <a:gradFill>
              <a:gsLst>
                <a:gs pos="0">
                  <a:srgbClr val="008DCB"/>
                </a:gs>
                <a:gs pos="100000">
                  <a:srgbClr val="167AC7"/>
                </a:gs>
              </a:gsLst>
              <a:lin ang="5400000" scaled="1"/>
            </a:gradFill>
            <a:ln w="9525">
              <a:solidFill>
                <a:schemeClr val="bg1"/>
              </a:solidFill>
              <a:round/>
              <a:headEnd/>
              <a:tailEnd/>
            </a:ln>
            <a:extLst/>
          </p:spPr>
          <p:txBody>
            <a:bodyPr/>
            <a:lstStyle/>
            <a:p>
              <a:pPr fontAlgn="base">
                <a:spcBef>
                  <a:spcPct val="0"/>
                </a:spcBef>
                <a:spcAft>
                  <a:spcPct val="0"/>
                </a:spcAft>
              </a:pPr>
              <a:endParaRPr lang="zh-CN" altLang="en-US" kern="0">
                <a:solidFill>
                  <a:prstClr val="black"/>
                </a:solidFill>
                <a:latin typeface="Arial" charset="0"/>
              </a:endParaRPr>
            </a:p>
          </p:txBody>
        </p:sp>
        <p:sp>
          <p:nvSpPr>
            <p:cNvPr id="11" name="Freeform 15"/>
            <p:cNvSpPr>
              <a:spLocks/>
            </p:cNvSpPr>
            <p:nvPr/>
          </p:nvSpPr>
          <p:spPr bwMode="auto">
            <a:xfrm>
              <a:off x="6708775" y="4911726"/>
              <a:ext cx="657225" cy="854075"/>
            </a:xfrm>
            <a:custGeom>
              <a:avLst/>
              <a:gdLst>
                <a:gd name="T0" fmla="*/ 136 w 414"/>
                <a:gd name="T1" fmla="*/ 532 h 538"/>
                <a:gd name="T2" fmla="*/ 122 w 414"/>
                <a:gd name="T3" fmla="*/ 508 h 538"/>
                <a:gd name="T4" fmla="*/ 116 w 414"/>
                <a:gd name="T5" fmla="*/ 498 h 538"/>
                <a:gd name="T6" fmla="*/ 58 w 414"/>
                <a:gd name="T7" fmla="*/ 426 h 538"/>
                <a:gd name="T8" fmla="*/ 12 w 414"/>
                <a:gd name="T9" fmla="*/ 420 h 538"/>
                <a:gd name="T10" fmla="*/ 0 w 414"/>
                <a:gd name="T11" fmla="*/ 402 h 538"/>
                <a:gd name="T12" fmla="*/ 6 w 414"/>
                <a:gd name="T13" fmla="*/ 360 h 538"/>
                <a:gd name="T14" fmla="*/ 10 w 414"/>
                <a:gd name="T15" fmla="*/ 332 h 538"/>
                <a:gd name="T16" fmla="*/ 8 w 414"/>
                <a:gd name="T17" fmla="*/ 306 h 538"/>
                <a:gd name="T18" fmla="*/ 44 w 414"/>
                <a:gd name="T19" fmla="*/ 246 h 538"/>
                <a:gd name="T20" fmla="*/ 42 w 414"/>
                <a:gd name="T21" fmla="*/ 200 h 538"/>
                <a:gd name="T22" fmla="*/ 46 w 414"/>
                <a:gd name="T23" fmla="*/ 190 h 538"/>
                <a:gd name="T24" fmla="*/ 74 w 414"/>
                <a:gd name="T25" fmla="*/ 174 h 538"/>
                <a:gd name="T26" fmla="*/ 102 w 414"/>
                <a:gd name="T27" fmla="*/ 134 h 538"/>
                <a:gd name="T28" fmla="*/ 102 w 414"/>
                <a:gd name="T29" fmla="*/ 116 h 538"/>
                <a:gd name="T30" fmla="*/ 92 w 414"/>
                <a:gd name="T31" fmla="*/ 88 h 538"/>
                <a:gd name="T32" fmla="*/ 104 w 414"/>
                <a:gd name="T33" fmla="*/ 72 h 538"/>
                <a:gd name="T34" fmla="*/ 132 w 414"/>
                <a:gd name="T35" fmla="*/ 58 h 538"/>
                <a:gd name="T36" fmla="*/ 172 w 414"/>
                <a:gd name="T37" fmla="*/ 48 h 538"/>
                <a:gd name="T38" fmla="*/ 190 w 414"/>
                <a:gd name="T39" fmla="*/ 28 h 538"/>
                <a:gd name="T40" fmla="*/ 204 w 414"/>
                <a:gd name="T41" fmla="*/ 2 h 538"/>
                <a:gd name="T42" fmla="*/ 224 w 414"/>
                <a:gd name="T43" fmla="*/ 2 h 538"/>
                <a:gd name="T44" fmla="*/ 236 w 414"/>
                <a:gd name="T45" fmla="*/ 16 h 538"/>
                <a:gd name="T46" fmla="*/ 250 w 414"/>
                <a:gd name="T47" fmla="*/ 64 h 538"/>
                <a:gd name="T48" fmla="*/ 280 w 414"/>
                <a:gd name="T49" fmla="*/ 96 h 538"/>
                <a:gd name="T50" fmla="*/ 336 w 414"/>
                <a:gd name="T51" fmla="*/ 100 h 538"/>
                <a:gd name="T52" fmla="*/ 366 w 414"/>
                <a:gd name="T53" fmla="*/ 86 h 538"/>
                <a:gd name="T54" fmla="*/ 404 w 414"/>
                <a:gd name="T55" fmla="*/ 84 h 538"/>
                <a:gd name="T56" fmla="*/ 398 w 414"/>
                <a:gd name="T57" fmla="*/ 104 h 538"/>
                <a:gd name="T58" fmla="*/ 384 w 414"/>
                <a:gd name="T59" fmla="*/ 124 h 538"/>
                <a:gd name="T60" fmla="*/ 362 w 414"/>
                <a:gd name="T61" fmla="*/ 154 h 538"/>
                <a:gd name="T62" fmla="*/ 330 w 414"/>
                <a:gd name="T63" fmla="*/ 162 h 538"/>
                <a:gd name="T64" fmla="*/ 328 w 414"/>
                <a:gd name="T65" fmla="*/ 180 h 538"/>
                <a:gd name="T66" fmla="*/ 348 w 414"/>
                <a:gd name="T67" fmla="*/ 198 h 538"/>
                <a:gd name="T68" fmla="*/ 350 w 414"/>
                <a:gd name="T69" fmla="*/ 222 h 538"/>
                <a:gd name="T70" fmla="*/ 348 w 414"/>
                <a:gd name="T71" fmla="*/ 240 h 538"/>
                <a:gd name="T72" fmla="*/ 340 w 414"/>
                <a:gd name="T73" fmla="*/ 278 h 538"/>
                <a:gd name="T74" fmla="*/ 346 w 414"/>
                <a:gd name="T75" fmla="*/ 296 h 538"/>
                <a:gd name="T76" fmla="*/ 356 w 414"/>
                <a:gd name="T77" fmla="*/ 308 h 538"/>
                <a:gd name="T78" fmla="*/ 350 w 414"/>
                <a:gd name="T79" fmla="*/ 306 h 538"/>
                <a:gd name="T80" fmla="*/ 318 w 414"/>
                <a:gd name="T81" fmla="*/ 312 h 538"/>
                <a:gd name="T82" fmla="*/ 318 w 414"/>
                <a:gd name="T83" fmla="*/ 336 h 538"/>
                <a:gd name="T84" fmla="*/ 296 w 414"/>
                <a:gd name="T85" fmla="*/ 354 h 538"/>
                <a:gd name="T86" fmla="*/ 288 w 414"/>
                <a:gd name="T87" fmla="*/ 384 h 538"/>
                <a:gd name="T88" fmla="*/ 268 w 414"/>
                <a:gd name="T89" fmla="*/ 408 h 538"/>
                <a:gd name="T90" fmla="*/ 228 w 414"/>
                <a:gd name="T91" fmla="*/ 416 h 538"/>
                <a:gd name="T92" fmla="*/ 240 w 414"/>
                <a:gd name="T93" fmla="*/ 440 h 538"/>
                <a:gd name="T94" fmla="*/ 218 w 414"/>
                <a:gd name="T95" fmla="*/ 450 h 538"/>
                <a:gd name="T96" fmla="*/ 184 w 414"/>
                <a:gd name="T97" fmla="*/ 480 h 538"/>
                <a:gd name="T98" fmla="*/ 166 w 414"/>
                <a:gd name="T99" fmla="*/ 514 h 538"/>
                <a:gd name="T100" fmla="*/ 150 w 414"/>
                <a:gd name="T101" fmla="*/ 528 h 538"/>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414" h="538">
                  <a:moveTo>
                    <a:pt x="136" y="538"/>
                  </a:moveTo>
                  <a:lnTo>
                    <a:pt x="136" y="538"/>
                  </a:lnTo>
                  <a:lnTo>
                    <a:pt x="136" y="532"/>
                  </a:lnTo>
                  <a:lnTo>
                    <a:pt x="134" y="526"/>
                  </a:lnTo>
                  <a:lnTo>
                    <a:pt x="128" y="516"/>
                  </a:lnTo>
                  <a:lnTo>
                    <a:pt x="122" y="508"/>
                  </a:lnTo>
                  <a:lnTo>
                    <a:pt x="116" y="504"/>
                  </a:lnTo>
                  <a:lnTo>
                    <a:pt x="116" y="498"/>
                  </a:lnTo>
                  <a:lnTo>
                    <a:pt x="58" y="426"/>
                  </a:lnTo>
                  <a:lnTo>
                    <a:pt x="40" y="422"/>
                  </a:lnTo>
                  <a:lnTo>
                    <a:pt x="26" y="420"/>
                  </a:lnTo>
                  <a:lnTo>
                    <a:pt x="12" y="420"/>
                  </a:lnTo>
                  <a:lnTo>
                    <a:pt x="2" y="418"/>
                  </a:lnTo>
                  <a:lnTo>
                    <a:pt x="0" y="402"/>
                  </a:lnTo>
                  <a:lnTo>
                    <a:pt x="0" y="386"/>
                  </a:lnTo>
                  <a:lnTo>
                    <a:pt x="6" y="360"/>
                  </a:lnTo>
                  <a:lnTo>
                    <a:pt x="8" y="352"/>
                  </a:lnTo>
                  <a:lnTo>
                    <a:pt x="10" y="346"/>
                  </a:lnTo>
                  <a:lnTo>
                    <a:pt x="10" y="332"/>
                  </a:lnTo>
                  <a:lnTo>
                    <a:pt x="10" y="318"/>
                  </a:lnTo>
                  <a:lnTo>
                    <a:pt x="8" y="306"/>
                  </a:lnTo>
                  <a:lnTo>
                    <a:pt x="40" y="270"/>
                  </a:lnTo>
                  <a:lnTo>
                    <a:pt x="44" y="246"/>
                  </a:lnTo>
                  <a:lnTo>
                    <a:pt x="42" y="214"/>
                  </a:lnTo>
                  <a:lnTo>
                    <a:pt x="42" y="200"/>
                  </a:lnTo>
                  <a:lnTo>
                    <a:pt x="44" y="194"/>
                  </a:lnTo>
                  <a:lnTo>
                    <a:pt x="46" y="190"/>
                  </a:lnTo>
                  <a:lnTo>
                    <a:pt x="60" y="182"/>
                  </a:lnTo>
                  <a:lnTo>
                    <a:pt x="74" y="174"/>
                  </a:lnTo>
                  <a:lnTo>
                    <a:pt x="94" y="152"/>
                  </a:lnTo>
                  <a:lnTo>
                    <a:pt x="102" y="134"/>
                  </a:lnTo>
                  <a:lnTo>
                    <a:pt x="102" y="116"/>
                  </a:lnTo>
                  <a:lnTo>
                    <a:pt x="96" y="104"/>
                  </a:lnTo>
                  <a:lnTo>
                    <a:pt x="94" y="94"/>
                  </a:lnTo>
                  <a:lnTo>
                    <a:pt x="92" y="88"/>
                  </a:lnTo>
                  <a:lnTo>
                    <a:pt x="94" y="82"/>
                  </a:lnTo>
                  <a:lnTo>
                    <a:pt x="98" y="76"/>
                  </a:lnTo>
                  <a:lnTo>
                    <a:pt x="104" y="72"/>
                  </a:lnTo>
                  <a:lnTo>
                    <a:pt x="120" y="60"/>
                  </a:lnTo>
                  <a:lnTo>
                    <a:pt x="132" y="58"/>
                  </a:lnTo>
                  <a:lnTo>
                    <a:pt x="144" y="56"/>
                  </a:lnTo>
                  <a:lnTo>
                    <a:pt x="158" y="54"/>
                  </a:lnTo>
                  <a:lnTo>
                    <a:pt x="172" y="48"/>
                  </a:lnTo>
                  <a:lnTo>
                    <a:pt x="182" y="40"/>
                  </a:lnTo>
                  <a:lnTo>
                    <a:pt x="190" y="28"/>
                  </a:lnTo>
                  <a:lnTo>
                    <a:pt x="198" y="14"/>
                  </a:lnTo>
                  <a:lnTo>
                    <a:pt x="204" y="2"/>
                  </a:lnTo>
                  <a:lnTo>
                    <a:pt x="210" y="0"/>
                  </a:lnTo>
                  <a:lnTo>
                    <a:pt x="216" y="0"/>
                  </a:lnTo>
                  <a:lnTo>
                    <a:pt x="224" y="2"/>
                  </a:lnTo>
                  <a:lnTo>
                    <a:pt x="232" y="6"/>
                  </a:lnTo>
                  <a:lnTo>
                    <a:pt x="236" y="16"/>
                  </a:lnTo>
                  <a:lnTo>
                    <a:pt x="238" y="28"/>
                  </a:lnTo>
                  <a:lnTo>
                    <a:pt x="246" y="52"/>
                  </a:lnTo>
                  <a:lnTo>
                    <a:pt x="250" y="64"/>
                  </a:lnTo>
                  <a:lnTo>
                    <a:pt x="258" y="76"/>
                  </a:lnTo>
                  <a:lnTo>
                    <a:pt x="266" y="86"/>
                  </a:lnTo>
                  <a:lnTo>
                    <a:pt x="280" y="96"/>
                  </a:lnTo>
                  <a:lnTo>
                    <a:pt x="336" y="100"/>
                  </a:lnTo>
                  <a:lnTo>
                    <a:pt x="342" y="94"/>
                  </a:lnTo>
                  <a:lnTo>
                    <a:pt x="350" y="92"/>
                  </a:lnTo>
                  <a:lnTo>
                    <a:pt x="366" y="86"/>
                  </a:lnTo>
                  <a:lnTo>
                    <a:pt x="386" y="86"/>
                  </a:lnTo>
                  <a:lnTo>
                    <a:pt x="404" y="84"/>
                  </a:lnTo>
                  <a:lnTo>
                    <a:pt x="414" y="90"/>
                  </a:lnTo>
                  <a:lnTo>
                    <a:pt x="398" y="104"/>
                  </a:lnTo>
                  <a:lnTo>
                    <a:pt x="392" y="112"/>
                  </a:lnTo>
                  <a:lnTo>
                    <a:pt x="384" y="124"/>
                  </a:lnTo>
                  <a:lnTo>
                    <a:pt x="382" y="156"/>
                  </a:lnTo>
                  <a:lnTo>
                    <a:pt x="362" y="154"/>
                  </a:lnTo>
                  <a:lnTo>
                    <a:pt x="342" y="154"/>
                  </a:lnTo>
                  <a:lnTo>
                    <a:pt x="336" y="158"/>
                  </a:lnTo>
                  <a:lnTo>
                    <a:pt x="330" y="162"/>
                  </a:lnTo>
                  <a:lnTo>
                    <a:pt x="326" y="168"/>
                  </a:lnTo>
                  <a:lnTo>
                    <a:pt x="328" y="180"/>
                  </a:lnTo>
                  <a:lnTo>
                    <a:pt x="338" y="186"/>
                  </a:lnTo>
                  <a:lnTo>
                    <a:pt x="348" y="198"/>
                  </a:lnTo>
                  <a:lnTo>
                    <a:pt x="364" y="208"/>
                  </a:lnTo>
                  <a:lnTo>
                    <a:pt x="350" y="222"/>
                  </a:lnTo>
                  <a:lnTo>
                    <a:pt x="350" y="230"/>
                  </a:lnTo>
                  <a:lnTo>
                    <a:pt x="348" y="240"/>
                  </a:lnTo>
                  <a:lnTo>
                    <a:pt x="342" y="258"/>
                  </a:lnTo>
                  <a:lnTo>
                    <a:pt x="342" y="268"/>
                  </a:lnTo>
                  <a:lnTo>
                    <a:pt x="340" y="278"/>
                  </a:lnTo>
                  <a:lnTo>
                    <a:pt x="342" y="286"/>
                  </a:lnTo>
                  <a:lnTo>
                    <a:pt x="346" y="296"/>
                  </a:lnTo>
                  <a:lnTo>
                    <a:pt x="356" y="304"/>
                  </a:lnTo>
                  <a:lnTo>
                    <a:pt x="356" y="308"/>
                  </a:lnTo>
                  <a:lnTo>
                    <a:pt x="350" y="306"/>
                  </a:lnTo>
                  <a:lnTo>
                    <a:pt x="322" y="306"/>
                  </a:lnTo>
                  <a:lnTo>
                    <a:pt x="318" y="312"/>
                  </a:lnTo>
                  <a:lnTo>
                    <a:pt x="318" y="318"/>
                  </a:lnTo>
                  <a:lnTo>
                    <a:pt x="320" y="324"/>
                  </a:lnTo>
                  <a:lnTo>
                    <a:pt x="318" y="336"/>
                  </a:lnTo>
                  <a:lnTo>
                    <a:pt x="304" y="346"/>
                  </a:lnTo>
                  <a:lnTo>
                    <a:pt x="296" y="354"/>
                  </a:lnTo>
                  <a:lnTo>
                    <a:pt x="292" y="364"/>
                  </a:lnTo>
                  <a:lnTo>
                    <a:pt x="288" y="384"/>
                  </a:lnTo>
                  <a:lnTo>
                    <a:pt x="278" y="396"/>
                  </a:lnTo>
                  <a:lnTo>
                    <a:pt x="268" y="408"/>
                  </a:lnTo>
                  <a:lnTo>
                    <a:pt x="232" y="410"/>
                  </a:lnTo>
                  <a:lnTo>
                    <a:pt x="228" y="416"/>
                  </a:lnTo>
                  <a:lnTo>
                    <a:pt x="228" y="422"/>
                  </a:lnTo>
                  <a:lnTo>
                    <a:pt x="230" y="430"/>
                  </a:lnTo>
                  <a:lnTo>
                    <a:pt x="240" y="440"/>
                  </a:lnTo>
                  <a:lnTo>
                    <a:pt x="228" y="444"/>
                  </a:lnTo>
                  <a:lnTo>
                    <a:pt x="218" y="450"/>
                  </a:lnTo>
                  <a:lnTo>
                    <a:pt x="208" y="456"/>
                  </a:lnTo>
                  <a:lnTo>
                    <a:pt x="200" y="464"/>
                  </a:lnTo>
                  <a:lnTo>
                    <a:pt x="184" y="480"/>
                  </a:lnTo>
                  <a:lnTo>
                    <a:pt x="168" y="500"/>
                  </a:lnTo>
                  <a:lnTo>
                    <a:pt x="166" y="514"/>
                  </a:lnTo>
                  <a:lnTo>
                    <a:pt x="158" y="522"/>
                  </a:lnTo>
                  <a:lnTo>
                    <a:pt x="150" y="528"/>
                  </a:lnTo>
                  <a:lnTo>
                    <a:pt x="136" y="538"/>
                  </a:lnTo>
                  <a:close/>
                </a:path>
              </a:pathLst>
            </a:custGeom>
            <a:gradFill>
              <a:gsLst>
                <a:gs pos="0">
                  <a:srgbClr val="008DCB"/>
                </a:gs>
                <a:gs pos="100000">
                  <a:srgbClr val="167AC7"/>
                </a:gs>
              </a:gsLst>
              <a:lin ang="5400000" scaled="1"/>
            </a:gradFill>
            <a:ln w="9525">
              <a:solidFill>
                <a:schemeClr val="bg1"/>
              </a:solidFill>
              <a:round/>
              <a:headEnd/>
              <a:tailEnd/>
            </a:ln>
            <a:extLst/>
          </p:spPr>
          <p:txBody>
            <a:bodyPr/>
            <a:lstStyle/>
            <a:p>
              <a:pPr fontAlgn="base">
                <a:spcBef>
                  <a:spcPct val="0"/>
                </a:spcBef>
                <a:spcAft>
                  <a:spcPct val="0"/>
                </a:spcAft>
              </a:pPr>
              <a:endParaRPr lang="zh-CN" altLang="en-US" kern="0">
                <a:solidFill>
                  <a:prstClr val="black"/>
                </a:solidFill>
                <a:latin typeface="Arial" charset="0"/>
              </a:endParaRPr>
            </a:p>
          </p:txBody>
        </p:sp>
        <p:sp>
          <p:nvSpPr>
            <p:cNvPr id="12" name="Freeform 16"/>
            <p:cNvSpPr>
              <a:spLocks/>
            </p:cNvSpPr>
            <p:nvPr/>
          </p:nvSpPr>
          <p:spPr bwMode="auto">
            <a:xfrm>
              <a:off x="4689475" y="4829176"/>
              <a:ext cx="962025" cy="844550"/>
            </a:xfrm>
            <a:custGeom>
              <a:avLst/>
              <a:gdLst>
                <a:gd name="T0" fmla="*/ 210 w 606"/>
                <a:gd name="T1" fmla="*/ 516 h 532"/>
                <a:gd name="T2" fmla="*/ 172 w 606"/>
                <a:gd name="T3" fmla="*/ 494 h 532"/>
                <a:gd name="T4" fmla="*/ 126 w 606"/>
                <a:gd name="T5" fmla="*/ 498 h 532"/>
                <a:gd name="T6" fmla="*/ 96 w 606"/>
                <a:gd name="T7" fmla="*/ 530 h 532"/>
                <a:gd name="T8" fmla="*/ 104 w 606"/>
                <a:gd name="T9" fmla="*/ 494 h 532"/>
                <a:gd name="T10" fmla="*/ 62 w 606"/>
                <a:gd name="T11" fmla="*/ 432 h 532"/>
                <a:gd name="T12" fmla="*/ 84 w 606"/>
                <a:gd name="T13" fmla="*/ 356 h 532"/>
                <a:gd name="T14" fmla="*/ 88 w 606"/>
                <a:gd name="T15" fmla="*/ 336 h 532"/>
                <a:gd name="T16" fmla="*/ 70 w 606"/>
                <a:gd name="T17" fmla="*/ 304 h 532"/>
                <a:gd name="T18" fmla="*/ 20 w 606"/>
                <a:gd name="T19" fmla="*/ 314 h 532"/>
                <a:gd name="T20" fmla="*/ 6 w 606"/>
                <a:gd name="T21" fmla="*/ 302 h 532"/>
                <a:gd name="T22" fmla="*/ 0 w 606"/>
                <a:gd name="T23" fmla="*/ 278 h 532"/>
                <a:gd name="T24" fmla="*/ 10 w 606"/>
                <a:gd name="T25" fmla="*/ 240 h 532"/>
                <a:gd name="T26" fmla="*/ 60 w 606"/>
                <a:gd name="T27" fmla="*/ 218 h 532"/>
                <a:gd name="T28" fmla="*/ 90 w 606"/>
                <a:gd name="T29" fmla="*/ 226 h 532"/>
                <a:gd name="T30" fmla="*/ 134 w 606"/>
                <a:gd name="T31" fmla="*/ 234 h 532"/>
                <a:gd name="T32" fmla="*/ 158 w 606"/>
                <a:gd name="T33" fmla="*/ 214 h 532"/>
                <a:gd name="T34" fmla="*/ 174 w 606"/>
                <a:gd name="T35" fmla="*/ 194 h 532"/>
                <a:gd name="T36" fmla="*/ 252 w 606"/>
                <a:gd name="T37" fmla="*/ 204 h 532"/>
                <a:gd name="T38" fmla="*/ 264 w 606"/>
                <a:gd name="T39" fmla="*/ 182 h 532"/>
                <a:gd name="T40" fmla="*/ 266 w 606"/>
                <a:gd name="T41" fmla="*/ 146 h 532"/>
                <a:gd name="T42" fmla="*/ 196 w 606"/>
                <a:gd name="T43" fmla="*/ 108 h 532"/>
                <a:gd name="T44" fmla="*/ 192 w 606"/>
                <a:gd name="T45" fmla="*/ 88 h 532"/>
                <a:gd name="T46" fmla="*/ 216 w 606"/>
                <a:gd name="T47" fmla="*/ 78 h 532"/>
                <a:gd name="T48" fmla="*/ 278 w 606"/>
                <a:gd name="T49" fmla="*/ 102 h 532"/>
                <a:gd name="T50" fmla="*/ 326 w 606"/>
                <a:gd name="T51" fmla="*/ 88 h 532"/>
                <a:gd name="T52" fmla="*/ 378 w 606"/>
                <a:gd name="T53" fmla="*/ 44 h 532"/>
                <a:gd name="T54" fmla="*/ 390 w 606"/>
                <a:gd name="T55" fmla="*/ 14 h 532"/>
                <a:gd name="T56" fmla="*/ 414 w 606"/>
                <a:gd name="T57" fmla="*/ 0 h 532"/>
                <a:gd name="T58" fmla="*/ 444 w 606"/>
                <a:gd name="T59" fmla="*/ 10 h 532"/>
                <a:gd name="T60" fmla="*/ 468 w 606"/>
                <a:gd name="T61" fmla="*/ 66 h 532"/>
                <a:gd name="T62" fmla="*/ 526 w 606"/>
                <a:gd name="T63" fmla="*/ 130 h 532"/>
                <a:gd name="T64" fmla="*/ 562 w 606"/>
                <a:gd name="T65" fmla="*/ 154 h 532"/>
                <a:gd name="T66" fmla="*/ 564 w 606"/>
                <a:gd name="T67" fmla="*/ 196 h 532"/>
                <a:gd name="T68" fmla="*/ 534 w 606"/>
                <a:gd name="T69" fmla="*/ 216 h 532"/>
                <a:gd name="T70" fmla="*/ 506 w 606"/>
                <a:gd name="T71" fmla="*/ 246 h 532"/>
                <a:gd name="T72" fmla="*/ 532 w 606"/>
                <a:gd name="T73" fmla="*/ 258 h 532"/>
                <a:gd name="T74" fmla="*/ 568 w 606"/>
                <a:gd name="T75" fmla="*/ 326 h 532"/>
                <a:gd name="T76" fmla="*/ 592 w 606"/>
                <a:gd name="T77" fmla="*/ 356 h 532"/>
                <a:gd name="T78" fmla="*/ 590 w 606"/>
                <a:gd name="T79" fmla="*/ 380 h 532"/>
                <a:gd name="T80" fmla="*/ 546 w 606"/>
                <a:gd name="T81" fmla="*/ 408 h 532"/>
                <a:gd name="T82" fmla="*/ 482 w 606"/>
                <a:gd name="T83" fmla="*/ 460 h 532"/>
                <a:gd name="T84" fmla="*/ 434 w 606"/>
                <a:gd name="T85" fmla="*/ 472 h 532"/>
                <a:gd name="T86" fmla="*/ 392 w 606"/>
                <a:gd name="T87" fmla="*/ 456 h 532"/>
                <a:gd name="T88" fmla="*/ 358 w 606"/>
                <a:gd name="T89" fmla="*/ 436 h 532"/>
                <a:gd name="T90" fmla="*/ 332 w 606"/>
                <a:gd name="T91" fmla="*/ 442 h 532"/>
                <a:gd name="T92" fmla="*/ 302 w 606"/>
                <a:gd name="T93" fmla="*/ 492 h 532"/>
                <a:gd name="T94" fmla="*/ 266 w 606"/>
                <a:gd name="T95" fmla="*/ 528 h 532"/>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606" h="532">
                  <a:moveTo>
                    <a:pt x="240" y="532"/>
                  </a:moveTo>
                  <a:lnTo>
                    <a:pt x="240" y="532"/>
                  </a:lnTo>
                  <a:lnTo>
                    <a:pt x="222" y="524"/>
                  </a:lnTo>
                  <a:lnTo>
                    <a:pt x="210" y="516"/>
                  </a:lnTo>
                  <a:lnTo>
                    <a:pt x="202" y="508"/>
                  </a:lnTo>
                  <a:lnTo>
                    <a:pt x="194" y="502"/>
                  </a:lnTo>
                  <a:lnTo>
                    <a:pt x="172" y="494"/>
                  </a:lnTo>
                  <a:lnTo>
                    <a:pt x="152" y="494"/>
                  </a:lnTo>
                  <a:lnTo>
                    <a:pt x="138" y="494"/>
                  </a:lnTo>
                  <a:lnTo>
                    <a:pt x="126" y="498"/>
                  </a:lnTo>
                  <a:lnTo>
                    <a:pt x="112" y="508"/>
                  </a:lnTo>
                  <a:lnTo>
                    <a:pt x="96" y="530"/>
                  </a:lnTo>
                  <a:lnTo>
                    <a:pt x="96" y="518"/>
                  </a:lnTo>
                  <a:lnTo>
                    <a:pt x="98" y="508"/>
                  </a:lnTo>
                  <a:lnTo>
                    <a:pt x="104" y="494"/>
                  </a:lnTo>
                  <a:lnTo>
                    <a:pt x="106" y="452"/>
                  </a:lnTo>
                  <a:lnTo>
                    <a:pt x="62" y="432"/>
                  </a:lnTo>
                  <a:lnTo>
                    <a:pt x="64" y="420"/>
                  </a:lnTo>
                  <a:lnTo>
                    <a:pt x="68" y="410"/>
                  </a:lnTo>
                  <a:lnTo>
                    <a:pt x="84" y="356"/>
                  </a:lnTo>
                  <a:lnTo>
                    <a:pt x="88" y="352"/>
                  </a:lnTo>
                  <a:lnTo>
                    <a:pt x="88" y="346"/>
                  </a:lnTo>
                  <a:lnTo>
                    <a:pt x="88" y="336"/>
                  </a:lnTo>
                  <a:lnTo>
                    <a:pt x="84" y="320"/>
                  </a:lnTo>
                  <a:lnTo>
                    <a:pt x="70" y="304"/>
                  </a:lnTo>
                  <a:lnTo>
                    <a:pt x="58" y="306"/>
                  </a:lnTo>
                  <a:lnTo>
                    <a:pt x="46" y="308"/>
                  </a:lnTo>
                  <a:lnTo>
                    <a:pt x="20" y="314"/>
                  </a:lnTo>
                  <a:lnTo>
                    <a:pt x="14" y="314"/>
                  </a:lnTo>
                  <a:lnTo>
                    <a:pt x="10" y="310"/>
                  </a:lnTo>
                  <a:lnTo>
                    <a:pt x="8" y="308"/>
                  </a:lnTo>
                  <a:lnTo>
                    <a:pt x="6" y="302"/>
                  </a:lnTo>
                  <a:lnTo>
                    <a:pt x="6" y="294"/>
                  </a:lnTo>
                  <a:lnTo>
                    <a:pt x="6" y="290"/>
                  </a:lnTo>
                  <a:lnTo>
                    <a:pt x="0" y="278"/>
                  </a:lnTo>
                  <a:lnTo>
                    <a:pt x="2" y="262"/>
                  </a:lnTo>
                  <a:lnTo>
                    <a:pt x="4" y="250"/>
                  </a:lnTo>
                  <a:lnTo>
                    <a:pt x="10" y="240"/>
                  </a:lnTo>
                  <a:lnTo>
                    <a:pt x="16" y="234"/>
                  </a:lnTo>
                  <a:lnTo>
                    <a:pt x="24" y="228"/>
                  </a:lnTo>
                  <a:lnTo>
                    <a:pt x="34" y="224"/>
                  </a:lnTo>
                  <a:lnTo>
                    <a:pt x="60" y="218"/>
                  </a:lnTo>
                  <a:lnTo>
                    <a:pt x="74" y="218"/>
                  </a:lnTo>
                  <a:lnTo>
                    <a:pt x="90" y="226"/>
                  </a:lnTo>
                  <a:lnTo>
                    <a:pt x="106" y="232"/>
                  </a:lnTo>
                  <a:lnTo>
                    <a:pt x="114" y="234"/>
                  </a:lnTo>
                  <a:lnTo>
                    <a:pt x="124" y="236"/>
                  </a:lnTo>
                  <a:lnTo>
                    <a:pt x="134" y="234"/>
                  </a:lnTo>
                  <a:lnTo>
                    <a:pt x="144" y="230"/>
                  </a:lnTo>
                  <a:lnTo>
                    <a:pt x="158" y="214"/>
                  </a:lnTo>
                  <a:lnTo>
                    <a:pt x="164" y="196"/>
                  </a:lnTo>
                  <a:lnTo>
                    <a:pt x="174" y="194"/>
                  </a:lnTo>
                  <a:lnTo>
                    <a:pt x="178" y="198"/>
                  </a:lnTo>
                  <a:lnTo>
                    <a:pt x="186" y="200"/>
                  </a:lnTo>
                  <a:lnTo>
                    <a:pt x="206" y="202"/>
                  </a:lnTo>
                  <a:lnTo>
                    <a:pt x="252" y="204"/>
                  </a:lnTo>
                  <a:lnTo>
                    <a:pt x="258" y="196"/>
                  </a:lnTo>
                  <a:lnTo>
                    <a:pt x="262" y="190"/>
                  </a:lnTo>
                  <a:lnTo>
                    <a:pt x="264" y="182"/>
                  </a:lnTo>
                  <a:lnTo>
                    <a:pt x="266" y="174"/>
                  </a:lnTo>
                  <a:lnTo>
                    <a:pt x="266" y="160"/>
                  </a:lnTo>
                  <a:lnTo>
                    <a:pt x="266" y="146"/>
                  </a:lnTo>
                  <a:lnTo>
                    <a:pt x="256" y="136"/>
                  </a:lnTo>
                  <a:lnTo>
                    <a:pt x="248" y="130"/>
                  </a:lnTo>
                  <a:lnTo>
                    <a:pt x="230" y="120"/>
                  </a:lnTo>
                  <a:lnTo>
                    <a:pt x="196" y="108"/>
                  </a:lnTo>
                  <a:lnTo>
                    <a:pt x="194" y="100"/>
                  </a:lnTo>
                  <a:lnTo>
                    <a:pt x="192" y="94"/>
                  </a:lnTo>
                  <a:lnTo>
                    <a:pt x="192" y="88"/>
                  </a:lnTo>
                  <a:lnTo>
                    <a:pt x="194" y="84"/>
                  </a:lnTo>
                  <a:lnTo>
                    <a:pt x="198" y="82"/>
                  </a:lnTo>
                  <a:lnTo>
                    <a:pt x="202" y="80"/>
                  </a:lnTo>
                  <a:lnTo>
                    <a:pt x="216" y="78"/>
                  </a:lnTo>
                  <a:lnTo>
                    <a:pt x="238" y="94"/>
                  </a:lnTo>
                  <a:lnTo>
                    <a:pt x="278" y="102"/>
                  </a:lnTo>
                  <a:lnTo>
                    <a:pt x="294" y="100"/>
                  </a:lnTo>
                  <a:lnTo>
                    <a:pt x="310" y="96"/>
                  </a:lnTo>
                  <a:lnTo>
                    <a:pt x="326" y="88"/>
                  </a:lnTo>
                  <a:lnTo>
                    <a:pt x="342" y="80"/>
                  </a:lnTo>
                  <a:lnTo>
                    <a:pt x="356" y="68"/>
                  </a:lnTo>
                  <a:lnTo>
                    <a:pt x="368" y="56"/>
                  </a:lnTo>
                  <a:lnTo>
                    <a:pt x="378" y="44"/>
                  </a:lnTo>
                  <a:lnTo>
                    <a:pt x="386" y="30"/>
                  </a:lnTo>
                  <a:lnTo>
                    <a:pt x="388" y="22"/>
                  </a:lnTo>
                  <a:lnTo>
                    <a:pt x="390" y="14"/>
                  </a:lnTo>
                  <a:lnTo>
                    <a:pt x="394" y="8"/>
                  </a:lnTo>
                  <a:lnTo>
                    <a:pt x="400" y="4"/>
                  </a:lnTo>
                  <a:lnTo>
                    <a:pt x="406" y="2"/>
                  </a:lnTo>
                  <a:lnTo>
                    <a:pt x="414" y="0"/>
                  </a:lnTo>
                  <a:lnTo>
                    <a:pt x="432" y="0"/>
                  </a:lnTo>
                  <a:lnTo>
                    <a:pt x="438" y="4"/>
                  </a:lnTo>
                  <a:lnTo>
                    <a:pt x="444" y="10"/>
                  </a:lnTo>
                  <a:lnTo>
                    <a:pt x="450" y="16"/>
                  </a:lnTo>
                  <a:lnTo>
                    <a:pt x="456" y="24"/>
                  </a:lnTo>
                  <a:lnTo>
                    <a:pt x="464" y="44"/>
                  </a:lnTo>
                  <a:lnTo>
                    <a:pt x="468" y="66"/>
                  </a:lnTo>
                  <a:lnTo>
                    <a:pt x="494" y="98"/>
                  </a:lnTo>
                  <a:lnTo>
                    <a:pt x="508" y="114"/>
                  </a:lnTo>
                  <a:lnTo>
                    <a:pt x="526" y="130"/>
                  </a:lnTo>
                  <a:lnTo>
                    <a:pt x="558" y="142"/>
                  </a:lnTo>
                  <a:lnTo>
                    <a:pt x="562" y="154"/>
                  </a:lnTo>
                  <a:lnTo>
                    <a:pt x="566" y="170"/>
                  </a:lnTo>
                  <a:lnTo>
                    <a:pt x="566" y="178"/>
                  </a:lnTo>
                  <a:lnTo>
                    <a:pt x="566" y="188"/>
                  </a:lnTo>
                  <a:lnTo>
                    <a:pt x="564" y="196"/>
                  </a:lnTo>
                  <a:lnTo>
                    <a:pt x="558" y="204"/>
                  </a:lnTo>
                  <a:lnTo>
                    <a:pt x="546" y="210"/>
                  </a:lnTo>
                  <a:lnTo>
                    <a:pt x="534" y="216"/>
                  </a:lnTo>
                  <a:lnTo>
                    <a:pt x="516" y="222"/>
                  </a:lnTo>
                  <a:lnTo>
                    <a:pt x="510" y="228"/>
                  </a:lnTo>
                  <a:lnTo>
                    <a:pt x="506" y="234"/>
                  </a:lnTo>
                  <a:lnTo>
                    <a:pt x="506" y="246"/>
                  </a:lnTo>
                  <a:lnTo>
                    <a:pt x="506" y="262"/>
                  </a:lnTo>
                  <a:lnTo>
                    <a:pt x="518" y="262"/>
                  </a:lnTo>
                  <a:lnTo>
                    <a:pt x="532" y="258"/>
                  </a:lnTo>
                  <a:lnTo>
                    <a:pt x="572" y="256"/>
                  </a:lnTo>
                  <a:lnTo>
                    <a:pt x="568" y="326"/>
                  </a:lnTo>
                  <a:lnTo>
                    <a:pt x="572" y="334"/>
                  </a:lnTo>
                  <a:lnTo>
                    <a:pt x="576" y="340"/>
                  </a:lnTo>
                  <a:lnTo>
                    <a:pt x="592" y="356"/>
                  </a:lnTo>
                  <a:lnTo>
                    <a:pt x="606" y="378"/>
                  </a:lnTo>
                  <a:lnTo>
                    <a:pt x="590" y="380"/>
                  </a:lnTo>
                  <a:lnTo>
                    <a:pt x="576" y="384"/>
                  </a:lnTo>
                  <a:lnTo>
                    <a:pt x="554" y="398"/>
                  </a:lnTo>
                  <a:lnTo>
                    <a:pt x="546" y="408"/>
                  </a:lnTo>
                  <a:lnTo>
                    <a:pt x="538" y="416"/>
                  </a:lnTo>
                  <a:lnTo>
                    <a:pt x="520" y="430"/>
                  </a:lnTo>
                  <a:lnTo>
                    <a:pt x="500" y="444"/>
                  </a:lnTo>
                  <a:lnTo>
                    <a:pt x="482" y="460"/>
                  </a:lnTo>
                  <a:lnTo>
                    <a:pt x="466" y="464"/>
                  </a:lnTo>
                  <a:lnTo>
                    <a:pt x="450" y="470"/>
                  </a:lnTo>
                  <a:lnTo>
                    <a:pt x="434" y="472"/>
                  </a:lnTo>
                  <a:lnTo>
                    <a:pt x="420" y="472"/>
                  </a:lnTo>
                  <a:lnTo>
                    <a:pt x="392" y="456"/>
                  </a:lnTo>
                  <a:lnTo>
                    <a:pt x="376" y="440"/>
                  </a:lnTo>
                  <a:lnTo>
                    <a:pt x="372" y="438"/>
                  </a:lnTo>
                  <a:lnTo>
                    <a:pt x="368" y="436"/>
                  </a:lnTo>
                  <a:lnTo>
                    <a:pt x="358" y="436"/>
                  </a:lnTo>
                  <a:lnTo>
                    <a:pt x="342" y="436"/>
                  </a:lnTo>
                  <a:lnTo>
                    <a:pt x="336" y="438"/>
                  </a:lnTo>
                  <a:lnTo>
                    <a:pt x="332" y="442"/>
                  </a:lnTo>
                  <a:lnTo>
                    <a:pt x="330" y="464"/>
                  </a:lnTo>
                  <a:lnTo>
                    <a:pt x="302" y="492"/>
                  </a:lnTo>
                  <a:lnTo>
                    <a:pt x="290" y="506"/>
                  </a:lnTo>
                  <a:lnTo>
                    <a:pt x="278" y="522"/>
                  </a:lnTo>
                  <a:lnTo>
                    <a:pt x="266" y="528"/>
                  </a:lnTo>
                  <a:lnTo>
                    <a:pt x="256" y="530"/>
                  </a:lnTo>
                  <a:lnTo>
                    <a:pt x="240" y="532"/>
                  </a:lnTo>
                  <a:close/>
                </a:path>
              </a:pathLst>
            </a:custGeom>
            <a:gradFill>
              <a:gsLst>
                <a:gs pos="0">
                  <a:srgbClr val="008DCB"/>
                </a:gs>
                <a:gs pos="100000">
                  <a:srgbClr val="167AC7"/>
                </a:gs>
              </a:gsLst>
              <a:lin ang="5400000" scaled="1"/>
            </a:gradFill>
            <a:ln w="9525">
              <a:solidFill>
                <a:schemeClr val="bg1"/>
              </a:solidFill>
              <a:round/>
              <a:headEnd/>
              <a:tailEnd/>
            </a:ln>
            <a:extLst/>
          </p:spPr>
          <p:txBody>
            <a:bodyPr/>
            <a:lstStyle/>
            <a:p>
              <a:pPr fontAlgn="base">
                <a:spcBef>
                  <a:spcPct val="0"/>
                </a:spcBef>
                <a:spcAft>
                  <a:spcPct val="0"/>
                </a:spcAft>
              </a:pPr>
              <a:endParaRPr lang="zh-CN" altLang="en-US" kern="0">
                <a:solidFill>
                  <a:prstClr val="black"/>
                </a:solidFill>
                <a:latin typeface="Arial" charset="0"/>
              </a:endParaRPr>
            </a:p>
          </p:txBody>
        </p:sp>
        <p:sp>
          <p:nvSpPr>
            <p:cNvPr id="13" name="Freeform 17"/>
            <p:cNvSpPr>
              <a:spLocks/>
            </p:cNvSpPr>
            <p:nvPr/>
          </p:nvSpPr>
          <p:spPr bwMode="auto">
            <a:xfrm>
              <a:off x="5508625" y="4654551"/>
              <a:ext cx="854075" cy="1012825"/>
            </a:xfrm>
            <a:custGeom>
              <a:avLst/>
              <a:gdLst>
                <a:gd name="T0" fmla="*/ 324 w 538"/>
                <a:gd name="T1" fmla="*/ 632 h 638"/>
                <a:gd name="T2" fmla="*/ 306 w 538"/>
                <a:gd name="T3" fmla="*/ 628 h 638"/>
                <a:gd name="T4" fmla="*/ 282 w 538"/>
                <a:gd name="T5" fmla="*/ 636 h 638"/>
                <a:gd name="T6" fmla="*/ 272 w 538"/>
                <a:gd name="T7" fmla="*/ 608 h 638"/>
                <a:gd name="T8" fmla="*/ 258 w 538"/>
                <a:gd name="T9" fmla="*/ 594 h 638"/>
                <a:gd name="T10" fmla="*/ 234 w 538"/>
                <a:gd name="T11" fmla="*/ 594 h 638"/>
                <a:gd name="T12" fmla="*/ 234 w 538"/>
                <a:gd name="T13" fmla="*/ 580 h 638"/>
                <a:gd name="T14" fmla="*/ 268 w 538"/>
                <a:gd name="T15" fmla="*/ 508 h 638"/>
                <a:gd name="T16" fmla="*/ 240 w 538"/>
                <a:gd name="T17" fmla="*/ 472 h 638"/>
                <a:gd name="T18" fmla="*/ 226 w 538"/>
                <a:gd name="T19" fmla="*/ 452 h 638"/>
                <a:gd name="T20" fmla="*/ 204 w 538"/>
                <a:gd name="T21" fmla="*/ 448 h 638"/>
                <a:gd name="T22" fmla="*/ 172 w 538"/>
                <a:gd name="T23" fmla="*/ 456 h 638"/>
                <a:gd name="T24" fmla="*/ 132 w 538"/>
                <a:gd name="T25" fmla="*/ 486 h 638"/>
                <a:gd name="T26" fmla="*/ 98 w 538"/>
                <a:gd name="T27" fmla="*/ 488 h 638"/>
                <a:gd name="T28" fmla="*/ 86 w 538"/>
                <a:gd name="T29" fmla="*/ 458 h 638"/>
                <a:gd name="T30" fmla="*/ 68 w 538"/>
                <a:gd name="T31" fmla="*/ 442 h 638"/>
                <a:gd name="T32" fmla="*/ 64 w 538"/>
                <a:gd name="T33" fmla="*/ 354 h 638"/>
                <a:gd name="T34" fmla="*/ 14 w 538"/>
                <a:gd name="T35" fmla="*/ 358 h 638"/>
                <a:gd name="T36" fmla="*/ 0 w 538"/>
                <a:gd name="T37" fmla="*/ 352 h 638"/>
                <a:gd name="T38" fmla="*/ 8 w 538"/>
                <a:gd name="T39" fmla="*/ 340 h 638"/>
                <a:gd name="T40" fmla="*/ 32 w 538"/>
                <a:gd name="T41" fmla="*/ 334 h 638"/>
                <a:gd name="T42" fmla="*/ 54 w 538"/>
                <a:gd name="T43" fmla="*/ 312 h 638"/>
                <a:gd name="T44" fmla="*/ 62 w 538"/>
                <a:gd name="T45" fmla="*/ 284 h 638"/>
                <a:gd name="T46" fmla="*/ 46 w 538"/>
                <a:gd name="T47" fmla="*/ 154 h 638"/>
                <a:gd name="T48" fmla="*/ 40 w 538"/>
                <a:gd name="T49" fmla="*/ 130 h 638"/>
                <a:gd name="T50" fmla="*/ 64 w 538"/>
                <a:gd name="T51" fmla="*/ 108 h 638"/>
                <a:gd name="T52" fmla="*/ 80 w 538"/>
                <a:gd name="T53" fmla="*/ 78 h 638"/>
                <a:gd name="T54" fmla="*/ 114 w 538"/>
                <a:gd name="T55" fmla="*/ 56 h 638"/>
                <a:gd name="T56" fmla="*/ 142 w 538"/>
                <a:gd name="T57" fmla="*/ 58 h 638"/>
                <a:gd name="T58" fmla="*/ 158 w 538"/>
                <a:gd name="T59" fmla="*/ 54 h 638"/>
                <a:gd name="T60" fmla="*/ 168 w 538"/>
                <a:gd name="T61" fmla="*/ 42 h 638"/>
                <a:gd name="T62" fmla="*/ 158 w 538"/>
                <a:gd name="T63" fmla="*/ 14 h 638"/>
                <a:gd name="T64" fmla="*/ 156 w 538"/>
                <a:gd name="T65" fmla="*/ 4 h 638"/>
                <a:gd name="T66" fmla="*/ 174 w 538"/>
                <a:gd name="T67" fmla="*/ 2 h 638"/>
                <a:gd name="T68" fmla="*/ 210 w 538"/>
                <a:gd name="T69" fmla="*/ 12 h 638"/>
                <a:gd name="T70" fmla="*/ 274 w 538"/>
                <a:gd name="T71" fmla="*/ 34 h 638"/>
                <a:gd name="T72" fmla="*/ 312 w 538"/>
                <a:gd name="T73" fmla="*/ 56 h 638"/>
                <a:gd name="T74" fmla="*/ 372 w 538"/>
                <a:gd name="T75" fmla="*/ 68 h 638"/>
                <a:gd name="T76" fmla="*/ 392 w 538"/>
                <a:gd name="T77" fmla="*/ 44 h 638"/>
                <a:gd name="T78" fmla="*/ 420 w 538"/>
                <a:gd name="T79" fmla="*/ 60 h 638"/>
                <a:gd name="T80" fmla="*/ 450 w 538"/>
                <a:gd name="T81" fmla="*/ 82 h 638"/>
                <a:gd name="T82" fmla="*/ 482 w 538"/>
                <a:gd name="T83" fmla="*/ 100 h 638"/>
                <a:gd name="T84" fmla="*/ 514 w 538"/>
                <a:gd name="T85" fmla="*/ 134 h 638"/>
                <a:gd name="T86" fmla="*/ 522 w 538"/>
                <a:gd name="T87" fmla="*/ 180 h 638"/>
                <a:gd name="T88" fmla="*/ 516 w 538"/>
                <a:gd name="T89" fmla="*/ 214 h 638"/>
                <a:gd name="T90" fmla="*/ 486 w 538"/>
                <a:gd name="T91" fmla="*/ 248 h 638"/>
                <a:gd name="T92" fmla="*/ 480 w 538"/>
                <a:gd name="T93" fmla="*/ 286 h 638"/>
                <a:gd name="T94" fmla="*/ 494 w 538"/>
                <a:gd name="T95" fmla="*/ 320 h 638"/>
                <a:gd name="T96" fmla="*/ 502 w 538"/>
                <a:gd name="T97" fmla="*/ 344 h 638"/>
                <a:gd name="T98" fmla="*/ 522 w 538"/>
                <a:gd name="T99" fmla="*/ 414 h 638"/>
                <a:gd name="T100" fmla="*/ 532 w 538"/>
                <a:gd name="T101" fmla="*/ 440 h 638"/>
                <a:gd name="T102" fmla="*/ 528 w 538"/>
                <a:gd name="T103" fmla="*/ 472 h 638"/>
                <a:gd name="T104" fmla="*/ 538 w 538"/>
                <a:gd name="T105" fmla="*/ 536 h 638"/>
                <a:gd name="T106" fmla="*/ 426 w 538"/>
                <a:gd name="T107" fmla="*/ 540 h 638"/>
                <a:gd name="T108" fmla="*/ 428 w 538"/>
                <a:gd name="T109" fmla="*/ 558 h 638"/>
                <a:gd name="T110" fmla="*/ 446 w 538"/>
                <a:gd name="T111" fmla="*/ 580 h 638"/>
                <a:gd name="T112" fmla="*/ 436 w 538"/>
                <a:gd name="T113" fmla="*/ 598 h 638"/>
                <a:gd name="T114" fmla="*/ 402 w 538"/>
                <a:gd name="T115" fmla="*/ 568 h 638"/>
                <a:gd name="T116" fmla="*/ 368 w 538"/>
                <a:gd name="T117" fmla="*/ 566 h 638"/>
                <a:gd name="T118" fmla="*/ 348 w 538"/>
                <a:gd name="T119" fmla="*/ 604 h 638"/>
                <a:gd name="T120" fmla="*/ 336 w 538"/>
                <a:gd name="T121" fmla="*/ 634 h 6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538" h="638">
                  <a:moveTo>
                    <a:pt x="332" y="638"/>
                  </a:moveTo>
                  <a:lnTo>
                    <a:pt x="332" y="638"/>
                  </a:lnTo>
                  <a:lnTo>
                    <a:pt x="324" y="632"/>
                  </a:lnTo>
                  <a:lnTo>
                    <a:pt x="318" y="630"/>
                  </a:lnTo>
                  <a:lnTo>
                    <a:pt x="312" y="628"/>
                  </a:lnTo>
                  <a:lnTo>
                    <a:pt x="306" y="628"/>
                  </a:lnTo>
                  <a:lnTo>
                    <a:pt x="294" y="632"/>
                  </a:lnTo>
                  <a:lnTo>
                    <a:pt x="282" y="636"/>
                  </a:lnTo>
                  <a:lnTo>
                    <a:pt x="274" y="620"/>
                  </a:lnTo>
                  <a:lnTo>
                    <a:pt x="272" y="608"/>
                  </a:lnTo>
                  <a:lnTo>
                    <a:pt x="270" y="600"/>
                  </a:lnTo>
                  <a:lnTo>
                    <a:pt x="264" y="596"/>
                  </a:lnTo>
                  <a:lnTo>
                    <a:pt x="258" y="594"/>
                  </a:lnTo>
                  <a:lnTo>
                    <a:pt x="252" y="592"/>
                  </a:lnTo>
                  <a:lnTo>
                    <a:pt x="246" y="592"/>
                  </a:lnTo>
                  <a:lnTo>
                    <a:pt x="234" y="594"/>
                  </a:lnTo>
                  <a:lnTo>
                    <a:pt x="234" y="580"/>
                  </a:lnTo>
                  <a:lnTo>
                    <a:pt x="254" y="542"/>
                  </a:lnTo>
                  <a:lnTo>
                    <a:pt x="264" y="524"/>
                  </a:lnTo>
                  <a:lnTo>
                    <a:pt x="268" y="508"/>
                  </a:lnTo>
                  <a:lnTo>
                    <a:pt x="246" y="484"/>
                  </a:lnTo>
                  <a:lnTo>
                    <a:pt x="240" y="472"/>
                  </a:lnTo>
                  <a:lnTo>
                    <a:pt x="236" y="462"/>
                  </a:lnTo>
                  <a:lnTo>
                    <a:pt x="226" y="452"/>
                  </a:lnTo>
                  <a:lnTo>
                    <a:pt x="218" y="448"/>
                  </a:lnTo>
                  <a:lnTo>
                    <a:pt x="212" y="448"/>
                  </a:lnTo>
                  <a:lnTo>
                    <a:pt x="204" y="448"/>
                  </a:lnTo>
                  <a:lnTo>
                    <a:pt x="172" y="456"/>
                  </a:lnTo>
                  <a:lnTo>
                    <a:pt x="162" y="466"/>
                  </a:lnTo>
                  <a:lnTo>
                    <a:pt x="152" y="472"/>
                  </a:lnTo>
                  <a:lnTo>
                    <a:pt x="132" y="486"/>
                  </a:lnTo>
                  <a:lnTo>
                    <a:pt x="98" y="488"/>
                  </a:lnTo>
                  <a:lnTo>
                    <a:pt x="96" y="478"/>
                  </a:lnTo>
                  <a:lnTo>
                    <a:pt x="94" y="470"/>
                  </a:lnTo>
                  <a:lnTo>
                    <a:pt x="86" y="458"/>
                  </a:lnTo>
                  <a:lnTo>
                    <a:pt x="76" y="448"/>
                  </a:lnTo>
                  <a:lnTo>
                    <a:pt x="68" y="442"/>
                  </a:lnTo>
                  <a:lnTo>
                    <a:pt x="64" y="432"/>
                  </a:lnTo>
                  <a:lnTo>
                    <a:pt x="64" y="354"/>
                  </a:lnTo>
                  <a:lnTo>
                    <a:pt x="28" y="356"/>
                  </a:lnTo>
                  <a:lnTo>
                    <a:pt x="14" y="358"/>
                  </a:lnTo>
                  <a:lnTo>
                    <a:pt x="0" y="362"/>
                  </a:lnTo>
                  <a:lnTo>
                    <a:pt x="0" y="352"/>
                  </a:lnTo>
                  <a:lnTo>
                    <a:pt x="2" y="346"/>
                  </a:lnTo>
                  <a:lnTo>
                    <a:pt x="4" y="344"/>
                  </a:lnTo>
                  <a:lnTo>
                    <a:pt x="8" y="340"/>
                  </a:lnTo>
                  <a:lnTo>
                    <a:pt x="18" y="338"/>
                  </a:lnTo>
                  <a:lnTo>
                    <a:pt x="32" y="334"/>
                  </a:lnTo>
                  <a:lnTo>
                    <a:pt x="38" y="330"/>
                  </a:lnTo>
                  <a:lnTo>
                    <a:pt x="44" y="326"/>
                  </a:lnTo>
                  <a:lnTo>
                    <a:pt x="54" y="312"/>
                  </a:lnTo>
                  <a:lnTo>
                    <a:pt x="60" y="298"/>
                  </a:lnTo>
                  <a:lnTo>
                    <a:pt x="62" y="284"/>
                  </a:lnTo>
                  <a:lnTo>
                    <a:pt x="48" y="224"/>
                  </a:lnTo>
                  <a:lnTo>
                    <a:pt x="46" y="154"/>
                  </a:lnTo>
                  <a:lnTo>
                    <a:pt x="40" y="130"/>
                  </a:lnTo>
                  <a:lnTo>
                    <a:pt x="46" y="126"/>
                  </a:lnTo>
                  <a:lnTo>
                    <a:pt x="54" y="120"/>
                  </a:lnTo>
                  <a:lnTo>
                    <a:pt x="64" y="108"/>
                  </a:lnTo>
                  <a:lnTo>
                    <a:pt x="72" y="94"/>
                  </a:lnTo>
                  <a:lnTo>
                    <a:pt x="80" y="78"/>
                  </a:lnTo>
                  <a:lnTo>
                    <a:pt x="94" y="68"/>
                  </a:lnTo>
                  <a:lnTo>
                    <a:pt x="108" y="60"/>
                  </a:lnTo>
                  <a:lnTo>
                    <a:pt x="114" y="56"/>
                  </a:lnTo>
                  <a:lnTo>
                    <a:pt x="122" y="56"/>
                  </a:lnTo>
                  <a:lnTo>
                    <a:pt x="132" y="56"/>
                  </a:lnTo>
                  <a:lnTo>
                    <a:pt x="142" y="58"/>
                  </a:lnTo>
                  <a:lnTo>
                    <a:pt x="150" y="58"/>
                  </a:lnTo>
                  <a:lnTo>
                    <a:pt x="158" y="54"/>
                  </a:lnTo>
                  <a:lnTo>
                    <a:pt x="164" y="50"/>
                  </a:lnTo>
                  <a:lnTo>
                    <a:pt x="168" y="42"/>
                  </a:lnTo>
                  <a:lnTo>
                    <a:pt x="166" y="30"/>
                  </a:lnTo>
                  <a:lnTo>
                    <a:pt x="164" y="20"/>
                  </a:lnTo>
                  <a:lnTo>
                    <a:pt x="158" y="14"/>
                  </a:lnTo>
                  <a:lnTo>
                    <a:pt x="152" y="10"/>
                  </a:lnTo>
                  <a:lnTo>
                    <a:pt x="156" y="4"/>
                  </a:lnTo>
                  <a:lnTo>
                    <a:pt x="160" y="2"/>
                  </a:lnTo>
                  <a:lnTo>
                    <a:pt x="166" y="0"/>
                  </a:lnTo>
                  <a:lnTo>
                    <a:pt x="174" y="2"/>
                  </a:lnTo>
                  <a:lnTo>
                    <a:pt x="192" y="6"/>
                  </a:lnTo>
                  <a:lnTo>
                    <a:pt x="210" y="12"/>
                  </a:lnTo>
                  <a:lnTo>
                    <a:pt x="238" y="16"/>
                  </a:lnTo>
                  <a:lnTo>
                    <a:pt x="274" y="34"/>
                  </a:lnTo>
                  <a:lnTo>
                    <a:pt x="292" y="44"/>
                  </a:lnTo>
                  <a:lnTo>
                    <a:pt x="312" y="56"/>
                  </a:lnTo>
                  <a:lnTo>
                    <a:pt x="342" y="68"/>
                  </a:lnTo>
                  <a:lnTo>
                    <a:pt x="372" y="68"/>
                  </a:lnTo>
                  <a:lnTo>
                    <a:pt x="392" y="44"/>
                  </a:lnTo>
                  <a:lnTo>
                    <a:pt x="400" y="46"/>
                  </a:lnTo>
                  <a:lnTo>
                    <a:pt x="410" y="52"/>
                  </a:lnTo>
                  <a:lnTo>
                    <a:pt x="420" y="60"/>
                  </a:lnTo>
                  <a:lnTo>
                    <a:pt x="430" y="72"/>
                  </a:lnTo>
                  <a:lnTo>
                    <a:pt x="450" y="82"/>
                  </a:lnTo>
                  <a:lnTo>
                    <a:pt x="466" y="90"/>
                  </a:lnTo>
                  <a:lnTo>
                    <a:pt x="482" y="100"/>
                  </a:lnTo>
                  <a:lnTo>
                    <a:pt x="500" y="116"/>
                  </a:lnTo>
                  <a:lnTo>
                    <a:pt x="514" y="134"/>
                  </a:lnTo>
                  <a:lnTo>
                    <a:pt x="520" y="152"/>
                  </a:lnTo>
                  <a:lnTo>
                    <a:pt x="522" y="170"/>
                  </a:lnTo>
                  <a:lnTo>
                    <a:pt x="522" y="180"/>
                  </a:lnTo>
                  <a:lnTo>
                    <a:pt x="522" y="190"/>
                  </a:lnTo>
                  <a:lnTo>
                    <a:pt x="520" y="202"/>
                  </a:lnTo>
                  <a:lnTo>
                    <a:pt x="516" y="214"/>
                  </a:lnTo>
                  <a:lnTo>
                    <a:pt x="494" y="238"/>
                  </a:lnTo>
                  <a:lnTo>
                    <a:pt x="486" y="248"/>
                  </a:lnTo>
                  <a:lnTo>
                    <a:pt x="482" y="260"/>
                  </a:lnTo>
                  <a:lnTo>
                    <a:pt x="480" y="272"/>
                  </a:lnTo>
                  <a:lnTo>
                    <a:pt x="480" y="286"/>
                  </a:lnTo>
                  <a:lnTo>
                    <a:pt x="486" y="302"/>
                  </a:lnTo>
                  <a:lnTo>
                    <a:pt x="494" y="320"/>
                  </a:lnTo>
                  <a:lnTo>
                    <a:pt x="500" y="340"/>
                  </a:lnTo>
                  <a:lnTo>
                    <a:pt x="502" y="344"/>
                  </a:lnTo>
                  <a:lnTo>
                    <a:pt x="506" y="352"/>
                  </a:lnTo>
                  <a:lnTo>
                    <a:pt x="512" y="372"/>
                  </a:lnTo>
                  <a:lnTo>
                    <a:pt x="522" y="414"/>
                  </a:lnTo>
                  <a:lnTo>
                    <a:pt x="530" y="428"/>
                  </a:lnTo>
                  <a:lnTo>
                    <a:pt x="532" y="440"/>
                  </a:lnTo>
                  <a:lnTo>
                    <a:pt x="532" y="454"/>
                  </a:lnTo>
                  <a:lnTo>
                    <a:pt x="528" y="472"/>
                  </a:lnTo>
                  <a:lnTo>
                    <a:pt x="528" y="500"/>
                  </a:lnTo>
                  <a:lnTo>
                    <a:pt x="532" y="518"/>
                  </a:lnTo>
                  <a:lnTo>
                    <a:pt x="538" y="536"/>
                  </a:lnTo>
                  <a:lnTo>
                    <a:pt x="426" y="540"/>
                  </a:lnTo>
                  <a:lnTo>
                    <a:pt x="424" y="544"/>
                  </a:lnTo>
                  <a:lnTo>
                    <a:pt x="424" y="548"/>
                  </a:lnTo>
                  <a:lnTo>
                    <a:pt x="428" y="558"/>
                  </a:lnTo>
                  <a:lnTo>
                    <a:pt x="438" y="570"/>
                  </a:lnTo>
                  <a:lnTo>
                    <a:pt x="446" y="580"/>
                  </a:lnTo>
                  <a:lnTo>
                    <a:pt x="442" y="598"/>
                  </a:lnTo>
                  <a:lnTo>
                    <a:pt x="436" y="598"/>
                  </a:lnTo>
                  <a:lnTo>
                    <a:pt x="428" y="594"/>
                  </a:lnTo>
                  <a:lnTo>
                    <a:pt x="416" y="584"/>
                  </a:lnTo>
                  <a:lnTo>
                    <a:pt x="402" y="568"/>
                  </a:lnTo>
                  <a:lnTo>
                    <a:pt x="368" y="566"/>
                  </a:lnTo>
                  <a:lnTo>
                    <a:pt x="350" y="594"/>
                  </a:lnTo>
                  <a:lnTo>
                    <a:pt x="348" y="604"/>
                  </a:lnTo>
                  <a:lnTo>
                    <a:pt x="346" y="616"/>
                  </a:lnTo>
                  <a:lnTo>
                    <a:pt x="340" y="628"/>
                  </a:lnTo>
                  <a:lnTo>
                    <a:pt x="336" y="634"/>
                  </a:lnTo>
                  <a:lnTo>
                    <a:pt x="332" y="638"/>
                  </a:lnTo>
                  <a:close/>
                </a:path>
              </a:pathLst>
            </a:custGeom>
            <a:gradFill>
              <a:gsLst>
                <a:gs pos="0">
                  <a:srgbClr val="008DCB"/>
                </a:gs>
                <a:gs pos="100000">
                  <a:srgbClr val="167AC7"/>
                </a:gs>
              </a:gsLst>
              <a:lin ang="5400000" scaled="1"/>
            </a:gradFill>
            <a:ln w="9525">
              <a:solidFill>
                <a:schemeClr val="bg1"/>
              </a:solidFill>
              <a:round/>
              <a:headEnd/>
              <a:tailEnd/>
            </a:ln>
            <a:extLst/>
          </p:spPr>
          <p:txBody>
            <a:bodyPr/>
            <a:lstStyle/>
            <a:p>
              <a:pPr fontAlgn="base">
                <a:spcBef>
                  <a:spcPct val="0"/>
                </a:spcBef>
                <a:spcAft>
                  <a:spcPct val="0"/>
                </a:spcAft>
              </a:pPr>
              <a:endParaRPr lang="zh-CN" altLang="en-US" kern="0">
                <a:solidFill>
                  <a:prstClr val="black"/>
                </a:solidFill>
                <a:latin typeface="Arial" charset="0"/>
              </a:endParaRPr>
            </a:p>
          </p:txBody>
        </p:sp>
        <p:sp>
          <p:nvSpPr>
            <p:cNvPr id="14" name="Freeform 18"/>
            <p:cNvSpPr>
              <a:spLocks/>
            </p:cNvSpPr>
            <p:nvPr/>
          </p:nvSpPr>
          <p:spPr bwMode="auto">
            <a:xfrm>
              <a:off x="6286500" y="4597401"/>
              <a:ext cx="739775" cy="1057275"/>
            </a:xfrm>
            <a:custGeom>
              <a:avLst/>
              <a:gdLst>
                <a:gd name="T0" fmla="*/ 112 w 466"/>
                <a:gd name="T1" fmla="*/ 660 h 666"/>
                <a:gd name="T2" fmla="*/ 94 w 466"/>
                <a:gd name="T3" fmla="*/ 656 h 666"/>
                <a:gd name="T4" fmla="*/ 134 w 466"/>
                <a:gd name="T5" fmla="*/ 598 h 666"/>
                <a:gd name="T6" fmla="*/ 128 w 466"/>
                <a:gd name="T7" fmla="*/ 566 h 666"/>
                <a:gd name="T8" fmla="*/ 104 w 466"/>
                <a:gd name="T9" fmla="*/ 568 h 666"/>
                <a:gd name="T10" fmla="*/ 88 w 466"/>
                <a:gd name="T11" fmla="*/ 576 h 666"/>
                <a:gd name="T12" fmla="*/ 48 w 466"/>
                <a:gd name="T13" fmla="*/ 536 h 666"/>
                <a:gd name="T14" fmla="*/ 52 w 466"/>
                <a:gd name="T15" fmla="*/ 494 h 666"/>
                <a:gd name="T16" fmla="*/ 52 w 466"/>
                <a:gd name="T17" fmla="*/ 456 h 666"/>
                <a:gd name="T18" fmla="*/ 42 w 466"/>
                <a:gd name="T19" fmla="*/ 446 h 666"/>
                <a:gd name="T20" fmla="*/ 30 w 466"/>
                <a:gd name="T21" fmla="*/ 398 h 666"/>
                <a:gd name="T22" fmla="*/ 16 w 466"/>
                <a:gd name="T23" fmla="*/ 356 h 666"/>
                <a:gd name="T24" fmla="*/ 2 w 466"/>
                <a:gd name="T25" fmla="*/ 316 h 666"/>
                <a:gd name="T26" fmla="*/ 6 w 466"/>
                <a:gd name="T27" fmla="*/ 292 h 666"/>
                <a:gd name="T28" fmla="*/ 16 w 466"/>
                <a:gd name="T29" fmla="*/ 280 h 666"/>
                <a:gd name="T30" fmla="*/ 42 w 466"/>
                <a:gd name="T31" fmla="*/ 240 h 666"/>
                <a:gd name="T32" fmla="*/ 42 w 466"/>
                <a:gd name="T33" fmla="*/ 188 h 666"/>
                <a:gd name="T34" fmla="*/ 22 w 466"/>
                <a:gd name="T35" fmla="*/ 146 h 666"/>
                <a:gd name="T36" fmla="*/ 46 w 466"/>
                <a:gd name="T37" fmla="*/ 126 h 666"/>
                <a:gd name="T38" fmla="*/ 78 w 466"/>
                <a:gd name="T39" fmla="*/ 116 h 666"/>
                <a:gd name="T40" fmla="*/ 88 w 466"/>
                <a:gd name="T41" fmla="*/ 114 h 666"/>
                <a:gd name="T42" fmla="*/ 102 w 466"/>
                <a:gd name="T43" fmla="*/ 98 h 666"/>
                <a:gd name="T44" fmla="*/ 160 w 466"/>
                <a:gd name="T45" fmla="*/ 60 h 666"/>
                <a:gd name="T46" fmla="*/ 176 w 466"/>
                <a:gd name="T47" fmla="*/ 46 h 666"/>
                <a:gd name="T48" fmla="*/ 226 w 466"/>
                <a:gd name="T49" fmla="*/ 32 h 666"/>
                <a:gd name="T50" fmla="*/ 250 w 466"/>
                <a:gd name="T51" fmla="*/ 22 h 666"/>
                <a:gd name="T52" fmla="*/ 260 w 466"/>
                <a:gd name="T53" fmla="*/ 2 h 666"/>
                <a:gd name="T54" fmla="*/ 284 w 466"/>
                <a:gd name="T55" fmla="*/ 0 h 666"/>
                <a:gd name="T56" fmla="*/ 292 w 466"/>
                <a:gd name="T57" fmla="*/ 52 h 666"/>
                <a:gd name="T58" fmla="*/ 314 w 466"/>
                <a:gd name="T59" fmla="*/ 56 h 666"/>
                <a:gd name="T60" fmla="*/ 326 w 466"/>
                <a:gd name="T61" fmla="*/ 34 h 666"/>
                <a:gd name="T62" fmla="*/ 334 w 466"/>
                <a:gd name="T63" fmla="*/ 14 h 666"/>
                <a:gd name="T64" fmla="*/ 344 w 466"/>
                <a:gd name="T65" fmla="*/ 36 h 666"/>
                <a:gd name="T66" fmla="*/ 362 w 466"/>
                <a:gd name="T67" fmla="*/ 50 h 666"/>
                <a:gd name="T68" fmla="*/ 384 w 466"/>
                <a:gd name="T69" fmla="*/ 54 h 666"/>
                <a:gd name="T70" fmla="*/ 424 w 466"/>
                <a:gd name="T71" fmla="*/ 42 h 666"/>
                <a:gd name="T72" fmla="*/ 442 w 466"/>
                <a:gd name="T73" fmla="*/ 42 h 666"/>
                <a:gd name="T74" fmla="*/ 422 w 466"/>
                <a:gd name="T75" fmla="*/ 66 h 666"/>
                <a:gd name="T76" fmla="*/ 414 w 466"/>
                <a:gd name="T77" fmla="*/ 88 h 666"/>
                <a:gd name="T78" fmla="*/ 428 w 466"/>
                <a:gd name="T79" fmla="*/ 112 h 666"/>
                <a:gd name="T80" fmla="*/ 466 w 466"/>
                <a:gd name="T81" fmla="*/ 168 h 666"/>
                <a:gd name="T82" fmla="*/ 464 w 466"/>
                <a:gd name="T83" fmla="*/ 192 h 666"/>
                <a:gd name="T84" fmla="*/ 450 w 466"/>
                <a:gd name="T85" fmla="*/ 218 h 666"/>
                <a:gd name="T86" fmla="*/ 430 w 466"/>
                <a:gd name="T87" fmla="*/ 236 h 666"/>
                <a:gd name="T88" fmla="*/ 396 w 466"/>
                <a:gd name="T89" fmla="*/ 244 h 666"/>
                <a:gd name="T90" fmla="*/ 376 w 466"/>
                <a:gd name="T91" fmla="*/ 250 h 666"/>
                <a:gd name="T92" fmla="*/ 348 w 466"/>
                <a:gd name="T93" fmla="*/ 276 h 666"/>
                <a:gd name="T94" fmla="*/ 348 w 466"/>
                <a:gd name="T95" fmla="*/ 304 h 666"/>
                <a:gd name="T96" fmla="*/ 354 w 466"/>
                <a:gd name="T97" fmla="*/ 332 h 666"/>
                <a:gd name="T98" fmla="*/ 328 w 466"/>
                <a:gd name="T99" fmla="*/ 366 h 666"/>
                <a:gd name="T100" fmla="*/ 302 w 466"/>
                <a:gd name="T101" fmla="*/ 386 h 666"/>
                <a:gd name="T102" fmla="*/ 296 w 466"/>
                <a:gd name="T103" fmla="*/ 408 h 666"/>
                <a:gd name="T104" fmla="*/ 292 w 466"/>
                <a:gd name="T105" fmla="*/ 468 h 666"/>
                <a:gd name="T106" fmla="*/ 270 w 466"/>
                <a:gd name="T107" fmla="*/ 490 h 666"/>
                <a:gd name="T108" fmla="*/ 264 w 466"/>
                <a:gd name="T109" fmla="*/ 522 h 666"/>
                <a:gd name="T110" fmla="*/ 266 w 466"/>
                <a:gd name="T111" fmla="*/ 546 h 666"/>
                <a:gd name="T112" fmla="*/ 254 w 466"/>
                <a:gd name="T113" fmla="*/ 596 h 666"/>
                <a:gd name="T114" fmla="*/ 260 w 466"/>
                <a:gd name="T115" fmla="*/ 630 h 666"/>
                <a:gd name="T116" fmla="*/ 224 w 466"/>
                <a:gd name="T117" fmla="*/ 650 h 666"/>
                <a:gd name="T118" fmla="*/ 196 w 466"/>
                <a:gd name="T119" fmla="*/ 636 h 666"/>
                <a:gd name="T120" fmla="*/ 168 w 466"/>
                <a:gd name="T121" fmla="*/ 646 h 666"/>
                <a:gd name="T122" fmla="*/ 134 w 466"/>
                <a:gd name="T123" fmla="*/ 660 h 66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466" h="666">
                  <a:moveTo>
                    <a:pt x="118" y="666"/>
                  </a:moveTo>
                  <a:lnTo>
                    <a:pt x="118" y="666"/>
                  </a:lnTo>
                  <a:lnTo>
                    <a:pt x="112" y="660"/>
                  </a:lnTo>
                  <a:lnTo>
                    <a:pt x="106" y="658"/>
                  </a:lnTo>
                  <a:lnTo>
                    <a:pt x="94" y="656"/>
                  </a:lnTo>
                  <a:lnTo>
                    <a:pt x="94" y="650"/>
                  </a:lnTo>
                  <a:lnTo>
                    <a:pt x="134" y="598"/>
                  </a:lnTo>
                  <a:lnTo>
                    <a:pt x="132" y="578"/>
                  </a:lnTo>
                  <a:lnTo>
                    <a:pt x="128" y="566"/>
                  </a:lnTo>
                  <a:lnTo>
                    <a:pt x="114" y="566"/>
                  </a:lnTo>
                  <a:lnTo>
                    <a:pt x="104" y="568"/>
                  </a:lnTo>
                  <a:lnTo>
                    <a:pt x="96" y="572"/>
                  </a:lnTo>
                  <a:lnTo>
                    <a:pt x="88" y="576"/>
                  </a:lnTo>
                  <a:lnTo>
                    <a:pt x="60" y="576"/>
                  </a:lnTo>
                  <a:lnTo>
                    <a:pt x="48" y="536"/>
                  </a:lnTo>
                  <a:lnTo>
                    <a:pt x="50" y="514"/>
                  </a:lnTo>
                  <a:lnTo>
                    <a:pt x="52" y="494"/>
                  </a:lnTo>
                  <a:lnTo>
                    <a:pt x="54" y="474"/>
                  </a:lnTo>
                  <a:lnTo>
                    <a:pt x="52" y="466"/>
                  </a:lnTo>
                  <a:lnTo>
                    <a:pt x="52" y="456"/>
                  </a:lnTo>
                  <a:lnTo>
                    <a:pt x="42" y="446"/>
                  </a:lnTo>
                  <a:lnTo>
                    <a:pt x="40" y="434"/>
                  </a:lnTo>
                  <a:lnTo>
                    <a:pt x="38" y="422"/>
                  </a:lnTo>
                  <a:lnTo>
                    <a:pt x="30" y="398"/>
                  </a:lnTo>
                  <a:lnTo>
                    <a:pt x="22" y="376"/>
                  </a:lnTo>
                  <a:lnTo>
                    <a:pt x="16" y="356"/>
                  </a:lnTo>
                  <a:lnTo>
                    <a:pt x="6" y="334"/>
                  </a:lnTo>
                  <a:lnTo>
                    <a:pt x="4" y="326"/>
                  </a:lnTo>
                  <a:lnTo>
                    <a:pt x="2" y="316"/>
                  </a:lnTo>
                  <a:lnTo>
                    <a:pt x="0" y="308"/>
                  </a:lnTo>
                  <a:lnTo>
                    <a:pt x="2" y="300"/>
                  </a:lnTo>
                  <a:lnTo>
                    <a:pt x="6" y="292"/>
                  </a:lnTo>
                  <a:lnTo>
                    <a:pt x="12" y="282"/>
                  </a:lnTo>
                  <a:lnTo>
                    <a:pt x="16" y="280"/>
                  </a:lnTo>
                  <a:lnTo>
                    <a:pt x="20" y="276"/>
                  </a:lnTo>
                  <a:lnTo>
                    <a:pt x="30" y="264"/>
                  </a:lnTo>
                  <a:lnTo>
                    <a:pt x="42" y="240"/>
                  </a:lnTo>
                  <a:lnTo>
                    <a:pt x="42" y="188"/>
                  </a:lnTo>
                  <a:lnTo>
                    <a:pt x="30" y="156"/>
                  </a:lnTo>
                  <a:lnTo>
                    <a:pt x="22" y="146"/>
                  </a:lnTo>
                  <a:lnTo>
                    <a:pt x="46" y="126"/>
                  </a:lnTo>
                  <a:lnTo>
                    <a:pt x="62" y="122"/>
                  </a:lnTo>
                  <a:lnTo>
                    <a:pt x="74" y="118"/>
                  </a:lnTo>
                  <a:lnTo>
                    <a:pt x="78" y="116"/>
                  </a:lnTo>
                  <a:lnTo>
                    <a:pt x="80" y="114"/>
                  </a:lnTo>
                  <a:lnTo>
                    <a:pt x="88" y="114"/>
                  </a:lnTo>
                  <a:lnTo>
                    <a:pt x="94" y="106"/>
                  </a:lnTo>
                  <a:lnTo>
                    <a:pt x="102" y="98"/>
                  </a:lnTo>
                  <a:lnTo>
                    <a:pt x="122" y="84"/>
                  </a:lnTo>
                  <a:lnTo>
                    <a:pt x="142" y="72"/>
                  </a:lnTo>
                  <a:lnTo>
                    <a:pt x="160" y="60"/>
                  </a:lnTo>
                  <a:lnTo>
                    <a:pt x="168" y="52"/>
                  </a:lnTo>
                  <a:lnTo>
                    <a:pt x="176" y="46"/>
                  </a:lnTo>
                  <a:lnTo>
                    <a:pt x="188" y="42"/>
                  </a:lnTo>
                  <a:lnTo>
                    <a:pt x="200" y="38"/>
                  </a:lnTo>
                  <a:lnTo>
                    <a:pt x="226" y="32"/>
                  </a:lnTo>
                  <a:lnTo>
                    <a:pt x="238" y="28"/>
                  </a:lnTo>
                  <a:lnTo>
                    <a:pt x="250" y="22"/>
                  </a:lnTo>
                  <a:lnTo>
                    <a:pt x="256" y="8"/>
                  </a:lnTo>
                  <a:lnTo>
                    <a:pt x="258" y="4"/>
                  </a:lnTo>
                  <a:lnTo>
                    <a:pt x="260" y="2"/>
                  </a:lnTo>
                  <a:lnTo>
                    <a:pt x="270" y="0"/>
                  </a:lnTo>
                  <a:lnTo>
                    <a:pt x="284" y="0"/>
                  </a:lnTo>
                  <a:lnTo>
                    <a:pt x="286" y="48"/>
                  </a:lnTo>
                  <a:lnTo>
                    <a:pt x="292" y="52"/>
                  </a:lnTo>
                  <a:lnTo>
                    <a:pt x="298" y="54"/>
                  </a:lnTo>
                  <a:lnTo>
                    <a:pt x="314" y="56"/>
                  </a:lnTo>
                  <a:lnTo>
                    <a:pt x="320" y="50"/>
                  </a:lnTo>
                  <a:lnTo>
                    <a:pt x="322" y="44"/>
                  </a:lnTo>
                  <a:lnTo>
                    <a:pt x="326" y="34"/>
                  </a:lnTo>
                  <a:lnTo>
                    <a:pt x="330" y="22"/>
                  </a:lnTo>
                  <a:lnTo>
                    <a:pt x="332" y="18"/>
                  </a:lnTo>
                  <a:lnTo>
                    <a:pt x="334" y="14"/>
                  </a:lnTo>
                  <a:lnTo>
                    <a:pt x="338" y="24"/>
                  </a:lnTo>
                  <a:lnTo>
                    <a:pt x="344" y="36"/>
                  </a:lnTo>
                  <a:lnTo>
                    <a:pt x="350" y="42"/>
                  </a:lnTo>
                  <a:lnTo>
                    <a:pt x="356" y="46"/>
                  </a:lnTo>
                  <a:lnTo>
                    <a:pt x="362" y="50"/>
                  </a:lnTo>
                  <a:lnTo>
                    <a:pt x="370" y="54"/>
                  </a:lnTo>
                  <a:lnTo>
                    <a:pt x="384" y="54"/>
                  </a:lnTo>
                  <a:lnTo>
                    <a:pt x="396" y="52"/>
                  </a:lnTo>
                  <a:lnTo>
                    <a:pt x="410" y="48"/>
                  </a:lnTo>
                  <a:lnTo>
                    <a:pt x="424" y="42"/>
                  </a:lnTo>
                  <a:lnTo>
                    <a:pt x="442" y="42"/>
                  </a:lnTo>
                  <a:lnTo>
                    <a:pt x="438" y="48"/>
                  </a:lnTo>
                  <a:lnTo>
                    <a:pt x="432" y="54"/>
                  </a:lnTo>
                  <a:lnTo>
                    <a:pt x="422" y="66"/>
                  </a:lnTo>
                  <a:lnTo>
                    <a:pt x="418" y="74"/>
                  </a:lnTo>
                  <a:lnTo>
                    <a:pt x="414" y="80"/>
                  </a:lnTo>
                  <a:lnTo>
                    <a:pt x="414" y="88"/>
                  </a:lnTo>
                  <a:lnTo>
                    <a:pt x="414" y="96"/>
                  </a:lnTo>
                  <a:lnTo>
                    <a:pt x="428" y="112"/>
                  </a:lnTo>
                  <a:lnTo>
                    <a:pt x="440" y="128"/>
                  </a:lnTo>
                  <a:lnTo>
                    <a:pt x="452" y="146"/>
                  </a:lnTo>
                  <a:lnTo>
                    <a:pt x="466" y="168"/>
                  </a:lnTo>
                  <a:lnTo>
                    <a:pt x="464" y="192"/>
                  </a:lnTo>
                  <a:lnTo>
                    <a:pt x="460" y="196"/>
                  </a:lnTo>
                  <a:lnTo>
                    <a:pt x="456" y="202"/>
                  </a:lnTo>
                  <a:lnTo>
                    <a:pt x="450" y="218"/>
                  </a:lnTo>
                  <a:lnTo>
                    <a:pt x="440" y="228"/>
                  </a:lnTo>
                  <a:lnTo>
                    <a:pt x="430" y="236"/>
                  </a:lnTo>
                  <a:lnTo>
                    <a:pt x="422" y="240"/>
                  </a:lnTo>
                  <a:lnTo>
                    <a:pt x="414" y="242"/>
                  </a:lnTo>
                  <a:lnTo>
                    <a:pt x="396" y="244"/>
                  </a:lnTo>
                  <a:lnTo>
                    <a:pt x="386" y="246"/>
                  </a:lnTo>
                  <a:lnTo>
                    <a:pt x="376" y="250"/>
                  </a:lnTo>
                  <a:lnTo>
                    <a:pt x="360" y="262"/>
                  </a:lnTo>
                  <a:lnTo>
                    <a:pt x="352" y="272"/>
                  </a:lnTo>
                  <a:lnTo>
                    <a:pt x="348" y="276"/>
                  </a:lnTo>
                  <a:lnTo>
                    <a:pt x="348" y="282"/>
                  </a:lnTo>
                  <a:lnTo>
                    <a:pt x="348" y="304"/>
                  </a:lnTo>
                  <a:lnTo>
                    <a:pt x="354" y="312"/>
                  </a:lnTo>
                  <a:lnTo>
                    <a:pt x="356" y="322"/>
                  </a:lnTo>
                  <a:lnTo>
                    <a:pt x="354" y="332"/>
                  </a:lnTo>
                  <a:lnTo>
                    <a:pt x="350" y="344"/>
                  </a:lnTo>
                  <a:lnTo>
                    <a:pt x="328" y="366"/>
                  </a:lnTo>
                  <a:lnTo>
                    <a:pt x="308" y="382"/>
                  </a:lnTo>
                  <a:lnTo>
                    <a:pt x="302" y="386"/>
                  </a:lnTo>
                  <a:lnTo>
                    <a:pt x="298" y="392"/>
                  </a:lnTo>
                  <a:lnTo>
                    <a:pt x="296" y="400"/>
                  </a:lnTo>
                  <a:lnTo>
                    <a:pt x="296" y="408"/>
                  </a:lnTo>
                  <a:lnTo>
                    <a:pt x="300" y="440"/>
                  </a:lnTo>
                  <a:lnTo>
                    <a:pt x="292" y="468"/>
                  </a:lnTo>
                  <a:lnTo>
                    <a:pt x="278" y="480"/>
                  </a:lnTo>
                  <a:lnTo>
                    <a:pt x="270" y="490"/>
                  </a:lnTo>
                  <a:lnTo>
                    <a:pt x="266" y="496"/>
                  </a:lnTo>
                  <a:lnTo>
                    <a:pt x="264" y="502"/>
                  </a:lnTo>
                  <a:lnTo>
                    <a:pt x="264" y="522"/>
                  </a:lnTo>
                  <a:lnTo>
                    <a:pt x="266" y="546"/>
                  </a:lnTo>
                  <a:lnTo>
                    <a:pt x="262" y="560"/>
                  </a:lnTo>
                  <a:lnTo>
                    <a:pt x="256" y="576"/>
                  </a:lnTo>
                  <a:lnTo>
                    <a:pt x="254" y="596"/>
                  </a:lnTo>
                  <a:lnTo>
                    <a:pt x="254" y="614"/>
                  </a:lnTo>
                  <a:lnTo>
                    <a:pt x="260" y="630"/>
                  </a:lnTo>
                  <a:lnTo>
                    <a:pt x="224" y="650"/>
                  </a:lnTo>
                  <a:lnTo>
                    <a:pt x="216" y="642"/>
                  </a:lnTo>
                  <a:lnTo>
                    <a:pt x="206" y="638"/>
                  </a:lnTo>
                  <a:lnTo>
                    <a:pt x="196" y="636"/>
                  </a:lnTo>
                  <a:lnTo>
                    <a:pt x="188" y="638"/>
                  </a:lnTo>
                  <a:lnTo>
                    <a:pt x="178" y="642"/>
                  </a:lnTo>
                  <a:lnTo>
                    <a:pt x="168" y="646"/>
                  </a:lnTo>
                  <a:lnTo>
                    <a:pt x="148" y="654"/>
                  </a:lnTo>
                  <a:lnTo>
                    <a:pt x="134" y="660"/>
                  </a:lnTo>
                  <a:lnTo>
                    <a:pt x="118" y="666"/>
                  </a:lnTo>
                  <a:close/>
                </a:path>
              </a:pathLst>
            </a:custGeom>
            <a:gradFill>
              <a:gsLst>
                <a:gs pos="0">
                  <a:srgbClr val="008DCB"/>
                </a:gs>
                <a:gs pos="100000">
                  <a:srgbClr val="167AC7"/>
                </a:gs>
              </a:gsLst>
              <a:lin ang="5400000" scaled="1"/>
            </a:gradFill>
            <a:ln w="9525">
              <a:solidFill>
                <a:schemeClr val="bg1"/>
              </a:solidFill>
              <a:round/>
              <a:headEnd/>
              <a:tailEnd/>
            </a:ln>
            <a:extLst/>
          </p:spPr>
          <p:txBody>
            <a:bodyPr/>
            <a:lstStyle/>
            <a:p>
              <a:pPr fontAlgn="base">
                <a:spcBef>
                  <a:spcPct val="0"/>
                </a:spcBef>
                <a:spcAft>
                  <a:spcPct val="0"/>
                </a:spcAft>
              </a:pPr>
              <a:endParaRPr lang="zh-CN" altLang="en-US" kern="0">
                <a:solidFill>
                  <a:prstClr val="black"/>
                </a:solidFill>
                <a:latin typeface="Arial" charset="0"/>
              </a:endParaRPr>
            </a:p>
          </p:txBody>
        </p:sp>
        <p:sp>
          <p:nvSpPr>
            <p:cNvPr id="15" name="Freeform 19"/>
            <p:cNvSpPr>
              <a:spLocks/>
            </p:cNvSpPr>
            <p:nvPr/>
          </p:nvSpPr>
          <p:spPr bwMode="auto">
            <a:xfrm>
              <a:off x="3746500" y="3927476"/>
              <a:ext cx="1543050" cy="1517650"/>
            </a:xfrm>
            <a:custGeom>
              <a:avLst/>
              <a:gdLst>
                <a:gd name="T0" fmla="*/ 392 w 972"/>
                <a:gd name="T1" fmla="*/ 934 h 956"/>
                <a:gd name="T2" fmla="*/ 354 w 972"/>
                <a:gd name="T3" fmla="*/ 888 h 956"/>
                <a:gd name="T4" fmla="*/ 366 w 972"/>
                <a:gd name="T5" fmla="*/ 840 h 956"/>
                <a:gd name="T6" fmla="*/ 324 w 972"/>
                <a:gd name="T7" fmla="*/ 780 h 956"/>
                <a:gd name="T8" fmla="*/ 290 w 972"/>
                <a:gd name="T9" fmla="*/ 722 h 956"/>
                <a:gd name="T10" fmla="*/ 248 w 972"/>
                <a:gd name="T11" fmla="*/ 712 h 956"/>
                <a:gd name="T12" fmla="*/ 192 w 972"/>
                <a:gd name="T13" fmla="*/ 608 h 956"/>
                <a:gd name="T14" fmla="*/ 160 w 972"/>
                <a:gd name="T15" fmla="*/ 662 h 956"/>
                <a:gd name="T16" fmla="*/ 140 w 972"/>
                <a:gd name="T17" fmla="*/ 634 h 956"/>
                <a:gd name="T18" fmla="*/ 138 w 972"/>
                <a:gd name="T19" fmla="*/ 590 h 956"/>
                <a:gd name="T20" fmla="*/ 130 w 972"/>
                <a:gd name="T21" fmla="*/ 500 h 956"/>
                <a:gd name="T22" fmla="*/ 150 w 972"/>
                <a:gd name="T23" fmla="*/ 442 h 956"/>
                <a:gd name="T24" fmla="*/ 110 w 972"/>
                <a:gd name="T25" fmla="*/ 312 h 956"/>
                <a:gd name="T26" fmla="*/ 50 w 972"/>
                <a:gd name="T27" fmla="*/ 222 h 956"/>
                <a:gd name="T28" fmla="*/ 6 w 972"/>
                <a:gd name="T29" fmla="*/ 178 h 956"/>
                <a:gd name="T30" fmla="*/ 2 w 972"/>
                <a:gd name="T31" fmla="*/ 134 h 956"/>
                <a:gd name="T32" fmla="*/ 26 w 972"/>
                <a:gd name="T33" fmla="*/ 80 h 956"/>
                <a:gd name="T34" fmla="*/ 74 w 972"/>
                <a:gd name="T35" fmla="*/ 24 h 956"/>
                <a:gd name="T36" fmla="*/ 112 w 972"/>
                <a:gd name="T37" fmla="*/ 64 h 956"/>
                <a:gd name="T38" fmla="*/ 166 w 972"/>
                <a:gd name="T39" fmla="*/ 152 h 956"/>
                <a:gd name="T40" fmla="*/ 200 w 972"/>
                <a:gd name="T41" fmla="*/ 172 h 956"/>
                <a:gd name="T42" fmla="*/ 236 w 972"/>
                <a:gd name="T43" fmla="*/ 158 h 956"/>
                <a:gd name="T44" fmla="*/ 250 w 972"/>
                <a:gd name="T45" fmla="*/ 170 h 956"/>
                <a:gd name="T46" fmla="*/ 290 w 972"/>
                <a:gd name="T47" fmla="*/ 188 h 956"/>
                <a:gd name="T48" fmla="*/ 374 w 972"/>
                <a:gd name="T49" fmla="*/ 166 h 956"/>
                <a:gd name="T50" fmla="*/ 378 w 972"/>
                <a:gd name="T51" fmla="*/ 128 h 956"/>
                <a:gd name="T52" fmla="*/ 370 w 972"/>
                <a:gd name="T53" fmla="*/ 66 h 956"/>
                <a:gd name="T54" fmla="*/ 412 w 972"/>
                <a:gd name="T55" fmla="*/ 100 h 956"/>
                <a:gd name="T56" fmla="*/ 468 w 972"/>
                <a:gd name="T57" fmla="*/ 100 h 956"/>
                <a:gd name="T58" fmla="*/ 472 w 972"/>
                <a:gd name="T59" fmla="*/ 30 h 956"/>
                <a:gd name="T60" fmla="*/ 516 w 972"/>
                <a:gd name="T61" fmla="*/ 0 h 956"/>
                <a:gd name="T62" fmla="*/ 562 w 972"/>
                <a:gd name="T63" fmla="*/ 50 h 956"/>
                <a:gd name="T64" fmla="*/ 628 w 972"/>
                <a:gd name="T65" fmla="*/ 98 h 956"/>
                <a:gd name="T66" fmla="*/ 656 w 972"/>
                <a:gd name="T67" fmla="*/ 150 h 956"/>
                <a:gd name="T68" fmla="*/ 764 w 972"/>
                <a:gd name="T69" fmla="*/ 184 h 956"/>
                <a:gd name="T70" fmla="*/ 812 w 972"/>
                <a:gd name="T71" fmla="*/ 168 h 956"/>
                <a:gd name="T72" fmla="*/ 932 w 972"/>
                <a:gd name="T73" fmla="*/ 208 h 956"/>
                <a:gd name="T74" fmla="*/ 972 w 972"/>
                <a:gd name="T75" fmla="*/ 278 h 956"/>
                <a:gd name="T76" fmla="*/ 908 w 972"/>
                <a:gd name="T77" fmla="*/ 388 h 956"/>
                <a:gd name="T78" fmla="*/ 840 w 972"/>
                <a:gd name="T79" fmla="*/ 418 h 956"/>
                <a:gd name="T80" fmla="*/ 788 w 972"/>
                <a:gd name="T81" fmla="*/ 376 h 956"/>
                <a:gd name="T82" fmla="*/ 764 w 972"/>
                <a:gd name="T83" fmla="*/ 422 h 956"/>
                <a:gd name="T84" fmla="*/ 772 w 972"/>
                <a:gd name="T85" fmla="*/ 478 h 956"/>
                <a:gd name="T86" fmla="*/ 784 w 972"/>
                <a:gd name="T87" fmla="*/ 564 h 956"/>
                <a:gd name="T88" fmla="*/ 810 w 972"/>
                <a:gd name="T89" fmla="*/ 602 h 956"/>
                <a:gd name="T90" fmla="*/ 780 w 972"/>
                <a:gd name="T91" fmla="*/ 646 h 956"/>
                <a:gd name="T92" fmla="*/ 788 w 972"/>
                <a:gd name="T93" fmla="*/ 686 h 956"/>
                <a:gd name="T94" fmla="*/ 848 w 972"/>
                <a:gd name="T95" fmla="*/ 740 h 956"/>
                <a:gd name="T96" fmla="*/ 796 w 972"/>
                <a:gd name="T97" fmla="*/ 758 h 956"/>
                <a:gd name="T98" fmla="*/ 756 w 972"/>
                <a:gd name="T99" fmla="*/ 712 h 956"/>
                <a:gd name="T100" fmla="*/ 716 w 972"/>
                <a:gd name="T101" fmla="*/ 718 h 956"/>
                <a:gd name="T102" fmla="*/ 662 w 972"/>
                <a:gd name="T103" fmla="*/ 706 h 956"/>
                <a:gd name="T104" fmla="*/ 630 w 972"/>
                <a:gd name="T105" fmla="*/ 636 h 956"/>
                <a:gd name="T106" fmla="*/ 578 w 972"/>
                <a:gd name="T107" fmla="*/ 648 h 956"/>
                <a:gd name="T108" fmla="*/ 550 w 972"/>
                <a:gd name="T109" fmla="*/ 682 h 956"/>
                <a:gd name="T110" fmla="*/ 558 w 972"/>
                <a:gd name="T111" fmla="*/ 726 h 956"/>
                <a:gd name="T112" fmla="*/ 558 w 972"/>
                <a:gd name="T113" fmla="*/ 766 h 956"/>
                <a:gd name="T114" fmla="*/ 500 w 972"/>
                <a:gd name="T115" fmla="*/ 810 h 956"/>
                <a:gd name="T116" fmla="*/ 522 w 972"/>
                <a:gd name="T117" fmla="*/ 870 h 956"/>
                <a:gd name="T118" fmla="*/ 522 w 972"/>
                <a:gd name="T119" fmla="*/ 918 h 95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972" h="956">
                  <a:moveTo>
                    <a:pt x="432" y="956"/>
                  </a:moveTo>
                  <a:lnTo>
                    <a:pt x="432" y="956"/>
                  </a:lnTo>
                  <a:lnTo>
                    <a:pt x="422" y="952"/>
                  </a:lnTo>
                  <a:lnTo>
                    <a:pt x="406" y="942"/>
                  </a:lnTo>
                  <a:lnTo>
                    <a:pt x="392" y="934"/>
                  </a:lnTo>
                  <a:lnTo>
                    <a:pt x="380" y="928"/>
                  </a:lnTo>
                  <a:lnTo>
                    <a:pt x="368" y="920"/>
                  </a:lnTo>
                  <a:lnTo>
                    <a:pt x="354" y="904"/>
                  </a:lnTo>
                  <a:lnTo>
                    <a:pt x="354" y="888"/>
                  </a:lnTo>
                  <a:lnTo>
                    <a:pt x="362" y="878"/>
                  </a:lnTo>
                  <a:lnTo>
                    <a:pt x="368" y="866"/>
                  </a:lnTo>
                  <a:lnTo>
                    <a:pt x="370" y="858"/>
                  </a:lnTo>
                  <a:lnTo>
                    <a:pt x="368" y="848"/>
                  </a:lnTo>
                  <a:lnTo>
                    <a:pt x="366" y="840"/>
                  </a:lnTo>
                  <a:lnTo>
                    <a:pt x="362" y="832"/>
                  </a:lnTo>
                  <a:lnTo>
                    <a:pt x="350" y="816"/>
                  </a:lnTo>
                  <a:lnTo>
                    <a:pt x="342" y="808"/>
                  </a:lnTo>
                  <a:lnTo>
                    <a:pt x="336" y="798"/>
                  </a:lnTo>
                  <a:lnTo>
                    <a:pt x="324" y="780"/>
                  </a:lnTo>
                  <a:lnTo>
                    <a:pt x="316" y="764"/>
                  </a:lnTo>
                  <a:lnTo>
                    <a:pt x="306" y="750"/>
                  </a:lnTo>
                  <a:lnTo>
                    <a:pt x="298" y="730"/>
                  </a:lnTo>
                  <a:lnTo>
                    <a:pt x="294" y="726"/>
                  </a:lnTo>
                  <a:lnTo>
                    <a:pt x="290" y="722"/>
                  </a:lnTo>
                  <a:lnTo>
                    <a:pt x="286" y="720"/>
                  </a:lnTo>
                  <a:lnTo>
                    <a:pt x="282" y="720"/>
                  </a:lnTo>
                  <a:lnTo>
                    <a:pt x="266" y="720"/>
                  </a:lnTo>
                  <a:lnTo>
                    <a:pt x="248" y="712"/>
                  </a:lnTo>
                  <a:lnTo>
                    <a:pt x="224" y="678"/>
                  </a:lnTo>
                  <a:lnTo>
                    <a:pt x="206" y="626"/>
                  </a:lnTo>
                  <a:lnTo>
                    <a:pt x="192" y="608"/>
                  </a:lnTo>
                  <a:lnTo>
                    <a:pt x="178" y="608"/>
                  </a:lnTo>
                  <a:lnTo>
                    <a:pt x="170" y="614"/>
                  </a:lnTo>
                  <a:lnTo>
                    <a:pt x="164" y="620"/>
                  </a:lnTo>
                  <a:lnTo>
                    <a:pt x="162" y="630"/>
                  </a:lnTo>
                  <a:lnTo>
                    <a:pt x="162" y="652"/>
                  </a:lnTo>
                  <a:lnTo>
                    <a:pt x="160" y="662"/>
                  </a:lnTo>
                  <a:lnTo>
                    <a:pt x="156" y="674"/>
                  </a:lnTo>
                  <a:lnTo>
                    <a:pt x="148" y="670"/>
                  </a:lnTo>
                  <a:lnTo>
                    <a:pt x="146" y="652"/>
                  </a:lnTo>
                  <a:lnTo>
                    <a:pt x="140" y="634"/>
                  </a:lnTo>
                  <a:lnTo>
                    <a:pt x="134" y="620"/>
                  </a:lnTo>
                  <a:lnTo>
                    <a:pt x="130" y="606"/>
                  </a:lnTo>
                  <a:lnTo>
                    <a:pt x="134" y="602"/>
                  </a:lnTo>
                  <a:lnTo>
                    <a:pt x="136" y="598"/>
                  </a:lnTo>
                  <a:lnTo>
                    <a:pt x="138" y="590"/>
                  </a:lnTo>
                  <a:lnTo>
                    <a:pt x="138" y="576"/>
                  </a:lnTo>
                  <a:lnTo>
                    <a:pt x="142" y="538"/>
                  </a:lnTo>
                  <a:lnTo>
                    <a:pt x="134" y="518"/>
                  </a:lnTo>
                  <a:lnTo>
                    <a:pt x="130" y="500"/>
                  </a:lnTo>
                  <a:lnTo>
                    <a:pt x="128" y="482"/>
                  </a:lnTo>
                  <a:lnTo>
                    <a:pt x="130" y="466"/>
                  </a:lnTo>
                  <a:lnTo>
                    <a:pt x="140" y="454"/>
                  </a:lnTo>
                  <a:lnTo>
                    <a:pt x="150" y="442"/>
                  </a:lnTo>
                  <a:lnTo>
                    <a:pt x="146" y="396"/>
                  </a:lnTo>
                  <a:lnTo>
                    <a:pt x="124" y="364"/>
                  </a:lnTo>
                  <a:lnTo>
                    <a:pt x="114" y="326"/>
                  </a:lnTo>
                  <a:lnTo>
                    <a:pt x="110" y="312"/>
                  </a:lnTo>
                  <a:lnTo>
                    <a:pt x="104" y="300"/>
                  </a:lnTo>
                  <a:lnTo>
                    <a:pt x="84" y="276"/>
                  </a:lnTo>
                  <a:lnTo>
                    <a:pt x="68" y="254"/>
                  </a:lnTo>
                  <a:lnTo>
                    <a:pt x="54" y="232"/>
                  </a:lnTo>
                  <a:lnTo>
                    <a:pt x="50" y="222"/>
                  </a:lnTo>
                  <a:lnTo>
                    <a:pt x="48" y="212"/>
                  </a:lnTo>
                  <a:lnTo>
                    <a:pt x="12" y="188"/>
                  </a:lnTo>
                  <a:lnTo>
                    <a:pt x="6" y="178"/>
                  </a:lnTo>
                  <a:lnTo>
                    <a:pt x="0" y="178"/>
                  </a:lnTo>
                  <a:lnTo>
                    <a:pt x="0" y="154"/>
                  </a:lnTo>
                  <a:lnTo>
                    <a:pt x="0" y="142"/>
                  </a:lnTo>
                  <a:lnTo>
                    <a:pt x="2" y="134"/>
                  </a:lnTo>
                  <a:lnTo>
                    <a:pt x="10" y="130"/>
                  </a:lnTo>
                  <a:lnTo>
                    <a:pt x="16" y="124"/>
                  </a:lnTo>
                  <a:lnTo>
                    <a:pt x="20" y="118"/>
                  </a:lnTo>
                  <a:lnTo>
                    <a:pt x="22" y="110"/>
                  </a:lnTo>
                  <a:lnTo>
                    <a:pt x="24" y="96"/>
                  </a:lnTo>
                  <a:lnTo>
                    <a:pt x="26" y="80"/>
                  </a:lnTo>
                  <a:lnTo>
                    <a:pt x="0" y="50"/>
                  </a:lnTo>
                  <a:lnTo>
                    <a:pt x="0" y="28"/>
                  </a:lnTo>
                  <a:lnTo>
                    <a:pt x="74" y="24"/>
                  </a:lnTo>
                  <a:lnTo>
                    <a:pt x="82" y="28"/>
                  </a:lnTo>
                  <a:lnTo>
                    <a:pt x="92" y="38"/>
                  </a:lnTo>
                  <a:lnTo>
                    <a:pt x="102" y="50"/>
                  </a:lnTo>
                  <a:lnTo>
                    <a:pt x="112" y="64"/>
                  </a:lnTo>
                  <a:lnTo>
                    <a:pt x="112" y="76"/>
                  </a:lnTo>
                  <a:lnTo>
                    <a:pt x="116" y="88"/>
                  </a:lnTo>
                  <a:lnTo>
                    <a:pt x="122" y="98"/>
                  </a:lnTo>
                  <a:lnTo>
                    <a:pt x="128" y="110"/>
                  </a:lnTo>
                  <a:lnTo>
                    <a:pt x="146" y="132"/>
                  </a:lnTo>
                  <a:lnTo>
                    <a:pt x="166" y="152"/>
                  </a:lnTo>
                  <a:lnTo>
                    <a:pt x="174" y="152"/>
                  </a:lnTo>
                  <a:lnTo>
                    <a:pt x="182" y="154"/>
                  </a:lnTo>
                  <a:lnTo>
                    <a:pt x="186" y="156"/>
                  </a:lnTo>
                  <a:lnTo>
                    <a:pt x="190" y="158"/>
                  </a:lnTo>
                  <a:lnTo>
                    <a:pt x="200" y="172"/>
                  </a:lnTo>
                  <a:lnTo>
                    <a:pt x="208" y="170"/>
                  </a:lnTo>
                  <a:lnTo>
                    <a:pt x="216" y="170"/>
                  </a:lnTo>
                  <a:lnTo>
                    <a:pt x="224" y="166"/>
                  </a:lnTo>
                  <a:lnTo>
                    <a:pt x="236" y="158"/>
                  </a:lnTo>
                  <a:lnTo>
                    <a:pt x="242" y="158"/>
                  </a:lnTo>
                  <a:lnTo>
                    <a:pt x="248" y="162"/>
                  </a:lnTo>
                  <a:lnTo>
                    <a:pt x="248" y="166"/>
                  </a:lnTo>
                  <a:lnTo>
                    <a:pt x="250" y="170"/>
                  </a:lnTo>
                  <a:lnTo>
                    <a:pt x="254" y="172"/>
                  </a:lnTo>
                  <a:lnTo>
                    <a:pt x="258" y="174"/>
                  </a:lnTo>
                  <a:lnTo>
                    <a:pt x="270" y="176"/>
                  </a:lnTo>
                  <a:lnTo>
                    <a:pt x="282" y="178"/>
                  </a:lnTo>
                  <a:lnTo>
                    <a:pt x="290" y="188"/>
                  </a:lnTo>
                  <a:lnTo>
                    <a:pt x="310" y="188"/>
                  </a:lnTo>
                  <a:lnTo>
                    <a:pt x="328" y="174"/>
                  </a:lnTo>
                  <a:lnTo>
                    <a:pt x="374" y="166"/>
                  </a:lnTo>
                  <a:lnTo>
                    <a:pt x="378" y="160"/>
                  </a:lnTo>
                  <a:lnTo>
                    <a:pt x="382" y="154"/>
                  </a:lnTo>
                  <a:lnTo>
                    <a:pt x="382" y="142"/>
                  </a:lnTo>
                  <a:lnTo>
                    <a:pt x="378" y="128"/>
                  </a:lnTo>
                  <a:lnTo>
                    <a:pt x="372" y="104"/>
                  </a:lnTo>
                  <a:lnTo>
                    <a:pt x="368" y="92"/>
                  </a:lnTo>
                  <a:lnTo>
                    <a:pt x="366" y="80"/>
                  </a:lnTo>
                  <a:lnTo>
                    <a:pt x="368" y="72"/>
                  </a:lnTo>
                  <a:lnTo>
                    <a:pt x="370" y="66"/>
                  </a:lnTo>
                  <a:lnTo>
                    <a:pt x="376" y="70"/>
                  </a:lnTo>
                  <a:lnTo>
                    <a:pt x="384" y="78"/>
                  </a:lnTo>
                  <a:lnTo>
                    <a:pt x="392" y="84"/>
                  </a:lnTo>
                  <a:lnTo>
                    <a:pt x="406" y="92"/>
                  </a:lnTo>
                  <a:lnTo>
                    <a:pt x="412" y="100"/>
                  </a:lnTo>
                  <a:lnTo>
                    <a:pt x="424" y="104"/>
                  </a:lnTo>
                  <a:lnTo>
                    <a:pt x="438" y="104"/>
                  </a:lnTo>
                  <a:lnTo>
                    <a:pt x="452" y="104"/>
                  </a:lnTo>
                  <a:lnTo>
                    <a:pt x="468" y="100"/>
                  </a:lnTo>
                  <a:lnTo>
                    <a:pt x="484" y="84"/>
                  </a:lnTo>
                  <a:lnTo>
                    <a:pt x="482" y="64"/>
                  </a:lnTo>
                  <a:lnTo>
                    <a:pt x="478" y="50"/>
                  </a:lnTo>
                  <a:lnTo>
                    <a:pt x="474" y="40"/>
                  </a:lnTo>
                  <a:lnTo>
                    <a:pt x="472" y="30"/>
                  </a:lnTo>
                  <a:lnTo>
                    <a:pt x="482" y="18"/>
                  </a:lnTo>
                  <a:lnTo>
                    <a:pt x="494" y="8"/>
                  </a:lnTo>
                  <a:lnTo>
                    <a:pt x="502" y="2"/>
                  </a:lnTo>
                  <a:lnTo>
                    <a:pt x="508" y="0"/>
                  </a:lnTo>
                  <a:lnTo>
                    <a:pt x="516" y="0"/>
                  </a:lnTo>
                  <a:lnTo>
                    <a:pt x="526" y="4"/>
                  </a:lnTo>
                  <a:lnTo>
                    <a:pt x="530" y="16"/>
                  </a:lnTo>
                  <a:lnTo>
                    <a:pt x="536" y="26"/>
                  </a:lnTo>
                  <a:lnTo>
                    <a:pt x="546" y="36"/>
                  </a:lnTo>
                  <a:lnTo>
                    <a:pt x="562" y="50"/>
                  </a:lnTo>
                  <a:lnTo>
                    <a:pt x="588" y="60"/>
                  </a:lnTo>
                  <a:lnTo>
                    <a:pt x="598" y="72"/>
                  </a:lnTo>
                  <a:lnTo>
                    <a:pt x="612" y="84"/>
                  </a:lnTo>
                  <a:lnTo>
                    <a:pt x="628" y="98"/>
                  </a:lnTo>
                  <a:lnTo>
                    <a:pt x="636" y="106"/>
                  </a:lnTo>
                  <a:lnTo>
                    <a:pt x="642" y="118"/>
                  </a:lnTo>
                  <a:lnTo>
                    <a:pt x="650" y="138"/>
                  </a:lnTo>
                  <a:lnTo>
                    <a:pt x="656" y="150"/>
                  </a:lnTo>
                  <a:lnTo>
                    <a:pt x="666" y="164"/>
                  </a:lnTo>
                  <a:lnTo>
                    <a:pt x="678" y="176"/>
                  </a:lnTo>
                  <a:lnTo>
                    <a:pt x="686" y="182"/>
                  </a:lnTo>
                  <a:lnTo>
                    <a:pt x="694" y="184"/>
                  </a:lnTo>
                  <a:lnTo>
                    <a:pt x="764" y="184"/>
                  </a:lnTo>
                  <a:lnTo>
                    <a:pt x="774" y="178"/>
                  </a:lnTo>
                  <a:lnTo>
                    <a:pt x="786" y="172"/>
                  </a:lnTo>
                  <a:lnTo>
                    <a:pt x="798" y="168"/>
                  </a:lnTo>
                  <a:lnTo>
                    <a:pt x="812" y="168"/>
                  </a:lnTo>
                  <a:lnTo>
                    <a:pt x="858" y="184"/>
                  </a:lnTo>
                  <a:lnTo>
                    <a:pt x="900" y="184"/>
                  </a:lnTo>
                  <a:lnTo>
                    <a:pt x="920" y="202"/>
                  </a:lnTo>
                  <a:lnTo>
                    <a:pt x="932" y="208"/>
                  </a:lnTo>
                  <a:lnTo>
                    <a:pt x="952" y="210"/>
                  </a:lnTo>
                  <a:lnTo>
                    <a:pt x="972" y="228"/>
                  </a:lnTo>
                  <a:lnTo>
                    <a:pt x="972" y="278"/>
                  </a:lnTo>
                  <a:lnTo>
                    <a:pt x="958" y="296"/>
                  </a:lnTo>
                  <a:lnTo>
                    <a:pt x="946" y="316"/>
                  </a:lnTo>
                  <a:lnTo>
                    <a:pt x="938" y="336"/>
                  </a:lnTo>
                  <a:lnTo>
                    <a:pt x="930" y="358"/>
                  </a:lnTo>
                  <a:lnTo>
                    <a:pt x="908" y="388"/>
                  </a:lnTo>
                  <a:lnTo>
                    <a:pt x="880" y="418"/>
                  </a:lnTo>
                  <a:lnTo>
                    <a:pt x="866" y="422"/>
                  </a:lnTo>
                  <a:lnTo>
                    <a:pt x="856" y="422"/>
                  </a:lnTo>
                  <a:lnTo>
                    <a:pt x="846" y="420"/>
                  </a:lnTo>
                  <a:lnTo>
                    <a:pt x="840" y="418"/>
                  </a:lnTo>
                  <a:lnTo>
                    <a:pt x="828" y="406"/>
                  </a:lnTo>
                  <a:lnTo>
                    <a:pt x="812" y="394"/>
                  </a:lnTo>
                  <a:lnTo>
                    <a:pt x="806" y="388"/>
                  </a:lnTo>
                  <a:lnTo>
                    <a:pt x="800" y="382"/>
                  </a:lnTo>
                  <a:lnTo>
                    <a:pt x="788" y="376"/>
                  </a:lnTo>
                  <a:lnTo>
                    <a:pt x="778" y="374"/>
                  </a:lnTo>
                  <a:lnTo>
                    <a:pt x="768" y="374"/>
                  </a:lnTo>
                  <a:lnTo>
                    <a:pt x="764" y="382"/>
                  </a:lnTo>
                  <a:lnTo>
                    <a:pt x="764" y="422"/>
                  </a:lnTo>
                  <a:lnTo>
                    <a:pt x="768" y="434"/>
                  </a:lnTo>
                  <a:lnTo>
                    <a:pt x="772" y="446"/>
                  </a:lnTo>
                  <a:lnTo>
                    <a:pt x="772" y="460"/>
                  </a:lnTo>
                  <a:lnTo>
                    <a:pt x="772" y="478"/>
                  </a:lnTo>
                  <a:lnTo>
                    <a:pt x="770" y="492"/>
                  </a:lnTo>
                  <a:lnTo>
                    <a:pt x="766" y="510"/>
                  </a:lnTo>
                  <a:lnTo>
                    <a:pt x="766" y="528"/>
                  </a:lnTo>
                  <a:lnTo>
                    <a:pt x="768" y="548"/>
                  </a:lnTo>
                  <a:lnTo>
                    <a:pt x="784" y="564"/>
                  </a:lnTo>
                  <a:lnTo>
                    <a:pt x="790" y="568"/>
                  </a:lnTo>
                  <a:lnTo>
                    <a:pt x="796" y="574"/>
                  </a:lnTo>
                  <a:lnTo>
                    <a:pt x="802" y="582"/>
                  </a:lnTo>
                  <a:lnTo>
                    <a:pt x="808" y="592"/>
                  </a:lnTo>
                  <a:lnTo>
                    <a:pt x="810" y="602"/>
                  </a:lnTo>
                  <a:lnTo>
                    <a:pt x="810" y="612"/>
                  </a:lnTo>
                  <a:lnTo>
                    <a:pt x="808" y="622"/>
                  </a:lnTo>
                  <a:lnTo>
                    <a:pt x="800" y="632"/>
                  </a:lnTo>
                  <a:lnTo>
                    <a:pt x="786" y="640"/>
                  </a:lnTo>
                  <a:lnTo>
                    <a:pt x="780" y="646"/>
                  </a:lnTo>
                  <a:lnTo>
                    <a:pt x="778" y="650"/>
                  </a:lnTo>
                  <a:lnTo>
                    <a:pt x="776" y="656"/>
                  </a:lnTo>
                  <a:lnTo>
                    <a:pt x="776" y="674"/>
                  </a:lnTo>
                  <a:lnTo>
                    <a:pt x="782" y="680"/>
                  </a:lnTo>
                  <a:lnTo>
                    <a:pt x="788" y="686"/>
                  </a:lnTo>
                  <a:lnTo>
                    <a:pt x="806" y="694"/>
                  </a:lnTo>
                  <a:lnTo>
                    <a:pt x="828" y="702"/>
                  </a:lnTo>
                  <a:lnTo>
                    <a:pt x="840" y="710"/>
                  </a:lnTo>
                  <a:lnTo>
                    <a:pt x="850" y="718"/>
                  </a:lnTo>
                  <a:lnTo>
                    <a:pt x="848" y="740"/>
                  </a:lnTo>
                  <a:lnTo>
                    <a:pt x="846" y="752"/>
                  </a:lnTo>
                  <a:lnTo>
                    <a:pt x="842" y="756"/>
                  </a:lnTo>
                  <a:lnTo>
                    <a:pt x="840" y="762"/>
                  </a:lnTo>
                  <a:lnTo>
                    <a:pt x="818" y="760"/>
                  </a:lnTo>
                  <a:lnTo>
                    <a:pt x="796" y="758"/>
                  </a:lnTo>
                  <a:lnTo>
                    <a:pt x="778" y="754"/>
                  </a:lnTo>
                  <a:lnTo>
                    <a:pt x="764" y="748"/>
                  </a:lnTo>
                  <a:lnTo>
                    <a:pt x="762" y="734"/>
                  </a:lnTo>
                  <a:lnTo>
                    <a:pt x="760" y="722"/>
                  </a:lnTo>
                  <a:lnTo>
                    <a:pt x="756" y="712"/>
                  </a:lnTo>
                  <a:lnTo>
                    <a:pt x="752" y="702"/>
                  </a:lnTo>
                  <a:lnTo>
                    <a:pt x="744" y="704"/>
                  </a:lnTo>
                  <a:lnTo>
                    <a:pt x="736" y="704"/>
                  </a:lnTo>
                  <a:lnTo>
                    <a:pt x="726" y="710"/>
                  </a:lnTo>
                  <a:lnTo>
                    <a:pt x="716" y="718"/>
                  </a:lnTo>
                  <a:lnTo>
                    <a:pt x="706" y="724"/>
                  </a:lnTo>
                  <a:lnTo>
                    <a:pt x="680" y="724"/>
                  </a:lnTo>
                  <a:lnTo>
                    <a:pt x="670" y="716"/>
                  </a:lnTo>
                  <a:lnTo>
                    <a:pt x="662" y="706"/>
                  </a:lnTo>
                  <a:lnTo>
                    <a:pt x="656" y="698"/>
                  </a:lnTo>
                  <a:lnTo>
                    <a:pt x="652" y="688"/>
                  </a:lnTo>
                  <a:lnTo>
                    <a:pt x="646" y="668"/>
                  </a:lnTo>
                  <a:lnTo>
                    <a:pt x="642" y="652"/>
                  </a:lnTo>
                  <a:lnTo>
                    <a:pt x="630" y="636"/>
                  </a:lnTo>
                  <a:lnTo>
                    <a:pt x="604" y="636"/>
                  </a:lnTo>
                  <a:lnTo>
                    <a:pt x="594" y="636"/>
                  </a:lnTo>
                  <a:lnTo>
                    <a:pt x="588" y="638"/>
                  </a:lnTo>
                  <a:lnTo>
                    <a:pt x="582" y="642"/>
                  </a:lnTo>
                  <a:lnTo>
                    <a:pt x="578" y="648"/>
                  </a:lnTo>
                  <a:lnTo>
                    <a:pt x="574" y="658"/>
                  </a:lnTo>
                  <a:lnTo>
                    <a:pt x="572" y="670"/>
                  </a:lnTo>
                  <a:lnTo>
                    <a:pt x="564" y="676"/>
                  </a:lnTo>
                  <a:lnTo>
                    <a:pt x="556" y="680"/>
                  </a:lnTo>
                  <a:lnTo>
                    <a:pt x="550" y="682"/>
                  </a:lnTo>
                  <a:lnTo>
                    <a:pt x="542" y="686"/>
                  </a:lnTo>
                  <a:lnTo>
                    <a:pt x="542" y="704"/>
                  </a:lnTo>
                  <a:lnTo>
                    <a:pt x="550" y="712"/>
                  </a:lnTo>
                  <a:lnTo>
                    <a:pt x="558" y="726"/>
                  </a:lnTo>
                  <a:lnTo>
                    <a:pt x="562" y="732"/>
                  </a:lnTo>
                  <a:lnTo>
                    <a:pt x="564" y="740"/>
                  </a:lnTo>
                  <a:lnTo>
                    <a:pt x="564" y="748"/>
                  </a:lnTo>
                  <a:lnTo>
                    <a:pt x="562" y="758"/>
                  </a:lnTo>
                  <a:lnTo>
                    <a:pt x="558" y="766"/>
                  </a:lnTo>
                  <a:lnTo>
                    <a:pt x="552" y="772"/>
                  </a:lnTo>
                  <a:lnTo>
                    <a:pt x="536" y="782"/>
                  </a:lnTo>
                  <a:lnTo>
                    <a:pt x="508" y="800"/>
                  </a:lnTo>
                  <a:lnTo>
                    <a:pt x="500" y="810"/>
                  </a:lnTo>
                  <a:lnTo>
                    <a:pt x="500" y="850"/>
                  </a:lnTo>
                  <a:lnTo>
                    <a:pt x="504" y="856"/>
                  </a:lnTo>
                  <a:lnTo>
                    <a:pt x="508" y="860"/>
                  </a:lnTo>
                  <a:lnTo>
                    <a:pt x="518" y="866"/>
                  </a:lnTo>
                  <a:lnTo>
                    <a:pt x="522" y="870"/>
                  </a:lnTo>
                  <a:lnTo>
                    <a:pt x="526" y="878"/>
                  </a:lnTo>
                  <a:lnTo>
                    <a:pt x="528" y="888"/>
                  </a:lnTo>
                  <a:lnTo>
                    <a:pt x="530" y="902"/>
                  </a:lnTo>
                  <a:lnTo>
                    <a:pt x="522" y="918"/>
                  </a:lnTo>
                  <a:lnTo>
                    <a:pt x="510" y="924"/>
                  </a:lnTo>
                  <a:lnTo>
                    <a:pt x="498" y="930"/>
                  </a:lnTo>
                  <a:lnTo>
                    <a:pt x="432" y="956"/>
                  </a:lnTo>
                  <a:close/>
                </a:path>
              </a:pathLst>
            </a:custGeom>
            <a:gradFill>
              <a:gsLst>
                <a:gs pos="0">
                  <a:srgbClr val="008DCB"/>
                </a:gs>
                <a:gs pos="100000">
                  <a:srgbClr val="167AC7"/>
                </a:gs>
              </a:gsLst>
              <a:lin ang="5400000" scaled="1"/>
            </a:gradFill>
            <a:ln w="9525">
              <a:solidFill>
                <a:schemeClr val="bg1"/>
              </a:solidFill>
              <a:round/>
              <a:headEnd/>
              <a:tailEnd/>
            </a:ln>
            <a:extLst/>
          </p:spPr>
          <p:txBody>
            <a:bodyPr/>
            <a:lstStyle/>
            <a:p>
              <a:pPr fontAlgn="base">
                <a:spcBef>
                  <a:spcPct val="0"/>
                </a:spcBef>
                <a:spcAft>
                  <a:spcPct val="0"/>
                </a:spcAft>
              </a:pPr>
              <a:endParaRPr lang="zh-CN" altLang="en-US" kern="0">
                <a:solidFill>
                  <a:prstClr val="black"/>
                </a:solidFill>
                <a:latin typeface="Arial" charset="0"/>
              </a:endParaRPr>
            </a:p>
          </p:txBody>
        </p:sp>
        <p:sp>
          <p:nvSpPr>
            <p:cNvPr id="16" name="Freeform 20"/>
            <p:cNvSpPr>
              <a:spLocks/>
            </p:cNvSpPr>
            <p:nvPr/>
          </p:nvSpPr>
          <p:spPr bwMode="auto">
            <a:xfrm>
              <a:off x="873125" y="3270251"/>
              <a:ext cx="3095625" cy="1895475"/>
            </a:xfrm>
            <a:custGeom>
              <a:avLst/>
              <a:gdLst>
                <a:gd name="T0" fmla="*/ 1244 w 1950"/>
                <a:gd name="T1" fmla="*/ 1192 h 1194"/>
                <a:gd name="T2" fmla="*/ 1218 w 1950"/>
                <a:gd name="T3" fmla="*/ 1156 h 1194"/>
                <a:gd name="T4" fmla="*/ 1200 w 1950"/>
                <a:gd name="T5" fmla="*/ 1100 h 1194"/>
                <a:gd name="T6" fmla="*/ 1152 w 1950"/>
                <a:gd name="T7" fmla="*/ 1058 h 1194"/>
                <a:gd name="T8" fmla="*/ 1050 w 1950"/>
                <a:gd name="T9" fmla="*/ 1000 h 1194"/>
                <a:gd name="T10" fmla="*/ 970 w 1950"/>
                <a:gd name="T11" fmla="*/ 1022 h 1194"/>
                <a:gd name="T12" fmla="*/ 928 w 1950"/>
                <a:gd name="T13" fmla="*/ 1096 h 1194"/>
                <a:gd name="T14" fmla="*/ 898 w 1950"/>
                <a:gd name="T15" fmla="*/ 1042 h 1194"/>
                <a:gd name="T16" fmla="*/ 872 w 1950"/>
                <a:gd name="T17" fmla="*/ 992 h 1194"/>
                <a:gd name="T18" fmla="*/ 754 w 1950"/>
                <a:gd name="T19" fmla="*/ 1010 h 1194"/>
                <a:gd name="T20" fmla="*/ 634 w 1950"/>
                <a:gd name="T21" fmla="*/ 966 h 1194"/>
                <a:gd name="T22" fmla="*/ 580 w 1950"/>
                <a:gd name="T23" fmla="*/ 900 h 1194"/>
                <a:gd name="T24" fmla="*/ 492 w 1950"/>
                <a:gd name="T25" fmla="*/ 842 h 1194"/>
                <a:gd name="T26" fmla="*/ 468 w 1950"/>
                <a:gd name="T27" fmla="*/ 764 h 1194"/>
                <a:gd name="T28" fmla="*/ 390 w 1950"/>
                <a:gd name="T29" fmla="*/ 726 h 1194"/>
                <a:gd name="T30" fmla="*/ 284 w 1950"/>
                <a:gd name="T31" fmla="*/ 610 h 1194"/>
                <a:gd name="T32" fmla="*/ 182 w 1950"/>
                <a:gd name="T33" fmla="*/ 630 h 1194"/>
                <a:gd name="T34" fmla="*/ 142 w 1950"/>
                <a:gd name="T35" fmla="*/ 552 h 1194"/>
                <a:gd name="T36" fmla="*/ 12 w 1950"/>
                <a:gd name="T37" fmla="*/ 454 h 1194"/>
                <a:gd name="T38" fmla="*/ 8 w 1950"/>
                <a:gd name="T39" fmla="*/ 412 h 1194"/>
                <a:gd name="T40" fmla="*/ 16 w 1950"/>
                <a:gd name="T41" fmla="*/ 290 h 1194"/>
                <a:gd name="T42" fmla="*/ 54 w 1950"/>
                <a:gd name="T43" fmla="*/ 300 h 1194"/>
                <a:gd name="T44" fmla="*/ 104 w 1950"/>
                <a:gd name="T45" fmla="*/ 280 h 1194"/>
                <a:gd name="T46" fmla="*/ 78 w 1950"/>
                <a:gd name="T47" fmla="*/ 126 h 1194"/>
                <a:gd name="T48" fmla="*/ 146 w 1950"/>
                <a:gd name="T49" fmla="*/ 98 h 1194"/>
                <a:gd name="T50" fmla="*/ 216 w 1950"/>
                <a:gd name="T51" fmla="*/ 72 h 1194"/>
                <a:gd name="T52" fmla="*/ 304 w 1950"/>
                <a:gd name="T53" fmla="*/ 6 h 1194"/>
                <a:gd name="T54" fmla="*/ 386 w 1950"/>
                <a:gd name="T55" fmla="*/ 48 h 1194"/>
                <a:gd name="T56" fmla="*/ 470 w 1950"/>
                <a:gd name="T57" fmla="*/ 10 h 1194"/>
                <a:gd name="T58" fmla="*/ 510 w 1950"/>
                <a:gd name="T59" fmla="*/ 56 h 1194"/>
                <a:gd name="T60" fmla="*/ 622 w 1950"/>
                <a:gd name="T61" fmla="*/ 72 h 1194"/>
                <a:gd name="T62" fmla="*/ 710 w 1950"/>
                <a:gd name="T63" fmla="*/ 56 h 1194"/>
                <a:gd name="T64" fmla="*/ 804 w 1950"/>
                <a:gd name="T65" fmla="*/ 44 h 1194"/>
                <a:gd name="T66" fmla="*/ 898 w 1950"/>
                <a:gd name="T67" fmla="*/ 30 h 1194"/>
                <a:gd name="T68" fmla="*/ 1046 w 1950"/>
                <a:gd name="T69" fmla="*/ 38 h 1194"/>
                <a:gd name="T70" fmla="*/ 1106 w 1950"/>
                <a:gd name="T71" fmla="*/ 114 h 1194"/>
                <a:gd name="T72" fmla="*/ 1092 w 1950"/>
                <a:gd name="T73" fmla="*/ 220 h 1194"/>
                <a:gd name="T74" fmla="*/ 1118 w 1950"/>
                <a:gd name="T75" fmla="*/ 378 h 1194"/>
                <a:gd name="T76" fmla="*/ 1192 w 1950"/>
                <a:gd name="T77" fmla="*/ 440 h 1194"/>
                <a:gd name="T78" fmla="*/ 1308 w 1950"/>
                <a:gd name="T79" fmla="*/ 502 h 1194"/>
                <a:gd name="T80" fmla="*/ 1406 w 1950"/>
                <a:gd name="T81" fmla="*/ 546 h 1194"/>
                <a:gd name="T82" fmla="*/ 1586 w 1950"/>
                <a:gd name="T83" fmla="*/ 576 h 1194"/>
                <a:gd name="T84" fmla="*/ 1666 w 1950"/>
                <a:gd name="T85" fmla="*/ 682 h 1194"/>
                <a:gd name="T86" fmla="*/ 1706 w 1950"/>
                <a:gd name="T87" fmla="*/ 676 h 1194"/>
                <a:gd name="T88" fmla="*/ 1794 w 1950"/>
                <a:gd name="T89" fmla="*/ 616 h 1194"/>
                <a:gd name="T90" fmla="*/ 1848 w 1950"/>
                <a:gd name="T91" fmla="*/ 632 h 1194"/>
                <a:gd name="T92" fmla="*/ 1926 w 1950"/>
                <a:gd name="T93" fmla="*/ 788 h 1194"/>
                <a:gd name="T94" fmla="*/ 1930 w 1950"/>
                <a:gd name="T95" fmla="*/ 878 h 1194"/>
                <a:gd name="T96" fmla="*/ 1940 w 1950"/>
                <a:gd name="T97" fmla="*/ 976 h 1194"/>
                <a:gd name="T98" fmla="*/ 1930 w 1950"/>
                <a:gd name="T99" fmla="*/ 1002 h 1194"/>
                <a:gd name="T100" fmla="*/ 1872 w 1950"/>
                <a:gd name="T101" fmla="*/ 1006 h 1194"/>
                <a:gd name="T102" fmla="*/ 1866 w 1950"/>
                <a:gd name="T103" fmla="*/ 1096 h 1194"/>
                <a:gd name="T104" fmla="*/ 1772 w 1950"/>
                <a:gd name="T105" fmla="*/ 1052 h 1194"/>
                <a:gd name="T106" fmla="*/ 1744 w 1950"/>
                <a:gd name="T107" fmla="*/ 1124 h 1194"/>
                <a:gd name="T108" fmla="*/ 1696 w 1950"/>
                <a:gd name="T109" fmla="*/ 1086 h 1194"/>
                <a:gd name="T110" fmla="*/ 1594 w 1950"/>
                <a:gd name="T111" fmla="*/ 1048 h 1194"/>
                <a:gd name="T112" fmla="*/ 1498 w 1950"/>
                <a:gd name="T113" fmla="*/ 1102 h 1194"/>
                <a:gd name="T114" fmla="*/ 1430 w 1950"/>
                <a:gd name="T115" fmla="*/ 1144 h 1194"/>
                <a:gd name="T116" fmla="*/ 1342 w 1950"/>
                <a:gd name="T117" fmla="*/ 1194 h 1194"/>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1950" h="1194">
                  <a:moveTo>
                    <a:pt x="1342" y="1194"/>
                  </a:moveTo>
                  <a:lnTo>
                    <a:pt x="1342" y="1194"/>
                  </a:lnTo>
                  <a:lnTo>
                    <a:pt x="1336" y="1192"/>
                  </a:lnTo>
                  <a:lnTo>
                    <a:pt x="1324" y="1188"/>
                  </a:lnTo>
                  <a:lnTo>
                    <a:pt x="1298" y="1186"/>
                  </a:lnTo>
                  <a:lnTo>
                    <a:pt x="1258" y="1186"/>
                  </a:lnTo>
                  <a:lnTo>
                    <a:pt x="1244" y="1192"/>
                  </a:lnTo>
                  <a:lnTo>
                    <a:pt x="1226" y="1188"/>
                  </a:lnTo>
                  <a:lnTo>
                    <a:pt x="1216" y="1184"/>
                  </a:lnTo>
                  <a:lnTo>
                    <a:pt x="1212" y="1182"/>
                  </a:lnTo>
                  <a:lnTo>
                    <a:pt x="1210" y="1180"/>
                  </a:lnTo>
                  <a:lnTo>
                    <a:pt x="1210" y="1172"/>
                  </a:lnTo>
                  <a:lnTo>
                    <a:pt x="1214" y="1164"/>
                  </a:lnTo>
                  <a:lnTo>
                    <a:pt x="1218" y="1156"/>
                  </a:lnTo>
                  <a:lnTo>
                    <a:pt x="1224" y="1146"/>
                  </a:lnTo>
                  <a:lnTo>
                    <a:pt x="1228" y="1136"/>
                  </a:lnTo>
                  <a:lnTo>
                    <a:pt x="1228" y="1114"/>
                  </a:lnTo>
                  <a:lnTo>
                    <a:pt x="1216" y="1108"/>
                  </a:lnTo>
                  <a:lnTo>
                    <a:pt x="1206" y="1104"/>
                  </a:lnTo>
                  <a:lnTo>
                    <a:pt x="1200" y="1100"/>
                  </a:lnTo>
                  <a:lnTo>
                    <a:pt x="1194" y="1094"/>
                  </a:lnTo>
                  <a:lnTo>
                    <a:pt x="1192" y="1088"/>
                  </a:lnTo>
                  <a:lnTo>
                    <a:pt x="1190" y="1082"/>
                  </a:lnTo>
                  <a:lnTo>
                    <a:pt x="1186" y="1068"/>
                  </a:lnTo>
                  <a:lnTo>
                    <a:pt x="1180" y="1058"/>
                  </a:lnTo>
                  <a:lnTo>
                    <a:pt x="1152" y="1058"/>
                  </a:lnTo>
                  <a:lnTo>
                    <a:pt x="1128" y="1052"/>
                  </a:lnTo>
                  <a:lnTo>
                    <a:pt x="1112" y="1028"/>
                  </a:lnTo>
                  <a:lnTo>
                    <a:pt x="1092" y="1022"/>
                  </a:lnTo>
                  <a:lnTo>
                    <a:pt x="1074" y="1014"/>
                  </a:lnTo>
                  <a:lnTo>
                    <a:pt x="1060" y="1006"/>
                  </a:lnTo>
                  <a:lnTo>
                    <a:pt x="1050" y="1000"/>
                  </a:lnTo>
                  <a:lnTo>
                    <a:pt x="1038" y="994"/>
                  </a:lnTo>
                  <a:lnTo>
                    <a:pt x="1002" y="994"/>
                  </a:lnTo>
                  <a:lnTo>
                    <a:pt x="992" y="1002"/>
                  </a:lnTo>
                  <a:lnTo>
                    <a:pt x="982" y="1012"/>
                  </a:lnTo>
                  <a:lnTo>
                    <a:pt x="970" y="1022"/>
                  </a:lnTo>
                  <a:lnTo>
                    <a:pt x="956" y="1028"/>
                  </a:lnTo>
                  <a:lnTo>
                    <a:pt x="944" y="1040"/>
                  </a:lnTo>
                  <a:lnTo>
                    <a:pt x="936" y="1056"/>
                  </a:lnTo>
                  <a:lnTo>
                    <a:pt x="932" y="1076"/>
                  </a:lnTo>
                  <a:lnTo>
                    <a:pt x="928" y="1096"/>
                  </a:lnTo>
                  <a:lnTo>
                    <a:pt x="912" y="1092"/>
                  </a:lnTo>
                  <a:lnTo>
                    <a:pt x="906" y="1090"/>
                  </a:lnTo>
                  <a:lnTo>
                    <a:pt x="902" y="1086"/>
                  </a:lnTo>
                  <a:lnTo>
                    <a:pt x="896" y="1076"/>
                  </a:lnTo>
                  <a:lnTo>
                    <a:pt x="894" y="1066"/>
                  </a:lnTo>
                  <a:lnTo>
                    <a:pt x="894" y="1054"/>
                  </a:lnTo>
                  <a:lnTo>
                    <a:pt x="898" y="1042"/>
                  </a:lnTo>
                  <a:lnTo>
                    <a:pt x="902" y="1030"/>
                  </a:lnTo>
                  <a:lnTo>
                    <a:pt x="908" y="1020"/>
                  </a:lnTo>
                  <a:lnTo>
                    <a:pt x="908" y="1004"/>
                  </a:lnTo>
                  <a:lnTo>
                    <a:pt x="894" y="996"/>
                  </a:lnTo>
                  <a:lnTo>
                    <a:pt x="886" y="992"/>
                  </a:lnTo>
                  <a:lnTo>
                    <a:pt x="872" y="992"/>
                  </a:lnTo>
                  <a:lnTo>
                    <a:pt x="822" y="1002"/>
                  </a:lnTo>
                  <a:lnTo>
                    <a:pt x="802" y="1008"/>
                  </a:lnTo>
                  <a:lnTo>
                    <a:pt x="782" y="1018"/>
                  </a:lnTo>
                  <a:lnTo>
                    <a:pt x="772" y="1016"/>
                  </a:lnTo>
                  <a:lnTo>
                    <a:pt x="762" y="1014"/>
                  </a:lnTo>
                  <a:lnTo>
                    <a:pt x="754" y="1010"/>
                  </a:lnTo>
                  <a:lnTo>
                    <a:pt x="748" y="1006"/>
                  </a:lnTo>
                  <a:lnTo>
                    <a:pt x="736" y="994"/>
                  </a:lnTo>
                  <a:lnTo>
                    <a:pt x="728" y="982"/>
                  </a:lnTo>
                  <a:lnTo>
                    <a:pt x="714" y="966"/>
                  </a:lnTo>
                  <a:lnTo>
                    <a:pt x="634" y="966"/>
                  </a:lnTo>
                  <a:lnTo>
                    <a:pt x="626" y="960"/>
                  </a:lnTo>
                  <a:lnTo>
                    <a:pt x="620" y="954"/>
                  </a:lnTo>
                  <a:lnTo>
                    <a:pt x="612" y="938"/>
                  </a:lnTo>
                  <a:lnTo>
                    <a:pt x="606" y="922"/>
                  </a:lnTo>
                  <a:lnTo>
                    <a:pt x="600" y="908"/>
                  </a:lnTo>
                  <a:lnTo>
                    <a:pt x="584" y="904"/>
                  </a:lnTo>
                  <a:lnTo>
                    <a:pt x="580" y="900"/>
                  </a:lnTo>
                  <a:lnTo>
                    <a:pt x="576" y="894"/>
                  </a:lnTo>
                  <a:lnTo>
                    <a:pt x="554" y="878"/>
                  </a:lnTo>
                  <a:lnTo>
                    <a:pt x="514" y="864"/>
                  </a:lnTo>
                  <a:lnTo>
                    <a:pt x="500" y="852"/>
                  </a:lnTo>
                  <a:lnTo>
                    <a:pt x="492" y="842"/>
                  </a:lnTo>
                  <a:lnTo>
                    <a:pt x="486" y="832"/>
                  </a:lnTo>
                  <a:lnTo>
                    <a:pt x="482" y="824"/>
                  </a:lnTo>
                  <a:lnTo>
                    <a:pt x="480" y="816"/>
                  </a:lnTo>
                  <a:lnTo>
                    <a:pt x="480" y="808"/>
                  </a:lnTo>
                  <a:lnTo>
                    <a:pt x="478" y="784"/>
                  </a:lnTo>
                  <a:lnTo>
                    <a:pt x="468" y="764"/>
                  </a:lnTo>
                  <a:lnTo>
                    <a:pt x="424" y="766"/>
                  </a:lnTo>
                  <a:lnTo>
                    <a:pt x="406" y="758"/>
                  </a:lnTo>
                  <a:lnTo>
                    <a:pt x="400" y="754"/>
                  </a:lnTo>
                  <a:lnTo>
                    <a:pt x="396" y="750"/>
                  </a:lnTo>
                  <a:lnTo>
                    <a:pt x="392" y="740"/>
                  </a:lnTo>
                  <a:lnTo>
                    <a:pt x="390" y="726"/>
                  </a:lnTo>
                  <a:lnTo>
                    <a:pt x="380" y="716"/>
                  </a:lnTo>
                  <a:lnTo>
                    <a:pt x="372" y="710"/>
                  </a:lnTo>
                  <a:lnTo>
                    <a:pt x="358" y="700"/>
                  </a:lnTo>
                  <a:lnTo>
                    <a:pt x="318" y="666"/>
                  </a:lnTo>
                  <a:lnTo>
                    <a:pt x="284" y="610"/>
                  </a:lnTo>
                  <a:lnTo>
                    <a:pt x="260" y="610"/>
                  </a:lnTo>
                  <a:lnTo>
                    <a:pt x="252" y="612"/>
                  </a:lnTo>
                  <a:lnTo>
                    <a:pt x="242" y="616"/>
                  </a:lnTo>
                  <a:lnTo>
                    <a:pt x="230" y="622"/>
                  </a:lnTo>
                  <a:lnTo>
                    <a:pt x="218" y="630"/>
                  </a:lnTo>
                  <a:lnTo>
                    <a:pt x="182" y="630"/>
                  </a:lnTo>
                  <a:lnTo>
                    <a:pt x="170" y="620"/>
                  </a:lnTo>
                  <a:lnTo>
                    <a:pt x="162" y="612"/>
                  </a:lnTo>
                  <a:lnTo>
                    <a:pt x="156" y="602"/>
                  </a:lnTo>
                  <a:lnTo>
                    <a:pt x="150" y="592"/>
                  </a:lnTo>
                  <a:lnTo>
                    <a:pt x="144" y="572"/>
                  </a:lnTo>
                  <a:lnTo>
                    <a:pt x="142" y="552"/>
                  </a:lnTo>
                  <a:lnTo>
                    <a:pt x="112" y="506"/>
                  </a:lnTo>
                  <a:lnTo>
                    <a:pt x="100" y="494"/>
                  </a:lnTo>
                  <a:lnTo>
                    <a:pt x="88" y="486"/>
                  </a:lnTo>
                  <a:lnTo>
                    <a:pt x="74" y="478"/>
                  </a:lnTo>
                  <a:lnTo>
                    <a:pt x="62" y="472"/>
                  </a:lnTo>
                  <a:lnTo>
                    <a:pt x="36" y="462"/>
                  </a:lnTo>
                  <a:lnTo>
                    <a:pt x="12" y="454"/>
                  </a:lnTo>
                  <a:lnTo>
                    <a:pt x="4" y="448"/>
                  </a:lnTo>
                  <a:lnTo>
                    <a:pt x="0" y="442"/>
                  </a:lnTo>
                  <a:lnTo>
                    <a:pt x="0" y="436"/>
                  </a:lnTo>
                  <a:lnTo>
                    <a:pt x="0" y="430"/>
                  </a:lnTo>
                  <a:lnTo>
                    <a:pt x="2" y="420"/>
                  </a:lnTo>
                  <a:lnTo>
                    <a:pt x="8" y="412"/>
                  </a:lnTo>
                  <a:lnTo>
                    <a:pt x="14" y="406"/>
                  </a:lnTo>
                  <a:lnTo>
                    <a:pt x="18" y="400"/>
                  </a:lnTo>
                  <a:lnTo>
                    <a:pt x="22" y="388"/>
                  </a:lnTo>
                  <a:lnTo>
                    <a:pt x="26" y="316"/>
                  </a:lnTo>
                  <a:lnTo>
                    <a:pt x="18" y="296"/>
                  </a:lnTo>
                  <a:lnTo>
                    <a:pt x="16" y="290"/>
                  </a:lnTo>
                  <a:lnTo>
                    <a:pt x="14" y="286"/>
                  </a:lnTo>
                  <a:lnTo>
                    <a:pt x="16" y="284"/>
                  </a:lnTo>
                  <a:lnTo>
                    <a:pt x="20" y="282"/>
                  </a:lnTo>
                  <a:lnTo>
                    <a:pt x="36" y="280"/>
                  </a:lnTo>
                  <a:lnTo>
                    <a:pt x="48" y="288"/>
                  </a:lnTo>
                  <a:lnTo>
                    <a:pt x="54" y="300"/>
                  </a:lnTo>
                  <a:lnTo>
                    <a:pt x="58" y="308"/>
                  </a:lnTo>
                  <a:lnTo>
                    <a:pt x="64" y="314"/>
                  </a:lnTo>
                  <a:lnTo>
                    <a:pt x="70" y="318"/>
                  </a:lnTo>
                  <a:lnTo>
                    <a:pt x="78" y="320"/>
                  </a:lnTo>
                  <a:lnTo>
                    <a:pt x="86" y="316"/>
                  </a:lnTo>
                  <a:lnTo>
                    <a:pt x="94" y="308"/>
                  </a:lnTo>
                  <a:lnTo>
                    <a:pt x="104" y="280"/>
                  </a:lnTo>
                  <a:lnTo>
                    <a:pt x="98" y="216"/>
                  </a:lnTo>
                  <a:lnTo>
                    <a:pt x="80" y="166"/>
                  </a:lnTo>
                  <a:lnTo>
                    <a:pt x="76" y="144"/>
                  </a:lnTo>
                  <a:lnTo>
                    <a:pt x="76" y="134"/>
                  </a:lnTo>
                  <a:lnTo>
                    <a:pt x="78" y="126"/>
                  </a:lnTo>
                  <a:lnTo>
                    <a:pt x="80" y="118"/>
                  </a:lnTo>
                  <a:lnTo>
                    <a:pt x="84" y="112"/>
                  </a:lnTo>
                  <a:lnTo>
                    <a:pt x="90" y="104"/>
                  </a:lnTo>
                  <a:lnTo>
                    <a:pt x="98" y="98"/>
                  </a:lnTo>
                  <a:lnTo>
                    <a:pt x="108" y="82"/>
                  </a:lnTo>
                  <a:lnTo>
                    <a:pt x="146" y="98"/>
                  </a:lnTo>
                  <a:lnTo>
                    <a:pt x="182" y="98"/>
                  </a:lnTo>
                  <a:lnTo>
                    <a:pt x="190" y="92"/>
                  </a:lnTo>
                  <a:lnTo>
                    <a:pt x="198" y="86"/>
                  </a:lnTo>
                  <a:lnTo>
                    <a:pt x="206" y="80"/>
                  </a:lnTo>
                  <a:lnTo>
                    <a:pt x="216" y="72"/>
                  </a:lnTo>
                  <a:lnTo>
                    <a:pt x="226" y="48"/>
                  </a:lnTo>
                  <a:lnTo>
                    <a:pt x="238" y="30"/>
                  </a:lnTo>
                  <a:lnTo>
                    <a:pt x="244" y="22"/>
                  </a:lnTo>
                  <a:lnTo>
                    <a:pt x="254" y="14"/>
                  </a:lnTo>
                  <a:lnTo>
                    <a:pt x="276" y="0"/>
                  </a:lnTo>
                  <a:lnTo>
                    <a:pt x="286" y="0"/>
                  </a:lnTo>
                  <a:lnTo>
                    <a:pt x="304" y="6"/>
                  </a:lnTo>
                  <a:lnTo>
                    <a:pt x="350" y="34"/>
                  </a:lnTo>
                  <a:lnTo>
                    <a:pt x="352" y="42"/>
                  </a:lnTo>
                  <a:lnTo>
                    <a:pt x="356" y="48"/>
                  </a:lnTo>
                  <a:lnTo>
                    <a:pt x="362" y="50"/>
                  </a:lnTo>
                  <a:lnTo>
                    <a:pt x="368" y="50"/>
                  </a:lnTo>
                  <a:lnTo>
                    <a:pt x="386" y="48"/>
                  </a:lnTo>
                  <a:lnTo>
                    <a:pt x="402" y="42"/>
                  </a:lnTo>
                  <a:lnTo>
                    <a:pt x="438" y="36"/>
                  </a:lnTo>
                  <a:lnTo>
                    <a:pt x="454" y="20"/>
                  </a:lnTo>
                  <a:lnTo>
                    <a:pt x="458" y="14"/>
                  </a:lnTo>
                  <a:lnTo>
                    <a:pt x="464" y="10"/>
                  </a:lnTo>
                  <a:lnTo>
                    <a:pt x="470" y="10"/>
                  </a:lnTo>
                  <a:lnTo>
                    <a:pt x="476" y="10"/>
                  </a:lnTo>
                  <a:lnTo>
                    <a:pt x="486" y="14"/>
                  </a:lnTo>
                  <a:lnTo>
                    <a:pt x="496" y="22"/>
                  </a:lnTo>
                  <a:lnTo>
                    <a:pt x="498" y="38"/>
                  </a:lnTo>
                  <a:lnTo>
                    <a:pt x="498" y="44"/>
                  </a:lnTo>
                  <a:lnTo>
                    <a:pt x="500" y="48"/>
                  </a:lnTo>
                  <a:lnTo>
                    <a:pt x="510" y="56"/>
                  </a:lnTo>
                  <a:lnTo>
                    <a:pt x="528" y="68"/>
                  </a:lnTo>
                  <a:lnTo>
                    <a:pt x="564" y="82"/>
                  </a:lnTo>
                  <a:lnTo>
                    <a:pt x="594" y="82"/>
                  </a:lnTo>
                  <a:lnTo>
                    <a:pt x="608" y="76"/>
                  </a:lnTo>
                  <a:lnTo>
                    <a:pt x="622" y="72"/>
                  </a:lnTo>
                  <a:lnTo>
                    <a:pt x="638" y="68"/>
                  </a:lnTo>
                  <a:lnTo>
                    <a:pt x="658" y="66"/>
                  </a:lnTo>
                  <a:lnTo>
                    <a:pt x="678" y="56"/>
                  </a:lnTo>
                  <a:lnTo>
                    <a:pt x="686" y="54"/>
                  </a:lnTo>
                  <a:lnTo>
                    <a:pt x="694" y="54"/>
                  </a:lnTo>
                  <a:lnTo>
                    <a:pt x="700" y="54"/>
                  </a:lnTo>
                  <a:lnTo>
                    <a:pt x="710" y="56"/>
                  </a:lnTo>
                  <a:lnTo>
                    <a:pt x="734" y="68"/>
                  </a:lnTo>
                  <a:lnTo>
                    <a:pt x="776" y="68"/>
                  </a:lnTo>
                  <a:lnTo>
                    <a:pt x="784" y="60"/>
                  </a:lnTo>
                  <a:lnTo>
                    <a:pt x="788" y="54"/>
                  </a:lnTo>
                  <a:lnTo>
                    <a:pt x="794" y="48"/>
                  </a:lnTo>
                  <a:lnTo>
                    <a:pt x="804" y="44"/>
                  </a:lnTo>
                  <a:lnTo>
                    <a:pt x="824" y="28"/>
                  </a:lnTo>
                  <a:lnTo>
                    <a:pt x="834" y="22"/>
                  </a:lnTo>
                  <a:lnTo>
                    <a:pt x="844" y="18"/>
                  </a:lnTo>
                  <a:lnTo>
                    <a:pt x="854" y="18"/>
                  </a:lnTo>
                  <a:lnTo>
                    <a:pt x="866" y="18"/>
                  </a:lnTo>
                  <a:lnTo>
                    <a:pt x="882" y="24"/>
                  </a:lnTo>
                  <a:lnTo>
                    <a:pt x="898" y="30"/>
                  </a:lnTo>
                  <a:lnTo>
                    <a:pt x="926" y="30"/>
                  </a:lnTo>
                  <a:lnTo>
                    <a:pt x="956" y="26"/>
                  </a:lnTo>
                  <a:lnTo>
                    <a:pt x="986" y="24"/>
                  </a:lnTo>
                  <a:lnTo>
                    <a:pt x="1018" y="24"/>
                  </a:lnTo>
                  <a:lnTo>
                    <a:pt x="1046" y="38"/>
                  </a:lnTo>
                  <a:lnTo>
                    <a:pt x="1060" y="52"/>
                  </a:lnTo>
                  <a:lnTo>
                    <a:pt x="1072" y="60"/>
                  </a:lnTo>
                  <a:lnTo>
                    <a:pt x="1086" y="66"/>
                  </a:lnTo>
                  <a:lnTo>
                    <a:pt x="1088" y="90"/>
                  </a:lnTo>
                  <a:lnTo>
                    <a:pt x="1096" y="100"/>
                  </a:lnTo>
                  <a:lnTo>
                    <a:pt x="1106" y="114"/>
                  </a:lnTo>
                  <a:lnTo>
                    <a:pt x="1110" y="122"/>
                  </a:lnTo>
                  <a:lnTo>
                    <a:pt x="1112" y="130"/>
                  </a:lnTo>
                  <a:lnTo>
                    <a:pt x="1112" y="140"/>
                  </a:lnTo>
                  <a:lnTo>
                    <a:pt x="1110" y="152"/>
                  </a:lnTo>
                  <a:lnTo>
                    <a:pt x="1092" y="182"/>
                  </a:lnTo>
                  <a:lnTo>
                    <a:pt x="1092" y="220"/>
                  </a:lnTo>
                  <a:lnTo>
                    <a:pt x="1094" y="246"/>
                  </a:lnTo>
                  <a:lnTo>
                    <a:pt x="1096" y="270"/>
                  </a:lnTo>
                  <a:lnTo>
                    <a:pt x="1096" y="294"/>
                  </a:lnTo>
                  <a:lnTo>
                    <a:pt x="1100" y="320"/>
                  </a:lnTo>
                  <a:lnTo>
                    <a:pt x="1104" y="344"/>
                  </a:lnTo>
                  <a:lnTo>
                    <a:pt x="1112" y="368"/>
                  </a:lnTo>
                  <a:lnTo>
                    <a:pt x="1118" y="378"/>
                  </a:lnTo>
                  <a:lnTo>
                    <a:pt x="1126" y="390"/>
                  </a:lnTo>
                  <a:lnTo>
                    <a:pt x="1134" y="402"/>
                  </a:lnTo>
                  <a:lnTo>
                    <a:pt x="1144" y="412"/>
                  </a:lnTo>
                  <a:lnTo>
                    <a:pt x="1166" y="426"/>
                  </a:lnTo>
                  <a:lnTo>
                    <a:pt x="1178" y="432"/>
                  </a:lnTo>
                  <a:lnTo>
                    <a:pt x="1192" y="440"/>
                  </a:lnTo>
                  <a:lnTo>
                    <a:pt x="1236" y="446"/>
                  </a:lnTo>
                  <a:lnTo>
                    <a:pt x="1244" y="460"/>
                  </a:lnTo>
                  <a:lnTo>
                    <a:pt x="1254" y="472"/>
                  </a:lnTo>
                  <a:lnTo>
                    <a:pt x="1266" y="482"/>
                  </a:lnTo>
                  <a:lnTo>
                    <a:pt x="1278" y="490"/>
                  </a:lnTo>
                  <a:lnTo>
                    <a:pt x="1292" y="496"/>
                  </a:lnTo>
                  <a:lnTo>
                    <a:pt x="1308" y="502"/>
                  </a:lnTo>
                  <a:lnTo>
                    <a:pt x="1324" y="506"/>
                  </a:lnTo>
                  <a:lnTo>
                    <a:pt x="1344" y="510"/>
                  </a:lnTo>
                  <a:lnTo>
                    <a:pt x="1360" y="522"/>
                  </a:lnTo>
                  <a:lnTo>
                    <a:pt x="1376" y="534"/>
                  </a:lnTo>
                  <a:lnTo>
                    <a:pt x="1384" y="538"/>
                  </a:lnTo>
                  <a:lnTo>
                    <a:pt x="1394" y="542"/>
                  </a:lnTo>
                  <a:lnTo>
                    <a:pt x="1406" y="546"/>
                  </a:lnTo>
                  <a:lnTo>
                    <a:pt x="1420" y="548"/>
                  </a:lnTo>
                  <a:lnTo>
                    <a:pt x="1528" y="546"/>
                  </a:lnTo>
                  <a:lnTo>
                    <a:pt x="1552" y="554"/>
                  </a:lnTo>
                  <a:lnTo>
                    <a:pt x="1586" y="576"/>
                  </a:lnTo>
                  <a:lnTo>
                    <a:pt x="1606" y="622"/>
                  </a:lnTo>
                  <a:lnTo>
                    <a:pt x="1610" y="640"/>
                  </a:lnTo>
                  <a:lnTo>
                    <a:pt x="1616" y="652"/>
                  </a:lnTo>
                  <a:lnTo>
                    <a:pt x="1626" y="664"/>
                  </a:lnTo>
                  <a:lnTo>
                    <a:pt x="1644" y="682"/>
                  </a:lnTo>
                  <a:lnTo>
                    <a:pt x="1666" y="682"/>
                  </a:lnTo>
                  <a:lnTo>
                    <a:pt x="1678" y="664"/>
                  </a:lnTo>
                  <a:lnTo>
                    <a:pt x="1696" y="662"/>
                  </a:lnTo>
                  <a:lnTo>
                    <a:pt x="1698" y="666"/>
                  </a:lnTo>
                  <a:lnTo>
                    <a:pt x="1698" y="670"/>
                  </a:lnTo>
                  <a:lnTo>
                    <a:pt x="1706" y="676"/>
                  </a:lnTo>
                  <a:lnTo>
                    <a:pt x="1716" y="680"/>
                  </a:lnTo>
                  <a:lnTo>
                    <a:pt x="1728" y="682"/>
                  </a:lnTo>
                  <a:lnTo>
                    <a:pt x="1764" y="660"/>
                  </a:lnTo>
                  <a:lnTo>
                    <a:pt x="1774" y="646"/>
                  </a:lnTo>
                  <a:lnTo>
                    <a:pt x="1784" y="632"/>
                  </a:lnTo>
                  <a:lnTo>
                    <a:pt x="1794" y="616"/>
                  </a:lnTo>
                  <a:lnTo>
                    <a:pt x="1804" y="604"/>
                  </a:lnTo>
                  <a:lnTo>
                    <a:pt x="1808" y="602"/>
                  </a:lnTo>
                  <a:lnTo>
                    <a:pt x="1814" y="610"/>
                  </a:lnTo>
                  <a:lnTo>
                    <a:pt x="1824" y="616"/>
                  </a:lnTo>
                  <a:lnTo>
                    <a:pt x="1848" y="632"/>
                  </a:lnTo>
                  <a:lnTo>
                    <a:pt x="1850" y="642"/>
                  </a:lnTo>
                  <a:lnTo>
                    <a:pt x="1856" y="654"/>
                  </a:lnTo>
                  <a:lnTo>
                    <a:pt x="1868" y="676"/>
                  </a:lnTo>
                  <a:lnTo>
                    <a:pt x="1886" y="698"/>
                  </a:lnTo>
                  <a:lnTo>
                    <a:pt x="1906" y="722"/>
                  </a:lnTo>
                  <a:lnTo>
                    <a:pt x="1926" y="788"/>
                  </a:lnTo>
                  <a:lnTo>
                    <a:pt x="1934" y="800"/>
                  </a:lnTo>
                  <a:lnTo>
                    <a:pt x="1942" y="814"/>
                  </a:lnTo>
                  <a:lnTo>
                    <a:pt x="1948" y="830"/>
                  </a:lnTo>
                  <a:lnTo>
                    <a:pt x="1950" y="840"/>
                  </a:lnTo>
                  <a:lnTo>
                    <a:pt x="1950" y="850"/>
                  </a:lnTo>
                  <a:lnTo>
                    <a:pt x="1938" y="866"/>
                  </a:lnTo>
                  <a:lnTo>
                    <a:pt x="1930" y="878"/>
                  </a:lnTo>
                  <a:lnTo>
                    <a:pt x="1928" y="892"/>
                  </a:lnTo>
                  <a:lnTo>
                    <a:pt x="1928" y="918"/>
                  </a:lnTo>
                  <a:lnTo>
                    <a:pt x="1932" y="932"/>
                  </a:lnTo>
                  <a:lnTo>
                    <a:pt x="1938" y="948"/>
                  </a:lnTo>
                  <a:lnTo>
                    <a:pt x="1940" y="958"/>
                  </a:lnTo>
                  <a:lnTo>
                    <a:pt x="1942" y="966"/>
                  </a:lnTo>
                  <a:lnTo>
                    <a:pt x="1940" y="976"/>
                  </a:lnTo>
                  <a:lnTo>
                    <a:pt x="1938" y="986"/>
                  </a:lnTo>
                  <a:lnTo>
                    <a:pt x="1938" y="1008"/>
                  </a:lnTo>
                  <a:lnTo>
                    <a:pt x="1932" y="1008"/>
                  </a:lnTo>
                  <a:lnTo>
                    <a:pt x="1932" y="1004"/>
                  </a:lnTo>
                  <a:lnTo>
                    <a:pt x="1930" y="1002"/>
                  </a:lnTo>
                  <a:lnTo>
                    <a:pt x="1924" y="996"/>
                  </a:lnTo>
                  <a:lnTo>
                    <a:pt x="1918" y="992"/>
                  </a:lnTo>
                  <a:lnTo>
                    <a:pt x="1912" y="988"/>
                  </a:lnTo>
                  <a:lnTo>
                    <a:pt x="1896" y="990"/>
                  </a:lnTo>
                  <a:lnTo>
                    <a:pt x="1886" y="994"/>
                  </a:lnTo>
                  <a:lnTo>
                    <a:pt x="1880" y="998"/>
                  </a:lnTo>
                  <a:lnTo>
                    <a:pt x="1872" y="1006"/>
                  </a:lnTo>
                  <a:lnTo>
                    <a:pt x="1872" y="1018"/>
                  </a:lnTo>
                  <a:lnTo>
                    <a:pt x="1876" y="1032"/>
                  </a:lnTo>
                  <a:lnTo>
                    <a:pt x="1882" y="1066"/>
                  </a:lnTo>
                  <a:lnTo>
                    <a:pt x="1880" y="1092"/>
                  </a:lnTo>
                  <a:lnTo>
                    <a:pt x="1866" y="1096"/>
                  </a:lnTo>
                  <a:lnTo>
                    <a:pt x="1842" y="1096"/>
                  </a:lnTo>
                  <a:lnTo>
                    <a:pt x="1810" y="1054"/>
                  </a:lnTo>
                  <a:lnTo>
                    <a:pt x="1796" y="1050"/>
                  </a:lnTo>
                  <a:lnTo>
                    <a:pt x="1782" y="1048"/>
                  </a:lnTo>
                  <a:lnTo>
                    <a:pt x="1772" y="1052"/>
                  </a:lnTo>
                  <a:lnTo>
                    <a:pt x="1762" y="1058"/>
                  </a:lnTo>
                  <a:lnTo>
                    <a:pt x="1756" y="1068"/>
                  </a:lnTo>
                  <a:lnTo>
                    <a:pt x="1752" y="1078"/>
                  </a:lnTo>
                  <a:lnTo>
                    <a:pt x="1752" y="1092"/>
                  </a:lnTo>
                  <a:lnTo>
                    <a:pt x="1754" y="1108"/>
                  </a:lnTo>
                  <a:lnTo>
                    <a:pt x="1748" y="1116"/>
                  </a:lnTo>
                  <a:lnTo>
                    <a:pt x="1744" y="1124"/>
                  </a:lnTo>
                  <a:lnTo>
                    <a:pt x="1730" y="1122"/>
                  </a:lnTo>
                  <a:lnTo>
                    <a:pt x="1718" y="1118"/>
                  </a:lnTo>
                  <a:lnTo>
                    <a:pt x="1706" y="1112"/>
                  </a:lnTo>
                  <a:lnTo>
                    <a:pt x="1700" y="1108"/>
                  </a:lnTo>
                  <a:lnTo>
                    <a:pt x="1696" y="1086"/>
                  </a:lnTo>
                  <a:lnTo>
                    <a:pt x="1678" y="1076"/>
                  </a:lnTo>
                  <a:lnTo>
                    <a:pt x="1660" y="1070"/>
                  </a:lnTo>
                  <a:lnTo>
                    <a:pt x="1632" y="1060"/>
                  </a:lnTo>
                  <a:lnTo>
                    <a:pt x="1620" y="1046"/>
                  </a:lnTo>
                  <a:lnTo>
                    <a:pt x="1600" y="1046"/>
                  </a:lnTo>
                  <a:lnTo>
                    <a:pt x="1594" y="1048"/>
                  </a:lnTo>
                  <a:lnTo>
                    <a:pt x="1588" y="1050"/>
                  </a:lnTo>
                  <a:lnTo>
                    <a:pt x="1580" y="1058"/>
                  </a:lnTo>
                  <a:lnTo>
                    <a:pt x="1566" y="1070"/>
                  </a:lnTo>
                  <a:lnTo>
                    <a:pt x="1522" y="1094"/>
                  </a:lnTo>
                  <a:lnTo>
                    <a:pt x="1504" y="1100"/>
                  </a:lnTo>
                  <a:lnTo>
                    <a:pt x="1498" y="1102"/>
                  </a:lnTo>
                  <a:lnTo>
                    <a:pt x="1492" y="1106"/>
                  </a:lnTo>
                  <a:lnTo>
                    <a:pt x="1486" y="1116"/>
                  </a:lnTo>
                  <a:lnTo>
                    <a:pt x="1474" y="1132"/>
                  </a:lnTo>
                  <a:lnTo>
                    <a:pt x="1450" y="1134"/>
                  </a:lnTo>
                  <a:lnTo>
                    <a:pt x="1442" y="1138"/>
                  </a:lnTo>
                  <a:lnTo>
                    <a:pt x="1436" y="1140"/>
                  </a:lnTo>
                  <a:lnTo>
                    <a:pt x="1430" y="1144"/>
                  </a:lnTo>
                  <a:lnTo>
                    <a:pt x="1424" y="1150"/>
                  </a:lnTo>
                  <a:lnTo>
                    <a:pt x="1410" y="1170"/>
                  </a:lnTo>
                  <a:lnTo>
                    <a:pt x="1400" y="1178"/>
                  </a:lnTo>
                  <a:lnTo>
                    <a:pt x="1382" y="1182"/>
                  </a:lnTo>
                  <a:lnTo>
                    <a:pt x="1368" y="1186"/>
                  </a:lnTo>
                  <a:lnTo>
                    <a:pt x="1342" y="1194"/>
                  </a:lnTo>
                  <a:close/>
                </a:path>
              </a:pathLst>
            </a:custGeom>
            <a:gradFill>
              <a:gsLst>
                <a:gs pos="0">
                  <a:srgbClr val="008DCB"/>
                </a:gs>
                <a:gs pos="100000">
                  <a:srgbClr val="167AC7"/>
                </a:gs>
              </a:gsLst>
              <a:lin ang="5400000" scaled="1"/>
            </a:gradFill>
            <a:ln w="9525">
              <a:solidFill>
                <a:schemeClr val="bg1"/>
              </a:solidFill>
              <a:round/>
              <a:headEnd/>
              <a:tailEnd/>
            </a:ln>
            <a:extLst/>
          </p:spPr>
          <p:txBody>
            <a:bodyPr/>
            <a:lstStyle/>
            <a:p>
              <a:pPr fontAlgn="base">
                <a:spcBef>
                  <a:spcPct val="0"/>
                </a:spcBef>
                <a:spcAft>
                  <a:spcPct val="0"/>
                </a:spcAft>
              </a:pPr>
              <a:endParaRPr lang="zh-CN" altLang="en-US" kern="0">
                <a:solidFill>
                  <a:prstClr val="black"/>
                </a:solidFill>
                <a:latin typeface="Arial" charset="0"/>
              </a:endParaRPr>
            </a:p>
          </p:txBody>
        </p:sp>
        <p:sp>
          <p:nvSpPr>
            <p:cNvPr id="17" name="Freeform 21"/>
            <p:cNvSpPr>
              <a:spLocks/>
            </p:cNvSpPr>
            <p:nvPr/>
          </p:nvSpPr>
          <p:spPr bwMode="auto">
            <a:xfrm>
              <a:off x="6962775" y="4486276"/>
              <a:ext cx="577850" cy="571500"/>
            </a:xfrm>
            <a:custGeom>
              <a:avLst/>
              <a:gdLst>
                <a:gd name="T0" fmla="*/ 138 w 364"/>
                <a:gd name="T1" fmla="*/ 356 h 360"/>
                <a:gd name="T2" fmla="*/ 108 w 364"/>
                <a:gd name="T3" fmla="*/ 340 h 360"/>
                <a:gd name="T4" fmla="*/ 86 w 364"/>
                <a:gd name="T5" fmla="*/ 274 h 360"/>
                <a:gd name="T6" fmla="*/ 48 w 364"/>
                <a:gd name="T7" fmla="*/ 256 h 360"/>
                <a:gd name="T8" fmla="*/ 46 w 364"/>
                <a:gd name="T9" fmla="*/ 226 h 360"/>
                <a:gd name="T10" fmla="*/ 24 w 364"/>
                <a:gd name="T11" fmla="*/ 188 h 360"/>
                <a:gd name="T12" fmla="*/ 0 w 364"/>
                <a:gd name="T13" fmla="*/ 162 h 360"/>
                <a:gd name="T14" fmla="*/ 10 w 364"/>
                <a:gd name="T15" fmla="*/ 140 h 360"/>
                <a:gd name="T16" fmla="*/ 26 w 364"/>
                <a:gd name="T17" fmla="*/ 122 h 360"/>
                <a:gd name="T18" fmla="*/ 32 w 364"/>
                <a:gd name="T19" fmla="*/ 104 h 360"/>
                <a:gd name="T20" fmla="*/ 58 w 364"/>
                <a:gd name="T21" fmla="*/ 88 h 360"/>
                <a:gd name="T22" fmla="*/ 70 w 364"/>
                <a:gd name="T23" fmla="*/ 68 h 360"/>
                <a:gd name="T24" fmla="*/ 72 w 364"/>
                <a:gd name="T25" fmla="*/ 16 h 360"/>
                <a:gd name="T26" fmla="*/ 90 w 364"/>
                <a:gd name="T27" fmla="*/ 8 h 360"/>
                <a:gd name="T28" fmla="*/ 106 w 364"/>
                <a:gd name="T29" fmla="*/ 6 h 360"/>
                <a:gd name="T30" fmla="*/ 140 w 364"/>
                <a:gd name="T31" fmla="*/ 10 h 360"/>
                <a:gd name="T32" fmla="*/ 152 w 364"/>
                <a:gd name="T33" fmla="*/ 2 h 360"/>
                <a:gd name="T34" fmla="*/ 186 w 364"/>
                <a:gd name="T35" fmla="*/ 4 h 360"/>
                <a:gd name="T36" fmla="*/ 212 w 364"/>
                <a:gd name="T37" fmla="*/ 16 h 360"/>
                <a:gd name="T38" fmla="*/ 238 w 364"/>
                <a:gd name="T39" fmla="*/ 26 h 360"/>
                <a:gd name="T40" fmla="*/ 254 w 364"/>
                <a:gd name="T41" fmla="*/ 22 h 360"/>
                <a:gd name="T42" fmla="*/ 280 w 364"/>
                <a:gd name="T43" fmla="*/ 2 h 360"/>
                <a:gd name="T44" fmla="*/ 300 w 364"/>
                <a:gd name="T45" fmla="*/ 8 h 360"/>
                <a:gd name="T46" fmla="*/ 324 w 364"/>
                <a:gd name="T47" fmla="*/ 18 h 360"/>
                <a:gd name="T48" fmla="*/ 360 w 364"/>
                <a:gd name="T49" fmla="*/ 28 h 360"/>
                <a:gd name="T50" fmla="*/ 324 w 364"/>
                <a:gd name="T51" fmla="*/ 58 h 360"/>
                <a:gd name="T52" fmla="*/ 316 w 364"/>
                <a:gd name="T53" fmla="*/ 76 h 360"/>
                <a:gd name="T54" fmla="*/ 320 w 364"/>
                <a:gd name="T55" fmla="*/ 84 h 360"/>
                <a:gd name="T56" fmla="*/ 362 w 364"/>
                <a:gd name="T57" fmla="*/ 72 h 360"/>
                <a:gd name="T58" fmla="*/ 364 w 364"/>
                <a:gd name="T59" fmla="*/ 90 h 360"/>
                <a:gd name="T60" fmla="*/ 346 w 364"/>
                <a:gd name="T61" fmla="*/ 100 h 360"/>
                <a:gd name="T62" fmla="*/ 322 w 364"/>
                <a:gd name="T63" fmla="*/ 112 h 360"/>
                <a:gd name="T64" fmla="*/ 344 w 364"/>
                <a:gd name="T65" fmla="*/ 142 h 360"/>
                <a:gd name="T66" fmla="*/ 340 w 364"/>
                <a:gd name="T67" fmla="*/ 196 h 360"/>
                <a:gd name="T68" fmla="*/ 344 w 364"/>
                <a:gd name="T69" fmla="*/ 214 h 360"/>
                <a:gd name="T70" fmla="*/ 338 w 364"/>
                <a:gd name="T71" fmla="*/ 238 h 360"/>
                <a:gd name="T72" fmla="*/ 330 w 364"/>
                <a:gd name="T73" fmla="*/ 240 h 360"/>
                <a:gd name="T74" fmla="*/ 324 w 364"/>
                <a:gd name="T75" fmla="*/ 224 h 360"/>
                <a:gd name="T76" fmla="*/ 304 w 364"/>
                <a:gd name="T77" fmla="*/ 232 h 360"/>
                <a:gd name="T78" fmla="*/ 270 w 364"/>
                <a:gd name="T79" fmla="*/ 268 h 360"/>
                <a:gd name="T80" fmla="*/ 262 w 364"/>
                <a:gd name="T81" fmla="*/ 286 h 360"/>
                <a:gd name="T82" fmla="*/ 260 w 364"/>
                <a:gd name="T83" fmla="*/ 344 h 360"/>
                <a:gd name="T84" fmla="*/ 222 w 364"/>
                <a:gd name="T85" fmla="*/ 344 h 360"/>
                <a:gd name="T86" fmla="*/ 158 w 364"/>
                <a:gd name="T87" fmla="*/ 360 h 360"/>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364" h="360">
                  <a:moveTo>
                    <a:pt x="158" y="360"/>
                  </a:moveTo>
                  <a:lnTo>
                    <a:pt x="158" y="360"/>
                  </a:lnTo>
                  <a:lnTo>
                    <a:pt x="138" y="356"/>
                  </a:lnTo>
                  <a:lnTo>
                    <a:pt x="126" y="352"/>
                  </a:lnTo>
                  <a:lnTo>
                    <a:pt x="116" y="346"/>
                  </a:lnTo>
                  <a:lnTo>
                    <a:pt x="108" y="340"/>
                  </a:lnTo>
                  <a:lnTo>
                    <a:pt x="86" y="274"/>
                  </a:lnTo>
                  <a:lnTo>
                    <a:pt x="66" y="258"/>
                  </a:lnTo>
                  <a:lnTo>
                    <a:pt x="48" y="256"/>
                  </a:lnTo>
                  <a:lnTo>
                    <a:pt x="50" y="240"/>
                  </a:lnTo>
                  <a:lnTo>
                    <a:pt x="46" y="226"/>
                  </a:lnTo>
                  <a:lnTo>
                    <a:pt x="40" y="212"/>
                  </a:lnTo>
                  <a:lnTo>
                    <a:pt x="34" y="200"/>
                  </a:lnTo>
                  <a:lnTo>
                    <a:pt x="24" y="188"/>
                  </a:lnTo>
                  <a:lnTo>
                    <a:pt x="14" y="178"/>
                  </a:lnTo>
                  <a:lnTo>
                    <a:pt x="0" y="162"/>
                  </a:lnTo>
                  <a:lnTo>
                    <a:pt x="0" y="156"/>
                  </a:lnTo>
                  <a:lnTo>
                    <a:pt x="2" y="150"/>
                  </a:lnTo>
                  <a:lnTo>
                    <a:pt x="10" y="140"/>
                  </a:lnTo>
                  <a:lnTo>
                    <a:pt x="18" y="130"/>
                  </a:lnTo>
                  <a:lnTo>
                    <a:pt x="26" y="122"/>
                  </a:lnTo>
                  <a:lnTo>
                    <a:pt x="26" y="114"/>
                  </a:lnTo>
                  <a:lnTo>
                    <a:pt x="28" y="110"/>
                  </a:lnTo>
                  <a:lnTo>
                    <a:pt x="32" y="104"/>
                  </a:lnTo>
                  <a:lnTo>
                    <a:pt x="36" y="102"/>
                  </a:lnTo>
                  <a:lnTo>
                    <a:pt x="48" y="94"/>
                  </a:lnTo>
                  <a:lnTo>
                    <a:pt x="58" y="88"/>
                  </a:lnTo>
                  <a:lnTo>
                    <a:pt x="70" y="68"/>
                  </a:lnTo>
                  <a:lnTo>
                    <a:pt x="70" y="38"/>
                  </a:lnTo>
                  <a:lnTo>
                    <a:pt x="70" y="24"/>
                  </a:lnTo>
                  <a:lnTo>
                    <a:pt x="72" y="16"/>
                  </a:lnTo>
                  <a:lnTo>
                    <a:pt x="80" y="14"/>
                  </a:lnTo>
                  <a:lnTo>
                    <a:pt x="90" y="8"/>
                  </a:lnTo>
                  <a:lnTo>
                    <a:pt x="94" y="6"/>
                  </a:lnTo>
                  <a:lnTo>
                    <a:pt x="100" y="6"/>
                  </a:lnTo>
                  <a:lnTo>
                    <a:pt x="106" y="6"/>
                  </a:lnTo>
                  <a:lnTo>
                    <a:pt x="112" y="10"/>
                  </a:lnTo>
                  <a:lnTo>
                    <a:pt x="140" y="10"/>
                  </a:lnTo>
                  <a:lnTo>
                    <a:pt x="146" y="6"/>
                  </a:lnTo>
                  <a:lnTo>
                    <a:pt x="152" y="2"/>
                  </a:lnTo>
                  <a:lnTo>
                    <a:pt x="160" y="0"/>
                  </a:lnTo>
                  <a:lnTo>
                    <a:pt x="168" y="0"/>
                  </a:lnTo>
                  <a:lnTo>
                    <a:pt x="186" y="4"/>
                  </a:lnTo>
                  <a:lnTo>
                    <a:pt x="202" y="8"/>
                  </a:lnTo>
                  <a:lnTo>
                    <a:pt x="212" y="16"/>
                  </a:lnTo>
                  <a:lnTo>
                    <a:pt x="224" y="22"/>
                  </a:lnTo>
                  <a:lnTo>
                    <a:pt x="230" y="24"/>
                  </a:lnTo>
                  <a:lnTo>
                    <a:pt x="238" y="26"/>
                  </a:lnTo>
                  <a:lnTo>
                    <a:pt x="246" y="24"/>
                  </a:lnTo>
                  <a:lnTo>
                    <a:pt x="254" y="22"/>
                  </a:lnTo>
                  <a:lnTo>
                    <a:pt x="264" y="14"/>
                  </a:lnTo>
                  <a:lnTo>
                    <a:pt x="274" y="4"/>
                  </a:lnTo>
                  <a:lnTo>
                    <a:pt x="280" y="2"/>
                  </a:lnTo>
                  <a:lnTo>
                    <a:pt x="286" y="0"/>
                  </a:lnTo>
                  <a:lnTo>
                    <a:pt x="292" y="2"/>
                  </a:lnTo>
                  <a:lnTo>
                    <a:pt x="300" y="8"/>
                  </a:lnTo>
                  <a:lnTo>
                    <a:pt x="324" y="18"/>
                  </a:lnTo>
                  <a:lnTo>
                    <a:pt x="364" y="22"/>
                  </a:lnTo>
                  <a:lnTo>
                    <a:pt x="360" y="28"/>
                  </a:lnTo>
                  <a:lnTo>
                    <a:pt x="352" y="34"/>
                  </a:lnTo>
                  <a:lnTo>
                    <a:pt x="332" y="48"/>
                  </a:lnTo>
                  <a:lnTo>
                    <a:pt x="324" y="58"/>
                  </a:lnTo>
                  <a:lnTo>
                    <a:pt x="318" y="66"/>
                  </a:lnTo>
                  <a:lnTo>
                    <a:pt x="316" y="72"/>
                  </a:lnTo>
                  <a:lnTo>
                    <a:pt x="316" y="76"/>
                  </a:lnTo>
                  <a:lnTo>
                    <a:pt x="316" y="80"/>
                  </a:lnTo>
                  <a:lnTo>
                    <a:pt x="320" y="84"/>
                  </a:lnTo>
                  <a:lnTo>
                    <a:pt x="350" y="84"/>
                  </a:lnTo>
                  <a:lnTo>
                    <a:pt x="362" y="72"/>
                  </a:lnTo>
                  <a:lnTo>
                    <a:pt x="364" y="82"/>
                  </a:lnTo>
                  <a:lnTo>
                    <a:pt x="364" y="90"/>
                  </a:lnTo>
                  <a:lnTo>
                    <a:pt x="360" y="96"/>
                  </a:lnTo>
                  <a:lnTo>
                    <a:pt x="346" y="100"/>
                  </a:lnTo>
                  <a:lnTo>
                    <a:pt x="338" y="104"/>
                  </a:lnTo>
                  <a:lnTo>
                    <a:pt x="322" y="112"/>
                  </a:lnTo>
                  <a:lnTo>
                    <a:pt x="324" y="132"/>
                  </a:lnTo>
                  <a:lnTo>
                    <a:pt x="344" y="142"/>
                  </a:lnTo>
                  <a:lnTo>
                    <a:pt x="340" y="166"/>
                  </a:lnTo>
                  <a:lnTo>
                    <a:pt x="340" y="196"/>
                  </a:lnTo>
                  <a:lnTo>
                    <a:pt x="342" y="204"/>
                  </a:lnTo>
                  <a:lnTo>
                    <a:pt x="344" y="214"/>
                  </a:lnTo>
                  <a:lnTo>
                    <a:pt x="342" y="228"/>
                  </a:lnTo>
                  <a:lnTo>
                    <a:pt x="340" y="232"/>
                  </a:lnTo>
                  <a:lnTo>
                    <a:pt x="338" y="238"/>
                  </a:lnTo>
                  <a:lnTo>
                    <a:pt x="330" y="240"/>
                  </a:lnTo>
                  <a:lnTo>
                    <a:pt x="328" y="226"/>
                  </a:lnTo>
                  <a:lnTo>
                    <a:pt x="324" y="224"/>
                  </a:lnTo>
                  <a:lnTo>
                    <a:pt x="320" y="224"/>
                  </a:lnTo>
                  <a:lnTo>
                    <a:pt x="312" y="226"/>
                  </a:lnTo>
                  <a:lnTo>
                    <a:pt x="304" y="232"/>
                  </a:lnTo>
                  <a:lnTo>
                    <a:pt x="296" y="240"/>
                  </a:lnTo>
                  <a:lnTo>
                    <a:pt x="280" y="256"/>
                  </a:lnTo>
                  <a:lnTo>
                    <a:pt x="270" y="268"/>
                  </a:lnTo>
                  <a:lnTo>
                    <a:pt x="266" y="278"/>
                  </a:lnTo>
                  <a:lnTo>
                    <a:pt x="262" y="286"/>
                  </a:lnTo>
                  <a:lnTo>
                    <a:pt x="260" y="344"/>
                  </a:lnTo>
                  <a:lnTo>
                    <a:pt x="250" y="342"/>
                  </a:lnTo>
                  <a:lnTo>
                    <a:pt x="222" y="344"/>
                  </a:lnTo>
                  <a:lnTo>
                    <a:pt x="200" y="346"/>
                  </a:lnTo>
                  <a:lnTo>
                    <a:pt x="180" y="352"/>
                  </a:lnTo>
                  <a:lnTo>
                    <a:pt x="158" y="360"/>
                  </a:lnTo>
                  <a:close/>
                </a:path>
              </a:pathLst>
            </a:custGeom>
            <a:solidFill>
              <a:srgbClr val="21BAFF"/>
            </a:solidFill>
            <a:ln w="9525">
              <a:solidFill>
                <a:schemeClr val="bg1"/>
              </a:solidFill>
              <a:round/>
              <a:headEnd/>
              <a:tailEnd/>
            </a:ln>
            <a:extLst/>
          </p:spPr>
          <p:txBody>
            <a:bodyPr/>
            <a:lstStyle/>
            <a:p>
              <a:pPr fontAlgn="base">
                <a:spcBef>
                  <a:spcPct val="0"/>
                </a:spcBef>
                <a:spcAft>
                  <a:spcPct val="0"/>
                </a:spcAft>
              </a:pPr>
              <a:endParaRPr lang="zh-CN" altLang="en-US" kern="0">
                <a:solidFill>
                  <a:prstClr val="black"/>
                </a:solidFill>
                <a:latin typeface="Arial" charset="0"/>
              </a:endParaRPr>
            </a:p>
          </p:txBody>
        </p:sp>
        <p:sp>
          <p:nvSpPr>
            <p:cNvPr id="18" name="Freeform 22"/>
            <p:cNvSpPr>
              <a:spLocks/>
            </p:cNvSpPr>
            <p:nvPr/>
          </p:nvSpPr>
          <p:spPr bwMode="auto">
            <a:xfrm>
              <a:off x="4975225" y="4273551"/>
              <a:ext cx="733425" cy="762000"/>
            </a:xfrm>
            <a:custGeom>
              <a:avLst/>
              <a:gdLst>
                <a:gd name="T0" fmla="*/ 360 w 462"/>
                <a:gd name="T1" fmla="*/ 474 h 480"/>
                <a:gd name="T2" fmla="*/ 328 w 462"/>
                <a:gd name="T3" fmla="*/ 448 h 480"/>
                <a:gd name="T4" fmla="*/ 300 w 462"/>
                <a:gd name="T5" fmla="*/ 412 h 480"/>
                <a:gd name="T6" fmla="*/ 282 w 462"/>
                <a:gd name="T7" fmla="*/ 362 h 480"/>
                <a:gd name="T8" fmla="*/ 252 w 462"/>
                <a:gd name="T9" fmla="*/ 340 h 480"/>
                <a:gd name="T10" fmla="*/ 230 w 462"/>
                <a:gd name="T11" fmla="*/ 340 h 480"/>
                <a:gd name="T12" fmla="*/ 214 w 462"/>
                <a:gd name="T13" fmla="*/ 346 h 480"/>
                <a:gd name="T14" fmla="*/ 196 w 462"/>
                <a:gd name="T15" fmla="*/ 376 h 480"/>
                <a:gd name="T16" fmla="*/ 176 w 462"/>
                <a:gd name="T17" fmla="*/ 402 h 480"/>
                <a:gd name="T18" fmla="*/ 152 w 462"/>
                <a:gd name="T19" fmla="*/ 428 h 480"/>
                <a:gd name="T20" fmla="*/ 144 w 462"/>
                <a:gd name="T21" fmla="*/ 430 h 480"/>
                <a:gd name="T22" fmla="*/ 118 w 462"/>
                <a:gd name="T23" fmla="*/ 442 h 480"/>
                <a:gd name="T24" fmla="*/ 72 w 462"/>
                <a:gd name="T25" fmla="*/ 434 h 480"/>
                <a:gd name="T26" fmla="*/ 38 w 462"/>
                <a:gd name="T27" fmla="*/ 416 h 480"/>
                <a:gd name="T28" fmla="*/ 46 w 462"/>
                <a:gd name="T29" fmla="*/ 386 h 480"/>
                <a:gd name="T30" fmla="*/ 42 w 462"/>
                <a:gd name="T31" fmla="*/ 360 h 480"/>
                <a:gd name="T32" fmla="*/ 2 w 462"/>
                <a:gd name="T33" fmla="*/ 312 h 480"/>
                <a:gd name="T34" fmla="*/ 10 w 462"/>
                <a:gd name="T35" fmla="*/ 228 h 480"/>
                <a:gd name="T36" fmla="*/ 0 w 462"/>
                <a:gd name="T37" fmla="*/ 168 h 480"/>
                <a:gd name="T38" fmla="*/ 4 w 462"/>
                <a:gd name="T39" fmla="*/ 166 h 480"/>
                <a:gd name="T40" fmla="*/ 64 w 462"/>
                <a:gd name="T41" fmla="*/ 212 h 480"/>
                <a:gd name="T42" fmla="*/ 82 w 462"/>
                <a:gd name="T43" fmla="*/ 216 h 480"/>
                <a:gd name="T44" fmla="*/ 110 w 462"/>
                <a:gd name="T45" fmla="*/ 208 h 480"/>
                <a:gd name="T46" fmla="*/ 148 w 462"/>
                <a:gd name="T47" fmla="*/ 172 h 480"/>
                <a:gd name="T48" fmla="*/ 176 w 462"/>
                <a:gd name="T49" fmla="*/ 116 h 480"/>
                <a:gd name="T50" fmla="*/ 210 w 462"/>
                <a:gd name="T51" fmla="*/ 62 h 480"/>
                <a:gd name="T52" fmla="*/ 232 w 462"/>
                <a:gd name="T53" fmla="*/ 4 h 480"/>
                <a:gd name="T54" fmla="*/ 272 w 462"/>
                <a:gd name="T55" fmla="*/ 0 h 480"/>
                <a:gd name="T56" fmla="*/ 306 w 462"/>
                <a:gd name="T57" fmla="*/ 10 h 480"/>
                <a:gd name="T58" fmla="*/ 352 w 462"/>
                <a:gd name="T59" fmla="*/ 50 h 480"/>
                <a:gd name="T60" fmla="*/ 394 w 462"/>
                <a:gd name="T61" fmla="*/ 60 h 480"/>
                <a:gd name="T62" fmla="*/ 444 w 462"/>
                <a:gd name="T63" fmla="*/ 98 h 480"/>
                <a:gd name="T64" fmla="*/ 462 w 462"/>
                <a:gd name="T65" fmla="*/ 134 h 480"/>
                <a:gd name="T66" fmla="*/ 430 w 462"/>
                <a:gd name="T67" fmla="*/ 158 h 480"/>
                <a:gd name="T68" fmla="*/ 402 w 462"/>
                <a:gd name="T69" fmla="*/ 182 h 480"/>
                <a:gd name="T70" fmla="*/ 336 w 462"/>
                <a:gd name="T71" fmla="*/ 188 h 480"/>
                <a:gd name="T72" fmla="*/ 292 w 462"/>
                <a:gd name="T73" fmla="*/ 192 h 480"/>
                <a:gd name="T74" fmla="*/ 284 w 462"/>
                <a:gd name="T75" fmla="*/ 218 h 480"/>
                <a:gd name="T76" fmla="*/ 288 w 462"/>
                <a:gd name="T77" fmla="*/ 236 h 480"/>
                <a:gd name="T78" fmla="*/ 284 w 462"/>
                <a:gd name="T79" fmla="*/ 276 h 480"/>
                <a:gd name="T80" fmla="*/ 304 w 462"/>
                <a:gd name="T81" fmla="*/ 296 h 480"/>
                <a:gd name="T82" fmla="*/ 362 w 462"/>
                <a:gd name="T83" fmla="*/ 364 h 480"/>
                <a:gd name="T84" fmla="*/ 372 w 462"/>
                <a:gd name="T85" fmla="*/ 400 h 480"/>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462" h="480">
                  <a:moveTo>
                    <a:pt x="372" y="480"/>
                  </a:moveTo>
                  <a:lnTo>
                    <a:pt x="372" y="480"/>
                  </a:lnTo>
                  <a:lnTo>
                    <a:pt x="360" y="474"/>
                  </a:lnTo>
                  <a:lnTo>
                    <a:pt x="348" y="466"/>
                  </a:lnTo>
                  <a:lnTo>
                    <a:pt x="338" y="458"/>
                  </a:lnTo>
                  <a:lnTo>
                    <a:pt x="328" y="448"/>
                  </a:lnTo>
                  <a:lnTo>
                    <a:pt x="312" y="430"/>
                  </a:lnTo>
                  <a:lnTo>
                    <a:pt x="300" y="412"/>
                  </a:lnTo>
                  <a:lnTo>
                    <a:pt x="296" y="394"/>
                  </a:lnTo>
                  <a:lnTo>
                    <a:pt x="290" y="376"/>
                  </a:lnTo>
                  <a:lnTo>
                    <a:pt x="282" y="362"/>
                  </a:lnTo>
                  <a:lnTo>
                    <a:pt x="272" y="350"/>
                  </a:lnTo>
                  <a:lnTo>
                    <a:pt x="258" y="342"/>
                  </a:lnTo>
                  <a:lnTo>
                    <a:pt x="252" y="340"/>
                  </a:lnTo>
                  <a:lnTo>
                    <a:pt x="246" y="338"/>
                  </a:lnTo>
                  <a:lnTo>
                    <a:pt x="238" y="338"/>
                  </a:lnTo>
                  <a:lnTo>
                    <a:pt x="230" y="340"/>
                  </a:lnTo>
                  <a:lnTo>
                    <a:pt x="222" y="342"/>
                  </a:lnTo>
                  <a:lnTo>
                    <a:pt x="214" y="346"/>
                  </a:lnTo>
                  <a:lnTo>
                    <a:pt x="202" y="358"/>
                  </a:lnTo>
                  <a:lnTo>
                    <a:pt x="198" y="364"/>
                  </a:lnTo>
                  <a:lnTo>
                    <a:pt x="196" y="376"/>
                  </a:lnTo>
                  <a:lnTo>
                    <a:pt x="188" y="390"/>
                  </a:lnTo>
                  <a:lnTo>
                    <a:pt x="176" y="402"/>
                  </a:lnTo>
                  <a:lnTo>
                    <a:pt x="152" y="424"/>
                  </a:lnTo>
                  <a:lnTo>
                    <a:pt x="152" y="428"/>
                  </a:lnTo>
                  <a:lnTo>
                    <a:pt x="146" y="428"/>
                  </a:lnTo>
                  <a:lnTo>
                    <a:pt x="144" y="430"/>
                  </a:lnTo>
                  <a:lnTo>
                    <a:pt x="140" y="434"/>
                  </a:lnTo>
                  <a:lnTo>
                    <a:pt x="118" y="442"/>
                  </a:lnTo>
                  <a:lnTo>
                    <a:pt x="94" y="440"/>
                  </a:lnTo>
                  <a:lnTo>
                    <a:pt x="72" y="434"/>
                  </a:lnTo>
                  <a:lnTo>
                    <a:pt x="54" y="426"/>
                  </a:lnTo>
                  <a:lnTo>
                    <a:pt x="46" y="422"/>
                  </a:lnTo>
                  <a:lnTo>
                    <a:pt x="38" y="416"/>
                  </a:lnTo>
                  <a:lnTo>
                    <a:pt x="46" y="400"/>
                  </a:lnTo>
                  <a:lnTo>
                    <a:pt x="46" y="386"/>
                  </a:lnTo>
                  <a:lnTo>
                    <a:pt x="44" y="374"/>
                  </a:lnTo>
                  <a:lnTo>
                    <a:pt x="42" y="360"/>
                  </a:lnTo>
                  <a:lnTo>
                    <a:pt x="16" y="336"/>
                  </a:lnTo>
                  <a:lnTo>
                    <a:pt x="8" y="324"/>
                  </a:lnTo>
                  <a:lnTo>
                    <a:pt x="2" y="312"/>
                  </a:lnTo>
                  <a:lnTo>
                    <a:pt x="10" y="228"/>
                  </a:lnTo>
                  <a:lnTo>
                    <a:pt x="2" y="194"/>
                  </a:lnTo>
                  <a:lnTo>
                    <a:pt x="0" y="182"/>
                  </a:lnTo>
                  <a:lnTo>
                    <a:pt x="0" y="168"/>
                  </a:lnTo>
                  <a:lnTo>
                    <a:pt x="4" y="166"/>
                  </a:lnTo>
                  <a:lnTo>
                    <a:pt x="38" y="188"/>
                  </a:lnTo>
                  <a:lnTo>
                    <a:pt x="64" y="212"/>
                  </a:lnTo>
                  <a:lnTo>
                    <a:pt x="74" y="216"/>
                  </a:lnTo>
                  <a:lnTo>
                    <a:pt x="82" y="216"/>
                  </a:lnTo>
                  <a:lnTo>
                    <a:pt x="92" y="216"/>
                  </a:lnTo>
                  <a:lnTo>
                    <a:pt x="102" y="212"/>
                  </a:lnTo>
                  <a:lnTo>
                    <a:pt x="110" y="208"/>
                  </a:lnTo>
                  <a:lnTo>
                    <a:pt x="118" y="204"/>
                  </a:lnTo>
                  <a:lnTo>
                    <a:pt x="134" y="190"/>
                  </a:lnTo>
                  <a:lnTo>
                    <a:pt x="148" y="172"/>
                  </a:lnTo>
                  <a:lnTo>
                    <a:pt x="158" y="154"/>
                  </a:lnTo>
                  <a:lnTo>
                    <a:pt x="168" y="134"/>
                  </a:lnTo>
                  <a:lnTo>
                    <a:pt x="176" y="116"/>
                  </a:lnTo>
                  <a:lnTo>
                    <a:pt x="210" y="62"/>
                  </a:lnTo>
                  <a:lnTo>
                    <a:pt x="210" y="16"/>
                  </a:lnTo>
                  <a:lnTo>
                    <a:pt x="232" y="4"/>
                  </a:lnTo>
                  <a:lnTo>
                    <a:pt x="252" y="2"/>
                  </a:lnTo>
                  <a:lnTo>
                    <a:pt x="272" y="0"/>
                  </a:lnTo>
                  <a:lnTo>
                    <a:pt x="284" y="2"/>
                  </a:lnTo>
                  <a:lnTo>
                    <a:pt x="294" y="4"/>
                  </a:lnTo>
                  <a:lnTo>
                    <a:pt x="306" y="10"/>
                  </a:lnTo>
                  <a:lnTo>
                    <a:pt x="318" y="18"/>
                  </a:lnTo>
                  <a:lnTo>
                    <a:pt x="352" y="50"/>
                  </a:lnTo>
                  <a:lnTo>
                    <a:pt x="394" y="60"/>
                  </a:lnTo>
                  <a:lnTo>
                    <a:pt x="412" y="70"/>
                  </a:lnTo>
                  <a:lnTo>
                    <a:pt x="434" y="88"/>
                  </a:lnTo>
                  <a:lnTo>
                    <a:pt x="444" y="98"/>
                  </a:lnTo>
                  <a:lnTo>
                    <a:pt x="454" y="110"/>
                  </a:lnTo>
                  <a:lnTo>
                    <a:pt x="460" y="122"/>
                  </a:lnTo>
                  <a:lnTo>
                    <a:pt x="462" y="134"/>
                  </a:lnTo>
                  <a:lnTo>
                    <a:pt x="444" y="146"/>
                  </a:lnTo>
                  <a:lnTo>
                    <a:pt x="430" y="158"/>
                  </a:lnTo>
                  <a:lnTo>
                    <a:pt x="416" y="170"/>
                  </a:lnTo>
                  <a:lnTo>
                    <a:pt x="402" y="182"/>
                  </a:lnTo>
                  <a:lnTo>
                    <a:pt x="386" y="186"/>
                  </a:lnTo>
                  <a:lnTo>
                    <a:pt x="368" y="188"/>
                  </a:lnTo>
                  <a:lnTo>
                    <a:pt x="336" y="188"/>
                  </a:lnTo>
                  <a:lnTo>
                    <a:pt x="322" y="186"/>
                  </a:lnTo>
                  <a:lnTo>
                    <a:pt x="306" y="188"/>
                  </a:lnTo>
                  <a:lnTo>
                    <a:pt x="292" y="192"/>
                  </a:lnTo>
                  <a:lnTo>
                    <a:pt x="280" y="198"/>
                  </a:lnTo>
                  <a:lnTo>
                    <a:pt x="284" y="218"/>
                  </a:lnTo>
                  <a:lnTo>
                    <a:pt x="288" y="228"/>
                  </a:lnTo>
                  <a:lnTo>
                    <a:pt x="288" y="236"/>
                  </a:lnTo>
                  <a:lnTo>
                    <a:pt x="284" y="256"/>
                  </a:lnTo>
                  <a:lnTo>
                    <a:pt x="282" y="266"/>
                  </a:lnTo>
                  <a:lnTo>
                    <a:pt x="284" y="276"/>
                  </a:lnTo>
                  <a:lnTo>
                    <a:pt x="290" y="286"/>
                  </a:lnTo>
                  <a:lnTo>
                    <a:pt x="304" y="296"/>
                  </a:lnTo>
                  <a:lnTo>
                    <a:pt x="334" y="324"/>
                  </a:lnTo>
                  <a:lnTo>
                    <a:pt x="362" y="364"/>
                  </a:lnTo>
                  <a:lnTo>
                    <a:pt x="372" y="400"/>
                  </a:lnTo>
                  <a:lnTo>
                    <a:pt x="372" y="480"/>
                  </a:lnTo>
                  <a:close/>
                </a:path>
              </a:pathLst>
            </a:custGeom>
            <a:gradFill>
              <a:gsLst>
                <a:gs pos="0">
                  <a:srgbClr val="008DCB"/>
                </a:gs>
                <a:gs pos="100000">
                  <a:srgbClr val="167AC7"/>
                </a:gs>
              </a:gsLst>
              <a:lin ang="5400000" scaled="1"/>
            </a:gradFill>
            <a:ln w="9525">
              <a:solidFill>
                <a:schemeClr val="bg1"/>
              </a:solidFill>
              <a:round/>
              <a:headEnd/>
              <a:tailEnd/>
            </a:ln>
            <a:extLst/>
          </p:spPr>
          <p:txBody>
            <a:bodyPr/>
            <a:lstStyle/>
            <a:p>
              <a:pPr fontAlgn="base">
                <a:spcBef>
                  <a:spcPct val="0"/>
                </a:spcBef>
                <a:spcAft>
                  <a:spcPct val="0"/>
                </a:spcAft>
              </a:pPr>
              <a:endParaRPr lang="zh-CN" altLang="en-US" kern="0">
                <a:solidFill>
                  <a:prstClr val="black"/>
                </a:solidFill>
                <a:latin typeface="Arial" charset="0"/>
              </a:endParaRPr>
            </a:p>
          </p:txBody>
        </p:sp>
        <p:sp>
          <p:nvSpPr>
            <p:cNvPr id="19" name="Freeform 23"/>
            <p:cNvSpPr>
              <a:spLocks/>
            </p:cNvSpPr>
            <p:nvPr/>
          </p:nvSpPr>
          <p:spPr bwMode="auto">
            <a:xfrm>
              <a:off x="5438775" y="4105276"/>
              <a:ext cx="1196975" cy="739775"/>
            </a:xfrm>
            <a:custGeom>
              <a:avLst/>
              <a:gdLst>
                <a:gd name="T0" fmla="*/ 72 w 754"/>
                <a:gd name="T1" fmla="*/ 452 h 466"/>
                <a:gd name="T2" fmla="*/ 4 w 754"/>
                <a:gd name="T3" fmla="*/ 380 h 466"/>
                <a:gd name="T4" fmla="*/ 2 w 754"/>
                <a:gd name="T5" fmla="*/ 362 h 466"/>
                <a:gd name="T6" fmla="*/ 6 w 754"/>
                <a:gd name="T7" fmla="*/ 348 h 466"/>
                <a:gd name="T8" fmla="*/ 0 w 754"/>
                <a:gd name="T9" fmla="*/ 310 h 466"/>
                <a:gd name="T10" fmla="*/ 18 w 754"/>
                <a:gd name="T11" fmla="*/ 304 h 466"/>
                <a:gd name="T12" fmla="*/ 96 w 754"/>
                <a:gd name="T13" fmla="*/ 304 h 466"/>
                <a:gd name="T14" fmla="*/ 138 w 754"/>
                <a:gd name="T15" fmla="*/ 276 h 466"/>
                <a:gd name="T16" fmla="*/ 178 w 754"/>
                <a:gd name="T17" fmla="*/ 244 h 466"/>
                <a:gd name="T18" fmla="*/ 180 w 754"/>
                <a:gd name="T19" fmla="*/ 226 h 466"/>
                <a:gd name="T20" fmla="*/ 126 w 754"/>
                <a:gd name="T21" fmla="*/ 166 h 466"/>
                <a:gd name="T22" fmla="*/ 100 w 754"/>
                <a:gd name="T23" fmla="*/ 144 h 466"/>
                <a:gd name="T24" fmla="*/ 98 w 754"/>
                <a:gd name="T25" fmla="*/ 96 h 466"/>
                <a:gd name="T26" fmla="*/ 136 w 754"/>
                <a:gd name="T27" fmla="*/ 66 h 466"/>
                <a:gd name="T28" fmla="*/ 146 w 754"/>
                <a:gd name="T29" fmla="*/ 54 h 466"/>
                <a:gd name="T30" fmla="*/ 140 w 754"/>
                <a:gd name="T31" fmla="*/ 30 h 466"/>
                <a:gd name="T32" fmla="*/ 118 w 754"/>
                <a:gd name="T33" fmla="*/ 10 h 466"/>
                <a:gd name="T34" fmla="*/ 108 w 754"/>
                <a:gd name="T35" fmla="*/ 0 h 466"/>
                <a:gd name="T36" fmla="*/ 234 w 754"/>
                <a:gd name="T37" fmla="*/ 6 h 466"/>
                <a:gd name="T38" fmla="*/ 246 w 754"/>
                <a:gd name="T39" fmla="*/ 22 h 466"/>
                <a:gd name="T40" fmla="*/ 276 w 754"/>
                <a:gd name="T41" fmla="*/ 46 h 466"/>
                <a:gd name="T42" fmla="*/ 314 w 754"/>
                <a:gd name="T43" fmla="*/ 62 h 466"/>
                <a:gd name="T44" fmla="*/ 338 w 754"/>
                <a:gd name="T45" fmla="*/ 72 h 466"/>
                <a:gd name="T46" fmla="*/ 494 w 754"/>
                <a:gd name="T47" fmla="*/ 100 h 466"/>
                <a:gd name="T48" fmla="*/ 504 w 754"/>
                <a:gd name="T49" fmla="*/ 116 h 466"/>
                <a:gd name="T50" fmla="*/ 524 w 754"/>
                <a:gd name="T51" fmla="*/ 136 h 466"/>
                <a:gd name="T52" fmla="*/ 618 w 754"/>
                <a:gd name="T53" fmla="*/ 158 h 466"/>
                <a:gd name="T54" fmla="*/ 626 w 754"/>
                <a:gd name="T55" fmla="*/ 160 h 466"/>
                <a:gd name="T56" fmla="*/ 660 w 754"/>
                <a:gd name="T57" fmla="*/ 164 h 466"/>
                <a:gd name="T58" fmla="*/ 670 w 754"/>
                <a:gd name="T59" fmla="*/ 174 h 466"/>
                <a:gd name="T60" fmla="*/ 684 w 754"/>
                <a:gd name="T61" fmla="*/ 192 h 466"/>
                <a:gd name="T62" fmla="*/ 702 w 754"/>
                <a:gd name="T63" fmla="*/ 196 h 466"/>
                <a:gd name="T64" fmla="*/ 718 w 754"/>
                <a:gd name="T65" fmla="*/ 208 h 466"/>
                <a:gd name="T66" fmla="*/ 708 w 754"/>
                <a:gd name="T67" fmla="*/ 228 h 466"/>
                <a:gd name="T68" fmla="*/ 702 w 754"/>
                <a:gd name="T69" fmla="*/ 250 h 466"/>
                <a:gd name="T70" fmla="*/ 724 w 754"/>
                <a:gd name="T71" fmla="*/ 274 h 466"/>
                <a:gd name="T72" fmla="*/ 732 w 754"/>
                <a:gd name="T73" fmla="*/ 298 h 466"/>
                <a:gd name="T74" fmla="*/ 740 w 754"/>
                <a:gd name="T75" fmla="*/ 320 h 466"/>
                <a:gd name="T76" fmla="*/ 754 w 754"/>
                <a:gd name="T77" fmla="*/ 330 h 466"/>
                <a:gd name="T78" fmla="*/ 734 w 754"/>
                <a:gd name="T79" fmla="*/ 338 h 466"/>
                <a:gd name="T80" fmla="*/ 692 w 754"/>
                <a:gd name="T81" fmla="*/ 354 h 466"/>
                <a:gd name="T82" fmla="*/ 640 w 754"/>
                <a:gd name="T83" fmla="*/ 392 h 466"/>
                <a:gd name="T84" fmla="*/ 616 w 754"/>
                <a:gd name="T85" fmla="*/ 414 h 466"/>
                <a:gd name="T86" fmla="*/ 582 w 754"/>
                <a:gd name="T87" fmla="*/ 424 h 466"/>
                <a:gd name="T88" fmla="*/ 562 w 754"/>
                <a:gd name="T89" fmla="*/ 434 h 466"/>
                <a:gd name="T90" fmla="*/ 544 w 754"/>
                <a:gd name="T91" fmla="*/ 448 h 466"/>
                <a:gd name="T92" fmla="*/ 512 w 754"/>
                <a:gd name="T93" fmla="*/ 422 h 466"/>
                <a:gd name="T94" fmla="*/ 482 w 754"/>
                <a:gd name="T95" fmla="*/ 408 h 466"/>
                <a:gd name="T96" fmla="*/ 450 w 754"/>
                <a:gd name="T97" fmla="*/ 380 h 466"/>
                <a:gd name="T98" fmla="*/ 426 w 754"/>
                <a:gd name="T99" fmla="*/ 384 h 466"/>
                <a:gd name="T100" fmla="*/ 410 w 754"/>
                <a:gd name="T101" fmla="*/ 404 h 466"/>
                <a:gd name="T102" fmla="*/ 358 w 754"/>
                <a:gd name="T103" fmla="*/ 392 h 466"/>
                <a:gd name="T104" fmla="*/ 286 w 754"/>
                <a:gd name="T105" fmla="*/ 352 h 466"/>
                <a:gd name="T106" fmla="*/ 252 w 754"/>
                <a:gd name="T107" fmla="*/ 346 h 466"/>
                <a:gd name="T108" fmla="*/ 200 w 754"/>
                <a:gd name="T109" fmla="*/ 338 h 466"/>
                <a:gd name="T110" fmla="*/ 184 w 754"/>
                <a:gd name="T111" fmla="*/ 350 h 466"/>
                <a:gd name="T112" fmla="*/ 202 w 754"/>
                <a:gd name="T113" fmla="*/ 380 h 466"/>
                <a:gd name="T114" fmla="*/ 196 w 754"/>
                <a:gd name="T115" fmla="*/ 392 h 466"/>
                <a:gd name="T116" fmla="*/ 164 w 754"/>
                <a:gd name="T117" fmla="*/ 390 h 466"/>
                <a:gd name="T118" fmla="*/ 128 w 754"/>
                <a:gd name="T119" fmla="*/ 406 h 466"/>
                <a:gd name="T120" fmla="*/ 96 w 754"/>
                <a:gd name="T121" fmla="*/ 454 h 466"/>
                <a:gd name="T122" fmla="*/ 80 w 754"/>
                <a:gd name="T123" fmla="*/ 466 h 46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754" h="466">
                  <a:moveTo>
                    <a:pt x="80" y="466"/>
                  </a:moveTo>
                  <a:lnTo>
                    <a:pt x="80" y="466"/>
                  </a:lnTo>
                  <a:lnTo>
                    <a:pt x="72" y="452"/>
                  </a:lnTo>
                  <a:lnTo>
                    <a:pt x="64" y="440"/>
                  </a:lnTo>
                  <a:lnTo>
                    <a:pt x="44" y="418"/>
                  </a:lnTo>
                  <a:lnTo>
                    <a:pt x="4" y="380"/>
                  </a:lnTo>
                  <a:lnTo>
                    <a:pt x="2" y="368"/>
                  </a:lnTo>
                  <a:lnTo>
                    <a:pt x="2" y="362"/>
                  </a:lnTo>
                  <a:lnTo>
                    <a:pt x="4" y="356"/>
                  </a:lnTo>
                  <a:lnTo>
                    <a:pt x="6" y="348"/>
                  </a:lnTo>
                  <a:lnTo>
                    <a:pt x="8" y="328"/>
                  </a:lnTo>
                  <a:lnTo>
                    <a:pt x="0" y="310"/>
                  </a:lnTo>
                  <a:lnTo>
                    <a:pt x="6" y="306"/>
                  </a:lnTo>
                  <a:lnTo>
                    <a:pt x="18" y="304"/>
                  </a:lnTo>
                  <a:lnTo>
                    <a:pt x="44" y="302"/>
                  </a:lnTo>
                  <a:lnTo>
                    <a:pt x="96" y="304"/>
                  </a:lnTo>
                  <a:lnTo>
                    <a:pt x="112" y="298"/>
                  </a:lnTo>
                  <a:lnTo>
                    <a:pt x="126" y="288"/>
                  </a:lnTo>
                  <a:lnTo>
                    <a:pt x="138" y="276"/>
                  </a:lnTo>
                  <a:lnTo>
                    <a:pt x="152" y="264"/>
                  </a:lnTo>
                  <a:lnTo>
                    <a:pt x="178" y="244"/>
                  </a:lnTo>
                  <a:lnTo>
                    <a:pt x="180" y="226"/>
                  </a:lnTo>
                  <a:lnTo>
                    <a:pt x="162" y="200"/>
                  </a:lnTo>
                  <a:lnTo>
                    <a:pt x="144" y="182"/>
                  </a:lnTo>
                  <a:lnTo>
                    <a:pt x="126" y="166"/>
                  </a:lnTo>
                  <a:lnTo>
                    <a:pt x="106" y="156"/>
                  </a:lnTo>
                  <a:lnTo>
                    <a:pt x="100" y="144"/>
                  </a:lnTo>
                  <a:lnTo>
                    <a:pt x="98" y="96"/>
                  </a:lnTo>
                  <a:lnTo>
                    <a:pt x="114" y="80"/>
                  </a:lnTo>
                  <a:lnTo>
                    <a:pt x="124" y="72"/>
                  </a:lnTo>
                  <a:lnTo>
                    <a:pt x="136" y="66"/>
                  </a:lnTo>
                  <a:lnTo>
                    <a:pt x="142" y="60"/>
                  </a:lnTo>
                  <a:lnTo>
                    <a:pt x="146" y="54"/>
                  </a:lnTo>
                  <a:lnTo>
                    <a:pt x="146" y="48"/>
                  </a:lnTo>
                  <a:lnTo>
                    <a:pt x="146" y="42"/>
                  </a:lnTo>
                  <a:lnTo>
                    <a:pt x="140" y="30"/>
                  </a:lnTo>
                  <a:lnTo>
                    <a:pt x="134" y="22"/>
                  </a:lnTo>
                  <a:lnTo>
                    <a:pt x="118" y="10"/>
                  </a:lnTo>
                  <a:lnTo>
                    <a:pt x="112" y="6"/>
                  </a:lnTo>
                  <a:lnTo>
                    <a:pt x="108" y="0"/>
                  </a:lnTo>
                  <a:lnTo>
                    <a:pt x="196" y="0"/>
                  </a:lnTo>
                  <a:lnTo>
                    <a:pt x="234" y="6"/>
                  </a:lnTo>
                  <a:lnTo>
                    <a:pt x="238" y="14"/>
                  </a:lnTo>
                  <a:lnTo>
                    <a:pt x="246" y="22"/>
                  </a:lnTo>
                  <a:lnTo>
                    <a:pt x="254" y="30"/>
                  </a:lnTo>
                  <a:lnTo>
                    <a:pt x="264" y="38"/>
                  </a:lnTo>
                  <a:lnTo>
                    <a:pt x="276" y="46"/>
                  </a:lnTo>
                  <a:lnTo>
                    <a:pt x="288" y="52"/>
                  </a:lnTo>
                  <a:lnTo>
                    <a:pt x="300" y="58"/>
                  </a:lnTo>
                  <a:lnTo>
                    <a:pt x="314" y="62"/>
                  </a:lnTo>
                  <a:lnTo>
                    <a:pt x="338" y="72"/>
                  </a:lnTo>
                  <a:lnTo>
                    <a:pt x="456" y="74"/>
                  </a:lnTo>
                  <a:lnTo>
                    <a:pt x="494" y="100"/>
                  </a:lnTo>
                  <a:lnTo>
                    <a:pt x="498" y="108"/>
                  </a:lnTo>
                  <a:lnTo>
                    <a:pt x="504" y="116"/>
                  </a:lnTo>
                  <a:lnTo>
                    <a:pt x="512" y="126"/>
                  </a:lnTo>
                  <a:lnTo>
                    <a:pt x="524" y="136"/>
                  </a:lnTo>
                  <a:lnTo>
                    <a:pt x="578" y="140"/>
                  </a:lnTo>
                  <a:lnTo>
                    <a:pt x="618" y="158"/>
                  </a:lnTo>
                  <a:lnTo>
                    <a:pt x="622" y="160"/>
                  </a:lnTo>
                  <a:lnTo>
                    <a:pt x="626" y="160"/>
                  </a:lnTo>
                  <a:lnTo>
                    <a:pt x="638" y="160"/>
                  </a:lnTo>
                  <a:lnTo>
                    <a:pt x="652" y="162"/>
                  </a:lnTo>
                  <a:lnTo>
                    <a:pt x="660" y="164"/>
                  </a:lnTo>
                  <a:lnTo>
                    <a:pt x="668" y="170"/>
                  </a:lnTo>
                  <a:lnTo>
                    <a:pt x="670" y="174"/>
                  </a:lnTo>
                  <a:lnTo>
                    <a:pt x="672" y="180"/>
                  </a:lnTo>
                  <a:lnTo>
                    <a:pt x="676" y="186"/>
                  </a:lnTo>
                  <a:lnTo>
                    <a:pt x="684" y="192"/>
                  </a:lnTo>
                  <a:lnTo>
                    <a:pt x="690" y="194"/>
                  </a:lnTo>
                  <a:lnTo>
                    <a:pt x="702" y="196"/>
                  </a:lnTo>
                  <a:lnTo>
                    <a:pt x="710" y="198"/>
                  </a:lnTo>
                  <a:lnTo>
                    <a:pt x="714" y="202"/>
                  </a:lnTo>
                  <a:lnTo>
                    <a:pt x="718" y="208"/>
                  </a:lnTo>
                  <a:lnTo>
                    <a:pt x="720" y="214"/>
                  </a:lnTo>
                  <a:lnTo>
                    <a:pt x="708" y="228"/>
                  </a:lnTo>
                  <a:lnTo>
                    <a:pt x="706" y="236"/>
                  </a:lnTo>
                  <a:lnTo>
                    <a:pt x="702" y="250"/>
                  </a:lnTo>
                  <a:lnTo>
                    <a:pt x="708" y="256"/>
                  </a:lnTo>
                  <a:lnTo>
                    <a:pt x="716" y="264"/>
                  </a:lnTo>
                  <a:lnTo>
                    <a:pt x="724" y="274"/>
                  </a:lnTo>
                  <a:lnTo>
                    <a:pt x="732" y="290"/>
                  </a:lnTo>
                  <a:lnTo>
                    <a:pt x="732" y="298"/>
                  </a:lnTo>
                  <a:lnTo>
                    <a:pt x="734" y="310"/>
                  </a:lnTo>
                  <a:lnTo>
                    <a:pt x="736" y="316"/>
                  </a:lnTo>
                  <a:lnTo>
                    <a:pt x="740" y="320"/>
                  </a:lnTo>
                  <a:lnTo>
                    <a:pt x="746" y="326"/>
                  </a:lnTo>
                  <a:lnTo>
                    <a:pt x="754" y="330"/>
                  </a:lnTo>
                  <a:lnTo>
                    <a:pt x="754" y="334"/>
                  </a:lnTo>
                  <a:lnTo>
                    <a:pt x="734" y="338"/>
                  </a:lnTo>
                  <a:lnTo>
                    <a:pt x="718" y="342"/>
                  </a:lnTo>
                  <a:lnTo>
                    <a:pt x="704" y="348"/>
                  </a:lnTo>
                  <a:lnTo>
                    <a:pt x="692" y="354"/>
                  </a:lnTo>
                  <a:lnTo>
                    <a:pt x="670" y="372"/>
                  </a:lnTo>
                  <a:lnTo>
                    <a:pt x="640" y="392"/>
                  </a:lnTo>
                  <a:lnTo>
                    <a:pt x="634" y="396"/>
                  </a:lnTo>
                  <a:lnTo>
                    <a:pt x="626" y="400"/>
                  </a:lnTo>
                  <a:lnTo>
                    <a:pt x="616" y="414"/>
                  </a:lnTo>
                  <a:lnTo>
                    <a:pt x="598" y="420"/>
                  </a:lnTo>
                  <a:lnTo>
                    <a:pt x="582" y="424"/>
                  </a:lnTo>
                  <a:lnTo>
                    <a:pt x="576" y="426"/>
                  </a:lnTo>
                  <a:lnTo>
                    <a:pt x="570" y="430"/>
                  </a:lnTo>
                  <a:lnTo>
                    <a:pt x="562" y="434"/>
                  </a:lnTo>
                  <a:lnTo>
                    <a:pt x="556" y="442"/>
                  </a:lnTo>
                  <a:lnTo>
                    <a:pt x="544" y="448"/>
                  </a:lnTo>
                  <a:lnTo>
                    <a:pt x="512" y="422"/>
                  </a:lnTo>
                  <a:lnTo>
                    <a:pt x="500" y="418"/>
                  </a:lnTo>
                  <a:lnTo>
                    <a:pt x="490" y="414"/>
                  </a:lnTo>
                  <a:lnTo>
                    <a:pt x="482" y="408"/>
                  </a:lnTo>
                  <a:lnTo>
                    <a:pt x="474" y="402"/>
                  </a:lnTo>
                  <a:lnTo>
                    <a:pt x="462" y="390"/>
                  </a:lnTo>
                  <a:lnTo>
                    <a:pt x="450" y="380"/>
                  </a:lnTo>
                  <a:lnTo>
                    <a:pt x="434" y="382"/>
                  </a:lnTo>
                  <a:lnTo>
                    <a:pt x="426" y="384"/>
                  </a:lnTo>
                  <a:lnTo>
                    <a:pt x="420" y="392"/>
                  </a:lnTo>
                  <a:lnTo>
                    <a:pt x="410" y="404"/>
                  </a:lnTo>
                  <a:lnTo>
                    <a:pt x="392" y="402"/>
                  </a:lnTo>
                  <a:lnTo>
                    <a:pt x="374" y="398"/>
                  </a:lnTo>
                  <a:lnTo>
                    <a:pt x="358" y="392"/>
                  </a:lnTo>
                  <a:lnTo>
                    <a:pt x="342" y="384"/>
                  </a:lnTo>
                  <a:lnTo>
                    <a:pt x="312" y="366"/>
                  </a:lnTo>
                  <a:lnTo>
                    <a:pt x="286" y="352"/>
                  </a:lnTo>
                  <a:lnTo>
                    <a:pt x="268" y="348"/>
                  </a:lnTo>
                  <a:lnTo>
                    <a:pt x="252" y="346"/>
                  </a:lnTo>
                  <a:lnTo>
                    <a:pt x="228" y="338"/>
                  </a:lnTo>
                  <a:lnTo>
                    <a:pt x="200" y="338"/>
                  </a:lnTo>
                  <a:lnTo>
                    <a:pt x="192" y="342"/>
                  </a:lnTo>
                  <a:lnTo>
                    <a:pt x="186" y="344"/>
                  </a:lnTo>
                  <a:lnTo>
                    <a:pt x="184" y="350"/>
                  </a:lnTo>
                  <a:lnTo>
                    <a:pt x="186" y="358"/>
                  </a:lnTo>
                  <a:lnTo>
                    <a:pt x="192" y="368"/>
                  </a:lnTo>
                  <a:lnTo>
                    <a:pt x="202" y="380"/>
                  </a:lnTo>
                  <a:lnTo>
                    <a:pt x="196" y="392"/>
                  </a:lnTo>
                  <a:lnTo>
                    <a:pt x="182" y="390"/>
                  </a:lnTo>
                  <a:lnTo>
                    <a:pt x="164" y="390"/>
                  </a:lnTo>
                  <a:lnTo>
                    <a:pt x="150" y="394"/>
                  </a:lnTo>
                  <a:lnTo>
                    <a:pt x="138" y="398"/>
                  </a:lnTo>
                  <a:lnTo>
                    <a:pt x="128" y="406"/>
                  </a:lnTo>
                  <a:lnTo>
                    <a:pt x="118" y="414"/>
                  </a:lnTo>
                  <a:lnTo>
                    <a:pt x="112" y="426"/>
                  </a:lnTo>
                  <a:lnTo>
                    <a:pt x="96" y="454"/>
                  </a:lnTo>
                  <a:lnTo>
                    <a:pt x="88" y="460"/>
                  </a:lnTo>
                  <a:lnTo>
                    <a:pt x="80" y="466"/>
                  </a:lnTo>
                  <a:close/>
                </a:path>
              </a:pathLst>
            </a:custGeom>
            <a:gradFill>
              <a:gsLst>
                <a:gs pos="0">
                  <a:srgbClr val="008DCB"/>
                </a:gs>
                <a:gs pos="100000">
                  <a:srgbClr val="167AC7"/>
                </a:gs>
              </a:gsLst>
              <a:lin ang="5400000" scaled="1"/>
            </a:gradFill>
            <a:ln w="9525">
              <a:solidFill>
                <a:schemeClr val="bg1"/>
              </a:solidFill>
              <a:round/>
              <a:headEnd/>
              <a:tailEnd/>
            </a:ln>
            <a:extLst/>
          </p:spPr>
          <p:txBody>
            <a:bodyPr/>
            <a:lstStyle/>
            <a:p>
              <a:pPr fontAlgn="base">
                <a:spcBef>
                  <a:spcPct val="0"/>
                </a:spcBef>
                <a:spcAft>
                  <a:spcPct val="0"/>
                </a:spcAft>
              </a:pPr>
              <a:endParaRPr lang="zh-CN" altLang="en-US" kern="0">
                <a:solidFill>
                  <a:prstClr val="black"/>
                </a:solidFill>
                <a:latin typeface="Arial" charset="0"/>
              </a:endParaRPr>
            </a:p>
          </p:txBody>
        </p:sp>
        <p:sp>
          <p:nvSpPr>
            <p:cNvPr id="20" name="Freeform 24"/>
            <p:cNvSpPr>
              <a:spLocks/>
            </p:cNvSpPr>
            <p:nvPr/>
          </p:nvSpPr>
          <p:spPr bwMode="auto">
            <a:xfrm>
              <a:off x="6423025" y="3759201"/>
              <a:ext cx="739775" cy="911225"/>
            </a:xfrm>
            <a:custGeom>
              <a:avLst/>
              <a:gdLst>
                <a:gd name="T0" fmla="*/ 212 w 466"/>
                <a:gd name="T1" fmla="*/ 570 h 574"/>
                <a:gd name="T2" fmla="*/ 202 w 466"/>
                <a:gd name="T3" fmla="*/ 516 h 574"/>
                <a:gd name="T4" fmla="*/ 166 w 466"/>
                <a:gd name="T5" fmla="*/ 522 h 574"/>
                <a:gd name="T6" fmla="*/ 148 w 466"/>
                <a:gd name="T7" fmla="*/ 546 h 574"/>
                <a:gd name="T8" fmla="*/ 140 w 466"/>
                <a:gd name="T9" fmla="*/ 538 h 574"/>
                <a:gd name="T10" fmla="*/ 122 w 466"/>
                <a:gd name="T11" fmla="*/ 520 h 574"/>
                <a:gd name="T12" fmla="*/ 114 w 466"/>
                <a:gd name="T13" fmla="*/ 490 h 574"/>
                <a:gd name="T14" fmla="*/ 102 w 466"/>
                <a:gd name="T15" fmla="*/ 470 h 574"/>
                <a:gd name="T16" fmla="*/ 100 w 466"/>
                <a:gd name="T17" fmla="*/ 446 h 574"/>
                <a:gd name="T18" fmla="*/ 106 w 466"/>
                <a:gd name="T19" fmla="*/ 416 h 574"/>
                <a:gd name="T20" fmla="*/ 68 w 466"/>
                <a:gd name="T21" fmla="*/ 398 h 574"/>
                <a:gd name="T22" fmla="*/ 58 w 466"/>
                <a:gd name="T23" fmla="*/ 380 h 574"/>
                <a:gd name="T24" fmla="*/ 56 w 466"/>
                <a:gd name="T25" fmla="*/ 366 h 574"/>
                <a:gd name="T26" fmla="*/ 86 w 466"/>
                <a:gd name="T27" fmla="*/ 346 h 574"/>
                <a:gd name="T28" fmla="*/ 96 w 466"/>
                <a:gd name="T29" fmla="*/ 284 h 574"/>
                <a:gd name="T30" fmla="*/ 78 w 466"/>
                <a:gd name="T31" fmla="*/ 252 h 574"/>
                <a:gd name="T32" fmla="*/ 48 w 466"/>
                <a:gd name="T33" fmla="*/ 262 h 574"/>
                <a:gd name="T34" fmla="*/ 30 w 466"/>
                <a:gd name="T35" fmla="*/ 252 h 574"/>
                <a:gd name="T36" fmla="*/ 0 w 466"/>
                <a:gd name="T37" fmla="*/ 202 h 574"/>
                <a:gd name="T38" fmla="*/ 10 w 466"/>
                <a:gd name="T39" fmla="*/ 180 h 574"/>
                <a:gd name="T40" fmla="*/ 42 w 466"/>
                <a:gd name="T41" fmla="*/ 148 h 574"/>
                <a:gd name="T42" fmla="*/ 44 w 466"/>
                <a:gd name="T43" fmla="*/ 72 h 574"/>
                <a:gd name="T44" fmla="*/ 58 w 466"/>
                <a:gd name="T45" fmla="*/ 74 h 574"/>
                <a:gd name="T46" fmla="*/ 76 w 466"/>
                <a:gd name="T47" fmla="*/ 110 h 574"/>
                <a:gd name="T48" fmla="*/ 110 w 466"/>
                <a:gd name="T49" fmla="*/ 120 h 574"/>
                <a:gd name="T50" fmla="*/ 126 w 466"/>
                <a:gd name="T51" fmla="*/ 80 h 574"/>
                <a:gd name="T52" fmla="*/ 134 w 466"/>
                <a:gd name="T53" fmla="*/ 54 h 574"/>
                <a:gd name="T54" fmla="*/ 102 w 466"/>
                <a:gd name="T55" fmla="*/ 6 h 574"/>
                <a:gd name="T56" fmla="*/ 118 w 466"/>
                <a:gd name="T57" fmla="*/ 0 h 574"/>
                <a:gd name="T58" fmla="*/ 150 w 466"/>
                <a:gd name="T59" fmla="*/ 40 h 574"/>
                <a:gd name="T60" fmla="*/ 176 w 466"/>
                <a:gd name="T61" fmla="*/ 80 h 574"/>
                <a:gd name="T62" fmla="*/ 264 w 466"/>
                <a:gd name="T63" fmla="*/ 106 h 574"/>
                <a:gd name="T64" fmla="*/ 294 w 466"/>
                <a:gd name="T65" fmla="*/ 174 h 574"/>
                <a:gd name="T66" fmla="*/ 318 w 466"/>
                <a:gd name="T67" fmla="*/ 202 h 574"/>
                <a:gd name="T68" fmla="*/ 358 w 466"/>
                <a:gd name="T69" fmla="*/ 194 h 574"/>
                <a:gd name="T70" fmla="*/ 362 w 466"/>
                <a:gd name="T71" fmla="*/ 180 h 574"/>
                <a:gd name="T72" fmla="*/ 388 w 466"/>
                <a:gd name="T73" fmla="*/ 194 h 574"/>
                <a:gd name="T74" fmla="*/ 382 w 466"/>
                <a:gd name="T75" fmla="*/ 224 h 574"/>
                <a:gd name="T76" fmla="*/ 338 w 466"/>
                <a:gd name="T77" fmla="*/ 250 h 574"/>
                <a:gd name="T78" fmla="*/ 330 w 466"/>
                <a:gd name="T79" fmla="*/ 280 h 574"/>
                <a:gd name="T80" fmla="*/ 326 w 466"/>
                <a:gd name="T81" fmla="*/ 302 h 574"/>
                <a:gd name="T82" fmla="*/ 380 w 466"/>
                <a:gd name="T83" fmla="*/ 346 h 574"/>
                <a:gd name="T84" fmla="*/ 392 w 466"/>
                <a:gd name="T85" fmla="*/ 360 h 574"/>
                <a:gd name="T86" fmla="*/ 456 w 466"/>
                <a:gd name="T87" fmla="*/ 378 h 574"/>
                <a:gd name="T88" fmla="*/ 466 w 466"/>
                <a:gd name="T89" fmla="*/ 402 h 574"/>
                <a:gd name="T90" fmla="*/ 426 w 466"/>
                <a:gd name="T91" fmla="*/ 420 h 574"/>
                <a:gd name="T92" fmla="*/ 416 w 466"/>
                <a:gd name="T93" fmla="*/ 440 h 574"/>
                <a:gd name="T94" fmla="*/ 420 w 466"/>
                <a:gd name="T95" fmla="*/ 460 h 574"/>
                <a:gd name="T96" fmla="*/ 400 w 466"/>
                <a:gd name="T97" fmla="*/ 522 h 574"/>
                <a:gd name="T98" fmla="*/ 378 w 466"/>
                <a:gd name="T99" fmla="*/ 546 h 574"/>
                <a:gd name="T100" fmla="*/ 330 w 466"/>
                <a:gd name="T101" fmla="*/ 560 h 574"/>
                <a:gd name="T102" fmla="*/ 278 w 466"/>
                <a:gd name="T103" fmla="*/ 566 h 574"/>
                <a:gd name="T104" fmla="*/ 256 w 466"/>
                <a:gd name="T105" fmla="*/ 536 h 574"/>
                <a:gd name="T106" fmla="*/ 238 w 466"/>
                <a:gd name="T107" fmla="*/ 532 h 574"/>
                <a:gd name="T108" fmla="*/ 226 w 466"/>
                <a:gd name="T109" fmla="*/ 574 h 574"/>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466" h="574">
                  <a:moveTo>
                    <a:pt x="216" y="574"/>
                  </a:moveTo>
                  <a:lnTo>
                    <a:pt x="216" y="574"/>
                  </a:lnTo>
                  <a:lnTo>
                    <a:pt x="212" y="570"/>
                  </a:lnTo>
                  <a:lnTo>
                    <a:pt x="212" y="524"/>
                  </a:lnTo>
                  <a:lnTo>
                    <a:pt x="202" y="516"/>
                  </a:lnTo>
                  <a:lnTo>
                    <a:pt x="182" y="516"/>
                  </a:lnTo>
                  <a:lnTo>
                    <a:pt x="176" y="518"/>
                  </a:lnTo>
                  <a:lnTo>
                    <a:pt x="170" y="520"/>
                  </a:lnTo>
                  <a:lnTo>
                    <a:pt x="166" y="522"/>
                  </a:lnTo>
                  <a:lnTo>
                    <a:pt x="162" y="528"/>
                  </a:lnTo>
                  <a:lnTo>
                    <a:pt x="154" y="542"/>
                  </a:lnTo>
                  <a:lnTo>
                    <a:pt x="148" y="546"/>
                  </a:lnTo>
                  <a:lnTo>
                    <a:pt x="144" y="548"/>
                  </a:lnTo>
                  <a:lnTo>
                    <a:pt x="142" y="542"/>
                  </a:lnTo>
                  <a:lnTo>
                    <a:pt x="140" y="538"/>
                  </a:lnTo>
                  <a:lnTo>
                    <a:pt x="130" y="532"/>
                  </a:lnTo>
                  <a:lnTo>
                    <a:pt x="122" y="520"/>
                  </a:lnTo>
                  <a:lnTo>
                    <a:pt x="122" y="510"/>
                  </a:lnTo>
                  <a:lnTo>
                    <a:pt x="120" y="502"/>
                  </a:lnTo>
                  <a:lnTo>
                    <a:pt x="118" y="494"/>
                  </a:lnTo>
                  <a:lnTo>
                    <a:pt x="114" y="490"/>
                  </a:lnTo>
                  <a:lnTo>
                    <a:pt x="108" y="480"/>
                  </a:lnTo>
                  <a:lnTo>
                    <a:pt x="104" y="476"/>
                  </a:lnTo>
                  <a:lnTo>
                    <a:pt x="102" y="470"/>
                  </a:lnTo>
                  <a:lnTo>
                    <a:pt x="94" y="462"/>
                  </a:lnTo>
                  <a:lnTo>
                    <a:pt x="94" y="452"/>
                  </a:lnTo>
                  <a:lnTo>
                    <a:pt x="100" y="446"/>
                  </a:lnTo>
                  <a:lnTo>
                    <a:pt x="112" y="436"/>
                  </a:lnTo>
                  <a:lnTo>
                    <a:pt x="110" y="424"/>
                  </a:lnTo>
                  <a:lnTo>
                    <a:pt x="106" y="416"/>
                  </a:lnTo>
                  <a:lnTo>
                    <a:pt x="100" y="410"/>
                  </a:lnTo>
                  <a:lnTo>
                    <a:pt x="92" y="406"/>
                  </a:lnTo>
                  <a:lnTo>
                    <a:pt x="74" y="400"/>
                  </a:lnTo>
                  <a:lnTo>
                    <a:pt x="68" y="398"/>
                  </a:lnTo>
                  <a:lnTo>
                    <a:pt x="60" y="394"/>
                  </a:lnTo>
                  <a:lnTo>
                    <a:pt x="58" y="380"/>
                  </a:lnTo>
                  <a:lnTo>
                    <a:pt x="54" y="376"/>
                  </a:lnTo>
                  <a:lnTo>
                    <a:pt x="54" y="370"/>
                  </a:lnTo>
                  <a:lnTo>
                    <a:pt x="56" y="366"/>
                  </a:lnTo>
                  <a:lnTo>
                    <a:pt x="64" y="356"/>
                  </a:lnTo>
                  <a:lnTo>
                    <a:pt x="74" y="350"/>
                  </a:lnTo>
                  <a:lnTo>
                    <a:pt x="86" y="346"/>
                  </a:lnTo>
                  <a:lnTo>
                    <a:pt x="102" y="326"/>
                  </a:lnTo>
                  <a:lnTo>
                    <a:pt x="100" y="304"/>
                  </a:lnTo>
                  <a:lnTo>
                    <a:pt x="96" y="284"/>
                  </a:lnTo>
                  <a:lnTo>
                    <a:pt x="88" y="266"/>
                  </a:lnTo>
                  <a:lnTo>
                    <a:pt x="84" y="260"/>
                  </a:lnTo>
                  <a:lnTo>
                    <a:pt x="78" y="252"/>
                  </a:lnTo>
                  <a:lnTo>
                    <a:pt x="56" y="252"/>
                  </a:lnTo>
                  <a:lnTo>
                    <a:pt x="48" y="262"/>
                  </a:lnTo>
                  <a:lnTo>
                    <a:pt x="40" y="264"/>
                  </a:lnTo>
                  <a:lnTo>
                    <a:pt x="34" y="258"/>
                  </a:lnTo>
                  <a:lnTo>
                    <a:pt x="30" y="252"/>
                  </a:lnTo>
                  <a:lnTo>
                    <a:pt x="24" y="238"/>
                  </a:lnTo>
                  <a:lnTo>
                    <a:pt x="20" y="216"/>
                  </a:lnTo>
                  <a:lnTo>
                    <a:pt x="0" y="202"/>
                  </a:lnTo>
                  <a:lnTo>
                    <a:pt x="2" y="194"/>
                  </a:lnTo>
                  <a:lnTo>
                    <a:pt x="6" y="186"/>
                  </a:lnTo>
                  <a:lnTo>
                    <a:pt x="10" y="180"/>
                  </a:lnTo>
                  <a:lnTo>
                    <a:pt x="16" y="172"/>
                  </a:lnTo>
                  <a:lnTo>
                    <a:pt x="30" y="160"/>
                  </a:lnTo>
                  <a:lnTo>
                    <a:pt x="42" y="148"/>
                  </a:lnTo>
                  <a:lnTo>
                    <a:pt x="46" y="128"/>
                  </a:lnTo>
                  <a:lnTo>
                    <a:pt x="46" y="108"/>
                  </a:lnTo>
                  <a:lnTo>
                    <a:pt x="44" y="72"/>
                  </a:lnTo>
                  <a:lnTo>
                    <a:pt x="48" y="70"/>
                  </a:lnTo>
                  <a:lnTo>
                    <a:pt x="58" y="74"/>
                  </a:lnTo>
                  <a:lnTo>
                    <a:pt x="60" y="82"/>
                  </a:lnTo>
                  <a:lnTo>
                    <a:pt x="66" y="96"/>
                  </a:lnTo>
                  <a:lnTo>
                    <a:pt x="72" y="104"/>
                  </a:lnTo>
                  <a:lnTo>
                    <a:pt x="76" y="110"/>
                  </a:lnTo>
                  <a:lnTo>
                    <a:pt x="82" y="116"/>
                  </a:lnTo>
                  <a:lnTo>
                    <a:pt x="90" y="120"/>
                  </a:lnTo>
                  <a:lnTo>
                    <a:pt x="110" y="120"/>
                  </a:lnTo>
                  <a:lnTo>
                    <a:pt x="118" y="104"/>
                  </a:lnTo>
                  <a:lnTo>
                    <a:pt x="122" y="92"/>
                  </a:lnTo>
                  <a:lnTo>
                    <a:pt x="126" y="80"/>
                  </a:lnTo>
                  <a:lnTo>
                    <a:pt x="132" y="66"/>
                  </a:lnTo>
                  <a:lnTo>
                    <a:pt x="134" y="54"/>
                  </a:lnTo>
                  <a:lnTo>
                    <a:pt x="96" y="18"/>
                  </a:lnTo>
                  <a:lnTo>
                    <a:pt x="98" y="10"/>
                  </a:lnTo>
                  <a:lnTo>
                    <a:pt x="102" y="6"/>
                  </a:lnTo>
                  <a:lnTo>
                    <a:pt x="106" y="4"/>
                  </a:lnTo>
                  <a:lnTo>
                    <a:pt x="112" y="0"/>
                  </a:lnTo>
                  <a:lnTo>
                    <a:pt x="118" y="0"/>
                  </a:lnTo>
                  <a:lnTo>
                    <a:pt x="128" y="12"/>
                  </a:lnTo>
                  <a:lnTo>
                    <a:pt x="140" y="24"/>
                  </a:lnTo>
                  <a:lnTo>
                    <a:pt x="150" y="40"/>
                  </a:lnTo>
                  <a:lnTo>
                    <a:pt x="160" y="60"/>
                  </a:lnTo>
                  <a:lnTo>
                    <a:pt x="176" y="80"/>
                  </a:lnTo>
                  <a:lnTo>
                    <a:pt x="248" y="94"/>
                  </a:lnTo>
                  <a:lnTo>
                    <a:pt x="264" y="106"/>
                  </a:lnTo>
                  <a:lnTo>
                    <a:pt x="272" y="126"/>
                  </a:lnTo>
                  <a:lnTo>
                    <a:pt x="280" y="150"/>
                  </a:lnTo>
                  <a:lnTo>
                    <a:pt x="286" y="162"/>
                  </a:lnTo>
                  <a:lnTo>
                    <a:pt x="294" y="174"/>
                  </a:lnTo>
                  <a:lnTo>
                    <a:pt x="302" y="184"/>
                  </a:lnTo>
                  <a:lnTo>
                    <a:pt x="314" y="194"/>
                  </a:lnTo>
                  <a:lnTo>
                    <a:pt x="318" y="202"/>
                  </a:lnTo>
                  <a:lnTo>
                    <a:pt x="336" y="200"/>
                  </a:lnTo>
                  <a:lnTo>
                    <a:pt x="348" y="198"/>
                  </a:lnTo>
                  <a:lnTo>
                    <a:pt x="358" y="194"/>
                  </a:lnTo>
                  <a:lnTo>
                    <a:pt x="360" y="182"/>
                  </a:lnTo>
                  <a:lnTo>
                    <a:pt x="360" y="180"/>
                  </a:lnTo>
                  <a:lnTo>
                    <a:pt x="362" y="180"/>
                  </a:lnTo>
                  <a:lnTo>
                    <a:pt x="366" y="180"/>
                  </a:lnTo>
                  <a:lnTo>
                    <a:pt x="380" y="180"/>
                  </a:lnTo>
                  <a:lnTo>
                    <a:pt x="388" y="194"/>
                  </a:lnTo>
                  <a:lnTo>
                    <a:pt x="392" y="206"/>
                  </a:lnTo>
                  <a:lnTo>
                    <a:pt x="394" y="220"/>
                  </a:lnTo>
                  <a:lnTo>
                    <a:pt x="382" y="224"/>
                  </a:lnTo>
                  <a:lnTo>
                    <a:pt x="370" y="226"/>
                  </a:lnTo>
                  <a:lnTo>
                    <a:pt x="348" y="226"/>
                  </a:lnTo>
                  <a:lnTo>
                    <a:pt x="338" y="250"/>
                  </a:lnTo>
                  <a:lnTo>
                    <a:pt x="334" y="274"/>
                  </a:lnTo>
                  <a:lnTo>
                    <a:pt x="330" y="280"/>
                  </a:lnTo>
                  <a:lnTo>
                    <a:pt x="326" y="284"/>
                  </a:lnTo>
                  <a:lnTo>
                    <a:pt x="326" y="292"/>
                  </a:lnTo>
                  <a:lnTo>
                    <a:pt x="326" y="302"/>
                  </a:lnTo>
                  <a:lnTo>
                    <a:pt x="368" y="342"/>
                  </a:lnTo>
                  <a:lnTo>
                    <a:pt x="372" y="344"/>
                  </a:lnTo>
                  <a:lnTo>
                    <a:pt x="380" y="346"/>
                  </a:lnTo>
                  <a:lnTo>
                    <a:pt x="388" y="350"/>
                  </a:lnTo>
                  <a:lnTo>
                    <a:pt x="390" y="354"/>
                  </a:lnTo>
                  <a:lnTo>
                    <a:pt x="392" y="360"/>
                  </a:lnTo>
                  <a:lnTo>
                    <a:pt x="408" y="374"/>
                  </a:lnTo>
                  <a:lnTo>
                    <a:pt x="456" y="378"/>
                  </a:lnTo>
                  <a:lnTo>
                    <a:pt x="466" y="386"/>
                  </a:lnTo>
                  <a:lnTo>
                    <a:pt x="466" y="402"/>
                  </a:lnTo>
                  <a:lnTo>
                    <a:pt x="458" y="408"/>
                  </a:lnTo>
                  <a:lnTo>
                    <a:pt x="450" y="412"/>
                  </a:lnTo>
                  <a:lnTo>
                    <a:pt x="434" y="416"/>
                  </a:lnTo>
                  <a:lnTo>
                    <a:pt x="426" y="420"/>
                  </a:lnTo>
                  <a:lnTo>
                    <a:pt x="422" y="424"/>
                  </a:lnTo>
                  <a:lnTo>
                    <a:pt x="418" y="430"/>
                  </a:lnTo>
                  <a:lnTo>
                    <a:pt x="416" y="440"/>
                  </a:lnTo>
                  <a:lnTo>
                    <a:pt x="420" y="450"/>
                  </a:lnTo>
                  <a:lnTo>
                    <a:pt x="420" y="456"/>
                  </a:lnTo>
                  <a:lnTo>
                    <a:pt x="420" y="460"/>
                  </a:lnTo>
                  <a:lnTo>
                    <a:pt x="408" y="466"/>
                  </a:lnTo>
                  <a:lnTo>
                    <a:pt x="400" y="472"/>
                  </a:lnTo>
                  <a:lnTo>
                    <a:pt x="400" y="522"/>
                  </a:lnTo>
                  <a:lnTo>
                    <a:pt x="392" y="532"/>
                  </a:lnTo>
                  <a:lnTo>
                    <a:pt x="384" y="540"/>
                  </a:lnTo>
                  <a:lnTo>
                    <a:pt x="378" y="546"/>
                  </a:lnTo>
                  <a:lnTo>
                    <a:pt x="368" y="550"/>
                  </a:lnTo>
                  <a:lnTo>
                    <a:pt x="352" y="556"/>
                  </a:lnTo>
                  <a:lnTo>
                    <a:pt x="330" y="560"/>
                  </a:lnTo>
                  <a:lnTo>
                    <a:pt x="316" y="566"/>
                  </a:lnTo>
                  <a:lnTo>
                    <a:pt x="302" y="570"/>
                  </a:lnTo>
                  <a:lnTo>
                    <a:pt x="290" y="570"/>
                  </a:lnTo>
                  <a:lnTo>
                    <a:pt x="278" y="566"/>
                  </a:lnTo>
                  <a:lnTo>
                    <a:pt x="268" y="556"/>
                  </a:lnTo>
                  <a:lnTo>
                    <a:pt x="260" y="546"/>
                  </a:lnTo>
                  <a:lnTo>
                    <a:pt x="256" y="536"/>
                  </a:lnTo>
                  <a:lnTo>
                    <a:pt x="250" y="530"/>
                  </a:lnTo>
                  <a:lnTo>
                    <a:pt x="242" y="530"/>
                  </a:lnTo>
                  <a:lnTo>
                    <a:pt x="238" y="532"/>
                  </a:lnTo>
                  <a:lnTo>
                    <a:pt x="234" y="542"/>
                  </a:lnTo>
                  <a:lnTo>
                    <a:pt x="226" y="574"/>
                  </a:lnTo>
                  <a:lnTo>
                    <a:pt x="216" y="574"/>
                  </a:lnTo>
                  <a:close/>
                </a:path>
              </a:pathLst>
            </a:custGeom>
            <a:gradFill>
              <a:gsLst>
                <a:gs pos="0">
                  <a:srgbClr val="008DCB"/>
                </a:gs>
                <a:gs pos="100000">
                  <a:srgbClr val="167AC7"/>
                </a:gs>
              </a:gsLst>
              <a:lin ang="5400000" scaled="1"/>
            </a:gradFill>
            <a:ln w="9525">
              <a:solidFill>
                <a:schemeClr val="bg1"/>
              </a:solidFill>
              <a:round/>
              <a:headEnd/>
              <a:tailEnd/>
            </a:ln>
            <a:extLst/>
          </p:spPr>
          <p:txBody>
            <a:bodyPr/>
            <a:lstStyle/>
            <a:p>
              <a:pPr fontAlgn="base">
                <a:spcBef>
                  <a:spcPct val="0"/>
                </a:spcBef>
                <a:spcAft>
                  <a:spcPct val="0"/>
                </a:spcAft>
              </a:pPr>
              <a:endParaRPr lang="zh-CN" altLang="en-US" kern="0">
                <a:solidFill>
                  <a:prstClr val="black"/>
                </a:solidFill>
                <a:latin typeface="Arial" charset="0"/>
              </a:endParaRPr>
            </a:p>
          </p:txBody>
        </p:sp>
        <p:sp>
          <p:nvSpPr>
            <p:cNvPr id="21" name="Freeform 25"/>
            <p:cNvSpPr>
              <a:spLocks/>
            </p:cNvSpPr>
            <p:nvPr/>
          </p:nvSpPr>
          <p:spPr bwMode="auto">
            <a:xfrm>
              <a:off x="6619875" y="3635376"/>
              <a:ext cx="863600" cy="854075"/>
            </a:xfrm>
            <a:custGeom>
              <a:avLst/>
              <a:gdLst>
                <a:gd name="T0" fmla="*/ 322 w 544"/>
                <a:gd name="T1" fmla="*/ 532 h 538"/>
                <a:gd name="T2" fmla="*/ 308 w 544"/>
                <a:gd name="T3" fmla="*/ 518 h 538"/>
                <a:gd name="T4" fmla="*/ 308 w 544"/>
                <a:gd name="T5" fmla="*/ 508 h 538"/>
                <a:gd name="T6" fmla="*/ 354 w 544"/>
                <a:gd name="T7" fmla="*/ 484 h 538"/>
                <a:gd name="T8" fmla="*/ 342 w 544"/>
                <a:gd name="T9" fmla="*/ 450 h 538"/>
                <a:gd name="T10" fmla="*/ 298 w 544"/>
                <a:gd name="T11" fmla="*/ 444 h 538"/>
                <a:gd name="T12" fmla="*/ 272 w 544"/>
                <a:gd name="T13" fmla="*/ 420 h 538"/>
                <a:gd name="T14" fmla="*/ 240 w 544"/>
                <a:gd name="T15" fmla="*/ 400 h 538"/>
                <a:gd name="T16" fmla="*/ 216 w 544"/>
                <a:gd name="T17" fmla="*/ 380 h 538"/>
                <a:gd name="T18" fmla="*/ 216 w 544"/>
                <a:gd name="T19" fmla="*/ 364 h 538"/>
                <a:gd name="T20" fmla="*/ 224 w 544"/>
                <a:gd name="T21" fmla="*/ 334 h 538"/>
                <a:gd name="T22" fmla="*/ 254 w 544"/>
                <a:gd name="T23" fmla="*/ 314 h 538"/>
                <a:gd name="T24" fmla="*/ 280 w 544"/>
                <a:gd name="T25" fmla="*/ 304 h 538"/>
                <a:gd name="T26" fmla="*/ 264 w 544"/>
                <a:gd name="T27" fmla="*/ 250 h 538"/>
                <a:gd name="T28" fmla="*/ 228 w 544"/>
                <a:gd name="T29" fmla="*/ 252 h 538"/>
                <a:gd name="T30" fmla="*/ 202 w 544"/>
                <a:gd name="T31" fmla="*/ 272 h 538"/>
                <a:gd name="T32" fmla="*/ 186 w 544"/>
                <a:gd name="T33" fmla="*/ 256 h 538"/>
                <a:gd name="T34" fmla="*/ 152 w 544"/>
                <a:gd name="T35" fmla="*/ 186 h 538"/>
                <a:gd name="T36" fmla="*/ 116 w 544"/>
                <a:gd name="T37" fmla="*/ 158 h 538"/>
                <a:gd name="T38" fmla="*/ 58 w 544"/>
                <a:gd name="T39" fmla="*/ 146 h 538"/>
                <a:gd name="T40" fmla="*/ 26 w 544"/>
                <a:gd name="T41" fmla="*/ 98 h 538"/>
                <a:gd name="T42" fmla="*/ 0 w 544"/>
                <a:gd name="T43" fmla="*/ 56 h 538"/>
                <a:gd name="T44" fmla="*/ 10 w 544"/>
                <a:gd name="T45" fmla="*/ 36 h 538"/>
                <a:gd name="T46" fmla="*/ 30 w 544"/>
                <a:gd name="T47" fmla="*/ 52 h 538"/>
                <a:gd name="T48" fmla="*/ 36 w 544"/>
                <a:gd name="T49" fmla="*/ 60 h 538"/>
                <a:gd name="T50" fmla="*/ 60 w 544"/>
                <a:gd name="T51" fmla="*/ 90 h 538"/>
                <a:gd name="T52" fmla="*/ 112 w 544"/>
                <a:gd name="T53" fmla="*/ 98 h 538"/>
                <a:gd name="T54" fmla="*/ 140 w 544"/>
                <a:gd name="T55" fmla="*/ 68 h 538"/>
                <a:gd name="T56" fmla="*/ 160 w 544"/>
                <a:gd name="T57" fmla="*/ 76 h 538"/>
                <a:gd name="T58" fmla="*/ 200 w 544"/>
                <a:gd name="T59" fmla="*/ 50 h 538"/>
                <a:gd name="T60" fmla="*/ 212 w 544"/>
                <a:gd name="T61" fmla="*/ 10 h 538"/>
                <a:gd name="T62" fmla="*/ 236 w 544"/>
                <a:gd name="T63" fmla="*/ 0 h 538"/>
                <a:gd name="T64" fmla="*/ 268 w 544"/>
                <a:gd name="T65" fmla="*/ 52 h 538"/>
                <a:gd name="T66" fmla="*/ 338 w 544"/>
                <a:gd name="T67" fmla="*/ 88 h 538"/>
                <a:gd name="T68" fmla="*/ 412 w 544"/>
                <a:gd name="T69" fmla="*/ 218 h 538"/>
                <a:gd name="T70" fmla="*/ 424 w 544"/>
                <a:gd name="T71" fmla="*/ 258 h 538"/>
                <a:gd name="T72" fmla="*/ 500 w 544"/>
                <a:gd name="T73" fmla="*/ 312 h 538"/>
                <a:gd name="T74" fmla="*/ 526 w 544"/>
                <a:gd name="T75" fmla="*/ 336 h 538"/>
                <a:gd name="T76" fmla="*/ 470 w 544"/>
                <a:gd name="T77" fmla="*/ 340 h 538"/>
                <a:gd name="T78" fmla="*/ 504 w 544"/>
                <a:gd name="T79" fmla="*/ 374 h 538"/>
                <a:gd name="T80" fmla="*/ 498 w 544"/>
                <a:gd name="T81" fmla="*/ 392 h 538"/>
                <a:gd name="T82" fmla="*/ 540 w 544"/>
                <a:gd name="T83" fmla="*/ 420 h 538"/>
                <a:gd name="T84" fmla="*/ 540 w 544"/>
                <a:gd name="T85" fmla="*/ 440 h 538"/>
                <a:gd name="T86" fmla="*/ 502 w 544"/>
                <a:gd name="T87" fmla="*/ 468 h 538"/>
                <a:gd name="T88" fmla="*/ 498 w 544"/>
                <a:gd name="T89" fmla="*/ 474 h 538"/>
                <a:gd name="T90" fmla="*/ 452 w 544"/>
                <a:gd name="T91" fmla="*/ 514 h 538"/>
                <a:gd name="T92" fmla="*/ 416 w 544"/>
                <a:gd name="T93" fmla="*/ 530 h 538"/>
                <a:gd name="T94" fmla="*/ 342 w 544"/>
                <a:gd name="T95" fmla="*/ 538 h 538"/>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544" h="538">
                  <a:moveTo>
                    <a:pt x="342" y="538"/>
                  </a:moveTo>
                  <a:lnTo>
                    <a:pt x="342" y="538"/>
                  </a:lnTo>
                  <a:lnTo>
                    <a:pt x="330" y="534"/>
                  </a:lnTo>
                  <a:lnTo>
                    <a:pt x="322" y="532"/>
                  </a:lnTo>
                  <a:lnTo>
                    <a:pt x="308" y="532"/>
                  </a:lnTo>
                  <a:lnTo>
                    <a:pt x="308" y="518"/>
                  </a:lnTo>
                  <a:lnTo>
                    <a:pt x="304" y="516"/>
                  </a:lnTo>
                  <a:lnTo>
                    <a:pt x="304" y="514"/>
                  </a:lnTo>
                  <a:lnTo>
                    <a:pt x="304" y="512"/>
                  </a:lnTo>
                  <a:lnTo>
                    <a:pt x="308" y="508"/>
                  </a:lnTo>
                  <a:lnTo>
                    <a:pt x="316" y="506"/>
                  </a:lnTo>
                  <a:lnTo>
                    <a:pt x="344" y="496"/>
                  </a:lnTo>
                  <a:lnTo>
                    <a:pt x="354" y="484"/>
                  </a:lnTo>
                  <a:lnTo>
                    <a:pt x="352" y="468"/>
                  </a:lnTo>
                  <a:lnTo>
                    <a:pt x="348" y="458"/>
                  </a:lnTo>
                  <a:lnTo>
                    <a:pt x="342" y="450"/>
                  </a:lnTo>
                  <a:lnTo>
                    <a:pt x="336" y="446"/>
                  </a:lnTo>
                  <a:lnTo>
                    <a:pt x="326" y="444"/>
                  </a:lnTo>
                  <a:lnTo>
                    <a:pt x="318" y="444"/>
                  </a:lnTo>
                  <a:lnTo>
                    <a:pt x="298" y="444"/>
                  </a:lnTo>
                  <a:lnTo>
                    <a:pt x="286" y="438"/>
                  </a:lnTo>
                  <a:lnTo>
                    <a:pt x="280" y="432"/>
                  </a:lnTo>
                  <a:lnTo>
                    <a:pt x="272" y="420"/>
                  </a:lnTo>
                  <a:lnTo>
                    <a:pt x="258" y="414"/>
                  </a:lnTo>
                  <a:lnTo>
                    <a:pt x="248" y="408"/>
                  </a:lnTo>
                  <a:lnTo>
                    <a:pt x="240" y="400"/>
                  </a:lnTo>
                  <a:lnTo>
                    <a:pt x="234" y="394"/>
                  </a:lnTo>
                  <a:lnTo>
                    <a:pt x="222" y="386"/>
                  </a:lnTo>
                  <a:lnTo>
                    <a:pt x="216" y="380"/>
                  </a:lnTo>
                  <a:lnTo>
                    <a:pt x="214" y="374"/>
                  </a:lnTo>
                  <a:lnTo>
                    <a:pt x="210" y="368"/>
                  </a:lnTo>
                  <a:lnTo>
                    <a:pt x="216" y="364"/>
                  </a:lnTo>
                  <a:lnTo>
                    <a:pt x="220" y="360"/>
                  </a:lnTo>
                  <a:lnTo>
                    <a:pt x="222" y="350"/>
                  </a:lnTo>
                  <a:lnTo>
                    <a:pt x="224" y="334"/>
                  </a:lnTo>
                  <a:lnTo>
                    <a:pt x="230" y="314"/>
                  </a:lnTo>
                  <a:lnTo>
                    <a:pt x="242" y="314"/>
                  </a:lnTo>
                  <a:lnTo>
                    <a:pt x="254" y="314"/>
                  </a:lnTo>
                  <a:lnTo>
                    <a:pt x="266" y="312"/>
                  </a:lnTo>
                  <a:lnTo>
                    <a:pt x="274" y="308"/>
                  </a:lnTo>
                  <a:lnTo>
                    <a:pt x="280" y="304"/>
                  </a:lnTo>
                  <a:lnTo>
                    <a:pt x="278" y="286"/>
                  </a:lnTo>
                  <a:lnTo>
                    <a:pt x="276" y="268"/>
                  </a:lnTo>
                  <a:lnTo>
                    <a:pt x="268" y="256"/>
                  </a:lnTo>
                  <a:lnTo>
                    <a:pt x="264" y="250"/>
                  </a:lnTo>
                  <a:lnTo>
                    <a:pt x="260" y="246"/>
                  </a:lnTo>
                  <a:lnTo>
                    <a:pt x="240" y="248"/>
                  </a:lnTo>
                  <a:lnTo>
                    <a:pt x="228" y="252"/>
                  </a:lnTo>
                  <a:lnTo>
                    <a:pt x="224" y="268"/>
                  </a:lnTo>
                  <a:lnTo>
                    <a:pt x="202" y="272"/>
                  </a:lnTo>
                  <a:lnTo>
                    <a:pt x="198" y="264"/>
                  </a:lnTo>
                  <a:lnTo>
                    <a:pt x="194" y="260"/>
                  </a:lnTo>
                  <a:lnTo>
                    <a:pt x="186" y="256"/>
                  </a:lnTo>
                  <a:lnTo>
                    <a:pt x="172" y="230"/>
                  </a:lnTo>
                  <a:lnTo>
                    <a:pt x="162" y="206"/>
                  </a:lnTo>
                  <a:lnTo>
                    <a:pt x="152" y="186"/>
                  </a:lnTo>
                  <a:lnTo>
                    <a:pt x="140" y="168"/>
                  </a:lnTo>
                  <a:lnTo>
                    <a:pt x="128" y="162"/>
                  </a:lnTo>
                  <a:lnTo>
                    <a:pt x="116" y="158"/>
                  </a:lnTo>
                  <a:lnTo>
                    <a:pt x="96" y="158"/>
                  </a:lnTo>
                  <a:lnTo>
                    <a:pt x="58" y="146"/>
                  </a:lnTo>
                  <a:lnTo>
                    <a:pt x="50" y="136"/>
                  </a:lnTo>
                  <a:lnTo>
                    <a:pt x="40" y="116"/>
                  </a:lnTo>
                  <a:lnTo>
                    <a:pt x="26" y="98"/>
                  </a:lnTo>
                  <a:lnTo>
                    <a:pt x="12" y="80"/>
                  </a:lnTo>
                  <a:lnTo>
                    <a:pt x="0" y="70"/>
                  </a:lnTo>
                  <a:lnTo>
                    <a:pt x="0" y="56"/>
                  </a:lnTo>
                  <a:lnTo>
                    <a:pt x="0" y="42"/>
                  </a:lnTo>
                  <a:lnTo>
                    <a:pt x="0" y="38"/>
                  </a:lnTo>
                  <a:lnTo>
                    <a:pt x="4" y="36"/>
                  </a:lnTo>
                  <a:lnTo>
                    <a:pt x="10" y="36"/>
                  </a:lnTo>
                  <a:lnTo>
                    <a:pt x="18" y="40"/>
                  </a:lnTo>
                  <a:lnTo>
                    <a:pt x="22" y="48"/>
                  </a:lnTo>
                  <a:lnTo>
                    <a:pt x="30" y="52"/>
                  </a:lnTo>
                  <a:lnTo>
                    <a:pt x="30" y="56"/>
                  </a:lnTo>
                  <a:lnTo>
                    <a:pt x="36" y="60"/>
                  </a:lnTo>
                  <a:lnTo>
                    <a:pt x="44" y="68"/>
                  </a:lnTo>
                  <a:lnTo>
                    <a:pt x="50" y="76"/>
                  </a:lnTo>
                  <a:lnTo>
                    <a:pt x="60" y="90"/>
                  </a:lnTo>
                  <a:lnTo>
                    <a:pt x="68" y="92"/>
                  </a:lnTo>
                  <a:lnTo>
                    <a:pt x="80" y="96"/>
                  </a:lnTo>
                  <a:lnTo>
                    <a:pt x="112" y="98"/>
                  </a:lnTo>
                  <a:lnTo>
                    <a:pt x="118" y="94"/>
                  </a:lnTo>
                  <a:lnTo>
                    <a:pt x="124" y="88"/>
                  </a:lnTo>
                  <a:lnTo>
                    <a:pt x="134" y="74"/>
                  </a:lnTo>
                  <a:lnTo>
                    <a:pt x="140" y="68"/>
                  </a:lnTo>
                  <a:lnTo>
                    <a:pt x="146" y="66"/>
                  </a:lnTo>
                  <a:lnTo>
                    <a:pt x="150" y="66"/>
                  </a:lnTo>
                  <a:lnTo>
                    <a:pt x="154" y="68"/>
                  </a:lnTo>
                  <a:lnTo>
                    <a:pt x="160" y="76"/>
                  </a:lnTo>
                  <a:lnTo>
                    <a:pt x="178" y="78"/>
                  </a:lnTo>
                  <a:lnTo>
                    <a:pt x="200" y="50"/>
                  </a:lnTo>
                  <a:lnTo>
                    <a:pt x="202" y="32"/>
                  </a:lnTo>
                  <a:lnTo>
                    <a:pt x="208" y="16"/>
                  </a:lnTo>
                  <a:lnTo>
                    <a:pt x="212" y="10"/>
                  </a:lnTo>
                  <a:lnTo>
                    <a:pt x="218" y="4"/>
                  </a:lnTo>
                  <a:lnTo>
                    <a:pt x="226" y="2"/>
                  </a:lnTo>
                  <a:lnTo>
                    <a:pt x="236" y="0"/>
                  </a:lnTo>
                  <a:lnTo>
                    <a:pt x="236" y="26"/>
                  </a:lnTo>
                  <a:lnTo>
                    <a:pt x="268" y="52"/>
                  </a:lnTo>
                  <a:lnTo>
                    <a:pt x="284" y="58"/>
                  </a:lnTo>
                  <a:lnTo>
                    <a:pt x="300" y="68"/>
                  </a:lnTo>
                  <a:lnTo>
                    <a:pt x="318" y="78"/>
                  </a:lnTo>
                  <a:lnTo>
                    <a:pt x="338" y="88"/>
                  </a:lnTo>
                  <a:lnTo>
                    <a:pt x="372" y="150"/>
                  </a:lnTo>
                  <a:lnTo>
                    <a:pt x="390" y="184"/>
                  </a:lnTo>
                  <a:lnTo>
                    <a:pt x="412" y="218"/>
                  </a:lnTo>
                  <a:lnTo>
                    <a:pt x="414" y="230"/>
                  </a:lnTo>
                  <a:lnTo>
                    <a:pt x="418" y="244"/>
                  </a:lnTo>
                  <a:lnTo>
                    <a:pt x="424" y="258"/>
                  </a:lnTo>
                  <a:lnTo>
                    <a:pt x="432" y="274"/>
                  </a:lnTo>
                  <a:lnTo>
                    <a:pt x="478" y="298"/>
                  </a:lnTo>
                  <a:lnTo>
                    <a:pt x="500" y="312"/>
                  </a:lnTo>
                  <a:lnTo>
                    <a:pt x="526" y="330"/>
                  </a:lnTo>
                  <a:lnTo>
                    <a:pt x="526" y="336"/>
                  </a:lnTo>
                  <a:lnTo>
                    <a:pt x="522" y="340"/>
                  </a:lnTo>
                  <a:lnTo>
                    <a:pt x="514" y="340"/>
                  </a:lnTo>
                  <a:lnTo>
                    <a:pt x="496" y="342"/>
                  </a:lnTo>
                  <a:lnTo>
                    <a:pt x="470" y="340"/>
                  </a:lnTo>
                  <a:lnTo>
                    <a:pt x="470" y="362"/>
                  </a:lnTo>
                  <a:lnTo>
                    <a:pt x="504" y="374"/>
                  </a:lnTo>
                  <a:lnTo>
                    <a:pt x="500" y="380"/>
                  </a:lnTo>
                  <a:lnTo>
                    <a:pt x="498" y="386"/>
                  </a:lnTo>
                  <a:lnTo>
                    <a:pt x="498" y="392"/>
                  </a:lnTo>
                  <a:lnTo>
                    <a:pt x="500" y="400"/>
                  </a:lnTo>
                  <a:lnTo>
                    <a:pt x="540" y="420"/>
                  </a:lnTo>
                  <a:lnTo>
                    <a:pt x="544" y="426"/>
                  </a:lnTo>
                  <a:lnTo>
                    <a:pt x="542" y="434"/>
                  </a:lnTo>
                  <a:lnTo>
                    <a:pt x="540" y="440"/>
                  </a:lnTo>
                  <a:lnTo>
                    <a:pt x="536" y="446"/>
                  </a:lnTo>
                  <a:lnTo>
                    <a:pt x="530" y="450"/>
                  </a:lnTo>
                  <a:lnTo>
                    <a:pt x="516" y="460"/>
                  </a:lnTo>
                  <a:lnTo>
                    <a:pt x="502" y="468"/>
                  </a:lnTo>
                  <a:lnTo>
                    <a:pt x="502" y="472"/>
                  </a:lnTo>
                  <a:lnTo>
                    <a:pt x="498" y="474"/>
                  </a:lnTo>
                  <a:lnTo>
                    <a:pt x="492" y="478"/>
                  </a:lnTo>
                  <a:lnTo>
                    <a:pt x="478" y="490"/>
                  </a:lnTo>
                  <a:lnTo>
                    <a:pt x="452" y="514"/>
                  </a:lnTo>
                  <a:lnTo>
                    <a:pt x="418" y="526"/>
                  </a:lnTo>
                  <a:lnTo>
                    <a:pt x="416" y="530"/>
                  </a:lnTo>
                  <a:lnTo>
                    <a:pt x="366" y="528"/>
                  </a:lnTo>
                  <a:lnTo>
                    <a:pt x="354" y="532"/>
                  </a:lnTo>
                  <a:lnTo>
                    <a:pt x="342" y="538"/>
                  </a:lnTo>
                  <a:close/>
                </a:path>
              </a:pathLst>
            </a:custGeom>
            <a:gradFill>
              <a:gsLst>
                <a:gs pos="0">
                  <a:srgbClr val="008DCB"/>
                </a:gs>
                <a:gs pos="100000">
                  <a:srgbClr val="167AC7"/>
                </a:gs>
              </a:gsLst>
              <a:lin ang="5400000" scaled="1"/>
            </a:gradFill>
            <a:ln w="9525">
              <a:solidFill>
                <a:schemeClr val="bg1"/>
              </a:solidFill>
              <a:round/>
              <a:headEnd/>
              <a:tailEnd/>
            </a:ln>
            <a:extLst/>
          </p:spPr>
          <p:txBody>
            <a:bodyPr/>
            <a:lstStyle/>
            <a:p>
              <a:pPr fontAlgn="base">
                <a:spcBef>
                  <a:spcPct val="0"/>
                </a:spcBef>
                <a:spcAft>
                  <a:spcPct val="0"/>
                </a:spcAft>
              </a:pPr>
              <a:endParaRPr lang="zh-CN" altLang="en-US" kern="0">
                <a:solidFill>
                  <a:prstClr val="black"/>
                </a:solidFill>
                <a:latin typeface="Arial" charset="0"/>
              </a:endParaRPr>
            </a:p>
          </p:txBody>
        </p:sp>
        <p:sp>
          <p:nvSpPr>
            <p:cNvPr id="22" name="Freeform 26"/>
            <p:cNvSpPr>
              <a:spLocks/>
            </p:cNvSpPr>
            <p:nvPr/>
          </p:nvSpPr>
          <p:spPr bwMode="auto">
            <a:xfrm>
              <a:off x="5727700" y="3489326"/>
              <a:ext cx="889000" cy="860425"/>
            </a:xfrm>
            <a:custGeom>
              <a:avLst/>
              <a:gdLst>
                <a:gd name="T0" fmla="*/ 434 w 560"/>
                <a:gd name="T1" fmla="*/ 536 h 542"/>
                <a:gd name="T2" fmla="*/ 400 w 560"/>
                <a:gd name="T3" fmla="*/ 518 h 542"/>
                <a:gd name="T4" fmla="*/ 346 w 560"/>
                <a:gd name="T5" fmla="*/ 512 h 542"/>
                <a:gd name="T6" fmla="*/ 316 w 560"/>
                <a:gd name="T7" fmla="*/ 476 h 542"/>
                <a:gd name="T8" fmla="*/ 282 w 560"/>
                <a:gd name="T9" fmla="*/ 454 h 542"/>
                <a:gd name="T10" fmla="*/ 116 w 560"/>
                <a:gd name="T11" fmla="*/ 434 h 542"/>
                <a:gd name="T12" fmla="*/ 84 w 560"/>
                <a:gd name="T13" fmla="*/ 412 h 542"/>
                <a:gd name="T14" fmla="*/ 68 w 560"/>
                <a:gd name="T15" fmla="*/ 398 h 542"/>
                <a:gd name="T16" fmla="*/ 58 w 560"/>
                <a:gd name="T17" fmla="*/ 370 h 542"/>
                <a:gd name="T18" fmla="*/ 18 w 560"/>
                <a:gd name="T19" fmla="*/ 292 h 542"/>
                <a:gd name="T20" fmla="*/ 2 w 560"/>
                <a:gd name="T21" fmla="*/ 246 h 542"/>
                <a:gd name="T22" fmla="*/ 14 w 560"/>
                <a:gd name="T23" fmla="*/ 206 h 542"/>
                <a:gd name="T24" fmla="*/ 50 w 560"/>
                <a:gd name="T25" fmla="*/ 182 h 542"/>
                <a:gd name="T26" fmla="*/ 68 w 560"/>
                <a:gd name="T27" fmla="*/ 172 h 542"/>
                <a:gd name="T28" fmla="*/ 104 w 560"/>
                <a:gd name="T29" fmla="*/ 164 h 542"/>
                <a:gd name="T30" fmla="*/ 138 w 560"/>
                <a:gd name="T31" fmla="*/ 144 h 542"/>
                <a:gd name="T32" fmla="*/ 208 w 560"/>
                <a:gd name="T33" fmla="*/ 128 h 542"/>
                <a:gd name="T34" fmla="*/ 234 w 560"/>
                <a:gd name="T35" fmla="*/ 106 h 542"/>
                <a:gd name="T36" fmla="*/ 266 w 560"/>
                <a:gd name="T37" fmla="*/ 74 h 542"/>
                <a:gd name="T38" fmla="*/ 280 w 560"/>
                <a:gd name="T39" fmla="*/ 44 h 542"/>
                <a:gd name="T40" fmla="*/ 284 w 560"/>
                <a:gd name="T41" fmla="*/ 0 h 542"/>
                <a:gd name="T42" fmla="*/ 414 w 560"/>
                <a:gd name="T43" fmla="*/ 12 h 542"/>
                <a:gd name="T44" fmla="*/ 428 w 560"/>
                <a:gd name="T45" fmla="*/ 32 h 542"/>
                <a:gd name="T46" fmla="*/ 444 w 560"/>
                <a:gd name="T47" fmla="*/ 58 h 542"/>
                <a:gd name="T48" fmla="*/ 438 w 560"/>
                <a:gd name="T49" fmla="*/ 82 h 542"/>
                <a:gd name="T50" fmla="*/ 418 w 560"/>
                <a:gd name="T51" fmla="*/ 96 h 542"/>
                <a:gd name="T52" fmla="*/ 408 w 560"/>
                <a:gd name="T53" fmla="*/ 118 h 542"/>
                <a:gd name="T54" fmla="*/ 396 w 560"/>
                <a:gd name="T55" fmla="*/ 122 h 542"/>
                <a:gd name="T56" fmla="*/ 432 w 560"/>
                <a:gd name="T57" fmla="*/ 156 h 542"/>
                <a:gd name="T58" fmla="*/ 434 w 560"/>
                <a:gd name="T59" fmla="*/ 162 h 542"/>
                <a:gd name="T60" fmla="*/ 466 w 560"/>
                <a:gd name="T61" fmla="*/ 186 h 542"/>
                <a:gd name="T62" fmla="*/ 498 w 560"/>
                <a:gd name="T63" fmla="*/ 192 h 542"/>
                <a:gd name="T64" fmla="*/ 516 w 560"/>
                <a:gd name="T65" fmla="*/ 188 h 542"/>
                <a:gd name="T66" fmla="*/ 532 w 560"/>
                <a:gd name="T67" fmla="*/ 204 h 542"/>
                <a:gd name="T68" fmla="*/ 558 w 560"/>
                <a:gd name="T69" fmla="*/ 234 h 542"/>
                <a:gd name="T70" fmla="*/ 554 w 560"/>
                <a:gd name="T71" fmla="*/ 244 h 542"/>
                <a:gd name="T72" fmla="*/ 544 w 560"/>
                <a:gd name="T73" fmla="*/ 282 h 542"/>
                <a:gd name="T74" fmla="*/ 528 w 560"/>
                <a:gd name="T75" fmla="*/ 276 h 542"/>
                <a:gd name="T76" fmla="*/ 500 w 560"/>
                <a:gd name="T77" fmla="*/ 234 h 542"/>
                <a:gd name="T78" fmla="*/ 472 w 560"/>
                <a:gd name="T79" fmla="*/ 232 h 542"/>
                <a:gd name="T80" fmla="*/ 474 w 560"/>
                <a:gd name="T81" fmla="*/ 302 h 542"/>
                <a:gd name="T82" fmla="*/ 442 w 560"/>
                <a:gd name="T83" fmla="*/ 344 h 542"/>
                <a:gd name="T84" fmla="*/ 428 w 560"/>
                <a:gd name="T85" fmla="*/ 376 h 542"/>
                <a:gd name="T86" fmla="*/ 450 w 560"/>
                <a:gd name="T87" fmla="*/ 392 h 542"/>
                <a:gd name="T88" fmla="*/ 460 w 560"/>
                <a:gd name="T89" fmla="*/ 430 h 542"/>
                <a:gd name="T90" fmla="*/ 474 w 560"/>
                <a:gd name="T91" fmla="*/ 444 h 542"/>
                <a:gd name="T92" fmla="*/ 486 w 560"/>
                <a:gd name="T93" fmla="*/ 446 h 542"/>
                <a:gd name="T94" fmla="*/ 504 w 560"/>
                <a:gd name="T95" fmla="*/ 434 h 542"/>
                <a:gd name="T96" fmla="*/ 520 w 560"/>
                <a:gd name="T97" fmla="*/ 448 h 542"/>
                <a:gd name="T98" fmla="*/ 530 w 560"/>
                <a:gd name="T99" fmla="*/ 484 h 542"/>
                <a:gd name="T100" fmla="*/ 526 w 560"/>
                <a:gd name="T101" fmla="*/ 502 h 542"/>
                <a:gd name="T102" fmla="*/ 492 w 560"/>
                <a:gd name="T103" fmla="*/ 522 h 542"/>
                <a:gd name="T104" fmla="*/ 478 w 560"/>
                <a:gd name="T105" fmla="*/ 542 h 54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560" h="542">
                  <a:moveTo>
                    <a:pt x="478" y="542"/>
                  </a:moveTo>
                  <a:lnTo>
                    <a:pt x="478" y="542"/>
                  </a:lnTo>
                  <a:lnTo>
                    <a:pt x="434" y="536"/>
                  </a:lnTo>
                  <a:lnTo>
                    <a:pt x="400" y="518"/>
                  </a:lnTo>
                  <a:lnTo>
                    <a:pt x="376" y="518"/>
                  </a:lnTo>
                  <a:lnTo>
                    <a:pt x="360" y="516"/>
                  </a:lnTo>
                  <a:lnTo>
                    <a:pt x="346" y="512"/>
                  </a:lnTo>
                  <a:lnTo>
                    <a:pt x="334" y="502"/>
                  </a:lnTo>
                  <a:lnTo>
                    <a:pt x="316" y="476"/>
                  </a:lnTo>
                  <a:lnTo>
                    <a:pt x="282" y="454"/>
                  </a:lnTo>
                  <a:lnTo>
                    <a:pt x="162" y="452"/>
                  </a:lnTo>
                  <a:lnTo>
                    <a:pt x="116" y="434"/>
                  </a:lnTo>
                  <a:lnTo>
                    <a:pt x="96" y="424"/>
                  </a:lnTo>
                  <a:lnTo>
                    <a:pt x="90" y="418"/>
                  </a:lnTo>
                  <a:lnTo>
                    <a:pt x="84" y="412"/>
                  </a:lnTo>
                  <a:lnTo>
                    <a:pt x="74" y="406"/>
                  </a:lnTo>
                  <a:lnTo>
                    <a:pt x="68" y="398"/>
                  </a:lnTo>
                  <a:lnTo>
                    <a:pt x="60" y="386"/>
                  </a:lnTo>
                  <a:lnTo>
                    <a:pt x="58" y="370"/>
                  </a:lnTo>
                  <a:lnTo>
                    <a:pt x="54" y="356"/>
                  </a:lnTo>
                  <a:lnTo>
                    <a:pt x="42" y="332"/>
                  </a:lnTo>
                  <a:lnTo>
                    <a:pt x="18" y="292"/>
                  </a:lnTo>
                  <a:lnTo>
                    <a:pt x="2" y="246"/>
                  </a:lnTo>
                  <a:lnTo>
                    <a:pt x="0" y="208"/>
                  </a:lnTo>
                  <a:lnTo>
                    <a:pt x="14" y="206"/>
                  </a:lnTo>
                  <a:lnTo>
                    <a:pt x="26" y="198"/>
                  </a:lnTo>
                  <a:lnTo>
                    <a:pt x="40" y="190"/>
                  </a:lnTo>
                  <a:lnTo>
                    <a:pt x="50" y="182"/>
                  </a:lnTo>
                  <a:lnTo>
                    <a:pt x="58" y="176"/>
                  </a:lnTo>
                  <a:lnTo>
                    <a:pt x="68" y="172"/>
                  </a:lnTo>
                  <a:lnTo>
                    <a:pt x="86" y="170"/>
                  </a:lnTo>
                  <a:lnTo>
                    <a:pt x="104" y="164"/>
                  </a:lnTo>
                  <a:lnTo>
                    <a:pt x="120" y="156"/>
                  </a:lnTo>
                  <a:lnTo>
                    <a:pt x="138" y="144"/>
                  </a:lnTo>
                  <a:lnTo>
                    <a:pt x="154" y="142"/>
                  </a:lnTo>
                  <a:lnTo>
                    <a:pt x="172" y="138"/>
                  </a:lnTo>
                  <a:lnTo>
                    <a:pt x="208" y="128"/>
                  </a:lnTo>
                  <a:lnTo>
                    <a:pt x="222" y="118"/>
                  </a:lnTo>
                  <a:lnTo>
                    <a:pt x="234" y="106"/>
                  </a:lnTo>
                  <a:lnTo>
                    <a:pt x="258" y="82"/>
                  </a:lnTo>
                  <a:lnTo>
                    <a:pt x="266" y="74"/>
                  </a:lnTo>
                  <a:lnTo>
                    <a:pt x="274" y="64"/>
                  </a:lnTo>
                  <a:lnTo>
                    <a:pt x="278" y="54"/>
                  </a:lnTo>
                  <a:lnTo>
                    <a:pt x="280" y="44"/>
                  </a:lnTo>
                  <a:lnTo>
                    <a:pt x="284" y="20"/>
                  </a:lnTo>
                  <a:lnTo>
                    <a:pt x="284" y="0"/>
                  </a:lnTo>
                  <a:lnTo>
                    <a:pt x="338" y="12"/>
                  </a:lnTo>
                  <a:lnTo>
                    <a:pt x="414" y="12"/>
                  </a:lnTo>
                  <a:lnTo>
                    <a:pt x="428" y="32"/>
                  </a:lnTo>
                  <a:lnTo>
                    <a:pt x="436" y="38"/>
                  </a:lnTo>
                  <a:lnTo>
                    <a:pt x="442" y="50"/>
                  </a:lnTo>
                  <a:lnTo>
                    <a:pt x="444" y="58"/>
                  </a:lnTo>
                  <a:lnTo>
                    <a:pt x="444" y="66"/>
                  </a:lnTo>
                  <a:lnTo>
                    <a:pt x="442" y="74"/>
                  </a:lnTo>
                  <a:lnTo>
                    <a:pt x="438" y="82"/>
                  </a:lnTo>
                  <a:lnTo>
                    <a:pt x="426" y="88"/>
                  </a:lnTo>
                  <a:lnTo>
                    <a:pt x="418" y="96"/>
                  </a:lnTo>
                  <a:lnTo>
                    <a:pt x="412" y="104"/>
                  </a:lnTo>
                  <a:lnTo>
                    <a:pt x="408" y="118"/>
                  </a:lnTo>
                  <a:lnTo>
                    <a:pt x="402" y="120"/>
                  </a:lnTo>
                  <a:lnTo>
                    <a:pt x="396" y="122"/>
                  </a:lnTo>
                  <a:lnTo>
                    <a:pt x="396" y="130"/>
                  </a:lnTo>
                  <a:lnTo>
                    <a:pt x="432" y="156"/>
                  </a:lnTo>
                  <a:lnTo>
                    <a:pt x="434" y="162"/>
                  </a:lnTo>
                  <a:lnTo>
                    <a:pt x="448" y="174"/>
                  </a:lnTo>
                  <a:lnTo>
                    <a:pt x="456" y="180"/>
                  </a:lnTo>
                  <a:lnTo>
                    <a:pt x="466" y="186"/>
                  </a:lnTo>
                  <a:lnTo>
                    <a:pt x="476" y="192"/>
                  </a:lnTo>
                  <a:lnTo>
                    <a:pt x="488" y="194"/>
                  </a:lnTo>
                  <a:lnTo>
                    <a:pt x="498" y="192"/>
                  </a:lnTo>
                  <a:lnTo>
                    <a:pt x="510" y="186"/>
                  </a:lnTo>
                  <a:lnTo>
                    <a:pt x="516" y="188"/>
                  </a:lnTo>
                  <a:lnTo>
                    <a:pt x="520" y="192"/>
                  </a:lnTo>
                  <a:lnTo>
                    <a:pt x="532" y="204"/>
                  </a:lnTo>
                  <a:lnTo>
                    <a:pt x="560" y="226"/>
                  </a:lnTo>
                  <a:lnTo>
                    <a:pt x="558" y="234"/>
                  </a:lnTo>
                  <a:lnTo>
                    <a:pt x="556" y="240"/>
                  </a:lnTo>
                  <a:lnTo>
                    <a:pt x="554" y="244"/>
                  </a:lnTo>
                  <a:lnTo>
                    <a:pt x="550" y="256"/>
                  </a:lnTo>
                  <a:lnTo>
                    <a:pt x="548" y="270"/>
                  </a:lnTo>
                  <a:lnTo>
                    <a:pt x="544" y="282"/>
                  </a:lnTo>
                  <a:lnTo>
                    <a:pt x="528" y="276"/>
                  </a:lnTo>
                  <a:lnTo>
                    <a:pt x="514" y="256"/>
                  </a:lnTo>
                  <a:lnTo>
                    <a:pt x="504" y="240"/>
                  </a:lnTo>
                  <a:lnTo>
                    <a:pt x="500" y="234"/>
                  </a:lnTo>
                  <a:lnTo>
                    <a:pt x="492" y="232"/>
                  </a:lnTo>
                  <a:lnTo>
                    <a:pt x="484" y="230"/>
                  </a:lnTo>
                  <a:lnTo>
                    <a:pt x="472" y="232"/>
                  </a:lnTo>
                  <a:lnTo>
                    <a:pt x="474" y="302"/>
                  </a:lnTo>
                  <a:lnTo>
                    <a:pt x="466" y="316"/>
                  </a:lnTo>
                  <a:lnTo>
                    <a:pt x="454" y="330"/>
                  </a:lnTo>
                  <a:lnTo>
                    <a:pt x="442" y="344"/>
                  </a:lnTo>
                  <a:lnTo>
                    <a:pt x="428" y="354"/>
                  </a:lnTo>
                  <a:lnTo>
                    <a:pt x="428" y="376"/>
                  </a:lnTo>
                  <a:lnTo>
                    <a:pt x="436" y="384"/>
                  </a:lnTo>
                  <a:lnTo>
                    <a:pt x="450" y="392"/>
                  </a:lnTo>
                  <a:lnTo>
                    <a:pt x="460" y="430"/>
                  </a:lnTo>
                  <a:lnTo>
                    <a:pt x="462" y="434"/>
                  </a:lnTo>
                  <a:lnTo>
                    <a:pt x="466" y="438"/>
                  </a:lnTo>
                  <a:lnTo>
                    <a:pt x="474" y="444"/>
                  </a:lnTo>
                  <a:lnTo>
                    <a:pt x="480" y="446"/>
                  </a:lnTo>
                  <a:lnTo>
                    <a:pt x="486" y="446"/>
                  </a:lnTo>
                  <a:lnTo>
                    <a:pt x="492" y="440"/>
                  </a:lnTo>
                  <a:lnTo>
                    <a:pt x="498" y="436"/>
                  </a:lnTo>
                  <a:lnTo>
                    <a:pt x="504" y="434"/>
                  </a:lnTo>
                  <a:lnTo>
                    <a:pt x="514" y="436"/>
                  </a:lnTo>
                  <a:lnTo>
                    <a:pt x="520" y="448"/>
                  </a:lnTo>
                  <a:lnTo>
                    <a:pt x="526" y="464"/>
                  </a:lnTo>
                  <a:lnTo>
                    <a:pt x="528" y="474"/>
                  </a:lnTo>
                  <a:lnTo>
                    <a:pt x="530" y="484"/>
                  </a:lnTo>
                  <a:lnTo>
                    <a:pt x="530" y="492"/>
                  </a:lnTo>
                  <a:lnTo>
                    <a:pt x="526" y="502"/>
                  </a:lnTo>
                  <a:lnTo>
                    <a:pt x="516" y="504"/>
                  </a:lnTo>
                  <a:lnTo>
                    <a:pt x="506" y="510"/>
                  </a:lnTo>
                  <a:lnTo>
                    <a:pt x="492" y="522"/>
                  </a:lnTo>
                  <a:lnTo>
                    <a:pt x="478" y="542"/>
                  </a:lnTo>
                  <a:close/>
                </a:path>
              </a:pathLst>
            </a:custGeom>
            <a:gradFill>
              <a:gsLst>
                <a:gs pos="0">
                  <a:srgbClr val="008DCB"/>
                </a:gs>
                <a:gs pos="100000">
                  <a:srgbClr val="167AC7"/>
                </a:gs>
              </a:gsLst>
              <a:lin ang="5400000" scaled="1"/>
            </a:gradFill>
            <a:ln w="9525">
              <a:solidFill>
                <a:schemeClr val="bg1"/>
              </a:solidFill>
              <a:round/>
              <a:headEnd/>
              <a:tailEnd/>
            </a:ln>
            <a:extLst/>
          </p:spPr>
          <p:txBody>
            <a:bodyPr/>
            <a:lstStyle/>
            <a:p>
              <a:pPr fontAlgn="base">
                <a:spcBef>
                  <a:spcPct val="0"/>
                </a:spcBef>
                <a:spcAft>
                  <a:spcPct val="0"/>
                </a:spcAft>
              </a:pPr>
              <a:endParaRPr lang="zh-CN" altLang="en-US" kern="0">
                <a:solidFill>
                  <a:prstClr val="black"/>
                </a:solidFill>
                <a:latin typeface="Arial" charset="0"/>
              </a:endParaRPr>
            </a:p>
          </p:txBody>
        </p:sp>
        <p:sp>
          <p:nvSpPr>
            <p:cNvPr id="23" name="Freeform 27"/>
            <p:cNvSpPr>
              <a:spLocks/>
            </p:cNvSpPr>
            <p:nvPr/>
          </p:nvSpPr>
          <p:spPr bwMode="auto">
            <a:xfrm>
              <a:off x="5026025" y="2933701"/>
              <a:ext cx="777875" cy="1409700"/>
            </a:xfrm>
            <a:custGeom>
              <a:avLst/>
              <a:gdLst>
                <a:gd name="T0" fmla="*/ 320 w 490"/>
                <a:gd name="T1" fmla="*/ 878 h 888"/>
                <a:gd name="T2" fmla="*/ 252 w 490"/>
                <a:gd name="T3" fmla="*/ 834 h 888"/>
                <a:gd name="T4" fmla="*/ 196 w 490"/>
                <a:gd name="T5" fmla="*/ 838 h 888"/>
                <a:gd name="T6" fmla="*/ 170 w 490"/>
                <a:gd name="T7" fmla="*/ 842 h 888"/>
                <a:gd name="T8" fmla="*/ 136 w 490"/>
                <a:gd name="T9" fmla="*/ 824 h 888"/>
                <a:gd name="T10" fmla="*/ 106 w 490"/>
                <a:gd name="T11" fmla="*/ 804 h 888"/>
                <a:gd name="T12" fmla="*/ 56 w 490"/>
                <a:gd name="T13" fmla="*/ 800 h 888"/>
                <a:gd name="T14" fmla="*/ 12 w 490"/>
                <a:gd name="T15" fmla="*/ 776 h 888"/>
                <a:gd name="T16" fmla="*/ 20 w 490"/>
                <a:gd name="T17" fmla="*/ 744 h 888"/>
                <a:gd name="T18" fmla="*/ 8 w 490"/>
                <a:gd name="T19" fmla="*/ 726 h 888"/>
                <a:gd name="T20" fmla="*/ 0 w 490"/>
                <a:gd name="T21" fmla="*/ 706 h 888"/>
                <a:gd name="T22" fmla="*/ 62 w 490"/>
                <a:gd name="T23" fmla="*/ 696 h 888"/>
                <a:gd name="T24" fmla="*/ 66 w 490"/>
                <a:gd name="T25" fmla="*/ 648 h 888"/>
                <a:gd name="T26" fmla="*/ 52 w 490"/>
                <a:gd name="T27" fmla="*/ 602 h 888"/>
                <a:gd name="T28" fmla="*/ 56 w 490"/>
                <a:gd name="T29" fmla="*/ 536 h 888"/>
                <a:gd name="T30" fmla="*/ 104 w 490"/>
                <a:gd name="T31" fmla="*/ 530 h 888"/>
                <a:gd name="T32" fmla="*/ 168 w 490"/>
                <a:gd name="T33" fmla="*/ 548 h 888"/>
                <a:gd name="T34" fmla="*/ 172 w 490"/>
                <a:gd name="T35" fmla="*/ 504 h 888"/>
                <a:gd name="T36" fmla="*/ 190 w 490"/>
                <a:gd name="T37" fmla="*/ 494 h 888"/>
                <a:gd name="T38" fmla="*/ 214 w 490"/>
                <a:gd name="T39" fmla="*/ 500 h 888"/>
                <a:gd name="T40" fmla="*/ 248 w 490"/>
                <a:gd name="T41" fmla="*/ 478 h 888"/>
                <a:gd name="T42" fmla="*/ 246 w 490"/>
                <a:gd name="T43" fmla="*/ 416 h 888"/>
                <a:gd name="T44" fmla="*/ 256 w 490"/>
                <a:gd name="T45" fmla="*/ 384 h 888"/>
                <a:gd name="T46" fmla="*/ 240 w 490"/>
                <a:gd name="T47" fmla="*/ 362 h 888"/>
                <a:gd name="T48" fmla="*/ 196 w 490"/>
                <a:gd name="T49" fmla="*/ 334 h 888"/>
                <a:gd name="T50" fmla="*/ 152 w 490"/>
                <a:gd name="T51" fmla="*/ 318 h 888"/>
                <a:gd name="T52" fmla="*/ 126 w 490"/>
                <a:gd name="T53" fmla="*/ 296 h 888"/>
                <a:gd name="T54" fmla="*/ 130 w 490"/>
                <a:gd name="T55" fmla="*/ 244 h 888"/>
                <a:gd name="T56" fmla="*/ 148 w 490"/>
                <a:gd name="T57" fmla="*/ 222 h 888"/>
                <a:gd name="T58" fmla="*/ 184 w 490"/>
                <a:gd name="T59" fmla="*/ 226 h 888"/>
                <a:gd name="T60" fmla="*/ 270 w 490"/>
                <a:gd name="T61" fmla="*/ 220 h 888"/>
                <a:gd name="T62" fmla="*/ 278 w 490"/>
                <a:gd name="T63" fmla="*/ 162 h 888"/>
                <a:gd name="T64" fmla="*/ 280 w 490"/>
                <a:gd name="T65" fmla="*/ 130 h 888"/>
                <a:gd name="T66" fmla="*/ 304 w 490"/>
                <a:gd name="T67" fmla="*/ 104 h 888"/>
                <a:gd name="T68" fmla="*/ 364 w 490"/>
                <a:gd name="T69" fmla="*/ 38 h 888"/>
                <a:gd name="T70" fmla="*/ 404 w 490"/>
                <a:gd name="T71" fmla="*/ 28 h 888"/>
                <a:gd name="T72" fmla="*/ 416 w 490"/>
                <a:gd name="T73" fmla="*/ 22 h 888"/>
                <a:gd name="T74" fmla="*/ 440 w 490"/>
                <a:gd name="T75" fmla="*/ 2 h 888"/>
                <a:gd name="T76" fmla="*/ 462 w 490"/>
                <a:gd name="T77" fmla="*/ 20 h 888"/>
                <a:gd name="T78" fmla="*/ 452 w 490"/>
                <a:gd name="T79" fmla="*/ 52 h 888"/>
                <a:gd name="T80" fmla="*/ 438 w 490"/>
                <a:gd name="T81" fmla="*/ 108 h 888"/>
                <a:gd name="T82" fmla="*/ 422 w 490"/>
                <a:gd name="T83" fmla="*/ 138 h 888"/>
                <a:gd name="T84" fmla="*/ 430 w 490"/>
                <a:gd name="T85" fmla="*/ 228 h 888"/>
                <a:gd name="T86" fmla="*/ 408 w 490"/>
                <a:gd name="T87" fmla="*/ 284 h 888"/>
                <a:gd name="T88" fmla="*/ 398 w 490"/>
                <a:gd name="T89" fmla="*/ 384 h 888"/>
                <a:gd name="T90" fmla="*/ 418 w 490"/>
                <a:gd name="T91" fmla="*/ 454 h 888"/>
                <a:gd name="T92" fmla="*/ 412 w 490"/>
                <a:gd name="T93" fmla="*/ 526 h 888"/>
                <a:gd name="T94" fmla="*/ 428 w 490"/>
                <a:gd name="T95" fmla="*/ 556 h 888"/>
                <a:gd name="T96" fmla="*/ 432 w 490"/>
                <a:gd name="T97" fmla="*/ 600 h 888"/>
                <a:gd name="T98" fmla="*/ 476 w 490"/>
                <a:gd name="T99" fmla="*/ 690 h 888"/>
                <a:gd name="T100" fmla="*/ 462 w 490"/>
                <a:gd name="T101" fmla="*/ 726 h 888"/>
                <a:gd name="T102" fmla="*/ 362 w 490"/>
                <a:gd name="T103" fmla="*/ 728 h 888"/>
                <a:gd name="T104" fmla="*/ 354 w 490"/>
                <a:gd name="T105" fmla="*/ 744 h 888"/>
                <a:gd name="T106" fmla="*/ 398 w 490"/>
                <a:gd name="T107" fmla="*/ 792 h 888"/>
                <a:gd name="T108" fmla="*/ 350 w 490"/>
                <a:gd name="T109" fmla="*/ 828 h 888"/>
                <a:gd name="T110" fmla="*/ 344 w 490"/>
                <a:gd name="T111" fmla="*/ 888 h 88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490" h="888">
                  <a:moveTo>
                    <a:pt x="344" y="888"/>
                  </a:moveTo>
                  <a:lnTo>
                    <a:pt x="344" y="888"/>
                  </a:lnTo>
                  <a:lnTo>
                    <a:pt x="330" y="884"/>
                  </a:lnTo>
                  <a:lnTo>
                    <a:pt x="320" y="878"/>
                  </a:lnTo>
                  <a:lnTo>
                    <a:pt x="304" y="866"/>
                  </a:lnTo>
                  <a:lnTo>
                    <a:pt x="278" y="842"/>
                  </a:lnTo>
                  <a:lnTo>
                    <a:pt x="252" y="834"/>
                  </a:lnTo>
                  <a:lnTo>
                    <a:pt x="232" y="834"/>
                  </a:lnTo>
                  <a:lnTo>
                    <a:pt x="214" y="834"/>
                  </a:lnTo>
                  <a:lnTo>
                    <a:pt x="196" y="838"/>
                  </a:lnTo>
                  <a:lnTo>
                    <a:pt x="188" y="840"/>
                  </a:lnTo>
                  <a:lnTo>
                    <a:pt x="180" y="844"/>
                  </a:lnTo>
                  <a:lnTo>
                    <a:pt x="170" y="842"/>
                  </a:lnTo>
                  <a:lnTo>
                    <a:pt x="160" y="836"/>
                  </a:lnTo>
                  <a:lnTo>
                    <a:pt x="146" y="826"/>
                  </a:lnTo>
                  <a:lnTo>
                    <a:pt x="136" y="824"/>
                  </a:lnTo>
                  <a:lnTo>
                    <a:pt x="128" y="822"/>
                  </a:lnTo>
                  <a:lnTo>
                    <a:pt x="120" y="818"/>
                  </a:lnTo>
                  <a:lnTo>
                    <a:pt x="114" y="814"/>
                  </a:lnTo>
                  <a:lnTo>
                    <a:pt x="106" y="804"/>
                  </a:lnTo>
                  <a:lnTo>
                    <a:pt x="102" y="802"/>
                  </a:lnTo>
                  <a:lnTo>
                    <a:pt x="98" y="800"/>
                  </a:lnTo>
                  <a:lnTo>
                    <a:pt x="56" y="800"/>
                  </a:lnTo>
                  <a:lnTo>
                    <a:pt x="12" y="784"/>
                  </a:lnTo>
                  <a:lnTo>
                    <a:pt x="12" y="776"/>
                  </a:lnTo>
                  <a:lnTo>
                    <a:pt x="14" y="770"/>
                  </a:lnTo>
                  <a:lnTo>
                    <a:pt x="20" y="758"/>
                  </a:lnTo>
                  <a:lnTo>
                    <a:pt x="20" y="744"/>
                  </a:lnTo>
                  <a:lnTo>
                    <a:pt x="18" y="734"/>
                  </a:lnTo>
                  <a:lnTo>
                    <a:pt x="14" y="728"/>
                  </a:lnTo>
                  <a:lnTo>
                    <a:pt x="8" y="726"/>
                  </a:lnTo>
                  <a:lnTo>
                    <a:pt x="2" y="718"/>
                  </a:lnTo>
                  <a:lnTo>
                    <a:pt x="0" y="714"/>
                  </a:lnTo>
                  <a:lnTo>
                    <a:pt x="0" y="708"/>
                  </a:lnTo>
                  <a:lnTo>
                    <a:pt x="0" y="706"/>
                  </a:lnTo>
                  <a:lnTo>
                    <a:pt x="58" y="704"/>
                  </a:lnTo>
                  <a:lnTo>
                    <a:pt x="62" y="696"/>
                  </a:lnTo>
                  <a:lnTo>
                    <a:pt x="66" y="686"/>
                  </a:lnTo>
                  <a:lnTo>
                    <a:pt x="66" y="676"/>
                  </a:lnTo>
                  <a:lnTo>
                    <a:pt x="68" y="666"/>
                  </a:lnTo>
                  <a:lnTo>
                    <a:pt x="66" y="648"/>
                  </a:lnTo>
                  <a:lnTo>
                    <a:pt x="64" y="632"/>
                  </a:lnTo>
                  <a:lnTo>
                    <a:pt x="52" y="602"/>
                  </a:lnTo>
                  <a:lnTo>
                    <a:pt x="46" y="564"/>
                  </a:lnTo>
                  <a:lnTo>
                    <a:pt x="46" y="550"/>
                  </a:lnTo>
                  <a:lnTo>
                    <a:pt x="50" y="542"/>
                  </a:lnTo>
                  <a:lnTo>
                    <a:pt x="56" y="536"/>
                  </a:lnTo>
                  <a:lnTo>
                    <a:pt x="68" y="532"/>
                  </a:lnTo>
                  <a:lnTo>
                    <a:pt x="84" y="530"/>
                  </a:lnTo>
                  <a:lnTo>
                    <a:pt x="104" y="530"/>
                  </a:lnTo>
                  <a:lnTo>
                    <a:pt x="150" y="552"/>
                  </a:lnTo>
                  <a:lnTo>
                    <a:pt x="162" y="550"/>
                  </a:lnTo>
                  <a:lnTo>
                    <a:pt x="168" y="548"/>
                  </a:lnTo>
                  <a:lnTo>
                    <a:pt x="172" y="546"/>
                  </a:lnTo>
                  <a:lnTo>
                    <a:pt x="172" y="504"/>
                  </a:lnTo>
                  <a:lnTo>
                    <a:pt x="174" y="500"/>
                  </a:lnTo>
                  <a:lnTo>
                    <a:pt x="178" y="496"/>
                  </a:lnTo>
                  <a:lnTo>
                    <a:pt x="182" y="494"/>
                  </a:lnTo>
                  <a:lnTo>
                    <a:pt x="190" y="494"/>
                  </a:lnTo>
                  <a:lnTo>
                    <a:pt x="204" y="494"/>
                  </a:lnTo>
                  <a:lnTo>
                    <a:pt x="210" y="496"/>
                  </a:lnTo>
                  <a:lnTo>
                    <a:pt x="214" y="500"/>
                  </a:lnTo>
                  <a:lnTo>
                    <a:pt x="242" y="500"/>
                  </a:lnTo>
                  <a:lnTo>
                    <a:pt x="246" y="490"/>
                  </a:lnTo>
                  <a:lnTo>
                    <a:pt x="248" y="478"/>
                  </a:lnTo>
                  <a:lnTo>
                    <a:pt x="250" y="454"/>
                  </a:lnTo>
                  <a:lnTo>
                    <a:pt x="250" y="432"/>
                  </a:lnTo>
                  <a:lnTo>
                    <a:pt x="248" y="424"/>
                  </a:lnTo>
                  <a:lnTo>
                    <a:pt x="246" y="416"/>
                  </a:lnTo>
                  <a:lnTo>
                    <a:pt x="248" y="404"/>
                  </a:lnTo>
                  <a:lnTo>
                    <a:pt x="250" y="396"/>
                  </a:lnTo>
                  <a:lnTo>
                    <a:pt x="256" y="384"/>
                  </a:lnTo>
                  <a:lnTo>
                    <a:pt x="256" y="364"/>
                  </a:lnTo>
                  <a:lnTo>
                    <a:pt x="240" y="362"/>
                  </a:lnTo>
                  <a:lnTo>
                    <a:pt x="224" y="352"/>
                  </a:lnTo>
                  <a:lnTo>
                    <a:pt x="210" y="342"/>
                  </a:lnTo>
                  <a:lnTo>
                    <a:pt x="196" y="334"/>
                  </a:lnTo>
                  <a:lnTo>
                    <a:pt x="188" y="328"/>
                  </a:lnTo>
                  <a:lnTo>
                    <a:pt x="170" y="324"/>
                  </a:lnTo>
                  <a:lnTo>
                    <a:pt x="152" y="318"/>
                  </a:lnTo>
                  <a:lnTo>
                    <a:pt x="136" y="312"/>
                  </a:lnTo>
                  <a:lnTo>
                    <a:pt x="126" y="306"/>
                  </a:lnTo>
                  <a:lnTo>
                    <a:pt x="126" y="296"/>
                  </a:lnTo>
                  <a:lnTo>
                    <a:pt x="128" y="290"/>
                  </a:lnTo>
                  <a:lnTo>
                    <a:pt x="136" y="280"/>
                  </a:lnTo>
                  <a:lnTo>
                    <a:pt x="130" y="244"/>
                  </a:lnTo>
                  <a:lnTo>
                    <a:pt x="134" y="242"/>
                  </a:lnTo>
                  <a:lnTo>
                    <a:pt x="140" y="236"/>
                  </a:lnTo>
                  <a:lnTo>
                    <a:pt x="148" y="222"/>
                  </a:lnTo>
                  <a:lnTo>
                    <a:pt x="162" y="222"/>
                  </a:lnTo>
                  <a:lnTo>
                    <a:pt x="172" y="222"/>
                  </a:lnTo>
                  <a:lnTo>
                    <a:pt x="184" y="226"/>
                  </a:lnTo>
                  <a:lnTo>
                    <a:pt x="264" y="230"/>
                  </a:lnTo>
                  <a:lnTo>
                    <a:pt x="270" y="220"/>
                  </a:lnTo>
                  <a:lnTo>
                    <a:pt x="276" y="210"/>
                  </a:lnTo>
                  <a:lnTo>
                    <a:pt x="278" y="198"/>
                  </a:lnTo>
                  <a:lnTo>
                    <a:pt x="280" y="186"/>
                  </a:lnTo>
                  <a:lnTo>
                    <a:pt x="278" y="162"/>
                  </a:lnTo>
                  <a:lnTo>
                    <a:pt x="278" y="144"/>
                  </a:lnTo>
                  <a:lnTo>
                    <a:pt x="278" y="136"/>
                  </a:lnTo>
                  <a:lnTo>
                    <a:pt x="280" y="130"/>
                  </a:lnTo>
                  <a:lnTo>
                    <a:pt x="282" y="124"/>
                  </a:lnTo>
                  <a:lnTo>
                    <a:pt x="286" y="120"/>
                  </a:lnTo>
                  <a:lnTo>
                    <a:pt x="294" y="114"/>
                  </a:lnTo>
                  <a:lnTo>
                    <a:pt x="304" y="104"/>
                  </a:lnTo>
                  <a:lnTo>
                    <a:pt x="334" y="60"/>
                  </a:lnTo>
                  <a:lnTo>
                    <a:pt x="364" y="38"/>
                  </a:lnTo>
                  <a:lnTo>
                    <a:pt x="382" y="12"/>
                  </a:lnTo>
                  <a:lnTo>
                    <a:pt x="404" y="28"/>
                  </a:lnTo>
                  <a:lnTo>
                    <a:pt x="410" y="28"/>
                  </a:lnTo>
                  <a:lnTo>
                    <a:pt x="416" y="22"/>
                  </a:lnTo>
                  <a:lnTo>
                    <a:pt x="422" y="16"/>
                  </a:lnTo>
                  <a:lnTo>
                    <a:pt x="430" y="0"/>
                  </a:lnTo>
                  <a:lnTo>
                    <a:pt x="440" y="2"/>
                  </a:lnTo>
                  <a:lnTo>
                    <a:pt x="450" y="4"/>
                  </a:lnTo>
                  <a:lnTo>
                    <a:pt x="456" y="8"/>
                  </a:lnTo>
                  <a:lnTo>
                    <a:pt x="460" y="12"/>
                  </a:lnTo>
                  <a:lnTo>
                    <a:pt x="462" y="20"/>
                  </a:lnTo>
                  <a:lnTo>
                    <a:pt x="464" y="28"/>
                  </a:lnTo>
                  <a:lnTo>
                    <a:pt x="452" y="52"/>
                  </a:lnTo>
                  <a:lnTo>
                    <a:pt x="450" y="72"/>
                  </a:lnTo>
                  <a:lnTo>
                    <a:pt x="446" y="90"/>
                  </a:lnTo>
                  <a:lnTo>
                    <a:pt x="444" y="100"/>
                  </a:lnTo>
                  <a:lnTo>
                    <a:pt x="438" y="108"/>
                  </a:lnTo>
                  <a:lnTo>
                    <a:pt x="432" y="118"/>
                  </a:lnTo>
                  <a:lnTo>
                    <a:pt x="424" y="126"/>
                  </a:lnTo>
                  <a:lnTo>
                    <a:pt x="422" y="138"/>
                  </a:lnTo>
                  <a:lnTo>
                    <a:pt x="420" y="150"/>
                  </a:lnTo>
                  <a:lnTo>
                    <a:pt x="422" y="174"/>
                  </a:lnTo>
                  <a:lnTo>
                    <a:pt x="430" y="228"/>
                  </a:lnTo>
                  <a:lnTo>
                    <a:pt x="430" y="238"/>
                  </a:lnTo>
                  <a:lnTo>
                    <a:pt x="428" y="246"/>
                  </a:lnTo>
                  <a:lnTo>
                    <a:pt x="420" y="266"/>
                  </a:lnTo>
                  <a:lnTo>
                    <a:pt x="408" y="284"/>
                  </a:lnTo>
                  <a:lnTo>
                    <a:pt x="398" y="300"/>
                  </a:lnTo>
                  <a:lnTo>
                    <a:pt x="398" y="384"/>
                  </a:lnTo>
                  <a:lnTo>
                    <a:pt x="412" y="416"/>
                  </a:lnTo>
                  <a:lnTo>
                    <a:pt x="416" y="434"/>
                  </a:lnTo>
                  <a:lnTo>
                    <a:pt x="418" y="454"/>
                  </a:lnTo>
                  <a:lnTo>
                    <a:pt x="414" y="472"/>
                  </a:lnTo>
                  <a:lnTo>
                    <a:pt x="410" y="492"/>
                  </a:lnTo>
                  <a:lnTo>
                    <a:pt x="410" y="514"/>
                  </a:lnTo>
                  <a:lnTo>
                    <a:pt x="412" y="526"/>
                  </a:lnTo>
                  <a:lnTo>
                    <a:pt x="414" y="538"/>
                  </a:lnTo>
                  <a:lnTo>
                    <a:pt x="422" y="548"/>
                  </a:lnTo>
                  <a:lnTo>
                    <a:pt x="428" y="556"/>
                  </a:lnTo>
                  <a:lnTo>
                    <a:pt x="434" y="568"/>
                  </a:lnTo>
                  <a:lnTo>
                    <a:pt x="432" y="600"/>
                  </a:lnTo>
                  <a:lnTo>
                    <a:pt x="456" y="660"/>
                  </a:lnTo>
                  <a:lnTo>
                    <a:pt x="466" y="674"/>
                  </a:lnTo>
                  <a:lnTo>
                    <a:pt x="476" y="690"/>
                  </a:lnTo>
                  <a:lnTo>
                    <a:pt x="484" y="710"/>
                  </a:lnTo>
                  <a:lnTo>
                    <a:pt x="490" y="732"/>
                  </a:lnTo>
                  <a:lnTo>
                    <a:pt x="462" y="726"/>
                  </a:lnTo>
                  <a:lnTo>
                    <a:pt x="404" y="726"/>
                  </a:lnTo>
                  <a:lnTo>
                    <a:pt x="372" y="728"/>
                  </a:lnTo>
                  <a:lnTo>
                    <a:pt x="362" y="728"/>
                  </a:lnTo>
                  <a:lnTo>
                    <a:pt x="356" y="732"/>
                  </a:lnTo>
                  <a:lnTo>
                    <a:pt x="354" y="744"/>
                  </a:lnTo>
                  <a:lnTo>
                    <a:pt x="394" y="776"/>
                  </a:lnTo>
                  <a:lnTo>
                    <a:pt x="398" y="792"/>
                  </a:lnTo>
                  <a:lnTo>
                    <a:pt x="382" y="798"/>
                  </a:lnTo>
                  <a:lnTo>
                    <a:pt x="370" y="806"/>
                  </a:lnTo>
                  <a:lnTo>
                    <a:pt x="360" y="816"/>
                  </a:lnTo>
                  <a:lnTo>
                    <a:pt x="350" y="828"/>
                  </a:lnTo>
                  <a:lnTo>
                    <a:pt x="350" y="888"/>
                  </a:lnTo>
                  <a:lnTo>
                    <a:pt x="344" y="888"/>
                  </a:lnTo>
                  <a:close/>
                </a:path>
              </a:pathLst>
            </a:custGeom>
            <a:gradFill>
              <a:gsLst>
                <a:gs pos="0">
                  <a:srgbClr val="008DCB"/>
                </a:gs>
                <a:gs pos="100000">
                  <a:srgbClr val="167AC7"/>
                </a:gs>
              </a:gsLst>
              <a:lin ang="5400000" scaled="1"/>
            </a:gradFill>
            <a:ln w="9525">
              <a:solidFill>
                <a:schemeClr val="bg1"/>
              </a:solidFill>
              <a:round/>
              <a:headEnd/>
              <a:tailEnd/>
            </a:ln>
            <a:extLst/>
          </p:spPr>
          <p:txBody>
            <a:bodyPr/>
            <a:lstStyle/>
            <a:p>
              <a:pPr fontAlgn="base">
                <a:spcBef>
                  <a:spcPct val="0"/>
                </a:spcBef>
                <a:spcAft>
                  <a:spcPct val="0"/>
                </a:spcAft>
              </a:pPr>
              <a:endParaRPr lang="zh-CN" altLang="en-US" kern="0">
                <a:solidFill>
                  <a:prstClr val="black"/>
                </a:solidFill>
                <a:latin typeface="Arial" charset="0"/>
              </a:endParaRPr>
            </a:p>
          </p:txBody>
        </p:sp>
        <p:sp>
          <p:nvSpPr>
            <p:cNvPr id="24" name="Freeform 28"/>
            <p:cNvSpPr>
              <a:spLocks/>
            </p:cNvSpPr>
            <p:nvPr/>
          </p:nvSpPr>
          <p:spPr bwMode="auto">
            <a:xfrm>
              <a:off x="2630488" y="2922588"/>
              <a:ext cx="1962150" cy="1428750"/>
            </a:xfrm>
            <a:custGeom>
              <a:avLst/>
              <a:gdLst>
                <a:gd name="T0" fmla="*/ 494 w 1236"/>
                <a:gd name="T1" fmla="*/ 798 h 900"/>
                <a:gd name="T2" fmla="*/ 430 w 1236"/>
                <a:gd name="T3" fmla="*/ 762 h 900"/>
                <a:gd name="T4" fmla="*/ 278 w 1236"/>
                <a:gd name="T5" fmla="*/ 748 h 900"/>
                <a:gd name="T6" fmla="*/ 176 w 1236"/>
                <a:gd name="T7" fmla="*/ 704 h 900"/>
                <a:gd name="T8" fmla="*/ 148 w 1236"/>
                <a:gd name="T9" fmla="*/ 670 h 900"/>
                <a:gd name="T10" fmla="*/ 70 w 1236"/>
                <a:gd name="T11" fmla="*/ 640 h 900"/>
                <a:gd name="T12" fmla="*/ 24 w 1236"/>
                <a:gd name="T13" fmla="*/ 596 h 900"/>
                <a:gd name="T14" fmla="*/ 0 w 1236"/>
                <a:gd name="T15" fmla="*/ 412 h 900"/>
                <a:gd name="T16" fmla="*/ 16 w 1236"/>
                <a:gd name="T17" fmla="*/ 340 h 900"/>
                <a:gd name="T18" fmla="*/ 26 w 1236"/>
                <a:gd name="T19" fmla="*/ 328 h 900"/>
                <a:gd name="T20" fmla="*/ 52 w 1236"/>
                <a:gd name="T21" fmla="*/ 314 h 900"/>
                <a:gd name="T22" fmla="*/ 98 w 1236"/>
                <a:gd name="T23" fmla="*/ 336 h 900"/>
                <a:gd name="T24" fmla="*/ 150 w 1236"/>
                <a:gd name="T25" fmla="*/ 336 h 900"/>
                <a:gd name="T26" fmla="*/ 138 w 1236"/>
                <a:gd name="T27" fmla="*/ 274 h 900"/>
                <a:gd name="T28" fmla="*/ 168 w 1236"/>
                <a:gd name="T29" fmla="*/ 236 h 900"/>
                <a:gd name="T30" fmla="*/ 186 w 1236"/>
                <a:gd name="T31" fmla="*/ 192 h 900"/>
                <a:gd name="T32" fmla="*/ 152 w 1236"/>
                <a:gd name="T33" fmla="*/ 150 h 900"/>
                <a:gd name="T34" fmla="*/ 120 w 1236"/>
                <a:gd name="T35" fmla="*/ 120 h 900"/>
                <a:gd name="T36" fmla="*/ 118 w 1236"/>
                <a:gd name="T37" fmla="*/ 92 h 900"/>
                <a:gd name="T38" fmla="*/ 104 w 1236"/>
                <a:gd name="T39" fmla="*/ 58 h 900"/>
                <a:gd name="T40" fmla="*/ 234 w 1236"/>
                <a:gd name="T41" fmla="*/ 42 h 900"/>
                <a:gd name="T42" fmla="*/ 340 w 1236"/>
                <a:gd name="T43" fmla="*/ 4 h 900"/>
                <a:gd name="T44" fmla="*/ 430 w 1236"/>
                <a:gd name="T45" fmla="*/ 8 h 900"/>
                <a:gd name="T46" fmla="*/ 526 w 1236"/>
                <a:gd name="T47" fmla="*/ 22 h 900"/>
                <a:gd name="T48" fmla="*/ 654 w 1236"/>
                <a:gd name="T49" fmla="*/ 114 h 900"/>
                <a:gd name="T50" fmla="*/ 720 w 1236"/>
                <a:gd name="T51" fmla="*/ 110 h 900"/>
                <a:gd name="T52" fmla="*/ 720 w 1236"/>
                <a:gd name="T53" fmla="*/ 56 h 900"/>
                <a:gd name="T54" fmla="*/ 792 w 1236"/>
                <a:gd name="T55" fmla="*/ 72 h 900"/>
                <a:gd name="T56" fmla="*/ 930 w 1236"/>
                <a:gd name="T57" fmla="*/ 128 h 900"/>
                <a:gd name="T58" fmla="*/ 952 w 1236"/>
                <a:gd name="T59" fmla="*/ 142 h 900"/>
                <a:gd name="T60" fmla="*/ 1088 w 1236"/>
                <a:gd name="T61" fmla="*/ 224 h 900"/>
                <a:gd name="T62" fmla="*/ 1174 w 1236"/>
                <a:gd name="T63" fmla="*/ 250 h 900"/>
                <a:gd name="T64" fmla="*/ 1216 w 1236"/>
                <a:gd name="T65" fmla="*/ 368 h 900"/>
                <a:gd name="T66" fmla="*/ 1236 w 1236"/>
                <a:gd name="T67" fmla="*/ 452 h 900"/>
                <a:gd name="T68" fmla="*/ 1184 w 1236"/>
                <a:gd name="T69" fmla="*/ 496 h 900"/>
                <a:gd name="T70" fmla="*/ 1120 w 1236"/>
                <a:gd name="T71" fmla="*/ 584 h 900"/>
                <a:gd name="T72" fmla="*/ 1144 w 1236"/>
                <a:gd name="T73" fmla="*/ 626 h 900"/>
                <a:gd name="T74" fmla="*/ 1086 w 1236"/>
                <a:gd name="T75" fmla="*/ 606 h 900"/>
                <a:gd name="T76" fmla="*/ 1030 w 1236"/>
                <a:gd name="T77" fmla="*/ 642 h 900"/>
                <a:gd name="T78" fmla="*/ 1064 w 1236"/>
                <a:gd name="T79" fmla="*/ 694 h 900"/>
                <a:gd name="T80" fmla="*/ 1076 w 1236"/>
                <a:gd name="T81" fmla="*/ 792 h 900"/>
                <a:gd name="T82" fmla="*/ 1034 w 1236"/>
                <a:gd name="T83" fmla="*/ 804 h 900"/>
                <a:gd name="T84" fmla="*/ 996 w 1236"/>
                <a:gd name="T85" fmla="*/ 806 h 900"/>
                <a:gd name="T86" fmla="*/ 956 w 1236"/>
                <a:gd name="T87" fmla="*/ 788 h 900"/>
                <a:gd name="T88" fmla="*/ 920 w 1236"/>
                <a:gd name="T89" fmla="*/ 800 h 900"/>
                <a:gd name="T90" fmla="*/ 878 w 1236"/>
                <a:gd name="T91" fmla="*/ 780 h 900"/>
                <a:gd name="T92" fmla="*/ 828 w 1236"/>
                <a:gd name="T93" fmla="*/ 698 h 900"/>
                <a:gd name="T94" fmla="*/ 778 w 1236"/>
                <a:gd name="T95" fmla="*/ 654 h 900"/>
                <a:gd name="T96" fmla="*/ 700 w 1236"/>
                <a:gd name="T97" fmla="*/ 662 h 900"/>
                <a:gd name="T98" fmla="*/ 722 w 1236"/>
                <a:gd name="T99" fmla="*/ 746 h 900"/>
                <a:gd name="T100" fmla="*/ 694 w 1236"/>
                <a:gd name="T101" fmla="*/ 796 h 900"/>
                <a:gd name="T102" fmla="*/ 664 w 1236"/>
                <a:gd name="T103" fmla="*/ 862 h 900"/>
                <a:gd name="T104" fmla="*/ 634 w 1236"/>
                <a:gd name="T105" fmla="*/ 886 h 900"/>
                <a:gd name="T106" fmla="*/ 604 w 1236"/>
                <a:gd name="T107" fmla="*/ 884 h 900"/>
                <a:gd name="T108" fmla="*/ 568 w 1236"/>
                <a:gd name="T109" fmla="*/ 880 h 900"/>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1236" h="900">
                  <a:moveTo>
                    <a:pt x="552" y="900"/>
                  </a:moveTo>
                  <a:lnTo>
                    <a:pt x="552" y="900"/>
                  </a:lnTo>
                  <a:lnTo>
                    <a:pt x="522" y="874"/>
                  </a:lnTo>
                  <a:lnTo>
                    <a:pt x="510" y="834"/>
                  </a:lnTo>
                  <a:lnTo>
                    <a:pt x="494" y="798"/>
                  </a:lnTo>
                  <a:lnTo>
                    <a:pt x="486" y="790"/>
                  </a:lnTo>
                  <a:lnTo>
                    <a:pt x="478" y="782"/>
                  </a:lnTo>
                  <a:lnTo>
                    <a:pt x="460" y="772"/>
                  </a:lnTo>
                  <a:lnTo>
                    <a:pt x="444" y="766"/>
                  </a:lnTo>
                  <a:lnTo>
                    <a:pt x="430" y="762"/>
                  </a:lnTo>
                  <a:lnTo>
                    <a:pt x="322" y="764"/>
                  </a:lnTo>
                  <a:lnTo>
                    <a:pt x="310" y="762"/>
                  </a:lnTo>
                  <a:lnTo>
                    <a:pt x="298" y="758"/>
                  </a:lnTo>
                  <a:lnTo>
                    <a:pt x="278" y="748"/>
                  </a:lnTo>
                  <a:lnTo>
                    <a:pt x="262" y="736"/>
                  </a:lnTo>
                  <a:lnTo>
                    <a:pt x="248" y="724"/>
                  </a:lnTo>
                  <a:lnTo>
                    <a:pt x="220" y="720"/>
                  </a:lnTo>
                  <a:lnTo>
                    <a:pt x="198" y="712"/>
                  </a:lnTo>
                  <a:lnTo>
                    <a:pt x="176" y="704"/>
                  </a:lnTo>
                  <a:lnTo>
                    <a:pt x="158" y="692"/>
                  </a:lnTo>
                  <a:lnTo>
                    <a:pt x="156" y="686"/>
                  </a:lnTo>
                  <a:lnTo>
                    <a:pt x="154" y="680"/>
                  </a:lnTo>
                  <a:lnTo>
                    <a:pt x="148" y="670"/>
                  </a:lnTo>
                  <a:lnTo>
                    <a:pt x="138" y="662"/>
                  </a:lnTo>
                  <a:lnTo>
                    <a:pt x="118" y="658"/>
                  </a:lnTo>
                  <a:lnTo>
                    <a:pt x="100" y="654"/>
                  </a:lnTo>
                  <a:lnTo>
                    <a:pt x="84" y="648"/>
                  </a:lnTo>
                  <a:lnTo>
                    <a:pt x="70" y="640"/>
                  </a:lnTo>
                  <a:lnTo>
                    <a:pt x="62" y="638"/>
                  </a:lnTo>
                  <a:lnTo>
                    <a:pt x="54" y="634"/>
                  </a:lnTo>
                  <a:lnTo>
                    <a:pt x="42" y="624"/>
                  </a:lnTo>
                  <a:lnTo>
                    <a:pt x="32" y="610"/>
                  </a:lnTo>
                  <a:lnTo>
                    <a:pt x="24" y="596"/>
                  </a:lnTo>
                  <a:lnTo>
                    <a:pt x="18" y="580"/>
                  </a:lnTo>
                  <a:lnTo>
                    <a:pt x="12" y="566"/>
                  </a:lnTo>
                  <a:lnTo>
                    <a:pt x="6" y="542"/>
                  </a:lnTo>
                  <a:lnTo>
                    <a:pt x="0" y="412"/>
                  </a:lnTo>
                  <a:lnTo>
                    <a:pt x="14" y="388"/>
                  </a:lnTo>
                  <a:lnTo>
                    <a:pt x="18" y="376"/>
                  </a:lnTo>
                  <a:lnTo>
                    <a:pt x="22" y="366"/>
                  </a:lnTo>
                  <a:lnTo>
                    <a:pt x="20" y="352"/>
                  </a:lnTo>
                  <a:lnTo>
                    <a:pt x="16" y="340"/>
                  </a:lnTo>
                  <a:lnTo>
                    <a:pt x="12" y="332"/>
                  </a:lnTo>
                  <a:lnTo>
                    <a:pt x="10" y="328"/>
                  </a:lnTo>
                  <a:lnTo>
                    <a:pt x="22" y="326"/>
                  </a:lnTo>
                  <a:lnTo>
                    <a:pt x="26" y="328"/>
                  </a:lnTo>
                  <a:lnTo>
                    <a:pt x="32" y="330"/>
                  </a:lnTo>
                  <a:lnTo>
                    <a:pt x="42" y="330"/>
                  </a:lnTo>
                  <a:lnTo>
                    <a:pt x="50" y="320"/>
                  </a:lnTo>
                  <a:lnTo>
                    <a:pt x="52" y="314"/>
                  </a:lnTo>
                  <a:lnTo>
                    <a:pt x="60" y="312"/>
                  </a:lnTo>
                  <a:lnTo>
                    <a:pt x="66" y="312"/>
                  </a:lnTo>
                  <a:lnTo>
                    <a:pt x="72" y="316"/>
                  </a:lnTo>
                  <a:lnTo>
                    <a:pt x="78" y="320"/>
                  </a:lnTo>
                  <a:lnTo>
                    <a:pt x="90" y="330"/>
                  </a:lnTo>
                  <a:lnTo>
                    <a:pt x="98" y="336"/>
                  </a:lnTo>
                  <a:lnTo>
                    <a:pt x="108" y="342"/>
                  </a:lnTo>
                  <a:lnTo>
                    <a:pt x="128" y="342"/>
                  </a:lnTo>
                  <a:lnTo>
                    <a:pt x="140" y="340"/>
                  </a:lnTo>
                  <a:lnTo>
                    <a:pt x="150" y="336"/>
                  </a:lnTo>
                  <a:lnTo>
                    <a:pt x="158" y="326"/>
                  </a:lnTo>
                  <a:lnTo>
                    <a:pt x="158" y="300"/>
                  </a:lnTo>
                  <a:lnTo>
                    <a:pt x="148" y="286"/>
                  </a:lnTo>
                  <a:lnTo>
                    <a:pt x="138" y="274"/>
                  </a:lnTo>
                  <a:lnTo>
                    <a:pt x="136" y="270"/>
                  </a:lnTo>
                  <a:lnTo>
                    <a:pt x="136" y="264"/>
                  </a:lnTo>
                  <a:lnTo>
                    <a:pt x="136" y="258"/>
                  </a:lnTo>
                  <a:lnTo>
                    <a:pt x="140" y="252"/>
                  </a:lnTo>
                  <a:lnTo>
                    <a:pt x="168" y="236"/>
                  </a:lnTo>
                  <a:lnTo>
                    <a:pt x="180" y="224"/>
                  </a:lnTo>
                  <a:lnTo>
                    <a:pt x="184" y="212"/>
                  </a:lnTo>
                  <a:lnTo>
                    <a:pt x="188" y="200"/>
                  </a:lnTo>
                  <a:lnTo>
                    <a:pt x="186" y="192"/>
                  </a:lnTo>
                  <a:lnTo>
                    <a:pt x="184" y="184"/>
                  </a:lnTo>
                  <a:lnTo>
                    <a:pt x="178" y="178"/>
                  </a:lnTo>
                  <a:lnTo>
                    <a:pt x="172" y="174"/>
                  </a:lnTo>
                  <a:lnTo>
                    <a:pt x="160" y="164"/>
                  </a:lnTo>
                  <a:lnTo>
                    <a:pt x="152" y="150"/>
                  </a:lnTo>
                  <a:lnTo>
                    <a:pt x="142" y="138"/>
                  </a:lnTo>
                  <a:lnTo>
                    <a:pt x="132" y="128"/>
                  </a:lnTo>
                  <a:lnTo>
                    <a:pt x="126" y="126"/>
                  </a:lnTo>
                  <a:lnTo>
                    <a:pt x="122" y="126"/>
                  </a:lnTo>
                  <a:lnTo>
                    <a:pt x="120" y="120"/>
                  </a:lnTo>
                  <a:lnTo>
                    <a:pt x="116" y="114"/>
                  </a:lnTo>
                  <a:lnTo>
                    <a:pt x="114" y="110"/>
                  </a:lnTo>
                  <a:lnTo>
                    <a:pt x="114" y="104"/>
                  </a:lnTo>
                  <a:lnTo>
                    <a:pt x="118" y="98"/>
                  </a:lnTo>
                  <a:lnTo>
                    <a:pt x="118" y="92"/>
                  </a:lnTo>
                  <a:lnTo>
                    <a:pt x="118" y="86"/>
                  </a:lnTo>
                  <a:lnTo>
                    <a:pt x="116" y="80"/>
                  </a:lnTo>
                  <a:lnTo>
                    <a:pt x="110" y="70"/>
                  </a:lnTo>
                  <a:lnTo>
                    <a:pt x="104" y="66"/>
                  </a:lnTo>
                  <a:lnTo>
                    <a:pt x="104" y="58"/>
                  </a:lnTo>
                  <a:lnTo>
                    <a:pt x="120" y="56"/>
                  </a:lnTo>
                  <a:lnTo>
                    <a:pt x="138" y="52"/>
                  </a:lnTo>
                  <a:lnTo>
                    <a:pt x="176" y="50"/>
                  </a:lnTo>
                  <a:lnTo>
                    <a:pt x="214" y="46"/>
                  </a:lnTo>
                  <a:lnTo>
                    <a:pt x="234" y="42"/>
                  </a:lnTo>
                  <a:lnTo>
                    <a:pt x="252" y="38"/>
                  </a:lnTo>
                  <a:lnTo>
                    <a:pt x="280" y="24"/>
                  </a:lnTo>
                  <a:lnTo>
                    <a:pt x="310" y="12"/>
                  </a:lnTo>
                  <a:lnTo>
                    <a:pt x="324" y="6"/>
                  </a:lnTo>
                  <a:lnTo>
                    <a:pt x="340" y="4"/>
                  </a:lnTo>
                  <a:lnTo>
                    <a:pt x="358" y="0"/>
                  </a:lnTo>
                  <a:lnTo>
                    <a:pt x="378" y="0"/>
                  </a:lnTo>
                  <a:lnTo>
                    <a:pt x="400" y="10"/>
                  </a:lnTo>
                  <a:lnTo>
                    <a:pt x="430" y="8"/>
                  </a:lnTo>
                  <a:lnTo>
                    <a:pt x="462" y="10"/>
                  </a:lnTo>
                  <a:lnTo>
                    <a:pt x="478" y="10"/>
                  </a:lnTo>
                  <a:lnTo>
                    <a:pt x="494" y="12"/>
                  </a:lnTo>
                  <a:lnTo>
                    <a:pt x="510" y="16"/>
                  </a:lnTo>
                  <a:lnTo>
                    <a:pt x="526" y="22"/>
                  </a:lnTo>
                  <a:lnTo>
                    <a:pt x="604" y="72"/>
                  </a:lnTo>
                  <a:lnTo>
                    <a:pt x="612" y="84"/>
                  </a:lnTo>
                  <a:lnTo>
                    <a:pt x="638" y="104"/>
                  </a:lnTo>
                  <a:lnTo>
                    <a:pt x="654" y="114"/>
                  </a:lnTo>
                  <a:lnTo>
                    <a:pt x="676" y="122"/>
                  </a:lnTo>
                  <a:lnTo>
                    <a:pt x="706" y="122"/>
                  </a:lnTo>
                  <a:lnTo>
                    <a:pt x="720" y="110"/>
                  </a:lnTo>
                  <a:lnTo>
                    <a:pt x="722" y="94"/>
                  </a:lnTo>
                  <a:lnTo>
                    <a:pt x="720" y="80"/>
                  </a:lnTo>
                  <a:lnTo>
                    <a:pt x="718" y="68"/>
                  </a:lnTo>
                  <a:lnTo>
                    <a:pt x="716" y="58"/>
                  </a:lnTo>
                  <a:lnTo>
                    <a:pt x="720" y="56"/>
                  </a:lnTo>
                  <a:lnTo>
                    <a:pt x="724" y="54"/>
                  </a:lnTo>
                  <a:lnTo>
                    <a:pt x="736" y="52"/>
                  </a:lnTo>
                  <a:lnTo>
                    <a:pt x="762" y="52"/>
                  </a:lnTo>
                  <a:lnTo>
                    <a:pt x="792" y="72"/>
                  </a:lnTo>
                  <a:lnTo>
                    <a:pt x="822" y="80"/>
                  </a:lnTo>
                  <a:lnTo>
                    <a:pt x="858" y="84"/>
                  </a:lnTo>
                  <a:lnTo>
                    <a:pt x="898" y="104"/>
                  </a:lnTo>
                  <a:lnTo>
                    <a:pt x="930" y="128"/>
                  </a:lnTo>
                  <a:lnTo>
                    <a:pt x="930" y="132"/>
                  </a:lnTo>
                  <a:lnTo>
                    <a:pt x="940" y="140"/>
                  </a:lnTo>
                  <a:lnTo>
                    <a:pt x="952" y="142"/>
                  </a:lnTo>
                  <a:lnTo>
                    <a:pt x="964" y="140"/>
                  </a:lnTo>
                  <a:lnTo>
                    <a:pt x="992" y="136"/>
                  </a:lnTo>
                  <a:lnTo>
                    <a:pt x="1032" y="184"/>
                  </a:lnTo>
                  <a:lnTo>
                    <a:pt x="1088" y="224"/>
                  </a:lnTo>
                  <a:lnTo>
                    <a:pt x="1116" y="238"/>
                  </a:lnTo>
                  <a:lnTo>
                    <a:pt x="1166" y="238"/>
                  </a:lnTo>
                  <a:lnTo>
                    <a:pt x="1174" y="250"/>
                  </a:lnTo>
                  <a:lnTo>
                    <a:pt x="1182" y="272"/>
                  </a:lnTo>
                  <a:lnTo>
                    <a:pt x="1188" y="294"/>
                  </a:lnTo>
                  <a:lnTo>
                    <a:pt x="1194" y="316"/>
                  </a:lnTo>
                  <a:lnTo>
                    <a:pt x="1216" y="368"/>
                  </a:lnTo>
                  <a:lnTo>
                    <a:pt x="1220" y="412"/>
                  </a:lnTo>
                  <a:lnTo>
                    <a:pt x="1228" y="422"/>
                  </a:lnTo>
                  <a:lnTo>
                    <a:pt x="1234" y="436"/>
                  </a:lnTo>
                  <a:lnTo>
                    <a:pt x="1236" y="444"/>
                  </a:lnTo>
                  <a:lnTo>
                    <a:pt x="1236" y="452"/>
                  </a:lnTo>
                  <a:lnTo>
                    <a:pt x="1232" y="458"/>
                  </a:lnTo>
                  <a:lnTo>
                    <a:pt x="1226" y="466"/>
                  </a:lnTo>
                  <a:lnTo>
                    <a:pt x="1200" y="482"/>
                  </a:lnTo>
                  <a:lnTo>
                    <a:pt x="1192" y="488"/>
                  </a:lnTo>
                  <a:lnTo>
                    <a:pt x="1184" y="496"/>
                  </a:lnTo>
                  <a:lnTo>
                    <a:pt x="1172" y="514"/>
                  </a:lnTo>
                  <a:lnTo>
                    <a:pt x="1156" y="542"/>
                  </a:lnTo>
                  <a:lnTo>
                    <a:pt x="1120" y="568"/>
                  </a:lnTo>
                  <a:lnTo>
                    <a:pt x="1120" y="584"/>
                  </a:lnTo>
                  <a:lnTo>
                    <a:pt x="1154" y="614"/>
                  </a:lnTo>
                  <a:lnTo>
                    <a:pt x="1152" y="620"/>
                  </a:lnTo>
                  <a:lnTo>
                    <a:pt x="1148" y="624"/>
                  </a:lnTo>
                  <a:lnTo>
                    <a:pt x="1144" y="626"/>
                  </a:lnTo>
                  <a:lnTo>
                    <a:pt x="1138" y="628"/>
                  </a:lnTo>
                  <a:lnTo>
                    <a:pt x="1128" y="628"/>
                  </a:lnTo>
                  <a:lnTo>
                    <a:pt x="1120" y="628"/>
                  </a:lnTo>
                  <a:lnTo>
                    <a:pt x="1086" y="606"/>
                  </a:lnTo>
                  <a:lnTo>
                    <a:pt x="1052" y="604"/>
                  </a:lnTo>
                  <a:lnTo>
                    <a:pt x="1038" y="606"/>
                  </a:lnTo>
                  <a:lnTo>
                    <a:pt x="1030" y="608"/>
                  </a:lnTo>
                  <a:lnTo>
                    <a:pt x="1030" y="632"/>
                  </a:lnTo>
                  <a:lnTo>
                    <a:pt x="1030" y="642"/>
                  </a:lnTo>
                  <a:lnTo>
                    <a:pt x="1032" y="652"/>
                  </a:lnTo>
                  <a:lnTo>
                    <a:pt x="1036" y="662"/>
                  </a:lnTo>
                  <a:lnTo>
                    <a:pt x="1042" y="672"/>
                  </a:lnTo>
                  <a:lnTo>
                    <a:pt x="1052" y="682"/>
                  </a:lnTo>
                  <a:lnTo>
                    <a:pt x="1064" y="694"/>
                  </a:lnTo>
                  <a:lnTo>
                    <a:pt x="1064" y="730"/>
                  </a:lnTo>
                  <a:lnTo>
                    <a:pt x="1080" y="780"/>
                  </a:lnTo>
                  <a:lnTo>
                    <a:pt x="1078" y="788"/>
                  </a:lnTo>
                  <a:lnTo>
                    <a:pt x="1076" y="792"/>
                  </a:lnTo>
                  <a:lnTo>
                    <a:pt x="1074" y="796"/>
                  </a:lnTo>
                  <a:lnTo>
                    <a:pt x="1068" y="798"/>
                  </a:lnTo>
                  <a:lnTo>
                    <a:pt x="1058" y="800"/>
                  </a:lnTo>
                  <a:lnTo>
                    <a:pt x="1046" y="800"/>
                  </a:lnTo>
                  <a:lnTo>
                    <a:pt x="1034" y="804"/>
                  </a:lnTo>
                  <a:lnTo>
                    <a:pt x="1028" y="808"/>
                  </a:lnTo>
                  <a:lnTo>
                    <a:pt x="1014" y="818"/>
                  </a:lnTo>
                  <a:lnTo>
                    <a:pt x="1004" y="818"/>
                  </a:lnTo>
                  <a:lnTo>
                    <a:pt x="996" y="806"/>
                  </a:lnTo>
                  <a:lnTo>
                    <a:pt x="968" y="804"/>
                  </a:lnTo>
                  <a:lnTo>
                    <a:pt x="968" y="798"/>
                  </a:lnTo>
                  <a:lnTo>
                    <a:pt x="964" y="794"/>
                  </a:lnTo>
                  <a:lnTo>
                    <a:pt x="956" y="788"/>
                  </a:lnTo>
                  <a:lnTo>
                    <a:pt x="936" y="786"/>
                  </a:lnTo>
                  <a:lnTo>
                    <a:pt x="934" y="792"/>
                  </a:lnTo>
                  <a:lnTo>
                    <a:pt x="926" y="796"/>
                  </a:lnTo>
                  <a:lnTo>
                    <a:pt x="920" y="800"/>
                  </a:lnTo>
                  <a:lnTo>
                    <a:pt x="914" y="800"/>
                  </a:lnTo>
                  <a:lnTo>
                    <a:pt x="908" y="786"/>
                  </a:lnTo>
                  <a:lnTo>
                    <a:pt x="878" y="780"/>
                  </a:lnTo>
                  <a:lnTo>
                    <a:pt x="836" y="732"/>
                  </a:lnTo>
                  <a:lnTo>
                    <a:pt x="830" y="722"/>
                  </a:lnTo>
                  <a:lnTo>
                    <a:pt x="830" y="710"/>
                  </a:lnTo>
                  <a:lnTo>
                    <a:pt x="828" y="698"/>
                  </a:lnTo>
                  <a:lnTo>
                    <a:pt x="824" y="690"/>
                  </a:lnTo>
                  <a:lnTo>
                    <a:pt x="820" y="682"/>
                  </a:lnTo>
                  <a:lnTo>
                    <a:pt x="808" y="670"/>
                  </a:lnTo>
                  <a:lnTo>
                    <a:pt x="796" y="658"/>
                  </a:lnTo>
                  <a:lnTo>
                    <a:pt x="778" y="654"/>
                  </a:lnTo>
                  <a:lnTo>
                    <a:pt x="758" y="652"/>
                  </a:lnTo>
                  <a:lnTo>
                    <a:pt x="724" y="654"/>
                  </a:lnTo>
                  <a:lnTo>
                    <a:pt x="706" y="656"/>
                  </a:lnTo>
                  <a:lnTo>
                    <a:pt x="702" y="660"/>
                  </a:lnTo>
                  <a:lnTo>
                    <a:pt x="700" y="662"/>
                  </a:lnTo>
                  <a:lnTo>
                    <a:pt x="698" y="674"/>
                  </a:lnTo>
                  <a:lnTo>
                    <a:pt x="698" y="694"/>
                  </a:lnTo>
                  <a:lnTo>
                    <a:pt x="722" y="726"/>
                  </a:lnTo>
                  <a:lnTo>
                    <a:pt x="722" y="746"/>
                  </a:lnTo>
                  <a:lnTo>
                    <a:pt x="712" y="758"/>
                  </a:lnTo>
                  <a:lnTo>
                    <a:pt x="700" y="772"/>
                  </a:lnTo>
                  <a:lnTo>
                    <a:pt x="696" y="778"/>
                  </a:lnTo>
                  <a:lnTo>
                    <a:pt x="694" y="786"/>
                  </a:lnTo>
                  <a:lnTo>
                    <a:pt x="694" y="796"/>
                  </a:lnTo>
                  <a:lnTo>
                    <a:pt x="698" y="804"/>
                  </a:lnTo>
                  <a:lnTo>
                    <a:pt x="698" y="810"/>
                  </a:lnTo>
                  <a:lnTo>
                    <a:pt x="694" y="818"/>
                  </a:lnTo>
                  <a:lnTo>
                    <a:pt x="684" y="834"/>
                  </a:lnTo>
                  <a:lnTo>
                    <a:pt x="664" y="862"/>
                  </a:lnTo>
                  <a:lnTo>
                    <a:pt x="658" y="870"/>
                  </a:lnTo>
                  <a:lnTo>
                    <a:pt x="652" y="878"/>
                  </a:lnTo>
                  <a:lnTo>
                    <a:pt x="644" y="882"/>
                  </a:lnTo>
                  <a:lnTo>
                    <a:pt x="634" y="886"/>
                  </a:lnTo>
                  <a:lnTo>
                    <a:pt x="624" y="898"/>
                  </a:lnTo>
                  <a:lnTo>
                    <a:pt x="618" y="896"/>
                  </a:lnTo>
                  <a:lnTo>
                    <a:pt x="612" y="896"/>
                  </a:lnTo>
                  <a:lnTo>
                    <a:pt x="608" y="890"/>
                  </a:lnTo>
                  <a:lnTo>
                    <a:pt x="604" y="884"/>
                  </a:lnTo>
                  <a:lnTo>
                    <a:pt x="604" y="880"/>
                  </a:lnTo>
                  <a:lnTo>
                    <a:pt x="598" y="878"/>
                  </a:lnTo>
                  <a:lnTo>
                    <a:pt x="594" y="876"/>
                  </a:lnTo>
                  <a:lnTo>
                    <a:pt x="582" y="876"/>
                  </a:lnTo>
                  <a:lnTo>
                    <a:pt x="568" y="880"/>
                  </a:lnTo>
                  <a:lnTo>
                    <a:pt x="560" y="892"/>
                  </a:lnTo>
                  <a:lnTo>
                    <a:pt x="556" y="896"/>
                  </a:lnTo>
                  <a:lnTo>
                    <a:pt x="552" y="900"/>
                  </a:lnTo>
                  <a:close/>
                </a:path>
              </a:pathLst>
            </a:custGeom>
            <a:gradFill>
              <a:gsLst>
                <a:gs pos="0">
                  <a:srgbClr val="008DCB"/>
                </a:gs>
                <a:gs pos="100000">
                  <a:srgbClr val="167AC7"/>
                </a:gs>
              </a:gsLst>
              <a:lin ang="5400000" scaled="1"/>
            </a:gradFill>
            <a:ln w="9525">
              <a:solidFill>
                <a:schemeClr val="bg1"/>
              </a:solidFill>
              <a:round/>
              <a:headEnd/>
              <a:tailEnd/>
            </a:ln>
            <a:extLst/>
          </p:spPr>
          <p:txBody>
            <a:bodyPr/>
            <a:lstStyle/>
            <a:p>
              <a:pPr fontAlgn="base">
                <a:spcBef>
                  <a:spcPct val="0"/>
                </a:spcBef>
                <a:spcAft>
                  <a:spcPct val="0"/>
                </a:spcAft>
              </a:pPr>
              <a:endParaRPr lang="zh-CN" altLang="en-US" kern="0">
                <a:solidFill>
                  <a:prstClr val="black"/>
                </a:solidFill>
                <a:latin typeface="Arial" charset="0"/>
              </a:endParaRPr>
            </a:p>
          </p:txBody>
        </p:sp>
        <p:sp>
          <p:nvSpPr>
            <p:cNvPr id="25" name="Freeform 29"/>
            <p:cNvSpPr>
              <a:spLocks/>
            </p:cNvSpPr>
            <p:nvPr/>
          </p:nvSpPr>
          <p:spPr bwMode="auto">
            <a:xfrm>
              <a:off x="5676900" y="2717801"/>
              <a:ext cx="539750" cy="1085850"/>
            </a:xfrm>
            <a:custGeom>
              <a:avLst/>
              <a:gdLst>
                <a:gd name="T0" fmla="*/ 24 w 340"/>
                <a:gd name="T1" fmla="*/ 676 h 684"/>
                <a:gd name="T2" fmla="*/ 10 w 340"/>
                <a:gd name="T3" fmla="*/ 654 h 684"/>
                <a:gd name="T4" fmla="*/ 10 w 340"/>
                <a:gd name="T5" fmla="*/ 624 h 684"/>
                <a:gd name="T6" fmla="*/ 18 w 340"/>
                <a:gd name="T7" fmla="*/ 560 h 684"/>
                <a:gd name="T8" fmla="*/ 0 w 340"/>
                <a:gd name="T9" fmla="*/ 514 h 684"/>
                <a:gd name="T10" fmla="*/ 8 w 340"/>
                <a:gd name="T11" fmla="*/ 426 h 684"/>
                <a:gd name="T12" fmla="*/ 30 w 340"/>
                <a:gd name="T13" fmla="*/ 386 h 684"/>
                <a:gd name="T14" fmla="*/ 24 w 340"/>
                <a:gd name="T15" fmla="*/ 326 h 684"/>
                <a:gd name="T16" fmla="*/ 22 w 340"/>
                <a:gd name="T17" fmla="*/ 282 h 684"/>
                <a:gd name="T18" fmla="*/ 44 w 340"/>
                <a:gd name="T19" fmla="*/ 248 h 684"/>
                <a:gd name="T20" fmla="*/ 50 w 340"/>
                <a:gd name="T21" fmla="*/ 218 h 684"/>
                <a:gd name="T22" fmla="*/ 64 w 340"/>
                <a:gd name="T23" fmla="*/ 170 h 684"/>
                <a:gd name="T24" fmla="*/ 70 w 340"/>
                <a:gd name="T25" fmla="*/ 150 h 684"/>
                <a:gd name="T26" fmla="*/ 94 w 340"/>
                <a:gd name="T27" fmla="*/ 122 h 684"/>
                <a:gd name="T28" fmla="*/ 128 w 340"/>
                <a:gd name="T29" fmla="*/ 82 h 684"/>
                <a:gd name="T30" fmla="*/ 152 w 340"/>
                <a:gd name="T31" fmla="*/ 58 h 684"/>
                <a:gd name="T32" fmla="*/ 170 w 340"/>
                <a:gd name="T33" fmla="*/ 40 h 684"/>
                <a:gd name="T34" fmla="*/ 224 w 340"/>
                <a:gd name="T35" fmla="*/ 40 h 684"/>
                <a:gd name="T36" fmla="*/ 238 w 340"/>
                <a:gd name="T37" fmla="*/ 32 h 684"/>
                <a:gd name="T38" fmla="*/ 270 w 340"/>
                <a:gd name="T39" fmla="*/ 20 h 684"/>
                <a:gd name="T40" fmla="*/ 290 w 340"/>
                <a:gd name="T41" fmla="*/ 0 h 684"/>
                <a:gd name="T42" fmla="*/ 308 w 340"/>
                <a:gd name="T43" fmla="*/ 12 h 684"/>
                <a:gd name="T44" fmla="*/ 290 w 340"/>
                <a:gd name="T45" fmla="*/ 34 h 684"/>
                <a:gd name="T46" fmla="*/ 276 w 340"/>
                <a:gd name="T47" fmla="*/ 54 h 684"/>
                <a:gd name="T48" fmla="*/ 286 w 340"/>
                <a:gd name="T49" fmla="*/ 64 h 684"/>
                <a:gd name="T50" fmla="*/ 310 w 340"/>
                <a:gd name="T51" fmla="*/ 82 h 684"/>
                <a:gd name="T52" fmla="*/ 340 w 340"/>
                <a:gd name="T53" fmla="*/ 124 h 684"/>
                <a:gd name="T54" fmla="*/ 328 w 340"/>
                <a:gd name="T55" fmla="*/ 158 h 684"/>
                <a:gd name="T56" fmla="*/ 290 w 340"/>
                <a:gd name="T57" fmla="*/ 186 h 684"/>
                <a:gd name="T58" fmla="*/ 268 w 340"/>
                <a:gd name="T59" fmla="*/ 228 h 684"/>
                <a:gd name="T60" fmla="*/ 274 w 340"/>
                <a:gd name="T61" fmla="*/ 256 h 684"/>
                <a:gd name="T62" fmla="*/ 300 w 340"/>
                <a:gd name="T63" fmla="*/ 278 h 684"/>
                <a:gd name="T64" fmla="*/ 320 w 340"/>
                <a:gd name="T65" fmla="*/ 312 h 684"/>
                <a:gd name="T66" fmla="*/ 328 w 340"/>
                <a:gd name="T67" fmla="*/ 344 h 684"/>
                <a:gd name="T68" fmla="*/ 316 w 340"/>
                <a:gd name="T69" fmla="*/ 384 h 684"/>
                <a:gd name="T70" fmla="*/ 298 w 340"/>
                <a:gd name="T71" fmla="*/ 412 h 684"/>
                <a:gd name="T72" fmla="*/ 276 w 340"/>
                <a:gd name="T73" fmla="*/ 436 h 684"/>
                <a:gd name="T74" fmla="*/ 298 w 340"/>
                <a:gd name="T75" fmla="*/ 474 h 684"/>
                <a:gd name="T76" fmla="*/ 302 w 340"/>
                <a:gd name="T77" fmla="*/ 506 h 684"/>
                <a:gd name="T78" fmla="*/ 296 w 340"/>
                <a:gd name="T79" fmla="*/ 544 h 684"/>
                <a:gd name="T80" fmla="*/ 236 w 340"/>
                <a:gd name="T81" fmla="*/ 602 h 684"/>
                <a:gd name="T82" fmla="*/ 164 w 340"/>
                <a:gd name="T83" fmla="*/ 620 h 684"/>
                <a:gd name="T84" fmla="*/ 112 w 340"/>
                <a:gd name="T85" fmla="*/ 644 h 684"/>
                <a:gd name="T86" fmla="*/ 66 w 340"/>
                <a:gd name="T87" fmla="*/ 664 h 684"/>
                <a:gd name="T88" fmla="*/ 48 w 340"/>
                <a:gd name="T89" fmla="*/ 678 h 684"/>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0" t="0" r="r" b="b"/>
              <a:pathLst>
                <a:path w="340" h="684">
                  <a:moveTo>
                    <a:pt x="32" y="684"/>
                  </a:moveTo>
                  <a:lnTo>
                    <a:pt x="32" y="684"/>
                  </a:lnTo>
                  <a:lnTo>
                    <a:pt x="24" y="676"/>
                  </a:lnTo>
                  <a:lnTo>
                    <a:pt x="16" y="668"/>
                  </a:lnTo>
                  <a:lnTo>
                    <a:pt x="12" y="662"/>
                  </a:lnTo>
                  <a:lnTo>
                    <a:pt x="10" y="654"/>
                  </a:lnTo>
                  <a:lnTo>
                    <a:pt x="10" y="638"/>
                  </a:lnTo>
                  <a:lnTo>
                    <a:pt x="10" y="624"/>
                  </a:lnTo>
                  <a:lnTo>
                    <a:pt x="20" y="594"/>
                  </a:lnTo>
                  <a:lnTo>
                    <a:pt x="18" y="560"/>
                  </a:lnTo>
                  <a:lnTo>
                    <a:pt x="0" y="514"/>
                  </a:lnTo>
                  <a:lnTo>
                    <a:pt x="0" y="440"/>
                  </a:lnTo>
                  <a:lnTo>
                    <a:pt x="8" y="426"/>
                  </a:lnTo>
                  <a:lnTo>
                    <a:pt x="16" y="412"/>
                  </a:lnTo>
                  <a:lnTo>
                    <a:pt x="30" y="386"/>
                  </a:lnTo>
                  <a:lnTo>
                    <a:pt x="30" y="358"/>
                  </a:lnTo>
                  <a:lnTo>
                    <a:pt x="24" y="326"/>
                  </a:lnTo>
                  <a:lnTo>
                    <a:pt x="22" y="310"/>
                  </a:lnTo>
                  <a:lnTo>
                    <a:pt x="20" y="296"/>
                  </a:lnTo>
                  <a:lnTo>
                    <a:pt x="22" y="282"/>
                  </a:lnTo>
                  <a:lnTo>
                    <a:pt x="24" y="270"/>
                  </a:lnTo>
                  <a:lnTo>
                    <a:pt x="32" y="258"/>
                  </a:lnTo>
                  <a:lnTo>
                    <a:pt x="44" y="248"/>
                  </a:lnTo>
                  <a:lnTo>
                    <a:pt x="48" y="232"/>
                  </a:lnTo>
                  <a:lnTo>
                    <a:pt x="50" y="218"/>
                  </a:lnTo>
                  <a:lnTo>
                    <a:pt x="52" y="192"/>
                  </a:lnTo>
                  <a:lnTo>
                    <a:pt x="64" y="170"/>
                  </a:lnTo>
                  <a:lnTo>
                    <a:pt x="66" y="158"/>
                  </a:lnTo>
                  <a:lnTo>
                    <a:pt x="70" y="150"/>
                  </a:lnTo>
                  <a:lnTo>
                    <a:pt x="74" y="142"/>
                  </a:lnTo>
                  <a:lnTo>
                    <a:pt x="80" y="134"/>
                  </a:lnTo>
                  <a:lnTo>
                    <a:pt x="94" y="122"/>
                  </a:lnTo>
                  <a:lnTo>
                    <a:pt x="110" y="110"/>
                  </a:lnTo>
                  <a:lnTo>
                    <a:pt x="128" y="82"/>
                  </a:lnTo>
                  <a:lnTo>
                    <a:pt x="140" y="68"/>
                  </a:lnTo>
                  <a:lnTo>
                    <a:pt x="146" y="62"/>
                  </a:lnTo>
                  <a:lnTo>
                    <a:pt x="152" y="58"/>
                  </a:lnTo>
                  <a:lnTo>
                    <a:pt x="170" y="40"/>
                  </a:lnTo>
                  <a:lnTo>
                    <a:pt x="204" y="42"/>
                  </a:lnTo>
                  <a:lnTo>
                    <a:pt x="214" y="42"/>
                  </a:lnTo>
                  <a:lnTo>
                    <a:pt x="224" y="40"/>
                  </a:lnTo>
                  <a:lnTo>
                    <a:pt x="232" y="38"/>
                  </a:lnTo>
                  <a:lnTo>
                    <a:pt x="238" y="32"/>
                  </a:lnTo>
                  <a:lnTo>
                    <a:pt x="250" y="30"/>
                  </a:lnTo>
                  <a:lnTo>
                    <a:pt x="260" y="26"/>
                  </a:lnTo>
                  <a:lnTo>
                    <a:pt x="270" y="20"/>
                  </a:lnTo>
                  <a:lnTo>
                    <a:pt x="282" y="10"/>
                  </a:lnTo>
                  <a:lnTo>
                    <a:pt x="290" y="0"/>
                  </a:lnTo>
                  <a:lnTo>
                    <a:pt x="308" y="12"/>
                  </a:lnTo>
                  <a:lnTo>
                    <a:pt x="306" y="18"/>
                  </a:lnTo>
                  <a:lnTo>
                    <a:pt x="302" y="24"/>
                  </a:lnTo>
                  <a:lnTo>
                    <a:pt x="290" y="34"/>
                  </a:lnTo>
                  <a:lnTo>
                    <a:pt x="284" y="40"/>
                  </a:lnTo>
                  <a:lnTo>
                    <a:pt x="280" y="46"/>
                  </a:lnTo>
                  <a:lnTo>
                    <a:pt x="276" y="54"/>
                  </a:lnTo>
                  <a:lnTo>
                    <a:pt x="278" y="62"/>
                  </a:lnTo>
                  <a:lnTo>
                    <a:pt x="286" y="64"/>
                  </a:lnTo>
                  <a:lnTo>
                    <a:pt x="296" y="68"/>
                  </a:lnTo>
                  <a:lnTo>
                    <a:pt x="302" y="74"/>
                  </a:lnTo>
                  <a:lnTo>
                    <a:pt x="310" y="82"/>
                  </a:lnTo>
                  <a:lnTo>
                    <a:pt x="324" y="100"/>
                  </a:lnTo>
                  <a:lnTo>
                    <a:pt x="340" y="124"/>
                  </a:lnTo>
                  <a:lnTo>
                    <a:pt x="340" y="142"/>
                  </a:lnTo>
                  <a:lnTo>
                    <a:pt x="328" y="158"/>
                  </a:lnTo>
                  <a:lnTo>
                    <a:pt x="318" y="168"/>
                  </a:lnTo>
                  <a:lnTo>
                    <a:pt x="290" y="186"/>
                  </a:lnTo>
                  <a:lnTo>
                    <a:pt x="280" y="202"/>
                  </a:lnTo>
                  <a:lnTo>
                    <a:pt x="272" y="218"/>
                  </a:lnTo>
                  <a:lnTo>
                    <a:pt x="268" y="228"/>
                  </a:lnTo>
                  <a:lnTo>
                    <a:pt x="268" y="238"/>
                  </a:lnTo>
                  <a:lnTo>
                    <a:pt x="268" y="248"/>
                  </a:lnTo>
                  <a:lnTo>
                    <a:pt x="274" y="256"/>
                  </a:lnTo>
                  <a:lnTo>
                    <a:pt x="300" y="278"/>
                  </a:lnTo>
                  <a:lnTo>
                    <a:pt x="308" y="290"/>
                  </a:lnTo>
                  <a:lnTo>
                    <a:pt x="316" y="302"/>
                  </a:lnTo>
                  <a:lnTo>
                    <a:pt x="320" y="312"/>
                  </a:lnTo>
                  <a:lnTo>
                    <a:pt x="324" y="320"/>
                  </a:lnTo>
                  <a:lnTo>
                    <a:pt x="326" y="332"/>
                  </a:lnTo>
                  <a:lnTo>
                    <a:pt x="328" y="344"/>
                  </a:lnTo>
                  <a:lnTo>
                    <a:pt x="322" y="364"/>
                  </a:lnTo>
                  <a:lnTo>
                    <a:pt x="316" y="384"/>
                  </a:lnTo>
                  <a:lnTo>
                    <a:pt x="308" y="398"/>
                  </a:lnTo>
                  <a:lnTo>
                    <a:pt x="298" y="412"/>
                  </a:lnTo>
                  <a:lnTo>
                    <a:pt x="286" y="426"/>
                  </a:lnTo>
                  <a:lnTo>
                    <a:pt x="276" y="436"/>
                  </a:lnTo>
                  <a:lnTo>
                    <a:pt x="274" y="448"/>
                  </a:lnTo>
                  <a:lnTo>
                    <a:pt x="298" y="474"/>
                  </a:lnTo>
                  <a:lnTo>
                    <a:pt x="302" y="488"/>
                  </a:lnTo>
                  <a:lnTo>
                    <a:pt x="302" y="506"/>
                  </a:lnTo>
                  <a:lnTo>
                    <a:pt x="300" y="524"/>
                  </a:lnTo>
                  <a:lnTo>
                    <a:pt x="296" y="544"/>
                  </a:lnTo>
                  <a:lnTo>
                    <a:pt x="282" y="560"/>
                  </a:lnTo>
                  <a:lnTo>
                    <a:pt x="268" y="574"/>
                  </a:lnTo>
                  <a:lnTo>
                    <a:pt x="236" y="602"/>
                  </a:lnTo>
                  <a:lnTo>
                    <a:pt x="164" y="620"/>
                  </a:lnTo>
                  <a:lnTo>
                    <a:pt x="146" y="632"/>
                  </a:lnTo>
                  <a:lnTo>
                    <a:pt x="128" y="640"/>
                  </a:lnTo>
                  <a:lnTo>
                    <a:pt x="112" y="644"/>
                  </a:lnTo>
                  <a:lnTo>
                    <a:pt x="92" y="648"/>
                  </a:lnTo>
                  <a:lnTo>
                    <a:pt x="66" y="664"/>
                  </a:lnTo>
                  <a:lnTo>
                    <a:pt x="56" y="672"/>
                  </a:lnTo>
                  <a:lnTo>
                    <a:pt x="48" y="678"/>
                  </a:lnTo>
                  <a:lnTo>
                    <a:pt x="32" y="684"/>
                  </a:lnTo>
                  <a:close/>
                </a:path>
              </a:pathLst>
            </a:custGeom>
            <a:gradFill>
              <a:gsLst>
                <a:gs pos="0">
                  <a:srgbClr val="008DCB"/>
                </a:gs>
                <a:gs pos="100000">
                  <a:srgbClr val="167AC7"/>
                </a:gs>
              </a:gsLst>
              <a:lin ang="5400000" scaled="1"/>
            </a:gradFill>
            <a:ln w="9525">
              <a:solidFill>
                <a:schemeClr val="bg1"/>
              </a:solidFill>
              <a:round/>
              <a:headEnd/>
              <a:tailEnd/>
            </a:ln>
            <a:extLst/>
          </p:spPr>
          <p:txBody>
            <a:bodyPr/>
            <a:lstStyle/>
            <a:p>
              <a:pPr fontAlgn="base">
                <a:spcBef>
                  <a:spcPct val="0"/>
                </a:spcBef>
                <a:spcAft>
                  <a:spcPct val="0"/>
                </a:spcAft>
              </a:pPr>
              <a:endParaRPr lang="zh-CN" altLang="en-US" kern="0">
                <a:solidFill>
                  <a:prstClr val="black"/>
                </a:solidFill>
                <a:latin typeface="Arial" charset="0"/>
              </a:endParaRPr>
            </a:p>
          </p:txBody>
        </p:sp>
        <p:sp>
          <p:nvSpPr>
            <p:cNvPr id="26" name="Freeform 30"/>
            <p:cNvSpPr>
              <a:spLocks/>
            </p:cNvSpPr>
            <p:nvPr/>
          </p:nvSpPr>
          <p:spPr bwMode="auto">
            <a:xfrm>
              <a:off x="6384925" y="3101976"/>
              <a:ext cx="1016000" cy="679450"/>
            </a:xfrm>
            <a:custGeom>
              <a:avLst/>
              <a:gdLst>
                <a:gd name="T0" fmla="*/ 42 w 640"/>
                <a:gd name="T1" fmla="*/ 410 h 428"/>
                <a:gd name="T2" fmla="*/ 0 w 640"/>
                <a:gd name="T3" fmla="*/ 372 h 428"/>
                <a:gd name="T4" fmla="*/ 26 w 640"/>
                <a:gd name="T5" fmla="*/ 338 h 428"/>
                <a:gd name="T6" fmla="*/ 38 w 640"/>
                <a:gd name="T7" fmla="*/ 322 h 428"/>
                <a:gd name="T8" fmla="*/ 26 w 640"/>
                <a:gd name="T9" fmla="*/ 244 h 428"/>
                <a:gd name="T10" fmla="*/ 12 w 640"/>
                <a:gd name="T11" fmla="*/ 208 h 428"/>
                <a:gd name="T12" fmla="*/ 20 w 640"/>
                <a:gd name="T13" fmla="*/ 174 h 428"/>
                <a:gd name="T14" fmla="*/ 42 w 640"/>
                <a:gd name="T15" fmla="*/ 144 h 428"/>
                <a:gd name="T16" fmla="*/ 76 w 640"/>
                <a:gd name="T17" fmla="*/ 106 h 428"/>
                <a:gd name="T18" fmla="*/ 104 w 640"/>
                <a:gd name="T19" fmla="*/ 80 h 428"/>
                <a:gd name="T20" fmla="*/ 150 w 640"/>
                <a:gd name="T21" fmla="*/ 52 h 428"/>
                <a:gd name="T22" fmla="*/ 210 w 640"/>
                <a:gd name="T23" fmla="*/ 38 h 428"/>
                <a:gd name="T24" fmla="*/ 236 w 640"/>
                <a:gd name="T25" fmla="*/ 38 h 428"/>
                <a:gd name="T26" fmla="*/ 268 w 640"/>
                <a:gd name="T27" fmla="*/ 16 h 428"/>
                <a:gd name="T28" fmla="*/ 294 w 640"/>
                <a:gd name="T29" fmla="*/ 12 h 428"/>
                <a:gd name="T30" fmla="*/ 308 w 640"/>
                <a:gd name="T31" fmla="*/ 36 h 428"/>
                <a:gd name="T32" fmla="*/ 308 w 640"/>
                <a:gd name="T33" fmla="*/ 80 h 428"/>
                <a:gd name="T34" fmla="*/ 360 w 640"/>
                <a:gd name="T35" fmla="*/ 108 h 428"/>
                <a:gd name="T36" fmla="*/ 384 w 640"/>
                <a:gd name="T37" fmla="*/ 110 h 428"/>
                <a:gd name="T38" fmla="*/ 432 w 640"/>
                <a:gd name="T39" fmla="*/ 38 h 428"/>
                <a:gd name="T40" fmla="*/ 452 w 640"/>
                <a:gd name="T41" fmla="*/ 24 h 428"/>
                <a:gd name="T42" fmla="*/ 492 w 640"/>
                <a:gd name="T43" fmla="*/ 16 h 428"/>
                <a:gd name="T44" fmla="*/ 536 w 640"/>
                <a:gd name="T45" fmla="*/ 34 h 428"/>
                <a:gd name="T46" fmla="*/ 640 w 640"/>
                <a:gd name="T47" fmla="*/ 36 h 428"/>
                <a:gd name="T48" fmla="*/ 636 w 640"/>
                <a:gd name="T49" fmla="*/ 46 h 428"/>
                <a:gd name="T50" fmla="*/ 632 w 640"/>
                <a:gd name="T51" fmla="*/ 76 h 428"/>
                <a:gd name="T52" fmla="*/ 570 w 640"/>
                <a:gd name="T53" fmla="*/ 96 h 428"/>
                <a:gd name="T54" fmla="*/ 514 w 640"/>
                <a:gd name="T55" fmla="*/ 136 h 428"/>
                <a:gd name="T56" fmla="*/ 500 w 640"/>
                <a:gd name="T57" fmla="*/ 160 h 428"/>
                <a:gd name="T58" fmla="*/ 472 w 640"/>
                <a:gd name="T59" fmla="*/ 178 h 428"/>
                <a:gd name="T60" fmla="*/ 446 w 640"/>
                <a:gd name="T61" fmla="*/ 188 h 428"/>
                <a:gd name="T62" fmla="*/ 438 w 640"/>
                <a:gd name="T63" fmla="*/ 228 h 428"/>
                <a:gd name="T64" fmla="*/ 418 w 640"/>
                <a:gd name="T65" fmla="*/ 252 h 428"/>
                <a:gd name="T66" fmla="*/ 400 w 640"/>
                <a:gd name="T67" fmla="*/ 276 h 428"/>
                <a:gd name="T68" fmla="*/ 390 w 640"/>
                <a:gd name="T69" fmla="*/ 324 h 428"/>
                <a:gd name="T70" fmla="*/ 374 w 640"/>
                <a:gd name="T71" fmla="*/ 326 h 428"/>
                <a:gd name="T72" fmla="*/ 350 w 640"/>
                <a:gd name="T73" fmla="*/ 342 h 428"/>
                <a:gd name="T74" fmla="*/ 338 w 640"/>
                <a:gd name="T75" fmla="*/ 366 h 428"/>
                <a:gd name="T76" fmla="*/ 322 w 640"/>
                <a:gd name="T77" fmla="*/ 400 h 428"/>
                <a:gd name="T78" fmla="*/ 314 w 640"/>
                <a:gd name="T79" fmla="*/ 400 h 428"/>
                <a:gd name="T80" fmla="*/ 304 w 640"/>
                <a:gd name="T81" fmla="*/ 392 h 428"/>
                <a:gd name="T82" fmla="*/ 274 w 640"/>
                <a:gd name="T83" fmla="*/ 404 h 428"/>
                <a:gd name="T84" fmla="*/ 250 w 640"/>
                <a:gd name="T85" fmla="*/ 422 h 428"/>
                <a:gd name="T86" fmla="*/ 214 w 640"/>
                <a:gd name="T87" fmla="*/ 416 h 428"/>
                <a:gd name="T88" fmla="*/ 208 w 640"/>
                <a:gd name="T89" fmla="*/ 404 h 428"/>
                <a:gd name="T90" fmla="*/ 142 w 640"/>
                <a:gd name="T91" fmla="*/ 362 h 428"/>
                <a:gd name="T92" fmla="*/ 138 w 640"/>
                <a:gd name="T93" fmla="*/ 380 h 428"/>
                <a:gd name="T94" fmla="*/ 126 w 640"/>
                <a:gd name="T95" fmla="*/ 406 h 428"/>
                <a:gd name="T96" fmla="*/ 108 w 640"/>
                <a:gd name="T97" fmla="*/ 418 h 428"/>
                <a:gd name="T98" fmla="*/ 86 w 640"/>
                <a:gd name="T99" fmla="*/ 422 h 428"/>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640" h="428">
                  <a:moveTo>
                    <a:pt x="70" y="428"/>
                  </a:moveTo>
                  <a:lnTo>
                    <a:pt x="70" y="428"/>
                  </a:lnTo>
                  <a:lnTo>
                    <a:pt x="42" y="410"/>
                  </a:lnTo>
                  <a:lnTo>
                    <a:pt x="0" y="372"/>
                  </a:lnTo>
                  <a:lnTo>
                    <a:pt x="10" y="352"/>
                  </a:lnTo>
                  <a:lnTo>
                    <a:pt x="26" y="338"/>
                  </a:lnTo>
                  <a:lnTo>
                    <a:pt x="32" y="330"/>
                  </a:lnTo>
                  <a:lnTo>
                    <a:pt x="38" y="322"/>
                  </a:lnTo>
                  <a:lnTo>
                    <a:pt x="38" y="288"/>
                  </a:lnTo>
                  <a:lnTo>
                    <a:pt x="26" y="244"/>
                  </a:lnTo>
                  <a:lnTo>
                    <a:pt x="18" y="220"/>
                  </a:lnTo>
                  <a:lnTo>
                    <a:pt x="12" y="208"/>
                  </a:lnTo>
                  <a:lnTo>
                    <a:pt x="12" y="186"/>
                  </a:lnTo>
                  <a:lnTo>
                    <a:pt x="14" y="180"/>
                  </a:lnTo>
                  <a:lnTo>
                    <a:pt x="20" y="174"/>
                  </a:lnTo>
                  <a:lnTo>
                    <a:pt x="30" y="156"/>
                  </a:lnTo>
                  <a:lnTo>
                    <a:pt x="42" y="144"/>
                  </a:lnTo>
                  <a:lnTo>
                    <a:pt x="68" y="118"/>
                  </a:lnTo>
                  <a:lnTo>
                    <a:pt x="76" y="106"/>
                  </a:lnTo>
                  <a:lnTo>
                    <a:pt x="84" y="96"/>
                  </a:lnTo>
                  <a:lnTo>
                    <a:pt x="92" y="88"/>
                  </a:lnTo>
                  <a:lnTo>
                    <a:pt x="104" y="80"/>
                  </a:lnTo>
                  <a:lnTo>
                    <a:pt x="126" y="66"/>
                  </a:lnTo>
                  <a:lnTo>
                    <a:pt x="150" y="52"/>
                  </a:lnTo>
                  <a:lnTo>
                    <a:pt x="202" y="0"/>
                  </a:lnTo>
                  <a:lnTo>
                    <a:pt x="210" y="38"/>
                  </a:lnTo>
                  <a:lnTo>
                    <a:pt x="236" y="38"/>
                  </a:lnTo>
                  <a:lnTo>
                    <a:pt x="248" y="16"/>
                  </a:lnTo>
                  <a:lnTo>
                    <a:pt x="268" y="16"/>
                  </a:lnTo>
                  <a:lnTo>
                    <a:pt x="282" y="16"/>
                  </a:lnTo>
                  <a:lnTo>
                    <a:pt x="294" y="12"/>
                  </a:lnTo>
                  <a:lnTo>
                    <a:pt x="294" y="16"/>
                  </a:lnTo>
                  <a:lnTo>
                    <a:pt x="298" y="22"/>
                  </a:lnTo>
                  <a:lnTo>
                    <a:pt x="308" y="36"/>
                  </a:lnTo>
                  <a:lnTo>
                    <a:pt x="308" y="80"/>
                  </a:lnTo>
                  <a:lnTo>
                    <a:pt x="322" y="90"/>
                  </a:lnTo>
                  <a:lnTo>
                    <a:pt x="340" y="100"/>
                  </a:lnTo>
                  <a:lnTo>
                    <a:pt x="360" y="108"/>
                  </a:lnTo>
                  <a:lnTo>
                    <a:pt x="372" y="110"/>
                  </a:lnTo>
                  <a:lnTo>
                    <a:pt x="384" y="110"/>
                  </a:lnTo>
                  <a:lnTo>
                    <a:pt x="424" y="48"/>
                  </a:lnTo>
                  <a:lnTo>
                    <a:pt x="432" y="38"/>
                  </a:lnTo>
                  <a:lnTo>
                    <a:pt x="440" y="30"/>
                  </a:lnTo>
                  <a:lnTo>
                    <a:pt x="452" y="24"/>
                  </a:lnTo>
                  <a:lnTo>
                    <a:pt x="462" y="18"/>
                  </a:lnTo>
                  <a:lnTo>
                    <a:pt x="476" y="16"/>
                  </a:lnTo>
                  <a:lnTo>
                    <a:pt x="492" y="16"/>
                  </a:lnTo>
                  <a:lnTo>
                    <a:pt x="536" y="34"/>
                  </a:lnTo>
                  <a:lnTo>
                    <a:pt x="632" y="32"/>
                  </a:lnTo>
                  <a:lnTo>
                    <a:pt x="640" y="36"/>
                  </a:lnTo>
                  <a:lnTo>
                    <a:pt x="636" y="40"/>
                  </a:lnTo>
                  <a:lnTo>
                    <a:pt x="636" y="46"/>
                  </a:lnTo>
                  <a:lnTo>
                    <a:pt x="632" y="76"/>
                  </a:lnTo>
                  <a:lnTo>
                    <a:pt x="598" y="80"/>
                  </a:lnTo>
                  <a:lnTo>
                    <a:pt x="570" y="96"/>
                  </a:lnTo>
                  <a:lnTo>
                    <a:pt x="540" y="114"/>
                  </a:lnTo>
                  <a:lnTo>
                    <a:pt x="526" y="124"/>
                  </a:lnTo>
                  <a:lnTo>
                    <a:pt x="514" y="136"/>
                  </a:lnTo>
                  <a:lnTo>
                    <a:pt x="506" y="148"/>
                  </a:lnTo>
                  <a:lnTo>
                    <a:pt x="500" y="160"/>
                  </a:lnTo>
                  <a:lnTo>
                    <a:pt x="478" y="170"/>
                  </a:lnTo>
                  <a:lnTo>
                    <a:pt x="472" y="178"/>
                  </a:lnTo>
                  <a:lnTo>
                    <a:pt x="464" y="182"/>
                  </a:lnTo>
                  <a:lnTo>
                    <a:pt x="446" y="188"/>
                  </a:lnTo>
                  <a:lnTo>
                    <a:pt x="440" y="194"/>
                  </a:lnTo>
                  <a:lnTo>
                    <a:pt x="438" y="228"/>
                  </a:lnTo>
                  <a:lnTo>
                    <a:pt x="430" y="240"/>
                  </a:lnTo>
                  <a:lnTo>
                    <a:pt x="418" y="252"/>
                  </a:lnTo>
                  <a:lnTo>
                    <a:pt x="408" y="264"/>
                  </a:lnTo>
                  <a:lnTo>
                    <a:pt x="400" y="276"/>
                  </a:lnTo>
                  <a:lnTo>
                    <a:pt x="400" y="298"/>
                  </a:lnTo>
                  <a:lnTo>
                    <a:pt x="396" y="312"/>
                  </a:lnTo>
                  <a:lnTo>
                    <a:pt x="390" y="324"/>
                  </a:lnTo>
                  <a:lnTo>
                    <a:pt x="382" y="324"/>
                  </a:lnTo>
                  <a:lnTo>
                    <a:pt x="374" y="326"/>
                  </a:lnTo>
                  <a:lnTo>
                    <a:pt x="366" y="328"/>
                  </a:lnTo>
                  <a:lnTo>
                    <a:pt x="360" y="332"/>
                  </a:lnTo>
                  <a:lnTo>
                    <a:pt x="350" y="342"/>
                  </a:lnTo>
                  <a:lnTo>
                    <a:pt x="342" y="352"/>
                  </a:lnTo>
                  <a:lnTo>
                    <a:pt x="338" y="366"/>
                  </a:lnTo>
                  <a:lnTo>
                    <a:pt x="334" y="380"/>
                  </a:lnTo>
                  <a:lnTo>
                    <a:pt x="326" y="394"/>
                  </a:lnTo>
                  <a:lnTo>
                    <a:pt x="322" y="400"/>
                  </a:lnTo>
                  <a:lnTo>
                    <a:pt x="314" y="404"/>
                  </a:lnTo>
                  <a:lnTo>
                    <a:pt x="314" y="400"/>
                  </a:lnTo>
                  <a:lnTo>
                    <a:pt x="304" y="392"/>
                  </a:lnTo>
                  <a:lnTo>
                    <a:pt x="286" y="390"/>
                  </a:lnTo>
                  <a:lnTo>
                    <a:pt x="274" y="404"/>
                  </a:lnTo>
                  <a:lnTo>
                    <a:pt x="262" y="420"/>
                  </a:lnTo>
                  <a:lnTo>
                    <a:pt x="250" y="422"/>
                  </a:lnTo>
                  <a:lnTo>
                    <a:pt x="236" y="422"/>
                  </a:lnTo>
                  <a:lnTo>
                    <a:pt x="222" y="420"/>
                  </a:lnTo>
                  <a:lnTo>
                    <a:pt x="214" y="416"/>
                  </a:lnTo>
                  <a:lnTo>
                    <a:pt x="208" y="404"/>
                  </a:lnTo>
                  <a:lnTo>
                    <a:pt x="168" y="364"/>
                  </a:lnTo>
                  <a:lnTo>
                    <a:pt x="142" y="362"/>
                  </a:lnTo>
                  <a:lnTo>
                    <a:pt x="140" y="370"/>
                  </a:lnTo>
                  <a:lnTo>
                    <a:pt x="138" y="380"/>
                  </a:lnTo>
                  <a:lnTo>
                    <a:pt x="136" y="404"/>
                  </a:lnTo>
                  <a:lnTo>
                    <a:pt x="126" y="406"/>
                  </a:lnTo>
                  <a:lnTo>
                    <a:pt x="118" y="410"/>
                  </a:lnTo>
                  <a:lnTo>
                    <a:pt x="112" y="414"/>
                  </a:lnTo>
                  <a:lnTo>
                    <a:pt x="108" y="418"/>
                  </a:lnTo>
                  <a:lnTo>
                    <a:pt x="96" y="420"/>
                  </a:lnTo>
                  <a:lnTo>
                    <a:pt x="86" y="422"/>
                  </a:lnTo>
                  <a:lnTo>
                    <a:pt x="70" y="428"/>
                  </a:lnTo>
                  <a:close/>
                </a:path>
              </a:pathLst>
            </a:custGeom>
            <a:gradFill>
              <a:gsLst>
                <a:gs pos="0">
                  <a:srgbClr val="008DCB"/>
                </a:gs>
                <a:gs pos="100000">
                  <a:srgbClr val="167AC7"/>
                </a:gs>
              </a:gsLst>
              <a:lin ang="5400000" scaled="1"/>
            </a:gradFill>
            <a:ln w="9525">
              <a:solidFill>
                <a:schemeClr val="bg1"/>
              </a:solidFill>
              <a:round/>
              <a:headEnd/>
              <a:tailEnd/>
            </a:ln>
            <a:extLst/>
          </p:spPr>
          <p:txBody>
            <a:bodyPr/>
            <a:lstStyle/>
            <a:p>
              <a:pPr fontAlgn="base">
                <a:spcBef>
                  <a:spcPct val="0"/>
                </a:spcBef>
                <a:spcAft>
                  <a:spcPct val="0"/>
                </a:spcAft>
              </a:pPr>
              <a:endParaRPr lang="zh-CN" altLang="en-US" kern="0">
                <a:solidFill>
                  <a:prstClr val="black"/>
                </a:solidFill>
                <a:latin typeface="Arial" charset="0"/>
              </a:endParaRPr>
            </a:p>
          </p:txBody>
        </p:sp>
        <p:sp>
          <p:nvSpPr>
            <p:cNvPr id="27" name="Freeform 31"/>
            <p:cNvSpPr>
              <a:spLocks/>
            </p:cNvSpPr>
            <p:nvPr/>
          </p:nvSpPr>
          <p:spPr bwMode="auto">
            <a:xfrm>
              <a:off x="4806950" y="3000376"/>
              <a:ext cx="438150" cy="682625"/>
            </a:xfrm>
            <a:custGeom>
              <a:avLst/>
              <a:gdLst>
                <a:gd name="T0" fmla="*/ 106 w 276"/>
                <a:gd name="T1" fmla="*/ 398 h 430"/>
                <a:gd name="T2" fmla="*/ 98 w 276"/>
                <a:gd name="T3" fmla="*/ 364 h 430"/>
                <a:gd name="T4" fmla="*/ 92 w 276"/>
                <a:gd name="T5" fmla="*/ 318 h 430"/>
                <a:gd name="T6" fmla="*/ 86 w 276"/>
                <a:gd name="T7" fmla="*/ 280 h 430"/>
                <a:gd name="T8" fmla="*/ 52 w 276"/>
                <a:gd name="T9" fmla="*/ 240 h 430"/>
                <a:gd name="T10" fmla="*/ 26 w 276"/>
                <a:gd name="T11" fmla="*/ 214 h 430"/>
                <a:gd name="T12" fmla="*/ 0 w 276"/>
                <a:gd name="T13" fmla="*/ 200 h 430"/>
                <a:gd name="T14" fmla="*/ 4 w 276"/>
                <a:gd name="T15" fmla="*/ 196 h 430"/>
                <a:gd name="T16" fmla="*/ 28 w 276"/>
                <a:gd name="T17" fmla="*/ 186 h 430"/>
                <a:gd name="T18" fmla="*/ 68 w 276"/>
                <a:gd name="T19" fmla="*/ 180 h 430"/>
                <a:gd name="T20" fmla="*/ 84 w 276"/>
                <a:gd name="T21" fmla="*/ 166 h 430"/>
                <a:gd name="T22" fmla="*/ 112 w 276"/>
                <a:gd name="T23" fmla="*/ 160 h 430"/>
                <a:gd name="T24" fmla="*/ 130 w 276"/>
                <a:gd name="T25" fmla="*/ 138 h 430"/>
                <a:gd name="T26" fmla="*/ 128 w 276"/>
                <a:gd name="T27" fmla="*/ 98 h 430"/>
                <a:gd name="T28" fmla="*/ 158 w 276"/>
                <a:gd name="T29" fmla="*/ 42 h 430"/>
                <a:gd name="T30" fmla="*/ 162 w 276"/>
                <a:gd name="T31" fmla="*/ 12 h 430"/>
                <a:gd name="T32" fmla="*/ 170 w 276"/>
                <a:gd name="T33" fmla="*/ 10 h 430"/>
                <a:gd name="T34" fmla="*/ 190 w 276"/>
                <a:gd name="T35" fmla="*/ 2 h 430"/>
                <a:gd name="T36" fmla="*/ 204 w 276"/>
                <a:gd name="T37" fmla="*/ 0 h 430"/>
                <a:gd name="T38" fmla="*/ 220 w 276"/>
                <a:gd name="T39" fmla="*/ 6 h 430"/>
                <a:gd name="T40" fmla="*/ 226 w 276"/>
                <a:gd name="T41" fmla="*/ 22 h 430"/>
                <a:gd name="T42" fmla="*/ 218 w 276"/>
                <a:gd name="T43" fmla="*/ 40 h 430"/>
                <a:gd name="T44" fmla="*/ 212 w 276"/>
                <a:gd name="T45" fmla="*/ 58 h 430"/>
                <a:gd name="T46" fmla="*/ 196 w 276"/>
                <a:gd name="T47" fmla="*/ 82 h 430"/>
                <a:gd name="T48" fmla="*/ 192 w 276"/>
                <a:gd name="T49" fmla="*/ 108 h 430"/>
                <a:gd name="T50" fmla="*/ 194 w 276"/>
                <a:gd name="T51" fmla="*/ 132 h 430"/>
                <a:gd name="T52" fmla="*/ 232 w 276"/>
                <a:gd name="T53" fmla="*/ 138 h 430"/>
                <a:gd name="T54" fmla="*/ 248 w 276"/>
                <a:gd name="T55" fmla="*/ 154 h 430"/>
                <a:gd name="T56" fmla="*/ 268 w 276"/>
                <a:gd name="T57" fmla="*/ 168 h 430"/>
                <a:gd name="T58" fmla="*/ 276 w 276"/>
                <a:gd name="T59" fmla="*/ 170 h 430"/>
                <a:gd name="T60" fmla="*/ 270 w 276"/>
                <a:gd name="T61" fmla="*/ 184 h 430"/>
                <a:gd name="T62" fmla="*/ 258 w 276"/>
                <a:gd name="T63" fmla="*/ 198 h 430"/>
                <a:gd name="T64" fmla="*/ 252 w 276"/>
                <a:gd name="T65" fmla="*/ 206 h 430"/>
                <a:gd name="T66" fmla="*/ 228 w 276"/>
                <a:gd name="T67" fmla="*/ 226 h 430"/>
                <a:gd name="T68" fmla="*/ 216 w 276"/>
                <a:gd name="T69" fmla="*/ 228 h 430"/>
                <a:gd name="T70" fmla="*/ 202 w 276"/>
                <a:gd name="T71" fmla="*/ 232 h 430"/>
                <a:gd name="T72" fmla="*/ 202 w 276"/>
                <a:gd name="T73" fmla="*/ 248 h 430"/>
                <a:gd name="T74" fmla="*/ 198 w 276"/>
                <a:gd name="T75" fmla="*/ 270 h 430"/>
                <a:gd name="T76" fmla="*/ 188 w 276"/>
                <a:gd name="T77" fmla="*/ 284 h 430"/>
                <a:gd name="T78" fmla="*/ 180 w 276"/>
                <a:gd name="T79" fmla="*/ 308 h 430"/>
                <a:gd name="T80" fmla="*/ 178 w 276"/>
                <a:gd name="T81" fmla="*/ 332 h 430"/>
                <a:gd name="T82" fmla="*/ 194 w 276"/>
                <a:gd name="T83" fmla="*/ 346 h 430"/>
                <a:gd name="T84" fmla="*/ 214 w 276"/>
                <a:gd name="T85" fmla="*/ 352 h 430"/>
                <a:gd name="T86" fmla="*/ 222 w 276"/>
                <a:gd name="T87" fmla="*/ 364 h 430"/>
                <a:gd name="T88" fmla="*/ 222 w 276"/>
                <a:gd name="T89" fmla="*/ 382 h 430"/>
                <a:gd name="T90" fmla="*/ 216 w 276"/>
                <a:gd name="T91" fmla="*/ 394 h 430"/>
                <a:gd name="T92" fmla="*/ 198 w 276"/>
                <a:gd name="T93" fmla="*/ 400 h 430"/>
                <a:gd name="T94" fmla="*/ 184 w 276"/>
                <a:gd name="T95" fmla="*/ 406 h 430"/>
                <a:gd name="T96" fmla="*/ 154 w 276"/>
                <a:gd name="T97" fmla="*/ 430 h 430"/>
                <a:gd name="T98" fmla="*/ 142 w 276"/>
                <a:gd name="T99" fmla="*/ 428 h 430"/>
                <a:gd name="T100" fmla="*/ 106 w 276"/>
                <a:gd name="T101" fmla="*/ 398 h 430"/>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276" h="430">
                  <a:moveTo>
                    <a:pt x="106" y="398"/>
                  </a:moveTo>
                  <a:lnTo>
                    <a:pt x="106" y="398"/>
                  </a:lnTo>
                  <a:lnTo>
                    <a:pt x="98" y="364"/>
                  </a:lnTo>
                  <a:lnTo>
                    <a:pt x="96" y="340"/>
                  </a:lnTo>
                  <a:lnTo>
                    <a:pt x="92" y="318"/>
                  </a:lnTo>
                  <a:lnTo>
                    <a:pt x="86" y="280"/>
                  </a:lnTo>
                  <a:lnTo>
                    <a:pt x="68" y="258"/>
                  </a:lnTo>
                  <a:lnTo>
                    <a:pt x="52" y="240"/>
                  </a:lnTo>
                  <a:lnTo>
                    <a:pt x="36" y="226"/>
                  </a:lnTo>
                  <a:lnTo>
                    <a:pt x="26" y="214"/>
                  </a:lnTo>
                  <a:lnTo>
                    <a:pt x="0" y="200"/>
                  </a:lnTo>
                  <a:lnTo>
                    <a:pt x="4" y="196"/>
                  </a:lnTo>
                  <a:lnTo>
                    <a:pt x="10" y="192"/>
                  </a:lnTo>
                  <a:lnTo>
                    <a:pt x="28" y="186"/>
                  </a:lnTo>
                  <a:lnTo>
                    <a:pt x="68" y="180"/>
                  </a:lnTo>
                  <a:lnTo>
                    <a:pt x="78" y="170"/>
                  </a:lnTo>
                  <a:lnTo>
                    <a:pt x="84" y="166"/>
                  </a:lnTo>
                  <a:lnTo>
                    <a:pt x="94" y="162"/>
                  </a:lnTo>
                  <a:lnTo>
                    <a:pt x="112" y="160"/>
                  </a:lnTo>
                  <a:lnTo>
                    <a:pt x="130" y="138"/>
                  </a:lnTo>
                  <a:lnTo>
                    <a:pt x="128" y="98"/>
                  </a:lnTo>
                  <a:lnTo>
                    <a:pt x="158" y="42"/>
                  </a:lnTo>
                  <a:lnTo>
                    <a:pt x="162" y="12"/>
                  </a:lnTo>
                  <a:lnTo>
                    <a:pt x="170" y="10"/>
                  </a:lnTo>
                  <a:lnTo>
                    <a:pt x="176" y="8"/>
                  </a:lnTo>
                  <a:lnTo>
                    <a:pt x="190" y="2"/>
                  </a:lnTo>
                  <a:lnTo>
                    <a:pt x="198" y="0"/>
                  </a:lnTo>
                  <a:lnTo>
                    <a:pt x="204" y="0"/>
                  </a:lnTo>
                  <a:lnTo>
                    <a:pt x="212" y="2"/>
                  </a:lnTo>
                  <a:lnTo>
                    <a:pt x="220" y="6"/>
                  </a:lnTo>
                  <a:lnTo>
                    <a:pt x="226" y="22"/>
                  </a:lnTo>
                  <a:lnTo>
                    <a:pt x="218" y="40"/>
                  </a:lnTo>
                  <a:lnTo>
                    <a:pt x="212" y="58"/>
                  </a:lnTo>
                  <a:lnTo>
                    <a:pt x="198" y="74"/>
                  </a:lnTo>
                  <a:lnTo>
                    <a:pt x="196" y="82"/>
                  </a:lnTo>
                  <a:lnTo>
                    <a:pt x="192" y="90"/>
                  </a:lnTo>
                  <a:lnTo>
                    <a:pt x="192" y="108"/>
                  </a:lnTo>
                  <a:lnTo>
                    <a:pt x="194" y="132"/>
                  </a:lnTo>
                  <a:lnTo>
                    <a:pt x="232" y="138"/>
                  </a:lnTo>
                  <a:lnTo>
                    <a:pt x="238" y="146"/>
                  </a:lnTo>
                  <a:lnTo>
                    <a:pt x="248" y="154"/>
                  </a:lnTo>
                  <a:lnTo>
                    <a:pt x="260" y="164"/>
                  </a:lnTo>
                  <a:lnTo>
                    <a:pt x="268" y="168"/>
                  </a:lnTo>
                  <a:lnTo>
                    <a:pt x="276" y="170"/>
                  </a:lnTo>
                  <a:lnTo>
                    <a:pt x="274" y="176"/>
                  </a:lnTo>
                  <a:lnTo>
                    <a:pt x="270" y="184"/>
                  </a:lnTo>
                  <a:lnTo>
                    <a:pt x="264" y="192"/>
                  </a:lnTo>
                  <a:lnTo>
                    <a:pt x="258" y="198"/>
                  </a:lnTo>
                  <a:lnTo>
                    <a:pt x="252" y="206"/>
                  </a:lnTo>
                  <a:lnTo>
                    <a:pt x="244" y="214"/>
                  </a:lnTo>
                  <a:lnTo>
                    <a:pt x="228" y="226"/>
                  </a:lnTo>
                  <a:lnTo>
                    <a:pt x="216" y="228"/>
                  </a:lnTo>
                  <a:lnTo>
                    <a:pt x="206" y="228"/>
                  </a:lnTo>
                  <a:lnTo>
                    <a:pt x="202" y="232"/>
                  </a:lnTo>
                  <a:lnTo>
                    <a:pt x="200" y="236"/>
                  </a:lnTo>
                  <a:lnTo>
                    <a:pt x="202" y="248"/>
                  </a:lnTo>
                  <a:lnTo>
                    <a:pt x="200" y="258"/>
                  </a:lnTo>
                  <a:lnTo>
                    <a:pt x="198" y="270"/>
                  </a:lnTo>
                  <a:lnTo>
                    <a:pt x="188" y="284"/>
                  </a:lnTo>
                  <a:lnTo>
                    <a:pt x="182" y="296"/>
                  </a:lnTo>
                  <a:lnTo>
                    <a:pt x="180" y="308"/>
                  </a:lnTo>
                  <a:lnTo>
                    <a:pt x="178" y="332"/>
                  </a:lnTo>
                  <a:lnTo>
                    <a:pt x="194" y="346"/>
                  </a:lnTo>
                  <a:lnTo>
                    <a:pt x="202" y="348"/>
                  </a:lnTo>
                  <a:lnTo>
                    <a:pt x="214" y="352"/>
                  </a:lnTo>
                  <a:lnTo>
                    <a:pt x="218" y="358"/>
                  </a:lnTo>
                  <a:lnTo>
                    <a:pt x="222" y="364"/>
                  </a:lnTo>
                  <a:lnTo>
                    <a:pt x="224" y="372"/>
                  </a:lnTo>
                  <a:lnTo>
                    <a:pt x="222" y="382"/>
                  </a:lnTo>
                  <a:lnTo>
                    <a:pt x="216" y="394"/>
                  </a:lnTo>
                  <a:lnTo>
                    <a:pt x="198" y="400"/>
                  </a:lnTo>
                  <a:lnTo>
                    <a:pt x="184" y="406"/>
                  </a:lnTo>
                  <a:lnTo>
                    <a:pt x="160" y="426"/>
                  </a:lnTo>
                  <a:lnTo>
                    <a:pt x="154" y="430"/>
                  </a:lnTo>
                  <a:lnTo>
                    <a:pt x="148" y="430"/>
                  </a:lnTo>
                  <a:lnTo>
                    <a:pt x="142" y="428"/>
                  </a:lnTo>
                  <a:lnTo>
                    <a:pt x="134" y="422"/>
                  </a:lnTo>
                  <a:lnTo>
                    <a:pt x="106" y="398"/>
                  </a:lnTo>
                  <a:close/>
                </a:path>
              </a:pathLst>
            </a:custGeom>
            <a:gradFill>
              <a:gsLst>
                <a:gs pos="0">
                  <a:srgbClr val="008DCB"/>
                </a:gs>
                <a:gs pos="100000">
                  <a:srgbClr val="167AC7"/>
                </a:gs>
              </a:gsLst>
              <a:lin ang="5400000" scaled="1"/>
            </a:gradFill>
            <a:ln w="9525">
              <a:solidFill>
                <a:schemeClr val="bg1"/>
              </a:solidFill>
              <a:round/>
              <a:headEnd/>
              <a:tailEnd/>
            </a:ln>
            <a:extLst/>
          </p:spPr>
          <p:txBody>
            <a:bodyPr/>
            <a:lstStyle/>
            <a:p>
              <a:pPr fontAlgn="base">
                <a:spcBef>
                  <a:spcPct val="0"/>
                </a:spcBef>
                <a:spcAft>
                  <a:spcPct val="0"/>
                </a:spcAft>
              </a:pPr>
              <a:endParaRPr lang="zh-CN" altLang="en-US" kern="0">
                <a:solidFill>
                  <a:prstClr val="black"/>
                </a:solidFill>
                <a:latin typeface="Arial" charset="0"/>
              </a:endParaRPr>
            </a:p>
          </p:txBody>
        </p:sp>
        <p:sp>
          <p:nvSpPr>
            <p:cNvPr id="28" name="Freeform 32"/>
            <p:cNvSpPr>
              <a:spLocks/>
            </p:cNvSpPr>
            <p:nvPr/>
          </p:nvSpPr>
          <p:spPr bwMode="auto">
            <a:xfrm>
              <a:off x="6108700" y="2295526"/>
              <a:ext cx="850900" cy="1219200"/>
            </a:xfrm>
            <a:custGeom>
              <a:avLst/>
              <a:gdLst>
                <a:gd name="T0" fmla="*/ 108 w 536"/>
                <a:gd name="T1" fmla="*/ 754 h 768"/>
                <a:gd name="T2" fmla="*/ 22 w 536"/>
                <a:gd name="T3" fmla="*/ 720 h 768"/>
                <a:gd name="T4" fmla="*/ 52 w 536"/>
                <a:gd name="T5" fmla="*/ 664 h 768"/>
                <a:gd name="T6" fmla="*/ 58 w 536"/>
                <a:gd name="T7" fmla="*/ 572 h 768"/>
                <a:gd name="T8" fmla="*/ 6 w 536"/>
                <a:gd name="T9" fmla="*/ 508 h 768"/>
                <a:gd name="T10" fmla="*/ 32 w 536"/>
                <a:gd name="T11" fmla="*/ 458 h 768"/>
                <a:gd name="T12" fmla="*/ 78 w 536"/>
                <a:gd name="T13" fmla="*/ 412 h 768"/>
                <a:gd name="T14" fmla="*/ 40 w 536"/>
                <a:gd name="T15" fmla="*/ 334 h 768"/>
                <a:gd name="T16" fmla="*/ 18 w 536"/>
                <a:gd name="T17" fmla="*/ 316 h 768"/>
                <a:gd name="T18" fmla="*/ 46 w 536"/>
                <a:gd name="T19" fmla="*/ 282 h 768"/>
                <a:gd name="T20" fmla="*/ 24 w 536"/>
                <a:gd name="T21" fmla="*/ 236 h 768"/>
                <a:gd name="T22" fmla="*/ 0 w 536"/>
                <a:gd name="T23" fmla="*/ 164 h 768"/>
                <a:gd name="T24" fmla="*/ 28 w 536"/>
                <a:gd name="T25" fmla="*/ 142 h 768"/>
                <a:gd name="T26" fmla="*/ 44 w 536"/>
                <a:gd name="T27" fmla="*/ 84 h 768"/>
                <a:gd name="T28" fmla="*/ 70 w 536"/>
                <a:gd name="T29" fmla="*/ 88 h 768"/>
                <a:gd name="T30" fmla="*/ 72 w 536"/>
                <a:gd name="T31" fmla="*/ 118 h 768"/>
                <a:gd name="T32" fmla="*/ 82 w 536"/>
                <a:gd name="T33" fmla="*/ 150 h 768"/>
                <a:gd name="T34" fmla="*/ 124 w 536"/>
                <a:gd name="T35" fmla="*/ 154 h 768"/>
                <a:gd name="T36" fmla="*/ 136 w 536"/>
                <a:gd name="T37" fmla="*/ 134 h 768"/>
                <a:gd name="T38" fmla="*/ 180 w 536"/>
                <a:gd name="T39" fmla="*/ 106 h 768"/>
                <a:gd name="T40" fmla="*/ 252 w 536"/>
                <a:gd name="T41" fmla="*/ 92 h 768"/>
                <a:gd name="T42" fmla="*/ 266 w 536"/>
                <a:gd name="T43" fmla="*/ 22 h 768"/>
                <a:gd name="T44" fmla="*/ 310 w 536"/>
                <a:gd name="T45" fmla="*/ 0 h 768"/>
                <a:gd name="T46" fmla="*/ 332 w 536"/>
                <a:gd name="T47" fmla="*/ 40 h 768"/>
                <a:gd name="T48" fmla="*/ 378 w 536"/>
                <a:gd name="T49" fmla="*/ 128 h 768"/>
                <a:gd name="T50" fmla="*/ 424 w 536"/>
                <a:gd name="T51" fmla="*/ 138 h 768"/>
                <a:gd name="T52" fmla="*/ 444 w 536"/>
                <a:gd name="T53" fmla="*/ 152 h 768"/>
                <a:gd name="T54" fmla="*/ 430 w 536"/>
                <a:gd name="T55" fmla="*/ 188 h 768"/>
                <a:gd name="T56" fmla="*/ 448 w 536"/>
                <a:gd name="T57" fmla="*/ 210 h 768"/>
                <a:gd name="T58" fmla="*/ 520 w 536"/>
                <a:gd name="T59" fmla="*/ 250 h 768"/>
                <a:gd name="T60" fmla="*/ 488 w 536"/>
                <a:gd name="T61" fmla="*/ 330 h 768"/>
                <a:gd name="T62" fmla="*/ 450 w 536"/>
                <a:gd name="T63" fmla="*/ 370 h 768"/>
                <a:gd name="T64" fmla="*/ 398 w 536"/>
                <a:gd name="T65" fmla="*/ 384 h 768"/>
                <a:gd name="T66" fmla="*/ 350 w 536"/>
                <a:gd name="T67" fmla="*/ 340 h 768"/>
                <a:gd name="T68" fmla="*/ 344 w 536"/>
                <a:gd name="T69" fmla="*/ 288 h 768"/>
                <a:gd name="T70" fmla="*/ 310 w 536"/>
                <a:gd name="T71" fmla="*/ 252 h 768"/>
                <a:gd name="T72" fmla="*/ 294 w 536"/>
                <a:gd name="T73" fmla="*/ 200 h 768"/>
                <a:gd name="T74" fmla="*/ 258 w 536"/>
                <a:gd name="T75" fmla="*/ 184 h 768"/>
                <a:gd name="T76" fmla="*/ 226 w 536"/>
                <a:gd name="T77" fmla="*/ 190 h 768"/>
                <a:gd name="T78" fmla="*/ 194 w 536"/>
                <a:gd name="T79" fmla="*/ 228 h 768"/>
                <a:gd name="T80" fmla="*/ 178 w 536"/>
                <a:gd name="T81" fmla="*/ 266 h 768"/>
                <a:gd name="T82" fmla="*/ 172 w 536"/>
                <a:gd name="T83" fmla="*/ 298 h 768"/>
                <a:gd name="T84" fmla="*/ 142 w 536"/>
                <a:gd name="T85" fmla="*/ 314 h 768"/>
                <a:gd name="T86" fmla="*/ 142 w 536"/>
                <a:gd name="T87" fmla="*/ 360 h 768"/>
                <a:gd name="T88" fmla="*/ 222 w 536"/>
                <a:gd name="T89" fmla="*/ 346 h 768"/>
                <a:gd name="T90" fmla="*/ 252 w 536"/>
                <a:gd name="T91" fmla="*/ 342 h 768"/>
                <a:gd name="T92" fmla="*/ 274 w 536"/>
                <a:gd name="T93" fmla="*/ 360 h 768"/>
                <a:gd name="T94" fmla="*/ 300 w 536"/>
                <a:gd name="T95" fmla="*/ 436 h 768"/>
                <a:gd name="T96" fmla="*/ 352 w 536"/>
                <a:gd name="T97" fmla="*/ 468 h 768"/>
                <a:gd name="T98" fmla="*/ 354 w 536"/>
                <a:gd name="T99" fmla="*/ 512 h 768"/>
                <a:gd name="T100" fmla="*/ 328 w 536"/>
                <a:gd name="T101" fmla="*/ 540 h 768"/>
                <a:gd name="T102" fmla="*/ 266 w 536"/>
                <a:gd name="T103" fmla="*/ 582 h 768"/>
                <a:gd name="T104" fmla="*/ 202 w 536"/>
                <a:gd name="T105" fmla="*/ 650 h 768"/>
                <a:gd name="T106" fmla="*/ 180 w 536"/>
                <a:gd name="T107" fmla="*/ 730 h 768"/>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536" h="768">
                  <a:moveTo>
                    <a:pt x="192" y="768"/>
                  </a:moveTo>
                  <a:lnTo>
                    <a:pt x="192" y="768"/>
                  </a:lnTo>
                  <a:lnTo>
                    <a:pt x="178" y="754"/>
                  </a:lnTo>
                  <a:lnTo>
                    <a:pt x="108" y="754"/>
                  </a:lnTo>
                  <a:lnTo>
                    <a:pt x="44" y="740"/>
                  </a:lnTo>
                  <a:lnTo>
                    <a:pt x="32" y="730"/>
                  </a:lnTo>
                  <a:lnTo>
                    <a:pt x="22" y="720"/>
                  </a:lnTo>
                  <a:lnTo>
                    <a:pt x="16" y="712"/>
                  </a:lnTo>
                  <a:lnTo>
                    <a:pt x="14" y="708"/>
                  </a:lnTo>
                  <a:lnTo>
                    <a:pt x="52" y="664"/>
                  </a:lnTo>
                  <a:lnTo>
                    <a:pt x="62" y="630"/>
                  </a:lnTo>
                  <a:lnTo>
                    <a:pt x="66" y="608"/>
                  </a:lnTo>
                  <a:lnTo>
                    <a:pt x="64" y="588"/>
                  </a:lnTo>
                  <a:lnTo>
                    <a:pt x="58" y="572"/>
                  </a:lnTo>
                  <a:lnTo>
                    <a:pt x="50" y="558"/>
                  </a:lnTo>
                  <a:lnTo>
                    <a:pt x="42" y="544"/>
                  </a:lnTo>
                  <a:lnTo>
                    <a:pt x="30" y="532"/>
                  </a:lnTo>
                  <a:lnTo>
                    <a:pt x="6" y="508"/>
                  </a:lnTo>
                  <a:lnTo>
                    <a:pt x="6" y="494"/>
                  </a:lnTo>
                  <a:lnTo>
                    <a:pt x="10" y="482"/>
                  </a:lnTo>
                  <a:lnTo>
                    <a:pt x="16" y="474"/>
                  </a:lnTo>
                  <a:lnTo>
                    <a:pt x="22" y="464"/>
                  </a:lnTo>
                  <a:lnTo>
                    <a:pt x="32" y="458"/>
                  </a:lnTo>
                  <a:lnTo>
                    <a:pt x="40" y="450"/>
                  </a:lnTo>
                  <a:lnTo>
                    <a:pt x="62" y="438"/>
                  </a:lnTo>
                  <a:lnTo>
                    <a:pt x="78" y="412"/>
                  </a:lnTo>
                  <a:lnTo>
                    <a:pt x="78" y="382"/>
                  </a:lnTo>
                  <a:lnTo>
                    <a:pt x="64" y="362"/>
                  </a:lnTo>
                  <a:lnTo>
                    <a:pt x="52" y="346"/>
                  </a:lnTo>
                  <a:lnTo>
                    <a:pt x="40" y="334"/>
                  </a:lnTo>
                  <a:lnTo>
                    <a:pt x="26" y="322"/>
                  </a:lnTo>
                  <a:lnTo>
                    <a:pt x="18" y="320"/>
                  </a:lnTo>
                  <a:lnTo>
                    <a:pt x="18" y="316"/>
                  </a:lnTo>
                  <a:lnTo>
                    <a:pt x="38" y="300"/>
                  </a:lnTo>
                  <a:lnTo>
                    <a:pt x="44" y="288"/>
                  </a:lnTo>
                  <a:lnTo>
                    <a:pt x="46" y="282"/>
                  </a:lnTo>
                  <a:lnTo>
                    <a:pt x="48" y="276"/>
                  </a:lnTo>
                  <a:lnTo>
                    <a:pt x="24" y="256"/>
                  </a:lnTo>
                  <a:lnTo>
                    <a:pt x="24" y="236"/>
                  </a:lnTo>
                  <a:lnTo>
                    <a:pt x="10" y="220"/>
                  </a:lnTo>
                  <a:lnTo>
                    <a:pt x="0" y="208"/>
                  </a:lnTo>
                  <a:lnTo>
                    <a:pt x="0" y="164"/>
                  </a:lnTo>
                  <a:lnTo>
                    <a:pt x="16" y="146"/>
                  </a:lnTo>
                  <a:lnTo>
                    <a:pt x="22" y="144"/>
                  </a:lnTo>
                  <a:lnTo>
                    <a:pt x="28" y="142"/>
                  </a:lnTo>
                  <a:lnTo>
                    <a:pt x="34" y="140"/>
                  </a:lnTo>
                  <a:lnTo>
                    <a:pt x="34" y="94"/>
                  </a:lnTo>
                  <a:lnTo>
                    <a:pt x="44" y="84"/>
                  </a:lnTo>
                  <a:lnTo>
                    <a:pt x="50" y="80"/>
                  </a:lnTo>
                  <a:lnTo>
                    <a:pt x="58" y="78"/>
                  </a:lnTo>
                  <a:lnTo>
                    <a:pt x="64" y="82"/>
                  </a:lnTo>
                  <a:lnTo>
                    <a:pt x="70" y="88"/>
                  </a:lnTo>
                  <a:lnTo>
                    <a:pt x="76" y="98"/>
                  </a:lnTo>
                  <a:lnTo>
                    <a:pt x="78" y="104"/>
                  </a:lnTo>
                  <a:lnTo>
                    <a:pt x="80" y="112"/>
                  </a:lnTo>
                  <a:lnTo>
                    <a:pt x="72" y="118"/>
                  </a:lnTo>
                  <a:lnTo>
                    <a:pt x="68" y="124"/>
                  </a:lnTo>
                  <a:lnTo>
                    <a:pt x="68" y="130"/>
                  </a:lnTo>
                  <a:lnTo>
                    <a:pt x="70" y="136"/>
                  </a:lnTo>
                  <a:lnTo>
                    <a:pt x="76" y="142"/>
                  </a:lnTo>
                  <a:lnTo>
                    <a:pt x="82" y="150"/>
                  </a:lnTo>
                  <a:lnTo>
                    <a:pt x="98" y="164"/>
                  </a:lnTo>
                  <a:lnTo>
                    <a:pt x="108" y="164"/>
                  </a:lnTo>
                  <a:lnTo>
                    <a:pt x="124" y="154"/>
                  </a:lnTo>
                  <a:lnTo>
                    <a:pt x="124" y="148"/>
                  </a:lnTo>
                  <a:lnTo>
                    <a:pt x="128" y="142"/>
                  </a:lnTo>
                  <a:lnTo>
                    <a:pt x="132" y="138"/>
                  </a:lnTo>
                  <a:lnTo>
                    <a:pt x="136" y="134"/>
                  </a:lnTo>
                  <a:lnTo>
                    <a:pt x="148" y="126"/>
                  </a:lnTo>
                  <a:lnTo>
                    <a:pt x="162" y="120"/>
                  </a:lnTo>
                  <a:lnTo>
                    <a:pt x="170" y="110"/>
                  </a:lnTo>
                  <a:lnTo>
                    <a:pt x="180" y="106"/>
                  </a:lnTo>
                  <a:lnTo>
                    <a:pt x="190" y="104"/>
                  </a:lnTo>
                  <a:lnTo>
                    <a:pt x="202" y="102"/>
                  </a:lnTo>
                  <a:lnTo>
                    <a:pt x="228" y="100"/>
                  </a:lnTo>
                  <a:lnTo>
                    <a:pt x="240" y="98"/>
                  </a:lnTo>
                  <a:lnTo>
                    <a:pt x="252" y="92"/>
                  </a:lnTo>
                  <a:lnTo>
                    <a:pt x="250" y="40"/>
                  </a:lnTo>
                  <a:lnTo>
                    <a:pt x="258" y="30"/>
                  </a:lnTo>
                  <a:lnTo>
                    <a:pt x="266" y="22"/>
                  </a:lnTo>
                  <a:lnTo>
                    <a:pt x="288" y="8"/>
                  </a:lnTo>
                  <a:lnTo>
                    <a:pt x="296" y="2"/>
                  </a:lnTo>
                  <a:lnTo>
                    <a:pt x="304" y="0"/>
                  </a:lnTo>
                  <a:lnTo>
                    <a:pt x="310" y="0"/>
                  </a:lnTo>
                  <a:lnTo>
                    <a:pt x="314" y="4"/>
                  </a:lnTo>
                  <a:lnTo>
                    <a:pt x="318" y="10"/>
                  </a:lnTo>
                  <a:lnTo>
                    <a:pt x="322" y="18"/>
                  </a:lnTo>
                  <a:lnTo>
                    <a:pt x="332" y="40"/>
                  </a:lnTo>
                  <a:lnTo>
                    <a:pt x="370" y="100"/>
                  </a:lnTo>
                  <a:lnTo>
                    <a:pt x="372" y="112"/>
                  </a:lnTo>
                  <a:lnTo>
                    <a:pt x="374" y="122"/>
                  </a:lnTo>
                  <a:lnTo>
                    <a:pt x="378" y="128"/>
                  </a:lnTo>
                  <a:lnTo>
                    <a:pt x="382" y="132"/>
                  </a:lnTo>
                  <a:lnTo>
                    <a:pt x="388" y="136"/>
                  </a:lnTo>
                  <a:lnTo>
                    <a:pt x="398" y="140"/>
                  </a:lnTo>
                  <a:lnTo>
                    <a:pt x="424" y="138"/>
                  </a:lnTo>
                  <a:lnTo>
                    <a:pt x="442" y="138"/>
                  </a:lnTo>
                  <a:lnTo>
                    <a:pt x="458" y="140"/>
                  </a:lnTo>
                  <a:lnTo>
                    <a:pt x="450" y="146"/>
                  </a:lnTo>
                  <a:lnTo>
                    <a:pt x="444" y="152"/>
                  </a:lnTo>
                  <a:lnTo>
                    <a:pt x="436" y="158"/>
                  </a:lnTo>
                  <a:lnTo>
                    <a:pt x="430" y="166"/>
                  </a:lnTo>
                  <a:lnTo>
                    <a:pt x="430" y="178"/>
                  </a:lnTo>
                  <a:lnTo>
                    <a:pt x="430" y="188"/>
                  </a:lnTo>
                  <a:lnTo>
                    <a:pt x="432" y="192"/>
                  </a:lnTo>
                  <a:lnTo>
                    <a:pt x="436" y="198"/>
                  </a:lnTo>
                  <a:lnTo>
                    <a:pt x="440" y="204"/>
                  </a:lnTo>
                  <a:lnTo>
                    <a:pt x="448" y="210"/>
                  </a:lnTo>
                  <a:lnTo>
                    <a:pt x="458" y="212"/>
                  </a:lnTo>
                  <a:lnTo>
                    <a:pt x="466" y="216"/>
                  </a:lnTo>
                  <a:lnTo>
                    <a:pt x="482" y="226"/>
                  </a:lnTo>
                  <a:lnTo>
                    <a:pt x="500" y="238"/>
                  </a:lnTo>
                  <a:lnTo>
                    <a:pt x="520" y="250"/>
                  </a:lnTo>
                  <a:lnTo>
                    <a:pt x="536" y="264"/>
                  </a:lnTo>
                  <a:lnTo>
                    <a:pt x="488" y="330"/>
                  </a:lnTo>
                  <a:lnTo>
                    <a:pt x="486" y="336"/>
                  </a:lnTo>
                  <a:lnTo>
                    <a:pt x="482" y="344"/>
                  </a:lnTo>
                  <a:lnTo>
                    <a:pt x="476" y="352"/>
                  </a:lnTo>
                  <a:lnTo>
                    <a:pt x="468" y="358"/>
                  </a:lnTo>
                  <a:lnTo>
                    <a:pt x="450" y="370"/>
                  </a:lnTo>
                  <a:lnTo>
                    <a:pt x="436" y="376"/>
                  </a:lnTo>
                  <a:lnTo>
                    <a:pt x="416" y="380"/>
                  </a:lnTo>
                  <a:lnTo>
                    <a:pt x="398" y="384"/>
                  </a:lnTo>
                  <a:lnTo>
                    <a:pt x="382" y="372"/>
                  </a:lnTo>
                  <a:lnTo>
                    <a:pt x="370" y="360"/>
                  </a:lnTo>
                  <a:lnTo>
                    <a:pt x="360" y="348"/>
                  </a:lnTo>
                  <a:lnTo>
                    <a:pt x="350" y="340"/>
                  </a:lnTo>
                  <a:lnTo>
                    <a:pt x="346" y="332"/>
                  </a:lnTo>
                  <a:lnTo>
                    <a:pt x="346" y="324"/>
                  </a:lnTo>
                  <a:lnTo>
                    <a:pt x="346" y="308"/>
                  </a:lnTo>
                  <a:lnTo>
                    <a:pt x="344" y="294"/>
                  </a:lnTo>
                  <a:lnTo>
                    <a:pt x="344" y="288"/>
                  </a:lnTo>
                  <a:lnTo>
                    <a:pt x="342" y="284"/>
                  </a:lnTo>
                  <a:lnTo>
                    <a:pt x="310" y="272"/>
                  </a:lnTo>
                  <a:lnTo>
                    <a:pt x="310" y="252"/>
                  </a:lnTo>
                  <a:lnTo>
                    <a:pt x="312" y="232"/>
                  </a:lnTo>
                  <a:lnTo>
                    <a:pt x="314" y="214"/>
                  </a:lnTo>
                  <a:lnTo>
                    <a:pt x="314" y="202"/>
                  </a:lnTo>
                  <a:lnTo>
                    <a:pt x="294" y="200"/>
                  </a:lnTo>
                  <a:lnTo>
                    <a:pt x="278" y="198"/>
                  </a:lnTo>
                  <a:lnTo>
                    <a:pt x="270" y="196"/>
                  </a:lnTo>
                  <a:lnTo>
                    <a:pt x="264" y="192"/>
                  </a:lnTo>
                  <a:lnTo>
                    <a:pt x="260" y="188"/>
                  </a:lnTo>
                  <a:lnTo>
                    <a:pt x="258" y="184"/>
                  </a:lnTo>
                  <a:lnTo>
                    <a:pt x="238" y="184"/>
                  </a:lnTo>
                  <a:lnTo>
                    <a:pt x="232" y="184"/>
                  </a:lnTo>
                  <a:lnTo>
                    <a:pt x="228" y="186"/>
                  </a:lnTo>
                  <a:lnTo>
                    <a:pt x="226" y="190"/>
                  </a:lnTo>
                  <a:lnTo>
                    <a:pt x="224" y="196"/>
                  </a:lnTo>
                  <a:lnTo>
                    <a:pt x="220" y="214"/>
                  </a:lnTo>
                  <a:lnTo>
                    <a:pt x="206" y="220"/>
                  </a:lnTo>
                  <a:lnTo>
                    <a:pt x="194" y="228"/>
                  </a:lnTo>
                  <a:lnTo>
                    <a:pt x="172" y="244"/>
                  </a:lnTo>
                  <a:lnTo>
                    <a:pt x="172" y="250"/>
                  </a:lnTo>
                  <a:lnTo>
                    <a:pt x="174" y="258"/>
                  </a:lnTo>
                  <a:lnTo>
                    <a:pt x="178" y="266"/>
                  </a:lnTo>
                  <a:lnTo>
                    <a:pt x="184" y="278"/>
                  </a:lnTo>
                  <a:lnTo>
                    <a:pt x="182" y="286"/>
                  </a:lnTo>
                  <a:lnTo>
                    <a:pt x="176" y="292"/>
                  </a:lnTo>
                  <a:lnTo>
                    <a:pt x="172" y="298"/>
                  </a:lnTo>
                  <a:lnTo>
                    <a:pt x="164" y="300"/>
                  </a:lnTo>
                  <a:lnTo>
                    <a:pt x="152" y="306"/>
                  </a:lnTo>
                  <a:lnTo>
                    <a:pt x="146" y="310"/>
                  </a:lnTo>
                  <a:lnTo>
                    <a:pt x="142" y="314"/>
                  </a:lnTo>
                  <a:lnTo>
                    <a:pt x="142" y="326"/>
                  </a:lnTo>
                  <a:lnTo>
                    <a:pt x="140" y="338"/>
                  </a:lnTo>
                  <a:lnTo>
                    <a:pt x="138" y="350"/>
                  </a:lnTo>
                  <a:lnTo>
                    <a:pt x="140" y="356"/>
                  </a:lnTo>
                  <a:lnTo>
                    <a:pt x="142" y="360"/>
                  </a:lnTo>
                  <a:lnTo>
                    <a:pt x="206" y="360"/>
                  </a:lnTo>
                  <a:lnTo>
                    <a:pt x="214" y="352"/>
                  </a:lnTo>
                  <a:lnTo>
                    <a:pt x="222" y="346"/>
                  </a:lnTo>
                  <a:lnTo>
                    <a:pt x="228" y="342"/>
                  </a:lnTo>
                  <a:lnTo>
                    <a:pt x="234" y="342"/>
                  </a:lnTo>
                  <a:lnTo>
                    <a:pt x="242" y="340"/>
                  </a:lnTo>
                  <a:lnTo>
                    <a:pt x="252" y="342"/>
                  </a:lnTo>
                  <a:lnTo>
                    <a:pt x="256" y="348"/>
                  </a:lnTo>
                  <a:lnTo>
                    <a:pt x="260" y="350"/>
                  </a:lnTo>
                  <a:lnTo>
                    <a:pt x="266" y="356"/>
                  </a:lnTo>
                  <a:lnTo>
                    <a:pt x="274" y="360"/>
                  </a:lnTo>
                  <a:lnTo>
                    <a:pt x="282" y="378"/>
                  </a:lnTo>
                  <a:lnTo>
                    <a:pt x="290" y="422"/>
                  </a:lnTo>
                  <a:lnTo>
                    <a:pt x="300" y="436"/>
                  </a:lnTo>
                  <a:lnTo>
                    <a:pt x="314" y="448"/>
                  </a:lnTo>
                  <a:lnTo>
                    <a:pt x="330" y="460"/>
                  </a:lnTo>
                  <a:lnTo>
                    <a:pt x="340" y="464"/>
                  </a:lnTo>
                  <a:lnTo>
                    <a:pt x="352" y="468"/>
                  </a:lnTo>
                  <a:lnTo>
                    <a:pt x="372" y="502"/>
                  </a:lnTo>
                  <a:lnTo>
                    <a:pt x="368" y="502"/>
                  </a:lnTo>
                  <a:lnTo>
                    <a:pt x="362" y="504"/>
                  </a:lnTo>
                  <a:lnTo>
                    <a:pt x="354" y="512"/>
                  </a:lnTo>
                  <a:lnTo>
                    <a:pt x="346" y="520"/>
                  </a:lnTo>
                  <a:lnTo>
                    <a:pt x="340" y="526"/>
                  </a:lnTo>
                  <a:lnTo>
                    <a:pt x="336" y="534"/>
                  </a:lnTo>
                  <a:lnTo>
                    <a:pt x="328" y="540"/>
                  </a:lnTo>
                  <a:lnTo>
                    <a:pt x="312" y="554"/>
                  </a:lnTo>
                  <a:lnTo>
                    <a:pt x="296" y="564"/>
                  </a:lnTo>
                  <a:lnTo>
                    <a:pt x="280" y="570"/>
                  </a:lnTo>
                  <a:lnTo>
                    <a:pt x="266" y="582"/>
                  </a:lnTo>
                  <a:lnTo>
                    <a:pt x="254" y="592"/>
                  </a:lnTo>
                  <a:lnTo>
                    <a:pt x="244" y="606"/>
                  </a:lnTo>
                  <a:lnTo>
                    <a:pt x="234" y="620"/>
                  </a:lnTo>
                  <a:lnTo>
                    <a:pt x="202" y="650"/>
                  </a:lnTo>
                  <a:lnTo>
                    <a:pt x="190" y="662"/>
                  </a:lnTo>
                  <a:lnTo>
                    <a:pt x="182" y="676"/>
                  </a:lnTo>
                  <a:lnTo>
                    <a:pt x="176" y="690"/>
                  </a:lnTo>
                  <a:lnTo>
                    <a:pt x="176" y="708"/>
                  </a:lnTo>
                  <a:lnTo>
                    <a:pt x="180" y="730"/>
                  </a:lnTo>
                  <a:lnTo>
                    <a:pt x="190" y="756"/>
                  </a:lnTo>
                  <a:lnTo>
                    <a:pt x="192" y="768"/>
                  </a:lnTo>
                  <a:close/>
                </a:path>
              </a:pathLst>
            </a:custGeom>
            <a:gradFill>
              <a:gsLst>
                <a:gs pos="0">
                  <a:srgbClr val="008DCB"/>
                </a:gs>
                <a:gs pos="100000">
                  <a:srgbClr val="167AC7"/>
                </a:gs>
              </a:gsLst>
              <a:lin ang="5400000" scaled="1"/>
            </a:gradFill>
            <a:ln w="9525">
              <a:solidFill>
                <a:schemeClr val="bg1"/>
              </a:solidFill>
              <a:round/>
              <a:headEnd/>
              <a:tailEnd/>
            </a:ln>
            <a:extLst/>
          </p:spPr>
          <p:txBody>
            <a:bodyPr/>
            <a:lstStyle/>
            <a:p>
              <a:pPr fontAlgn="base">
                <a:spcBef>
                  <a:spcPct val="0"/>
                </a:spcBef>
                <a:spcAft>
                  <a:spcPct val="0"/>
                </a:spcAft>
              </a:pPr>
              <a:endParaRPr lang="zh-CN" altLang="en-US" kern="0">
                <a:solidFill>
                  <a:prstClr val="black"/>
                </a:solidFill>
                <a:latin typeface="Arial" charset="0"/>
              </a:endParaRPr>
            </a:p>
          </p:txBody>
        </p:sp>
        <p:sp>
          <p:nvSpPr>
            <p:cNvPr id="29" name="Freeform 33"/>
            <p:cNvSpPr>
              <a:spLocks/>
            </p:cNvSpPr>
            <p:nvPr/>
          </p:nvSpPr>
          <p:spPr bwMode="auto">
            <a:xfrm>
              <a:off x="555625" y="1035051"/>
              <a:ext cx="3143250" cy="2406650"/>
            </a:xfrm>
            <a:custGeom>
              <a:avLst/>
              <a:gdLst>
                <a:gd name="T0" fmla="*/ 1348 w 1980"/>
                <a:gd name="T1" fmla="*/ 1486 h 1516"/>
                <a:gd name="T2" fmla="*/ 1296 w 1980"/>
                <a:gd name="T3" fmla="*/ 1480 h 1516"/>
                <a:gd name="T4" fmla="*/ 1206 w 1980"/>
                <a:gd name="T5" fmla="*/ 1418 h 1516"/>
                <a:gd name="T6" fmla="*/ 1068 w 1980"/>
                <a:gd name="T7" fmla="*/ 1416 h 1516"/>
                <a:gd name="T8" fmla="*/ 938 w 1980"/>
                <a:gd name="T9" fmla="*/ 1464 h 1516"/>
                <a:gd name="T10" fmla="*/ 842 w 1980"/>
                <a:gd name="T11" fmla="*/ 1464 h 1516"/>
                <a:gd name="T12" fmla="*/ 720 w 1980"/>
                <a:gd name="T13" fmla="*/ 1458 h 1516"/>
                <a:gd name="T14" fmla="*/ 664 w 1980"/>
                <a:gd name="T15" fmla="*/ 1408 h 1516"/>
                <a:gd name="T16" fmla="*/ 580 w 1980"/>
                <a:gd name="T17" fmla="*/ 1446 h 1516"/>
                <a:gd name="T18" fmla="*/ 528 w 1980"/>
                <a:gd name="T19" fmla="*/ 1412 h 1516"/>
                <a:gd name="T20" fmla="*/ 420 w 1980"/>
                <a:gd name="T21" fmla="*/ 1446 h 1516"/>
                <a:gd name="T22" fmla="*/ 332 w 1980"/>
                <a:gd name="T23" fmla="*/ 1490 h 1516"/>
                <a:gd name="T24" fmla="*/ 278 w 1980"/>
                <a:gd name="T25" fmla="*/ 1444 h 1516"/>
                <a:gd name="T26" fmla="*/ 256 w 1980"/>
                <a:gd name="T27" fmla="*/ 1350 h 1516"/>
                <a:gd name="T28" fmla="*/ 190 w 1980"/>
                <a:gd name="T29" fmla="*/ 1318 h 1516"/>
                <a:gd name="T30" fmla="*/ 112 w 1980"/>
                <a:gd name="T31" fmla="*/ 1224 h 1516"/>
                <a:gd name="T32" fmla="*/ 98 w 1980"/>
                <a:gd name="T33" fmla="*/ 1128 h 1516"/>
                <a:gd name="T34" fmla="*/ 36 w 1980"/>
                <a:gd name="T35" fmla="*/ 1054 h 1516"/>
                <a:gd name="T36" fmla="*/ 86 w 1980"/>
                <a:gd name="T37" fmla="*/ 920 h 1516"/>
                <a:gd name="T38" fmla="*/ 20 w 1980"/>
                <a:gd name="T39" fmla="*/ 884 h 1516"/>
                <a:gd name="T40" fmla="*/ 0 w 1980"/>
                <a:gd name="T41" fmla="*/ 864 h 1516"/>
                <a:gd name="T42" fmla="*/ 8 w 1980"/>
                <a:gd name="T43" fmla="*/ 798 h 1516"/>
                <a:gd name="T44" fmla="*/ 106 w 1980"/>
                <a:gd name="T45" fmla="*/ 726 h 1516"/>
                <a:gd name="T46" fmla="*/ 236 w 1980"/>
                <a:gd name="T47" fmla="*/ 732 h 1516"/>
                <a:gd name="T48" fmla="*/ 308 w 1980"/>
                <a:gd name="T49" fmla="*/ 746 h 1516"/>
                <a:gd name="T50" fmla="*/ 418 w 1980"/>
                <a:gd name="T51" fmla="*/ 684 h 1516"/>
                <a:gd name="T52" fmla="*/ 510 w 1980"/>
                <a:gd name="T53" fmla="*/ 688 h 1516"/>
                <a:gd name="T54" fmla="*/ 638 w 1980"/>
                <a:gd name="T55" fmla="*/ 620 h 1516"/>
                <a:gd name="T56" fmla="*/ 708 w 1980"/>
                <a:gd name="T57" fmla="*/ 536 h 1516"/>
                <a:gd name="T58" fmla="*/ 728 w 1980"/>
                <a:gd name="T59" fmla="*/ 392 h 1516"/>
                <a:gd name="T60" fmla="*/ 772 w 1980"/>
                <a:gd name="T61" fmla="*/ 326 h 1516"/>
                <a:gd name="T62" fmla="*/ 904 w 1980"/>
                <a:gd name="T63" fmla="*/ 356 h 1516"/>
                <a:gd name="T64" fmla="*/ 926 w 1980"/>
                <a:gd name="T65" fmla="*/ 302 h 1516"/>
                <a:gd name="T66" fmla="*/ 1008 w 1980"/>
                <a:gd name="T67" fmla="*/ 172 h 1516"/>
                <a:gd name="T68" fmla="*/ 1092 w 1980"/>
                <a:gd name="T69" fmla="*/ 186 h 1516"/>
                <a:gd name="T70" fmla="*/ 1196 w 1980"/>
                <a:gd name="T71" fmla="*/ 202 h 1516"/>
                <a:gd name="T72" fmla="*/ 1246 w 1980"/>
                <a:gd name="T73" fmla="*/ 76 h 1516"/>
                <a:gd name="T74" fmla="*/ 1352 w 1980"/>
                <a:gd name="T75" fmla="*/ 36 h 1516"/>
                <a:gd name="T76" fmla="*/ 1426 w 1980"/>
                <a:gd name="T77" fmla="*/ 22 h 1516"/>
                <a:gd name="T78" fmla="*/ 1568 w 1980"/>
                <a:gd name="T79" fmla="*/ 164 h 1516"/>
                <a:gd name="T80" fmla="*/ 1612 w 1980"/>
                <a:gd name="T81" fmla="*/ 320 h 1516"/>
                <a:gd name="T82" fmla="*/ 1568 w 1980"/>
                <a:gd name="T83" fmla="*/ 390 h 1516"/>
                <a:gd name="T84" fmla="*/ 1614 w 1980"/>
                <a:gd name="T85" fmla="*/ 488 h 1516"/>
                <a:gd name="T86" fmla="*/ 1778 w 1980"/>
                <a:gd name="T87" fmla="*/ 526 h 1516"/>
                <a:gd name="T88" fmla="*/ 1918 w 1980"/>
                <a:gd name="T89" fmla="*/ 628 h 1516"/>
                <a:gd name="T90" fmla="*/ 1974 w 1980"/>
                <a:gd name="T91" fmla="*/ 736 h 1516"/>
                <a:gd name="T92" fmla="*/ 1952 w 1980"/>
                <a:gd name="T93" fmla="*/ 832 h 1516"/>
                <a:gd name="T94" fmla="*/ 1878 w 1980"/>
                <a:gd name="T95" fmla="*/ 908 h 1516"/>
                <a:gd name="T96" fmla="*/ 1774 w 1980"/>
                <a:gd name="T97" fmla="*/ 980 h 1516"/>
                <a:gd name="T98" fmla="*/ 1672 w 1980"/>
                <a:gd name="T99" fmla="*/ 1034 h 1516"/>
                <a:gd name="T100" fmla="*/ 1646 w 1980"/>
                <a:gd name="T101" fmla="*/ 1106 h 1516"/>
                <a:gd name="T102" fmla="*/ 1580 w 1980"/>
                <a:gd name="T103" fmla="*/ 1194 h 1516"/>
                <a:gd name="T104" fmla="*/ 1396 w 1980"/>
                <a:gd name="T105" fmla="*/ 1236 h 1516"/>
                <a:gd name="T106" fmla="*/ 1404 w 1980"/>
                <a:gd name="T107" fmla="*/ 1294 h 1516"/>
                <a:gd name="T108" fmla="*/ 1474 w 1980"/>
                <a:gd name="T109" fmla="*/ 1370 h 1516"/>
                <a:gd name="T110" fmla="*/ 1434 w 1980"/>
                <a:gd name="T111" fmla="*/ 1426 h 1516"/>
                <a:gd name="T112" fmla="*/ 1450 w 1980"/>
                <a:gd name="T113" fmla="*/ 1504 h 151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1980" h="1516">
                  <a:moveTo>
                    <a:pt x="1416" y="1516"/>
                  </a:moveTo>
                  <a:lnTo>
                    <a:pt x="1416" y="1516"/>
                  </a:lnTo>
                  <a:lnTo>
                    <a:pt x="1402" y="1508"/>
                  </a:lnTo>
                  <a:lnTo>
                    <a:pt x="1378" y="1484"/>
                  </a:lnTo>
                  <a:lnTo>
                    <a:pt x="1362" y="1484"/>
                  </a:lnTo>
                  <a:lnTo>
                    <a:pt x="1352" y="1484"/>
                  </a:lnTo>
                  <a:lnTo>
                    <a:pt x="1348" y="1486"/>
                  </a:lnTo>
                  <a:lnTo>
                    <a:pt x="1346" y="1488"/>
                  </a:lnTo>
                  <a:lnTo>
                    <a:pt x="1340" y="1502"/>
                  </a:lnTo>
                  <a:lnTo>
                    <a:pt x="1330" y="1498"/>
                  </a:lnTo>
                  <a:lnTo>
                    <a:pt x="1304" y="1500"/>
                  </a:lnTo>
                  <a:lnTo>
                    <a:pt x="1298" y="1490"/>
                  </a:lnTo>
                  <a:lnTo>
                    <a:pt x="1296" y="1480"/>
                  </a:lnTo>
                  <a:lnTo>
                    <a:pt x="1294" y="1466"/>
                  </a:lnTo>
                  <a:lnTo>
                    <a:pt x="1276" y="1458"/>
                  </a:lnTo>
                  <a:lnTo>
                    <a:pt x="1252" y="1438"/>
                  </a:lnTo>
                  <a:lnTo>
                    <a:pt x="1242" y="1430"/>
                  </a:lnTo>
                  <a:lnTo>
                    <a:pt x="1230" y="1424"/>
                  </a:lnTo>
                  <a:lnTo>
                    <a:pt x="1218" y="1420"/>
                  </a:lnTo>
                  <a:lnTo>
                    <a:pt x="1206" y="1418"/>
                  </a:lnTo>
                  <a:lnTo>
                    <a:pt x="1194" y="1418"/>
                  </a:lnTo>
                  <a:lnTo>
                    <a:pt x="1180" y="1422"/>
                  </a:lnTo>
                  <a:lnTo>
                    <a:pt x="1142" y="1428"/>
                  </a:lnTo>
                  <a:lnTo>
                    <a:pt x="1122" y="1428"/>
                  </a:lnTo>
                  <a:lnTo>
                    <a:pt x="1104" y="1428"/>
                  </a:lnTo>
                  <a:lnTo>
                    <a:pt x="1068" y="1416"/>
                  </a:lnTo>
                  <a:lnTo>
                    <a:pt x="1038" y="1416"/>
                  </a:lnTo>
                  <a:lnTo>
                    <a:pt x="1018" y="1426"/>
                  </a:lnTo>
                  <a:lnTo>
                    <a:pt x="1000" y="1436"/>
                  </a:lnTo>
                  <a:lnTo>
                    <a:pt x="984" y="1450"/>
                  </a:lnTo>
                  <a:lnTo>
                    <a:pt x="978" y="1458"/>
                  </a:lnTo>
                  <a:lnTo>
                    <a:pt x="972" y="1466"/>
                  </a:lnTo>
                  <a:lnTo>
                    <a:pt x="938" y="1464"/>
                  </a:lnTo>
                  <a:lnTo>
                    <a:pt x="906" y="1450"/>
                  </a:lnTo>
                  <a:lnTo>
                    <a:pt x="884" y="1450"/>
                  </a:lnTo>
                  <a:lnTo>
                    <a:pt x="876" y="1452"/>
                  </a:lnTo>
                  <a:lnTo>
                    <a:pt x="870" y="1458"/>
                  </a:lnTo>
                  <a:lnTo>
                    <a:pt x="842" y="1464"/>
                  </a:lnTo>
                  <a:lnTo>
                    <a:pt x="826" y="1466"/>
                  </a:lnTo>
                  <a:lnTo>
                    <a:pt x="814" y="1470"/>
                  </a:lnTo>
                  <a:lnTo>
                    <a:pt x="802" y="1476"/>
                  </a:lnTo>
                  <a:lnTo>
                    <a:pt x="788" y="1480"/>
                  </a:lnTo>
                  <a:lnTo>
                    <a:pt x="776" y="1480"/>
                  </a:lnTo>
                  <a:lnTo>
                    <a:pt x="764" y="1476"/>
                  </a:lnTo>
                  <a:lnTo>
                    <a:pt x="740" y="1468"/>
                  </a:lnTo>
                  <a:lnTo>
                    <a:pt x="720" y="1458"/>
                  </a:lnTo>
                  <a:lnTo>
                    <a:pt x="708" y="1448"/>
                  </a:lnTo>
                  <a:lnTo>
                    <a:pt x="706" y="1428"/>
                  </a:lnTo>
                  <a:lnTo>
                    <a:pt x="704" y="1424"/>
                  </a:lnTo>
                  <a:lnTo>
                    <a:pt x="702" y="1420"/>
                  </a:lnTo>
                  <a:lnTo>
                    <a:pt x="694" y="1414"/>
                  </a:lnTo>
                  <a:lnTo>
                    <a:pt x="684" y="1406"/>
                  </a:lnTo>
                  <a:lnTo>
                    <a:pt x="664" y="1408"/>
                  </a:lnTo>
                  <a:lnTo>
                    <a:pt x="658" y="1408"/>
                  </a:lnTo>
                  <a:lnTo>
                    <a:pt x="654" y="1410"/>
                  </a:lnTo>
                  <a:lnTo>
                    <a:pt x="646" y="1418"/>
                  </a:lnTo>
                  <a:lnTo>
                    <a:pt x="634" y="1434"/>
                  </a:lnTo>
                  <a:lnTo>
                    <a:pt x="618" y="1438"/>
                  </a:lnTo>
                  <a:lnTo>
                    <a:pt x="602" y="1440"/>
                  </a:lnTo>
                  <a:lnTo>
                    <a:pt x="586" y="1442"/>
                  </a:lnTo>
                  <a:lnTo>
                    <a:pt x="580" y="1446"/>
                  </a:lnTo>
                  <a:lnTo>
                    <a:pt x="572" y="1448"/>
                  </a:lnTo>
                  <a:lnTo>
                    <a:pt x="566" y="1448"/>
                  </a:lnTo>
                  <a:lnTo>
                    <a:pt x="562" y="1438"/>
                  </a:lnTo>
                  <a:lnTo>
                    <a:pt x="550" y="1428"/>
                  </a:lnTo>
                  <a:lnTo>
                    <a:pt x="540" y="1420"/>
                  </a:lnTo>
                  <a:lnTo>
                    <a:pt x="528" y="1412"/>
                  </a:lnTo>
                  <a:lnTo>
                    <a:pt x="516" y="1406"/>
                  </a:lnTo>
                  <a:lnTo>
                    <a:pt x="504" y="1400"/>
                  </a:lnTo>
                  <a:lnTo>
                    <a:pt x="492" y="1398"/>
                  </a:lnTo>
                  <a:lnTo>
                    <a:pt x="482" y="1396"/>
                  </a:lnTo>
                  <a:lnTo>
                    <a:pt x="470" y="1398"/>
                  </a:lnTo>
                  <a:lnTo>
                    <a:pt x="448" y="1414"/>
                  </a:lnTo>
                  <a:lnTo>
                    <a:pt x="432" y="1428"/>
                  </a:lnTo>
                  <a:lnTo>
                    <a:pt x="420" y="1446"/>
                  </a:lnTo>
                  <a:lnTo>
                    <a:pt x="408" y="1468"/>
                  </a:lnTo>
                  <a:lnTo>
                    <a:pt x="398" y="1480"/>
                  </a:lnTo>
                  <a:lnTo>
                    <a:pt x="388" y="1488"/>
                  </a:lnTo>
                  <a:lnTo>
                    <a:pt x="376" y="1494"/>
                  </a:lnTo>
                  <a:lnTo>
                    <a:pt x="362" y="1498"/>
                  </a:lnTo>
                  <a:lnTo>
                    <a:pt x="332" y="1490"/>
                  </a:lnTo>
                  <a:lnTo>
                    <a:pt x="322" y="1484"/>
                  </a:lnTo>
                  <a:lnTo>
                    <a:pt x="318" y="1482"/>
                  </a:lnTo>
                  <a:lnTo>
                    <a:pt x="312" y="1482"/>
                  </a:lnTo>
                  <a:lnTo>
                    <a:pt x="308" y="1472"/>
                  </a:lnTo>
                  <a:lnTo>
                    <a:pt x="304" y="1464"/>
                  </a:lnTo>
                  <a:lnTo>
                    <a:pt x="298" y="1456"/>
                  </a:lnTo>
                  <a:lnTo>
                    <a:pt x="292" y="1452"/>
                  </a:lnTo>
                  <a:lnTo>
                    <a:pt x="278" y="1444"/>
                  </a:lnTo>
                  <a:lnTo>
                    <a:pt x="264" y="1438"/>
                  </a:lnTo>
                  <a:lnTo>
                    <a:pt x="252" y="1420"/>
                  </a:lnTo>
                  <a:lnTo>
                    <a:pt x="252" y="1378"/>
                  </a:lnTo>
                  <a:lnTo>
                    <a:pt x="256" y="1372"/>
                  </a:lnTo>
                  <a:lnTo>
                    <a:pt x="256" y="1364"/>
                  </a:lnTo>
                  <a:lnTo>
                    <a:pt x="256" y="1350"/>
                  </a:lnTo>
                  <a:lnTo>
                    <a:pt x="250" y="1340"/>
                  </a:lnTo>
                  <a:lnTo>
                    <a:pt x="244" y="1332"/>
                  </a:lnTo>
                  <a:lnTo>
                    <a:pt x="234" y="1326"/>
                  </a:lnTo>
                  <a:lnTo>
                    <a:pt x="226" y="1324"/>
                  </a:lnTo>
                  <a:lnTo>
                    <a:pt x="206" y="1322"/>
                  </a:lnTo>
                  <a:lnTo>
                    <a:pt x="198" y="1320"/>
                  </a:lnTo>
                  <a:lnTo>
                    <a:pt x="190" y="1318"/>
                  </a:lnTo>
                  <a:lnTo>
                    <a:pt x="174" y="1302"/>
                  </a:lnTo>
                  <a:lnTo>
                    <a:pt x="150" y="1258"/>
                  </a:lnTo>
                  <a:lnTo>
                    <a:pt x="114" y="1250"/>
                  </a:lnTo>
                  <a:lnTo>
                    <a:pt x="112" y="1242"/>
                  </a:lnTo>
                  <a:lnTo>
                    <a:pt x="112" y="1232"/>
                  </a:lnTo>
                  <a:lnTo>
                    <a:pt x="112" y="1224"/>
                  </a:lnTo>
                  <a:lnTo>
                    <a:pt x="114" y="1216"/>
                  </a:lnTo>
                  <a:lnTo>
                    <a:pt x="120" y="1200"/>
                  </a:lnTo>
                  <a:lnTo>
                    <a:pt x="126" y="1186"/>
                  </a:lnTo>
                  <a:lnTo>
                    <a:pt x="124" y="1174"/>
                  </a:lnTo>
                  <a:lnTo>
                    <a:pt x="122" y="1162"/>
                  </a:lnTo>
                  <a:lnTo>
                    <a:pt x="118" y="1152"/>
                  </a:lnTo>
                  <a:lnTo>
                    <a:pt x="112" y="1144"/>
                  </a:lnTo>
                  <a:lnTo>
                    <a:pt x="98" y="1128"/>
                  </a:lnTo>
                  <a:lnTo>
                    <a:pt x="84" y="1114"/>
                  </a:lnTo>
                  <a:lnTo>
                    <a:pt x="38" y="1092"/>
                  </a:lnTo>
                  <a:lnTo>
                    <a:pt x="32" y="1084"/>
                  </a:lnTo>
                  <a:lnTo>
                    <a:pt x="32" y="1062"/>
                  </a:lnTo>
                  <a:lnTo>
                    <a:pt x="32" y="1056"/>
                  </a:lnTo>
                  <a:lnTo>
                    <a:pt x="36" y="1054"/>
                  </a:lnTo>
                  <a:lnTo>
                    <a:pt x="40" y="1050"/>
                  </a:lnTo>
                  <a:lnTo>
                    <a:pt x="46" y="1048"/>
                  </a:lnTo>
                  <a:lnTo>
                    <a:pt x="66" y="1038"/>
                  </a:lnTo>
                  <a:lnTo>
                    <a:pt x="78" y="1028"/>
                  </a:lnTo>
                  <a:lnTo>
                    <a:pt x="82" y="1024"/>
                  </a:lnTo>
                  <a:lnTo>
                    <a:pt x="86" y="1018"/>
                  </a:lnTo>
                  <a:lnTo>
                    <a:pt x="86" y="920"/>
                  </a:lnTo>
                  <a:lnTo>
                    <a:pt x="82" y="904"/>
                  </a:lnTo>
                  <a:lnTo>
                    <a:pt x="76" y="894"/>
                  </a:lnTo>
                  <a:lnTo>
                    <a:pt x="68" y="888"/>
                  </a:lnTo>
                  <a:lnTo>
                    <a:pt x="60" y="886"/>
                  </a:lnTo>
                  <a:lnTo>
                    <a:pt x="50" y="884"/>
                  </a:lnTo>
                  <a:lnTo>
                    <a:pt x="40" y="884"/>
                  </a:lnTo>
                  <a:lnTo>
                    <a:pt x="20" y="884"/>
                  </a:lnTo>
                  <a:lnTo>
                    <a:pt x="14" y="888"/>
                  </a:lnTo>
                  <a:lnTo>
                    <a:pt x="10" y="894"/>
                  </a:lnTo>
                  <a:lnTo>
                    <a:pt x="8" y="894"/>
                  </a:lnTo>
                  <a:lnTo>
                    <a:pt x="8" y="898"/>
                  </a:lnTo>
                  <a:lnTo>
                    <a:pt x="2" y="882"/>
                  </a:lnTo>
                  <a:lnTo>
                    <a:pt x="0" y="872"/>
                  </a:lnTo>
                  <a:lnTo>
                    <a:pt x="0" y="864"/>
                  </a:lnTo>
                  <a:lnTo>
                    <a:pt x="2" y="856"/>
                  </a:lnTo>
                  <a:lnTo>
                    <a:pt x="26" y="844"/>
                  </a:lnTo>
                  <a:lnTo>
                    <a:pt x="26" y="820"/>
                  </a:lnTo>
                  <a:lnTo>
                    <a:pt x="18" y="808"/>
                  </a:lnTo>
                  <a:lnTo>
                    <a:pt x="12" y="802"/>
                  </a:lnTo>
                  <a:lnTo>
                    <a:pt x="8" y="798"/>
                  </a:lnTo>
                  <a:lnTo>
                    <a:pt x="8" y="796"/>
                  </a:lnTo>
                  <a:lnTo>
                    <a:pt x="16" y="792"/>
                  </a:lnTo>
                  <a:lnTo>
                    <a:pt x="26" y="786"/>
                  </a:lnTo>
                  <a:lnTo>
                    <a:pt x="40" y="778"/>
                  </a:lnTo>
                  <a:lnTo>
                    <a:pt x="64" y="742"/>
                  </a:lnTo>
                  <a:lnTo>
                    <a:pt x="106" y="726"/>
                  </a:lnTo>
                  <a:lnTo>
                    <a:pt x="136" y="724"/>
                  </a:lnTo>
                  <a:lnTo>
                    <a:pt x="160" y="722"/>
                  </a:lnTo>
                  <a:lnTo>
                    <a:pt x="186" y="716"/>
                  </a:lnTo>
                  <a:lnTo>
                    <a:pt x="214" y="704"/>
                  </a:lnTo>
                  <a:lnTo>
                    <a:pt x="232" y="704"/>
                  </a:lnTo>
                  <a:lnTo>
                    <a:pt x="232" y="716"/>
                  </a:lnTo>
                  <a:lnTo>
                    <a:pt x="236" y="732"/>
                  </a:lnTo>
                  <a:lnTo>
                    <a:pt x="240" y="738"/>
                  </a:lnTo>
                  <a:lnTo>
                    <a:pt x="246" y="746"/>
                  </a:lnTo>
                  <a:lnTo>
                    <a:pt x="254" y="752"/>
                  </a:lnTo>
                  <a:lnTo>
                    <a:pt x="262" y="756"/>
                  </a:lnTo>
                  <a:lnTo>
                    <a:pt x="274" y="756"/>
                  </a:lnTo>
                  <a:lnTo>
                    <a:pt x="284" y="754"/>
                  </a:lnTo>
                  <a:lnTo>
                    <a:pt x="296" y="752"/>
                  </a:lnTo>
                  <a:lnTo>
                    <a:pt x="308" y="746"/>
                  </a:lnTo>
                  <a:lnTo>
                    <a:pt x="338" y="706"/>
                  </a:lnTo>
                  <a:lnTo>
                    <a:pt x="362" y="708"/>
                  </a:lnTo>
                  <a:lnTo>
                    <a:pt x="374" y="708"/>
                  </a:lnTo>
                  <a:lnTo>
                    <a:pt x="388" y="706"/>
                  </a:lnTo>
                  <a:lnTo>
                    <a:pt x="402" y="694"/>
                  </a:lnTo>
                  <a:lnTo>
                    <a:pt x="418" y="684"/>
                  </a:lnTo>
                  <a:lnTo>
                    <a:pt x="436" y="682"/>
                  </a:lnTo>
                  <a:lnTo>
                    <a:pt x="458" y="690"/>
                  </a:lnTo>
                  <a:lnTo>
                    <a:pt x="472" y="694"/>
                  </a:lnTo>
                  <a:lnTo>
                    <a:pt x="488" y="696"/>
                  </a:lnTo>
                  <a:lnTo>
                    <a:pt x="498" y="692"/>
                  </a:lnTo>
                  <a:lnTo>
                    <a:pt x="510" y="688"/>
                  </a:lnTo>
                  <a:lnTo>
                    <a:pt x="536" y="686"/>
                  </a:lnTo>
                  <a:lnTo>
                    <a:pt x="562" y="682"/>
                  </a:lnTo>
                  <a:lnTo>
                    <a:pt x="576" y="678"/>
                  </a:lnTo>
                  <a:lnTo>
                    <a:pt x="588" y="674"/>
                  </a:lnTo>
                  <a:lnTo>
                    <a:pt x="628" y="650"/>
                  </a:lnTo>
                  <a:lnTo>
                    <a:pt x="638" y="620"/>
                  </a:lnTo>
                  <a:lnTo>
                    <a:pt x="648" y="616"/>
                  </a:lnTo>
                  <a:lnTo>
                    <a:pt x="656" y="608"/>
                  </a:lnTo>
                  <a:lnTo>
                    <a:pt x="662" y="600"/>
                  </a:lnTo>
                  <a:lnTo>
                    <a:pt x="668" y="590"/>
                  </a:lnTo>
                  <a:lnTo>
                    <a:pt x="676" y="568"/>
                  </a:lnTo>
                  <a:lnTo>
                    <a:pt x="682" y="550"/>
                  </a:lnTo>
                  <a:lnTo>
                    <a:pt x="700" y="542"/>
                  </a:lnTo>
                  <a:lnTo>
                    <a:pt x="708" y="536"/>
                  </a:lnTo>
                  <a:lnTo>
                    <a:pt x="716" y="528"/>
                  </a:lnTo>
                  <a:lnTo>
                    <a:pt x="730" y="496"/>
                  </a:lnTo>
                  <a:lnTo>
                    <a:pt x="732" y="438"/>
                  </a:lnTo>
                  <a:lnTo>
                    <a:pt x="726" y="414"/>
                  </a:lnTo>
                  <a:lnTo>
                    <a:pt x="728" y="392"/>
                  </a:lnTo>
                  <a:lnTo>
                    <a:pt x="732" y="370"/>
                  </a:lnTo>
                  <a:lnTo>
                    <a:pt x="732" y="358"/>
                  </a:lnTo>
                  <a:lnTo>
                    <a:pt x="732" y="350"/>
                  </a:lnTo>
                  <a:lnTo>
                    <a:pt x="730" y="342"/>
                  </a:lnTo>
                  <a:lnTo>
                    <a:pt x="726" y="334"/>
                  </a:lnTo>
                  <a:lnTo>
                    <a:pt x="722" y="324"/>
                  </a:lnTo>
                  <a:lnTo>
                    <a:pt x="772" y="326"/>
                  </a:lnTo>
                  <a:lnTo>
                    <a:pt x="798" y="328"/>
                  </a:lnTo>
                  <a:lnTo>
                    <a:pt x="824" y="332"/>
                  </a:lnTo>
                  <a:lnTo>
                    <a:pt x="834" y="334"/>
                  </a:lnTo>
                  <a:lnTo>
                    <a:pt x="842" y="338"/>
                  </a:lnTo>
                  <a:lnTo>
                    <a:pt x="860" y="340"/>
                  </a:lnTo>
                  <a:lnTo>
                    <a:pt x="882" y="344"/>
                  </a:lnTo>
                  <a:lnTo>
                    <a:pt x="892" y="350"/>
                  </a:lnTo>
                  <a:lnTo>
                    <a:pt x="904" y="356"/>
                  </a:lnTo>
                  <a:lnTo>
                    <a:pt x="918" y="356"/>
                  </a:lnTo>
                  <a:lnTo>
                    <a:pt x="932" y="342"/>
                  </a:lnTo>
                  <a:lnTo>
                    <a:pt x="932" y="328"/>
                  </a:lnTo>
                  <a:lnTo>
                    <a:pt x="928" y="314"/>
                  </a:lnTo>
                  <a:lnTo>
                    <a:pt x="926" y="302"/>
                  </a:lnTo>
                  <a:lnTo>
                    <a:pt x="930" y="290"/>
                  </a:lnTo>
                  <a:lnTo>
                    <a:pt x="934" y="280"/>
                  </a:lnTo>
                  <a:lnTo>
                    <a:pt x="972" y="234"/>
                  </a:lnTo>
                  <a:lnTo>
                    <a:pt x="978" y="214"/>
                  </a:lnTo>
                  <a:lnTo>
                    <a:pt x="984" y="200"/>
                  </a:lnTo>
                  <a:lnTo>
                    <a:pt x="994" y="186"/>
                  </a:lnTo>
                  <a:lnTo>
                    <a:pt x="1008" y="172"/>
                  </a:lnTo>
                  <a:lnTo>
                    <a:pt x="1012" y="160"/>
                  </a:lnTo>
                  <a:lnTo>
                    <a:pt x="1016" y="154"/>
                  </a:lnTo>
                  <a:lnTo>
                    <a:pt x="1018" y="152"/>
                  </a:lnTo>
                  <a:lnTo>
                    <a:pt x="1022" y="150"/>
                  </a:lnTo>
                  <a:lnTo>
                    <a:pt x="1034" y="150"/>
                  </a:lnTo>
                  <a:lnTo>
                    <a:pt x="1092" y="186"/>
                  </a:lnTo>
                  <a:lnTo>
                    <a:pt x="1104" y="188"/>
                  </a:lnTo>
                  <a:lnTo>
                    <a:pt x="1118" y="190"/>
                  </a:lnTo>
                  <a:lnTo>
                    <a:pt x="1134" y="194"/>
                  </a:lnTo>
                  <a:lnTo>
                    <a:pt x="1142" y="198"/>
                  </a:lnTo>
                  <a:lnTo>
                    <a:pt x="1150" y="204"/>
                  </a:lnTo>
                  <a:lnTo>
                    <a:pt x="1172" y="204"/>
                  </a:lnTo>
                  <a:lnTo>
                    <a:pt x="1184" y="204"/>
                  </a:lnTo>
                  <a:lnTo>
                    <a:pt x="1196" y="202"/>
                  </a:lnTo>
                  <a:lnTo>
                    <a:pt x="1208" y="198"/>
                  </a:lnTo>
                  <a:lnTo>
                    <a:pt x="1218" y="194"/>
                  </a:lnTo>
                  <a:lnTo>
                    <a:pt x="1226" y="186"/>
                  </a:lnTo>
                  <a:lnTo>
                    <a:pt x="1232" y="174"/>
                  </a:lnTo>
                  <a:lnTo>
                    <a:pt x="1226" y="106"/>
                  </a:lnTo>
                  <a:lnTo>
                    <a:pt x="1236" y="88"/>
                  </a:lnTo>
                  <a:lnTo>
                    <a:pt x="1246" y="76"/>
                  </a:lnTo>
                  <a:lnTo>
                    <a:pt x="1258" y="68"/>
                  </a:lnTo>
                  <a:lnTo>
                    <a:pt x="1270" y="62"/>
                  </a:lnTo>
                  <a:lnTo>
                    <a:pt x="1284" y="58"/>
                  </a:lnTo>
                  <a:lnTo>
                    <a:pt x="1298" y="56"/>
                  </a:lnTo>
                  <a:lnTo>
                    <a:pt x="1336" y="52"/>
                  </a:lnTo>
                  <a:lnTo>
                    <a:pt x="1340" y="50"/>
                  </a:lnTo>
                  <a:lnTo>
                    <a:pt x="1344" y="46"/>
                  </a:lnTo>
                  <a:lnTo>
                    <a:pt x="1352" y="36"/>
                  </a:lnTo>
                  <a:lnTo>
                    <a:pt x="1360" y="14"/>
                  </a:lnTo>
                  <a:lnTo>
                    <a:pt x="1374" y="0"/>
                  </a:lnTo>
                  <a:lnTo>
                    <a:pt x="1418" y="0"/>
                  </a:lnTo>
                  <a:lnTo>
                    <a:pt x="1420" y="2"/>
                  </a:lnTo>
                  <a:lnTo>
                    <a:pt x="1424" y="8"/>
                  </a:lnTo>
                  <a:lnTo>
                    <a:pt x="1426" y="22"/>
                  </a:lnTo>
                  <a:lnTo>
                    <a:pt x="1430" y="40"/>
                  </a:lnTo>
                  <a:lnTo>
                    <a:pt x="1436" y="58"/>
                  </a:lnTo>
                  <a:lnTo>
                    <a:pt x="1480" y="124"/>
                  </a:lnTo>
                  <a:lnTo>
                    <a:pt x="1504" y="134"/>
                  </a:lnTo>
                  <a:lnTo>
                    <a:pt x="1538" y="144"/>
                  </a:lnTo>
                  <a:lnTo>
                    <a:pt x="1568" y="164"/>
                  </a:lnTo>
                  <a:lnTo>
                    <a:pt x="1584" y="190"/>
                  </a:lnTo>
                  <a:lnTo>
                    <a:pt x="1590" y="242"/>
                  </a:lnTo>
                  <a:lnTo>
                    <a:pt x="1610" y="280"/>
                  </a:lnTo>
                  <a:lnTo>
                    <a:pt x="1612" y="298"/>
                  </a:lnTo>
                  <a:lnTo>
                    <a:pt x="1612" y="320"/>
                  </a:lnTo>
                  <a:lnTo>
                    <a:pt x="1612" y="332"/>
                  </a:lnTo>
                  <a:lnTo>
                    <a:pt x="1610" y="342"/>
                  </a:lnTo>
                  <a:lnTo>
                    <a:pt x="1606" y="354"/>
                  </a:lnTo>
                  <a:lnTo>
                    <a:pt x="1602" y="364"/>
                  </a:lnTo>
                  <a:lnTo>
                    <a:pt x="1580" y="378"/>
                  </a:lnTo>
                  <a:lnTo>
                    <a:pt x="1574" y="382"/>
                  </a:lnTo>
                  <a:lnTo>
                    <a:pt x="1572" y="386"/>
                  </a:lnTo>
                  <a:lnTo>
                    <a:pt x="1568" y="390"/>
                  </a:lnTo>
                  <a:lnTo>
                    <a:pt x="1568" y="396"/>
                  </a:lnTo>
                  <a:lnTo>
                    <a:pt x="1566" y="420"/>
                  </a:lnTo>
                  <a:lnTo>
                    <a:pt x="1570" y="440"/>
                  </a:lnTo>
                  <a:lnTo>
                    <a:pt x="1574" y="452"/>
                  </a:lnTo>
                  <a:lnTo>
                    <a:pt x="1582" y="466"/>
                  </a:lnTo>
                  <a:lnTo>
                    <a:pt x="1614" y="488"/>
                  </a:lnTo>
                  <a:lnTo>
                    <a:pt x="1662" y="500"/>
                  </a:lnTo>
                  <a:lnTo>
                    <a:pt x="1674" y="506"/>
                  </a:lnTo>
                  <a:lnTo>
                    <a:pt x="1688" y="512"/>
                  </a:lnTo>
                  <a:lnTo>
                    <a:pt x="1700" y="516"/>
                  </a:lnTo>
                  <a:lnTo>
                    <a:pt x="1714" y="520"/>
                  </a:lnTo>
                  <a:lnTo>
                    <a:pt x="1744" y="524"/>
                  </a:lnTo>
                  <a:lnTo>
                    <a:pt x="1778" y="526"/>
                  </a:lnTo>
                  <a:lnTo>
                    <a:pt x="1790" y="534"/>
                  </a:lnTo>
                  <a:lnTo>
                    <a:pt x="1806" y="546"/>
                  </a:lnTo>
                  <a:lnTo>
                    <a:pt x="1836" y="576"/>
                  </a:lnTo>
                  <a:lnTo>
                    <a:pt x="1882" y="614"/>
                  </a:lnTo>
                  <a:lnTo>
                    <a:pt x="1894" y="616"/>
                  </a:lnTo>
                  <a:lnTo>
                    <a:pt x="1906" y="620"/>
                  </a:lnTo>
                  <a:lnTo>
                    <a:pt x="1918" y="628"/>
                  </a:lnTo>
                  <a:lnTo>
                    <a:pt x="1930" y="640"/>
                  </a:lnTo>
                  <a:lnTo>
                    <a:pt x="1938" y="672"/>
                  </a:lnTo>
                  <a:lnTo>
                    <a:pt x="1944" y="690"/>
                  </a:lnTo>
                  <a:lnTo>
                    <a:pt x="1952" y="710"/>
                  </a:lnTo>
                  <a:lnTo>
                    <a:pt x="1964" y="718"/>
                  </a:lnTo>
                  <a:lnTo>
                    <a:pt x="1968" y="724"/>
                  </a:lnTo>
                  <a:lnTo>
                    <a:pt x="1974" y="736"/>
                  </a:lnTo>
                  <a:lnTo>
                    <a:pt x="1972" y="766"/>
                  </a:lnTo>
                  <a:lnTo>
                    <a:pt x="1980" y="788"/>
                  </a:lnTo>
                  <a:lnTo>
                    <a:pt x="1968" y="796"/>
                  </a:lnTo>
                  <a:lnTo>
                    <a:pt x="1960" y="804"/>
                  </a:lnTo>
                  <a:lnTo>
                    <a:pt x="1956" y="814"/>
                  </a:lnTo>
                  <a:lnTo>
                    <a:pt x="1952" y="832"/>
                  </a:lnTo>
                  <a:lnTo>
                    <a:pt x="1952" y="864"/>
                  </a:lnTo>
                  <a:lnTo>
                    <a:pt x="1958" y="902"/>
                  </a:lnTo>
                  <a:lnTo>
                    <a:pt x="1952" y="906"/>
                  </a:lnTo>
                  <a:lnTo>
                    <a:pt x="1878" y="908"/>
                  </a:lnTo>
                  <a:lnTo>
                    <a:pt x="1844" y="914"/>
                  </a:lnTo>
                  <a:lnTo>
                    <a:pt x="1830" y="918"/>
                  </a:lnTo>
                  <a:lnTo>
                    <a:pt x="1818" y="922"/>
                  </a:lnTo>
                  <a:lnTo>
                    <a:pt x="1808" y="930"/>
                  </a:lnTo>
                  <a:lnTo>
                    <a:pt x="1798" y="940"/>
                  </a:lnTo>
                  <a:lnTo>
                    <a:pt x="1792" y="952"/>
                  </a:lnTo>
                  <a:lnTo>
                    <a:pt x="1786" y="968"/>
                  </a:lnTo>
                  <a:lnTo>
                    <a:pt x="1774" y="980"/>
                  </a:lnTo>
                  <a:lnTo>
                    <a:pt x="1766" y="990"/>
                  </a:lnTo>
                  <a:lnTo>
                    <a:pt x="1760" y="1002"/>
                  </a:lnTo>
                  <a:lnTo>
                    <a:pt x="1754" y="1018"/>
                  </a:lnTo>
                  <a:lnTo>
                    <a:pt x="1744" y="1024"/>
                  </a:lnTo>
                  <a:lnTo>
                    <a:pt x="1732" y="1028"/>
                  </a:lnTo>
                  <a:lnTo>
                    <a:pt x="1710" y="1032"/>
                  </a:lnTo>
                  <a:lnTo>
                    <a:pt x="1690" y="1034"/>
                  </a:lnTo>
                  <a:lnTo>
                    <a:pt x="1672" y="1034"/>
                  </a:lnTo>
                  <a:lnTo>
                    <a:pt x="1670" y="1044"/>
                  </a:lnTo>
                  <a:lnTo>
                    <a:pt x="1664" y="1056"/>
                  </a:lnTo>
                  <a:lnTo>
                    <a:pt x="1656" y="1066"/>
                  </a:lnTo>
                  <a:lnTo>
                    <a:pt x="1648" y="1074"/>
                  </a:lnTo>
                  <a:lnTo>
                    <a:pt x="1644" y="1082"/>
                  </a:lnTo>
                  <a:lnTo>
                    <a:pt x="1644" y="1090"/>
                  </a:lnTo>
                  <a:lnTo>
                    <a:pt x="1646" y="1106"/>
                  </a:lnTo>
                  <a:lnTo>
                    <a:pt x="1652" y="1124"/>
                  </a:lnTo>
                  <a:lnTo>
                    <a:pt x="1658" y="1146"/>
                  </a:lnTo>
                  <a:lnTo>
                    <a:pt x="1660" y="1170"/>
                  </a:lnTo>
                  <a:lnTo>
                    <a:pt x="1604" y="1182"/>
                  </a:lnTo>
                  <a:lnTo>
                    <a:pt x="1592" y="1188"/>
                  </a:lnTo>
                  <a:lnTo>
                    <a:pt x="1580" y="1194"/>
                  </a:lnTo>
                  <a:lnTo>
                    <a:pt x="1560" y="1206"/>
                  </a:lnTo>
                  <a:lnTo>
                    <a:pt x="1526" y="1214"/>
                  </a:lnTo>
                  <a:lnTo>
                    <a:pt x="1490" y="1220"/>
                  </a:lnTo>
                  <a:lnTo>
                    <a:pt x="1458" y="1224"/>
                  </a:lnTo>
                  <a:lnTo>
                    <a:pt x="1426" y="1224"/>
                  </a:lnTo>
                  <a:lnTo>
                    <a:pt x="1408" y="1228"/>
                  </a:lnTo>
                  <a:lnTo>
                    <a:pt x="1396" y="1236"/>
                  </a:lnTo>
                  <a:lnTo>
                    <a:pt x="1396" y="1244"/>
                  </a:lnTo>
                  <a:lnTo>
                    <a:pt x="1398" y="1250"/>
                  </a:lnTo>
                  <a:lnTo>
                    <a:pt x="1402" y="1258"/>
                  </a:lnTo>
                  <a:lnTo>
                    <a:pt x="1412" y="1272"/>
                  </a:lnTo>
                  <a:lnTo>
                    <a:pt x="1406" y="1280"/>
                  </a:lnTo>
                  <a:lnTo>
                    <a:pt x="1404" y="1288"/>
                  </a:lnTo>
                  <a:lnTo>
                    <a:pt x="1404" y="1294"/>
                  </a:lnTo>
                  <a:lnTo>
                    <a:pt x="1408" y="1302"/>
                  </a:lnTo>
                  <a:lnTo>
                    <a:pt x="1412" y="1308"/>
                  </a:lnTo>
                  <a:lnTo>
                    <a:pt x="1420" y="1314"/>
                  </a:lnTo>
                  <a:lnTo>
                    <a:pt x="1438" y="1328"/>
                  </a:lnTo>
                  <a:lnTo>
                    <a:pt x="1460" y="1360"/>
                  </a:lnTo>
                  <a:lnTo>
                    <a:pt x="1468" y="1364"/>
                  </a:lnTo>
                  <a:lnTo>
                    <a:pt x="1474" y="1370"/>
                  </a:lnTo>
                  <a:lnTo>
                    <a:pt x="1476" y="1374"/>
                  </a:lnTo>
                  <a:lnTo>
                    <a:pt x="1476" y="1380"/>
                  </a:lnTo>
                  <a:lnTo>
                    <a:pt x="1476" y="1396"/>
                  </a:lnTo>
                  <a:lnTo>
                    <a:pt x="1464" y="1408"/>
                  </a:lnTo>
                  <a:lnTo>
                    <a:pt x="1444" y="1418"/>
                  </a:lnTo>
                  <a:lnTo>
                    <a:pt x="1438" y="1422"/>
                  </a:lnTo>
                  <a:lnTo>
                    <a:pt x="1434" y="1426"/>
                  </a:lnTo>
                  <a:lnTo>
                    <a:pt x="1430" y="1432"/>
                  </a:lnTo>
                  <a:lnTo>
                    <a:pt x="1428" y="1438"/>
                  </a:lnTo>
                  <a:lnTo>
                    <a:pt x="1428" y="1460"/>
                  </a:lnTo>
                  <a:lnTo>
                    <a:pt x="1434" y="1466"/>
                  </a:lnTo>
                  <a:lnTo>
                    <a:pt x="1442" y="1476"/>
                  </a:lnTo>
                  <a:lnTo>
                    <a:pt x="1448" y="1488"/>
                  </a:lnTo>
                  <a:lnTo>
                    <a:pt x="1450" y="1496"/>
                  </a:lnTo>
                  <a:lnTo>
                    <a:pt x="1450" y="1504"/>
                  </a:lnTo>
                  <a:lnTo>
                    <a:pt x="1440" y="1510"/>
                  </a:lnTo>
                  <a:lnTo>
                    <a:pt x="1430" y="1512"/>
                  </a:lnTo>
                  <a:lnTo>
                    <a:pt x="1416" y="1516"/>
                  </a:lnTo>
                  <a:close/>
                </a:path>
              </a:pathLst>
            </a:custGeom>
            <a:gradFill>
              <a:gsLst>
                <a:gs pos="0">
                  <a:srgbClr val="008DCB"/>
                </a:gs>
                <a:gs pos="100000">
                  <a:srgbClr val="167AC7"/>
                </a:gs>
              </a:gsLst>
              <a:lin ang="5400000" scaled="1"/>
            </a:gradFill>
            <a:ln w="9525">
              <a:solidFill>
                <a:schemeClr val="bg1"/>
              </a:solidFill>
              <a:round/>
              <a:headEnd/>
              <a:tailEnd/>
            </a:ln>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Arial" charset="0"/>
              </a:endParaRPr>
            </a:p>
          </p:txBody>
        </p:sp>
        <p:sp>
          <p:nvSpPr>
            <p:cNvPr id="30" name="Freeform 34"/>
            <p:cNvSpPr>
              <a:spLocks/>
            </p:cNvSpPr>
            <p:nvPr/>
          </p:nvSpPr>
          <p:spPr bwMode="auto">
            <a:xfrm>
              <a:off x="3883025" y="361951"/>
              <a:ext cx="3463925" cy="2965450"/>
            </a:xfrm>
            <a:custGeom>
              <a:avLst/>
              <a:gdLst>
                <a:gd name="T0" fmla="*/ 538 w 2182"/>
                <a:gd name="T1" fmla="*/ 1714 h 1868"/>
                <a:gd name="T2" fmla="*/ 526 w 2182"/>
                <a:gd name="T3" fmla="*/ 1632 h 1868"/>
                <a:gd name="T4" fmla="*/ 362 w 2182"/>
                <a:gd name="T5" fmla="*/ 1664 h 1868"/>
                <a:gd name="T6" fmla="*/ 286 w 2182"/>
                <a:gd name="T7" fmla="*/ 1690 h 1868"/>
                <a:gd name="T8" fmla="*/ 168 w 2182"/>
                <a:gd name="T9" fmla="*/ 1576 h 1868"/>
                <a:gd name="T10" fmla="*/ 220 w 2182"/>
                <a:gd name="T11" fmla="*/ 1468 h 1868"/>
                <a:gd name="T12" fmla="*/ 66 w 2182"/>
                <a:gd name="T13" fmla="*/ 1450 h 1868"/>
                <a:gd name="T14" fmla="*/ 20 w 2182"/>
                <a:gd name="T15" fmla="*/ 1304 h 1868"/>
                <a:gd name="T16" fmla="*/ 400 w 2182"/>
                <a:gd name="T17" fmla="*/ 1336 h 1868"/>
                <a:gd name="T18" fmla="*/ 594 w 2182"/>
                <a:gd name="T19" fmla="*/ 1418 h 1868"/>
                <a:gd name="T20" fmla="*/ 724 w 2182"/>
                <a:gd name="T21" fmla="*/ 1354 h 1868"/>
                <a:gd name="T22" fmla="*/ 828 w 2182"/>
                <a:gd name="T23" fmla="*/ 1308 h 1868"/>
                <a:gd name="T24" fmla="*/ 1006 w 2182"/>
                <a:gd name="T25" fmla="*/ 1300 h 1868"/>
                <a:gd name="T26" fmla="*/ 1170 w 2182"/>
                <a:gd name="T27" fmla="*/ 1170 h 1868"/>
                <a:gd name="T28" fmla="*/ 1178 w 2182"/>
                <a:gd name="T29" fmla="*/ 1032 h 1868"/>
                <a:gd name="T30" fmla="*/ 1260 w 2182"/>
                <a:gd name="T31" fmla="*/ 1006 h 1868"/>
                <a:gd name="T32" fmla="*/ 1410 w 2182"/>
                <a:gd name="T33" fmla="*/ 924 h 1868"/>
                <a:gd name="T34" fmla="*/ 1524 w 2182"/>
                <a:gd name="T35" fmla="*/ 876 h 1868"/>
                <a:gd name="T36" fmla="*/ 1632 w 2182"/>
                <a:gd name="T37" fmla="*/ 776 h 1868"/>
                <a:gd name="T38" fmla="*/ 1798 w 2182"/>
                <a:gd name="T39" fmla="*/ 740 h 1868"/>
                <a:gd name="T40" fmla="*/ 1712 w 2182"/>
                <a:gd name="T41" fmla="*/ 614 h 1868"/>
                <a:gd name="T42" fmla="*/ 1586 w 2182"/>
                <a:gd name="T43" fmla="*/ 646 h 1868"/>
                <a:gd name="T44" fmla="*/ 1456 w 2182"/>
                <a:gd name="T45" fmla="*/ 650 h 1868"/>
                <a:gd name="T46" fmla="*/ 1480 w 2182"/>
                <a:gd name="T47" fmla="*/ 512 h 1868"/>
                <a:gd name="T48" fmla="*/ 1602 w 2182"/>
                <a:gd name="T49" fmla="*/ 428 h 1868"/>
                <a:gd name="T50" fmla="*/ 1698 w 2182"/>
                <a:gd name="T51" fmla="*/ 250 h 1868"/>
                <a:gd name="T52" fmla="*/ 1738 w 2182"/>
                <a:gd name="T53" fmla="*/ 108 h 1868"/>
                <a:gd name="T54" fmla="*/ 1736 w 2182"/>
                <a:gd name="T55" fmla="*/ 20 h 1868"/>
                <a:gd name="T56" fmla="*/ 1800 w 2182"/>
                <a:gd name="T57" fmla="*/ 42 h 1868"/>
                <a:gd name="T58" fmla="*/ 1848 w 2182"/>
                <a:gd name="T59" fmla="*/ 80 h 1868"/>
                <a:gd name="T60" fmla="*/ 1926 w 2182"/>
                <a:gd name="T61" fmla="*/ 178 h 1868"/>
                <a:gd name="T62" fmla="*/ 2052 w 2182"/>
                <a:gd name="T63" fmla="*/ 152 h 1868"/>
                <a:gd name="T64" fmla="*/ 2136 w 2182"/>
                <a:gd name="T65" fmla="*/ 246 h 1868"/>
                <a:gd name="T66" fmla="*/ 2136 w 2182"/>
                <a:gd name="T67" fmla="*/ 440 h 1868"/>
                <a:gd name="T68" fmla="*/ 2118 w 2182"/>
                <a:gd name="T69" fmla="*/ 476 h 1868"/>
                <a:gd name="T70" fmla="*/ 2064 w 2182"/>
                <a:gd name="T71" fmla="*/ 514 h 1868"/>
                <a:gd name="T72" fmla="*/ 2020 w 2182"/>
                <a:gd name="T73" fmla="*/ 674 h 1868"/>
                <a:gd name="T74" fmla="*/ 2068 w 2182"/>
                <a:gd name="T75" fmla="*/ 716 h 1868"/>
                <a:gd name="T76" fmla="*/ 2026 w 2182"/>
                <a:gd name="T77" fmla="*/ 796 h 1868"/>
                <a:gd name="T78" fmla="*/ 1968 w 2182"/>
                <a:gd name="T79" fmla="*/ 828 h 1868"/>
                <a:gd name="T80" fmla="*/ 2054 w 2182"/>
                <a:gd name="T81" fmla="*/ 986 h 1868"/>
                <a:gd name="T82" fmla="*/ 2154 w 2182"/>
                <a:gd name="T83" fmla="*/ 1034 h 1868"/>
                <a:gd name="T84" fmla="*/ 2156 w 2182"/>
                <a:gd name="T85" fmla="*/ 1130 h 1868"/>
                <a:gd name="T86" fmla="*/ 2054 w 2182"/>
                <a:gd name="T87" fmla="*/ 1170 h 1868"/>
                <a:gd name="T88" fmla="*/ 1920 w 2182"/>
                <a:gd name="T89" fmla="*/ 1272 h 1868"/>
                <a:gd name="T90" fmla="*/ 1850 w 2182"/>
                <a:gd name="T91" fmla="*/ 1260 h 1868"/>
                <a:gd name="T92" fmla="*/ 1786 w 2182"/>
                <a:gd name="T93" fmla="*/ 1338 h 1868"/>
                <a:gd name="T94" fmla="*/ 1696 w 2182"/>
                <a:gd name="T95" fmla="*/ 1206 h 1868"/>
                <a:gd name="T96" fmla="*/ 1524 w 2182"/>
                <a:gd name="T97" fmla="*/ 1346 h 1868"/>
                <a:gd name="T98" fmla="*/ 1494 w 2182"/>
                <a:gd name="T99" fmla="*/ 1334 h 1868"/>
                <a:gd name="T100" fmla="*/ 1424 w 2182"/>
                <a:gd name="T101" fmla="*/ 1310 h 1868"/>
                <a:gd name="T102" fmla="*/ 1392 w 2182"/>
                <a:gd name="T103" fmla="*/ 1430 h 1868"/>
                <a:gd name="T104" fmla="*/ 1288 w 2182"/>
                <a:gd name="T105" fmla="*/ 1520 h 1868"/>
                <a:gd name="T106" fmla="*/ 1140 w 2182"/>
                <a:gd name="T107" fmla="*/ 1612 h 1868"/>
                <a:gd name="T108" fmla="*/ 1076 w 2182"/>
                <a:gd name="T109" fmla="*/ 1650 h 1868"/>
                <a:gd name="T110" fmla="*/ 988 w 2182"/>
                <a:gd name="T111" fmla="*/ 1790 h 1868"/>
                <a:gd name="T112" fmla="*/ 838 w 2182"/>
                <a:gd name="T113" fmla="*/ 1810 h 1868"/>
                <a:gd name="T114" fmla="*/ 814 w 2182"/>
                <a:gd name="T115" fmla="*/ 1666 h 1868"/>
                <a:gd name="T116" fmla="*/ 732 w 2182"/>
                <a:gd name="T117" fmla="*/ 1678 h 1868"/>
                <a:gd name="T118" fmla="*/ 662 w 2182"/>
                <a:gd name="T119" fmla="*/ 1816 h 1868"/>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2182" h="1868">
                  <a:moveTo>
                    <a:pt x="556" y="1868"/>
                  </a:moveTo>
                  <a:lnTo>
                    <a:pt x="556" y="1868"/>
                  </a:lnTo>
                  <a:lnTo>
                    <a:pt x="518" y="1832"/>
                  </a:lnTo>
                  <a:lnTo>
                    <a:pt x="498" y="1792"/>
                  </a:lnTo>
                  <a:lnTo>
                    <a:pt x="500" y="1764"/>
                  </a:lnTo>
                  <a:lnTo>
                    <a:pt x="502" y="1754"/>
                  </a:lnTo>
                  <a:lnTo>
                    <a:pt x="506" y="1744"/>
                  </a:lnTo>
                  <a:lnTo>
                    <a:pt x="512" y="1736"/>
                  </a:lnTo>
                  <a:lnTo>
                    <a:pt x="518" y="1728"/>
                  </a:lnTo>
                  <a:lnTo>
                    <a:pt x="528" y="1720"/>
                  </a:lnTo>
                  <a:lnTo>
                    <a:pt x="538" y="1714"/>
                  </a:lnTo>
                  <a:lnTo>
                    <a:pt x="556" y="1698"/>
                  </a:lnTo>
                  <a:lnTo>
                    <a:pt x="572" y="1674"/>
                  </a:lnTo>
                  <a:lnTo>
                    <a:pt x="570" y="1658"/>
                  </a:lnTo>
                  <a:lnTo>
                    <a:pt x="562" y="1646"/>
                  </a:lnTo>
                  <a:lnTo>
                    <a:pt x="556" y="1638"/>
                  </a:lnTo>
                  <a:lnTo>
                    <a:pt x="548" y="1634"/>
                  </a:lnTo>
                  <a:lnTo>
                    <a:pt x="542" y="1632"/>
                  </a:lnTo>
                  <a:lnTo>
                    <a:pt x="534" y="1630"/>
                  </a:lnTo>
                  <a:lnTo>
                    <a:pt x="526" y="1632"/>
                  </a:lnTo>
                  <a:lnTo>
                    <a:pt x="506" y="1638"/>
                  </a:lnTo>
                  <a:lnTo>
                    <a:pt x="482" y="1658"/>
                  </a:lnTo>
                  <a:lnTo>
                    <a:pt x="448" y="1674"/>
                  </a:lnTo>
                  <a:lnTo>
                    <a:pt x="442" y="1668"/>
                  </a:lnTo>
                  <a:lnTo>
                    <a:pt x="436" y="1664"/>
                  </a:lnTo>
                  <a:lnTo>
                    <a:pt x="426" y="1658"/>
                  </a:lnTo>
                  <a:lnTo>
                    <a:pt x="384" y="1658"/>
                  </a:lnTo>
                  <a:lnTo>
                    <a:pt x="370" y="1660"/>
                  </a:lnTo>
                  <a:lnTo>
                    <a:pt x="362" y="1664"/>
                  </a:lnTo>
                  <a:lnTo>
                    <a:pt x="356" y="1672"/>
                  </a:lnTo>
                  <a:lnTo>
                    <a:pt x="352" y="1682"/>
                  </a:lnTo>
                  <a:lnTo>
                    <a:pt x="350" y="1700"/>
                  </a:lnTo>
                  <a:lnTo>
                    <a:pt x="348" y="1722"/>
                  </a:lnTo>
                  <a:lnTo>
                    <a:pt x="342" y="1726"/>
                  </a:lnTo>
                  <a:lnTo>
                    <a:pt x="336" y="1726"/>
                  </a:lnTo>
                  <a:lnTo>
                    <a:pt x="330" y="1726"/>
                  </a:lnTo>
                  <a:lnTo>
                    <a:pt x="324" y="1724"/>
                  </a:lnTo>
                  <a:lnTo>
                    <a:pt x="314" y="1718"/>
                  </a:lnTo>
                  <a:lnTo>
                    <a:pt x="306" y="1716"/>
                  </a:lnTo>
                  <a:lnTo>
                    <a:pt x="286" y="1690"/>
                  </a:lnTo>
                  <a:lnTo>
                    <a:pt x="270" y="1674"/>
                  </a:lnTo>
                  <a:lnTo>
                    <a:pt x="262" y="1654"/>
                  </a:lnTo>
                  <a:lnTo>
                    <a:pt x="252" y="1638"/>
                  </a:lnTo>
                  <a:lnTo>
                    <a:pt x="248" y="1632"/>
                  </a:lnTo>
                  <a:lnTo>
                    <a:pt x="242" y="1626"/>
                  </a:lnTo>
                  <a:lnTo>
                    <a:pt x="234" y="1624"/>
                  </a:lnTo>
                  <a:lnTo>
                    <a:pt x="226" y="1620"/>
                  </a:lnTo>
                  <a:lnTo>
                    <a:pt x="190" y="1582"/>
                  </a:lnTo>
                  <a:lnTo>
                    <a:pt x="168" y="1576"/>
                  </a:lnTo>
                  <a:lnTo>
                    <a:pt x="170" y="1568"/>
                  </a:lnTo>
                  <a:lnTo>
                    <a:pt x="172" y="1560"/>
                  </a:lnTo>
                  <a:lnTo>
                    <a:pt x="178" y="1554"/>
                  </a:lnTo>
                  <a:lnTo>
                    <a:pt x="184" y="1548"/>
                  </a:lnTo>
                  <a:lnTo>
                    <a:pt x="198" y="1538"/>
                  </a:lnTo>
                  <a:lnTo>
                    <a:pt x="206" y="1532"/>
                  </a:lnTo>
                  <a:lnTo>
                    <a:pt x="212" y="1526"/>
                  </a:lnTo>
                  <a:lnTo>
                    <a:pt x="226" y="1496"/>
                  </a:lnTo>
                  <a:lnTo>
                    <a:pt x="226" y="1484"/>
                  </a:lnTo>
                  <a:lnTo>
                    <a:pt x="224" y="1474"/>
                  </a:lnTo>
                  <a:lnTo>
                    <a:pt x="220" y="1468"/>
                  </a:lnTo>
                  <a:lnTo>
                    <a:pt x="216" y="1464"/>
                  </a:lnTo>
                  <a:lnTo>
                    <a:pt x="182" y="1464"/>
                  </a:lnTo>
                  <a:lnTo>
                    <a:pt x="150" y="1468"/>
                  </a:lnTo>
                  <a:lnTo>
                    <a:pt x="120" y="1474"/>
                  </a:lnTo>
                  <a:lnTo>
                    <a:pt x="92" y="1484"/>
                  </a:lnTo>
                  <a:lnTo>
                    <a:pt x="84" y="1490"/>
                  </a:lnTo>
                  <a:lnTo>
                    <a:pt x="76" y="1492"/>
                  </a:lnTo>
                  <a:lnTo>
                    <a:pt x="70" y="1492"/>
                  </a:lnTo>
                  <a:lnTo>
                    <a:pt x="64" y="1492"/>
                  </a:lnTo>
                  <a:lnTo>
                    <a:pt x="66" y="1450"/>
                  </a:lnTo>
                  <a:lnTo>
                    <a:pt x="50" y="1428"/>
                  </a:lnTo>
                  <a:lnTo>
                    <a:pt x="14" y="1398"/>
                  </a:lnTo>
                  <a:lnTo>
                    <a:pt x="14" y="1386"/>
                  </a:lnTo>
                  <a:lnTo>
                    <a:pt x="18" y="1376"/>
                  </a:lnTo>
                  <a:lnTo>
                    <a:pt x="26" y="1358"/>
                  </a:lnTo>
                  <a:lnTo>
                    <a:pt x="24" y="1328"/>
                  </a:lnTo>
                  <a:lnTo>
                    <a:pt x="24" y="1316"/>
                  </a:lnTo>
                  <a:lnTo>
                    <a:pt x="20" y="1304"/>
                  </a:lnTo>
                  <a:lnTo>
                    <a:pt x="0" y="1278"/>
                  </a:lnTo>
                  <a:lnTo>
                    <a:pt x="0" y="1244"/>
                  </a:lnTo>
                  <a:lnTo>
                    <a:pt x="100" y="1268"/>
                  </a:lnTo>
                  <a:lnTo>
                    <a:pt x="274" y="1270"/>
                  </a:lnTo>
                  <a:lnTo>
                    <a:pt x="306" y="1278"/>
                  </a:lnTo>
                  <a:lnTo>
                    <a:pt x="326" y="1284"/>
                  </a:lnTo>
                  <a:lnTo>
                    <a:pt x="344" y="1290"/>
                  </a:lnTo>
                  <a:lnTo>
                    <a:pt x="400" y="1336"/>
                  </a:lnTo>
                  <a:lnTo>
                    <a:pt x="414" y="1342"/>
                  </a:lnTo>
                  <a:lnTo>
                    <a:pt x="466" y="1350"/>
                  </a:lnTo>
                  <a:lnTo>
                    <a:pt x="490" y="1366"/>
                  </a:lnTo>
                  <a:lnTo>
                    <a:pt x="556" y="1388"/>
                  </a:lnTo>
                  <a:lnTo>
                    <a:pt x="562" y="1392"/>
                  </a:lnTo>
                  <a:lnTo>
                    <a:pt x="568" y="1398"/>
                  </a:lnTo>
                  <a:lnTo>
                    <a:pt x="584" y="1412"/>
                  </a:lnTo>
                  <a:lnTo>
                    <a:pt x="594" y="1418"/>
                  </a:lnTo>
                  <a:lnTo>
                    <a:pt x="604" y="1420"/>
                  </a:lnTo>
                  <a:lnTo>
                    <a:pt x="614" y="1418"/>
                  </a:lnTo>
                  <a:lnTo>
                    <a:pt x="628" y="1412"/>
                  </a:lnTo>
                  <a:lnTo>
                    <a:pt x="632" y="1406"/>
                  </a:lnTo>
                  <a:lnTo>
                    <a:pt x="638" y="1400"/>
                  </a:lnTo>
                  <a:lnTo>
                    <a:pt x="650" y="1392"/>
                  </a:lnTo>
                  <a:lnTo>
                    <a:pt x="666" y="1386"/>
                  </a:lnTo>
                  <a:lnTo>
                    <a:pt x="680" y="1380"/>
                  </a:lnTo>
                  <a:lnTo>
                    <a:pt x="696" y="1368"/>
                  </a:lnTo>
                  <a:lnTo>
                    <a:pt x="708" y="1360"/>
                  </a:lnTo>
                  <a:lnTo>
                    <a:pt x="724" y="1354"/>
                  </a:lnTo>
                  <a:lnTo>
                    <a:pt x="746" y="1350"/>
                  </a:lnTo>
                  <a:lnTo>
                    <a:pt x="746" y="1346"/>
                  </a:lnTo>
                  <a:lnTo>
                    <a:pt x="750" y="1344"/>
                  </a:lnTo>
                  <a:lnTo>
                    <a:pt x="758" y="1340"/>
                  </a:lnTo>
                  <a:lnTo>
                    <a:pt x="768" y="1336"/>
                  </a:lnTo>
                  <a:lnTo>
                    <a:pt x="778" y="1332"/>
                  </a:lnTo>
                  <a:lnTo>
                    <a:pt x="784" y="1332"/>
                  </a:lnTo>
                  <a:lnTo>
                    <a:pt x="792" y="1328"/>
                  </a:lnTo>
                  <a:lnTo>
                    <a:pt x="806" y="1320"/>
                  </a:lnTo>
                  <a:lnTo>
                    <a:pt x="820" y="1310"/>
                  </a:lnTo>
                  <a:lnTo>
                    <a:pt x="828" y="1308"/>
                  </a:lnTo>
                  <a:lnTo>
                    <a:pt x="836" y="1306"/>
                  </a:lnTo>
                  <a:lnTo>
                    <a:pt x="848" y="1300"/>
                  </a:lnTo>
                  <a:lnTo>
                    <a:pt x="862" y="1296"/>
                  </a:lnTo>
                  <a:lnTo>
                    <a:pt x="876" y="1296"/>
                  </a:lnTo>
                  <a:lnTo>
                    <a:pt x="894" y="1296"/>
                  </a:lnTo>
                  <a:lnTo>
                    <a:pt x="918" y="1302"/>
                  </a:lnTo>
                  <a:lnTo>
                    <a:pt x="952" y="1306"/>
                  </a:lnTo>
                  <a:lnTo>
                    <a:pt x="970" y="1306"/>
                  </a:lnTo>
                  <a:lnTo>
                    <a:pt x="986" y="1306"/>
                  </a:lnTo>
                  <a:lnTo>
                    <a:pt x="1000" y="1302"/>
                  </a:lnTo>
                  <a:lnTo>
                    <a:pt x="1006" y="1300"/>
                  </a:lnTo>
                  <a:lnTo>
                    <a:pt x="1010" y="1296"/>
                  </a:lnTo>
                  <a:lnTo>
                    <a:pt x="1028" y="1294"/>
                  </a:lnTo>
                  <a:lnTo>
                    <a:pt x="1044" y="1286"/>
                  </a:lnTo>
                  <a:lnTo>
                    <a:pt x="1060" y="1278"/>
                  </a:lnTo>
                  <a:lnTo>
                    <a:pt x="1074" y="1266"/>
                  </a:lnTo>
                  <a:lnTo>
                    <a:pt x="1086" y="1254"/>
                  </a:lnTo>
                  <a:lnTo>
                    <a:pt x="1100" y="1240"/>
                  </a:lnTo>
                  <a:lnTo>
                    <a:pt x="1122" y="1212"/>
                  </a:lnTo>
                  <a:lnTo>
                    <a:pt x="1156" y="1182"/>
                  </a:lnTo>
                  <a:lnTo>
                    <a:pt x="1170" y="1170"/>
                  </a:lnTo>
                  <a:lnTo>
                    <a:pt x="1186" y="1158"/>
                  </a:lnTo>
                  <a:lnTo>
                    <a:pt x="1202" y="1150"/>
                  </a:lnTo>
                  <a:lnTo>
                    <a:pt x="1210" y="1146"/>
                  </a:lnTo>
                  <a:lnTo>
                    <a:pt x="1218" y="1138"/>
                  </a:lnTo>
                  <a:lnTo>
                    <a:pt x="1216" y="1112"/>
                  </a:lnTo>
                  <a:lnTo>
                    <a:pt x="1182" y="1080"/>
                  </a:lnTo>
                  <a:lnTo>
                    <a:pt x="1176" y="1058"/>
                  </a:lnTo>
                  <a:lnTo>
                    <a:pt x="1178" y="1032"/>
                  </a:lnTo>
                  <a:lnTo>
                    <a:pt x="1180" y="1020"/>
                  </a:lnTo>
                  <a:lnTo>
                    <a:pt x="1182" y="1010"/>
                  </a:lnTo>
                  <a:lnTo>
                    <a:pt x="1186" y="1002"/>
                  </a:lnTo>
                  <a:lnTo>
                    <a:pt x="1192" y="994"/>
                  </a:lnTo>
                  <a:lnTo>
                    <a:pt x="1200" y="986"/>
                  </a:lnTo>
                  <a:lnTo>
                    <a:pt x="1212" y="982"/>
                  </a:lnTo>
                  <a:lnTo>
                    <a:pt x="1214" y="978"/>
                  </a:lnTo>
                  <a:lnTo>
                    <a:pt x="1216" y="976"/>
                  </a:lnTo>
                  <a:lnTo>
                    <a:pt x="1220" y="978"/>
                  </a:lnTo>
                  <a:lnTo>
                    <a:pt x="1226" y="982"/>
                  </a:lnTo>
                  <a:lnTo>
                    <a:pt x="1260" y="1006"/>
                  </a:lnTo>
                  <a:lnTo>
                    <a:pt x="1286" y="1014"/>
                  </a:lnTo>
                  <a:lnTo>
                    <a:pt x="1314" y="1014"/>
                  </a:lnTo>
                  <a:lnTo>
                    <a:pt x="1326" y="1010"/>
                  </a:lnTo>
                  <a:lnTo>
                    <a:pt x="1336" y="1002"/>
                  </a:lnTo>
                  <a:lnTo>
                    <a:pt x="1348" y="992"/>
                  </a:lnTo>
                  <a:lnTo>
                    <a:pt x="1358" y="980"/>
                  </a:lnTo>
                  <a:lnTo>
                    <a:pt x="1380" y="956"/>
                  </a:lnTo>
                  <a:lnTo>
                    <a:pt x="1398" y="932"/>
                  </a:lnTo>
                  <a:lnTo>
                    <a:pt x="1404" y="928"/>
                  </a:lnTo>
                  <a:lnTo>
                    <a:pt x="1410" y="924"/>
                  </a:lnTo>
                  <a:lnTo>
                    <a:pt x="1416" y="924"/>
                  </a:lnTo>
                  <a:lnTo>
                    <a:pt x="1424" y="922"/>
                  </a:lnTo>
                  <a:lnTo>
                    <a:pt x="1438" y="924"/>
                  </a:lnTo>
                  <a:lnTo>
                    <a:pt x="1454" y="926"/>
                  </a:lnTo>
                  <a:lnTo>
                    <a:pt x="1464" y="918"/>
                  </a:lnTo>
                  <a:lnTo>
                    <a:pt x="1472" y="914"/>
                  </a:lnTo>
                  <a:lnTo>
                    <a:pt x="1492" y="906"/>
                  </a:lnTo>
                  <a:lnTo>
                    <a:pt x="1518" y="882"/>
                  </a:lnTo>
                  <a:lnTo>
                    <a:pt x="1522" y="880"/>
                  </a:lnTo>
                  <a:lnTo>
                    <a:pt x="1524" y="876"/>
                  </a:lnTo>
                  <a:lnTo>
                    <a:pt x="1530" y="866"/>
                  </a:lnTo>
                  <a:lnTo>
                    <a:pt x="1534" y="848"/>
                  </a:lnTo>
                  <a:lnTo>
                    <a:pt x="1540" y="832"/>
                  </a:lnTo>
                  <a:lnTo>
                    <a:pt x="1546" y="822"/>
                  </a:lnTo>
                  <a:lnTo>
                    <a:pt x="1554" y="816"/>
                  </a:lnTo>
                  <a:lnTo>
                    <a:pt x="1562" y="812"/>
                  </a:lnTo>
                  <a:lnTo>
                    <a:pt x="1580" y="806"/>
                  </a:lnTo>
                  <a:lnTo>
                    <a:pt x="1594" y="804"/>
                  </a:lnTo>
                  <a:lnTo>
                    <a:pt x="1610" y="798"/>
                  </a:lnTo>
                  <a:lnTo>
                    <a:pt x="1620" y="786"/>
                  </a:lnTo>
                  <a:lnTo>
                    <a:pt x="1632" y="776"/>
                  </a:lnTo>
                  <a:lnTo>
                    <a:pt x="1646" y="768"/>
                  </a:lnTo>
                  <a:lnTo>
                    <a:pt x="1660" y="760"/>
                  </a:lnTo>
                  <a:lnTo>
                    <a:pt x="1670" y="754"/>
                  </a:lnTo>
                  <a:lnTo>
                    <a:pt x="1680" y="752"/>
                  </a:lnTo>
                  <a:lnTo>
                    <a:pt x="1696" y="750"/>
                  </a:lnTo>
                  <a:lnTo>
                    <a:pt x="1712" y="750"/>
                  </a:lnTo>
                  <a:lnTo>
                    <a:pt x="1746" y="752"/>
                  </a:lnTo>
                  <a:lnTo>
                    <a:pt x="1776" y="756"/>
                  </a:lnTo>
                  <a:lnTo>
                    <a:pt x="1792" y="748"/>
                  </a:lnTo>
                  <a:lnTo>
                    <a:pt x="1798" y="740"/>
                  </a:lnTo>
                  <a:lnTo>
                    <a:pt x="1802" y="730"/>
                  </a:lnTo>
                  <a:lnTo>
                    <a:pt x="1804" y="720"/>
                  </a:lnTo>
                  <a:lnTo>
                    <a:pt x="1804" y="712"/>
                  </a:lnTo>
                  <a:lnTo>
                    <a:pt x="1802" y="702"/>
                  </a:lnTo>
                  <a:lnTo>
                    <a:pt x="1798" y="694"/>
                  </a:lnTo>
                  <a:lnTo>
                    <a:pt x="1790" y="680"/>
                  </a:lnTo>
                  <a:lnTo>
                    <a:pt x="1764" y="656"/>
                  </a:lnTo>
                  <a:lnTo>
                    <a:pt x="1718" y="628"/>
                  </a:lnTo>
                  <a:lnTo>
                    <a:pt x="1716" y="622"/>
                  </a:lnTo>
                  <a:lnTo>
                    <a:pt x="1712" y="614"/>
                  </a:lnTo>
                  <a:lnTo>
                    <a:pt x="1702" y="604"/>
                  </a:lnTo>
                  <a:lnTo>
                    <a:pt x="1688" y="590"/>
                  </a:lnTo>
                  <a:lnTo>
                    <a:pt x="1656" y="590"/>
                  </a:lnTo>
                  <a:lnTo>
                    <a:pt x="1640" y="608"/>
                  </a:lnTo>
                  <a:lnTo>
                    <a:pt x="1610" y="608"/>
                  </a:lnTo>
                  <a:lnTo>
                    <a:pt x="1604" y="644"/>
                  </a:lnTo>
                  <a:lnTo>
                    <a:pt x="1596" y="646"/>
                  </a:lnTo>
                  <a:lnTo>
                    <a:pt x="1586" y="646"/>
                  </a:lnTo>
                  <a:lnTo>
                    <a:pt x="1578" y="644"/>
                  </a:lnTo>
                  <a:lnTo>
                    <a:pt x="1570" y="642"/>
                  </a:lnTo>
                  <a:lnTo>
                    <a:pt x="1554" y="634"/>
                  </a:lnTo>
                  <a:lnTo>
                    <a:pt x="1544" y="630"/>
                  </a:lnTo>
                  <a:lnTo>
                    <a:pt x="1516" y="630"/>
                  </a:lnTo>
                  <a:lnTo>
                    <a:pt x="1504" y="634"/>
                  </a:lnTo>
                  <a:lnTo>
                    <a:pt x="1494" y="640"/>
                  </a:lnTo>
                  <a:lnTo>
                    <a:pt x="1476" y="654"/>
                  </a:lnTo>
                  <a:lnTo>
                    <a:pt x="1466" y="654"/>
                  </a:lnTo>
                  <a:lnTo>
                    <a:pt x="1456" y="650"/>
                  </a:lnTo>
                  <a:lnTo>
                    <a:pt x="1450" y="646"/>
                  </a:lnTo>
                  <a:lnTo>
                    <a:pt x="1446" y="640"/>
                  </a:lnTo>
                  <a:lnTo>
                    <a:pt x="1442" y="634"/>
                  </a:lnTo>
                  <a:lnTo>
                    <a:pt x="1440" y="628"/>
                  </a:lnTo>
                  <a:lnTo>
                    <a:pt x="1440" y="616"/>
                  </a:lnTo>
                  <a:lnTo>
                    <a:pt x="1470" y="588"/>
                  </a:lnTo>
                  <a:lnTo>
                    <a:pt x="1468" y="556"/>
                  </a:lnTo>
                  <a:lnTo>
                    <a:pt x="1470" y="544"/>
                  </a:lnTo>
                  <a:lnTo>
                    <a:pt x="1470" y="532"/>
                  </a:lnTo>
                  <a:lnTo>
                    <a:pt x="1480" y="512"/>
                  </a:lnTo>
                  <a:lnTo>
                    <a:pt x="1488" y="494"/>
                  </a:lnTo>
                  <a:lnTo>
                    <a:pt x="1488" y="472"/>
                  </a:lnTo>
                  <a:lnTo>
                    <a:pt x="1490" y="456"/>
                  </a:lnTo>
                  <a:lnTo>
                    <a:pt x="1494" y="440"/>
                  </a:lnTo>
                  <a:lnTo>
                    <a:pt x="1502" y="426"/>
                  </a:lnTo>
                  <a:lnTo>
                    <a:pt x="1522" y="426"/>
                  </a:lnTo>
                  <a:lnTo>
                    <a:pt x="1546" y="430"/>
                  </a:lnTo>
                  <a:lnTo>
                    <a:pt x="1574" y="432"/>
                  </a:lnTo>
                  <a:lnTo>
                    <a:pt x="1588" y="430"/>
                  </a:lnTo>
                  <a:lnTo>
                    <a:pt x="1602" y="428"/>
                  </a:lnTo>
                  <a:lnTo>
                    <a:pt x="1616" y="424"/>
                  </a:lnTo>
                  <a:lnTo>
                    <a:pt x="1628" y="416"/>
                  </a:lnTo>
                  <a:lnTo>
                    <a:pt x="1642" y="404"/>
                  </a:lnTo>
                  <a:lnTo>
                    <a:pt x="1658" y="390"/>
                  </a:lnTo>
                  <a:lnTo>
                    <a:pt x="1672" y="376"/>
                  </a:lnTo>
                  <a:lnTo>
                    <a:pt x="1684" y="362"/>
                  </a:lnTo>
                  <a:lnTo>
                    <a:pt x="1684" y="332"/>
                  </a:lnTo>
                  <a:lnTo>
                    <a:pt x="1686" y="296"/>
                  </a:lnTo>
                  <a:lnTo>
                    <a:pt x="1688" y="278"/>
                  </a:lnTo>
                  <a:lnTo>
                    <a:pt x="1692" y="262"/>
                  </a:lnTo>
                  <a:lnTo>
                    <a:pt x="1698" y="250"/>
                  </a:lnTo>
                  <a:lnTo>
                    <a:pt x="1702" y="246"/>
                  </a:lnTo>
                  <a:lnTo>
                    <a:pt x="1708" y="242"/>
                  </a:lnTo>
                  <a:lnTo>
                    <a:pt x="1714" y="232"/>
                  </a:lnTo>
                  <a:lnTo>
                    <a:pt x="1720" y="220"/>
                  </a:lnTo>
                  <a:lnTo>
                    <a:pt x="1724" y="198"/>
                  </a:lnTo>
                  <a:lnTo>
                    <a:pt x="1730" y="176"/>
                  </a:lnTo>
                  <a:lnTo>
                    <a:pt x="1736" y="166"/>
                  </a:lnTo>
                  <a:lnTo>
                    <a:pt x="1742" y="158"/>
                  </a:lnTo>
                  <a:lnTo>
                    <a:pt x="1742" y="116"/>
                  </a:lnTo>
                  <a:lnTo>
                    <a:pt x="1738" y="108"/>
                  </a:lnTo>
                  <a:lnTo>
                    <a:pt x="1716" y="82"/>
                  </a:lnTo>
                  <a:lnTo>
                    <a:pt x="1696" y="72"/>
                  </a:lnTo>
                  <a:lnTo>
                    <a:pt x="1696" y="62"/>
                  </a:lnTo>
                  <a:lnTo>
                    <a:pt x="1698" y="54"/>
                  </a:lnTo>
                  <a:lnTo>
                    <a:pt x="1702" y="46"/>
                  </a:lnTo>
                  <a:lnTo>
                    <a:pt x="1706" y="40"/>
                  </a:lnTo>
                  <a:lnTo>
                    <a:pt x="1712" y="34"/>
                  </a:lnTo>
                  <a:lnTo>
                    <a:pt x="1720" y="28"/>
                  </a:lnTo>
                  <a:lnTo>
                    <a:pt x="1736" y="20"/>
                  </a:lnTo>
                  <a:lnTo>
                    <a:pt x="1744" y="20"/>
                  </a:lnTo>
                  <a:lnTo>
                    <a:pt x="1750" y="16"/>
                  </a:lnTo>
                  <a:lnTo>
                    <a:pt x="1764" y="10"/>
                  </a:lnTo>
                  <a:lnTo>
                    <a:pt x="1778" y="4"/>
                  </a:lnTo>
                  <a:lnTo>
                    <a:pt x="1784" y="2"/>
                  </a:lnTo>
                  <a:lnTo>
                    <a:pt x="1794" y="0"/>
                  </a:lnTo>
                  <a:lnTo>
                    <a:pt x="1794" y="6"/>
                  </a:lnTo>
                  <a:lnTo>
                    <a:pt x="1796" y="8"/>
                  </a:lnTo>
                  <a:lnTo>
                    <a:pt x="1804" y="16"/>
                  </a:lnTo>
                  <a:lnTo>
                    <a:pt x="1800" y="42"/>
                  </a:lnTo>
                  <a:lnTo>
                    <a:pt x="1792" y="52"/>
                  </a:lnTo>
                  <a:lnTo>
                    <a:pt x="1786" y="58"/>
                  </a:lnTo>
                  <a:lnTo>
                    <a:pt x="1782" y="66"/>
                  </a:lnTo>
                  <a:lnTo>
                    <a:pt x="1780" y="78"/>
                  </a:lnTo>
                  <a:lnTo>
                    <a:pt x="1804" y="96"/>
                  </a:lnTo>
                  <a:lnTo>
                    <a:pt x="1810" y="104"/>
                  </a:lnTo>
                  <a:lnTo>
                    <a:pt x="1816" y="110"/>
                  </a:lnTo>
                  <a:lnTo>
                    <a:pt x="1826" y="114"/>
                  </a:lnTo>
                  <a:lnTo>
                    <a:pt x="1842" y="116"/>
                  </a:lnTo>
                  <a:lnTo>
                    <a:pt x="1848" y="80"/>
                  </a:lnTo>
                  <a:lnTo>
                    <a:pt x="1856" y="80"/>
                  </a:lnTo>
                  <a:lnTo>
                    <a:pt x="1866" y="80"/>
                  </a:lnTo>
                  <a:lnTo>
                    <a:pt x="1878" y="84"/>
                  </a:lnTo>
                  <a:lnTo>
                    <a:pt x="1892" y="92"/>
                  </a:lnTo>
                  <a:lnTo>
                    <a:pt x="1900" y="104"/>
                  </a:lnTo>
                  <a:lnTo>
                    <a:pt x="1904" y="122"/>
                  </a:lnTo>
                  <a:lnTo>
                    <a:pt x="1908" y="140"/>
                  </a:lnTo>
                  <a:lnTo>
                    <a:pt x="1914" y="160"/>
                  </a:lnTo>
                  <a:lnTo>
                    <a:pt x="1920" y="168"/>
                  </a:lnTo>
                  <a:lnTo>
                    <a:pt x="1926" y="178"/>
                  </a:lnTo>
                  <a:lnTo>
                    <a:pt x="1938" y="184"/>
                  </a:lnTo>
                  <a:lnTo>
                    <a:pt x="1968" y="182"/>
                  </a:lnTo>
                  <a:lnTo>
                    <a:pt x="1978" y="178"/>
                  </a:lnTo>
                  <a:lnTo>
                    <a:pt x="1988" y="174"/>
                  </a:lnTo>
                  <a:lnTo>
                    <a:pt x="2010" y="172"/>
                  </a:lnTo>
                  <a:lnTo>
                    <a:pt x="2022" y="168"/>
                  </a:lnTo>
                  <a:lnTo>
                    <a:pt x="2032" y="166"/>
                  </a:lnTo>
                  <a:lnTo>
                    <a:pt x="2042" y="160"/>
                  </a:lnTo>
                  <a:lnTo>
                    <a:pt x="2052" y="152"/>
                  </a:lnTo>
                  <a:lnTo>
                    <a:pt x="2060" y="138"/>
                  </a:lnTo>
                  <a:lnTo>
                    <a:pt x="2068" y="128"/>
                  </a:lnTo>
                  <a:lnTo>
                    <a:pt x="2076" y="122"/>
                  </a:lnTo>
                  <a:lnTo>
                    <a:pt x="2084" y="118"/>
                  </a:lnTo>
                  <a:lnTo>
                    <a:pt x="2094" y="120"/>
                  </a:lnTo>
                  <a:lnTo>
                    <a:pt x="2104" y="124"/>
                  </a:lnTo>
                  <a:lnTo>
                    <a:pt x="2114" y="132"/>
                  </a:lnTo>
                  <a:lnTo>
                    <a:pt x="2126" y="146"/>
                  </a:lnTo>
                  <a:lnTo>
                    <a:pt x="2146" y="200"/>
                  </a:lnTo>
                  <a:lnTo>
                    <a:pt x="2142" y="220"/>
                  </a:lnTo>
                  <a:lnTo>
                    <a:pt x="2136" y="246"/>
                  </a:lnTo>
                  <a:lnTo>
                    <a:pt x="2128" y="274"/>
                  </a:lnTo>
                  <a:lnTo>
                    <a:pt x="2118" y="296"/>
                  </a:lnTo>
                  <a:lnTo>
                    <a:pt x="2118" y="320"/>
                  </a:lnTo>
                  <a:lnTo>
                    <a:pt x="2142" y="366"/>
                  </a:lnTo>
                  <a:lnTo>
                    <a:pt x="2140" y="374"/>
                  </a:lnTo>
                  <a:lnTo>
                    <a:pt x="2138" y="384"/>
                  </a:lnTo>
                  <a:lnTo>
                    <a:pt x="2130" y="406"/>
                  </a:lnTo>
                  <a:lnTo>
                    <a:pt x="2128" y="418"/>
                  </a:lnTo>
                  <a:lnTo>
                    <a:pt x="2130" y="428"/>
                  </a:lnTo>
                  <a:lnTo>
                    <a:pt x="2136" y="440"/>
                  </a:lnTo>
                  <a:lnTo>
                    <a:pt x="2140" y="444"/>
                  </a:lnTo>
                  <a:lnTo>
                    <a:pt x="2148" y="450"/>
                  </a:lnTo>
                  <a:lnTo>
                    <a:pt x="2150" y="462"/>
                  </a:lnTo>
                  <a:lnTo>
                    <a:pt x="2150" y="476"/>
                  </a:lnTo>
                  <a:lnTo>
                    <a:pt x="2148" y="510"/>
                  </a:lnTo>
                  <a:lnTo>
                    <a:pt x="2126" y="514"/>
                  </a:lnTo>
                  <a:lnTo>
                    <a:pt x="2122" y="508"/>
                  </a:lnTo>
                  <a:lnTo>
                    <a:pt x="2118" y="502"/>
                  </a:lnTo>
                  <a:lnTo>
                    <a:pt x="2116" y="492"/>
                  </a:lnTo>
                  <a:lnTo>
                    <a:pt x="2118" y="476"/>
                  </a:lnTo>
                  <a:lnTo>
                    <a:pt x="2114" y="466"/>
                  </a:lnTo>
                  <a:lnTo>
                    <a:pt x="2108" y="458"/>
                  </a:lnTo>
                  <a:lnTo>
                    <a:pt x="2094" y="460"/>
                  </a:lnTo>
                  <a:lnTo>
                    <a:pt x="2086" y="462"/>
                  </a:lnTo>
                  <a:lnTo>
                    <a:pt x="2084" y="466"/>
                  </a:lnTo>
                  <a:lnTo>
                    <a:pt x="2082" y="470"/>
                  </a:lnTo>
                  <a:lnTo>
                    <a:pt x="2084" y="484"/>
                  </a:lnTo>
                  <a:lnTo>
                    <a:pt x="2082" y="492"/>
                  </a:lnTo>
                  <a:lnTo>
                    <a:pt x="2078" y="500"/>
                  </a:lnTo>
                  <a:lnTo>
                    <a:pt x="2064" y="514"/>
                  </a:lnTo>
                  <a:lnTo>
                    <a:pt x="2054" y="528"/>
                  </a:lnTo>
                  <a:lnTo>
                    <a:pt x="2046" y="544"/>
                  </a:lnTo>
                  <a:lnTo>
                    <a:pt x="2042" y="564"/>
                  </a:lnTo>
                  <a:lnTo>
                    <a:pt x="2034" y="576"/>
                  </a:lnTo>
                  <a:lnTo>
                    <a:pt x="2024" y="586"/>
                  </a:lnTo>
                  <a:lnTo>
                    <a:pt x="2012" y="598"/>
                  </a:lnTo>
                  <a:lnTo>
                    <a:pt x="2002" y="606"/>
                  </a:lnTo>
                  <a:lnTo>
                    <a:pt x="2000" y="642"/>
                  </a:lnTo>
                  <a:lnTo>
                    <a:pt x="2008" y="654"/>
                  </a:lnTo>
                  <a:lnTo>
                    <a:pt x="2020" y="674"/>
                  </a:lnTo>
                  <a:lnTo>
                    <a:pt x="2054" y="694"/>
                  </a:lnTo>
                  <a:lnTo>
                    <a:pt x="2078" y="692"/>
                  </a:lnTo>
                  <a:lnTo>
                    <a:pt x="2094" y="668"/>
                  </a:lnTo>
                  <a:lnTo>
                    <a:pt x="2100" y="680"/>
                  </a:lnTo>
                  <a:lnTo>
                    <a:pt x="2104" y="690"/>
                  </a:lnTo>
                  <a:lnTo>
                    <a:pt x="2106" y="702"/>
                  </a:lnTo>
                  <a:lnTo>
                    <a:pt x="2086" y="708"/>
                  </a:lnTo>
                  <a:lnTo>
                    <a:pt x="2068" y="716"/>
                  </a:lnTo>
                  <a:lnTo>
                    <a:pt x="2068" y="724"/>
                  </a:lnTo>
                  <a:lnTo>
                    <a:pt x="2070" y="732"/>
                  </a:lnTo>
                  <a:lnTo>
                    <a:pt x="2070" y="738"/>
                  </a:lnTo>
                  <a:lnTo>
                    <a:pt x="2074" y="742"/>
                  </a:lnTo>
                  <a:lnTo>
                    <a:pt x="2078" y="748"/>
                  </a:lnTo>
                  <a:lnTo>
                    <a:pt x="2084" y="750"/>
                  </a:lnTo>
                  <a:lnTo>
                    <a:pt x="2064" y="778"/>
                  </a:lnTo>
                  <a:lnTo>
                    <a:pt x="2052" y="790"/>
                  </a:lnTo>
                  <a:lnTo>
                    <a:pt x="2040" y="800"/>
                  </a:lnTo>
                  <a:lnTo>
                    <a:pt x="2026" y="796"/>
                  </a:lnTo>
                  <a:lnTo>
                    <a:pt x="1986" y="770"/>
                  </a:lnTo>
                  <a:lnTo>
                    <a:pt x="1968" y="770"/>
                  </a:lnTo>
                  <a:lnTo>
                    <a:pt x="1960" y="780"/>
                  </a:lnTo>
                  <a:lnTo>
                    <a:pt x="1958" y="786"/>
                  </a:lnTo>
                  <a:lnTo>
                    <a:pt x="1956" y="792"/>
                  </a:lnTo>
                  <a:lnTo>
                    <a:pt x="1958" y="818"/>
                  </a:lnTo>
                  <a:lnTo>
                    <a:pt x="1962" y="824"/>
                  </a:lnTo>
                  <a:lnTo>
                    <a:pt x="1968" y="828"/>
                  </a:lnTo>
                  <a:lnTo>
                    <a:pt x="1982" y="838"/>
                  </a:lnTo>
                  <a:lnTo>
                    <a:pt x="2000" y="852"/>
                  </a:lnTo>
                  <a:lnTo>
                    <a:pt x="2008" y="860"/>
                  </a:lnTo>
                  <a:lnTo>
                    <a:pt x="2016" y="870"/>
                  </a:lnTo>
                  <a:lnTo>
                    <a:pt x="2016" y="908"/>
                  </a:lnTo>
                  <a:lnTo>
                    <a:pt x="2024" y="920"/>
                  </a:lnTo>
                  <a:lnTo>
                    <a:pt x="2032" y="938"/>
                  </a:lnTo>
                  <a:lnTo>
                    <a:pt x="2046" y="976"/>
                  </a:lnTo>
                  <a:lnTo>
                    <a:pt x="2054" y="986"/>
                  </a:lnTo>
                  <a:lnTo>
                    <a:pt x="2070" y="986"/>
                  </a:lnTo>
                  <a:lnTo>
                    <a:pt x="2084" y="958"/>
                  </a:lnTo>
                  <a:lnTo>
                    <a:pt x="2110" y="940"/>
                  </a:lnTo>
                  <a:lnTo>
                    <a:pt x="2124" y="962"/>
                  </a:lnTo>
                  <a:lnTo>
                    <a:pt x="2134" y="976"/>
                  </a:lnTo>
                  <a:lnTo>
                    <a:pt x="2142" y="994"/>
                  </a:lnTo>
                  <a:lnTo>
                    <a:pt x="2144" y="1010"/>
                  </a:lnTo>
                  <a:lnTo>
                    <a:pt x="2150" y="1026"/>
                  </a:lnTo>
                  <a:lnTo>
                    <a:pt x="2154" y="1034"/>
                  </a:lnTo>
                  <a:lnTo>
                    <a:pt x="2160" y="1040"/>
                  </a:lnTo>
                  <a:lnTo>
                    <a:pt x="2168" y="1048"/>
                  </a:lnTo>
                  <a:lnTo>
                    <a:pt x="2178" y="1054"/>
                  </a:lnTo>
                  <a:lnTo>
                    <a:pt x="2182" y="1062"/>
                  </a:lnTo>
                  <a:lnTo>
                    <a:pt x="2180" y="1074"/>
                  </a:lnTo>
                  <a:lnTo>
                    <a:pt x="2180" y="1088"/>
                  </a:lnTo>
                  <a:lnTo>
                    <a:pt x="2180" y="1120"/>
                  </a:lnTo>
                  <a:lnTo>
                    <a:pt x="2168" y="1132"/>
                  </a:lnTo>
                  <a:lnTo>
                    <a:pt x="2156" y="1130"/>
                  </a:lnTo>
                  <a:lnTo>
                    <a:pt x="2150" y="1126"/>
                  </a:lnTo>
                  <a:lnTo>
                    <a:pt x="2138" y="1120"/>
                  </a:lnTo>
                  <a:lnTo>
                    <a:pt x="2108" y="1122"/>
                  </a:lnTo>
                  <a:lnTo>
                    <a:pt x="2096" y="1124"/>
                  </a:lnTo>
                  <a:lnTo>
                    <a:pt x="2088" y="1128"/>
                  </a:lnTo>
                  <a:lnTo>
                    <a:pt x="2080" y="1134"/>
                  </a:lnTo>
                  <a:lnTo>
                    <a:pt x="2074" y="1140"/>
                  </a:lnTo>
                  <a:lnTo>
                    <a:pt x="2062" y="1162"/>
                  </a:lnTo>
                  <a:lnTo>
                    <a:pt x="2058" y="1166"/>
                  </a:lnTo>
                  <a:lnTo>
                    <a:pt x="2054" y="1170"/>
                  </a:lnTo>
                  <a:lnTo>
                    <a:pt x="2052" y="1176"/>
                  </a:lnTo>
                  <a:lnTo>
                    <a:pt x="2046" y="1182"/>
                  </a:lnTo>
                  <a:lnTo>
                    <a:pt x="2028" y="1196"/>
                  </a:lnTo>
                  <a:lnTo>
                    <a:pt x="1994" y="1218"/>
                  </a:lnTo>
                  <a:lnTo>
                    <a:pt x="1988" y="1228"/>
                  </a:lnTo>
                  <a:lnTo>
                    <a:pt x="1974" y="1238"/>
                  </a:lnTo>
                  <a:lnTo>
                    <a:pt x="1948" y="1256"/>
                  </a:lnTo>
                  <a:lnTo>
                    <a:pt x="1938" y="1268"/>
                  </a:lnTo>
                  <a:lnTo>
                    <a:pt x="1920" y="1272"/>
                  </a:lnTo>
                  <a:lnTo>
                    <a:pt x="1902" y="1254"/>
                  </a:lnTo>
                  <a:lnTo>
                    <a:pt x="1894" y="1236"/>
                  </a:lnTo>
                  <a:lnTo>
                    <a:pt x="1890" y="1230"/>
                  </a:lnTo>
                  <a:lnTo>
                    <a:pt x="1884" y="1226"/>
                  </a:lnTo>
                  <a:lnTo>
                    <a:pt x="1880" y="1222"/>
                  </a:lnTo>
                  <a:lnTo>
                    <a:pt x="1874" y="1222"/>
                  </a:lnTo>
                  <a:lnTo>
                    <a:pt x="1860" y="1220"/>
                  </a:lnTo>
                  <a:lnTo>
                    <a:pt x="1856" y="1228"/>
                  </a:lnTo>
                  <a:lnTo>
                    <a:pt x="1854" y="1238"/>
                  </a:lnTo>
                  <a:lnTo>
                    <a:pt x="1852" y="1248"/>
                  </a:lnTo>
                  <a:lnTo>
                    <a:pt x="1850" y="1260"/>
                  </a:lnTo>
                  <a:lnTo>
                    <a:pt x="1852" y="1270"/>
                  </a:lnTo>
                  <a:lnTo>
                    <a:pt x="1854" y="1282"/>
                  </a:lnTo>
                  <a:lnTo>
                    <a:pt x="1860" y="1292"/>
                  </a:lnTo>
                  <a:lnTo>
                    <a:pt x="1868" y="1302"/>
                  </a:lnTo>
                  <a:lnTo>
                    <a:pt x="1872" y="1344"/>
                  </a:lnTo>
                  <a:lnTo>
                    <a:pt x="1846" y="1346"/>
                  </a:lnTo>
                  <a:lnTo>
                    <a:pt x="1824" y="1348"/>
                  </a:lnTo>
                  <a:lnTo>
                    <a:pt x="1812" y="1346"/>
                  </a:lnTo>
                  <a:lnTo>
                    <a:pt x="1802" y="1344"/>
                  </a:lnTo>
                  <a:lnTo>
                    <a:pt x="1794" y="1342"/>
                  </a:lnTo>
                  <a:lnTo>
                    <a:pt x="1786" y="1338"/>
                  </a:lnTo>
                  <a:lnTo>
                    <a:pt x="1782" y="1316"/>
                  </a:lnTo>
                  <a:lnTo>
                    <a:pt x="1776" y="1302"/>
                  </a:lnTo>
                  <a:lnTo>
                    <a:pt x="1768" y="1292"/>
                  </a:lnTo>
                  <a:lnTo>
                    <a:pt x="1758" y="1280"/>
                  </a:lnTo>
                  <a:lnTo>
                    <a:pt x="1732" y="1222"/>
                  </a:lnTo>
                  <a:lnTo>
                    <a:pt x="1720" y="1210"/>
                  </a:lnTo>
                  <a:lnTo>
                    <a:pt x="1712" y="1206"/>
                  </a:lnTo>
                  <a:lnTo>
                    <a:pt x="1706" y="1206"/>
                  </a:lnTo>
                  <a:lnTo>
                    <a:pt x="1696" y="1206"/>
                  </a:lnTo>
                  <a:lnTo>
                    <a:pt x="1684" y="1216"/>
                  </a:lnTo>
                  <a:lnTo>
                    <a:pt x="1670" y="1226"/>
                  </a:lnTo>
                  <a:lnTo>
                    <a:pt x="1658" y="1234"/>
                  </a:lnTo>
                  <a:lnTo>
                    <a:pt x="1646" y="1244"/>
                  </a:lnTo>
                  <a:lnTo>
                    <a:pt x="1642" y="1256"/>
                  </a:lnTo>
                  <a:lnTo>
                    <a:pt x="1640" y="1270"/>
                  </a:lnTo>
                  <a:lnTo>
                    <a:pt x="1640" y="1288"/>
                  </a:lnTo>
                  <a:lnTo>
                    <a:pt x="1644" y="1306"/>
                  </a:lnTo>
                  <a:lnTo>
                    <a:pt x="1580" y="1312"/>
                  </a:lnTo>
                  <a:lnTo>
                    <a:pt x="1524" y="1346"/>
                  </a:lnTo>
                  <a:lnTo>
                    <a:pt x="1516" y="1362"/>
                  </a:lnTo>
                  <a:lnTo>
                    <a:pt x="1510" y="1368"/>
                  </a:lnTo>
                  <a:lnTo>
                    <a:pt x="1508" y="1370"/>
                  </a:lnTo>
                  <a:lnTo>
                    <a:pt x="1504" y="1370"/>
                  </a:lnTo>
                  <a:lnTo>
                    <a:pt x="1492" y="1362"/>
                  </a:lnTo>
                  <a:lnTo>
                    <a:pt x="1486" y="1356"/>
                  </a:lnTo>
                  <a:lnTo>
                    <a:pt x="1484" y="1348"/>
                  </a:lnTo>
                  <a:lnTo>
                    <a:pt x="1482" y="1342"/>
                  </a:lnTo>
                  <a:lnTo>
                    <a:pt x="1494" y="1334"/>
                  </a:lnTo>
                  <a:lnTo>
                    <a:pt x="1492" y="1322"/>
                  </a:lnTo>
                  <a:lnTo>
                    <a:pt x="1490" y="1312"/>
                  </a:lnTo>
                  <a:lnTo>
                    <a:pt x="1486" y="1304"/>
                  </a:lnTo>
                  <a:lnTo>
                    <a:pt x="1480" y="1298"/>
                  </a:lnTo>
                  <a:lnTo>
                    <a:pt x="1474" y="1292"/>
                  </a:lnTo>
                  <a:lnTo>
                    <a:pt x="1466" y="1288"/>
                  </a:lnTo>
                  <a:lnTo>
                    <a:pt x="1458" y="1286"/>
                  </a:lnTo>
                  <a:lnTo>
                    <a:pt x="1450" y="1286"/>
                  </a:lnTo>
                  <a:lnTo>
                    <a:pt x="1440" y="1290"/>
                  </a:lnTo>
                  <a:lnTo>
                    <a:pt x="1434" y="1296"/>
                  </a:lnTo>
                  <a:lnTo>
                    <a:pt x="1428" y="1302"/>
                  </a:lnTo>
                  <a:lnTo>
                    <a:pt x="1424" y="1310"/>
                  </a:lnTo>
                  <a:lnTo>
                    <a:pt x="1424" y="1318"/>
                  </a:lnTo>
                  <a:lnTo>
                    <a:pt x="1424" y="1328"/>
                  </a:lnTo>
                  <a:lnTo>
                    <a:pt x="1428" y="1352"/>
                  </a:lnTo>
                  <a:lnTo>
                    <a:pt x="1408" y="1356"/>
                  </a:lnTo>
                  <a:lnTo>
                    <a:pt x="1404" y="1362"/>
                  </a:lnTo>
                  <a:lnTo>
                    <a:pt x="1402" y="1370"/>
                  </a:lnTo>
                  <a:lnTo>
                    <a:pt x="1392" y="1374"/>
                  </a:lnTo>
                  <a:lnTo>
                    <a:pt x="1392" y="1430"/>
                  </a:lnTo>
                  <a:lnTo>
                    <a:pt x="1412" y="1454"/>
                  </a:lnTo>
                  <a:lnTo>
                    <a:pt x="1412" y="1472"/>
                  </a:lnTo>
                  <a:lnTo>
                    <a:pt x="1402" y="1490"/>
                  </a:lnTo>
                  <a:lnTo>
                    <a:pt x="1380" y="1504"/>
                  </a:lnTo>
                  <a:lnTo>
                    <a:pt x="1356" y="1510"/>
                  </a:lnTo>
                  <a:lnTo>
                    <a:pt x="1336" y="1514"/>
                  </a:lnTo>
                  <a:lnTo>
                    <a:pt x="1314" y="1514"/>
                  </a:lnTo>
                  <a:lnTo>
                    <a:pt x="1298" y="1516"/>
                  </a:lnTo>
                  <a:lnTo>
                    <a:pt x="1288" y="1520"/>
                  </a:lnTo>
                  <a:lnTo>
                    <a:pt x="1280" y="1526"/>
                  </a:lnTo>
                  <a:lnTo>
                    <a:pt x="1270" y="1534"/>
                  </a:lnTo>
                  <a:lnTo>
                    <a:pt x="1256" y="1546"/>
                  </a:lnTo>
                  <a:lnTo>
                    <a:pt x="1244" y="1566"/>
                  </a:lnTo>
                  <a:lnTo>
                    <a:pt x="1228" y="1586"/>
                  </a:lnTo>
                  <a:lnTo>
                    <a:pt x="1192" y="1626"/>
                  </a:lnTo>
                  <a:lnTo>
                    <a:pt x="1168" y="1610"/>
                  </a:lnTo>
                  <a:lnTo>
                    <a:pt x="1140" y="1612"/>
                  </a:lnTo>
                  <a:lnTo>
                    <a:pt x="1136" y="1626"/>
                  </a:lnTo>
                  <a:lnTo>
                    <a:pt x="1132" y="1632"/>
                  </a:lnTo>
                  <a:lnTo>
                    <a:pt x="1128" y="1636"/>
                  </a:lnTo>
                  <a:lnTo>
                    <a:pt x="1124" y="1630"/>
                  </a:lnTo>
                  <a:lnTo>
                    <a:pt x="1118" y="1626"/>
                  </a:lnTo>
                  <a:lnTo>
                    <a:pt x="1108" y="1622"/>
                  </a:lnTo>
                  <a:lnTo>
                    <a:pt x="1100" y="1622"/>
                  </a:lnTo>
                  <a:lnTo>
                    <a:pt x="1092" y="1622"/>
                  </a:lnTo>
                  <a:lnTo>
                    <a:pt x="1088" y="1632"/>
                  </a:lnTo>
                  <a:lnTo>
                    <a:pt x="1082" y="1640"/>
                  </a:lnTo>
                  <a:lnTo>
                    <a:pt x="1076" y="1650"/>
                  </a:lnTo>
                  <a:lnTo>
                    <a:pt x="1066" y="1658"/>
                  </a:lnTo>
                  <a:lnTo>
                    <a:pt x="1056" y="1664"/>
                  </a:lnTo>
                  <a:lnTo>
                    <a:pt x="1046" y="1674"/>
                  </a:lnTo>
                  <a:lnTo>
                    <a:pt x="1038" y="1684"/>
                  </a:lnTo>
                  <a:lnTo>
                    <a:pt x="1030" y="1696"/>
                  </a:lnTo>
                  <a:lnTo>
                    <a:pt x="1014" y="1718"/>
                  </a:lnTo>
                  <a:lnTo>
                    <a:pt x="1004" y="1728"/>
                  </a:lnTo>
                  <a:lnTo>
                    <a:pt x="994" y="1736"/>
                  </a:lnTo>
                  <a:lnTo>
                    <a:pt x="990" y="1748"/>
                  </a:lnTo>
                  <a:lnTo>
                    <a:pt x="988" y="1760"/>
                  </a:lnTo>
                  <a:lnTo>
                    <a:pt x="988" y="1790"/>
                  </a:lnTo>
                  <a:lnTo>
                    <a:pt x="988" y="1798"/>
                  </a:lnTo>
                  <a:lnTo>
                    <a:pt x="988" y="1812"/>
                  </a:lnTo>
                  <a:lnTo>
                    <a:pt x="982" y="1836"/>
                  </a:lnTo>
                  <a:lnTo>
                    <a:pt x="976" y="1840"/>
                  </a:lnTo>
                  <a:lnTo>
                    <a:pt x="946" y="1838"/>
                  </a:lnTo>
                  <a:lnTo>
                    <a:pt x="920" y="1834"/>
                  </a:lnTo>
                  <a:lnTo>
                    <a:pt x="870" y="1826"/>
                  </a:lnTo>
                  <a:lnTo>
                    <a:pt x="838" y="1810"/>
                  </a:lnTo>
                  <a:lnTo>
                    <a:pt x="820" y="1790"/>
                  </a:lnTo>
                  <a:lnTo>
                    <a:pt x="784" y="1782"/>
                  </a:lnTo>
                  <a:lnTo>
                    <a:pt x="784" y="1752"/>
                  </a:lnTo>
                  <a:lnTo>
                    <a:pt x="796" y="1734"/>
                  </a:lnTo>
                  <a:lnTo>
                    <a:pt x="808" y="1716"/>
                  </a:lnTo>
                  <a:lnTo>
                    <a:pt x="816" y="1696"/>
                  </a:lnTo>
                  <a:lnTo>
                    <a:pt x="818" y="1686"/>
                  </a:lnTo>
                  <a:lnTo>
                    <a:pt x="818" y="1676"/>
                  </a:lnTo>
                  <a:lnTo>
                    <a:pt x="814" y="1666"/>
                  </a:lnTo>
                  <a:lnTo>
                    <a:pt x="810" y="1660"/>
                  </a:lnTo>
                  <a:lnTo>
                    <a:pt x="804" y="1656"/>
                  </a:lnTo>
                  <a:lnTo>
                    <a:pt x="798" y="1652"/>
                  </a:lnTo>
                  <a:lnTo>
                    <a:pt x="784" y="1652"/>
                  </a:lnTo>
                  <a:lnTo>
                    <a:pt x="772" y="1652"/>
                  </a:lnTo>
                  <a:lnTo>
                    <a:pt x="764" y="1656"/>
                  </a:lnTo>
                  <a:lnTo>
                    <a:pt x="758" y="1660"/>
                  </a:lnTo>
                  <a:lnTo>
                    <a:pt x="740" y="1662"/>
                  </a:lnTo>
                  <a:lnTo>
                    <a:pt x="734" y="1664"/>
                  </a:lnTo>
                  <a:lnTo>
                    <a:pt x="732" y="1668"/>
                  </a:lnTo>
                  <a:lnTo>
                    <a:pt x="732" y="1678"/>
                  </a:lnTo>
                  <a:lnTo>
                    <a:pt x="730" y="1700"/>
                  </a:lnTo>
                  <a:lnTo>
                    <a:pt x="722" y="1708"/>
                  </a:lnTo>
                  <a:lnTo>
                    <a:pt x="718" y="1720"/>
                  </a:lnTo>
                  <a:lnTo>
                    <a:pt x="698" y="1756"/>
                  </a:lnTo>
                  <a:lnTo>
                    <a:pt x="700" y="1796"/>
                  </a:lnTo>
                  <a:lnTo>
                    <a:pt x="688" y="1810"/>
                  </a:lnTo>
                  <a:lnTo>
                    <a:pt x="672" y="1814"/>
                  </a:lnTo>
                  <a:lnTo>
                    <a:pt x="662" y="1816"/>
                  </a:lnTo>
                  <a:lnTo>
                    <a:pt x="654" y="1822"/>
                  </a:lnTo>
                  <a:lnTo>
                    <a:pt x="644" y="1830"/>
                  </a:lnTo>
                  <a:lnTo>
                    <a:pt x="618" y="1836"/>
                  </a:lnTo>
                  <a:lnTo>
                    <a:pt x="590" y="1842"/>
                  </a:lnTo>
                  <a:lnTo>
                    <a:pt x="580" y="1850"/>
                  </a:lnTo>
                  <a:lnTo>
                    <a:pt x="572" y="1856"/>
                  </a:lnTo>
                  <a:lnTo>
                    <a:pt x="566" y="1864"/>
                  </a:lnTo>
                  <a:lnTo>
                    <a:pt x="556" y="1868"/>
                  </a:lnTo>
                  <a:close/>
                </a:path>
              </a:pathLst>
            </a:custGeom>
            <a:gradFill>
              <a:gsLst>
                <a:gs pos="0">
                  <a:srgbClr val="008DCB"/>
                </a:gs>
                <a:gs pos="100000">
                  <a:srgbClr val="167AC7"/>
                </a:gs>
              </a:gsLst>
              <a:lin ang="5400000" scaled="1"/>
            </a:gradFill>
            <a:ln w="9525">
              <a:solidFill>
                <a:schemeClr val="bg1"/>
              </a:solidFill>
              <a:round/>
              <a:headEnd/>
              <a:tailEnd/>
            </a:ln>
            <a:extLst/>
          </p:spPr>
          <p:txBody>
            <a:bodyPr/>
            <a:lstStyle/>
            <a:p>
              <a:pPr fontAlgn="base">
                <a:spcBef>
                  <a:spcPct val="0"/>
                </a:spcBef>
                <a:spcAft>
                  <a:spcPct val="0"/>
                </a:spcAft>
              </a:pPr>
              <a:endParaRPr lang="zh-CN" altLang="en-US" kern="0">
                <a:solidFill>
                  <a:prstClr val="black"/>
                </a:solidFill>
                <a:latin typeface="Arial" charset="0"/>
              </a:endParaRPr>
            </a:p>
          </p:txBody>
        </p:sp>
        <p:sp>
          <p:nvSpPr>
            <p:cNvPr id="31" name="Freeform 35"/>
            <p:cNvSpPr>
              <a:spLocks/>
            </p:cNvSpPr>
            <p:nvPr/>
          </p:nvSpPr>
          <p:spPr bwMode="auto">
            <a:xfrm>
              <a:off x="6346825" y="2600326"/>
              <a:ext cx="368300" cy="419100"/>
            </a:xfrm>
            <a:custGeom>
              <a:avLst/>
              <a:gdLst>
                <a:gd name="T0" fmla="*/ 196 w 232"/>
                <a:gd name="T1" fmla="*/ 264 h 264"/>
                <a:gd name="T2" fmla="*/ 170 w 232"/>
                <a:gd name="T3" fmla="*/ 248 h 264"/>
                <a:gd name="T4" fmla="*/ 158 w 232"/>
                <a:gd name="T5" fmla="*/ 238 h 264"/>
                <a:gd name="T6" fmla="*/ 148 w 232"/>
                <a:gd name="T7" fmla="*/ 218 h 264"/>
                <a:gd name="T8" fmla="*/ 144 w 232"/>
                <a:gd name="T9" fmla="*/ 186 h 264"/>
                <a:gd name="T10" fmla="*/ 140 w 232"/>
                <a:gd name="T11" fmla="*/ 178 h 264"/>
                <a:gd name="T12" fmla="*/ 136 w 232"/>
                <a:gd name="T13" fmla="*/ 166 h 264"/>
                <a:gd name="T14" fmla="*/ 116 w 232"/>
                <a:gd name="T15" fmla="*/ 148 h 264"/>
                <a:gd name="T16" fmla="*/ 100 w 232"/>
                <a:gd name="T17" fmla="*/ 140 h 264"/>
                <a:gd name="T18" fmla="*/ 82 w 232"/>
                <a:gd name="T19" fmla="*/ 140 h 264"/>
                <a:gd name="T20" fmla="*/ 62 w 232"/>
                <a:gd name="T21" fmla="*/ 144 h 264"/>
                <a:gd name="T22" fmla="*/ 50 w 232"/>
                <a:gd name="T23" fmla="*/ 158 h 264"/>
                <a:gd name="T24" fmla="*/ 0 w 232"/>
                <a:gd name="T25" fmla="*/ 160 h 264"/>
                <a:gd name="T26" fmla="*/ 0 w 232"/>
                <a:gd name="T27" fmla="*/ 146 h 264"/>
                <a:gd name="T28" fmla="*/ 2 w 232"/>
                <a:gd name="T29" fmla="*/ 130 h 264"/>
                <a:gd name="T30" fmla="*/ 10 w 232"/>
                <a:gd name="T31" fmla="*/ 124 h 264"/>
                <a:gd name="T32" fmla="*/ 18 w 232"/>
                <a:gd name="T33" fmla="*/ 122 h 264"/>
                <a:gd name="T34" fmla="*/ 40 w 232"/>
                <a:gd name="T35" fmla="*/ 104 h 264"/>
                <a:gd name="T36" fmla="*/ 44 w 232"/>
                <a:gd name="T37" fmla="*/ 88 h 264"/>
                <a:gd name="T38" fmla="*/ 42 w 232"/>
                <a:gd name="T39" fmla="*/ 76 h 264"/>
                <a:gd name="T40" fmla="*/ 34 w 232"/>
                <a:gd name="T41" fmla="*/ 60 h 264"/>
                <a:gd name="T42" fmla="*/ 34 w 232"/>
                <a:gd name="T43" fmla="*/ 56 h 264"/>
                <a:gd name="T44" fmla="*/ 70 w 232"/>
                <a:gd name="T45" fmla="*/ 32 h 264"/>
                <a:gd name="T46" fmla="*/ 82 w 232"/>
                <a:gd name="T47" fmla="*/ 22 h 264"/>
                <a:gd name="T48" fmla="*/ 86 w 232"/>
                <a:gd name="T49" fmla="*/ 6 h 264"/>
                <a:gd name="T50" fmla="*/ 100 w 232"/>
                <a:gd name="T51" fmla="*/ 0 h 264"/>
                <a:gd name="T52" fmla="*/ 118 w 232"/>
                <a:gd name="T53" fmla="*/ 16 h 264"/>
                <a:gd name="T54" fmla="*/ 154 w 232"/>
                <a:gd name="T55" fmla="*/ 20 h 264"/>
                <a:gd name="T56" fmla="*/ 150 w 232"/>
                <a:gd name="T57" fmla="*/ 32 h 264"/>
                <a:gd name="T58" fmla="*/ 150 w 232"/>
                <a:gd name="T59" fmla="*/ 74 h 264"/>
                <a:gd name="T60" fmla="*/ 156 w 232"/>
                <a:gd name="T61" fmla="*/ 94 h 264"/>
                <a:gd name="T62" fmla="*/ 174 w 232"/>
                <a:gd name="T63" fmla="*/ 96 h 264"/>
                <a:gd name="T64" fmla="*/ 186 w 232"/>
                <a:gd name="T65" fmla="*/ 104 h 264"/>
                <a:gd name="T66" fmla="*/ 184 w 232"/>
                <a:gd name="T67" fmla="*/ 124 h 264"/>
                <a:gd name="T68" fmla="*/ 186 w 232"/>
                <a:gd name="T69" fmla="*/ 140 h 264"/>
                <a:gd name="T70" fmla="*/ 194 w 232"/>
                <a:gd name="T71" fmla="*/ 154 h 264"/>
                <a:gd name="T72" fmla="*/ 212 w 232"/>
                <a:gd name="T73" fmla="*/ 170 h 264"/>
                <a:gd name="T74" fmla="*/ 232 w 232"/>
                <a:gd name="T75" fmla="*/ 196 h 264"/>
                <a:gd name="T76" fmla="*/ 208 w 232"/>
                <a:gd name="T77" fmla="*/ 208 h 264"/>
                <a:gd name="T78" fmla="*/ 194 w 232"/>
                <a:gd name="T79" fmla="*/ 224 h 264"/>
                <a:gd name="T80" fmla="*/ 196 w 232"/>
                <a:gd name="T81" fmla="*/ 264 h 264"/>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232" h="264">
                  <a:moveTo>
                    <a:pt x="196" y="264"/>
                  </a:moveTo>
                  <a:lnTo>
                    <a:pt x="196" y="264"/>
                  </a:lnTo>
                  <a:lnTo>
                    <a:pt x="182" y="256"/>
                  </a:lnTo>
                  <a:lnTo>
                    <a:pt x="170" y="248"/>
                  </a:lnTo>
                  <a:lnTo>
                    <a:pt x="158" y="238"/>
                  </a:lnTo>
                  <a:lnTo>
                    <a:pt x="152" y="228"/>
                  </a:lnTo>
                  <a:lnTo>
                    <a:pt x="148" y="218"/>
                  </a:lnTo>
                  <a:lnTo>
                    <a:pt x="146" y="202"/>
                  </a:lnTo>
                  <a:lnTo>
                    <a:pt x="144" y="186"/>
                  </a:lnTo>
                  <a:lnTo>
                    <a:pt x="142" y="182"/>
                  </a:lnTo>
                  <a:lnTo>
                    <a:pt x="140" y="178"/>
                  </a:lnTo>
                  <a:lnTo>
                    <a:pt x="136" y="166"/>
                  </a:lnTo>
                  <a:lnTo>
                    <a:pt x="116" y="148"/>
                  </a:lnTo>
                  <a:lnTo>
                    <a:pt x="108" y="144"/>
                  </a:lnTo>
                  <a:lnTo>
                    <a:pt x="100" y="140"/>
                  </a:lnTo>
                  <a:lnTo>
                    <a:pt x="92" y="138"/>
                  </a:lnTo>
                  <a:lnTo>
                    <a:pt x="82" y="140"/>
                  </a:lnTo>
                  <a:lnTo>
                    <a:pt x="62" y="144"/>
                  </a:lnTo>
                  <a:lnTo>
                    <a:pt x="56" y="152"/>
                  </a:lnTo>
                  <a:lnTo>
                    <a:pt x="50" y="158"/>
                  </a:lnTo>
                  <a:lnTo>
                    <a:pt x="0" y="160"/>
                  </a:lnTo>
                  <a:lnTo>
                    <a:pt x="0" y="146"/>
                  </a:lnTo>
                  <a:lnTo>
                    <a:pt x="2" y="134"/>
                  </a:lnTo>
                  <a:lnTo>
                    <a:pt x="2" y="130"/>
                  </a:lnTo>
                  <a:lnTo>
                    <a:pt x="6" y="126"/>
                  </a:lnTo>
                  <a:lnTo>
                    <a:pt x="10" y="124"/>
                  </a:lnTo>
                  <a:lnTo>
                    <a:pt x="18" y="122"/>
                  </a:lnTo>
                  <a:lnTo>
                    <a:pt x="40" y="104"/>
                  </a:lnTo>
                  <a:lnTo>
                    <a:pt x="42" y="96"/>
                  </a:lnTo>
                  <a:lnTo>
                    <a:pt x="44" y="88"/>
                  </a:lnTo>
                  <a:lnTo>
                    <a:pt x="44" y="82"/>
                  </a:lnTo>
                  <a:lnTo>
                    <a:pt x="42" y="76"/>
                  </a:lnTo>
                  <a:lnTo>
                    <a:pt x="36" y="66"/>
                  </a:lnTo>
                  <a:lnTo>
                    <a:pt x="34" y="60"/>
                  </a:lnTo>
                  <a:lnTo>
                    <a:pt x="34" y="56"/>
                  </a:lnTo>
                  <a:lnTo>
                    <a:pt x="58" y="42"/>
                  </a:lnTo>
                  <a:lnTo>
                    <a:pt x="70" y="32"/>
                  </a:lnTo>
                  <a:lnTo>
                    <a:pt x="82" y="22"/>
                  </a:lnTo>
                  <a:lnTo>
                    <a:pt x="84" y="12"/>
                  </a:lnTo>
                  <a:lnTo>
                    <a:pt x="86" y="6"/>
                  </a:lnTo>
                  <a:lnTo>
                    <a:pt x="90" y="2"/>
                  </a:lnTo>
                  <a:lnTo>
                    <a:pt x="100" y="0"/>
                  </a:lnTo>
                  <a:lnTo>
                    <a:pt x="118" y="16"/>
                  </a:lnTo>
                  <a:lnTo>
                    <a:pt x="154" y="20"/>
                  </a:lnTo>
                  <a:lnTo>
                    <a:pt x="150" y="32"/>
                  </a:lnTo>
                  <a:lnTo>
                    <a:pt x="148" y="52"/>
                  </a:lnTo>
                  <a:lnTo>
                    <a:pt x="150" y="74"/>
                  </a:lnTo>
                  <a:lnTo>
                    <a:pt x="152" y="84"/>
                  </a:lnTo>
                  <a:lnTo>
                    <a:pt x="156" y="94"/>
                  </a:lnTo>
                  <a:lnTo>
                    <a:pt x="174" y="96"/>
                  </a:lnTo>
                  <a:lnTo>
                    <a:pt x="186" y="104"/>
                  </a:lnTo>
                  <a:lnTo>
                    <a:pt x="184" y="124"/>
                  </a:lnTo>
                  <a:lnTo>
                    <a:pt x="184" y="132"/>
                  </a:lnTo>
                  <a:lnTo>
                    <a:pt x="186" y="140"/>
                  </a:lnTo>
                  <a:lnTo>
                    <a:pt x="188" y="146"/>
                  </a:lnTo>
                  <a:lnTo>
                    <a:pt x="194" y="154"/>
                  </a:lnTo>
                  <a:lnTo>
                    <a:pt x="200" y="162"/>
                  </a:lnTo>
                  <a:lnTo>
                    <a:pt x="212" y="170"/>
                  </a:lnTo>
                  <a:lnTo>
                    <a:pt x="232" y="196"/>
                  </a:lnTo>
                  <a:lnTo>
                    <a:pt x="208" y="208"/>
                  </a:lnTo>
                  <a:lnTo>
                    <a:pt x="200" y="214"/>
                  </a:lnTo>
                  <a:lnTo>
                    <a:pt x="194" y="224"/>
                  </a:lnTo>
                  <a:lnTo>
                    <a:pt x="196" y="264"/>
                  </a:lnTo>
                  <a:close/>
                </a:path>
              </a:pathLst>
            </a:custGeom>
            <a:gradFill>
              <a:gsLst>
                <a:gs pos="0">
                  <a:srgbClr val="008DCB"/>
                </a:gs>
                <a:gs pos="100000">
                  <a:srgbClr val="167AC7"/>
                </a:gs>
              </a:gsLst>
              <a:lin ang="5400000" scaled="1"/>
            </a:gradFill>
            <a:ln w="9525">
              <a:solidFill>
                <a:schemeClr val="bg1"/>
              </a:solidFill>
              <a:round/>
              <a:headEnd/>
              <a:tailEnd/>
            </a:ln>
            <a:extLst/>
          </p:spPr>
          <p:txBody>
            <a:bodyPr/>
            <a:lstStyle/>
            <a:p>
              <a:pPr fontAlgn="base">
                <a:spcBef>
                  <a:spcPct val="0"/>
                </a:spcBef>
                <a:spcAft>
                  <a:spcPct val="0"/>
                </a:spcAft>
              </a:pPr>
              <a:endParaRPr lang="zh-CN" altLang="en-US" kern="0">
                <a:solidFill>
                  <a:prstClr val="black"/>
                </a:solidFill>
                <a:latin typeface="Arial" charset="0"/>
              </a:endParaRPr>
            </a:p>
          </p:txBody>
        </p:sp>
        <p:sp>
          <p:nvSpPr>
            <p:cNvPr id="32" name="Freeform 36"/>
            <p:cNvSpPr>
              <a:spLocks/>
            </p:cNvSpPr>
            <p:nvPr/>
          </p:nvSpPr>
          <p:spPr bwMode="auto">
            <a:xfrm>
              <a:off x="6807200" y="2041526"/>
              <a:ext cx="933450" cy="879475"/>
            </a:xfrm>
            <a:custGeom>
              <a:avLst/>
              <a:gdLst>
                <a:gd name="T0" fmla="*/ 234 w 588"/>
                <a:gd name="T1" fmla="*/ 550 h 554"/>
                <a:gd name="T2" fmla="*/ 248 w 588"/>
                <a:gd name="T3" fmla="*/ 530 h 554"/>
                <a:gd name="T4" fmla="*/ 264 w 588"/>
                <a:gd name="T5" fmla="*/ 516 h 554"/>
                <a:gd name="T6" fmla="*/ 274 w 588"/>
                <a:gd name="T7" fmla="*/ 480 h 554"/>
                <a:gd name="T8" fmla="*/ 252 w 588"/>
                <a:gd name="T9" fmla="*/ 468 h 554"/>
                <a:gd name="T10" fmla="*/ 252 w 588"/>
                <a:gd name="T11" fmla="*/ 438 h 554"/>
                <a:gd name="T12" fmla="*/ 280 w 588"/>
                <a:gd name="T13" fmla="*/ 404 h 554"/>
                <a:gd name="T14" fmla="*/ 288 w 588"/>
                <a:gd name="T15" fmla="*/ 388 h 554"/>
                <a:gd name="T16" fmla="*/ 290 w 588"/>
                <a:gd name="T17" fmla="*/ 342 h 554"/>
                <a:gd name="T18" fmla="*/ 252 w 588"/>
                <a:gd name="T19" fmla="*/ 300 h 554"/>
                <a:gd name="T20" fmla="*/ 200 w 588"/>
                <a:gd name="T21" fmla="*/ 304 h 554"/>
                <a:gd name="T22" fmla="*/ 174 w 588"/>
                <a:gd name="T23" fmla="*/ 330 h 554"/>
                <a:gd name="T24" fmla="*/ 130 w 588"/>
                <a:gd name="T25" fmla="*/ 390 h 554"/>
                <a:gd name="T26" fmla="*/ 110 w 588"/>
                <a:gd name="T27" fmla="*/ 416 h 554"/>
                <a:gd name="T28" fmla="*/ 36 w 588"/>
                <a:gd name="T29" fmla="*/ 364 h 554"/>
                <a:gd name="T30" fmla="*/ 12 w 588"/>
                <a:gd name="T31" fmla="*/ 358 h 554"/>
                <a:gd name="T32" fmla="*/ 0 w 588"/>
                <a:gd name="T33" fmla="*/ 348 h 554"/>
                <a:gd name="T34" fmla="*/ 4 w 588"/>
                <a:gd name="T35" fmla="*/ 324 h 554"/>
                <a:gd name="T36" fmla="*/ 18 w 588"/>
                <a:gd name="T37" fmla="*/ 320 h 554"/>
                <a:gd name="T38" fmla="*/ 40 w 588"/>
                <a:gd name="T39" fmla="*/ 292 h 554"/>
                <a:gd name="T40" fmla="*/ 34 w 588"/>
                <a:gd name="T41" fmla="*/ 238 h 554"/>
                <a:gd name="T42" fmla="*/ 28 w 588"/>
                <a:gd name="T43" fmla="*/ 228 h 554"/>
                <a:gd name="T44" fmla="*/ 20 w 588"/>
                <a:gd name="T45" fmla="*/ 186 h 554"/>
                <a:gd name="T46" fmla="*/ 26 w 588"/>
                <a:gd name="T47" fmla="*/ 172 h 554"/>
                <a:gd name="T48" fmla="*/ 44 w 588"/>
                <a:gd name="T49" fmla="*/ 190 h 554"/>
                <a:gd name="T50" fmla="*/ 58 w 588"/>
                <a:gd name="T51" fmla="*/ 210 h 554"/>
                <a:gd name="T52" fmla="*/ 80 w 588"/>
                <a:gd name="T53" fmla="*/ 224 h 554"/>
                <a:gd name="T54" fmla="*/ 100 w 588"/>
                <a:gd name="T55" fmla="*/ 222 h 554"/>
                <a:gd name="T56" fmla="*/ 142 w 588"/>
                <a:gd name="T57" fmla="*/ 186 h 554"/>
                <a:gd name="T58" fmla="*/ 216 w 588"/>
                <a:gd name="T59" fmla="*/ 128 h 554"/>
                <a:gd name="T60" fmla="*/ 232 w 588"/>
                <a:gd name="T61" fmla="*/ 104 h 554"/>
                <a:gd name="T62" fmla="*/ 262 w 588"/>
                <a:gd name="T63" fmla="*/ 76 h 554"/>
                <a:gd name="T64" fmla="*/ 292 w 588"/>
                <a:gd name="T65" fmla="*/ 74 h 554"/>
                <a:gd name="T66" fmla="*/ 312 w 588"/>
                <a:gd name="T67" fmla="*/ 84 h 554"/>
                <a:gd name="T68" fmla="*/ 348 w 588"/>
                <a:gd name="T69" fmla="*/ 66 h 554"/>
                <a:gd name="T70" fmla="*/ 348 w 588"/>
                <a:gd name="T71" fmla="*/ 16 h 554"/>
                <a:gd name="T72" fmla="*/ 362 w 588"/>
                <a:gd name="T73" fmla="*/ 2 h 554"/>
                <a:gd name="T74" fmla="*/ 396 w 588"/>
                <a:gd name="T75" fmla="*/ 32 h 554"/>
                <a:gd name="T76" fmla="*/ 418 w 588"/>
                <a:gd name="T77" fmla="*/ 46 h 554"/>
                <a:gd name="T78" fmla="*/ 436 w 588"/>
                <a:gd name="T79" fmla="*/ 44 h 554"/>
                <a:gd name="T80" fmla="*/ 440 w 588"/>
                <a:gd name="T81" fmla="*/ 28 h 554"/>
                <a:gd name="T82" fmla="*/ 458 w 588"/>
                <a:gd name="T83" fmla="*/ 24 h 554"/>
                <a:gd name="T84" fmla="*/ 460 w 588"/>
                <a:gd name="T85" fmla="*/ 62 h 554"/>
                <a:gd name="T86" fmla="*/ 498 w 588"/>
                <a:gd name="T87" fmla="*/ 110 h 554"/>
                <a:gd name="T88" fmla="*/ 516 w 588"/>
                <a:gd name="T89" fmla="*/ 178 h 554"/>
                <a:gd name="T90" fmla="*/ 530 w 588"/>
                <a:gd name="T91" fmla="*/ 196 h 554"/>
                <a:gd name="T92" fmla="*/ 588 w 588"/>
                <a:gd name="T93" fmla="*/ 236 h 554"/>
                <a:gd name="T94" fmla="*/ 580 w 588"/>
                <a:gd name="T95" fmla="*/ 250 h 554"/>
                <a:gd name="T96" fmla="*/ 520 w 588"/>
                <a:gd name="T97" fmla="*/ 292 h 554"/>
                <a:gd name="T98" fmla="*/ 502 w 588"/>
                <a:gd name="T99" fmla="*/ 310 h 554"/>
                <a:gd name="T100" fmla="*/ 472 w 588"/>
                <a:gd name="T101" fmla="*/ 346 h 554"/>
                <a:gd name="T102" fmla="*/ 466 w 588"/>
                <a:gd name="T103" fmla="*/ 374 h 554"/>
                <a:gd name="T104" fmla="*/ 448 w 588"/>
                <a:gd name="T105" fmla="*/ 390 h 554"/>
                <a:gd name="T106" fmla="*/ 412 w 588"/>
                <a:gd name="T107" fmla="*/ 402 h 554"/>
                <a:gd name="T108" fmla="*/ 362 w 588"/>
                <a:gd name="T109" fmla="*/ 424 h 554"/>
                <a:gd name="T110" fmla="*/ 322 w 588"/>
                <a:gd name="T111" fmla="*/ 460 h 554"/>
                <a:gd name="T112" fmla="*/ 304 w 588"/>
                <a:gd name="T113" fmla="*/ 494 h 554"/>
                <a:gd name="T114" fmla="*/ 290 w 588"/>
                <a:gd name="T115" fmla="*/ 542 h 554"/>
                <a:gd name="T116" fmla="*/ 236 w 588"/>
                <a:gd name="T117" fmla="*/ 554 h 554"/>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588" h="554">
                  <a:moveTo>
                    <a:pt x="236" y="554"/>
                  </a:moveTo>
                  <a:lnTo>
                    <a:pt x="236" y="554"/>
                  </a:lnTo>
                  <a:lnTo>
                    <a:pt x="234" y="550"/>
                  </a:lnTo>
                  <a:lnTo>
                    <a:pt x="240" y="536"/>
                  </a:lnTo>
                  <a:lnTo>
                    <a:pt x="248" y="530"/>
                  </a:lnTo>
                  <a:lnTo>
                    <a:pt x="254" y="524"/>
                  </a:lnTo>
                  <a:lnTo>
                    <a:pt x="264" y="516"/>
                  </a:lnTo>
                  <a:lnTo>
                    <a:pt x="274" y="496"/>
                  </a:lnTo>
                  <a:lnTo>
                    <a:pt x="274" y="480"/>
                  </a:lnTo>
                  <a:lnTo>
                    <a:pt x="252" y="468"/>
                  </a:lnTo>
                  <a:lnTo>
                    <a:pt x="250" y="456"/>
                  </a:lnTo>
                  <a:lnTo>
                    <a:pt x="250" y="446"/>
                  </a:lnTo>
                  <a:lnTo>
                    <a:pt x="252" y="438"/>
                  </a:lnTo>
                  <a:lnTo>
                    <a:pt x="256" y="430"/>
                  </a:lnTo>
                  <a:lnTo>
                    <a:pt x="266" y="416"/>
                  </a:lnTo>
                  <a:lnTo>
                    <a:pt x="280" y="404"/>
                  </a:lnTo>
                  <a:lnTo>
                    <a:pt x="284" y="396"/>
                  </a:lnTo>
                  <a:lnTo>
                    <a:pt x="288" y="388"/>
                  </a:lnTo>
                  <a:lnTo>
                    <a:pt x="290" y="370"/>
                  </a:lnTo>
                  <a:lnTo>
                    <a:pt x="290" y="356"/>
                  </a:lnTo>
                  <a:lnTo>
                    <a:pt x="290" y="342"/>
                  </a:lnTo>
                  <a:lnTo>
                    <a:pt x="252" y="300"/>
                  </a:lnTo>
                  <a:lnTo>
                    <a:pt x="234" y="298"/>
                  </a:lnTo>
                  <a:lnTo>
                    <a:pt x="200" y="304"/>
                  </a:lnTo>
                  <a:lnTo>
                    <a:pt x="186" y="316"/>
                  </a:lnTo>
                  <a:lnTo>
                    <a:pt x="174" y="330"/>
                  </a:lnTo>
                  <a:lnTo>
                    <a:pt x="148" y="360"/>
                  </a:lnTo>
                  <a:lnTo>
                    <a:pt x="130" y="390"/>
                  </a:lnTo>
                  <a:lnTo>
                    <a:pt x="120" y="404"/>
                  </a:lnTo>
                  <a:lnTo>
                    <a:pt x="110" y="416"/>
                  </a:lnTo>
                  <a:lnTo>
                    <a:pt x="70" y="390"/>
                  </a:lnTo>
                  <a:lnTo>
                    <a:pt x="52" y="376"/>
                  </a:lnTo>
                  <a:lnTo>
                    <a:pt x="36" y="364"/>
                  </a:lnTo>
                  <a:lnTo>
                    <a:pt x="22" y="362"/>
                  </a:lnTo>
                  <a:lnTo>
                    <a:pt x="12" y="358"/>
                  </a:lnTo>
                  <a:lnTo>
                    <a:pt x="6" y="352"/>
                  </a:lnTo>
                  <a:lnTo>
                    <a:pt x="0" y="348"/>
                  </a:lnTo>
                  <a:lnTo>
                    <a:pt x="0" y="334"/>
                  </a:lnTo>
                  <a:lnTo>
                    <a:pt x="2" y="326"/>
                  </a:lnTo>
                  <a:lnTo>
                    <a:pt x="4" y="324"/>
                  </a:lnTo>
                  <a:lnTo>
                    <a:pt x="6" y="322"/>
                  </a:lnTo>
                  <a:lnTo>
                    <a:pt x="18" y="320"/>
                  </a:lnTo>
                  <a:lnTo>
                    <a:pt x="28" y="306"/>
                  </a:lnTo>
                  <a:lnTo>
                    <a:pt x="40" y="292"/>
                  </a:lnTo>
                  <a:lnTo>
                    <a:pt x="38" y="240"/>
                  </a:lnTo>
                  <a:lnTo>
                    <a:pt x="34" y="238"/>
                  </a:lnTo>
                  <a:lnTo>
                    <a:pt x="28" y="228"/>
                  </a:lnTo>
                  <a:lnTo>
                    <a:pt x="20" y="206"/>
                  </a:lnTo>
                  <a:lnTo>
                    <a:pt x="20" y="186"/>
                  </a:lnTo>
                  <a:lnTo>
                    <a:pt x="22" y="178"/>
                  </a:lnTo>
                  <a:lnTo>
                    <a:pt x="26" y="172"/>
                  </a:lnTo>
                  <a:lnTo>
                    <a:pt x="34" y="176"/>
                  </a:lnTo>
                  <a:lnTo>
                    <a:pt x="40" y="180"/>
                  </a:lnTo>
                  <a:lnTo>
                    <a:pt x="44" y="190"/>
                  </a:lnTo>
                  <a:lnTo>
                    <a:pt x="48" y="202"/>
                  </a:lnTo>
                  <a:lnTo>
                    <a:pt x="58" y="210"/>
                  </a:lnTo>
                  <a:lnTo>
                    <a:pt x="68" y="218"/>
                  </a:lnTo>
                  <a:lnTo>
                    <a:pt x="74" y="222"/>
                  </a:lnTo>
                  <a:lnTo>
                    <a:pt x="80" y="224"/>
                  </a:lnTo>
                  <a:lnTo>
                    <a:pt x="88" y="224"/>
                  </a:lnTo>
                  <a:lnTo>
                    <a:pt x="100" y="222"/>
                  </a:lnTo>
                  <a:lnTo>
                    <a:pt x="118" y="204"/>
                  </a:lnTo>
                  <a:lnTo>
                    <a:pt x="142" y="186"/>
                  </a:lnTo>
                  <a:lnTo>
                    <a:pt x="168" y="166"/>
                  </a:lnTo>
                  <a:lnTo>
                    <a:pt x="192" y="146"/>
                  </a:lnTo>
                  <a:lnTo>
                    <a:pt x="216" y="128"/>
                  </a:lnTo>
                  <a:lnTo>
                    <a:pt x="226" y="116"/>
                  </a:lnTo>
                  <a:lnTo>
                    <a:pt x="232" y="104"/>
                  </a:lnTo>
                  <a:lnTo>
                    <a:pt x="244" y="82"/>
                  </a:lnTo>
                  <a:lnTo>
                    <a:pt x="262" y="76"/>
                  </a:lnTo>
                  <a:lnTo>
                    <a:pt x="278" y="72"/>
                  </a:lnTo>
                  <a:lnTo>
                    <a:pt x="284" y="72"/>
                  </a:lnTo>
                  <a:lnTo>
                    <a:pt x="292" y="74"/>
                  </a:lnTo>
                  <a:lnTo>
                    <a:pt x="302" y="78"/>
                  </a:lnTo>
                  <a:lnTo>
                    <a:pt x="312" y="84"/>
                  </a:lnTo>
                  <a:lnTo>
                    <a:pt x="332" y="84"/>
                  </a:lnTo>
                  <a:lnTo>
                    <a:pt x="348" y="66"/>
                  </a:lnTo>
                  <a:lnTo>
                    <a:pt x="348" y="16"/>
                  </a:lnTo>
                  <a:lnTo>
                    <a:pt x="354" y="0"/>
                  </a:lnTo>
                  <a:lnTo>
                    <a:pt x="362" y="2"/>
                  </a:lnTo>
                  <a:lnTo>
                    <a:pt x="374" y="8"/>
                  </a:lnTo>
                  <a:lnTo>
                    <a:pt x="384" y="18"/>
                  </a:lnTo>
                  <a:lnTo>
                    <a:pt x="396" y="32"/>
                  </a:lnTo>
                  <a:lnTo>
                    <a:pt x="408" y="42"/>
                  </a:lnTo>
                  <a:lnTo>
                    <a:pt x="418" y="46"/>
                  </a:lnTo>
                  <a:lnTo>
                    <a:pt x="432" y="48"/>
                  </a:lnTo>
                  <a:lnTo>
                    <a:pt x="436" y="44"/>
                  </a:lnTo>
                  <a:lnTo>
                    <a:pt x="438" y="36"/>
                  </a:lnTo>
                  <a:lnTo>
                    <a:pt x="440" y="28"/>
                  </a:lnTo>
                  <a:lnTo>
                    <a:pt x="450" y="16"/>
                  </a:lnTo>
                  <a:lnTo>
                    <a:pt x="458" y="24"/>
                  </a:lnTo>
                  <a:lnTo>
                    <a:pt x="460" y="62"/>
                  </a:lnTo>
                  <a:lnTo>
                    <a:pt x="472" y="76"/>
                  </a:lnTo>
                  <a:lnTo>
                    <a:pt x="484" y="92"/>
                  </a:lnTo>
                  <a:lnTo>
                    <a:pt x="498" y="110"/>
                  </a:lnTo>
                  <a:lnTo>
                    <a:pt x="516" y="128"/>
                  </a:lnTo>
                  <a:lnTo>
                    <a:pt x="516" y="178"/>
                  </a:lnTo>
                  <a:lnTo>
                    <a:pt x="530" y="196"/>
                  </a:lnTo>
                  <a:lnTo>
                    <a:pt x="564" y="220"/>
                  </a:lnTo>
                  <a:lnTo>
                    <a:pt x="588" y="236"/>
                  </a:lnTo>
                  <a:lnTo>
                    <a:pt x="586" y="242"/>
                  </a:lnTo>
                  <a:lnTo>
                    <a:pt x="580" y="250"/>
                  </a:lnTo>
                  <a:lnTo>
                    <a:pt x="558" y="266"/>
                  </a:lnTo>
                  <a:lnTo>
                    <a:pt x="534" y="282"/>
                  </a:lnTo>
                  <a:lnTo>
                    <a:pt x="520" y="292"/>
                  </a:lnTo>
                  <a:lnTo>
                    <a:pt x="502" y="310"/>
                  </a:lnTo>
                  <a:lnTo>
                    <a:pt x="486" y="328"/>
                  </a:lnTo>
                  <a:lnTo>
                    <a:pt x="472" y="346"/>
                  </a:lnTo>
                  <a:lnTo>
                    <a:pt x="470" y="354"/>
                  </a:lnTo>
                  <a:lnTo>
                    <a:pt x="468" y="364"/>
                  </a:lnTo>
                  <a:lnTo>
                    <a:pt x="466" y="374"/>
                  </a:lnTo>
                  <a:lnTo>
                    <a:pt x="462" y="384"/>
                  </a:lnTo>
                  <a:lnTo>
                    <a:pt x="448" y="390"/>
                  </a:lnTo>
                  <a:lnTo>
                    <a:pt x="432" y="398"/>
                  </a:lnTo>
                  <a:lnTo>
                    <a:pt x="412" y="402"/>
                  </a:lnTo>
                  <a:lnTo>
                    <a:pt x="394" y="408"/>
                  </a:lnTo>
                  <a:lnTo>
                    <a:pt x="378" y="416"/>
                  </a:lnTo>
                  <a:lnTo>
                    <a:pt x="362" y="424"/>
                  </a:lnTo>
                  <a:lnTo>
                    <a:pt x="348" y="434"/>
                  </a:lnTo>
                  <a:lnTo>
                    <a:pt x="336" y="446"/>
                  </a:lnTo>
                  <a:lnTo>
                    <a:pt x="322" y="460"/>
                  </a:lnTo>
                  <a:lnTo>
                    <a:pt x="310" y="476"/>
                  </a:lnTo>
                  <a:lnTo>
                    <a:pt x="304" y="494"/>
                  </a:lnTo>
                  <a:lnTo>
                    <a:pt x="296" y="518"/>
                  </a:lnTo>
                  <a:lnTo>
                    <a:pt x="290" y="542"/>
                  </a:lnTo>
                  <a:lnTo>
                    <a:pt x="260" y="550"/>
                  </a:lnTo>
                  <a:lnTo>
                    <a:pt x="236" y="554"/>
                  </a:lnTo>
                  <a:close/>
                </a:path>
              </a:pathLst>
            </a:custGeom>
            <a:gradFill>
              <a:gsLst>
                <a:gs pos="0">
                  <a:srgbClr val="008DCB"/>
                </a:gs>
                <a:gs pos="100000">
                  <a:srgbClr val="167AC7"/>
                </a:gs>
              </a:gsLst>
              <a:lin ang="5400000" scaled="1"/>
            </a:gradFill>
            <a:ln w="9525">
              <a:solidFill>
                <a:schemeClr val="bg1"/>
              </a:solidFill>
              <a:round/>
              <a:headEnd/>
              <a:tailEnd/>
            </a:ln>
            <a:extLst/>
          </p:spPr>
          <p:txBody>
            <a:bodyPr/>
            <a:lstStyle/>
            <a:p>
              <a:pPr fontAlgn="base">
                <a:spcBef>
                  <a:spcPct val="0"/>
                </a:spcBef>
                <a:spcAft>
                  <a:spcPct val="0"/>
                </a:spcAft>
              </a:pPr>
              <a:endParaRPr lang="zh-CN" altLang="en-US" kern="0">
                <a:solidFill>
                  <a:prstClr val="black"/>
                </a:solidFill>
                <a:latin typeface="Arial" charset="0"/>
              </a:endParaRPr>
            </a:p>
          </p:txBody>
        </p:sp>
        <p:sp>
          <p:nvSpPr>
            <p:cNvPr id="33" name="Freeform 37"/>
            <p:cNvSpPr>
              <a:spLocks/>
            </p:cNvSpPr>
            <p:nvPr/>
          </p:nvSpPr>
          <p:spPr bwMode="auto">
            <a:xfrm>
              <a:off x="7004050" y="1552576"/>
              <a:ext cx="1330325" cy="844550"/>
            </a:xfrm>
            <a:custGeom>
              <a:avLst/>
              <a:gdLst>
                <a:gd name="T0" fmla="*/ 410 w 838"/>
                <a:gd name="T1" fmla="*/ 492 h 532"/>
                <a:gd name="T2" fmla="*/ 402 w 838"/>
                <a:gd name="T3" fmla="*/ 438 h 532"/>
                <a:gd name="T4" fmla="*/ 376 w 838"/>
                <a:gd name="T5" fmla="*/ 398 h 532"/>
                <a:gd name="T6" fmla="*/ 346 w 838"/>
                <a:gd name="T7" fmla="*/ 366 h 532"/>
                <a:gd name="T8" fmla="*/ 324 w 838"/>
                <a:gd name="T9" fmla="*/ 314 h 532"/>
                <a:gd name="T10" fmla="*/ 300 w 838"/>
                <a:gd name="T11" fmla="*/ 346 h 532"/>
                <a:gd name="T12" fmla="*/ 258 w 838"/>
                <a:gd name="T13" fmla="*/ 308 h 532"/>
                <a:gd name="T14" fmla="*/ 206 w 838"/>
                <a:gd name="T15" fmla="*/ 288 h 532"/>
                <a:gd name="T16" fmla="*/ 186 w 838"/>
                <a:gd name="T17" fmla="*/ 240 h 532"/>
                <a:gd name="T18" fmla="*/ 152 w 838"/>
                <a:gd name="T19" fmla="*/ 174 h 532"/>
                <a:gd name="T20" fmla="*/ 112 w 838"/>
                <a:gd name="T21" fmla="*/ 200 h 532"/>
                <a:gd name="T22" fmla="*/ 80 w 838"/>
                <a:gd name="T23" fmla="*/ 200 h 532"/>
                <a:gd name="T24" fmla="*/ 60 w 838"/>
                <a:gd name="T25" fmla="*/ 152 h 532"/>
                <a:gd name="T26" fmla="*/ 36 w 838"/>
                <a:gd name="T27" fmla="*/ 88 h 532"/>
                <a:gd name="T28" fmla="*/ 0 w 838"/>
                <a:gd name="T29" fmla="*/ 58 h 532"/>
                <a:gd name="T30" fmla="*/ 14 w 838"/>
                <a:gd name="T31" fmla="*/ 30 h 532"/>
                <a:gd name="T32" fmla="*/ 68 w 838"/>
                <a:gd name="T33" fmla="*/ 60 h 532"/>
                <a:gd name="T34" fmla="*/ 108 w 838"/>
                <a:gd name="T35" fmla="*/ 32 h 532"/>
                <a:gd name="T36" fmla="*/ 138 w 838"/>
                <a:gd name="T37" fmla="*/ 0 h 532"/>
                <a:gd name="T38" fmla="*/ 166 w 838"/>
                <a:gd name="T39" fmla="*/ 22 h 532"/>
                <a:gd name="T40" fmla="*/ 198 w 838"/>
                <a:gd name="T41" fmla="*/ 68 h 532"/>
                <a:gd name="T42" fmla="*/ 294 w 838"/>
                <a:gd name="T43" fmla="*/ 66 h 532"/>
                <a:gd name="T44" fmla="*/ 350 w 838"/>
                <a:gd name="T45" fmla="*/ 30 h 532"/>
                <a:gd name="T46" fmla="*/ 358 w 838"/>
                <a:gd name="T47" fmla="*/ 80 h 532"/>
                <a:gd name="T48" fmla="*/ 398 w 838"/>
                <a:gd name="T49" fmla="*/ 78 h 532"/>
                <a:gd name="T50" fmla="*/ 422 w 838"/>
                <a:gd name="T51" fmla="*/ 76 h 532"/>
                <a:gd name="T52" fmla="*/ 470 w 838"/>
                <a:gd name="T53" fmla="*/ 110 h 532"/>
                <a:gd name="T54" fmla="*/ 518 w 838"/>
                <a:gd name="T55" fmla="*/ 166 h 532"/>
                <a:gd name="T56" fmla="*/ 546 w 838"/>
                <a:gd name="T57" fmla="*/ 134 h 532"/>
                <a:gd name="T58" fmla="*/ 572 w 838"/>
                <a:gd name="T59" fmla="*/ 140 h 532"/>
                <a:gd name="T60" fmla="*/ 606 w 838"/>
                <a:gd name="T61" fmla="*/ 184 h 532"/>
                <a:gd name="T62" fmla="*/ 664 w 838"/>
                <a:gd name="T63" fmla="*/ 204 h 532"/>
                <a:gd name="T64" fmla="*/ 684 w 838"/>
                <a:gd name="T65" fmla="*/ 186 h 532"/>
                <a:gd name="T66" fmla="*/ 684 w 838"/>
                <a:gd name="T67" fmla="*/ 168 h 532"/>
                <a:gd name="T68" fmla="*/ 724 w 838"/>
                <a:gd name="T69" fmla="*/ 146 h 532"/>
                <a:gd name="T70" fmla="*/ 742 w 838"/>
                <a:gd name="T71" fmla="*/ 132 h 532"/>
                <a:gd name="T72" fmla="*/ 756 w 838"/>
                <a:gd name="T73" fmla="*/ 154 h 532"/>
                <a:gd name="T74" fmla="*/ 806 w 838"/>
                <a:gd name="T75" fmla="*/ 188 h 532"/>
                <a:gd name="T76" fmla="*/ 838 w 838"/>
                <a:gd name="T77" fmla="*/ 228 h 532"/>
                <a:gd name="T78" fmla="*/ 818 w 838"/>
                <a:gd name="T79" fmla="*/ 272 h 532"/>
                <a:gd name="T80" fmla="*/ 802 w 838"/>
                <a:gd name="T81" fmla="*/ 308 h 532"/>
                <a:gd name="T82" fmla="*/ 778 w 838"/>
                <a:gd name="T83" fmla="*/ 300 h 532"/>
                <a:gd name="T84" fmla="*/ 770 w 838"/>
                <a:gd name="T85" fmla="*/ 258 h 532"/>
                <a:gd name="T86" fmla="*/ 744 w 838"/>
                <a:gd name="T87" fmla="*/ 242 h 532"/>
                <a:gd name="T88" fmla="*/ 716 w 838"/>
                <a:gd name="T89" fmla="*/ 282 h 532"/>
                <a:gd name="T90" fmla="*/ 686 w 838"/>
                <a:gd name="T91" fmla="*/ 346 h 532"/>
                <a:gd name="T92" fmla="*/ 632 w 838"/>
                <a:gd name="T93" fmla="*/ 368 h 532"/>
                <a:gd name="T94" fmla="*/ 618 w 838"/>
                <a:gd name="T95" fmla="*/ 410 h 532"/>
                <a:gd name="T96" fmla="*/ 638 w 838"/>
                <a:gd name="T97" fmla="*/ 444 h 532"/>
                <a:gd name="T98" fmla="*/ 588 w 838"/>
                <a:gd name="T99" fmla="*/ 456 h 532"/>
                <a:gd name="T100" fmla="*/ 540 w 838"/>
                <a:gd name="T101" fmla="*/ 438 h 532"/>
                <a:gd name="T102" fmla="*/ 502 w 838"/>
                <a:gd name="T103" fmla="*/ 456 h 532"/>
                <a:gd name="T104" fmla="*/ 476 w 838"/>
                <a:gd name="T105" fmla="*/ 530 h 53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838" h="532">
                  <a:moveTo>
                    <a:pt x="464" y="532"/>
                  </a:moveTo>
                  <a:lnTo>
                    <a:pt x="464" y="532"/>
                  </a:lnTo>
                  <a:lnTo>
                    <a:pt x="452" y="520"/>
                  </a:lnTo>
                  <a:lnTo>
                    <a:pt x="436" y="508"/>
                  </a:lnTo>
                  <a:lnTo>
                    <a:pt x="410" y="492"/>
                  </a:lnTo>
                  <a:lnTo>
                    <a:pt x="402" y="482"/>
                  </a:lnTo>
                  <a:lnTo>
                    <a:pt x="404" y="450"/>
                  </a:lnTo>
                  <a:lnTo>
                    <a:pt x="402" y="438"/>
                  </a:lnTo>
                  <a:lnTo>
                    <a:pt x="398" y="426"/>
                  </a:lnTo>
                  <a:lnTo>
                    <a:pt x="388" y="416"/>
                  </a:lnTo>
                  <a:lnTo>
                    <a:pt x="382" y="410"/>
                  </a:lnTo>
                  <a:lnTo>
                    <a:pt x="376" y="398"/>
                  </a:lnTo>
                  <a:lnTo>
                    <a:pt x="348" y="368"/>
                  </a:lnTo>
                  <a:lnTo>
                    <a:pt x="346" y="366"/>
                  </a:lnTo>
                  <a:lnTo>
                    <a:pt x="344" y="326"/>
                  </a:lnTo>
                  <a:lnTo>
                    <a:pt x="336" y="318"/>
                  </a:lnTo>
                  <a:lnTo>
                    <a:pt x="330" y="314"/>
                  </a:lnTo>
                  <a:lnTo>
                    <a:pt x="324" y="314"/>
                  </a:lnTo>
                  <a:lnTo>
                    <a:pt x="318" y="314"/>
                  </a:lnTo>
                  <a:lnTo>
                    <a:pt x="312" y="322"/>
                  </a:lnTo>
                  <a:lnTo>
                    <a:pt x="308" y="328"/>
                  </a:lnTo>
                  <a:lnTo>
                    <a:pt x="300" y="346"/>
                  </a:lnTo>
                  <a:lnTo>
                    <a:pt x="296" y="346"/>
                  </a:lnTo>
                  <a:lnTo>
                    <a:pt x="270" y="320"/>
                  </a:lnTo>
                  <a:lnTo>
                    <a:pt x="258" y="308"/>
                  </a:lnTo>
                  <a:lnTo>
                    <a:pt x="246" y="300"/>
                  </a:lnTo>
                  <a:lnTo>
                    <a:pt x="228" y="296"/>
                  </a:lnTo>
                  <a:lnTo>
                    <a:pt x="216" y="292"/>
                  </a:lnTo>
                  <a:lnTo>
                    <a:pt x="206" y="288"/>
                  </a:lnTo>
                  <a:lnTo>
                    <a:pt x="200" y="280"/>
                  </a:lnTo>
                  <a:lnTo>
                    <a:pt x="194" y="274"/>
                  </a:lnTo>
                  <a:lnTo>
                    <a:pt x="192" y="264"/>
                  </a:lnTo>
                  <a:lnTo>
                    <a:pt x="186" y="240"/>
                  </a:lnTo>
                  <a:lnTo>
                    <a:pt x="180" y="224"/>
                  </a:lnTo>
                  <a:lnTo>
                    <a:pt x="170" y="210"/>
                  </a:lnTo>
                  <a:lnTo>
                    <a:pt x="156" y="190"/>
                  </a:lnTo>
                  <a:lnTo>
                    <a:pt x="152" y="174"/>
                  </a:lnTo>
                  <a:lnTo>
                    <a:pt x="144" y="172"/>
                  </a:lnTo>
                  <a:lnTo>
                    <a:pt x="112" y="200"/>
                  </a:lnTo>
                  <a:lnTo>
                    <a:pt x="98" y="226"/>
                  </a:lnTo>
                  <a:lnTo>
                    <a:pt x="90" y="220"/>
                  </a:lnTo>
                  <a:lnTo>
                    <a:pt x="86" y="214"/>
                  </a:lnTo>
                  <a:lnTo>
                    <a:pt x="80" y="200"/>
                  </a:lnTo>
                  <a:lnTo>
                    <a:pt x="76" y="186"/>
                  </a:lnTo>
                  <a:lnTo>
                    <a:pt x="74" y="182"/>
                  </a:lnTo>
                  <a:lnTo>
                    <a:pt x="72" y="178"/>
                  </a:lnTo>
                  <a:lnTo>
                    <a:pt x="60" y="152"/>
                  </a:lnTo>
                  <a:lnTo>
                    <a:pt x="60" y="116"/>
                  </a:lnTo>
                  <a:lnTo>
                    <a:pt x="48" y="100"/>
                  </a:lnTo>
                  <a:lnTo>
                    <a:pt x="36" y="88"/>
                  </a:lnTo>
                  <a:lnTo>
                    <a:pt x="12" y="68"/>
                  </a:lnTo>
                  <a:lnTo>
                    <a:pt x="6" y="66"/>
                  </a:lnTo>
                  <a:lnTo>
                    <a:pt x="2" y="64"/>
                  </a:lnTo>
                  <a:lnTo>
                    <a:pt x="0" y="58"/>
                  </a:lnTo>
                  <a:lnTo>
                    <a:pt x="0" y="52"/>
                  </a:lnTo>
                  <a:lnTo>
                    <a:pt x="4" y="38"/>
                  </a:lnTo>
                  <a:lnTo>
                    <a:pt x="8" y="32"/>
                  </a:lnTo>
                  <a:lnTo>
                    <a:pt x="14" y="30"/>
                  </a:lnTo>
                  <a:lnTo>
                    <a:pt x="28" y="40"/>
                  </a:lnTo>
                  <a:lnTo>
                    <a:pt x="42" y="50"/>
                  </a:lnTo>
                  <a:lnTo>
                    <a:pt x="58" y="56"/>
                  </a:lnTo>
                  <a:lnTo>
                    <a:pt x="68" y="60"/>
                  </a:lnTo>
                  <a:lnTo>
                    <a:pt x="78" y="60"/>
                  </a:lnTo>
                  <a:lnTo>
                    <a:pt x="88" y="52"/>
                  </a:lnTo>
                  <a:lnTo>
                    <a:pt x="98" y="42"/>
                  </a:lnTo>
                  <a:lnTo>
                    <a:pt x="108" y="32"/>
                  </a:lnTo>
                  <a:lnTo>
                    <a:pt x="118" y="24"/>
                  </a:lnTo>
                  <a:lnTo>
                    <a:pt x="128" y="8"/>
                  </a:lnTo>
                  <a:lnTo>
                    <a:pt x="134" y="4"/>
                  </a:lnTo>
                  <a:lnTo>
                    <a:pt x="138" y="0"/>
                  </a:lnTo>
                  <a:lnTo>
                    <a:pt x="144" y="0"/>
                  </a:lnTo>
                  <a:lnTo>
                    <a:pt x="152" y="4"/>
                  </a:lnTo>
                  <a:lnTo>
                    <a:pt x="158" y="10"/>
                  </a:lnTo>
                  <a:lnTo>
                    <a:pt x="166" y="22"/>
                  </a:lnTo>
                  <a:lnTo>
                    <a:pt x="168" y="32"/>
                  </a:lnTo>
                  <a:lnTo>
                    <a:pt x="172" y="42"/>
                  </a:lnTo>
                  <a:lnTo>
                    <a:pt x="180" y="52"/>
                  </a:lnTo>
                  <a:lnTo>
                    <a:pt x="188" y="60"/>
                  </a:lnTo>
                  <a:lnTo>
                    <a:pt x="198" y="68"/>
                  </a:lnTo>
                  <a:lnTo>
                    <a:pt x="210" y="74"/>
                  </a:lnTo>
                  <a:lnTo>
                    <a:pt x="224" y="78"/>
                  </a:lnTo>
                  <a:lnTo>
                    <a:pt x="238" y="82"/>
                  </a:lnTo>
                  <a:lnTo>
                    <a:pt x="294" y="66"/>
                  </a:lnTo>
                  <a:lnTo>
                    <a:pt x="340" y="26"/>
                  </a:lnTo>
                  <a:lnTo>
                    <a:pt x="350" y="30"/>
                  </a:lnTo>
                  <a:lnTo>
                    <a:pt x="348" y="46"/>
                  </a:lnTo>
                  <a:lnTo>
                    <a:pt x="348" y="54"/>
                  </a:lnTo>
                  <a:lnTo>
                    <a:pt x="348" y="64"/>
                  </a:lnTo>
                  <a:lnTo>
                    <a:pt x="352" y="72"/>
                  </a:lnTo>
                  <a:lnTo>
                    <a:pt x="358" y="80"/>
                  </a:lnTo>
                  <a:lnTo>
                    <a:pt x="366" y="84"/>
                  </a:lnTo>
                  <a:lnTo>
                    <a:pt x="380" y="86"/>
                  </a:lnTo>
                  <a:lnTo>
                    <a:pt x="388" y="82"/>
                  </a:lnTo>
                  <a:lnTo>
                    <a:pt x="398" y="78"/>
                  </a:lnTo>
                  <a:lnTo>
                    <a:pt x="404" y="74"/>
                  </a:lnTo>
                  <a:lnTo>
                    <a:pt x="410" y="72"/>
                  </a:lnTo>
                  <a:lnTo>
                    <a:pt x="416" y="74"/>
                  </a:lnTo>
                  <a:lnTo>
                    <a:pt x="422" y="76"/>
                  </a:lnTo>
                  <a:lnTo>
                    <a:pt x="434" y="88"/>
                  </a:lnTo>
                  <a:lnTo>
                    <a:pt x="446" y="102"/>
                  </a:lnTo>
                  <a:lnTo>
                    <a:pt x="470" y="110"/>
                  </a:lnTo>
                  <a:lnTo>
                    <a:pt x="478" y="122"/>
                  </a:lnTo>
                  <a:lnTo>
                    <a:pt x="488" y="136"/>
                  </a:lnTo>
                  <a:lnTo>
                    <a:pt x="500" y="152"/>
                  </a:lnTo>
                  <a:lnTo>
                    <a:pt x="518" y="166"/>
                  </a:lnTo>
                  <a:lnTo>
                    <a:pt x="526" y="166"/>
                  </a:lnTo>
                  <a:lnTo>
                    <a:pt x="536" y="156"/>
                  </a:lnTo>
                  <a:lnTo>
                    <a:pt x="542" y="144"/>
                  </a:lnTo>
                  <a:lnTo>
                    <a:pt x="546" y="134"/>
                  </a:lnTo>
                  <a:lnTo>
                    <a:pt x="550" y="122"/>
                  </a:lnTo>
                  <a:lnTo>
                    <a:pt x="568" y="128"/>
                  </a:lnTo>
                  <a:lnTo>
                    <a:pt x="572" y="140"/>
                  </a:lnTo>
                  <a:lnTo>
                    <a:pt x="580" y="154"/>
                  </a:lnTo>
                  <a:lnTo>
                    <a:pt x="592" y="168"/>
                  </a:lnTo>
                  <a:lnTo>
                    <a:pt x="606" y="180"/>
                  </a:lnTo>
                  <a:lnTo>
                    <a:pt x="606" y="184"/>
                  </a:lnTo>
                  <a:lnTo>
                    <a:pt x="632" y="206"/>
                  </a:lnTo>
                  <a:lnTo>
                    <a:pt x="664" y="204"/>
                  </a:lnTo>
                  <a:lnTo>
                    <a:pt x="670" y="196"/>
                  </a:lnTo>
                  <a:lnTo>
                    <a:pt x="678" y="190"/>
                  </a:lnTo>
                  <a:lnTo>
                    <a:pt x="680" y="188"/>
                  </a:lnTo>
                  <a:lnTo>
                    <a:pt x="684" y="186"/>
                  </a:lnTo>
                  <a:lnTo>
                    <a:pt x="690" y="180"/>
                  </a:lnTo>
                  <a:lnTo>
                    <a:pt x="690" y="172"/>
                  </a:lnTo>
                  <a:lnTo>
                    <a:pt x="684" y="168"/>
                  </a:lnTo>
                  <a:lnTo>
                    <a:pt x="684" y="164"/>
                  </a:lnTo>
                  <a:lnTo>
                    <a:pt x="688" y="160"/>
                  </a:lnTo>
                  <a:lnTo>
                    <a:pt x="700" y="154"/>
                  </a:lnTo>
                  <a:lnTo>
                    <a:pt x="724" y="146"/>
                  </a:lnTo>
                  <a:lnTo>
                    <a:pt x="730" y="142"/>
                  </a:lnTo>
                  <a:lnTo>
                    <a:pt x="734" y="140"/>
                  </a:lnTo>
                  <a:lnTo>
                    <a:pt x="742" y="132"/>
                  </a:lnTo>
                  <a:lnTo>
                    <a:pt x="744" y="134"/>
                  </a:lnTo>
                  <a:lnTo>
                    <a:pt x="746" y="136"/>
                  </a:lnTo>
                  <a:lnTo>
                    <a:pt x="750" y="144"/>
                  </a:lnTo>
                  <a:lnTo>
                    <a:pt x="756" y="154"/>
                  </a:lnTo>
                  <a:lnTo>
                    <a:pt x="762" y="158"/>
                  </a:lnTo>
                  <a:lnTo>
                    <a:pt x="770" y="162"/>
                  </a:lnTo>
                  <a:lnTo>
                    <a:pt x="806" y="188"/>
                  </a:lnTo>
                  <a:lnTo>
                    <a:pt x="838" y="194"/>
                  </a:lnTo>
                  <a:lnTo>
                    <a:pt x="838" y="204"/>
                  </a:lnTo>
                  <a:lnTo>
                    <a:pt x="838" y="220"/>
                  </a:lnTo>
                  <a:lnTo>
                    <a:pt x="838" y="228"/>
                  </a:lnTo>
                  <a:lnTo>
                    <a:pt x="836" y="236"/>
                  </a:lnTo>
                  <a:lnTo>
                    <a:pt x="834" y="242"/>
                  </a:lnTo>
                  <a:lnTo>
                    <a:pt x="828" y="246"/>
                  </a:lnTo>
                  <a:lnTo>
                    <a:pt x="818" y="272"/>
                  </a:lnTo>
                  <a:lnTo>
                    <a:pt x="812" y="306"/>
                  </a:lnTo>
                  <a:lnTo>
                    <a:pt x="802" y="308"/>
                  </a:lnTo>
                  <a:lnTo>
                    <a:pt x="800" y="302"/>
                  </a:lnTo>
                  <a:lnTo>
                    <a:pt x="796" y="300"/>
                  </a:lnTo>
                  <a:lnTo>
                    <a:pt x="792" y="298"/>
                  </a:lnTo>
                  <a:lnTo>
                    <a:pt x="788" y="298"/>
                  </a:lnTo>
                  <a:lnTo>
                    <a:pt x="778" y="300"/>
                  </a:lnTo>
                  <a:lnTo>
                    <a:pt x="774" y="302"/>
                  </a:lnTo>
                  <a:lnTo>
                    <a:pt x="770" y="300"/>
                  </a:lnTo>
                  <a:lnTo>
                    <a:pt x="770" y="258"/>
                  </a:lnTo>
                  <a:lnTo>
                    <a:pt x="762" y="248"/>
                  </a:lnTo>
                  <a:lnTo>
                    <a:pt x="756" y="244"/>
                  </a:lnTo>
                  <a:lnTo>
                    <a:pt x="750" y="242"/>
                  </a:lnTo>
                  <a:lnTo>
                    <a:pt x="744" y="242"/>
                  </a:lnTo>
                  <a:lnTo>
                    <a:pt x="738" y="244"/>
                  </a:lnTo>
                  <a:lnTo>
                    <a:pt x="732" y="250"/>
                  </a:lnTo>
                  <a:lnTo>
                    <a:pt x="722" y="264"/>
                  </a:lnTo>
                  <a:lnTo>
                    <a:pt x="716" y="282"/>
                  </a:lnTo>
                  <a:lnTo>
                    <a:pt x="708" y="302"/>
                  </a:lnTo>
                  <a:lnTo>
                    <a:pt x="698" y="320"/>
                  </a:lnTo>
                  <a:lnTo>
                    <a:pt x="690" y="340"/>
                  </a:lnTo>
                  <a:lnTo>
                    <a:pt x="686" y="346"/>
                  </a:lnTo>
                  <a:lnTo>
                    <a:pt x="680" y="354"/>
                  </a:lnTo>
                  <a:lnTo>
                    <a:pt x="666" y="362"/>
                  </a:lnTo>
                  <a:lnTo>
                    <a:pt x="652" y="366"/>
                  </a:lnTo>
                  <a:lnTo>
                    <a:pt x="632" y="368"/>
                  </a:lnTo>
                  <a:lnTo>
                    <a:pt x="624" y="372"/>
                  </a:lnTo>
                  <a:lnTo>
                    <a:pt x="622" y="374"/>
                  </a:lnTo>
                  <a:lnTo>
                    <a:pt x="620" y="378"/>
                  </a:lnTo>
                  <a:lnTo>
                    <a:pt x="618" y="390"/>
                  </a:lnTo>
                  <a:lnTo>
                    <a:pt x="618" y="410"/>
                  </a:lnTo>
                  <a:lnTo>
                    <a:pt x="644" y="432"/>
                  </a:lnTo>
                  <a:lnTo>
                    <a:pt x="642" y="438"/>
                  </a:lnTo>
                  <a:lnTo>
                    <a:pt x="638" y="444"/>
                  </a:lnTo>
                  <a:lnTo>
                    <a:pt x="628" y="454"/>
                  </a:lnTo>
                  <a:lnTo>
                    <a:pt x="620" y="456"/>
                  </a:lnTo>
                  <a:lnTo>
                    <a:pt x="610" y="456"/>
                  </a:lnTo>
                  <a:lnTo>
                    <a:pt x="588" y="456"/>
                  </a:lnTo>
                  <a:lnTo>
                    <a:pt x="570" y="452"/>
                  </a:lnTo>
                  <a:lnTo>
                    <a:pt x="556" y="448"/>
                  </a:lnTo>
                  <a:lnTo>
                    <a:pt x="548" y="442"/>
                  </a:lnTo>
                  <a:lnTo>
                    <a:pt x="540" y="438"/>
                  </a:lnTo>
                  <a:lnTo>
                    <a:pt x="532" y="436"/>
                  </a:lnTo>
                  <a:lnTo>
                    <a:pt x="526" y="438"/>
                  </a:lnTo>
                  <a:lnTo>
                    <a:pt x="520" y="440"/>
                  </a:lnTo>
                  <a:lnTo>
                    <a:pt x="514" y="446"/>
                  </a:lnTo>
                  <a:lnTo>
                    <a:pt x="502" y="456"/>
                  </a:lnTo>
                  <a:lnTo>
                    <a:pt x="480" y="520"/>
                  </a:lnTo>
                  <a:lnTo>
                    <a:pt x="476" y="530"/>
                  </a:lnTo>
                  <a:lnTo>
                    <a:pt x="464" y="532"/>
                  </a:lnTo>
                  <a:close/>
                </a:path>
              </a:pathLst>
            </a:custGeom>
            <a:gradFill>
              <a:gsLst>
                <a:gs pos="0">
                  <a:srgbClr val="008DCB"/>
                </a:gs>
                <a:gs pos="100000">
                  <a:srgbClr val="167AC7"/>
                </a:gs>
              </a:gsLst>
              <a:lin ang="5400000" scaled="1"/>
            </a:gradFill>
            <a:ln w="9525">
              <a:solidFill>
                <a:schemeClr val="bg1"/>
              </a:solidFill>
              <a:round/>
              <a:headEnd/>
              <a:tailEnd/>
            </a:ln>
            <a:extLst/>
          </p:spPr>
          <p:txBody>
            <a:bodyPr/>
            <a:lstStyle/>
            <a:p>
              <a:pPr fontAlgn="base">
                <a:spcBef>
                  <a:spcPct val="0"/>
                </a:spcBef>
                <a:spcAft>
                  <a:spcPct val="0"/>
                </a:spcAft>
              </a:pPr>
              <a:endParaRPr lang="zh-CN" altLang="en-US" kern="0">
                <a:solidFill>
                  <a:prstClr val="black"/>
                </a:solidFill>
                <a:latin typeface="Arial" charset="0"/>
              </a:endParaRPr>
            </a:p>
          </p:txBody>
        </p:sp>
        <p:sp>
          <p:nvSpPr>
            <p:cNvPr id="34" name="Freeform 38"/>
            <p:cNvSpPr>
              <a:spLocks/>
            </p:cNvSpPr>
            <p:nvPr/>
          </p:nvSpPr>
          <p:spPr bwMode="auto">
            <a:xfrm>
              <a:off x="6727825" y="285751"/>
              <a:ext cx="1768475" cy="1581150"/>
            </a:xfrm>
            <a:custGeom>
              <a:avLst/>
              <a:gdLst>
                <a:gd name="T0" fmla="*/ 750 w 1114"/>
                <a:gd name="T1" fmla="*/ 920 h 996"/>
                <a:gd name="T2" fmla="*/ 698 w 1114"/>
                <a:gd name="T3" fmla="*/ 952 h 996"/>
                <a:gd name="T4" fmla="*/ 656 w 1114"/>
                <a:gd name="T5" fmla="*/ 908 h 996"/>
                <a:gd name="T6" fmla="*/ 614 w 1114"/>
                <a:gd name="T7" fmla="*/ 872 h 996"/>
                <a:gd name="T8" fmla="*/ 568 w 1114"/>
                <a:gd name="T9" fmla="*/ 866 h 996"/>
                <a:gd name="T10" fmla="*/ 534 w 1114"/>
                <a:gd name="T11" fmla="*/ 824 h 996"/>
                <a:gd name="T12" fmla="*/ 488 w 1114"/>
                <a:gd name="T13" fmla="*/ 834 h 996"/>
                <a:gd name="T14" fmla="*/ 442 w 1114"/>
                <a:gd name="T15" fmla="*/ 860 h 996"/>
                <a:gd name="T16" fmla="*/ 360 w 1114"/>
                <a:gd name="T17" fmla="*/ 840 h 996"/>
                <a:gd name="T18" fmla="*/ 320 w 1114"/>
                <a:gd name="T19" fmla="*/ 790 h 996"/>
                <a:gd name="T20" fmla="*/ 288 w 1114"/>
                <a:gd name="T21" fmla="*/ 776 h 996"/>
                <a:gd name="T22" fmla="*/ 324 w 1114"/>
                <a:gd name="T23" fmla="*/ 756 h 996"/>
                <a:gd name="T24" fmla="*/ 288 w 1114"/>
                <a:gd name="T25" fmla="*/ 712 h 996"/>
                <a:gd name="T26" fmla="*/ 244 w 1114"/>
                <a:gd name="T27" fmla="*/ 716 h 996"/>
                <a:gd name="T28" fmla="*/ 220 w 1114"/>
                <a:gd name="T29" fmla="*/ 662 h 996"/>
                <a:gd name="T30" fmla="*/ 268 w 1114"/>
                <a:gd name="T31" fmla="*/ 592 h 996"/>
                <a:gd name="T32" fmla="*/ 304 w 1114"/>
                <a:gd name="T33" fmla="*/ 516 h 996"/>
                <a:gd name="T34" fmla="*/ 314 w 1114"/>
                <a:gd name="T35" fmla="*/ 550 h 996"/>
                <a:gd name="T36" fmla="*/ 358 w 1114"/>
                <a:gd name="T37" fmla="*/ 568 h 996"/>
                <a:gd name="T38" fmla="*/ 358 w 1114"/>
                <a:gd name="T39" fmla="*/ 484 h 996"/>
                <a:gd name="T40" fmla="*/ 360 w 1114"/>
                <a:gd name="T41" fmla="*/ 428 h 996"/>
                <a:gd name="T42" fmla="*/ 338 w 1114"/>
                <a:gd name="T43" fmla="*/ 348 h 996"/>
                <a:gd name="T44" fmla="*/ 362 w 1114"/>
                <a:gd name="T45" fmla="*/ 252 h 996"/>
                <a:gd name="T46" fmla="*/ 314 w 1114"/>
                <a:gd name="T47" fmla="*/ 158 h 996"/>
                <a:gd name="T48" fmla="*/ 252 w 1114"/>
                <a:gd name="T49" fmla="*/ 188 h 996"/>
                <a:gd name="T50" fmla="*/ 166 w 1114"/>
                <a:gd name="T51" fmla="*/ 218 h 996"/>
                <a:gd name="T52" fmla="*/ 130 w 1114"/>
                <a:gd name="T53" fmla="*/ 192 h 996"/>
                <a:gd name="T54" fmla="*/ 102 w 1114"/>
                <a:gd name="T55" fmla="*/ 126 h 996"/>
                <a:gd name="T56" fmla="*/ 44 w 1114"/>
                <a:gd name="T57" fmla="*/ 140 h 996"/>
                <a:gd name="T58" fmla="*/ 20 w 1114"/>
                <a:gd name="T59" fmla="*/ 96 h 996"/>
                <a:gd name="T60" fmla="*/ 72 w 1114"/>
                <a:gd name="T61" fmla="*/ 10 h 996"/>
                <a:gd name="T62" fmla="*/ 168 w 1114"/>
                <a:gd name="T63" fmla="*/ 16 h 996"/>
                <a:gd name="T64" fmla="*/ 282 w 1114"/>
                <a:gd name="T65" fmla="*/ 26 h 996"/>
                <a:gd name="T66" fmla="*/ 392 w 1114"/>
                <a:gd name="T67" fmla="*/ 184 h 996"/>
                <a:gd name="T68" fmla="*/ 458 w 1114"/>
                <a:gd name="T69" fmla="*/ 278 h 996"/>
                <a:gd name="T70" fmla="*/ 498 w 1114"/>
                <a:gd name="T71" fmla="*/ 330 h 996"/>
                <a:gd name="T72" fmla="*/ 570 w 1114"/>
                <a:gd name="T73" fmla="*/ 354 h 996"/>
                <a:gd name="T74" fmla="*/ 638 w 1114"/>
                <a:gd name="T75" fmla="*/ 366 h 996"/>
                <a:gd name="T76" fmla="*/ 716 w 1114"/>
                <a:gd name="T77" fmla="*/ 396 h 996"/>
                <a:gd name="T78" fmla="*/ 770 w 1114"/>
                <a:gd name="T79" fmla="*/ 448 h 996"/>
                <a:gd name="T80" fmla="*/ 814 w 1114"/>
                <a:gd name="T81" fmla="*/ 512 h 996"/>
                <a:gd name="T82" fmla="*/ 912 w 1114"/>
                <a:gd name="T83" fmla="*/ 486 h 996"/>
                <a:gd name="T84" fmla="*/ 990 w 1114"/>
                <a:gd name="T85" fmla="*/ 404 h 996"/>
                <a:gd name="T86" fmla="*/ 1084 w 1114"/>
                <a:gd name="T87" fmla="*/ 340 h 996"/>
                <a:gd name="T88" fmla="*/ 1084 w 1114"/>
                <a:gd name="T89" fmla="*/ 412 h 996"/>
                <a:gd name="T90" fmla="*/ 1112 w 1114"/>
                <a:gd name="T91" fmla="*/ 498 h 996"/>
                <a:gd name="T92" fmla="*/ 1096 w 1114"/>
                <a:gd name="T93" fmla="*/ 584 h 996"/>
                <a:gd name="T94" fmla="*/ 1088 w 1114"/>
                <a:gd name="T95" fmla="*/ 732 h 996"/>
                <a:gd name="T96" fmla="*/ 1028 w 1114"/>
                <a:gd name="T97" fmla="*/ 748 h 996"/>
                <a:gd name="T98" fmla="*/ 974 w 1114"/>
                <a:gd name="T99" fmla="*/ 772 h 996"/>
                <a:gd name="T100" fmla="*/ 942 w 1114"/>
                <a:gd name="T101" fmla="*/ 800 h 996"/>
                <a:gd name="T102" fmla="*/ 984 w 1114"/>
                <a:gd name="T103" fmla="*/ 910 h 996"/>
                <a:gd name="T104" fmla="*/ 972 w 1114"/>
                <a:gd name="T105" fmla="*/ 968 h 996"/>
                <a:gd name="T106" fmla="*/ 928 w 1114"/>
                <a:gd name="T107" fmla="*/ 924 h 996"/>
                <a:gd name="T108" fmla="*/ 904 w 1114"/>
                <a:gd name="T109" fmla="*/ 930 h 996"/>
                <a:gd name="T110" fmla="*/ 848 w 1114"/>
                <a:gd name="T111" fmla="*/ 972 h 996"/>
                <a:gd name="T112" fmla="*/ 812 w 1114"/>
                <a:gd name="T113" fmla="*/ 996 h 99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1114" h="996">
                  <a:moveTo>
                    <a:pt x="812" y="996"/>
                  </a:moveTo>
                  <a:lnTo>
                    <a:pt x="812" y="996"/>
                  </a:lnTo>
                  <a:lnTo>
                    <a:pt x="772" y="958"/>
                  </a:lnTo>
                  <a:lnTo>
                    <a:pt x="760" y="936"/>
                  </a:lnTo>
                  <a:lnTo>
                    <a:pt x="754" y="926"/>
                  </a:lnTo>
                  <a:lnTo>
                    <a:pt x="750" y="920"/>
                  </a:lnTo>
                  <a:lnTo>
                    <a:pt x="742" y="916"/>
                  </a:lnTo>
                  <a:lnTo>
                    <a:pt x="736" y="912"/>
                  </a:lnTo>
                  <a:lnTo>
                    <a:pt x="726" y="910"/>
                  </a:lnTo>
                  <a:lnTo>
                    <a:pt x="716" y="912"/>
                  </a:lnTo>
                  <a:lnTo>
                    <a:pt x="698" y="952"/>
                  </a:lnTo>
                  <a:lnTo>
                    <a:pt x="692" y="950"/>
                  </a:lnTo>
                  <a:lnTo>
                    <a:pt x="684" y="946"/>
                  </a:lnTo>
                  <a:lnTo>
                    <a:pt x="672" y="932"/>
                  </a:lnTo>
                  <a:lnTo>
                    <a:pt x="664" y="918"/>
                  </a:lnTo>
                  <a:lnTo>
                    <a:pt x="660" y="910"/>
                  </a:lnTo>
                  <a:lnTo>
                    <a:pt x="656" y="908"/>
                  </a:lnTo>
                  <a:lnTo>
                    <a:pt x="654" y="904"/>
                  </a:lnTo>
                  <a:lnTo>
                    <a:pt x="650" y="896"/>
                  </a:lnTo>
                  <a:lnTo>
                    <a:pt x="628" y="892"/>
                  </a:lnTo>
                  <a:lnTo>
                    <a:pt x="620" y="880"/>
                  </a:lnTo>
                  <a:lnTo>
                    <a:pt x="614" y="872"/>
                  </a:lnTo>
                  <a:lnTo>
                    <a:pt x="608" y="868"/>
                  </a:lnTo>
                  <a:lnTo>
                    <a:pt x="602" y="864"/>
                  </a:lnTo>
                  <a:lnTo>
                    <a:pt x="588" y="862"/>
                  </a:lnTo>
                  <a:lnTo>
                    <a:pt x="572" y="860"/>
                  </a:lnTo>
                  <a:lnTo>
                    <a:pt x="568" y="866"/>
                  </a:lnTo>
                  <a:lnTo>
                    <a:pt x="554" y="870"/>
                  </a:lnTo>
                  <a:lnTo>
                    <a:pt x="544" y="870"/>
                  </a:lnTo>
                  <a:lnTo>
                    <a:pt x="538" y="866"/>
                  </a:lnTo>
                  <a:lnTo>
                    <a:pt x="536" y="860"/>
                  </a:lnTo>
                  <a:lnTo>
                    <a:pt x="534" y="852"/>
                  </a:lnTo>
                  <a:lnTo>
                    <a:pt x="534" y="842"/>
                  </a:lnTo>
                  <a:lnTo>
                    <a:pt x="534" y="824"/>
                  </a:lnTo>
                  <a:lnTo>
                    <a:pt x="526" y="816"/>
                  </a:lnTo>
                  <a:lnTo>
                    <a:pt x="520" y="814"/>
                  </a:lnTo>
                  <a:lnTo>
                    <a:pt x="514" y="812"/>
                  </a:lnTo>
                  <a:lnTo>
                    <a:pt x="506" y="812"/>
                  </a:lnTo>
                  <a:lnTo>
                    <a:pt x="488" y="834"/>
                  </a:lnTo>
                  <a:lnTo>
                    <a:pt x="474" y="842"/>
                  </a:lnTo>
                  <a:lnTo>
                    <a:pt x="468" y="848"/>
                  </a:lnTo>
                  <a:lnTo>
                    <a:pt x="460" y="852"/>
                  </a:lnTo>
                  <a:lnTo>
                    <a:pt x="452" y="858"/>
                  </a:lnTo>
                  <a:lnTo>
                    <a:pt x="442" y="860"/>
                  </a:lnTo>
                  <a:lnTo>
                    <a:pt x="422" y="866"/>
                  </a:lnTo>
                  <a:lnTo>
                    <a:pt x="404" y="868"/>
                  </a:lnTo>
                  <a:lnTo>
                    <a:pt x="380" y="858"/>
                  </a:lnTo>
                  <a:lnTo>
                    <a:pt x="372" y="852"/>
                  </a:lnTo>
                  <a:lnTo>
                    <a:pt x="364" y="846"/>
                  </a:lnTo>
                  <a:lnTo>
                    <a:pt x="360" y="840"/>
                  </a:lnTo>
                  <a:lnTo>
                    <a:pt x="354" y="832"/>
                  </a:lnTo>
                  <a:lnTo>
                    <a:pt x="348" y="814"/>
                  </a:lnTo>
                  <a:lnTo>
                    <a:pt x="336" y="796"/>
                  </a:lnTo>
                  <a:lnTo>
                    <a:pt x="332" y="792"/>
                  </a:lnTo>
                  <a:lnTo>
                    <a:pt x="330" y="790"/>
                  </a:lnTo>
                  <a:lnTo>
                    <a:pt x="320" y="790"/>
                  </a:lnTo>
                  <a:lnTo>
                    <a:pt x="304" y="788"/>
                  </a:lnTo>
                  <a:lnTo>
                    <a:pt x="302" y="790"/>
                  </a:lnTo>
                  <a:lnTo>
                    <a:pt x="294" y="786"/>
                  </a:lnTo>
                  <a:lnTo>
                    <a:pt x="290" y="782"/>
                  </a:lnTo>
                  <a:lnTo>
                    <a:pt x="288" y="776"/>
                  </a:lnTo>
                  <a:lnTo>
                    <a:pt x="286" y="770"/>
                  </a:lnTo>
                  <a:lnTo>
                    <a:pt x="294" y="768"/>
                  </a:lnTo>
                  <a:lnTo>
                    <a:pt x="304" y="766"/>
                  </a:lnTo>
                  <a:lnTo>
                    <a:pt x="314" y="762"/>
                  </a:lnTo>
                  <a:lnTo>
                    <a:pt x="324" y="756"/>
                  </a:lnTo>
                  <a:lnTo>
                    <a:pt x="322" y="736"/>
                  </a:lnTo>
                  <a:lnTo>
                    <a:pt x="318" y="722"/>
                  </a:lnTo>
                  <a:lnTo>
                    <a:pt x="310" y="708"/>
                  </a:lnTo>
                  <a:lnTo>
                    <a:pt x="296" y="708"/>
                  </a:lnTo>
                  <a:lnTo>
                    <a:pt x="288" y="712"/>
                  </a:lnTo>
                  <a:lnTo>
                    <a:pt x="284" y="720"/>
                  </a:lnTo>
                  <a:lnTo>
                    <a:pt x="278" y="732"/>
                  </a:lnTo>
                  <a:lnTo>
                    <a:pt x="270" y="732"/>
                  </a:lnTo>
                  <a:lnTo>
                    <a:pt x="264" y="730"/>
                  </a:lnTo>
                  <a:lnTo>
                    <a:pt x="252" y="724"/>
                  </a:lnTo>
                  <a:lnTo>
                    <a:pt x="244" y="716"/>
                  </a:lnTo>
                  <a:lnTo>
                    <a:pt x="234" y="712"/>
                  </a:lnTo>
                  <a:lnTo>
                    <a:pt x="232" y="702"/>
                  </a:lnTo>
                  <a:lnTo>
                    <a:pt x="228" y="696"/>
                  </a:lnTo>
                  <a:lnTo>
                    <a:pt x="220" y="686"/>
                  </a:lnTo>
                  <a:lnTo>
                    <a:pt x="220" y="662"/>
                  </a:lnTo>
                  <a:lnTo>
                    <a:pt x="232" y="650"/>
                  </a:lnTo>
                  <a:lnTo>
                    <a:pt x="244" y="640"/>
                  </a:lnTo>
                  <a:lnTo>
                    <a:pt x="260" y="616"/>
                  </a:lnTo>
                  <a:lnTo>
                    <a:pt x="264" y="602"/>
                  </a:lnTo>
                  <a:lnTo>
                    <a:pt x="268" y="592"/>
                  </a:lnTo>
                  <a:lnTo>
                    <a:pt x="274" y="582"/>
                  </a:lnTo>
                  <a:lnTo>
                    <a:pt x="280" y="572"/>
                  </a:lnTo>
                  <a:lnTo>
                    <a:pt x="292" y="556"/>
                  </a:lnTo>
                  <a:lnTo>
                    <a:pt x="298" y="546"/>
                  </a:lnTo>
                  <a:lnTo>
                    <a:pt x="302" y="536"/>
                  </a:lnTo>
                  <a:lnTo>
                    <a:pt x="304" y="516"/>
                  </a:lnTo>
                  <a:lnTo>
                    <a:pt x="308" y="518"/>
                  </a:lnTo>
                  <a:lnTo>
                    <a:pt x="312" y="520"/>
                  </a:lnTo>
                  <a:lnTo>
                    <a:pt x="316" y="528"/>
                  </a:lnTo>
                  <a:lnTo>
                    <a:pt x="316" y="538"/>
                  </a:lnTo>
                  <a:lnTo>
                    <a:pt x="314" y="550"/>
                  </a:lnTo>
                  <a:lnTo>
                    <a:pt x="316" y="556"/>
                  </a:lnTo>
                  <a:lnTo>
                    <a:pt x="318" y="562"/>
                  </a:lnTo>
                  <a:lnTo>
                    <a:pt x="322" y="568"/>
                  </a:lnTo>
                  <a:lnTo>
                    <a:pt x="330" y="572"/>
                  </a:lnTo>
                  <a:lnTo>
                    <a:pt x="348" y="572"/>
                  </a:lnTo>
                  <a:lnTo>
                    <a:pt x="358" y="568"/>
                  </a:lnTo>
                  <a:lnTo>
                    <a:pt x="366" y="562"/>
                  </a:lnTo>
                  <a:lnTo>
                    <a:pt x="368" y="524"/>
                  </a:lnTo>
                  <a:lnTo>
                    <a:pt x="368" y="508"/>
                  </a:lnTo>
                  <a:lnTo>
                    <a:pt x="366" y="494"/>
                  </a:lnTo>
                  <a:lnTo>
                    <a:pt x="358" y="484"/>
                  </a:lnTo>
                  <a:lnTo>
                    <a:pt x="352" y="474"/>
                  </a:lnTo>
                  <a:lnTo>
                    <a:pt x="348" y="466"/>
                  </a:lnTo>
                  <a:lnTo>
                    <a:pt x="348" y="458"/>
                  </a:lnTo>
                  <a:lnTo>
                    <a:pt x="350" y="452"/>
                  </a:lnTo>
                  <a:lnTo>
                    <a:pt x="352" y="444"/>
                  </a:lnTo>
                  <a:lnTo>
                    <a:pt x="360" y="428"/>
                  </a:lnTo>
                  <a:lnTo>
                    <a:pt x="358" y="410"/>
                  </a:lnTo>
                  <a:lnTo>
                    <a:pt x="352" y="392"/>
                  </a:lnTo>
                  <a:lnTo>
                    <a:pt x="346" y="380"/>
                  </a:lnTo>
                  <a:lnTo>
                    <a:pt x="340" y="372"/>
                  </a:lnTo>
                  <a:lnTo>
                    <a:pt x="338" y="348"/>
                  </a:lnTo>
                  <a:lnTo>
                    <a:pt x="350" y="320"/>
                  </a:lnTo>
                  <a:lnTo>
                    <a:pt x="352" y="306"/>
                  </a:lnTo>
                  <a:lnTo>
                    <a:pt x="354" y="294"/>
                  </a:lnTo>
                  <a:lnTo>
                    <a:pt x="364" y="268"/>
                  </a:lnTo>
                  <a:lnTo>
                    <a:pt x="362" y="252"/>
                  </a:lnTo>
                  <a:lnTo>
                    <a:pt x="360" y="236"/>
                  </a:lnTo>
                  <a:lnTo>
                    <a:pt x="356" y="218"/>
                  </a:lnTo>
                  <a:lnTo>
                    <a:pt x="350" y="202"/>
                  </a:lnTo>
                  <a:lnTo>
                    <a:pt x="342" y="188"/>
                  </a:lnTo>
                  <a:lnTo>
                    <a:pt x="334" y="174"/>
                  </a:lnTo>
                  <a:lnTo>
                    <a:pt x="324" y="164"/>
                  </a:lnTo>
                  <a:lnTo>
                    <a:pt x="314" y="158"/>
                  </a:lnTo>
                  <a:lnTo>
                    <a:pt x="296" y="158"/>
                  </a:lnTo>
                  <a:lnTo>
                    <a:pt x="284" y="160"/>
                  </a:lnTo>
                  <a:lnTo>
                    <a:pt x="272" y="164"/>
                  </a:lnTo>
                  <a:lnTo>
                    <a:pt x="262" y="172"/>
                  </a:lnTo>
                  <a:lnTo>
                    <a:pt x="252" y="188"/>
                  </a:lnTo>
                  <a:lnTo>
                    <a:pt x="244" y="198"/>
                  </a:lnTo>
                  <a:lnTo>
                    <a:pt x="234" y="204"/>
                  </a:lnTo>
                  <a:lnTo>
                    <a:pt x="216" y="208"/>
                  </a:lnTo>
                  <a:lnTo>
                    <a:pt x="198" y="210"/>
                  </a:lnTo>
                  <a:lnTo>
                    <a:pt x="182" y="214"/>
                  </a:lnTo>
                  <a:lnTo>
                    <a:pt x="166" y="218"/>
                  </a:lnTo>
                  <a:lnTo>
                    <a:pt x="152" y="222"/>
                  </a:lnTo>
                  <a:lnTo>
                    <a:pt x="144" y="218"/>
                  </a:lnTo>
                  <a:lnTo>
                    <a:pt x="138" y="212"/>
                  </a:lnTo>
                  <a:lnTo>
                    <a:pt x="134" y="208"/>
                  </a:lnTo>
                  <a:lnTo>
                    <a:pt x="132" y="202"/>
                  </a:lnTo>
                  <a:lnTo>
                    <a:pt x="130" y="192"/>
                  </a:lnTo>
                  <a:lnTo>
                    <a:pt x="128" y="184"/>
                  </a:lnTo>
                  <a:lnTo>
                    <a:pt x="124" y="164"/>
                  </a:lnTo>
                  <a:lnTo>
                    <a:pt x="118" y="148"/>
                  </a:lnTo>
                  <a:lnTo>
                    <a:pt x="110" y="136"/>
                  </a:lnTo>
                  <a:lnTo>
                    <a:pt x="102" y="126"/>
                  </a:lnTo>
                  <a:lnTo>
                    <a:pt x="86" y="120"/>
                  </a:lnTo>
                  <a:lnTo>
                    <a:pt x="72" y="116"/>
                  </a:lnTo>
                  <a:lnTo>
                    <a:pt x="62" y="114"/>
                  </a:lnTo>
                  <a:lnTo>
                    <a:pt x="54" y="116"/>
                  </a:lnTo>
                  <a:lnTo>
                    <a:pt x="48" y="122"/>
                  </a:lnTo>
                  <a:lnTo>
                    <a:pt x="46" y="130"/>
                  </a:lnTo>
                  <a:lnTo>
                    <a:pt x="44" y="140"/>
                  </a:lnTo>
                  <a:lnTo>
                    <a:pt x="44" y="156"/>
                  </a:lnTo>
                  <a:lnTo>
                    <a:pt x="0" y="124"/>
                  </a:lnTo>
                  <a:lnTo>
                    <a:pt x="0" y="118"/>
                  </a:lnTo>
                  <a:lnTo>
                    <a:pt x="20" y="96"/>
                  </a:lnTo>
                  <a:lnTo>
                    <a:pt x="24" y="58"/>
                  </a:lnTo>
                  <a:lnTo>
                    <a:pt x="10" y="46"/>
                  </a:lnTo>
                  <a:lnTo>
                    <a:pt x="72" y="10"/>
                  </a:lnTo>
                  <a:lnTo>
                    <a:pt x="88" y="4"/>
                  </a:lnTo>
                  <a:lnTo>
                    <a:pt x="104" y="0"/>
                  </a:lnTo>
                  <a:lnTo>
                    <a:pt x="122" y="0"/>
                  </a:lnTo>
                  <a:lnTo>
                    <a:pt x="142" y="2"/>
                  </a:lnTo>
                  <a:lnTo>
                    <a:pt x="156" y="10"/>
                  </a:lnTo>
                  <a:lnTo>
                    <a:pt x="168" y="16"/>
                  </a:lnTo>
                  <a:lnTo>
                    <a:pt x="184" y="18"/>
                  </a:lnTo>
                  <a:lnTo>
                    <a:pt x="204" y="20"/>
                  </a:lnTo>
                  <a:lnTo>
                    <a:pt x="224" y="16"/>
                  </a:lnTo>
                  <a:lnTo>
                    <a:pt x="240" y="14"/>
                  </a:lnTo>
                  <a:lnTo>
                    <a:pt x="258" y="18"/>
                  </a:lnTo>
                  <a:lnTo>
                    <a:pt x="282" y="26"/>
                  </a:lnTo>
                  <a:lnTo>
                    <a:pt x="324" y="78"/>
                  </a:lnTo>
                  <a:lnTo>
                    <a:pt x="348" y="106"/>
                  </a:lnTo>
                  <a:lnTo>
                    <a:pt x="374" y="136"/>
                  </a:lnTo>
                  <a:lnTo>
                    <a:pt x="392" y="184"/>
                  </a:lnTo>
                  <a:lnTo>
                    <a:pt x="436" y="222"/>
                  </a:lnTo>
                  <a:lnTo>
                    <a:pt x="446" y="236"/>
                  </a:lnTo>
                  <a:lnTo>
                    <a:pt x="452" y="246"/>
                  </a:lnTo>
                  <a:lnTo>
                    <a:pt x="456" y="258"/>
                  </a:lnTo>
                  <a:lnTo>
                    <a:pt x="458" y="278"/>
                  </a:lnTo>
                  <a:lnTo>
                    <a:pt x="464" y="284"/>
                  </a:lnTo>
                  <a:lnTo>
                    <a:pt x="470" y="290"/>
                  </a:lnTo>
                  <a:lnTo>
                    <a:pt x="492" y="306"/>
                  </a:lnTo>
                  <a:lnTo>
                    <a:pt x="496" y="314"/>
                  </a:lnTo>
                  <a:lnTo>
                    <a:pt x="498" y="330"/>
                  </a:lnTo>
                  <a:lnTo>
                    <a:pt x="504" y="354"/>
                  </a:lnTo>
                  <a:lnTo>
                    <a:pt x="514" y="358"/>
                  </a:lnTo>
                  <a:lnTo>
                    <a:pt x="532" y="358"/>
                  </a:lnTo>
                  <a:lnTo>
                    <a:pt x="552" y="356"/>
                  </a:lnTo>
                  <a:lnTo>
                    <a:pt x="570" y="354"/>
                  </a:lnTo>
                  <a:lnTo>
                    <a:pt x="580" y="354"/>
                  </a:lnTo>
                  <a:lnTo>
                    <a:pt x="588" y="354"/>
                  </a:lnTo>
                  <a:lnTo>
                    <a:pt x="600" y="358"/>
                  </a:lnTo>
                  <a:lnTo>
                    <a:pt x="614" y="366"/>
                  </a:lnTo>
                  <a:lnTo>
                    <a:pt x="638" y="366"/>
                  </a:lnTo>
                  <a:lnTo>
                    <a:pt x="642" y="362"/>
                  </a:lnTo>
                  <a:lnTo>
                    <a:pt x="646" y="360"/>
                  </a:lnTo>
                  <a:lnTo>
                    <a:pt x="662" y="358"/>
                  </a:lnTo>
                  <a:lnTo>
                    <a:pt x="704" y="396"/>
                  </a:lnTo>
                  <a:lnTo>
                    <a:pt x="716" y="396"/>
                  </a:lnTo>
                  <a:lnTo>
                    <a:pt x="728" y="396"/>
                  </a:lnTo>
                  <a:lnTo>
                    <a:pt x="740" y="400"/>
                  </a:lnTo>
                  <a:lnTo>
                    <a:pt x="748" y="404"/>
                  </a:lnTo>
                  <a:lnTo>
                    <a:pt x="754" y="410"/>
                  </a:lnTo>
                  <a:lnTo>
                    <a:pt x="770" y="448"/>
                  </a:lnTo>
                  <a:lnTo>
                    <a:pt x="772" y="458"/>
                  </a:lnTo>
                  <a:lnTo>
                    <a:pt x="778" y="470"/>
                  </a:lnTo>
                  <a:lnTo>
                    <a:pt x="784" y="484"/>
                  </a:lnTo>
                  <a:lnTo>
                    <a:pt x="792" y="496"/>
                  </a:lnTo>
                  <a:lnTo>
                    <a:pt x="802" y="506"/>
                  </a:lnTo>
                  <a:lnTo>
                    <a:pt x="808" y="510"/>
                  </a:lnTo>
                  <a:lnTo>
                    <a:pt x="814" y="512"/>
                  </a:lnTo>
                  <a:lnTo>
                    <a:pt x="822" y="514"/>
                  </a:lnTo>
                  <a:lnTo>
                    <a:pt x="830" y="512"/>
                  </a:lnTo>
                  <a:lnTo>
                    <a:pt x="838" y="510"/>
                  </a:lnTo>
                  <a:lnTo>
                    <a:pt x="846" y="506"/>
                  </a:lnTo>
                  <a:lnTo>
                    <a:pt x="878" y="498"/>
                  </a:lnTo>
                  <a:lnTo>
                    <a:pt x="912" y="486"/>
                  </a:lnTo>
                  <a:lnTo>
                    <a:pt x="928" y="476"/>
                  </a:lnTo>
                  <a:lnTo>
                    <a:pt x="942" y="454"/>
                  </a:lnTo>
                  <a:lnTo>
                    <a:pt x="956" y="436"/>
                  </a:lnTo>
                  <a:lnTo>
                    <a:pt x="972" y="420"/>
                  </a:lnTo>
                  <a:lnTo>
                    <a:pt x="990" y="404"/>
                  </a:lnTo>
                  <a:lnTo>
                    <a:pt x="1016" y="376"/>
                  </a:lnTo>
                  <a:lnTo>
                    <a:pt x="1064" y="336"/>
                  </a:lnTo>
                  <a:lnTo>
                    <a:pt x="1078" y="338"/>
                  </a:lnTo>
                  <a:lnTo>
                    <a:pt x="1084" y="340"/>
                  </a:lnTo>
                  <a:lnTo>
                    <a:pt x="1086" y="342"/>
                  </a:lnTo>
                  <a:lnTo>
                    <a:pt x="1088" y="346"/>
                  </a:lnTo>
                  <a:lnTo>
                    <a:pt x="1086" y="350"/>
                  </a:lnTo>
                  <a:lnTo>
                    <a:pt x="1084" y="370"/>
                  </a:lnTo>
                  <a:lnTo>
                    <a:pt x="1084" y="412"/>
                  </a:lnTo>
                  <a:lnTo>
                    <a:pt x="1100" y="428"/>
                  </a:lnTo>
                  <a:lnTo>
                    <a:pt x="1108" y="442"/>
                  </a:lnTo>
                  <a:lnTo>
                    <a:pt x="1112" y="448"/>
                  </a:lnTo>
                  <a:lnTo>
                    <a:pt x="1114" y="456"/>
                  </a:lnTo>
                  <a:lnTo>
                    <a:pt x="1112" y="498"/>
                  </a:lnTo>
                  <a:lnTo>
                    <a:pt x="1102" y="524"/>
                  </a:lnTo>
                  <a:lnTo>
                    <a:pt x="1098" y="530"/>
                  </a:lnTo>
                  <a:lnTo>
                    <a:pt x="1094" y="536"/>
                  </a:lnTo>
                  <a:lnTo>
                    <a:pt x="1092" y="550"/>
                  </a:lnTo>
                  <a:lnTo>
                    <a:pt x="1094" y="566"/>
                  </a:lnTo>
                  <a:lnTo>
                    <a:pt x="1096" y="584"/>
                  </a:lnTo>
                  <a:lnTo>
                    <a:pt x="1096" y="650"/>
                  </a:lnTo>
                  <a:lnTo>
                    <a:pt x="1086" y="690"/>
                  </a:lnTo>
                  <a:lnTo>
                    <a:pt x="1088" y="732"/>
                  </a:lnTo>
                  <a:lnTo>
                    <a:pt x="1080" y="742"/>
                  </a:lnTo>
                  <a:lnTo>
                    <a:pt x="1074" y="746"/>
                  </a:lnTo>
                  <a:lnTo>
                    <a:pt x="1068" y="750"/>
                  </a:lnTo>
                  <a:lnTo>
                    <a:pt x="1046" y="752"/>
                  </a:lnTo>
                  <a:lnTo>
                    <a:pt x="1028" y="748"/>
                  </a:lnTo>
                  <a:lnTo>
                    <a:pt x="1014" y="746"/>
                  </a:lnTo>
                  <a:lnTo>
                    <a:pt x="990" y="744"/>
                  </a:lnTo>
                  <a:lnTo>
                    <a:pt x="986" y="752"/>
                  </a:lnTo>
                  <a:lnTo>
                    <a:pt x="982" y="758"/>
                  </a:lnTo>
                  <a:lnTo>
                    <a:pt x="978" y="764"/>
                  </a:lnTo>
                  <a:lnTo>
                    <a:pt x="974" y="772"/>
                  </a:lnTo>
                  <a:lnTo>
                    <a:pt x="964" y="774"/>
                  </a:lnTo>
                  <a:lnTo>
                    <a:pt x="956" y="778"/>
                  </a:lnTo>
                  <a:lnTo>
                    <a:pt x="950" y="782"/>
                  </a:lnTo>
                  <a:lnTo>
                    <a:pt x="946" y="788"/>
                  </a:lnTo>
                  <a:lnTo>
                    <a:pt x="944" y="794"/>
                  </a:lnTo>
                  <a:lnTo>
                    <a:pt x="942" y="800"/>
                  </a:lnTo>
                  <a:lnTo>
                    <a:pt x="944" y="820"/>
                  </a:lnTo>
                  <a:lnTo>
                    <a:pt x="960" y="846"/>
                  </a:lnTo>
                  <a:lnTo>
                    <a:pt x="964" y="866"/>
                  </a:lnTo>
                  <a:lnTo>
                    <a:pt x="972" y="888"/>
                  </a:lnTo>
                  <a:lnTo>
                    <a:pt x="984" y="910"/>
                  </a:lnTo>
                  <a:lnTo>
                    <a:pt x="996" y="936"/>
                  </a:lnTo>
                  <a:lnTo>
                    <a:pt x="1006" y="976"/>
                  </a:lnTo>
                  <a:lnTo>
                    <a:pt x="992" y="976"/>
                  </a:lnTo>
                  <a:lnTo>
                    <a:pt x="982" y="972"/>
                  </a:lnTo>
                  <a:lnTo>
                    <a:pt x="972" y="968"/>
                  </a:lnTo>
                  <a:lnTo>
                    <a:pt x="962" y="962"/>
                  </a:lnTo>
                  <a:lnTo>
                    <a:pt x="948" y="950"/>
                  </a:lnTo>
                  <a:lnTo>
                    <a:pt x="936" y="942"/>
                  </a:lnTo>
                  <a:lnTo>
                    <a:pt x="934" y="934"/>
                  </a:lnTo>
                  <a:lnTo>
                    <a:pt x="932" y="928"/>
                  </a:lnTo>
                  <a:lnTo>
                    <a:pt x="928" y="924"/>
                  </a:lnTo>
                  <a:lnTo>
                    <a:pt x="924" y="920"/>
                  </a:lnTo>
                  <a:lnTo>
                    <a:pt x="918" y="920"/>
                  </a:lnTo>
                  <a:lnTo>
                    <a:pt x="914" y="918"/>
                  </a:lnTo>
                  <a:lnTo>
                    <a:pt x="910" y="920"/>
                  </a:lnTo>
                  <a:lnTo>
                    <a:pt x="906" y="922"/>
                  </a:lnTo>
                  <a:lnTo>
                    <a:pt x="904" y="930"/>
                  </a:lnTo>
                  <a:lnTo>
                    <a:pt x="888" y="934"/>
                  </a:lnTo>
                  <a:lnTo>
                    <a:pt x="874" y="940"/>
                  </a:lnTo>
                  <a:lnTo>
                    <a:pt x="848" y="954"/>
                  </a:lnTo>
                  <a:lnTo>
                    <a:pt x="848" y="972"/>
                  </a:lnTo>
                  <a:lnTo>
                    <a:pt x="852" y="976"/>
                  </a:lnTo>
                  <a:lnTo>
                    <a:pt x="840" y="982"/>
                  </a:lnTo>
                  <a:lnTo>
                    <a:pt x="832" y="992"/>
                  </a:lnTo>
                  <a:lnTo>
                    <a:pt x="812" y="996"/>
                  </a:lnTo>
                  <a:close/>
                </a:path>
              </a:pathLst>
            </a:custGeom>
            <a:gradFill>
              <a:gsLst>
                <a:gs pos="0">
                  <a:srgbClr val="008DCB"/>
                </a:gs>
                <a:gs pos="100000">
                  <a:srgbClr val="167AC7"/>
                </a:gs>
              </a:gsLst>
              <a:lin ang="5400000" scaled="1"/>
            </a:gradFill>
            <a:ln w="9525">
              <a:solidFill>
                <a:schemeClr val="bg1"/>
              </a:solidFill>
              <a:round/>
              <a:headEnd/>
              <a:tailEnd/>
            </a:ln>
            <a:extLst/>
          </p:spPr>
          <p:txBody>
            <a:bodyPr/>
            <a:lstStyle/>
            <a:p>
              <a:pPr fontAlgn="base">
                <a:spcBef>
                  <a:spcPct val="0"/>
                </a:spcBef>
                <a:spcAft>
                  <a:spcPct val="0"/>
                </a:spcAft>
              </a:pPr>
              <a:endParaRPr lang="zh-CN" altLang="en-US" kern="0">
                <a:solidFill>
                  <a:prstClr val="black"/>
                </a:solidFill>
                <a:latin typeface="Arial" charset="0"/>
              </a:endParaRPr>
            </a:p>
          </p:txBody>
        </p:sp>
        <p:sp>
          <p:nvSpPr>
            <p:cNvPr id="35" name="Freeform 39"/>
            <p:cNvSpPr>
              <a:spLocks/>
            </p:cNvSpPr>
            <p:nvPr/>
          </p:nvSpPr>
          <p:spPr bwMode="auto">
            <a:xfrm>
              <a:off x="3181350" y="2301876"/>
              <a:ext cx="2238375" cy="1905000"/>
            </a:xfrm>
            <a:custGeom>
              <a:avLst/>
              <a:gdLst>
                <a:gd name="T0" fmla="*/ 1230 w 1410"/>
                <a:gd name="T1" fmla="*/ 918 h 1200"/>
                <a:gd name="T2" fmla="*/ 1196 w 1410"/>
                <a:gd name="T3" fmla="*/ 976 h 1200"/>
                <a:gd name="T4" fmla="*/ 1214 w 1410"/>
                <a:gd name="T5" fmla="*/ 1092 h 1200"/>
                <a:gd name="T6" fmla="*/ 1172 w 1410"/>
                <a:gd name="T7" fmla="*/ 1136 h 1200"/>
                <a:gd name="T8" fmla="*/ 1124 w 1410"/>
                <a:gd name="T9" fmla="*/ 1194 h 1200"/>
                <a:gd name="T10" fmla="*/ 1036 w 1410"/>
                <a:gd name="T11" fmla="*/ 1182 h 1200"/>
                <a:gd name="T12" fmla="*/ 972 w 1410"/>
                <a:gd name="T13" fmla="*/ 1096 h 1200"/>
                <a:gd name="T14" fmla="*/ 908 w 1410"/>
                <a:gd name="T15" fmla="*/ 1054 h 1200"/>
                <a:gd name="T16" fmla="*/ 834 w 1410"/>
                <a:gd name="T17" fmla="*/ 1030 h 1200"/>
                <a:gd name="T18" fmla="*/ 826 w 1410"/>
                <a:gd name="T19" fmla="*/ 1080 h 1200"/>
                <a:gd name="T20" fmla="*/ 788 w 1410"/>
                <a:gd name="T21" fmla="*/ 1120 h 1200"/>
                <a:gd name="T22" fmla="*/ 696 w 1410"/>
                <a:gd name="T23" fmla="*/ 1046 h 1200"/>
                <a:gd name="T24" fmla="*/ 764 w 1410"/>
                <a:gd name="T25" fmla="*/ 1022 h 1200"/>
                <a:gd name="T26" fmla="*/ 812 w 1410"/>
                <a:gd name="T27" fmla="*/ 1010 h 1200"/>
                <a:gd name="T28" fmla="*/ 818 w 1410"/>
                <a:gd name="T29" fmla="*/ 922 h 1200"/>
                <a:gd name="T30" fmla="*/ 878 w 1410"/>
                <a:gd name="T31" fmla="*/ 860 h 1200"/>
                <a:gd name="T32" fmla="*/ 876 w 1410"/>
                <a:gd name="T33" fmla="*/ 776 h 1200"/>
                <a:gd name="T34" fmla="*/ 846 w 1410"/>
                <a:gd name="T35" fmla="*/ 662 h 1200"/>
                <a:gd name="T36" fmla="*/ 760 w 1410"/>
                <a:gd name="T37" fmla="*/ 608 h 1200"/>
                <a:gd name="T38" fmla="*/ 638 w 1410"/>
                <a:gd name="T39" fmla="*/ 510 h 1200"/>
                <a:gd name="T40" fmla="*/ 506 w 1410"/>
                <a:gd name="T41" fmla="*/ 456 h 1200"/>
                <a:gd name="T42" fmla="*/ 412 w 1410"/>
                <a:gd name="T43" fmla="*/ 428 h 1200"/>
                <a:gd name="T44" fmla="*/ 356 w 1410"/>
                <a:gd name="T45" fmla="*/ 460 h 1200"/>
                <a:gd name="T46" fmla="*/ 318 w 1410"/>
                <a:gd name="T47" fmla="*/ 494 h 1200"/>
                <a:gd name="T48" fmla="*/ 182 w 1410"/>
                <a:gd name="T49" fmla="*/ 398 h 1200"/>
                <a:gd name="T50" fmla="*/ 42 w 1410"/>
                <a:gd name="T51" fmla="*/ 378 h 1200"/>
                <a:gd name="T52" fmla="*/ 8 w 1410"/>
                <a:gd name="T53" fmla="*/ 326 h 1200"/>
                <a:gd name="T54" fmla="*/ 12 w 1410"/>
                <a:gd name="T55" fmla="*/ 278 h 1200"/>
                <a:gd name="T56" fmla="*/ 100 w 1410"/>
                <a:gd name="T57" fmla="*/ 232 h 1200"/>
                <a:gd name="T58" fmla="*/ 156 w 1410"/>
                <a:gd name="T59" fmla="*/ 146 h 1200"/>
                <a:gd name="T60" fmla="*/ 274 w 1410"/>
                <a:gd name="T61" fmla="*/ 120 h 1200"/>
                <a:gd name="T62" fmla="*/ 308 w 1410"/>
                <a:gd name="T63" fmla="*/ 38 h 1200"/>
                <a:gd name="T64" fmla="*/ 346 w 1410"/>
                <a:gd name="T65" fmla="*/ 4 h 1200"/>
                <a:gd name="T66" fmla="*/ 450 w 1410"/>
                <a:gd name="T67" fmla="*/ 90 h 1200"/>
                <a:gd name="T68" fmla="*/ 446 w 1410"/>
                <a:gd name="T69" fmla="*/ 180 h 1200"/>
                <a:gd name="T70" fmla="*/ 506 w 1410"/>
                <a:gd name="T71" fmla="*/ 280 h 1200"/>
                <a:gd name="T72" fmla="*/ 652 w 1410"/>
                <a:gd name="T73" fmla="*/ 252 h 1200"/>
                <a:gd name="T74" fmla="*/ 626 w 1410"/>
                <a:gd name="T75" fmla="*/ 314 h 1200"/>
                <a:gd name="T76" fmla="*/ 632 w 1410"/>
                <a:gd name="T77" fmla="*/ 372 h 1200"/>
                <a:gd name="T78" fmla="*/ 702 w 1410"/>
                <a:gd name="T79" fmla="*/ 456 h 1200"/>
                <a:gd name="T80" fmla="*/ 780 w 1410"/>
                <a:gd name="T81" fmla="*/ 514 h 1200"/>
                <a:gd name="T82" fmla="*/ 808 w 1410"/>
                <a:gd name="T83" fmla="*/ 456 h 1200"/>
                <a:gd name="T84" fmla="*/ 868 w 1410"/>
                <a:gd name="T85" fmla="*/ 450 h 1200"/>
                <a:gd name="T86" fmla="*/ 938 w 1410"/>
                <a:gd name="T87" fmla="*/ 438 h 1200"/>
                <a:gd name="T88" fmla="*/ 1002 w 1410"/>
                <a:gd name="T89" fmla="*/ 440 h 1200"/>
                <a:gd name="T90" fmla="*/ 940 w 1410"/>
                <a:gd name="T91" fmla="*/ 512 h 1200"/>
                <a:gd name="T92" fmla="*/ 974 w 1410"/>
                <a:gd name="T93" fmla="*/ 642 h 1200"/>
                <a:gd name="T94" fmla="*/ 1024 w 1410"/>
                <a:gd name="T95" fmla="*/ 652 h 1200"/>
                <a:gd name="T96" fmla="*/ 1106 w 1410"/>
                <a:gd name="T97" fmla="*/ 762 h 1200"/>
                <a:gd name="T98" fmla="*/ 1152 w 1410"/>
                <a:gd name="T99" fmla="*/ 868 h 1200"/>
                <a:gd name="T100" fmla="*/ 1230 w 1410"/>
                <a:gd name="T101" fmla="*/ 850 h 1200"/>
                <a:gd name="T102" fmla="*/ 1250 w 1410"/>
                <a:gd name="T103" fmla="*/ 792 h 1200"/>
                <a:gd name="T104" fmla="*/ 1214 w 1410"/>
                <a:gd name="T105" fmla="*/ 742 h 1200"/>
                <a:gd name="T106" fmla="*/ 1258 w 1410"/>
                <a:gd name="T107" fmla="*/ 678 h 1200"/>
                <a:gd name="T108" fmla="*/ 1278 w 1410"/>
                <a:gd name="T109" fmla="*/ 688 h 1200"/>
                <a:gd name="T110" fmla="*/ 1344 w 1410"/>
                <a:gd name="T111" fmla="*/ 736 h 1200"/>
                <a:gd name="T112" fmla="*/ 1404 w 1410"/>
                <a:gd name="T113" fmla="*/ 860 h 1200"/>
                <a:gd name="T114" fmla="*/ 1360 w 1410"/>
                <a:gd name="T115" fmla="*/ 880 h 1200"/>
                <a:gd name="T116" fmla="*/ 1324 w 1410"/>
                <a:gd name="T117" fmla="*/ 938 h 1200"/>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1410" h="1200">
                  <a:moveTo>
                    <a:pt x="1314" y="940"/>
                  </a:moveTo>
                  <a:lnTo>
                    <a:pt x="1314" y="940"/>
                  </a:lnTo>
                  <a:lnTo>
                    <a:pt x="1302" y="932"/>
                  </a:lnTo>
                  <a:lnTo>
                    <a:pt x="1290" y="926"/>
                  </a:lnTo>
                  <a:lnTo>
                    <a:pt x="1280" y="922"/>
                  </a:lnTo>
                  <a:lnTo>
                    <a:pt x="1270" y="918"/>
                  </a:lnTo>
                  <a:lnTo>
                    <a:pt x="1250" y="916"/>
                  </a:lnTo>
                  <a:lnTo>
                    <a:pt x="1230" y="918"/>
                  </a:lnTo>
                  <a:lnTo>
                    <a:pt x="1220" y="920"/>
                  </a:lnTo>
                  <a:lnTo>
                    <a:pt x="1208" y="924"/>
                  </a:lnTo>
                  <a:lnTo>
                    <a:pt x="1202" y="936"/>
                  </a:lnTo>
                  <a:lnTo>
                    <a:pt x="1198" y="950"/>
                  </a:lnTo>
                  <a:lnTo>
                    <a:pt x="1196" y="962"/>
                  </a:lnTo>
                  <a:lnTo>
                    <a:pt x="1196" y="976"/>
                  </a:lnTo>
                  <a:lnTo>
                    <a:pt x="1200" y="990"/>
                  </a:lnTo>
                  <a:lnTo>
                    <a:pt x="1204" y="1006"/>
                  </a:lnTo>
                  <a:lnTo>
                    <a:pt x="1216" y="1036"/>
                  </a:lnTo>
                  <a:lnTo>
                    <a:pt x="1218" y="1062"/>
                  </a:lnTo>
                  <a:lnTo>
                    <a:pt x="1218" y="1076"/>
                  </a:lnTo>
                  <a:lnTo>
                    <a:pt x="1214" y="1092"/>
                  </a:lnTo>
                  <a:lnTo>
                    <a:pt x="1164" y="1092"/>
                  </a:lnTo>
                  <a:lnTo>
                    <a:pt x="1154" y="1098"/>
                  </a:lnTo>
                  <a:lnTo>
                    <a:pt x="1152" y="1102"/>
                  </a:lnTo>
                  <a:lnTo>
                    <a:pt x="1150" y="1120"/>
                  </a:lnTo>
                  <a:lnTo>
                    <a:pt x="1172" y="1136"/>
                  </a:lnTo>
                  <a:lnTo>
                    <a:pt x="1172" y="1150"/>
                  </a:lnTo>
                  <a:lnTo>
                    <a:pt x="1166" y="1166"/>
                  </a:lnTo>
                  <a:lnTo>
                    <a:pt x="1160" y="1182"/>
                  </a:lnTo>
                  <a:lnTo>
                    <a:pt x="1144" y="1184"/>
                  </a:lnTo>
                  <a:lnTo>
                    <a:pt x="1134" y="1188"/>
                  </a:lnTo>
                  <a:lnTo>
                    <a:pt x="1124" y="1194"/>
                  </a:lnTo>
                  <a:lnTo>
                    <a:pt x="1112" y="1198"/>
                  </a:lnTo>
                  <a:lnTo>
                    <a:pt x="1056" y="1200"/>
                  </a:lnTo>
                  <a:lnTo>
                    <a:pt x="1050" y="1198"/>
                  </a:lnTo>
                  <a:lnTo>
                    <a:pt x="1044" y="1188"/>
                  </a:lnTo>
                  <a:lnTo>
                    <a:pt x="1036" y="1182"/>
                  </a:lnTo>
                  <a:lnTo>
                    <a:pt x="1030" y="1178"/>
                  </a:lnTo>
                  <a:lnTo>
                    <a:pt x="1024" y="1176"/>
                  </a:lnTo>
                  <a:lnTo>
                    <a:pt x="1018" y="1160"/>
                  </a:lnTo>
                  <a:lnTo>
                    <a:pt x="996" y="1116"/>
                  </a:lnTo>
                  <a:lnTo>
                    <a:pt x="972" y="1096"/>
                  </a:lnTo>
                  <a:lnTo>
                    <a:pt x="968" y="1090"/>
                  </a:lnTo>
                  <a:lnTo>
                    <a:pt x="962" y="1084"/>
                  </a:lnTo>
                  <a:lnTo>
                    <a:pt x="950" y="1074"/>
                  </a:lnTo>
                  <a:lnTo>
                    <a:pt x="938" y="1070"/>
                  </a:lnTo>
                  <a:lnTo>
                    <a:pt x="928" y="1066"/>
                  </a:lnTo>
                  <a:lnTo>
                    <a:pt x="908" y="1054"/>
                  </a:lnTo>
                  <a:lnTo>
                    <a:pt x="900" y="1036"/>
                  </a:lnTo>
                  <a:lnTo>
                    <a:pt x="892" y="1024"/>
                  </a:lnTo>
                  <a:lnTo>
                    <a:pt x="884" y="1016"/>
                  </a:lnTo>
                  <a:lnTo>
                    <a:pt x="876" y="1014"/>
                  </a:lnTo>
                  <a:lnTo>
                    <a:pt x="868" y="1014"/>
                  </a:lnTo>
                  <a:lnTo>
                    <a:pt x="858" y="1016"/>
                  </a:lnTo>
                  <a:lnTo>
                    <a:pt x="834" y="1030"/>
                  </a:lnTo>
                  <a:lnTo>
                    <a:pt x="826" y="1038"/>
                  </a:lnTo>
                  <a:lnTo>
                    <a:pt x="820" y="1044"/>
                  </a:lnTo>
                  <a:lnTo>
                    <a:pt x="818" y="1052"/>
                  </a:lnTo>
                  <a:lnTo>
                    <a:pt x="818" y="1066"/>
                  </a:lnTo>
                  <a:lnTo>
                    <a:pt x="822" y="1074"/>
                  </a:lnTo>
                  <a:lnTo>
                    <a:pt x="826" y="1080"/>
                  </a:lnTo>
                  <a:lnTo>
                    <a:pt x="828" y="1090"/>
                  </a:lnTo>
                  <a:lnTo>
                    <a:pt x="830" y="1104"/>
                  </a:lnTo>
                  <a:lnTo>
                    <a:pt x="818" y="1112"/>
                  </a:lnTo>
                  <a:lnTo>
                    <a:pt x="812" y="1116"/>
                  </a:lnTo>
                  <a:lnTo>
                    <a:pt x="804" y="1118"/>
                  </a:lnTo>
                  <a:lnTo>
                    <a:pt x="788" y="1120"/>
                  </a:lnTo>
                  <a:lnTo>
                    <a:pt x="764" y="1104"/>
                  </a:lnTo>
                  <a:lnTo>
                    <a:pt x="742" y="1090"/>
                  </a:lnTo>
                  <a:lnTo>
                    <a:pt x="724" y="1074"/>
                  </a:lnTo>
                  <a:lnTo>
                    <a:pt x="708" y="1058"/>
                  </a:lnTo>
                  <a:lnTo>
                    <a:pt x="702" y="1052"/>
                  </a:lnTo>
                  <a:lnTo>
                    <a:pt x="696" y="1046"/>
                  </a:lnTo>
                  <a:lnTo>
                    <a:pt x="692" y="1036"/>
                  </a:lnTo>
                  <a:lnTo>
                    <a:pt x="690" y="1028"/>
                  </a:lnTo>
                  <a:lnTo>
                    <a:pt x="688" y="1010"/>
                  </a:lnTo>
                  <a:lnTo>
                    <a:pt x="688" y="998"/>
                  </a:lnTo>
                  <a:lnTo>
                    <a:pt x="730" y="1000"/>
                  </a:lnTo>
                  <a:lnTo>
                    <a:pt x="764" y="1022"/>
                  </a:lnTo>
                  <a:lnTo>
                    <a:pt x="776" y="1022"/>
                  </a:lnTo>
                  <a:lnTo>
                    <a:pt x="788" y="1022"/>
                  </a:lnTo>
                  <a:lnTo>
                    <a:pt x="794" y="1022"/>
                  </a:lnTo>
                  <a:lnTo>
                    <a:pt x="800" y="1020"/>
                  </a:lnTo>
                  <a:lnTo>
                    <a:pt x="806" y="1016"/>
                  </a:lnTo>
                  <a:lnTo>
                    <a:pt x="812" y="1010"/>
                  </a:lnTo>
                  <a:lnTo>
                    <a:pt x="812" y="994"/>
                  </a:lnTo>
                  <a:lnTo>
                    <a:pt x="790" y="974"/>
                  </a:lnTo>
                  <a:lnTo>
                    <a:pt x="782" y="966"/>
                  </a:lnTo>
                  <a:lnTo>
                    <a:pt x="778" y="958"/>
                  </a:lnTo>
                  <a:lnTo>
                    <a:pt x="798" y="944"/>
                  </a:lnTo>
                  <a:lnTo>
                    <a:pt x="818" y="922"/>
                  </a:lnTo>
                  <a:lnTo>
                    <a:pt x="836" y="900"/>
                  </a:lnTo>
                  <a:lnTo>
                    <a:pt x="842" y="888"/>
                  </a:lnTo>
                  <a:lnTo>
                    <a:pt x="846" y="878"/>
                  </a:lnTo>
                  <a:lnTo>
                    <a:pt x="862" y="870"/>
                  </a:lnTo>
                  <a:lnTo>
                    <a:pt x="874" y="862"/>
                  </a:lnTo>
                  <a:lnTo>
                    <a:pt x="878" y="860"/>
                  </a:lnTo>
                  <a:lnTo>
                    <a:pt x="884" y="856"/>
                  </a:lnTo>
                  <a:lnTo>
                    <a:pt x="892" y="846"/>
                  </a:lnTo>
                  <a:lnTo>
                    <a:pt x="890" y="804"/>
                  </a:lnTo>
                  <a:lnTo>
                    <a:pt x="884" y="796"/>
                  </a:lnTo>
                  <a:lnTo>
                    <a:pt x="878" y="786"/>
                  </a:lnTo>
                  <a:lnTo>
                    <a:pt x="876" y="776"/>
                  </a:lnTo>
                  <a:lnTo>
                    <a:pt x="874" y="768"/>
                  </a:lnTo>
                  <a:lnTo>
                    <a:pt x="874" y="754"/>
                  </a:lnTo>
                  <a:lnTo>
                    <a:pt x="874" y="748"/>
                  </a:lnTo>
                  <a:lnTo>
                    <a:pt x="872" y="746"/>
                  </a:lnTo>
                  <a:lnTo>
                    <a:pt x="852" y="696"/>
                  </a:lnTo>
                  <a:lnTo>
                    <a:pt x="846" y="662"/>
                  </a:lnTo>
                  <a:lnTo>
                    <a:pt x="830" y="630"/>
                  </a:lnTo>
                  <a:lnTo>
                    <a:pt x="824" y="618"/>
                  </a:lnTo>
                  <a:lnTo>
                    <a:pt x="818" y="612"/>
                  </a:lnTo>
                  <a:lnTo>
                    <a:pt x="770" y="612"/>
                  </a:lnTo>
                  <a:lnTo>
                    <a:pt x="760" y="608"/>
                  </a:lnTo>
                  <a:lnTo>
                    <a:pt x="748" y="602"/>
                  </a:lnTo>
                  <a:lnTo>
                    <a:pt x="728" y="588"/>
                  </a:lnTo>
                  <a:lnTo>
                    <a:pt x="710" y="576"/>
                  </a:lnTo>
                  <a:lnTo>
                    <a:pt x="696" y="566"/>
                  </a:lnTo>
                  <a:lnTo>
                    <a:pt x="648" y="510"/>
                  </a:lnTo>
                  <a:lnTo>
                    <a:pt x="638" y="510"/>
                  </a:lnTo>
                  <a:lnTo>
                    <a:pt x="630" y="512"/>
                  </a:lnTo>
                  <a:lnTo>
                    <a:pt x="618" y="516"/>
                  </a:lnTo>
                  <a:lnTo>
                    <a:pt x="594" y="514"/>
                  </a:lnTo>
                  <a:lnTo>
                    <a:pt x="548" y="476"/>
                  </a:lnTo>
                  <a:lnTo>
                    <a:pt x="506" y="456"/>
                  </a:lnTo>
                  <a:lnTo>
                    <a:pt x="486" y="454"/>
                  </a:lnTo>
                  <a:lnTo>
                    <a:pt x="470" y="452"/>
                  </a:lnTo>
                  <a:lnTo>
                    <a:pt x="442" y="446"/>
                  </a:lnTo>
                  <a:lnTo>
                    <a:pt x="430" y="436"/>
                  </a:lnTo>
                  <a:lnTo>
                    <a:pt x="422" y="432"/>
                  </a:lnTo>
                  <a:lnTo>
                    <a:pt x="412" y="428"/>
                  </a:lnTo>
                  <a:lnTo>
                    <a:pt x="406" y="426"/>
                  </a:lnTo>
                  <a:lnTo>
                    <a:pt x="390" y="426"/>
                  </a:lnTo>
                  <a:lnTo>
                    <a:pt x="370" y="426"/>
                  </a:lnTo>
                  <a:lnTo>
                    <a:pt x="352" y="436"/>
                  </a:lnTo>
                  <a:lnTo>
                    <a:pt x="354" y="448"/>
                  </a:lnTo>
                  <a:lnTo>
                    <a:pt x="356" y="460"/>
                  </a:lnTo>
                  <a:lnTo>
                    <a:pt x="358" y="472"/>
                  </a:lnTo>
                  <a:lnTo>
                    <a:pt x="356" y="490"/>
                  </a:lnTo>
                  <a:lnTo>
                    <a:pt x="352" y="494"/>
                  </a:lnTo>
                  <a:lnTo>
                    <a:pt x="346" y="496"/>
                  </a:lnTo>
                  <a:lnTo>
                    <a:pt x="338" y="498"/>
                  </a:lnTo>
                  <a:lnTo>
                    <a:pt x="332" y="498"/>
                  </a:lnTo>
                  <a:lnTo>
                    <a:pt x="318" y="494"/>
                  </a:lnTo>
                  <a:lnTo>
                    <a:pt x="304" y="486"/>
                  </a:lnTo>
                  <a:lnTo>
                    <a:pt x="290" y="478"/>
                  </a:lnTo>
                  <a:lnTo>
                    <a:pt x="278" y="468"/>
                  </a:lnTo>
                  <a:lnTo>
                    <a:pt x="262" y="452"/>
                  </a:lnTo>
                  <a:lnTo>
                    <a:pt x="222" y="420"/>
                  </a:lnTo>
                  <a:lnTo>
                    <a:pt x="182" y="398"/>
                  </a:lnTo>
                  <a:lnTo>
                    <a:pt x="164" y="390"/>
                  </a:lnTo>
                  <a:lnTo>
                    <a:pt x="148" y="384"/>
                  </a:lnTo>
                  <a:lnTo>
                    <a:pt x="116" y="384"/>
                  </a:lnTo>
                  <a:lnTo>
                    <a:pt x="86" y="384"/>
                  </a:lnTo>
                  <a:lnTo>
                    <a:pt x="70" y="384"/>
                  </a:lnTo>
                  <a:lnTo>
                    <a:pt x="56" y="382"/>
                  </a:lnTo>
                  <a:lnTo>
                    <a:pt x="42" y="378"/>
                  </a:lnTo>
                  <a:lnTo>
                    <a:pt x="30" y="374"/>
                  </a:lnTo>
                  <a:lnTo>
                    <a:pt x="20" y="372"/>
                  </a:lnTo>
                  <a:lnTo>
                    <a:pt x="18" y="358"/>
                  </a:lnTo>
                  <a:lnTo>
                    <a:pt x="14" y="344"/>
                  </a:lnTo>
                  <a:lnTo>
                    <a:pt x="12" y="332"/>
                  </a:lnTo>
                  <a:lnTo>
                    <a:pt x="8" y="326"/>
                  </a:lnTo>
                  <a:lnTo>
                    <a:pt x="4" y="310"/>
                  </a:lnTo>
                  <a:lnTo>
                    <a:pt x="0" y="296"/>
                  </a:lnTo>
                  <a:lnTo>
                    <a:pt x="0" y="290"/>
                  </a:lnTo>
                  <a:lnTo>
                    <a:pt x="2" y="284"/>
                  </a:lnTo>
                  <a:lnTo>
                    <a:pt x="4" y="280"/>
                  </a:lnTo>
                  <a:lnTo>
                    <a:pt x="12" y="278"/>
                  </a:lnTo>
                  <a:lnTo>
                    <a:pt x="20" y="262"/>
                  </a:lnTo>
                  <a:lnTo>
                    <a:pt x="28" y="246"/>
                  </a:lnTo>
                  <a:lnTo>
                    <a:pt x="46" y="246"/>
                  </a:lnTo>
                  <a:lnTo>
                    <a:pt x="68" y="244"/>
                  </a:lnTo>
                  <a:lnTo>
                    <a:pt x="80" y="242"/>
                  </a:lnTo>
                  <a:lnTo>
                    <a:pt x="90" y="238"/>
                  </a:lnTo>
                  <a:lnTo>
                    <a:pt x="100" y="232"/>
                  </a:lnTo>
                  <a:lnTo>
                    <a:pt x="108" y="226"/>
                  </a:lnTo>
                  <a:lnTo>
                    <a:pt x="120" y="200"/>
                  </a:lnTo>
                  <a:lnTo>
                    <a:pt x="142" y="176"/>
                  </a:lnTo>
                  <a:lnTo>
                    <a:pt x="150" y="158"/>
                  </a:lnTo>
                  <a:lnTo>
                    <a:pt x="156" y="146"/>
                  </a:lnTo>
                  <a:lnTo>
                    <a:pt x="166" y="136"/>
                  </a:lnTo>
                  <a:lnTo>
                    <a:pt x="176" y="130"/>
                  </a:lnTo>
                  <a:lnTo>
                    <a:pt x="188" y="126"/>
                  </a:lnTo>
                  <a:lnTo>
                    <a:pt x="202" y="124"/>
                  </a:lnTo>
                  <a:lnTo>
                    <a:pt x="238" y="120"/>
                  </a:lnTo>
                  <a:lnTo>
                    <a:pt x="252" y="120"/>
                  </a:lnTo>
                  <a:lnTo>
                    <a:pt x="274" y="120"/>
                  </a:lnTo>
                  <a:lnTo>
                    <a:pt x="286" y="120"/>
                  </a:lnTo>
                  <a:lnTo>
                    <a:pt x="298" y="118"/>
                  </a:lnTo>
                  <a:lnTo>
                    <a:pt x="308" y="114"/>
                  </a:lnTo>
                  <a:lnTo>
                    <a:pt x="316" y="108"/>
                  </a:lnTo>
                  <a:lnTo>
                    <a:pt x="308" y="62"/>
                  </a:lnTo>
                  <a:lnTo>
                    <a:pt x="308" y="38"/>
                  </a:lnTo>
                  <a:lnTo>
                    <a:pt x="310" y="26"/>
                  </a:lnTo>
                  <a:lnTo>
                    <a:pt x="312" y="16"/>
                  </a:lnTo>
                  <a:lnTo>
                    <a:pt x="318" y="8"/>
                  </a:lnTo>
                  <a:lnTo>
                    <a:pt x="324" y="2"/>
                  </a:lnTo>
                  <a:lnTo>
                    <a:pt x="328" y="0"/>
                  </a:lnTo>
                  <a:lnTo>
                    <a:pt x="334" y="0"/>
                  </a:lnTo>
                  <a:lnTo>
                    <a:pt x="346" y="4"/>
                  </a:lnTo>
                  <a:lnTo>
                    <a:pt x="434" y="16"/>
                  </a:lnTo>
                  <a:lnTo>
                    <a:pt x="432" y="24"/>
                  </a:lnTo>
                  <a:lnTo>
                    <a:pt x="430" y="36"/>
                  </a:lnTo>
                  <a:lnTo>
                    <a:pt x="432" y="60"/>
                  </a:lnTo>
                  <a:lnTo>
                    <a:pt x="444" y="80"/>
                  </a:lnTo>
                  <a:lnTo>
                    <a:pt x="450" y="90"/>
                  </a:lnTo>
                  <a:lnTo>
                    <a:pt x="456" y="106"/>
                  </a:lnTo>
                  <a:lnTo>
                    <a:pt x="456" y="130"/>
                  </a:lnTo>
                  <a:lnTo>
                    <a:pt x="448" y="152"/>
                  </a:lnTo>
                  <a:lnTo>
                    <a:pt x="444" y="166"/>
                  </a:lnTo>
                  <a:lnTo>
                    <a:pt x="446" y="180"/>
                  </a:lnTo>
                  <a:lnTo>
                    <a:pt x="490" y="222"/>
                  </a:lnTo>
                  <a:lnTo>
                    <a:pt x="496" y="234"/>
                  </a:lnTo>
                  <a:lnTo>
                    <a:pt x="496" y="276"/>
                  </a:lnTo>
                  <a:lnTo>
                    <a:pt x="500" y="278"/>
                  </a:lnTo>
                  <a:lnTo>
                    <a:pt x="506" y="280"/>
                  </a:lnTo>
                  <a:lnTo>
                    <a:pt x="526" y="282"/>
                  </a:lnTo>
                  <a:lnTo>
                    <a:pt x="538" y="274"/>
                  </a:lnTo>
                  <a:lnTo>
                    <a:pt x="552" y="266"/>
                  </a:lnTo>
                  <a:lnTo>
                    <a:pt x="566" y="262"/>
                  </a:lnTo>
                  <a:lnTo>
                    <a:pt x="582" y="258"/>
                  </a:lnTo>
                  <a:lnTo>
                    <a:pt x="618" y="254"/>
                  </a:lnTo>
                  <a:lnTo>
                    <a:pt x="652" y="252"/>
                  </a:lnTo>
                  <a:lnTo>
                    <a:pt x="658" y="268"/>
                  </a:lnTo>
                  <a:lnTo>
                    <a:pt x="650" y="284"/>
                  </a:lnTo>
                  <a:lnTo>
                    <a:pt x="644" y="298"/>
                  </a:lnTo>
                  <a:lnTo>
                    <a:pt x="636" y="308"/>
                  </a:lnTo>
                  <a:lnTo>
                    <a:pt x="626" y="314"/>
                  </a:lnTo>
                  <a:lnTo>
                    <a:pt x="612" y="324"/>
                  </a:lnTo>
                  <a:lnTo>
                    <a:pt x="606" y="330"/>
                  </a:lnTo>
                  <a:lnTo>
                    <a:pt x="602" y="338"/>
                  </a:lnTo>
                  <a:lnTo>
                    <a:pt x="600" y="348"/>
                  </a:lnTo>
                  <a:lnTo>
                    <a:pt x="600" y="360"/>
                  </a:lnTo>
                  <a:lnTo>
                    <a:pt x="632" y="372"/>
                  </a:lnTo>
                  <a:lnTo>
                    <a:pt x="640" y="384"/>
                  </a:lnTo>
                  <a:lnTo>
                    <a:pt x="652" y="396"/>
                  </a:lnTo>
                  <a:lnTo>
                    <a:pt x="664" y="406"/>
                  </a:lnTo>
                  <a:lnTo>
                    <a:pt x="680" y="416"/>
                  </a:lnTo>
                  <a:lnTo>
                    <a:pt x="686" y="428"/>
                  </a:lnTo>
                  <a:lnTo>
                    <a:pt x="692" y="442"/>
                  </a:lnTo>
                  <a:lnTo>
                    <a:pt x="702" y="456"/>
                  </a:lnTo>
                  <a:lnTo>
                    <a:pt x="706" y="460"/>
                  </a:lnTo>
                  <a:lnTo>
                    <a:pt x="714" y="464"/>
                  </a:lnTo>
                  <a:lnTo>
                    <a:pt x="744" y="504"/>
                  </a:lnTo>
                  <a:lnTo>
                    <a:pt x="754" y="508"/>
                  </a:lnTo>
                  <a:lnTo>
                    <a:pt x="772" y="514"/>
                  </a:lnTo>
                  <a:lnTo>
                    <a:pt x="780" y="514"/>
                  </a:lnTo>
                  <a:lnTo>
                    <a:pt x="788" y="514"/>
                  </a:lnTo>
                  <a:lnTo>
                    <a:pt x="796" y="510"/>
                  </a:lnTo>
                  <a:lnTo>
                    <a:pt x="802" y="504"/>
                  </a:lnTo>
                  <a:lnTo>
                    <a:pt x="802" y="476"/>
                  </a:lnTo>
                  <a:lnTo>
                    <a:pt x="802" y="468"/>
                  </a:lnTo>
                  <a:lnTo>
                    <a:pt x="804" y="460"/>
                  </a:lnTo>
                  <a:lnTo>
                    <a:pt x="808" y="456"/>
                  </a:lnTo>
                  <a:lnTo>
                    <a:pt x="812" y="452"/>
                  </a:lnTo>
                  <a:lnTo>
                    <a:pt x="822" y="448"/>
                  </a:lnTo>
                  <a:lnTo>
                    <a:pt x="834" y="446"/>
                  </a:lnTo>
                  <a:lnTo>
                    <a:pt x="846" y="446"/>
                  </a:lnTo>
                  <a:lnTo>
                    <a:pt x="856" y="446"/>
                  </a:lnTo>
                  <a:lnTo>
                    <a:pt x="862" y="448"/>
                  </a:lnTo>
                  <a:lnTo>
                    <a:pt x="868" y="450"/>
                  </a:lnTo>
                  <a:lnTo>
                    <a:pt x="876" y="454"/>
                  </a:lnTo>
                  <a:lnTo>
                    <a:pt x="882" y="460"/>
                  </a:lnTo>
                  <a:lnTo>
                    <a:pt x="898" y="462"/>
                  </a:lnTo>
                  <a:lnTo>
                    <a:pt x="912" y="454"/>
                  </a:lnTo>
                  <a:lnTo>
                    <a:pt x="926" y="446"/>
                  </a:lnTo>
                  <a:lnTo>
                    <a:pt x="938" y="438"/>
                  </a:lnTo>
                  <a:lnTo>
                    <a:pt x="950" y="430"/>
                  </a:lnTo>
                  <a:lnTo>
                    <a:pt x="956" y="424"/>
                  </a:lnTo>
                  <a:lnTo>
                    <a:pt x="964" y="422"/>
                  </a:lnTo>
                  <a:lnTo>
                    <a:pt x="988" y="420"/>
                  </a:lnTo>
                  <a:lnTo>
                    <a:pt x="1002" y="440"/>
                  </a:lnTo>
                  <a:lnTo>
                    <a:pt x="1000" y="448"/>
                  </a:lnTo>
                  <a:lnTo>
                    <a:pt x="996" y="456"/>
                  </a:lnTo>
                  <a:lnTo>
                    <a:pt x="990" y="464"/>
                  </a:lnTo>
                  <a:lnTo>
                    <a:pt x="984" y="472"/>
                  </a:lnTo>
                  <a:lnTo>
                    <a:pt x="968" y="484"/>
                  </a:lnTo>
                  <a:lnTo>
                    <a:pt x="952" y="496"/>
                  </a:lnTo>
                  <a:lnTo>
                    <a:pt x="940" y="512"/>
                  </a:lnTo>
                  <a:lnTo>
                    <a:pt x="934" y="530"/>
                  </a:lnTo>
                  <a:lnTo>
                    <a:pt x="932" y="550"/>
                  </a:lnTo>
                  <a:lnTo>
                    <a:pt x="930" y="574"/>
                  </a:lnTo>
                  <a:lnTo>
                    <a:pt x="954" y="618"/>
                  </a:lnTo>
                  <a:lnTo>
                    <a:pt x="962" y="630"/>
                  </a:lnTo>
                  <a:lnTo>
                    <a:pt x="974" y="642"/>
                  </a:lnTo>
                  <a:lnTo>
                    <a:pt x="982" y="648"/>
                  </a:lnTo>
                  <a:lnTo>
                    <a:pt x="990" y="652"/>
                  </a:lnTo>
                  <a:lnTo>
                    <a:pt x="1000" y="656"/>
                  </a:lnTo>
                  <a:lnTo>
                    <a:pt x="1010" y="656"/>
                  </a:lnTo>
                  <a:lnTo>
                    <a:pt x="1012" y="652"/>
                  </a:lnTo>
                  <a:lnTo>
                    <a:pt x="1024" y="652"/>
                  </a:lnTo>
                  <a:lnTo>
                    <a:pt x="1032" y="656"/>
                  </a:lnTo>
                  <a:lnTo>
                    <a:pt x="1040" y="662"/>
                  </a:lnTo>
                  <a:lnTo>
                    <a:pt x="1060" y="680"/>
                  </a:lnTo>
                  <a:lnTo>
                    <a:pt x="1082" y="704"/>
                  </a:lnTo>
                  <a:lnTo>
                    <a:pt x="1098" y="726"/>
                  </a:lnTo>
                  <a:lnTo>
                    <a:pt x="1106" y="762"/>
                  </a:lnTo>
                  <a:lnTo>
                    <a:pt x="1108" y="784"/>
                  </a:lnTo>
                  <a:lnTo>
                    <a:pt x="1112" y="810"/>
                  </a:lnTo>
                  <a:lnTo>
                    <a:pt x="1118" y="840"/>
                  </a:lnTo>
                  <a:lnTo>
                    <a:pt x="1130" y="852"/>
                  </a:lnTo>
                  <a:lnTo>
                    <a:pt x="1140" y="860"/>
                  </a:lnTo>
                  <a:lnTo>
                    <a:pt x="1152" y="868"/>
                  </a:lnTo>
                  <a:lnTo>
                    <a:pt x="1172" y="882"/>
                  </a:lnTo>
                  <a:lnTo>
                    <a:pt x="1188" y="876"/>
                  </a:lnTo>
                  <a:lnTo>
                    <a:pt x="1214" y="866"/>
                  </a:lnTo>
                  <a:lnTo>
                    <a:pt x="1216" y="858"/>
                  </a:lnTo>
                  <a:lnTo>
                    <a:pt x="1220" y="854"/>
                  </a:lnTo>
                  <a:lnTo>
                    <a:pt x="1230" y="850"/>
                  </a:lnTo>
                  <a:lnTo>
                    <a:pt x="1246" y="846"/>
                  </a:lnTo>
                  <a:lnTo>
                    <a:pt x="1252" y="836"/>
                  </a:lnTo>
                  <a:lnTo>
                    <a:pt x="1258" y="826"/>
                  </a:lnTo>
                  <a:lnTo>
                    <a:pt x="1258" y="818"/>
                  </a:lnTo>
                  <a:lnTo>
                    <a:pt x="1258" y="808"/>
                  </a:lnTo>
                  <a:lnTo>
                    <a:pt x="1254" y="800"/>
                  </a:lnTo>
                  <a:lnTo>
                    <a:pt x="1250" y="792"/>
                  </a:lnTo>
                  <a:lnTo>
                    <a:pt x="1240" y="780"/>
                  </a:lnTo>
                  <a:lnTo>
                    <a:pt x="1222" y="774"/>
                  </a:lnTo>
                  <a:lnTo>
                    <a:pt x="1216" y="770"/>
                  </a:lnTo>
                  <a:lnTo>
                    <a:pt x="1214" y="766"/>
                  </a:lnTo>
                  <a:lnTo>
                    <a:pt x="1212" y="762"/>
                  </a:lnTo>
                  <a:lnTo>
                    <a:pt x="1212" y="756"/>
                  </a:lnTo>
                  <a:lnTo>
                    <a:pt x="1214" y="742"/>
                  </a:lnTo>
                  <a:lnTo>
                    <a:pt x="1234" y="712"/>
                  </a:lnTo>
                  <a:lnTo>
                    <a:pt x="1234" y="682"/>
                  </a:lnTo>
                  <a:lnTo>
                    <a:pt x="1240" y="678"/>
                  </a:lnTo>
                  <a:lnTo>
                    <a:pt x="1244" y="678"/>
                  </a:lnTo>
                  <a:lnTo>
                    <a:pt x="1258" y="678"/>
                  </a:lnTo>
                  <a:lnTo>
                    <a:pt x="1270" y="664"/>
                  </a:lnTo>
                  <a:lnTo>
                    <a:pt x="1284" y="656"/>
                  </a:lnTo>
                  <a:lnTo>
                    <a:pt x="1286" y="670"/>
                  </a:lnTo>
                  <a:lnTo>
                    <a:pt x="1284" y="678"/>
                  </a:lnTo>
                  <a:lnTo>
                    <a:pt x="1280" y="684"/>
                  </a:lnTo>
                  <a:lnTo>
                    <a:pt x="1278" y="688"/>
                  </a:lnTo>
                  <a:lnTo>
                    <a:pt x="1276" y="708"/>
                  </a:lnTo>
                  <a:lnTo>
                    <a:pt x="1280" y="714"/>
                  </a:lnTo>
                  <a:lnTo>
                    <a:pt x="1288" y="718"/>
                  </a:lnTo>
                  <a:lnTo>
                    <a:pt x="1304" y="726"/>
                  </a:lnTo>
                  <a:lnTo>
                    <a:pt x="1344" y="736"/>
                  </a:lnTo>
                  <a:lnTo>
                    <a:pt x="1394" y="770"/>
                  </a:lnTo>
                  <a:lnTo>
                    <a:pt x="1410" y="770"/>
                  </a:lnTo>
                  <a:lnTo>
                    <a:pt x="1404" y="784"/>
                  </a:lnTo>
                  <a:lnTo>
                    <a:pt x="1396" y="800"/>
                  </a:lnTo>
                  <a:lnTo>
                    <a:pt x="1404" y="860"/>
                  </a:lnTo>
                  <a:lnTo>
                    <a:pt x="1394" y="888"/>
                  </a:lnTo>
                  <a:lnTo>
                    <a:pt x="1386" y="888"/>
                  </a:lnTo>
                  <a:lnTo>
                    <a:pt x="1382" y="886"/>
                  </a:lnTo>
                  <a:lnTo>
                    <a:pt x="1376" y="884"/>
                  </a:lnTo>
                  <a:lnTo>
                    <a:pt x="1360" y="880"/>
                  </a:lnTo>
                  <a:lnTo>
                    <a:pt x="1346" y="882"/>
                  </a:lnTo>
                  <a:lnTo>
                    <a:pt x="1340" y="884"/>
                  </a:lnTo>
                  <a:lnTo>
                    <a:pt x="1334" y="886"/>
                  </a:lnTo>
                  <a:lnTo>
                    <a:pt x="1328" y="892"/>
                  </a:lnTo>
                  <a:lnTo>
                    <a:pt x="1324" y="898"/>
                  </a:lnTo>
                  <a:lnTo>
                    <a:pt x="1324" y="938"/>
                  </a:lnTo>
                  <a:lnTo>
                    <a:pt x="1314" y="940"/>
                  </a:lnTo>
                  <a:close/>
                </a:path>
              </a:pathLst>
            </a:custGeom>
            <a:gradFill>
              <a:gsLst>
                <a:gs pos="0">
                  <a:srgbClr val="008DCB"/>
                </a:gs>
                <a:gs pos="100000">
                  <a:srgbClr val="167AC7"/>
                </a:gs>
              </a:gsLst>
              <a:lin ang="5400000" scaled="1"/>
            </a:gradFill>
            <a:ln w="9525">
              <a:solidFill>
                <a:schemeClr val="bg1"/>
              </a:solidFill>
              <a:round/>
              <a:headEnd/>
              <a:tailEnd/>
            </a:ln>
            <a:extLst/>
          </p:spPr>
          <p:txBody>
            <a:bodyPr/>
            <a:lstStyle/>
            <a:p>
              <a:pPr fontAlgn="base">
                <a:spcBef>
                  <a:spcPct val="0"/>
                </a:spcBef>
                <a:spcAft>
                  <a:spcPct val="0"/>
                </a:spcAft>
              </a:pPr>
              <a:endParaRPr lang="zh-CN" altLang="en-US" kern="0">
                <a:solidFill>
                  <a:prstClr val="black"/>
                </a:solidFill>
                <a:latin typeface="Arial" charset="0"/>
              </a:endParaRPr>
            </a:p>
          </p:txBody>
        </p:sp>
        <p:sp>
          <p:nvSpPr>
            <p:cNvPr id="37" name="Freeform 40"/>
            <p:cNvSpPr>
              <a:spLocks/>
            </p:cNvSpPr>
            <p:nvPr/>
          </p:nvSpPr>
          <p:spPr bwMode="auto">
            <a:xfrm>
              <a:off x="2597150" y="1939926"/>
              <a:ext cx="79375" cy="82550"/>
            </a:xfrm>
            <a:custGeom>
              <a:avLst/>
              <a:gdLst>
                <a:gd name="T0" fmla="*/ 26 w 50"/>
                <a:gd name="T1" fmla="*/ 0 h 52"/>
                <a:gd name="T2" fmla="*/ 26 w 50"/>
                <a:gd name="T3" fmla="*/ 0 h 52"/>
                <a:gd name="T4" fmla="*/ 36 w 50"/>
                <a:gd name="T5" fmla="*/ 2 h 52"/>
                <a:gd name="T6" fmla="*/ 44 w 50"/>
                <a:gd name="T7" fmla="*/ 8 h 52"/>
                <a:gd name="T8" fmla="*/ 48 w 50"/>
                <a:gd name="T9" fmla="*/ 16 h 52"/>
                <a:gd name="T10" fmla="*/ 50 w 50"/>
                <a:gd name="T11" fmla="*/ 26 h 52"/>
                <a:gd name="T12" fmla="*/ 50 w 50"/>
                <a:gd name="T13" fmla="*/ 26 h 52"/>
                <a:gd name="T14" fmla="*/ 48 w 50"/>
                <a:gd name="T15" fmla="*/ 36 h 52"/>
                <a:gd name="T16" fmla="*/ 44 w 50"/>
                <a:gd name="T17" fmla="*/ 44 h 52"/>
                <a:gd name="T18" fmla="*/ 36 w 50"/>
                <a:gd name="T19" fmla="*/ 50 h 52"/>
                <a:gd name="T20" fmla="*/ 26 w 50"/>
                <a:gd name="T21" fmla="*/ 52 h 52"/>
                <a:gd name="T22" fmla="*/ 26 w 50"/>
                <a:gd name="T23" fmla="*/ 52 h 52"/>
                <a:gd name="T24" fmla="*/ 16 w 50"/>
                <a:gd name="T25" fmla="*/ 50 h 52"/>
                <a:gd name="T26" fmla="*/ 6 w 50"/>
                <a:gd name="T27" fmla="*/ 44 h 52"/>
                <a:gd name="T28" fmla="*/ 2 w 50"/>
                <a:gd name="T29" fmla="*/ 36 h 52"/>
                <a:gd name="T30" fmla="*/ 0 w 50"/>
                <a:gd name="T31" fmla="*/ 26 h 52"/>
                <a:gd name="T32" fmla="*/ 0 w 50"/>
                <a:gd name="T33" fmla="*/ 26 h 52"/>
                <a:gd name="T34" fmla="*/ 2 w 50"/>
                <a:gd name="T35" fmla="*/ 16 h 52"/>
                <a:gd name="T36" fmla="*/ 6 w 50"/>
                <a:gd name="T37" fmla="*/ 8 h 52"/>
                <a:gd name="T38" fmla="*/ 16 w 50"/>
                <a:gd name="T39" fmla="*/ 2 h 52"/>
                <a:gd name="T40" fmla="*/ 26 w 50"/>
                <a:gd name="T41" fmla="*/ 0 h 52"/>
                <a:gd name="T42" fmla="*/ 26 w 50"/>
                <a:gd name="T43" fmla="*/ 0 h 5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50" h="52">
                  <a:moveTo>
                    <a:pt x="26" y="0"/>
                  </a:moveTo>
                  <a:lnTo>
                    <a:pt x="26" y="0"/>
                  </a:lnTo>
                  <a:lnTo>
                    <a:pt x="36" y="2"/>
                  </a:lnTo>
                  <a:lnTo>
                    <a:pt x="44" y="8"/>
                  </a:lnTo>
                  <a:lnTo>
                    <a:pt x="48" y="16"/>
                  </a:lnTo>
                  <a:lnTo>
                    <a:pt x="50" y="26"/>
                  </a:lnTo>
                  <a:lnTo>
                    <a:pt x="48" y="36"/>
                  </a:lnTo>
                  <a:lnTo>
                    <a:pt x="44" y="44"/>
                  </a:lnTo>
                  <a:lnTo>
                    <a:pt x="36" y="50"/>
                  </a:lnTo>
                  <a:lnTo>
                    <a:pt x="26" y="52"/>
                  </a:lnTo>
                  <a:lnTo>
                    <a:pt x="16" y="50"/>
                  </a:lnTo>
                  <a:lnTo>
                    <a:pt x="6" y="44"/>
                  </a:lnTo>
                  <a:lnTo>
                    <a:pt x="2" y="36"/>
                  </a:lnTo>
                  <a:lnTo>
                    <a:pt x="0" y="26"/>
                  </a:lnTo>
                  <a:lnTo>
                    <a:pt x="2" y="16"/>
                  </a:lnTo>
                  <a:lnTo>
                    <a:pt x="6" y="8"/>
                  </a:lnTo>
                  <a:lnTo>
                    <a:pt x="16" y="2"/>
                  </a:lnTo>
                  <a:lnTo>
                    <a:pt x="26" y="0"/>
                  </a:lnTo>
                  <a:close/>
                </a:path>
              </a:pathLst>
            </a:custGeom>
            <a:solidFill>
              <a:srgbClr val="231815"/>
            </a:solidFill>
            <a:ln w="9525">
              <a:solidFill>
                <a:schemeClr val="bg1"/>
              </a:solidFill>
              <a:round/>
              <a:headEnd/>
              <a:tailEnd/>
            </a:ln>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Arial" charset="0"/>
              </a:endParaRPr>
            </a:p>
          </p:txBody>
        </p:sp>
        <p:sp>
          <p:nvSpPr>
            <p:cNvPr id="38" name="Freeform 41"/>
            <p:cNvSpPr>
              <a:spLocks/>
            </p:cNvSpPr>
            <p:nvPr/>
          </p:nvSpPr>
          <p:spPr bwMode="auto">
            <a:xfrm>
              <a:off x="4384675" y="3463926"/>
              <a:ext cx="79375" cy="82550"/>
            </a:xfrm>
            <a:custGeom>
              <a:avLst/>
              <a:gdLst>
                <a:gd name="T0" fmla="*/ 24 w 50"/>
                <a:gd name="T1" fmla="*/ 0 h 52"/>
                <a:gd name="T2" fmla="*/ 24 w 50"/>
                <a:gd name="T3" fmla="*/ 0 h 52"/>
                <a:gd name="T4" fmla="*/ 34 w 50"/>
                <a:gd name="T5" fmla="*/ 2 h 52"/>
                <a:gd name="T6" fmla="*/ 42 w 50"/>
                <a:gd name="T7" fmla="*/ 8 h 52"/>
                <a:gd name="T8" fmla="*/ 48 w 50"/>
                <a:gd name="T9" fmla="*/ 16 h 52"/>
                <a:gd name="T10" fmla="*/ 50 w 50"/>
                <a:gd name="T11" fmla="*/ 26 h 52"/>
                <a:gd name="T12" fmla="*/ 50 w 50"/>
                <a:gd name="T13" fmla="*/ 26 h 52"/>
                <a:gd name="T14" fmla="*/ 48 w 50"/>
                <a:gd name="T15" fmla="*/ 36 h 52"/>
                <a:gd name="T16" fmla="*/ 42 w 50"/>
                <a:gd name="T17" fmla="*/ 44 h 52"/>
                <a:gd name="T18" fmla="*/ 34 w 50"/>
                <a:gd name="T19" fmla="*/ 50 h 52"/>
                <a:gd name="T20" fmla="*/ 24 w 50"/>
                <a:gd name="T21" fmla="*/ 52 h 52"/>
                <a:gd name="T22" fmla="*/ 24 w 50"/>
                <a:gd name="T23" fmla="*/ 52 h 52"/>
                <a:gd name="T24" fmla="*/ 14 w 50"/>
                <a:gd name="T25" fmla="*/ 50 h 52"/>
                <a:gd name="T26" fmla="*/ 6 w 50"/>
                <a:gd name="T27" fmla="*/ 44 h 52"/>
                <a:gd name="T28" fmla="*/ 2 w 50"/>
                <a:gd name="T29" fmla="*/ 36 h 52"/>
                <a:gd name="T30" fmla="*/ 0 w 50"/>
                <a:gd name="T31" fmla="*/ 26 h 52"/>
                <a:gd name="T32" fmla="*/ 0 w 50"/>
                <a:gd name="T33" fmla="*/ 26 h 52"/>
                <a:gd name="T34" fmla="*/ 2 w 50"/>
                <a:gd name="T35" fmla="*/ 16 h 52"/>
                <a:gd name="T36" fmla="*/ 6 w 50"/>
                <a:gd name="T37" fmla="*/ 8 h 52"/>
                <a:gd name="T38" fmla="*/ 14 w 50"/>
                <a:gd name="T39" fmla="*/ 2 h 52"/>
                <a:gd name="T40" fmla="*/ 24 w 50"/>
                <a:gd name="T41" fmla="*/ 0 h 52"/>
                <a:gd name="T42" fmla="*/ 24 w 50"/>
                <a:gd name="T43" fmla="*/ 0 h 5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50" h="52">
                  <a:moveTo>
                    <a:pt x="24" y="0"/>
                  </a:moveTo>
                  <a:lnTo>
                    <a:pt x="24" y="0"/>
                  </a:lnTo>
                  <a:lnTo>
                    <a:pt x="34" y="2"/>
                  </a:lnTo>
                  <a:lnTo>
                    <a:pt x="42" y="8"/>
                  </a:lnTo>
                  <a:lnTo>
                    <a:pt x="48" y="16"/>
                  </a:lnTo>
                  <a:lnTo>
                    <a:pt x="50" y="26"/>
                  </a:lnTo>
                  <a:lnTo>
                    <a:pt x="48" y="36"/>
                  </a:lnTo>
                  <a:lnTo>
                    <a:pt x="42" y="44"/>
                  </a:lnTo>
                  <a:lnTo>
                    <a:pt x="34" y="50"/>
                  </a:lnTo>
                  <a:lnTo>
                    <a:pt x="24" y="52"/>
                  </a:lnTo>
                  <a:lnTo>
                    <a:pt x="14" y="50"/>
                  </a:lnTo>
                  <a:lnTo>
                    <a:pt x="6" y="44"/>
                  </a:lnTo>
                  <a:lnTo>
                    <a:pt x="2" y="36"/>
                  </a:lnTo>
                  <a:lnTo>
                    <a:pt x="0" y="26"/>
                  </a:lnTo>
                  <a:lnTo>
                    <a:pt x="2" y="16"/>
                  </a:lnTo>
                  <a:lnTo>
                    <a:pt x="6" y="8"/>
                  </a:lnTo>
                  <a:lnTo>
                    <a:pt x="14" y="2"/>
                  </a:lnTo>
                  <a:lnTo>
                    <a:pt x="24" y="0"/>
                  </a:lnTo>
                  <a:close/>
                </a:path>
              </a:pathLst>
            </a:custGeom>
            <a:solidFill>
              <a:srgbClr val="231815"/>
            </a:solidFill>
            <a:ln w="9525">
              <a:solidFill>
                <a:schemeClr val="bg1"/>
              </a:solidFill>
              <a:round/>
              <a:headEnd/>
              <a:tailEnd/>
            </a:ln>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Arial" charset="0"/>
              </a:endParaRPr>
            </a:p>
          </p:txBody>
        </p:sp>
        <p:sp>
          <p:nvSpPr>
            <p:cNvPr id="39" name="Freeform 42"/>
            <p:cNvSpPr>
              <a:spLocks/>
            </p:cNvSpPr>
            <p:nvPr/>
          </p:nvSpPr>
          <p:spPr bwMode="auto">
            <a:xfrm>
              <a:off x="4737100" y="4543426"/>
              <a:ext cx="63500" cy="66675"/>
            </a:xfrm>
            <a:custGeom>
              <a:avLst/>
              <a:gdLst>
                <a:gd name="T0" fmla="*/ 20 w 40"/>
                <a:gd name="T1" fmla="*/ 0 h 42"/>
                <a:gd name="T2" fmla="*/ 20 w 40"/>
                <a:gd name="T3" fmla="*/ 0 h 42"/>
                <a:gd name="T4" fmla="*/ 28 w 40"/>
                <a:gd name="T5" fmla="*/ 2 h 42"/>
                <a:gd name="T6" fmla="*/ 34 w 40"/>
                <a:gd name="T7" fmla="*/ 6 h 42"/>
                <a:gd name="T8" fmla="*/ 38 w 40"/>
                <a:gd name="T9" fmla="*/ 12 h 42"/>
                <a:gd name="T10" fmla="*/ 40 w 40"/>
                <a:gd name="T11" fmla="*/ 20 h 42"/>
                <a:gd name="T12" fmla="*/ 40 w 40"/>
                <a:gd name="T13" fmla="*/ 20 h 42"/>
                <a:gd name="T14" fmla="*/ 38 w 40"/>
                <a:gd name="T15" fmla="*/ 28 h 42"/>
                <a:gd name="T16" fmla="*/ 34 w 40"/>
                <a:gd name="T17" fmla="*/ 36 h 42"/>
                <a:gd name="T18" fmla="*/ 28 w 40"/>
                <a:gd name="T19" fmla="*/ 40 h 42"/>
                <a:gd name="T20" fmla="*/ 20 w 40"/>
                <a:gd name="T21" fmla="*/ 42 h 42"/>
                <a:gd name="T22" fmla="*/ 20 w 40"/>
                <a:gd name="T23" fmla="*/ 42 h 42"/>
                <a:gd name="T24" fmla="*/ 12 w 40"/>
                <a:gd name="T25" fmla="*/ 40 h 42"/>
                <a:gd name="T26" fmla="*/ 6 w 40"/>
                <a:gd name="T27" fmla="*/ 36 h 42"/>
                <a:gd name="T28" fmla="*/ 0 w 40"/>
                <a:gd name="T29" fmla="*/ 28 h 42"/>
                <a:gd name="T30" fmla="*/ 0 w 40"/>
                <a:gd name="T31" fmla="*/ 20 h 42"/>
                <a:gd name="T32" fmla="*/ 0 w 40"/>
                <a:gd name="T33" fmla="*/ 20 h 42"/>
                <a:gd name="T34" fmla="*/ 0 w 40"/>
                <a:gd name="T35" fmla="*/ 12 h 42"/>
                <a:gd name="T36" fmla="*/ 6 w 40"/>
                <a:gd name="T37" fmla="*/ 6 h 42"/>
                <a:gd name="T38" fmla="*/ 12 w 40"/>
                <a:gd name="T39" fmla="*/ 2 h 42"/>
                <a:gd name="T40" fmla="*/ 20 w 40"/>
                <a:gd name="T41" fmla="*/ 0 h 42"/>
                <a:gd name="T42" fmla="*/ 20 w 40"/>
                <a:gd name="T43" fmla="*/ 0 h 4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0" h="42">
                  <a:moveTo>
                    <a:pt x="20" y="0"/>
                  </a:moveTo>
                  <a:lnTo>
                    <a:pt x="20" y="0"/>
                  </a:lnTo>
                  <a:lnTo>
                    <a:pt x="28" y="2"/>
                  </a:lnTo>
                  <a:lnTo>
                    <a:pt x="34" y="6"/>
                  </a:lnTo>
                  <a:lnTo>
                    <a:pt x="38" y="12"/>
                  </a:lnTo>
                  <a:lnTo>
                    <a:pt x="40" y="20"/>
                  </a:lnTo>
                  <a:lnTo>
                    <a:pt x="38" y="28"/>
                  </a:lnTo>
                  <a:lnTo>
                    <a:pt x="34" y="36"/>
                  </a:lnTo>
                  <a:lnTo>
                    <a:pt x="28" y="40"/>
                  </a:lnTo>
                  <a:lnTo>
                    <a:pt x="20" y="42"/>
                  </a:lnTo>
                  <a:lnTo>
                    <a:pt x="12" y="40"/>
                  </a:lnTo>
                  <a:lnTo>
                    <a:pt x="6" y="36"/>
                  </a:lnTo>
                  <a:lnTo>
                    <a:pt x="0" y="28"/>
                  </a:lnTo>
                  <a:lnTo>
                    <a:pt x="0" y="20"/>
                  </a:lnTo>
                  <a:lnTo>
                    <a:pt x="0" y="12"/>
                  </a:lnTo>
                  <a:lnTo>
                    <a:pt x="6" y="6"/>
                  </a:lnTo>
                  <a:lnTo>
                    <a:pt x="12" y="2"/>
                  </a:lnTo>
                  <a:lnTo>
                    <a:pt x="20" y="0"/>
                  </a:lnTo>
                  <a:close/>
                </a:path>
              </a:pathLst>
            </a:custGeom>
            <a:solidFill>
              <a:srgbClr val="231815"/>
            </a:solidFill>
            <a:ln w="9525">
              <a:solidFill>
                <a:schemeClr val="bg1"/>
              </a:solidFill>
              <a:round/>
              <a:headEnd/>
              <a:tailEnd/>
            </a:ln>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Arial" charset="0"/>
              </a:endParaRPr>
            </a:p>
          </p:txBody>
        </p:sp>
        <p:sp>
          <p:nvSpPr>
            <p:cNvPr id="40" name="Freeform 43"/>
            <p:cNvSpPr>
              <a:spLocks/>
            </p:cNvSpPr>
            <p:nvPr/>
          </p:nvSpPr>
          <p:spPr bwMode="auto">
            <a:xfrm>
              <a:off x="4495800" y="5581651"/>
              <a:ext cx="66675" cy="63500"/>
            </a:xfrm>
            <a:custGeom>
              <a:avLst/>
              <a:gdLst>
                <a:gd name="T0" fmla="*/ 22 w 42"/>
                <a:gd name="T1" fmla="*/ 0 h 40"/>
                <a:gd name="T2" fmla="*/ 22 w 42"/>
                <a:gd name="T3" fmla="*/ 0 h 40"/>
                <a:gd name="T4" fmla="*/ 30 w 42"/>
                <a:gd name="T5" fmla="*/ 2 h 40"/>
                <a:gd name="T6" fmla="*/ 36 w 42"/>
                <a:gd name="T7" fmla="*/ 6 h 40"/>
                <a:gd name="T8" fmla="*/ 40 w 42"/>
                <a:gd name="T9" fmla="*/ 12 h 40"/>
                <a:gd name="T10" fmla="*/ 42 w 42"/>
                <a:gd name="T11" fmla="*/ 20 h 40"/>
                <a:gd name="T12" fmla="*/ 42 w 42"/>
                <a:gd name="T13" fmla="*/ 20 h 40"/>
                <a:gd name="T14" fmla="*/ 40 w 42"/>
                <a:gd name="T15" fmla="*/ 28 h 40"/>
                <a:gd name="T16" fmla="*/ 36 w 42"/>
                <a:gd name="T17" fmla="*/ 34 h 40"/>
                <a:gd name="T18" fmla="*/ 30 w 42"/>
                <a:gd name="T19" fmla="*/ 38 h 40"/>
                <a:gd name="T20" fmla="*/ 22 w 42"/>
                <a:gd name="T21" fmla="*/ 40 h 40"/>
                <a:gd name="T22" fmla="*/ 22 w 42"/>
                <a:gd name="T23" fmla="*/ 40 h 40"/>
                <a:gd name="T24" fmla="*/ 14 w 42"/>
                <a:gd name="T25" fmla="*/ 38 h 40"/>
                <a:gd name="T26" fmla="*/ 6 w 42"/>
                <a:gd name="T27" fmla="*/ 34 h 40"/>
                <a:gd name="T28" fmla="*/ 2 w 42"/>
                <a:gd name="T29" fmla="*/ 28 h 40"/>
                <a:gd name="T30" fmla="*/ 0 w 42"/>
                <a:gd name="T31" fmla="*/ 20 h 40"/>
                <a:gd name="T32" fmla="*/ 0 w 42"/>
                <a:gd name="T33" fmla="*/ 20 h 40"/>
                <a:gd name="T34" fmla="*/ 2 w 42"/>
                <a:gd name="T35" fmla="*/ 12 h 40"/>
                <a:gd name="T36" fmla="*/ 6 w 42"/>
                <a:gd name="T37" fmla="*/ 6 h 40"/>
                <a:gd name="T38" fmla="*/ 14 w 42"/>
                <a:gd name="T39" fmla="*/ 2 h 40"/>
                <a:gd name="T40" fmla="*/ 22 w 42"/>
                <a:gd name="T41" fmla="*/ 0 h 40"/>
                <a:gd name="T42" fmla="*/ 22 w 42"/>
                <a:gd name="T43" fmla="*/ 0 h 4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2" h="40">
                  <a:moveTo>
                    <a:pt x="22" y="0"/>
                  </a:moveTo>
                  <a:lnTo>
                    <a:pt x="22" y="0"/>
                  </a:lnTo>
                  <a:lnTo>
                    <a:pt x="30" y="2"/>
                  </a:lnTo>
                  <a:lnTo>
                    <a:pt x="36" y="6"/>
                  </a:lnTo>
                  <a:lnTo>
                    <a:pt x="40" y="12"/>
                  </a:lnTo>
                  <a:lnTo>
                    <a:pt x="42" y="20"/>
                  </a:lnTo>
                  <a:lnTo>
                    <a:pt x="40" y="28"/>
                  </a:lnTo>
                  <a:lnTo>
                    <a:pt x="36" y="34"/>
                  </a:lnTo>
                  <a:lnTo>
                    <a:pt x="30" y="38"/>
                  </a:lnTo>
                  <a:lnTo>
                    <a:pt x="22" y="40"/>
                  </a:lnTo>
                  <a:lnTo>
                    <a:pt x="14" y="38"/>
                  </a:lnTo>
                  <a:lnTo>
                    <a:pt x="6" y="34"/>
                  </a:lnTo>
                  <a:lnTo>
                    <a:pt x="2" y="28"/>
                  </a:lnTo>
                  <a:lnTo>
                    <a:pt x="0" y="20"/>
                  </a:lnTo>
                  <a:lnTo>
                    <a:pt x="2" y="12"/>
                  </a:lnTo>
                  <a:lnTo>
                    <a:pt x="6" y="6"/>
                  </a:lnTo>
                  <a:lnTo>
                    <a:pt x="14" y="2"/>
                  </a:lnTo>
                  <a:lnTo>
                    <a:pt x="22" y="0"/>
                  </a:lnTo>
                  <a:close/>
                </a:path>
              </a:pathLst>
            </a:custGeom>
            <a:solidFill>
              <a:srgbClr val="231815"/>
            </a:solidFill>
            <a:ln w="9525">
              <a:solidFill>
                <a:schemeClr val="bg1"/>
              </a:solidFill>
              <a:round/>
              <a:headEnd/>
              <a:tailEnd/>
            </a:ln>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Arial" charset="0"/>
              </a:endParaRPr>
            </a:p>
          </p:txBody>
        </p:sp>
        <p:sp>
          <p:nvSpPr>
            <p:cNvPr id="41" name="Freeform 44"/>
            <p:cNvSpPr>
              <a:spLocks/>
            </p:cNvSpPr>
            <p:nvPr/>
          </p:nvSpPr>
          <p:spPr bwMode="auto">
            <a:xfrm>
              <a:off x="2736850" y="4533901"/>
              <a:ext cx="63500" cy="63500"/>
            </a:xfrm>
            <a:custGeom>
              <a:avLst/>
              <a:gdLst>
                <a:gd name="T0" fmla="*/ 20 w 40"/>
                <a:gd name="T1" fmla="*/ 0 h 40"/>
                <a:gd name="T2" fmla="*/ 20 w 40"/>
                <a:gd name="T3" fmla="*/ 0 h 40"/>
                <a:gd name="T4" fmla="*/ 28 w 40"/>
                <a:gd name="T5" fmla="*/ 2 h 40"/>
                <a:gd name="T6" fmla="*/ 34 w 40"/>
                <a:gd name="T7" fmla="*/ 6 h 40"/>
                <a:gd name="T8" fmla="*/ 38 w 40"/>
                <a:gd name="T9" fmla="*/ 12 h 40"/>
                <a:gd name="T10" fmla="*/ 40 w 40"/>
                <a:gd name="T11" fmla="*/ 20 h 40"/>
                <a:gd name="T12" fmla="*/ 40 w 40"/>
                <a:gd name="T13" fmla="*/ 20 h 40"/>
                <a:gd name="T14" fmla="*/ 38 w 40"/>
                <a:gd name="T15" fmla="*/ 28 h 40"/>
                <a:gd name="T16" fmla="*/ 34 w 40"/>
                <a:gd name="T17" fmla="*/ 34 h 40"/>
                <a:gd name="T18" fmla="*/ 28 w 40"/>
                <a:gd name="T19" fmla="*/ 40 h 40"/>
                <a:gd name="T20" fmla="*/ 20 w 40"/>
                <a:gd name="T21" fmla="*/ 40 h 40"/>
                <a:gd name="T22" fmla="*/ 20 w 40"/>
                <a:gd name="T23" fmla="*/ 40 h 40"/>
                <a:gd name="T24" fmla="*/ 12 w 40"/>
                <a:gd name="T25" fmla="*/ 40 h 40"/>
                <a:gd name="T26" fmla="*/ 4 w 40"/>
                <a:gd name="T27" fmla="*/ 34 h 40"/>
                <a:gd name="T28" fmla="*/ 0 w 40"/>
                <a:gd name="T29" fmla="*/ 28 h 40"/>
                <a:gd name="T30" fmla="*/ 0 w 40"/>
                <a:gd name="T31" fmla="*/ 20 h 40"/>
                <a:gd name="T32" fmla="*/ 0 w 40"/>
                <a:gd name="T33" fmla="*/ 20 h 40"/>
                <a:gd name="T34" fmla="*/ 0 w 40"/>
                <a:gd name="T35" fmla="*/ 12 h 40"/>
                <a:gd name="T36" fmla="*/ 4 w 40"/>
                <a:gd name="T37" fmla="*/ 6 h 40"/>
                <a:gd name="T38" fmla="*/ 12 w 40"/>
                <a:gd name="T39" fmla="*/ 2 h 40"/>
                <a:gd name="T40" fmla="*/ 20 w 40"/>
                <a:gd name="T41" fmla="*/ 0 h 40"/>
                <a:gd name="T42" fmla="*/ 20 w 40"/>
                <a:gd name="T43" fmla="*/ 0 h 4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0" h="40">
                  <a:moveTo>
                    <a:pt x="20" y="0"/>
                  </a:moveTo>
                  <a:lnTo>
                    <a:pt x="20" y="0"/>
                  </a:lnTo>
                  <a:lnTo>
                    <a:pt x="28" y="2"/>
                  </a:lnTo>
                  <a:lnTo>
                    <a:pt x="34" y="6"/>
                  </a:lnTo>
                  <a:lnTo>
                    <a:pt x="38" y="12"/>
                  </a:lnTo>
                  <a:lnTo>
                    <a:pt x="40" y="20"/>
                  </a:lnTo>
                  <a:lnTo>
                    <a:pt x="38" y="28"/>
                  </a:lnTo>
                  <a:lnTo>
                    <a:pt x="34" y="34"/>
                  </a:lnTo>
                  <a:lnTo>
                    <a:pt x="28" y="40"/>
                  </a:lnTo>
                  <a:lnTo>
                    <a:pt x="20" y="40"/>
                  </a:lnTo>
                  <a:lnTo>
                    <a:pt x="12" y="40"/>
                  </a:lnTo>
                  <a:lnTo>
                    <a:pt x="4" y="34"/>
                  </a:lnTo>
                  <a:lnTo>
                    <a:pt x="0" y="28"/>
                  </a:lnTo>
                  <a:lnTo>
                    <a:pt x="0" y="20"/>
                  </a:lnTo>
                  <a:lnTo>
                    <a:pt x="0" y="12"/>
                  </a:lnTo>
                  <a:lnTo>
                    <a:pt x="4" y="6"/>
                  </a:lnTo>
                  <a:lnTo>
                    <a:pt x="12" y="2"/>
                  </a:lnTo>
                  <a:lnTo>
                    <a:pt x="20" y="0"/>
                  </a:lnTo>
                  <a:close/>
                </a:path>
              </a:pathLst>
            </a:custGeom>
            <a:solidFill>
              <a:srgbClr val="231815"/>
            </a:solidFill>
            <a:ln w="9525">
              <a:solidFill>
                <a:schemeClr val="bg1"/>
              </a:solidFill>
              <a:round/>
              <a:headEnd/>
              <a:tailEnd/>
            </a:ln>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Arial" charset="0"/>
              </a:endParaRPr>
            </a:p>
          </p:txBody>
        </p:sp>
        <p:sp>
          <p:nvSpPr>
            <p:cNvPr id="42" name="Freeform 45"/>
            <p:cNvSpPr>
              <a:spLocks/>
            </p:cNvSpPr>
            <p:nvPr/>
          </p:nvSpPr>
          <p:spPr bwMode="auto">
            <a:xfrm>
              <a:off x="5451475" y="5978526"/>
              <a:ext cx="63500" cy="63500"/>
            </a:xfrm>
            <a:custGeom>
              <a:avLst/>
              <a:gdLst>
                <a:gd name="T0" fmla="*/ 20 w 40"/>
                <a:gd name="T1" fmla="*/ 0 h 40"/>
                <a:gd name="T2" fmla="*/ 20 w 40"/>
                <a:gd name="T3" fmla="*/ 0 h 40"/>
                <a:gd name="T4" fmla="*/ 28 w 40"/>
                <a:gd name="T5" fmla="*/ 2 h 40"/>
                <a:gd name="T6" fmla="*/ 34 w 40"/>
                <a:gd name="T7" fmla="*/ 6 h 40"/>
                <a:gd name="T8" fmla="*/ 38 w 40"/>
                <a:gd name="T9" fmla="*/ 12 h 40"/>
                <a:gd name="T10" fmla="*/ 40 w 40"/>
                <a:gd name="T11" fmla="*/ 20 h 40"/>
                <a:gd name="T12" fmla="*/ 40 w 40"/>
                <a:gd name="T13" fmla="*/ 20 h 40"/>
                <a:gd name="T14" fmla="*/ 38 w 40"/>
                <a:gd name="T15" fmla="*/ 28 h 40"/>
                <a:gd name="T16" fmla="*/ 34 w 40"/>
                <a:gd name="T17" fmla="*/ 34 h 40"/>
                <a:gd name="T18" fmla="*/ 28 w 40"/>
                <a:gd name="T19" fmla="*/ 40 h 40"/>
                <a:gd name="T20" fmla="*/ 20 w 40"/>
                <a:gd name="T21" fmla="*/ 40 h 40"/>
                <a:gd name="T22" fmla="*/ 20 w 40"/>
                <a:gd name="T23" fmla="*/ 40 h 40"/>
                <a:gd name="T24" fmla="*/ 12 w 40"/>
                <a:gd name="T25" fmla="*/ 40 h 40"/>
                <a:gd name="T26" fmla="*/ 6 w 40"/>
                <a:gd name="T27" fmla="*/ 34 h 40"/>
                <a:gd name="T28" fmla="*/ 0 w 40"/>
                <a:gd name="T29" fmla="*/ 28 h 40"/>
                <a:gd name="T30" fmla="*/ 0 w 40"/>
                <a:gd name="T31" fmla="*/ 20 h 40"/>
                <a:gd name="T32" fmla="*/ 0 w 40"/>
                <a:gd name="T33" fmla="*/ 20 h 40"/>
                <a:gd name="T34" fmla="*/ 0 w 40"/>
                <a:gd name="T35" fmla="*/ 12 h 40"/>
                <a:gd name="T36" fmla="*/ 6 w 40"/>
                <a:gd name="T37" fmla="*/ 6 h 40"/>
                <a:gd name="T38" fmla="*/ 12 w 40"/>
                <a:gd name="T39" fmla="*/ 2 h 40"/>
                <a:gd name="T40" fmla="*/ 20 w 40"/>
                <a:gd name="T41" fmla="*/ 0 h 40"/>
                <a:gd name="T42" fmla="*/ 20 w 40"/>
                <a:gd name="T43" fmla="*/ 0 h 4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0" h="40">
                  <a:moveTo>
                    <a:pt x="20" y="0"/>
                  </a:moveTo>
                  <a:lnTo>
                    <a:pt x="20" y="0"/>
                  </a:lnTo>
                  <a:lnTo>
                    <a:pt x="28" y="2"/>
                  </a:lnTo>
                  <a:lnTo>
                    <a:pt x="34" y="6"/>
                  </a:lnTo>
                  <a:lnTo>
                    <a:pt x="38" y="12"/>
                  </a:lnTo>
                  <a:lnTo>
                    <a:pt x="40" y="20"/>
                  </a:lnTo>
                  <a:lnTo>
                    <a:pt x="38" y="28"/>
                  </a:lnTo>
                  <a:lnTo>
                    <a:pt x="34" y="34"/>
                  </a:lnTo>
                  <a:lnTo>
                    <a:pt x="28" y="40"/>
                  </a:lnTo>
                  <a:lnTo>
                    <a:pt x="20" y="40"/>
                  </a:lnTo>
                  <a:lnTo>
                    <a:pt x="12" y="40"/>
                  </a:lnTo>
                  <a:lnTo>
                    <a:pt x="6" y="34"/>
                  </a:lnTo>
                  <a:lnTo>
                    <a:pt x="0" y="28"/>
                  </a:lnTo>
                  <a:lnTo>
                    <a:pt x="0" y="20"/>
                  </a:lnTo>
                  <a:lnTo>
                    <a:pt x="0" y="12"/>
                  </a:lnTo>
                  <a:lnTo>
                    <a:pt x="6" y="6"/>
                  </a:lnTo>
                  <a:lnTo>
                    <a:pt x="12" y="2"/>
                  </a:lnTo>
                  <a:lnTo>
                    <a:pt x="20" y="0"/>
                  </a:lnTo>
                  <a:close/>
                </a:path>
              </a:pathLst>
            </a:custGeom>
            <a:solidFill>
              <a:srgbClr val="231815"/>
            </a:solidFill>
            <a:ln w="9525">
              <a:solidFill>
                <a:schemeClr val="bg1"/>
              </a:solidFill>
              <a:round/>
              <a:headEnd/>
              <a:tailEnd/>
            </a:ln>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Arial" charset="0"/>
              </a:endParaRPr>
            </a:p>
          </p:txBody>
        </p:sp>
        <p:sp>
          <p:nvSpPr>
            <p:cNvPr id="43" name="Freeform 46"/>
            <p:cNvSpPr>
              <a:spLocks/>
            </p:cNvSpPr>
            <p:nvPr/>
          </p:nvSpPr>
          <p:spPr bwMode="auto">
            <a:xfrm>
              <a:off x="5181600" y="5302251"/>
              <a:ext cx="66675" cy="66675"/>
            </a:xfrm>
            <a:custGeom>
              <a:avLst/>
              <a:gdLst>
                <a:gd name="T0" fmla="*/ 20 w 42"/>
                <a:gd name="T1" fmla="*/ 0 h 42"/>
                <a:gd name="T2" fmla="*/ 20 w 42"/>
                <a:gd name="T3" fmla="*/ 0 h 42"/>
                <a:gd name="T4" fmla="*/ 28 w 42"/>
                <a:gd name="T5" fmla="*/ 2 h 42"/>
                <a:gd name="T6" fmla="*/ 36 w 42"/>
                <a:gd name="T7" fmla="*/ 6 h 42"/>
                <a:gd name="T8" fmla="*/ 40 w 42"/>
                <a:gd name="T9" fmla="*/ 14 h 42"/>
                <a:gd name="T10" fmla="*/ 42 w 42"/>
                <a:gd name="T11" fmla="*/ 22 h 42"/>
                <a:gd name="T12" fmla="*/ 42 w 42"/>
                <a:gd name="T13" fmla="*/ 22 h 42"/>
                <a:gd name="T14" fmla="*/ 40 w 42"/>
                <a:gd name="T15" fmla="*/ 30 h 42"/>
                <a:gd name="T16" fmla="*/ 36 w 42"/>
                <a:gd name="T17" fmla="*/ 36 h 42"/>
                <a:gd name="T18" fmla="*/ 28 w 42"/>
                <a:gd name="T19" fmla="*/ 40 h 42"/>
                <a:gd name="T20" fmla="*/ 20 w 42"/>
                <a:gd name="T21" fmla="*/ 42 h 42"/>
                <a:gd name="T22" fmla="*/ 20 w 42"/>
                <a:gd name="T23" fmla="*/ 42 h 42"/>
                <a:gd name="T24" fmla="*/ 12 w 42"/>
                <a:gd name="T25" fmla="*/ 40 h 42"/>
                <a:gd name="T26" fmla="*/ 6 w 42"/>
                <a:gd name="T27" fmla="*/ 36 h 42"/>
                <a:gd name="T28" fmla="*/ 2 w 42"/>
                <a:gd name="T29" fmla="*/ 30 h 42"/>
                <a:gd name="T30" fmla="*/ 0 w 42"/>
                <a:gd name="T31" fmla="*/ 22 h 42"/>
                <a:gd name="T32" fmla="*/ 0 w 42"/>
                <a:gd name="T33" fmla="*/ 22 h 42"/>
                <a:gd name="T34" fmla="*/ 2 w 42"/>
                <a:gd name="T35" fmla="*/ 14 h 42"/>
                <a:gd name="T36" fmla="*/ 6 w 42"/>
                <a:gd name="T37" fmla="*/ 6 h 42"/>
                <a:gd name="T38" fmla="*/ 12 w 42"/>
                <a:gd name="T39" fmla="*/ 2 h 42"/>
                <a:gd name="T40" fmla="*/ 20 w 42"/>
                <a:gd name="T41" fmla="*/ 0 h 42"/>
                <a:gd name="T42" fmla="*/ 20 w 42"/>
                <a:gd name="T43" fmla="*/ 0 h 4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2" h="42">
                  <a:moveTo>
                    <a:pt x="20" y="0"/>
                  </a:moveTo>
                  <a:lnTo>
                    <a:pt x="20" y="0"/>
                  </a:lnTo>
                  <a:lnTo>
                    <a:pt x="28" y="2"/>
                  </a:lnTo>
                  <a:lnTo>
                    <a:pt x="36" y="6"/>
                  </a:lnTo>
                  <a:lnTo>
                    <a:pt x="40" y="14"/>
                  </a:lnTo>
                  <a:lnTo>
                    <a:pt x="42" y="22"/>
                  </a:lnTo>
                  <a:lnTo>
                    <a:pt x="40" y="30"/>
                  </a:lnTo>
                  <a:lnTo>
                    <a:pt x="36" y="36"/>
                  </a:lnTo>
                  <a:lnTo>
                    <a:pt x="28" y="40"/>
                  </a:lnTo>
                  <a:lnTo>
                    <a:pt x="20" y="42"/>
                  </a:lnTo>
                  <a:lnTo>
                    <a:pt x="12" y="40"/>
                  </a:lnTo>
                  <a:lnTo>
                    <a:pt x="6" y="36"/>
                  </a:lnTo>
                  <a:lnTo>
                    <a:pt x="2" y="30"/>
                  </a:lnTo>
                  <a:lnTo>
                    <a:pt x="0" y="22"/>
                  </a:lnTo>
                  <a:lnTo>
                    <a:pt x="2" y="14"/>
                  </a:lnTo>
                  <a:lnTo>
                    <a:pt x="6" y="6"/>
                  </a:lnTo>
                  <a:lnTo>
                    <a:pt x="12" y="2"/>
                  </a:lnTo>
                  <a:lnTo>
                    <a:pt x="20" y="0"/>
                  </a:lnTo>
                  <a:close/>
                </a:path>
              </a:pathLst>
            </a:custGeom>
            <a:solidFill>
              <a:srgbClr val="231815"/>
            </a:solidFill>
            <a:ln w="9525">
              <a:solidFill>
                <a:schemeClr val="bg1"/>
              </a:solidFill>
              <a:round/>
              <a:headEnd/>
              <a:tailEnd/>
            </a:ln>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Arial" charset="0"/>
              </a:endParaRPr>
            </a:p>
          </p:txBody>
        </p:sp>
        <p:sp>
          <p:nvSpPr>
            <p:cNvPr id="44" name="Freeform 47"/>
            <p:cNvSpPr>
              <a:spLocks/>
            </p:cNvSpPr>
            <p:nvPr/>
          </p:nvSpPr>
          <p:spPr bwMode="auto">
            <a:xfrm>
              <a:off x="6146800" y="4956176"/>
              <a:ext cx="63500" cy="63500"/>
            </a:xfrm>
            <a:custGeom>
              <a:avLst/>
              <a:gdLst>
                <a:gd name="T0" fmla="*/ 20 w 40"/>
                <a:gd name="T1" fmla="*/ 0 h 40"/>
                <a:gd name="T2" fmla="*/ 20 w 40"/>
                <a:gd name="T3" fmla="*/ 0 h 40"/>
                <a:gd name="T4" fmla="*/ 28 w 40"/>
                <a:gd name="T5" fmla="*/ 2 h 40"/>
                <a:gd name="T6" fmla="*/ 34 w 40"/>
                <a:gd name="T7" fmla="*/ 6 h 40"/>
                <a:gd name="T8" fmla="*/ 38 w 40"/>
                <a:gd name="T9" fmla="*/ 12 h 40"/>
                <a:gd name="T10" fmla="*/ 40 w 40"/>
                <a:gd name="T11" fmla="*/ 20 h 40"/>
                <a:gd name="T12" fmla="*/ 40 w 40"/>
                <a:gd name="T13" fmla="*/ 20 h 40"/>
                <a:gd name="T14" fmla="*/ 38 w 40"/>
                <a:gd name="T15" fmla="*/ 28 h 40"/>
                <a:gd name="T16" fmla="*/ 34 w 40"/>
                <a:gd name="T17" fmla="*/ 34 h 40"/>
                <a:gd name="T18" fmla="*/ 28 w 40"/>
                <a:gd name="T19" fmla="*/ 40 h 40"/>
                <a:gd name="T20" fmla="*/ 20 w 40"/>
                <a:gd name="T21" fmla="*/ 40 h 40"/>
                <a:gd name="T22" fmla="*/ 20 w 40"/>
                <a:gd name="T23" fmla="*/ 40 h 40"/>
                <a:gd name="T24" fmla="*/ 12 w 40"/>
                <a:gd name="T25" fmla="*/ 40 h 40"/>
                <a:gd name="T26" fmla="*/ 4 w 40"/>
                <a:gd name="T27" fmla="*/ 34 h 40"/>
                <a:gd name="T28" fmla="*/ 0 w 40"/>
                <a:gd name="T29" fmla="*/ 28 h 40"/>
                <a:gd name="T30" fmla="*/ 0 w 40"/>
                <a:gd name="T31" fmla="*/ 20 h 40"/>
                <a:gd name="T32" fmla="*/ 0 w 40"/>
                <a:gd name="T33" fmla="*/ 20 h 40"/>
                <a:gd name="T34" fmla="*/ 0 w 40"/>
                <a:gd name="T35" fmla="*/ 12 h 40"/>
                <a:gd name="T36" fmla="*/ 4 w 40"/>
                <a:gd name="T37" fmla="*/ 6 h 40"/>
                <a:gd name="T38" fmla="*/ 12 w 40"/>
                <a:gd name="T39" fmla="*/ 2 h 40"/>
                <a:gd name="T40" fmla="*/ 20 w 40"/>
                <a:gd name="T41" fmla="*/ 0 h 40"/>
                <a:gd name="T42" fmla="*/ 20 w 40"/>
                <a:gd name="T43" fmla="*/ 0 h 4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0" h="40">
                  <a:moveTo>
                    <a:pt x="20" y="0"/>
                  </a:moveTo>
                  <a:lnTo>
                    <a:pt x="20" y="0"/>
                  </a:lnTo>
                  <a:lnTo>
                    <a:pt x="28" y="2"/>
                  </a:lnTo>
                  <a:lnTo>
                    <a:pt x="34" y="6"/>
                  </a:lnTo>
                  <a:lnTo>
                    <a:pt x="38" y="12"/>
                  </a:lnTo>
                  <a:lnTo>
                    <a:pt x="40" y="20"/>
                  </a:lnTo>
                  <a:lnTo>
                    <a:pt x="38" y="28"/>
                  </a:lnTo>
                  <a:lnTo>
                    <a:pt x="34" y="34"/>
                  </a:lnTo>
                  <a:lnTo>
                    <a:pt x="28" y="40"/>
                  </a:lnTo>
                  <a:lnTo>
                    <a:pt x="20" y="40"/>
                  </a:lnTo>
                  <a:lnTo>
                    <a:pt x="12" y="40"/>
                  </a:lnTo>
                  <a:lnTo>
                    <a:pt x="4" y="34"/>
                  </a:lnTo>
                  <a:lnTo>
                    <a:pt x="0" y="28"/>
                  </a:lnTo>
                  <a:lnTo>
                    <a:pt x="0" y="20"/>
                  </a:lnTo>
                  <a:lnTo>
                    <a:pt x="0" y="12"/>
                  </a:lnTo>
                  <a:lnTo>
                    <a:pt x="4" y="6"/>
                  </a:lnTo>
                  <a:lnTo>
                    <a:pt x="12" y="2"/>
                  </a:lnTo>
                  <a:lnTo>
                    <a:pt x="20" y="0"/>
                  </a:lnTo>
                  <a:close/>
                </a:path>
              </a:pathLst>
            </a:custGeom>
            <a:solidFill>
              <a:srgbClr val="231815"/>
            </a:solidFill>
            <a:ln w="9525">
              <a:solidFill>
                <a:schemeClr val="bg1"/>
              </a:solidFill>
              <a:round/>
              <a:headEnd/>
              <a:tailEnd/>
            </a:ln>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Arial" charset="0"/>
              </a:endParaRPr>
            </a:p>
          </p:txBody>
        </p:sp>
        <p:sp>
          <p:nvSpPr>
            <p:cNvPr id="45" name="Freeform 48"/>
            <p:cNvSpPr>
              <a:spLocks/>
            </p:cNvSpPr>
            <p:nvPr/>
          </p:nvSpPr>
          <p:spPr bwMode="auto">
            <a:xfrm>
              <a:off x="6308725" y="5861051"/>
              <a:ext cx="63500" cy="63500"/>
            </a:xfrm>
            <a:custGeom>
              <a:avLst/>
              <a:gdLst>
                <a:gd name="T0" fmla="*/ 20 w 40"/>
                <a:gd name="T1" fmla="*/ 0 h 40"/>
                <a:gd name="T2" fmla="*/ 20 w 40"/>
                <a:gd name="T3" fmla="*/ 0 h 40"/>
                <a:gd name="T4" fmla="*/ 28 w 40"/>
                <a:gd name="T5" fmla="*/ 0 h 40"/>
                <a:gd name="T6" fmla="*/ 34 w 40"/>
                <a:gd name="T7" fmla="*/ 4 h 40"/>
                <a:gd name="T8" fmla="*/ 40 w 40"/>
                <a:gd name="T9" fmla="*/ 12 h 40"/>
                <a:gd name="T10" fmla="*/ 40 w 40"/>
                <a:gd name="T11" fmla="*/ 20 h 40"/>
                <a:gd name="T12" fmla="*/ 40 w 40"/>
                <a:gd name="T13" fmla="*/ 20 h 40"/>
                <a:gd name="T14" fmla="*/ 40 w 40"/>
                <a:gd name="T15" fmla="*/ 28 h 40"/>
                <a:gd name="T16" fmla="*/ 34 w 40"/>
                <a:gd name="T17" fmla="*/ 34 h 40"/>
                <a:gd name="T18" fmla="*/ 28 w 40"/>
                <a:gd name="T19" fmla="*/ 38 h 40"/>
                <a:gd name="T20" fmla="*/ 20 w 40"/>
                <a:gd name="T21" fmla="*/ 40 h 40"/>
                <a:gd name="T22" fmla="*/ 20 w 40"/>
                <a:gd name="T23" fmla="*/ 40 h 40"/>
                <a:gd name="T24" fmla="*/ 12 w 40"/>
                <a:gd name="T25" fmla="*/ 38 h 40"/>
                <a:gd name="T26" fmla="*/ 6 w 40"/>
                <a:gd name="T27" fmla="*/ 34 h 40"/>
                <a:gd name="T28" fmla="*/ 2 w 40"/>
                <a:gd name="T29" fmla="*/ 28 h 40"/>
                <a:gd name="T30" fmla="*/ 0 w 40"/>
                <a:gd name="T31" fmla="*/ 20 h 40"/>
                <a:gd name="T32" fmla="*/ 0 w 40"/>
                <a:gd name="T33" fmla="*/ 20 h 40"/>
                <a:gd name="T34" fmla="*/ 2 w 40"/>
                <a:gd name="T35" fmla="*/ 12 h 40"/>
                <a:gd name="T36" fmla="*/ 6 w 40"/>
                <a:gd name="T37" fmla="*/ 4 h 40"/>
                <a:gd name="T38" fmla="*/ 12 w 40"/>
                <a:gd name="T39" fmla="*/ 0 h 40"/>
                <a:gd name="T40" fmla="*/ 20 w 40"/>
                <a:gd name="T41" fmla="*/ 0 h 40"/>
                <a:gd name="T42" fmla="*/ 20 w 40"/>
                <a:gd name="T43" fmla="*/ 0 h 4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0" h="40">
                  <a:moveTo>
                    <a:pt x="20" y="0"/>
                  </a:moveTo>
                  <a:lnTo>
                    <a:pt x="20" y="0"/>
                  </a:lnTo>
                  <a:lnTo>
                    <a:pt x="28" y="0"/>
                  </a:lnTo>
                  <a:lnTo>
                    <a:pt x="34" y="4"/>
                  </a:lnTo>
                  <a:lnTo>
                    <a:pt x="40" y="12"/>
                  </a:lnTo>
                  <a:lnTo>
                    <a:pt x="40" y="20"/>
                  </a:lnTo>
                  <a:lnTo>
                    <a:pt x="40" y="28"/>
                  </a:lnTo>
                  <a:lnTo>
                    <a:pt x="34" y="34"/>
                  </a:lnTo>
                  <a:lnTo>
                    <a:pt x="28" y="38"/>
                  </a:lnTo>
                  <a:lnTo>
                    <a:pt x="20" y="40"/>
                  </a:lnTo>
                  <a:lnTo>
                    <a:pt x="12" y="38"/>
                  </a:lnTo>
                  <a:lnTo>
                    <a:pt x="6" y="34"/>
                  </a:lnTo>
                  <a:lnTo>
                    <a:pt x="2" y="28"/>
                  </a:lnTo>
                  <a:lnTo>
                    <a:pt x="0" y="20"/>
                  </a:lnTo>
                  <a:lnTo>
                    <a:pt x="2" y="12"/>
                  </a:lnTo>
                  <a:lnTo>
                    <a:pt x="6" y="4"/>
                  </a:lnTo>
                  <a:lnTo>
                    <a:pt x="12" y="0"/>
                  </a:lnTo>
                  <a:lnTo>
                    <a:pt x="20" y="0"/>
                  </a:lnTo>
                  <a:close/>
                </a:path>
              </a:pathLst>
            </a:custGeom>
            <a:solidFill>
              <a:srgbClr val="231815"/>
            </a:solidFill>
            <a:ln w="9525">
              <a:solidFill>
                <a:schemeClr val="bg1"/>
              </a:solidFill>
              <a:round/>
              <a:headEnd/>
              <a:tailEnd/>
            </a:ln>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Arial" charset="0"/>
              </a:endParaRPr>
            </a:p>
          </p:txBody>
        </p:sp>
        <p:sp>
          <p:nvSpPr>
            <p:cNvPr id="46" name="Freeform 49"/>
            <p:cNvSpPr>
              <a:spLocks/>
            </p:cNvSpPr>
            <p:nvPr/>
          </p:nvSpPr>
          <p:spPr bwMode="auto">
            <a:xfrm>
              <a:off x="6642100" y="4851401"/>
              <a:ext cx="63500" cy="63500"/>
            </a:xfrm>
            <a:custGeom>
              <a:avLst/>
              <a:gdLst>
                <a:gd name="T0" fmla="*/ 20 w 40"/>
                <a:gd name="T1" fmla="*/ 0 h 40"/>
                <a:gd name="T2" fmla="*/ 20 w 40"/>
                <a:gd name="T3" fmla="*/ 0 h 40"/>
                <a:gd name="T4" fmla="*/ 28 w 40"/>
                <a:gd name="T5" fmla="*/ 2 h 40"/>
                <a:gd name="T6" fmla="*/ 34 w 40"/>
                <a:gd name="T7" fmla="*/ 6 h 40"/>
                <a:gd name="T8" fmla="*/ 38 w 40"/>
                <a:gd name="T9" fmla="*/ 12 h 40"/>
                <a:gd name="T10" fmla="*/ 40 w 40"/>
                <a:gd name="T11" fmla="*/ 20 h 40"/>
                <a:gd name="T12" fmla="*/ 40 w 40"/>
                <a:gd name="T13" fmla="*/ 20 h 40"/>
                <a:gd name="T14" fmla="*/ 38 w 40"/>
                <a:gd name="T15" fmla="*/ 28 h 40"/>
                <a:gd name="T16" fmla="*/ 34 w 40"/>
                <a:gd name="T17" fmla="*/ 36 h 40"/>
                <a:gd name="T18" fmla="*/ 28 w 40"/>
                <a:gd name="T19" fmla="*/ 40 h 40"/>
                <a:gd name="T20" fmla="*/ 20 w 40"/>
                <a:gd name="T21" fmla="*/ 40 h 40"/>
                <a:gd name="T22" fmla="*/ 20 w 40"/>
                <a:gd name="T23" fmla="*/ 40 h 40"/>
                <a:gd name="T24" fmla="*/ 12 w 40"/>
                <a:gd name="T25" fmla="*/ 40 h 40"/>
                <a:gd name="T26" fmla="*/ 6 w 40"/>
                <a:gd name="T27" fmla="*/ 36 h 40"/>
                <a:gd name="T28" fmla="*/ 2 w 40"/>
                <a:gd name="T29" fmla="*/ 28 h 40"/>
                <a:gd name="T30" fmla="*/ 0 w 40"/>
                <a:gd name="T31" fmla="*/ 20 h 40"/>
                <a:gd name="T32" fmla="*/ 0 w 40"/>
                <a:gd name="T33" fmla="*/ 20 h 40"/>
                <a:gd name="T34" fmla="*/ 2 w 40"/>
                <a:gd name="T35" fmla="*/ 12 h 40"/>
                <a:gd name="T36" fmla="*/ 6 w 40"/>
                <a:gd name="T37" fmla="*/ 6 h 40"/>
                <a:gd name="T38" fmla="*/ 12 w 40"/>
                <a:gd name="T39" fmla="*/ 2 h 40"/>
                <a:gd name="T40" fmla="*/ 20 w 40"/>
                <a:gd name="T41" fmla="*/ 0 h 40"/>
                <a:gd name="T42" fmla="*/ 20 w 40"/>
                <a:gd name="T43" fmla="*/ 0 h 4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0" h="40">
                  <a:moveTo>
                    <a:pt x="20" y="0"/>
                  </a:moveTo>
                  <a:lnTo>
                    <a:pt x="20" y="0"/>
                  </a:lnTo>
                  <a:lnTo>
                    <a:pt x="28" y="2"/>
                  </a:lnTo>
                  <a:lnTo>
                    <a:pt x="34" y="6"/>
                  </a:lnTo>
                  <a:lnTo>
                    <a:pt x="38" y="12"/>
                  </a:lnTo>
                  <a:lnTo>
                    <a:pt x="40" y="20"/>
                  </a:lnTo>
                  <a:lnTo>
                    <a:pt x="38" y="28"/>
                  </a:lnTo>
                  <a:lnTo>
                    <a:pt x="34" y="36"/>
                  </a:lnTo>
                  <a:lnTo>
                    <a:pt x="28" y="40"/>
                  </a:lnTo>
                  <a:lnTo>
                    <a:pt x="20" y="40"/>
                  </a:lnTo>
                  <a:lnTo>
                    <a:pt x="12" y="40"/>
                  </a:lnTo>
                  <a:lnTo>
                    <a:pt x="6" y="36"/>
                  </a:lnTo>
                  <a:lnTo>
                    <a:pt x="2" y="28"/>
                  </a:lnTo>
                  <a:lnTo>
                    <a:pt x="0" y="20"/>
                  </a:lnTo>
                  <a:lnTo>
                    <a:pt x="2" y="12"/>
                  </a:lnTo>
                  <a:lnTo>
                    <a:pt x="6" y="6"/>
                  </a:lnTo>
                  <a:lnTo>
                    <a:pt x="12" y="2"/>
                  </a:lnTo>
                  <a:lnTo>
                    <a:pt x="20" y="0"/>
                  </a:lnTo>
                  <a:close/>
                </a:path>
              </a:pathLst>
            </a:custGeom>
            <a:solidFill>
              <a:srgbClr val="231815"/>
            </a:solidFill>
            <a:ln w="9525">
              <a:solidFill>
                <a:schemeClr val="bg1"/>
              </a:solidFill>
              <a:round/>
              <a:headEnd/>
              <a:tailEnd/>
            </a:ln>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Arial" charset="0"/>
              </a:endParaRPr>
            </a:p>
          </p:txBody>
        </p:sp>
        <p:sp>
          <p:nvSpPr>
            <p:cNvPr id="47" name="Freeform 50"/>
            <p:cNvSpPr>
              <a:spLocks/>
            </p:cNvSpPr>
            <p:nvPr/>
          </p:nvSpPr>
          <p:spPr bwMode="auto">
            <a:xfrm>
              <a:off x="7213600" y="5254626"/>
              <a:ext cx="63500" cy="63500"/>
            </a:xfrm>
            <a:custGeom>
              <a:avLst/>
              <a:gdLst>
                <a:gd name="T0" fmla="*/ 20 w 40"/>
                <a:gd name="T1" fmla="*/ 0 h 40"/>
                <a:gd name="T2" fmla="*/ 20 w 40"/>
                <a:gd name="T3" fmla="*/ 0 h 40"/>
                <a:gd name="T4" fmla="*/ 28 w 40"/>
                <a:gd name="T5" fmla="*/ 2 h 40"/>
                <a:gd name="T6" fmla="*/ 34 w 40"/>
                <a:gd name="T7" fmla="*/ 6 h 40"/>
                <a:gd name="T8" fmla="*/ 38 w 40"/>
                <a:gd name="T9" fmla="*/ 12 h 40"/>
                <a:gd name="T10" fmla="*/ 40 w 40"/>
                <a:gd name="T11" fmla="*/ 20 h 40"/>
                <a:gd name="T12" fmla="*/ 40 w 40"/>
                <a:gd name="T13" fmla="*/ 20 h 40"/>
                <a:gd name="T14" fmla="*/ 38 w 40"/>
                <a:gd name="T15" fmla="*/ 28 h 40"/>
                <a:gd name="T16" fmla="*/ 34 w 40"/>
                <a:gd name="T17" fmla="*/ 34 h 40"/>
                <a:gd name="T18" fmla="*/ 28 w 40"/>
                <a:gd name="T19" fmla="*/ 38 h 40"/>
                <a:gd name="T20" fmla="*/ 20 w 40"/>
                <a:gd name="T21" fmla="*/ 40 h 40"/>
                <a:gd name="T22" fmla="*/ 20 w 40"/>
                <a:gd name="T23" fmla="*/ 40 h 40"/>
                <a:gd name="T24" fmla="*/ 12 w 40"/>
                <a:gd name="T25" fmla="*/ 38 h 40"/>
                <a:gd name="T26" fmla="*/ 6 w 40"/>
                <a:gd name="T27" fmla="*/ 34 h 40"/>
                <a:gd name="T28" fmla="*/ 0 w 40"/>
                <a:gd name="T29" fmla="*/ 28 h 40"/>
                <a:gd name="T30" fmla="*/ 0 w 40"/>
                <a:gd name="T31" fmla="*/ 20 h 40"/>
                <a:gd name="T32" fmla="*/ 0 w 40"/>
                <a:gd name="T33" fmla="*/ 20 h 40"/>
                <a:gd name="T34" fmla="*/ 0 w 40"/>
                <a:gd name="T35" fmla="*/ 12 h 40"/>
                <a:gd name="T36" fmla="*/ 6 w 40"/>
                <a:gd name="T37" fmla="*/ 6 h 40"/>
                <a:gd name="T38" fmla="*/ 12 w 40"/>
                <a:gd name="T39" fmla="*/ 2 h 40"/>
                <a:gd name="T40" fmla="*/ 20 w 40"/>
                <a:gd name="T41" fmla="*/ 0 h 40"/>
                <a:gd name="T42" fmla="*/ 20 w 40"/>
                <a:gd name="T43" fmla="*/ 0 h 4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0" h="40">
                  <a:moveTo>
                    <a:pt x="20" y="0"/>
                  </a:moveTo>
                  <a:lnTo>
                    <a:pt x="20" y="0"/>
                  </a:lnTo>
                  <a:lnTo>
                    <a:pt x="28" y="2"/>
                  </a:lnTo>
                  <a:lnTo>
                    <a:pt x="34" y="6"/>
                  </a:lnTo>
                  <a:lnTo>
                    <a:pt x="38" y="12"/>
                  </a:lnTo>
                  <a:lnTo>
                    <a:pt x="40" y="20"/>
                  </a:lnTo>
                  <a:lnTo>
                    <a:pt x="38" y="28"/>
                  </a:lnTo>
                  <a:lnTo>
                    <a:pt x="34" y="34"/>
                  </a:lnTo>
                  <a:lnTo>
                    <a:pt x="28" y="38"/>
                  </a:lnTo>
                  <a:lnTo>
                    <a:pt x="20" y="40"/>
                  </a:lnTo>
                  <a:lnTo>
                    <a:pt x="12" y="38"/>
                  </a:lnTo>
                  <a:lnTo>
                    <a:pt x="6" y="34"/>
                  </a:lnTo>
                  <a:lnTo>
                    <a:pt x="0" y="28"/>
                  </a:lnTo>
                  <a:lnTo>
                    <a:pt x="0" y="20"/>
                  </a:lnTo>
                  <a:lnTo>
                    <a:pt x="0" y="12"/>
                  </a:lnTo>
                  <a:lnTo>
                    <a:pt x="6" y="6"/>
                  </a:lnTo>
                  <a:lnTo>
                    <a:pt x="12" y="2"/>
                  </a:lnTo>
                  <a:lnTo>
                    <a:pt x="20" y="0"/>
                  </a:lnTo>
                  <a:close/>
                </a:path>
              </a:pathLst>
            </a:custGeom>
            <a:solidFill>
              <a:srgbClr val="231815"/>
            </a:solidFill>
            <a:ln w="9525">
              <a:solidFill>
                <a:schemeClr val="bg1"/>
              </a:solidFill>
              <a:round/>
              <a:headEnd/>
              <a:tailEnd/>
            </a:ln>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Arial" charset="0"/>
              </a:endParaRPr>
            </a:p>
          </p:txBody>
        </p:sp>
        <p:sp>
          <p:nvSpPr>
            <p:cNvPr id="48" name="Freeform 51"/>
            <p:cNvSpPr>
              <a:spLocks/>
            </p:cNvSpPr>
            <p:nvPr/>
          </p:nvSpPr>
          <p:spPr bwMode="auto">
            <a:xfrm>
              <a:off x="7216775" y="4473576"/>
              <a:ext cx="66675" cy="66675"/>
            </a:xfrm>
            <a:custGeom>
              <a:avLst/>
              <a:gdLst>
                <a:gd name="T0" fmla="*/ 20 w 42"/>
                <a:gd name="T1" fmla="*/ 0 h 42"/>
                <a:gd name="T2" fmla="*/ 20 w 42"/>
                <a:gd name="T3" fmla="*/ 0 h 42"/>
                <a:gd name="T4" fmla="*/ 28 w 42"/>
                <a:gd name="T5" fmla="*/ 2 h 42"/>
                <a:gd name="T6" fmla="*/ 36 w 42"/>
                <a:gd name="T7" fmla="*/ 6 h 42"/>
                <a:gd name="T8" fmla="*/ 40 w 42"/>
                <a:gd name="T9" fmla="*/ 14 h 42"/>
                <a:gd name="T10" fmla="*/ 42 w 42"/>
                <a:gd name="T11" fmla="*/ 22 h 42"/>
                <a:gd name="T12" fmla="*/ 42 w 42"/>
                <a:gd name="T13" fmla="*/ 22 h 42"/>
                <a:gd name="T14" fmla="*/ 40 w 42"/>
                <a:gd name="T15" fmla="*/ 28 h 42"/>
                <a:gd name="T16" fmla="*/ 36 w 42"/>
                <a:gd name="T17" fmla="*/ 36 h 42"/>
                <a:gd name="T18" fmla="*/ 28 w 42"/>
                <a:gd name="T19" fmla="*/ 40 h 42"/>
                <a:gd name="T20" fmla="*/ 20 w 42"/>
                <a:gd name="T21" fmla="*/ 42 h 42"/>
                <a:gd name="T22" fmla="*/ 20 w 42"/>
                <a:gd name="T23" fmla="*/ 42 h 42"/>
                <a:gd name="T24" fmla="*/ 12 w 42"/>
                <a:gd name="T25" fmla="*/ 40 h 42"/>
                <a:gd name="T26" fmla="*/ 6 w 42"/>
                <a:gd name="T27" fmla="*/ 36 h 42"/>
                <a:gd name="T28" fmla="*/ 2 w 42"/>
                <a:gd name="T29" fmla="*/ 28 h 42"/>
                <a:gd name="T30" fmla="*/ 0 w 42"/>
                <a:gd name="T31" fmla="*/ 22 h 42"/>
                <a:gd name="T32" fmla="*/ 0 w 42"/>
                <a:gd name="T33" fmla="*/ 22 h 42"/>
                <a:gd name="T34" fmla="*/ 2 w 42"/>
                <a:gd name="T35" fmla="*/ 14 h 42"/>
                <a:gd name="T36" fmla="*/ 6 w 42"/>
                <a:gd name="T37" fmla="*/ 6 h 42"/>
                <a:gd name="T38" fmla="*/ 12 w 42"/>
                <a:gd name="T39" fmla="*/ 2 h 42"/>
                <a:gd name="T40" fmla="*/ 20 w 42"/>
                <a:gd name="T41" fmla="*/ 0 h 42"/>
                <a:gd name="T42" fmla="*/ 20 w 42"/>
                <a:gd name="T43" fmla="*/ 0 h 4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2" h="42">
                  <a:moveTo>
                    <a:pt x="20" y="0"/>
                  </a:moveTo>
                  <a:lnTo>
                    <a:pt x="20" y="0"/>
                  </a:lnTo>
                  <a:lnTo>
                    <a:pt x="28" y="2"/>
                  </a:lnTo>
                  <a:lnTo>
                    <a:pt x="36" y="6"/>
                  </a:lnTo>
                  <a:lnTo>
                    <a:pt x="40" y="14"/>
                  </a:lnTo>
                  <a:lnTo>
                    <a:pt x="42" y="22"/>
                  </a:lnTo>
                  <a:lnTo>
                    <a:pt x="40" y="28"/>
                  </a:lnTo>
                  <a:lnTo>
                    <a:pt x="36" y="36"/>
                  </a:lnTo>
                  <a:lnTo>
                    <a:pt x="28" y="40"/>
                  </a:lnTo>
                  <a:lnTo>
                    <a:pt x="20" y="42"/>
                  </a:lnTo>
                  <a:lnTo>
                    <a:pt x="12" y="40"/>
                  </a:lnTo>
                  <a:lnTo>
                    <a:pt x="6" y="36"/>
                  </a:lnTo>
                  <a:lnTo>
                    <a:pt x="2" y="28"/>
                  </a:lnTo>
                  <a:lnTo>
                    <a:pt x="0" y="22"/>
                  </a:lnTo>
                  <a:lnTo>
                    <a:pt x="2" y="14"/>
                  </a:lnTo>
                  <a:lnTo>
                    <a:pt x="6" y="6"/>
                  </a:lnTo>
                  <a:lnTo>
                    <a:pt x="12" y="2"/>
                  </a:lnTo>
                  <a:lnTo>
                    <a:pt x="20" y="0"/>
                  </a:lnTo>
                  <a:close/>
                </a:path>
              </a:pathLst>
            </a:custGeom>
            <a:solidFill>
              <a:srgbClr val="231815"/>
            </a:solidFill>
            <a:ln w="9525">
              <a:solidFill>
                <a:schemeClr val="bg1"/>
              </a:solidFill>
              <a:round/>
              <a:headEnd/>
              <a:tailEnd/>
            </a:ln>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Arial" charset="0"/>
              </a:endParaRPr>
            </a:p>
          </p:txBody>
        </p:sp>
        <p:sp>
          <p:nvSpPr>
            <p:cNvPr id="49" name="Freeform 52"/>
            <p:cNvSpPr>
              <a:spLocks/>
            </p:cNvSpPr>
            <p:nvPr/>
          </p:nvSpPr>
          <p:spPr bwMode="auto">
            <a:xfrm>
              <a:off x="6791325" y="4206876"/>
              <a:ext cx="63500" cy="63500"/>
            </a:xfrm>
            <a:custGeom>
              <a:avLst/>
              <a:gdLst>
                <a:gd name="T0" fmla="*/ 20 w 40"/>
                <a:gd name="T1" fmla="*/ 0 h 40"/>
                <a:gd name="T2" fmla="*/ 20 w 40"/>
                <a:gd name="T3" fmla="*/ 0 h 40"/>
                <a:gd name="T4" fmla="*/ 28 w 40"/>
                <a:gd name="T5" fmla="*/ 2 h 40"/>
                <a:gd name="T6" fmla="*/ 34 w 40"/>
                <a:gd name="T7" fmla="*/ 6 h 40"/>
                <a:gd name="T8" fmla="*/ 38 w 40"/>
                <a:gd name="T9" fmla="*/ 12 h 40"/>
                <a:gd name="T10" fmla="*/ 40 w 40"/>
                <a:gd name="T11" fmla="*/ 20 h 40"/>
                <a:gd name="T12" fmla="*/ 40 w 40"/>
                <a:gd name="T13" fmla="*/ 20 h 40"/>
                <a:gd name="T14" fmla="*/ 38 w 40"/>
                <a:gd name="T15" fmla="*/ 28 h 40"/>
                <a:gd name="T16" fmla="*/ 34 w 40"/>
                <a:gd name="T17" fmla="*/ 34 h 40"/>
                <a:gd name="T18" fmla="*/ 28 w 40"/>
                <a:gd name="T19" fmla="*/ 38 h 40"/>
                <a:gd name="T20" fmla="*/ 20 w 40"/>
                <a:gd name="T21" fmla="*/ 40 h 40"/>
                <a:gd name="T22" fmla="*/ 20 w 40"/>
                <a:gd name="T23" fmla="*/ 40 h 40"/>
                <a:gd name="T24" fmla="*/ 12 w 40"/>
                <a:gd name="T25" fmla="*/ 38 h 40"/>
                <a:gd name="T26" fmla="*/ 6 w 40"/>
                <a:gd name="T27" fmla="*/ 34 h 40"/>
                <a:gd name="T28" fmla="*/ 2 w 40"/>
                <a:gd name="T29" fmla="*/ 28 h 40"/>
                <a:gd name="T30" fmla="*/ 0 w 40"/>
                <a:gd name="T31" fmla="*/ 20 h 40"/>
                <a:gd name="T32" fmla="*/ 0 w 40"/>
                <a:gd name="T33" fmla="*/ 20 h 40"/>
                <a:gd name="T34" fmla="*/ 2 w 40"/>
                <a:gd name="T35" fmla="*/ 12 h 40"/>
                <a:gd name="T36" fmla="*/ 6 w 40"/>
                <a:gd name="T37" fmla="*/ 6 h 40"/>
                <a:gd name="T38" fmla="*/ 12 w 40"/>
                <a:gd name="T39" fmla="*/ 2 h 40"/>
                <a:gd name="T40" fmla="*/ 20 w 40"/>
                <a:gd name="T41" fmla="*/ 0 h 40"/>
                <a:gd name="T42" fmla="*/ 20 w 40"/>
                <a:gd name="T43" fmla="*/ 0 h 4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0" h="40">
                  <a:moveTo>
                    <a:pt x="20" y="0"/>
                  </a:moveTo>
                  <a:lnTo>
                    <a:pt x="20" y="0"/>
                  </a:lnTo>
                  <a:lnTo>
                    <a:pt x="28" y="2"/>
                  </a:lnTo>
                  <a:lnTo>
                    <a:pt x="34" y="6"/>
                  </a:lnTo>
                  <a:lnTo>
                    <a:pt x="38" y="12"/>
                  </a:lnTo>
                  <a:lnTo>
                    <a:pt x="40" y="20"/>
                  </a:lnTo>
                  <a:lnTo>
                    <a:pt x="38" y="28"/>
                  </a:lnTo>
                  <a:lnTo>
                    <a:pt x="34" y="34"/>
                  </a:lnTo>
                  <a:lnTo>
                    <a:pt x="28" y="38"/>
                  </a:lnTo>
                  <a:lnTo>
                    <a:pt x="20" y="40"/>
                  </a:lnTo>
                  <a:lnTo>
                    <a:pt x="12" y="38"/>
                  </a:lnTo>
                  <a:lnTo>
                    <a:pt x="6" y="34"/>
                  </a:lnTo>
                  <a:lnTo>
                    <a:pt x="2" y="28"/>
                  </a:lnTo>
                  <a:lnTo>
                    <a:pt x="0" y="20"/>
                  </a:lnTo>
                  <a:lnTo>
                    <a:pt x="2" y="12"/>
                  </a:lnTo>
                  <a:lnTo>
                    <a:pt x="6" y="6"/>
                  </a:lnTo>
                  <a:lnTo>
                    <a:pt x="12" y="2"/>
                  </a:lnTo>
                  <a:lnTo>
                    <a:pt x="20" y="0"/>
                  </a:lnTo>
                  <a:close/>
                </a:path>
              </a:pathLst>
            </a:custGeom>
            <a:solidFill>
              <a:srgbClr val="231815"/>
            </a:solidFill>
            <a:ln w="9525">
              <a:solidFill>
                <a:schemeClr val="bg1"/>
              </a:solidFill>
              <a:round/>
              <a:headEnd/>
              <a:tailEnd/>
            </a:ln>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Arial" charset="0"/>
              </a:endParaRPr>
            </a:p>
          </p:txBody>
        </p:sp>
        <p:sp>
          <p:nvSpPr>
            <p:cNvPr id="50" name="Freeform 53"/>
            <p:cNvSpPr>
              <a:spLocks/>
            </p:cNvSpPr>
            <p:nvPr/>
          </p:nvSpPr>
          <p:spPr bwMode="auto">
            <a:xfrm>
              <a:off x="7073900" y="4206876"/>
              <a:ext cx="63500" cy="63500"/>
            </a:xfrm>
            <a:custGeom>
              <a:avLst/>
              <a:gdLst>
                <a:gd name="T0" fmla="*/ 20 w 40"/>
                <a:gd name="T1" fmla="*/ 0 h 40"/>
                <a:gd name="T2" fmla="*/ 20 w 40"/>
                <a:gd name="T3" fmla="*/ 0 h 40"/>
                <a:gd name="T4" fmla="*/ 28 w 40"/>
                <a:gd name="T5" fmla="*/ 2 h 40"/>
                <a:gd name="T6" fmla="*/ 34 w 40"/>
                <a:gd name="T7" fmla="*/ 6 h 40"/>
                <a:gd name="T8" fmla="*/ 38 w 40"/>
                <a:gd name="T9" fmla="*/ 12 h 40"/>
                <a:gd name="T10" fmla="*/ 40 w 40"/>
                <a:gd name="T11" fmla="*/ 20 h 40"/>
                <a:gd name="T12" fmla="*/ 40 w 40"/>
                <a:gd name="T13" fmla="*/ 20 h 40"/>
                <a:gd name="T14" fmla="*/ 38 w 40"/>
                <a:gd name="T15" fmla="*/ 28 h 40"/>
                <a:gd name="T16" fmla="*/ 34 w 40"/>
                <a:gd name="T17" fmla="*/ 34 h 40"/>
                <a:gd name="T18" fmla="*/ 28 w 40"/>
                <a:gd name="T19" fmla="*/ 38 h 40"/>
                <a:gd name="T20" fmla="*/ 20 w 40"/>
                <a:gd name="T21" fmla="*/ 40 h 40"/>
                <a:gd name="T22" fmla="*/ 20 w 40"/>
                <a:gd name="T23" fmla="*/ 40 h 40"/>
                <a:gd name="T24" fmla="*/ 12 w 40"/>
                <a:gd name="T25" fmla="*/ 38 h 40"/>
                <a:gd name="T26" fmla="*/ 6 w 40"/>
                <a:gd name="T27" fmla="*/ 34 h 40"/>
                <a:gd name="T28" fmla="*/ 2 w 40"/>
                <a:gd name="T29" fmla="*/ 28 h 40"/>
                <a:gd name="T30" fmla="*/ 0 w 40"/>
                <a:gd name="T31" fmla="*/ 20 h 40"/>
                <a:gd name="T32" fmla="*/ 0 w 40"/>
                <a:gd name="T33" fmla="*/ 20 h 40"/>
                <a:gd name="T34" fmla="*/ 2 w 40"/>
                <a:gd name="T35" fmla="*/ 12 h 40"/>
                <a:gd name="T36" fmla="*/ 6 w 40"/>
                <a:gd name="T37" fmla="*/ 6 h 40"/>
                <a:gd name="T38" fmla="*/ 12 w 40"/>
                <a:gd name="T39" fmla="*/ 2 h 40"/>
                <a:gd name="T40" fmla="*/ 20 w 40"/>
                <a:gd name="T41" fmla="*/ 0 h 40"/>
                <a:gd name="T42" fmla="*/ 20 w 40"/>
                <a:gd name="T43" fmla="*/ 0 h 4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0" h="40">
                  <a:moveTo>
                    <a:pt x="20" y="0"/>
                  </a:moveTo>
                  <a:lnTo>
                    <a:pt x="20" y="0"/>
                  </a:lnTo>
                  <a:lnTo>
                    <a:pt x="28" y="2"/>
                  </a:lnTo>
                  <a:lnTo>
                    <a:pt x="34" y="6"/>
                  </a:lnTo>
                  <a:lnTo>
                    <a:pt x="38" y="12"/>
                  </a:lnTo>
                  <a:lnTo>
                    <a:pt x="40" y="20"/>
                  </a:lnTo>
                  <a:lnTo>
                    <a:pt x="38" y="28"/>
                  </a:lnTo>
                  <a:lnTo>
                    <a:pt x="34" y="34"/>
                  </a:lnTo>
                  <a:lnTo>
                    <a:pt x="28" y="38"/>
                  </a:lnTo>
                  <a:lnTo>
                    <a:pt x="20" y="40"/>
                  </a:lnTo>
                  <a:lnTo>
                    <a:pt x="12" y="38"/>
                  </a:lnTo>
                  <a:lnTo>
                    <a:pt x="6" y="34"/>
                  </a:lnTo>
                  <a:lnTo>
                    <a:pt x="2" y="28"/>
                  </a:lnTo>
                  <a:lnTo>
                    <a:pt x="0" y="20"/>
                  </a:lnTo>
                  <a:lnTo>
                    <a:pt x="2" y="12"/>
                  </a:lnTo>
                  <a:lnTo>
                    <a:pt x="6" y="6"/>
                  </a:lnTo>
                  <a:lnTo>
                    <a:pt x="12" y="2"/>
                  </a:lnTo>
                  <a:lnTo>
                    <a:pt x="20" y="0"/>
                  </a:lnTo>
                  <a:close/>
                </a:path>
              </a:pathLst>
            </a:custGeom>
            <a:solidFill>
              <a:srgbClr val="231815"/>
            </a:solidFill>
            <a:ln w="9525">
              <a:solidFill>
                <a:schemeClr val="bg1"/>
              </a:solidFill>
              <a:round/>
              <a:headEnd/>
              <a:tailEnd/>
            </a:ln>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Arial" charset="0"/>
              </a:endParaRPr>
            </a:p>
          </p:txBody>
        </p:sp>
        <p:sp>
          <p:nvSpPr>
            <p:cNvPr id="51" name="Freeform 54"/>
            <p:cNvSpPr>
              <a:spLocks/>
            </p:cNvSpPr>
            <p:nvPr/>
          </p:nvSpPr>
          <p:spPr bwMode="auto">
            <a:xfrm>
              <a:off x="6165850" y="3759201"/>
              <a:ext cx="63500" cy="66675"/>
            </a:xfrm>
            <a:custGeom>
              <a:avLst/>
              <a:gdLst>
                <a:gd name="T0" fmla="*/ 20 w 40"/>
                <a:gd name="T1" fmla="*/ 0 h 42"/>
                <a:gd name="T2" fmla="*/ 20 w 40"/>
                <a:gd name="T3" fmla="*/ 0 h 42"/>
                <a:gd name="T4" fmla="*/ 28 w 40"/>
                <a:gd name="T5" fmla="*/ 2 h 42"/>
                <a:gd name="T6" fmla="*/ 34 w 40"/>
                <a:gd name="T7" fmla="*/ 6 h 42"/>
                <a:gd name="T8" fmla="*/ 38 w 40"/>
                <a:gd name="T9" fmla="*/ 12 h 42"/>
                <a:gd name="T10" fmla="*/ 40 w 40"/>
                <a:gd name="T11" fmla="*/ 20 h 42"/>
                <a:gd name="T12" fmla="*/ 40 w 40"/>
                <a:gd name="T13" fmla="*/ 20 h 42"/>
                <a:gd name="T14" fmla="*/ 38 w 40"/>
                <a:gd name="T15" fmla="*/ 28 h 42"/>
                <a:gd name="T16" fmla="*/ 34 w 40"/>
                <a:gd name="T17" fmla="*/ 36 h 42"/>
                <a:gd name="T18" fmla="*/ 28 w 40"/>
                <a:gd name="T19" fmla="*/ 40 h 42"/>
                <a:gd name="T20" fmla="*/ 20 w 40"/>
                <a:gd name="T21" fmla="*/ 42 h 42"/>
                <a:gd name="T22" fmla="*/ 20 w 40"/>
                <a:gd name="T23" fmla="*/ 42 h 42"/>
                <a:gd name="T24" fmla="*/ 12 w 40"/>
                <a:gd name="T25" fmla="*/ 40 h 42"/>
                <a:gd name="T26" fmla="*/ 6 w 40"/>
                <a:gd name="T27" fmla="*/ 36 h 42"/>
                <a:gd name="T28" fmla="*/ 2 w 40"/>
                <a:gd name="T29" fmla="*/ 28 h 42"/>
                <a:gd name="T30" fmla="*/ 0 w 40"/>
                <a:gd name="T31" fmla="*/ 20 h 42"/>
                <a:gd name="T32" fmla="*/ 0 w 40"/>
                <a:gd name="T33" fmla="*/ 20 h 42"/>
                <a:gd name="T34" fmla="*/ 2 w 40"/>
                <a:gd name="T35" fmla="*/ 12 h 42"/>
                <a:gd name="T36" fmla="*/ 6 w 40"/>
                <a:gd name="T37" fmla="*/ 6 h 42"/>
                <a:gd name="T38" fmla="*/ 12 w 40"/>
                <a:gd name="T39" fmla="*/ 2 h 42"/>
                <a:gd name="T40" fmla="*/ 20 w 40"/>
                <a:gd name="T41" fmla="*/ 0 h 42"/>
                <a:gd name="T42" fmla="*/ 20 w 40"/>
                <a:gd name="T43" fmla="*/ 0 h 4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0" h="42">
                  <a:moveTo>
                    <a:pt x="20" y="0"/>
                  </a:moveTo>
                  <a:lnTo>
                    <a:pt x="20" y="0"/>
                  </a:lnTo>
                  <a:lnTo>
                    <a:pt x="28" y="2"/>
                  </a:lnTo>
                  <a:lnTo>
                    <a:pt x="34" y="6"/>
                  </a:lnTo>
                  <a:lnTo>
                    <a:pt x="38" y="12"/>
                  </a:lnTo>
                  <a:lnTo>
                    <a:pt x="40" y="20"/>
                  </a:lnTo>
                  <a:lnTo>
                    <a:pt x="38" y="28"/>
                  </a:lnTo>
                  <a:lnTo>
                    <a:pt x="34" y="36"/>
                  </a:lnTo>
                  <a:lnTo>
                    <a:pt x="28" y="40"/>
                  </a:lnTo>
                  <a:lnTo>
                    <a:pt x="20" y="42"/>
                  </a:lnTo>
                  <a:lnTo>
                    <a:pt x="12" y="40"/>
                  </a:lnTo>
                  <a:lnTo>
                    <a:pt x="6" y="36"/>
                  </a:lnTo>
                  <a:lnTo>
                    <a:pt x="2" y="28"/>
                  </a:lnTo>
                  <a:lnTo>
                    <a:pt x="0" y="20"/>
                  </a:lnTo>
                  <a:lnTo>
                    <a:pt x="2" y="12"/>
                  </a:lnTo>
                  <a:lnTo>
                    <a:pt x="6" y="6"/>
                  </a:lnTo>
                  <a:lnTo>
                    <a:pt x="12" y="2"/>
                  </a:lnTo>
                  <a:lnTo>
                    <a:pt x="20" y="0"/>
                  </a:lnTo>
                  <a:close/>
                </a:path>
              </a:pathLst>
            </a:custGeom>
            <a:solidFill>
              <a:srgbClr val="231815"/>
            </a:solidFill>
            <a:ln w="9525">
              <a:solidFill>
                <a:schemeClr val="bg1"/>
              </a:solidFill>
              <a:round/>
              <a:headEnd/>
              <a:tailEnd/>
            </a:ln>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Arial" charset="0"/>
              </a:endParaRPr>
            </a:p>
          </p:txBody>
        </p:sp>
        <p:sp>
          <p:nvSpPr>
            <p:cNvPr id="52" name="Freeform 55"/>
            <p:cNvSpPr>
              <a:spLocks/>
            </p:cNvSpPr>
            <p:nvPr/>
          </p:nvSpPr>
          <p:spPr bwMode="auto">
            <a:xfrm>
              <a:off x="5464175" y="3879851"/>
              <a:ext cx="66675" cy="63500"/>
            </a:xfrm>
            <a:custGeom>
              <a:avLst/>
              <a:gdLst>
                <a:gd name="T0" fmla="*/ 20 w 42"/>
                <a:gd name="T1" fmla="*/ 0 h 40"/>
                <a:gd name="T2" fmla="*/ 20 w 42"/>
                <a:gd name="T3" fmla="*/ 0 h 40"/>
                <a:gd name="T4" fmla="*/ 28 w 42"/>
                <a:gd name="T5" fmla="*/ 2 h 40"/>
                <a:gd name="T6" fmla="*/ 36 w 42"/>
                <a:gd name="T7" fmla="*/ 6 h 40"/>
                <a:gd name="T8" fmla="*/ 40 w 42"/>
                <a:gd name="T9" fmla="*/ 12 h 40"/>
                <a:gd name="T10" fmla="*/ 42 w 42"/>
                <a:gd name="T11" fmla="*/ 20 h 40"/>
                <a:gd name="T12" fmla="*/ 42 w 42"/>
                <a:gd name="T13" fmla="*/ 20 h 40"/>
                <a:gd name="T14" fmla="*/ 40 w 42"/>
                <a:gd name="T15" fmla="*/ 28 h 40"/>
                <a:gd name="T16" fmla="*/ 36 w 42"/>
                <a:gd name="T17" fmla="*/ 34 h 40"/>
                <a:gd name="T18" fmla="*/ 28 w 42"/>
                <a:gd name="T19" fmla="*/ 38 h 40"/>
                <a:gd name="T20" fmla="*/ 20 w 42"/>
                <a:gd name="T21" fmla="*/ 40 h 40"/>
                <a:gd name="T22" fmla="*/ 20 w 42"/>
                <a:gd name="T23" fmla="*/ 40 h 40"/>
                <a:gd name="T24" fmla="*/ 14 w 42"/>
                <a:gd name="T25" fmla="*/ 38 h 40"/>
                <a:gd name="T26" fmla="*/ 6 w 42"/>
                <a:gd name="T27" fmla="*/ 34 h 40"/>
                <a:gd name="T28" fmla="*/ 2 w 42"/>
                <a:gd name="T29" fmla="*/ 28 h 40"/>
                <a:gd name="T30" fmla="*/ 0 w 42"/>
                <a:gd name="T31" fmla="*/ 20 h 40"/>
                <a:gd name="T32" fmla="*/ 0 w 42"/>
                <a:gd name="T33" fmla="*/ 20 h 40"/>
                <a:gd name="T34" fmla="*/ 2 w 42"/>
                <a:gd name="T35" fmla="*/ 12 h 40"/>
                <a:gd name="T36" fmla="*/ 6 w 42"/>
                <a:gd name="T37" fmla="*/ 6 h 40"/>
                <a:gd name="T38" fmla="*/ 14 w 42"/>
                <a:gd name="T39" fmla="*/ 2 h 40"/>
                <a:gd name="T40" fmla="*/ 20 w 42"/>
                <a:gd name="T41" fmla="*/ 0 h 40"/>
                <a:gd name="T42" fmla="*/ 20 w 42"/>
                <a:gd name="T43" fmla="*/ 0 h 4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2" h="40">
                  <a:moveTo>
                    <a:pt x="20" y="0"/>
                  </a:moveTo>
                  <a:lnTo>
                    <a:pt x="20" y="0"/>
                  </a:lnTo>
                  <a:lnTo>
                    <a:pt x="28" y="2"/>
                  </a:lnTo>
                  <a:lnTo>
                    <a:pt x="36" y="6"/>
                  </a:lnTo>
                  <a:lnTo>
                    <a:pt x="40" y="12"/>
                  </a:lnTo>
                  <a:lnTo>
                    <a:pt x="42" y="20"/>
                  </a:lnTo>
                  <a:lnTo>
                    <a:pt x="40" y="28"/>
                  </a:lnTo>
                  <a:lnTo>
                    <a:pt x="36" y="34"/>
                  </a:lnTo>
                  <a:lnTo>
                    <a:pt x="28" y="38"/>
                  </a:lnTo>
                  <a:lnTo>
                    <a:pt x="20" y="40"/>
                  </a:lnTo>
                  <a:lnTo>
                    <a:pt x="14" y="38"/>
                  </a:lnTo>
                  <a:lnTo>
                    <a:pt x="6" y="34"/>
                  </a:lnTo>
                  <a:lnTo>
                    <a:pt x="2" y="28"/>
                  </a:lnTo>
                  <a:lnTo>
                    <a:pt x="0" y="20"/>
                  </a:lnTo>
                  <a:lnTo>
                    <a:pt x="2" y="12"/>
                  </a:lnTo>
                  <a:lnTo>
                    <a:pt x="6" y="6"/>
                  </a:lnTo>
                  <a:lnTo>
                    <a:pt x="14" y="2"/>
                  </a:lnTo>
                  <a:lnTo>
                    <a:pt x="20" y="0"/>
                  </a:lnTo>
                  <a:close/>
                </a:path>
              </a:pathLst>
            </a:custGeom>
            <a:solidFill>
              <a:srgbClr val="231815"/>
            </a:solidFill>
            <a:ln w="9525">
              <a:solidFill>
                <a:schemeClr val="bg1"/>
              </a:solidFill>
              <a:round/>
              <a:headEnd/>
              <a:tailEnd/>
            </a:ln>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Arial" charset="0"/>
              </a:endParaRPr>
            </a:p>
          </p:txBody>
        </p:sp>
        <p:sp>
          <p:nvSpPr>
            <p:cNvPr id="53" name="Freeform 56"/>
            <p:cNvSpPr>
              <a:spLocks/>
            </p:cNvSpPr>
            <p:nvPr/>
          </p:nvSpPr>
          <p:spPr bwMode="auto">
            <a:xfrm>
              <a:off x="5972175" y="3184526"/>
              <a:ext cx="63500" cy="63500"/>
            </a:xfrm>
            <a:custGeom>
              <a:avLst/>
              <a:gdLst>
                <a:gd name="T0" fmla="*/ 20 w 40"/>
                <a:gd name="T1" fmla="*/ 0 h 40"/>
                <a:gd name="T2" fmla="*/ 20 w 40"/>
                <a:gd name="T3" fmla="*/ 0 h 40"/>
                <a:gd name="T4" fmla="*/ 28 w 40"/>
                <a:gd name="T5" fmla="*/ 2 h 40"/>
                <a:gd name="T6" fmla="*/ 34 w 40"/>
                <a:gd name="T7" fmla="*/ 6 h 40"/>
                <a:gd name="T8" fmla="*/ 38 w 40"/>
                <a:gd name="T9" fmla="*/ 12 h 40"/>
                <a:gd name="T10" fmla="*/ 40 w 40"/>
                <a:gd name="T11" fmla="*/ 20 h 40"/>
                <a:gd name="T12" fmla="*/ 40 w 40"/>
                <a:gd name="T13" fmla="*/ 20 h 40"/>
                <a:gd name="T14" fmla="*/ 38 w 40"/>
                <a:gd name="T15" fmla="*/ 28 h 40"/>
                <a:gd name="T16" fmla="*/ 34 w 40"/>
                <a:gd name="T17" fmla="*/ 34 h 40"/>
                <a:gd name="T18" fmla="*/ 28 w 40"/>
                <a:gd name="T19" fmla="*/ 38 h 40"/>
                <a:gd name="T20" fmla="*/ 20 w 40"/>
                <a:gd name="T21" fmla="*/ 40 h 40"/>
                <a:gd name="T22" fmla="*/ 20 w 40"/>
                <a:gd name="T23" fmla="*/ 40 h 40"/>
                <a:gd name="T24" fmla="*/ 12 w 40"/>
                <a:gd name="T25" fmla="*/ 38 h 40"/>
                <a:gd name="T26" fmla="*/ 6 w 40"/>
                <a:gd name="T27" fmla="*/ 34 h 40"/>
                <a:gd name="T28" fmla="*/ 2 w 40"/>
                <a:gd name="T29" fmla="*/ 28 h 40"/>
                <a:gd name="T30" fmla="*/ 0 w 40"/>
                <a:gd name="T31" fmla="*/ 20 h 40"/>
                <a:gd name="T32" fmla="*/ 0 w 40"/>
                <a:gd name="T33" fmla="*/ 20 h 40"/>
                <a:gd name="T34" fmla="*/ 2 w 40"/>
                <a:gd name="T35" fmla="*/ 12 h 40"/>
                <a:gd name="T36" fmla="*/ 6 w 40"/>
                <a:gd name="T37" fmla="*/ 6 h 40"/>
                <a:gd name="T38" fmla="*/ 12 w 40"/>
                <a:gd name="T39" fmla="*/ 2 h 40"/>
                <a:gd name="T40" fmla="*/ 20 w 40"/>
                <a:gd name="T41" fmla="*/ 0 h 40"/>
                <a:gd name="T42" fmla="*/ 20 w 40"/>
                <a:gd name="T43" fmla="*/ 0 h 4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0" h="40">
                  <a:moveTo>
                    <a:pt x="20" y="0"/>
                  </a:moveTo>
                  <a:lnTo>
                    <a:pt x="20" y="0"/>
                  </a:lnTo>
                  <a:lnTo>
                    <a:pt x="28" y="2"/>
                  </a:lnTo>
                  <a:lnTo>
                    <a:pt x="34" y="6"/>
                  </a:lnTo>
                  <a:lnTo>
                    <a:pt x="38" y="12"/>
                  </a:lnTo>
                  <a:lnTo>
                    <a:pt x="40" y="20"/>
                  </a:lnTo>
                  <a:lnTo>
                    <a:pt x="38" y="28"/>
                  </a:lnTo>
                  <a:lnTo>
                    <a:pt x="34" y="34"/>
                  </a:lnTo>
                  <a:lnTo>
                    <a:pt x="28" y="38"/>
                  </a:lnTo>
                  <a:lnTo>
                    <a:pt x="20" y="40"/>
                  </a:lnTo>
                  <a:lnTo>
                    <a:pt x="12" y="38"/>
                  </a:lnTo>
                  <a:lnTo>
                    <a:pt x="6" y="34"/>
                  </a:lnTo>
                  <a:lnTo>
                    <a:pt x="2" y="28"/>
                  </a:lnTo>
                  <a:lnTo>
                    <a:pt x="0" y="20"/>
                  </a:lnTo>
                  <a:lnTo>
                    <a:pt x="2" y="12"/>
                  </a:lnTo>
                  <a:lnTo>
                    <a:pt x="6" y="6"/>
                  </a:lnTo>
                  <a:lnTo>
                    <a:pt x="12" y="2"/>
                  </a:lnTo>
                  <a:lnTo>
                    <a:pt x="20" y="0"/>
                  </a:lnTo>
                  <a:close/>
                </a:path>
              </a:pathLst>
            </a:custGeom>
            <a:solidFill>
              <a:srgbClr val="231815"/>
            </a:solidFill>
            <a:ln w="9525">
              <a:solidFill>
                <a:schemeClr val="bg1"/>
              </a:solidFill>
              <a:round/>
              <a:headEnd/>
              <a:tailEnd/>
            </a:ln>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Arial" charset="0"/>
              </a:endParaRPr>
            </a:p>
          </p:txBody>
        </p:sp>
        <p:sp>
          <p:nvSpPr>
            <p:cNvPr id="54" name="Freeform 57"/>
            <p:cNvSpPr>
              <a:spLocks/>
            </p:cNvSpPr>
            <p:nvPr/>
          </p:nvSpPr>
          <p:spPr bwMode="auto">
            <a:xfrm>
              <a:off x="6254750" y="3089276"/>
              <a:ext cx="63500" cy="66675"/>
            </a:xfrm>
            <a:custGeom>
              <a:avLst/>
              <a:gdLst>
                <a:gd name="T0" fmla="*/ 20 w 40"/>
                <a:gd name="T1" fmla="*/ 0 h 42"/>
                <a:gd name="T2" fmla="*/ 20 w 40"/>
                <a:gd name="T3" fmla="*/ 0 h 42"/>
                <a:gd name="T4" fmla="*/ 28 w 40"/>
                <a:gd name="T5" fmla="*/ 2 h 42"/>
                <a:gd name="T6" fmla="*/ 34 w 40"/>
                <a:gd name="T7" fmla="*/ 6 h 42"/>
                <a:gd name="T8" fmla="*/ 38 w 40"/>
                <a:gd name="T9" fmla="*/ 12 h 42"/>
                <a:gd name="T10" fmla="*/ 40 w 40"/>
                <a:gd name="T11" fmla="*/ 20 h 42"/>
                <a:gd name="T12" fmla="*/ 40 w 40"/>
                <a:gd name="T13" fmla="*/ 20 h 42"/>
                <a:gd name="T14" fmla="*/ 38 w 40"/>
                <a:gd name="T15" fmla="*/ 28 h 42"/>
                <a:gd name="T16" fmla="*/ 34 w 40"/>
                <a:gd name="T17" fmla="*/ 36 h 42"/>
                <a:gd name="T18" fmla="*/ 28 w 40"/>
                <a:gd name="T19" fmla="*/ 40 h 42"/>
                <a:gd name="T20" fmla="*/ 20 w 40"/>
                <a:gd name="T21" fmla="*/ 42 h 42"/>
                <a:gd name="T22" fmla="*/ 20 w 40"/>
                <a:gd name="T23" fmla="*/ 42 h 42"/>
                <a:gd name="T24" fmla="*/ 12 w 40"/>
                <a:gd name="T25" fmla="*/ 40 h 42"/>
                <a:gd name="T26" fmla="*/ 6 w 40"/>
                <a:gd name="T27" fmla="*/ 36 h 42"/>
                <a:gd name="T28" fmla="*/ 2 w 40"/>
                <a:gd name="T29" fmla="*/ 28 h 42"/>
                <a:gd name="T30" fmla="*/ 0 w 40"/>
                <a:gd name="T31" fmla="*/ 20 h 42"/>
                <a:gd name="T32" fmla="*/ 0 w 40"/>
                <a:gd name="T33" fmla="*/ 20 h 42"/>
                <a:gd name="T34" fmla="*/ 2 w 40"/>
                <a:gd name="T35" fmla="*/ 12 h 42"/>
                <a:gd name="T36" fmla="*/ 6 w 40"/>
                <a:gd name="T37" fmla="*/ 6 h 42"/>
                <a:gd name="T38" fmla="*/ 12 w 40"/>
                <a:gd name="T39" fmla="*/ 2 h 42"/>
                <a:gd name="T40" fmla="*/ 20 w 40"/>
                <a:gd name="T41" fmla="*/ 0 h 42"/>
                <a:gd name="T42" fmla="*/ 20 w 40"/>
                <a:gd name="T43" fmla="*/ 0 h 4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0" h="42">
                  <a:moveTo>
                    <a:pt x="20" y="0"/>
                  </a:moveTo>
                  <a:lnTo>
                    <a:pt x="20" y="0"/>
                  </a:lnTo>
                  <a:lnTo>
                    <a:pt x="28" y="2"/>
                  </a:lnTo>
                  <a:lnTo>
                    <a:pt x="34" y="6"/>
                  </a:lnTo>
                  <a:lnTo>
                    <a:pt x="38" y="12"/>
                  </a:lnTo>
                  <a:lnTo>
                    <a:pt x="40" y="20"/>
                  </a:lnTo>
                  <a:lnTo>
                    <a:pt x="38" y="28"/>
                  </a:lnTo>
                  <a:lnTo>
                    <a:pt x="34" y="36"/>
                  </a:lnTo>
                  <a:lnTo>
                    <a:pt x="28" y="40"/>
                  </a:lnTo>
                  <a:lnTo>
                    <a:pt x="20" y="42"/>
                  </a:lnTo>
                  <a:lnTo>
                    <a:pt x="12" y="40"/>
                  </a:lnTo>
                  <a:lnTo>
                    <a:pt x="6" y="36"/>
                  </a:lnTo>
                  <a:lnTo>
                    <a:pt x="2" y="28"/>
                  </a:lnTo>
                  <a:lnTo>
                    <a:pt x="0" y="20"/>
                  </a:lnTo>
                  <a:lnTo>
                    <a:pt x="2" y="12"/>
                  </a:lnTo>
                  <a:lnTo>
                    <a:pt x="6" y="6"/>
                  </a:lnTo>
                  <a:lnTo>
                    <a:pt x="12" y="2"/>
                  </a:lnTo>
                  <a:lnTo>
                    <a:pt x="20" y="0"/>
                  </a:lnTo>
                  <a:close/>
                </a:path>
              </a:pathLst>
            </a:custGeom>
            <a:solidFill>
              <a:srgbClr val="231815"/>
            </a:solidFill>
            <a:ln w="9525">
              <a:solidFill>
                <a:schemeClr val="bg1"/>
              </a:solidFill>
              <a:round/>
              <a:headEnd/>
              <a:tailEnd/>
            </a:ln>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Arial" charset="0"/>
              </a:endParaRPr>
            </a:p>
          </p:txBody>
        </p:sp>
        <p:sp>
          <p:nvSpPr>
            <p:cNvPr id="55" name="Freeform 58"/>
            <p:cNvSpPr>
              <a:spLocks/>
            </p:cNvSpPr>
            <p:nvPr/>
          </p:nvSpPr>
          <p:spPr bwMode="auto">
            <a:xfrm>
              <a:off x="6667500" y="3346451"/>
              <a:ext cx="63500" cy="66675"/>
            </a:xfrm>
            <a:custGeom>
              <a:avLst/>
              <a:gdLst>
                <a:gd name="T0" fmla="*/ 20 w 40"/>
                <a:gd name="T1" fmla="*/ 0 h 42"/>
                <a:gd name="T2" fmla="*/ 20 w 40"/>
                <a:gd name="T3" fmla="*/ 0 h 42"/>
                <a:gd name="T4" fmla="*/ 28 w 40"/>
                <a:gd name="T5" fmla="*/ 2 h 42"/>
                <a:gd name="T6" fmla="*/ 34 w 40"/>
                <a:gd name="T7" fmla="*/ 6 h 42"/>
                <a:gd name="T8" fmla="*/ 38 w 40"/>
                <a:gd name="T9" fmla="*/ 14 h 42"/>
                <a:gd name="T10" fmla="*/ 40 w 40"/>
                <a:gd name="T11" fmla="*/ 22 h 42"/>
                <a:gd name="T12" fmla="*/ 40 w 40"/>
                <a:gd name="T13" fmla="*/ 22 h 42"/>
                <a:gd name="T14" fmla="*/ 38 w 40"/>
                <a:gd name="T15" fmla="*/ 30 h 42"/>
                <a:gd name="T16" fmla="*/ 34 w 40"/>
                <a:gd name="T17" fmla="*/ 36 h 42"/>
                <a:gd name="T18" fmla="*/ 28 w 40"/>
                <a:gd name="T19" fmla="*/ 40 h 42"/>
                <a:gd name="T20" fmla="*/ 20 w 40"/>
                <a:gd name="T21" fmla="*/ 42 h 42"/>
                <a:gd name="T22" fmla="*/ 20 w 40"/>
                <a:gd name="T23" fmla="*/ 42 h 42"/>
                <a:gd name="T24" fmla="*/ 12 w 40"/>
                <a:gd name="T25" fmla="*/ 40 h 42"/>
                <a:gd name="T26" fmla="*/ 6 w 40"/>
                <a:gd name="T27" fmla="*/ 36 h 42"/>
                <a:gd name="T28" fmla="*/ 0 w 40"/>
                <a:gd name="T29" fmla="*/ 30 h 42"/>
                <a:gd name="T30" fmla="*/ 0 w 40"/>
                <a:gd name="T31" fmla="*/ 22 h 42"/>
                <a:gd name="T32" fmla="*/ 0 w 40"/>
                <a:gd name="T33" fmla="*/ 22 h 42"/>
                <a:gd name="T34" fmla="*/ 0 w 40"/>
                <a:gd name="T35" fmla="*/ 14 h 42"/>
                <a:gd name="T36" fmla="*/ 6 w 40"/>
                <a:gd name="T37" fmla="*/ 6 h 42"/>
                <a:gd name="T38" fmla="*/ 12 w 40"/>
                <a:gd name="T39" fmla="*/ 2 h 42"/>
                <a:gd name="T40" fmla="*/ 20 w 40"/>
                <a:gd name="T41" fmla="*/ 0 h 42"/>
                <a:gd name="T42" fmla="*/ 20 w 40"/>
                <a:gd name="T43" fmla="*/ 0 h 4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0" h="42">
                  <a:moveTo>
                    <a:pt x="20" y="0"/>
                  </a:moveTo>
                  <a:lnTo>
                    <a:pt x="20" y="0"/>
                  </a:lnTo>
                  <a:lnTo>
                    <a:pt x="28" y="2"/>
                  </a:lnTo>
                  <a:lnTo>
                    <a:pt x="34" y="6"/>
                  </a:lnTo>
                  <a:lnTo>
                    <a:pt x="38" y="14"/>
                  </a:lnTo>
                  <a:lnTo>
                    <a:pt x="40" y="22"/>
                  </a:lnTo>
                  <a:lnTo>
                    <a:pt x="38" y="30"/>
                  </a:lnTo>
                  <a:lnTo>
                    <a:pt x="34" y="36"/>
                  </a:lnTo>
                  <a:lnTo>
                    <a:pt x="28" y="40"/>
                  </a:lnTo>
                  <a:lnTo>
                    <a:pt x="20" y="42"/>
                  </a:lnTo>
                  <a:lnTo>
                    <a:pt x="12" y="40"/>
                  </a:lnTo>
                  <a:lnTo>
                    <a:pt x="6" y="36"/>
                  </a:lnTo>
                  <a:lnTo>
                    <a:pt x="0" y="30"/>
                  </a:lnTo>
                  <a:lnTo>
                    <a:pt x="0" y="22"/>
                  </a:lnTo>
                  <a:lnTo>
                    <a:pt x="0" y="14"/>
                  </a:lnTo>
                  <a:lnTo>
                    <a:pt x="6" y="6"/>
                  </a:lnTo>
                  <a:lnTo>
                    <a:pt x="12" y="2"/>
                  </a:lnTo>
                  <a:lnTo>
                    <a:pt x="20" y="0"/>
                  </a:lnTo>
                  <a:close/>
                </a:path>
              </a:pathLst>
            </a:custGeom>
            <a:solidFill>
              <a:srgbClr val="231815"/>
            </a:solidFill>
            <a:ln w="9525">
              <a:solidFill>
                <a:schemeClr val="bg1"/>
              </a:solidFill>
              <a:round/>
              <a:headEnd/>
              <a:tailEnd/>
            </a:ln>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Arial" charset="0"/>
              </a:endParaRPr>
            </a:p>
          </p:txBody>
        </p:sp>
        <p:sp>
          <p:nvSpPr>
            <p:cNvPr id="56" name="Freeform 59"/>
            <p:cNvSpPr>
              <a:spLocks/>
            </p:cNvSpPr>
            <p:nvPr/>
          </p:nvSpPr>
          <p:spPr bwMode="auto">
            <a:xfrm>
              <a:off x="5054600" y="3079751"/>
              <a:ext cx="63500" cy="63500"/>
            </a:xfrm>
            <a:custGeom>
              <a:avLst/>
              <a:gdLst>
                <a:gd name="T0" fmla="*/ 20 w 40"/>
                <a:gd name="T1" fmla="*/ 0 h 40"/>
                <a:gd name="T2" fmla="*/ 20 w 40"/>
                <a:gd name="T3" fmla="*/ 0 h 40"/>
                <a:gd name="T4" fmla="*/ 28 w 40"/>
                <a:gd name="T5" fmla="*/ 2 h 40"/>
                <a:gd name="T6" fmla="*/ 34 w 40"/>
                <a:gd name="T7" fmla="*/ 6 h 40"/>
                <a:gd name="T8" fmla="*/ 38 w 40"/>
                <a:gd name="T9" fmla="*/ 12 h 40"/>
                <a:gd name="T10" fmla="*/ 40 w 40"/>
                <a:gd name="T11" fmla="*/ 20 h 40"/>
                <a:gd name="T12" fmla="*/ 40 w 40"/>
                <a:gd name="T13" fmla="*/ 20 h 40"/>
                <a:gd name="T14" fmla="*/ 38 w 40"/>
                <a:gd name="T15" fmla="*/ 28 h 40"/>
                <a:gd name="T16" fmla="*/ 34 w 40"/>
                <a:gd name="T17" fmla="*/ 34 h 40"/>
                <a:gd name="T18" fmla="*/ 28 w 40"/>
                <a:gd name="T19" fmla="*/ 40 h 40"/>
                <a:gd name="T20" fmla="*/ 20 w 40"/>
                <a:gd name="T21" fmla="*/ 40 h 40"/>
                <a:gd name="T22" fmla="*/ 20 w 40"/>
                <a:gd name="T23" fmla="*/ 40 h 40"/>
                <a:gd name="T24" fmla="*/ 12 w 40"/>
                <a:gd name="T25" fmla="*/ 40 h 40"/>
                <a:gd name="T26" fmla="*/ 6 w 40"/>
                <a:gd name="T27" fmla="*/ 34 h 40"/>
                <a:gd name="T28" fmla="*/ 0 w 40"/>
                <a:gd name="T29" fmla="*/ 28 h 40"/>
                <a:gd name="T30" fmla="*/ 0 w 40"/>
                <a:gd name="T31" fmla="*/ 20 h 40"/>
                <a:gd name="T32" fmla="*/ 0 w 40"/>
                <a:gd name="T33" fmla="*/ 20 h 40"/>
                <a:gd name="T34" fmla="*/ 0 w 40"/>
                <a:gd name="T35" fmla="*/ 12 h 40"/>
                <a:gd name="T36" fmla="*/ 6 w 40"/>
                <a:gd name="T37" fmla="*/ 6 h 40"/>
                <a:gd name="T38" fmla="*/ 12 w 40"/>
                <a:gd name="T39" fmla="*/ 2 h 40"/>
                <a:gd name="T40" fmla="*/ 20 w 40"/>
                <a:gd name="T41" fmla="*/ 0 h 40"/>
                <a:gd name="T42" fmla="*/ 20 w 40"/>
                <a:gd name="T43" fmla="*/ 0 h 4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0" h="40">
                  <a:moveTo>
                    <a:pt x="20" y="0"/>
                  </a:moveTo>
                  <a:lnTo>
                    <a:pt x="20" y="0"/>
                  </a:lnTo>
                  <a:lnTo>
                    <a:pt x="28" y="2"/>
                  </a:lnTo>
                  <a:lnTo>
                    <a:pt x="34" y="6"/>
                  </a:lnTo>
                  <a:lnTo>
                    <a:pt x="38" y="12"/>
                  </a:lnTo>
                  <a:lnTo>
                    <a:pt x="40" y="20"/>
                  </a:lnTo>
                  <a:lnTo>
                    <a:pt x="38" y="28"/>
                  </a:lnTo>
                  <a:lnTo>
                    <a:pt x="34" y="34"/>
                  </a:lnTo>
                  <a:lnTo>
                    <a:pt x="28" y="40"/>
                  </a:lnTo>
                  <a:lnTo>
                    <a:pt x="20" y="40"/>
                  </a:lnTo>
                  <a:lnTo>
                    <a:pt x="12" y="40"/>
                  </a:lnTo>
                  <a:lnTo>
                    <a:pt x="6" y="34"/>
                  </a:lnTo>
                  <a:lnTo>
                    <a:pt x="0" y="28"/>
                  </a:lnTo>
                  <a:lnTo>
                    <a:pt x="0" y="20"/>
                  </a:lnTo>
                  <a:lnTo>
                    <a:pt x="0" y="12"/>
                  </a:lnTo>
                  <a:lnTo>
                    <a:pt x="6" y="6"/>
                  </a:lnTo>
                  <a:lnTo>
                    <a:pt x="12" y="2"/>
                  </a:lnTo>
                  <a:lnTo>
                    <a:pt x="20" y="0"/>
                  </a:lnTo>
                  <a:close/>
                </a:path>
              </a:pathLst>
            </a:custGeom>
            <a:solidFill>
              <a:srgbClr val="231815"/>
            </a:solidFill>
            <a:ln w="9525">
              <a:solidFill>
                <a:schemeClr val="bg1"/>
              </a:solidFill>
              <a:round/>
              <a:headEnd/>
              <a:tailEnd/>
            </a:ln>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Arial" charset="0"/>
              </a:endParaRPr>
            </a:p>
          </p:txBody>
        </p:sp>
        <p:sp>
          <p:nvSpPr>
            <p:cNvPr id="57" name="Freeform 60"/>
            <p:cNvSpPr>
              <a:spLocks/>
            </p:cNvSpPr>
            <p:nvPr/>
          </p:nvSpPr>
          <p:spPr bwMode="auto">
            <a:xfrm>
              <a:off x="5803900" y="2654301"/>
              <a:ext cx="63500" cy="63500"/>
            </a:xfrm>
            <a:custGeom>
              <a:avLst/>
              <a:gdLst>
                <a:gd name="T0" fmla="*/ 20 w 40"/>
                <a:gd name="T1" fmla="*/ 0 h 40"/>
                <a:gd name="T2" fmla="*/ 20 w 40"/>
                <a:gd name="T3" fmla="*/ 0 h 40"/>
                <a:gd name="T4" fmla="*/ 28 w 40"/>
                <a:gd name="T5" fmla="*/ 0 h 40"/>
                <a:gd name="T6" fmla="*/ 34 w 40"/>
                <a:gd name="T7" fmla="*/ 6 h 40"/>
                <a:gd name="T8" fmla="*/ 38 w 40"/>
                <a:gd name="T9" fmla="*/ 12 h 40"/>
                <a:gd name="T10" fmla="*/ 40 w 40"/>
                <a:gd name="T11" fmla="*/ 20 h 40"/>
                <a:gd name="T12" fmla="*/ 40 w 40"/>
                <a:gd name="T13" fmla="*/ 20 h 40"/>
                <a:gd name="T14" fmla="*/ 38 w 40"/>
                <a:gd name="T15" fmla="*/ 28 h 40"/>
                <a:gd name="T16" fmla="*/ 34 w 40"/>
                <a:gd name="T17" fmla="*/ 34 h 40"/>
                <a:gd name="T18" fmla="*/ 28 w 40"/>
                <a:gd name="T19" fmla="*/ 38 h 40"/>
                <a:gd name="T20" fmla="*/ 20 w 40"/>
                <a:gd name="T21" fmla="*/ 40 h 40"/>
                <a:gd name="T22" fmla="*/ 20 w 40"/>
                <a:gd name="T23" fmla="*/ 40 h 40"/>
                <a:gd name="T24" fmla="*/ 12 w 40"/>
                <a:gd name="T25" fmla="*/ 38 h 40"/>
                <a:gd name="T26" fmla="*/ 6 w 40"/>
                <a:gd name="T27" fmla="*/ 34 h 40"/>
                <a:gd name="T28" fmla="*/ 0 w 40"/>
                <a:gd name="T29" fmla="*/ 28 h 40"/>
                <a:gd name="T30" fmla="*/ 0 w 40"/>
                <a:gd name="T31" fmla="*/ 20 h 40"/>
                <a:gd name="T32" fmla="*/ 0 w 40"/>
                <a:gd name="T33" fmla="*/ 20 h 40"/>
                <a:gd name="T34" fmla="*/ 0 w 40"/>
                <a:gd name="T35" fmla="*/ 12 h 40"/>
                <a:gd name="T36" fmla="*/ 6 w 40"/>
                <a:gd name="T37" fmla="*/ 6 h 40"/>
                <a:gd name="T38" fmla="*/ 12 w 40"/>
                <a:gd name="T39" fmla="*/ 0 h 40"/>
                <a:gd name="T40" fmla="*/ 20 w 40"/>
                <a:gd name="T41" fmla="*/ 0 h 40"/>
                <a:gd name="T42" fmla="*/ 20 w 40"/>
                <a:gd name="T43" fmla="*/ 0 h 4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0" h="40">
                  <a:moveTo>
                    <a:pt x="20" y="0"/>
                  </a:moveTo>
                  <a:lnTo>
                    <a:pt x="20" y="0"/>
                  </a:lnTo>
                  <a:lnTo>
                    <a:pt x="28" y="0"/>
                  </a:lnTo>
                  <a:lnTo>
                    <a:pt x="34" y="6"/>
                  </a:lnTo>
                  <a:lnTo>
                    <a:pt x="38" y="12"/>
                  </a:lnTo>
                  <a:lnTo>
                    <a:pt x="40" y="20"/>
                  </a:lnTo>
                  <a:lnTo>
                    <a:pt x="38" y="28"/>
                  </a:lnTo>
                  <a:lnTo>
                    <a:pt x="34" y="34"/>
                  </a:lnTo>
                  <a:lnTo>
                    <a:pt x="28" y="38"/>
                  </a:lnTo>
                  <a:lnTo>
                    <a:pt x="20" y="40"/>
                  </a:lnTo>
                  <a:lnTo>
                    <a:pt x="12" y="38"/>
                  </a:lnTo>
                  <a:lnTo>
                    <a:pt x="6" y="34"/>
                  </a:lnTo>
                  <a:lnTo>
                    <a:pt x="0" y="28"/>
                  </a:lnTo>
                  <a:lnTo>
                    <a:pt x="0" y="20"/>
                  </a:lnTo>
                  <a:lnTo>
                    <a:pt x="0" y="12"/>
                  </a:lnTo>
                  <a:lnTo>
                    <a:pt x="6" y="6"/>
                  </a:lnTo>
                  <a:lnTo>
                    <a:pt x="12" y="0"/>
                  </a:lnTo>
                  <a:lnTo>
                    <a:pt x="20" y="0"/>
                  </a:lnTo>
                  <a:close/>
                </a:path>
              </a:pathLst>
            </a:custGeom>
            <a:solidFill>
              <a:srgbClr val="231815"/>
            </a:solidFill>
            <a:ln w="9525">
              <a:solidFill>
                <a:schemeClr val="bg1"/>
              </a:solidFill>
              <a:round/>
              <a:headEnd/>
              <a:tailEnd/>
            </a:ln>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Arial" charset="0"/>
              </a:endParaRPr>
            </a:p>
          </p:txBody>
        </p:sp>
        <p:sp>
          <p:nvSpPr>
            <p:cNvPr id="58" name="Freeform 61"/>
            <p:cNvSpPr>
              <a:spLocks/>
            </p:cNvSpPr>
            <p:nvPr/>
          </p:nvSpPr>
          <p:spPr bwMode="auto">
            <a:xfrm>
              <a:off x="6645275" y="2870201"/>
              <a:ext cx="66675" cy="66675"/>
            </a:xfrm>
            <a:custGeom>
              <a:avLst/>
              <a:gdLst>
                <a:gd name="T0" fmla="*/ 22 w 42"/>
                <a:gd name="T1" fmla="*/ 0 h 42"/>
                <a:gd name="T2" fmla="*/ 22 w 42"/>
                <a:gd name="T3" fmla="*/ 0 h 42"/>
                <a:gd name="T4" fmla="*/ 30 w 42"/>
                <a:gd name="T5" fmla="*/ 2 h 42"/>
                <a:gd name="T6" fmla="*/ 36 w 42"/>
                <a:gd name="T7" fmla="*/ 6 h 42"/>
                <a:gd name="T8" fmla="*/ 40 w 42"/>
                <a:gd name="T9" fmla="*/ 14 h 42"/>
                <a:gd name="T10" fmla="*/ 42 w 42"/>
                <a:gd name="T11" fmla="*/ 22 h 42"/>
                <a:gd name="T12" fmla="*/ 42 w 42"/>
                <a:gd name="T13" fmla="*/ 22 h 42"/>
                <a:gd name="T14" fmla="*/ 40 w 42"/>
                <a:gd name="T15" fmla="*/ 30 h 42"/>
                <a:gd name="T16" fmla="*/ 36 w 42"/>
                <a:gd name="T17" fmla="*/ 36 h 42"/>
                <a:gd name="T18" fmla="*/ 30 w 42"/>
                <a:gd name="T19" fmla="*/ 40 h 42"/>
                <a:gd name="T20" fmla="*/ 22 w 42"/>
                <a:gd name="T21" fmla="*/ 42 h 42"/>
                <a:gd name="T22" fmla="*/ 22 w 42"/>
                <a:gd name="T23" fmla="*/ 42 h 42"/>
                <a:gd name="T24" fmla="*/ 14 w 42"/>
                <a:gd name="T25" fmla="*/ 40 h 42"/>
                <a:gd name="T26" fmla="*/ 6 w 42"/>
                <a:gd name="T27" fmla="*/ 36 h 42"/>
                <a:gd name="T28" fmla="*/ 2 w 42"/>
                <a:gd name="T29" fmla="*/ 30 h 42"/>
                <a:gd name="T30" fmla="*/ 0 w 42"/>
                <a:gd name="T31" fmla="*/ 22 h 42"/>
                <a:gd name="T32" fmla="*/ 0 w 42"/>
                <a:gd name="T33" fmla="*/ 22 h 42"/>
                <a:gd name="T34" fmla="*/ 2 w 42"/>
                <a:gd name="T35" fmla="*/ 14 h 42"/>
                <a:gd name="T36" fmla="*/ 6 w 42"/>
                <a:gd name="T37" fmla="*/ 6 h 42"/>
                <a:gd name="T38" fmla="*/ 14 w 42"/>
                <a:gd name="T39" fmla="*/ 2 h 42"/>
                <a:gd name="T40" fmla="*/ 22 w 42"/>
                <a:gd name="T41" fmla="*/ 0 h 42"/>
                <a:gd name="T42" fmla="*/ 22 w 42"/>
                <a:gd name="T43" fmla="*/ 0 h 4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2" h="42">
                  <a:moveTo>
                    <a:pt x="22" y="0"/>
                  </a:moveTo>
                  <a:lnTo>
                    <a:pt x="22" y="0"/>
                  </a:lnTo>
                  <a:lnTo>
                    <a:pt x="30" y="2"/>
                  </a:lnTo>
                  <a:lnTo>
                    <a:pt x="36" y="6"/>
                  </a:lnTo>
                  <a:lnTo>
                    <a:pt x="40" y="14"/>
                  </a:lnTo>
                  <a:lnTo>
                    <a:pt x="42" y="22"/>
                  </a:lnTo>
                  <a:lnTo>
                    <a:pt x="40" y="30"/>
                  </a:lnTo>
                  <a:lnTo>
                    <a:pt x="36" y="36"/>
                  </a:lnTo>
                  <a:lnTo>
                    <a:pt x="30" y="40"/>
                  </a:lnTo>
                  <a:lnTo>
                    <a:pt x="22" y="42"/>
                  </a:lnTo>
                  <a:lnTo>
                    <a:pt x="14" y="40"/>
                  </a:lnTo>
                  <a:lnTo>
                    <a:pt x="6" y="36"/>
                  </a:lnTo>
                  <a:lnTo>
                    <a:pt x="2" y="30"/>
                  </a:lnTo>
                  <a:lnTo>
                    <a:pt x="0" y="22"/>
                  </a:lnTo>
                  <a:lnTo>
                    <a:pt x="2" y="14"/>
                  </a:lnTo>
                  <a:lnTo>
                    <a:pt x="6" y="6"/>
                  </a:lnTo>
                  <a:lnTo>
                    <a:pt x="14" y="2"/>
                  </a:lnTo>
                  <a:lnTo>
                    <a:pt x="22" y="0"/>
                  </a:lnTo>
                  <a:close/>
                </a:path>
              </a:pathLst>
            </a:custGeom>
            <a:solidFill>
              <a:schemeClr val="tx1"/>
            </a:solidFill>
            <a:ln w="9525">
              <a:solidFill>
                <a:schemeClr val="bg1"/>
              </a:solidFill>
              <a:round/>
              <a:headEnd/>
              <a:tailEnd/>
            </a:ln>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Arial" charset="0"/>
              </a:endParaRPr>
            </a:p>
          </p:txBody>
        </p:sp>
        <p:sp>
          <p:nvSpPr>
            <p:cNvPr id="59" name="Freeform 62"/>
            <p:cNvSpPr>
              <a:spLocks/>
            </p:cNvSpPr>
            <p:nvPr/>
          </p:nvSpPr>
          <p:spPr bwMode="auto">
            <a:xfrm>
              <a:off x="7394575" y="2266951"/>
              <a:ext cx="66675" cy="63500"/>
            </a:xfrm>
            <a:custGeom>
              <a:avLst/>
              <a:gdLst>
                <a:gd name="T0" fmla="*/ 22 w 42"/>
                <a:gd name="T1" fmla="*/ 0 h 40"/>
                <a:gd name="T2" fmla="*/ 22 w 42"/>
                <a:gd name="T3" fmla="*/ 0 h 40"/>
                <a:gd name="T4" fmla="*/ 30 w 42"/>
                <a:gd name="T5" fmla="*/ 0 h 40"/>
                <a:gd name="T6" fmla="*/ 36 w 42"/>
                <a:gd name="T7" fmla="*/ 6 h 40"/>
                <a:gd name="T8" fmla="*/ 40 w 42"/>
                <a:gd name="T9" fmla="*/ 12 h 40"/>
                <a:gd name="T10" fmla="*/ 42 w 42"/>
                <a:gd name="T11" fmla="*/ 20 h 40"/>
                <a:gd name="T12" fmla="*/ 42 w 42"/>
                <a:gd name="T13" fmla="*/ 20 h 40"/>
                <a:gd name="T14" fmla="*/ 40 w 42"/>
                <a:gd name="T15" fmla="*/ 28 h 40"/>
                <a:gd name="T16" fmla="*/ 36 w 42"/>
                <a:gd name="T17" fmla="*/ 34 h 40"/>
                <a:gd name="T18" fmla="*/ 30 w 42"/>
                <a:gd name="T19" fmla="*/ 38 h 40"/>
                <a:gd name="T20" fmla="*/ 22 w 42"/>
                <a:gd name="T21" fmla="*/ 40 h 40"/>
                <a:gd name="T22" fmla="*/ 22 w 42"/>
                <a:gd name="T23" fmla="*/ 40 h 40"/>
                <a:gd name="T24" fmla="*/ 14 w 42"/>
                <a:gd name="T25" fmla="*/ 38 h 40"/>
                <a:gd name="T26" fmla="*/ 6 w 42"/>
                <a:gd name="T27" fmla="*/ 34 h 40"/>
                <a:gd name="T28" fmla="*/ 2 w 42"/>
                <a:gd name="T29" fmla="*/ 28 h 40"/>
                <a:gd name="T30" fmla="*/ 0 w 42"/>
                <a:gd name="T31" fmla="*/ 20 h 40"/>
                <a:gd name="T32" fmla="*/ 0 w 42"/>
                <a:gd name="T33" fmla="*/ 20 h 40"/>
                <a:gd name="T34" fmla="*/ 2 w 42"/>
                <a:gd name="T35" fmla="*/ 12 h 40"/>
                <a:gd name="T36" fmla="*/ 6 w 42"/>
                <a:gd name="T37" fmla="*/ 6 h 40"/>
                <a:gd name="T38" fmla="*/ 14 w 42"/>
                <a:gd name="T39" fmla="*/ 0 h 40"/>
                <a:gd name="T40" fmla="*/ 22 w 42"/>
                <a:gd name="T41" fmla="*/ 0 h 40"/>
                <a:gd name="T42" fmla="*/ 22 w 42"/>
                <a:gd name="T43" fmla="*/ 0 h 4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2" h="40">
                  <a:moveTo>
                    <a:pt x="22" y="0"/>
                  </a:moveTo>
                  <a:lnTo>
                    <a:pt x="22" y="0"/>
                  </a:lnTo>
                  <a:lnTo>
                    <a:pt x="30" y="0"/>
                  </a:lnTo>
                  <a:lnTo>
                    <a:pt x="36" y="6"/>
                  </a:lnTo>
                  <a:lnTo>
                    <a:pt x="40" y="12"/>
                  </a:lnTo>
                  <a:lnTo>
                    <a:pt x="42" y="20"/>
                  </a:lnTo>
                  <a:lnTo>
                    <a:pt x="40" y="28"/>
                  </a:lnTo>
                  <a:lnTo>
                    <a:pt x="36" y="34"/>
                  </a:lnTo>
                  <a:lnTo>
                    <a:pt x="30" y="38"/>
                  </a:lnTo>
                  <a:lnTo>
                    <a:pt x="22" y="40"/>
                  </a:lnTo>
                  <a:lnTo>
                    <a:pt x="14" y="38"/>
                  </a:lnTo>
                  <a:lnTo>
                    <a:pt x="6" y="34"/>
                  </a:lnTo>
                  <a:lnTo>
                    <a:pt x="2" y="28"/>
                  </a:lnTo>
                  <a:lnTo>
                    <a:pt x="0" y="20"/>
                  </a:lnTo>
                  <a:lnTo>
                    <a:pt x="2" y="12"/>
                  </a:lnTo>
                  <a:lnTo>
                    <a:pt x="6" y="6"/>
                  </a:lnTo>
                  <a:lnTo>
                    <a:pt x="14" y="0"/>
                  </a:lnTo>
                  <a:lnTo>
                    <a:pt x="22" y="0"/>
                  </a:lnTo>
                  <a:close/>
                </a:path>
              </a:pathLst>
            </a:custGeom>
            <a:solidFill>
              <a:srgbClr val="231815"/>
            </a:solidFill>
            <a:ln w="9525">
              <a:solidFill>
                <a:schemeClr val="bg1"/>
              </a:solidFill>
              <a:round/>
              <a:headEnd/>
              <a:tailEnd/>
            </a:ln>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Arial" charset="0"/>
              </a:endParaRPr>
            </a:p>
          </p:txBody>
        </p:sp>
        <p:sp>
          <p:nvSpPr>
            <p:cNvPr id="60" name="Freeform 63"/>
            <p:cNvSpPr>
              <a:spLocks/>
            </p:cNvSpPr>
            <p:nvPr/>
          </p:nvSpPr>
          <p:spPr bwMode="auto">
            <a:xfrm>
              <a:off x="7559675" y="1882776"/>
              <a:ext cx="63500" cy="66675"/>
            </a:xfrm>
            <a:custGeom>
              <a:avLst/>
              <a:gdLst>
                <a:gd name="T0" fmla="*/ 20 w 40"/>
                <a:gd name="T1" fmla="*/ 0 h 42"/>
                <a:gd name="T2" fmla="*/ 20 w 40"/>
                <a:gd name="T3" fmla="*/ 0 h 42"/>
                <a:gd name="T4" fmla="*/ 28 w 40"/>
                <a:gd name="T5" fmla="*/ 2 h 42"/>
                <a:gd name="T6" fmla="*/ 34 w 40"/>
                <a:gd name="T7" fmla="*/ 6 h 42"/>
                <a:gd name="T8" fmla="*/ 40 w 40"/>
                <a:gd name="T9" fmla="*/ 14 h 42"/>
                <a:gd name="T10" fmla="*/ 40 w 40"/>
                <a:gd name="T11" fmla="*/ 20 h 42"/>
                <a:gd name="T12" fmla="*/ 40 w 40"/>
                <a:gd name="T13" fmla="*/ 20 h 42"/>
                <a:gd name="T14" fmla="*/ 40 w 40"/>
                <a:gd name="T15" fmla="*/ 28 h 42"/>
                <a:gd name="T16" fmla="*/ 34 w 40"/>
                <a:gd name="T17" fmla="*/ 36 h 42"/>
                <a:gd name="T18" fmla="*/ 28 w 40"/>
                <a:gd name="T19" fmla="*/ 40 h 42"/>
                <a:gd name="T20" fmla="*/ 20 w 40"/>
                <a:gd name="T21" fmla="*/ 42 h 42"/>
                <a:gd name="T22" fmla="*/ 20 w 40"/>
                <a:gd name="T23" fmla="*/ 42 h 42"/>
                <a:gd name="T24" fmla="*/ 12 w 40"/>
                <a:gd name="T25" fmla="*/ 40 h 42"/>
                <a:gd name="T26" fmla="*/ 6 w 40"/>
                <a:gd name="T27" fmla="*/ 36 h 42"/>
                <a:gd name="T28" fmla="*/ 2 w 40"/>
                <a:gd name="T29" fmla="*/ 28 h 42"/>
                <a:gd name="T30" fmla="*/ 0 w 40"/>
                <a:gd name="T31" fmla="*/ 20 h 42"/>
                <a:gd name="T32" fmla="*/ 0 w 40"/>
                <a:gd name="T33" fmla="*/ 20 h 42"/>
                <a:gd name="T34" fmla="*/ 2 w 40"/>
                <a:gd name="T35" fmla="*/ 14 h 42"/>
                <a:gd name="T36" fmla="*/ 6 w 40"/>
                <a:gd name="T37" fmla="*/ 6 h 42"/>
                <a:gd name="T38" fmla="*/ 12 w 40"/>
                <a:gd name="T39" fmla="*/ 2 h 42"/>
                <a:gd name="T40" fmla="*/ 20 w 40"/>
                <a:gd name="T41" fmla="*/ 0 h 42"/>
                <a:gd name="T42" fmla="*/ 20 w 40"/>
                <a:gd name="T43" fmla="*/ 0 h 4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0" h="42">
                  <a:moveTo>
                    <a:pt x="20" y="0"/>
                  </a:moveTo>
                  <a:lnTo>
                    <a:pt x="20" y="0"/>
                  </a:lnTo>
                  <a:lnTo>
                    <a:pt x="28" y="2"/>
                  </a:lnTo>
                  <a:lnTo>
                    <a:pt x="34" y="6"/>
                  </a:lnTo>
                  <a:lnTo>
                    <a:pt x="40" y="14"/>
                  </a:lnTo>
                  <a:lnTo>
                    <a:pt x="40" y="20"/>
                  </a:lnTo>
                  <a:lnTo>
                    <a:pt x="40" y="28"/>
                  </a:lnTo>
                  <a:lnTo>
                    <a:pt x="34" y="36"/>
                  </a:lnTo>
                  <a:lnTo>
                    <a:pt x="28" y="40"/>
                  </a:lnTo>
                  <a:lnTo>
                    <a:pt x="20" y="42"/>
                  </a:lnTo>
                  <a:lnTo>
                    <a:pt x="12" y="40"/>
                  </a:lnTo>
                  <a:lnTo>
                    <a:pt x="6" y="36"/>
                  </a:lnTo>
                  <a:lnTo>
                    <a:pt x="2" y="28"/>
                  </a:lnTo>
                  <a:lnTo>
                    <a:pt x="0" y="20"/>
                  </a:lnTo>
                  <a:lnTo>
                    <a:pt x="2" y="14"/>
                  </a:lnTo>
                  <a:lnTo>
                    <a:pt x="6" y="6"/>
                  </a:lnTo>
                  <a:lnTo>
                    <a:pt x="12" y="2"/>
                  </a:lnTo>
                  <a:lnTo>
                    <a:pt x="20" y="0"/>
                  </a:lnTo>
                  <a:close/>
                </a:path>
              </a:pathLst>
            </a:custGeom>
            <a:solidFill>
              <a:srgbClr val="231815"/>
            </a:solidFill>
            <a:ln w="9525">
              <a:solidFill>
                <a:schemeClr val="bg1"/>
              </a:solidFill>
              <a:round/>
              <a:headEnd/>
              <a:tailEnd/>
            </a:ln>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Arial" charset="0"/>
              </a:endParaRPr>
            </a:p>
          </p:txBody>
        </p:sp>
        <p:sp>
          <p:nvSpPr>
            <p:cNvPr id="61" name="Freeform 64"/>
            <p:cNvSpPr>
              <a:spLocks/>
            </p:cNvSpPr>
            <p:nvPr/>
          </p:nvSpPr>
          <p:spPr bwMode="auto">
            <a:xfrm>
              <a:off x="7645400" y="1539876"/>
              <a:ext cx="63500" cy="66675"/>
            </a:xfrm>
            <a:custGeom>
              <a:avLst/>
              <a:gdLst>
                <a:gd name="T0" fmla="*/ 20 w 40"/>
                <a:gd name="T1" fmla="*/ 0 h 42"/>
                <a:gd name="T2" fmla="*/ 20 w 40"/>
                <a:gd name="T3" fmla="*/ 0 h 42"/>
                <a:gd name="T4" fmla="*/ 28 w 40"/>
                <a:gd name="T5" fmla="*/ 2 h 42"/>
                <a:gd name="T6" fmla="*/ 34 w 40"/>
                <a:gd name="T7" fmla="*/ 6 h 42"/>
                <a:gd name="T8" fmla="*/ 38 w 40"/>
                <a:gd name="T9" fmla="*/ 14 h 42"/>
                <a:gd name="T10" fmla="*/ 40 w 40"/>
                <a:gd name="T11" fmla="*/ 22 h 42"/>
                <a:gd name="T12" fmla="*/ 40 w 40"/>
                <a:gd name="T13" fmla="*/ 22 h 42"/>
                <a:gd name="T14" fmla="*/ 38 w 40"/>
                <a:gd name="T15" fmla="*/ 30 h 42"/>
                <a:gd name="T16" fmla="*/ 34 w 40"/>
                <a:gd name="T17" fmla="*/ 36 h 42"/>
                <a:gd name="T18" fmla="*/ 28 w 40"/>
                <a:gd name="T19" fmla="*/ 40 h 42"/>
                <a:gd name="T20" fmla="*/ 20 w 40"/>
                <a:gd name="T21" fmla="*/ 42 h 42"/>
                <a:gd name="T22" fmla="*/ 20 w 40"/>
                <a:gd name="T23" fmla="*/ 42 h 42"/>
                <a:gd name="T24" fmla="*/ 12 w 40"/>
                <a:gd name="T25" fmla="*/ 40 h 42"/>
                <a:gd name="T26" fmla="*/ 6 w 40"/>
                <a:gd name="T27" fmla="*/ 36 h 42"/>
                <a:gd name="T28" fmla="*/ 0 w 40"/>
                <a:gd name="T29" fmla="*/ 30 h 42"/>
                <a:gd name="T30" fmla="*/ 0 w 40"/>
                <a:gd name="T31" fmla="*/ 22 h 42"/>
                <a:gd name="T32" fmla="*/ 0 w 40"/>
                <a:gd name="T33" fmla="*/ 22 h 42"/>
                <a:gd name="T34" fmla="*/ 0 w 40"/>
                <a:gd name="T35" fmla="*/ 14 h 42"/>
                <a:gd name="T36" fmla="*/ 6 w 40"/>
                <a:gd name="T37" fmla="*/ 6 h 42"/>
                <a:gd name="T38" fmla="*/ 12 w 40"/>
                <a:gd name="T39" fmla="*/ 2 h 42"/>
                <a:gd name="T40" fmla="*/ 20 w 40"/>
                <a:gd name="T41" fmla="*/ 0 h 42"/>
                <a:gd name="T42" fmla="*/ 20 w 40"/>
                <a:gd name="T43" fmla="*/ 0 h 4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0" h="42">
                  <a:moveTo>
                    <a:pt x="20" y="0"/>
                  </a:moveTo>
                  <a:lnTo>
                    <a:pt x="20" y="0"/>
                  </a:lnTo>
                  <a:lnTo>
                    <a:pt x="28" y="2"/>
                  </a:lnTo>
                  <a:lnTo>
                    <a:pt x="34" y="6"/>
                  </a:lnTo>
                  <a:lnTo>
                    <a:pt x="38" y="14"/>
                  </a:lnTo>
                  <a:lnTo>
                    <a:pt x="40" y="22"/>
                  </a:lnTo>
                  <a:lnTo>
                    <a:pt x="38" y="30"/>
                  </a:lnTo>
                  <a:lnTo>
                    <a:pt x="34" y="36"/>
                  </a:lnTo>
                  <a:lnTo>
                    <a:pt x="28" y="40"/>
                  </a:lnTo>
                  <a:lnTo>
                    <a:pt x="20" y="42"/>
                  </a:lnTo>
                  <a:lnTo>
                    <a:pt x="12" y="40"/>
                  </a:lnTo>
                  <a:lnTo>
                    <a:pt x="6" y="36"/>
                  </a:lnTo>
                  <a:lnTo>
                    <a:pt x="0" y="30"/>
                  </a:lnTo>
                  <a:lnTo>
                    <a:pt x="0" y="22"/>
                  </a:lnTo>
                  <a:lnTo>
                    <a:pt x="0" y="14"/>
                  </a:lnTo>
                  <a:lnTo>
                    <a:pt x="6" y="6"/>
                  </a:lnTo>
                  <a:lnTo>
                    <a:pt x="12" y="2"/>
                  </a:lnTo>
                  <a:lnTo>
                    <a:pt x="20" y="0"/>
                  </a:lnTo>
                  <a:close/>
                </a:path>
              </a:pathLst>
            </a:custGeom>
            <a:solidFill>
              <a:srgbClr val="231815"/>
            </a:solidFill>
            <a:ln w="9525">
              <a:solidFill>
                <a:schemeClr val="bg1"/>
              </a:solidFill>
              <a:round/>
              <a:headEnd/>
              <a:tailEnd/>
            </a:ln>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Arial" charset="0"/>
              </a:endParaRPr>
            </a:p>
          </p:txBody>
        </p:sp>
        <p:sp>
          <p:nvSpPr>
            <p:cNvPr id="62" name="Freeform 65"/>
            <p:cNvSpPr>
              <a:spLocks/>
            </p:cNvSpPr>
            <p:nvPr/>
          </p:nvSpPr>
          <p:spPr bwMode="auto">
            <a:xfrm>
              <a:off x="4708525" y="3597276"/>
              <a:ext cx="82550" cy="82550"/>
            </a:xfrm>
            <a:custGeom>
              <a:avLst/>
              <a:gdLst>
                <a:gd name="T0" fmla="*/ 26 w 52"/>
                <a:gd name="T1" fmla="*/ 0 h 52"/>
                <a:gd name="T2" fmla="*/ 26 w 52"/>
                <a:gd name="T3" fmla="*/ 0 h 52"/>
                <a:gd name="T4" fmla="*/ 36 w 52"/>
                <a:gd name="T5" fmla="*/ 4 h 52"/>
                <a:gd name="T6" fmla="*/ 44 w 52"/>
                <a:gd name="T7" fmla="*/ 8 h 52"/>
                <a:gd name="T8" fmla="*/ 50 w 52"/>
                <a:gd name="T9" fmla="*/ 16 h 52"/>
                <a:gd name="T10" fmla="*/ 52 w 52"/>
                <a:gd name="T11" fmla="*/ 26 h 52"/>
                <a:gd name="T12" fmla="*/ 52 w 52"/>
                <a:gd name="T13" fmla="*/ 26 h 52"/>
                <a:gd name="T14" fmla="*/ 50 w 52"/>
                <a:gd name="T15" fmla="*/ 36 h 52"/>
                <a:gd name="T16" fmla="*/ 44 w 52"/>
                <a:gd name="T17" fmla="*/ 44 h 52"/>
                <a:gd name="T18" fmla="*/ 36 w 52"/>
                <a:gd name="T19" fmla="*/ 50 h 52"/>
                <a:gd name="T20" fmla="*/ 26 w 52"/>
                <a:gd name="T21" fmla="*/ 52 h 52"/>
                <a:gd name="T22" fmla="*/ 26 w 52"/>
                <a:gd name="T23" fmla="*/ 52 h 52"/>
                <a:gd name="T24" fmla="*/ 16 w 52"/>
                <a:gd name="T25" fmla="*/ 50 h 52"/>
                <a:gd name="T26" fmla="*/ 8 w 52"/>
                <a:gd name="T27" fmla="*/ 44 h 52"/>
                <a:gd name="T28" fmla="*/ 2 w 52"/>
                <a:gd name="T29" fmla="*/ 36 h 52"/>
                <a:gd name="T30" fmla="*/ 0 w 52"/>
                <a:gd name="T31" fmla="*/ 26 h 52"/>
                <a:gd name="T32" fmla="*/ 0 w 52"/>
                <a:gd name="T33" fmla="*/ 26 h 52"/>
                <a:gd name="T34" fmla="*/ 2 w 52"/>
                <a:gd name="T35" fmla="*/ 16 h 52"/>
                <a:gd name="T36" fmla="*/ 8 w 52"/>
                <a:gd name="T37" fmla="*/ 8 h 52"/>
                <a:gd name="T38" fmla="*/ 16 w 52"/>
                <a:gd name="T39" fmla="*/ 4 h 52"/>
                <a:gd name="T40" fmla="*/ 26 w 52"/>
                <a:gd name="T41" fmla="*/ 0 h 52"/>
                <a:gd name="T42" fmla="*/ 26 w 52"/>
                <a:gd name="T43" fmla="*/ 0 h 5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52" h="52">
                  <a:moveTo>
                    <a:pt x="26" y="0"/>
                  </a:moveTo>
                  <a:lnTo>
                    <a:pt x="26" y="0"/>
                  </a:lnTo>
                  <a:lnTo>
                    <a:pt x="36" y="4"/>
                  </a:lnTo>
                  <a:lnTo>
                    <a:pt x="44" y="8"/>
                  </a:lnTo>
                  <a:lnTo>
                    <a:pt x="50" y="16"/>
                  </a:lnTo>
                  <a:lnTo>
                    <a:pt x="52" y="26"/>
                  </a:lnTo>
                  <a:lnTo>
                    <a:pt x="50" y="36"/>
                  </a:lnTo>
                  <a:lnTo>
                    <a:pt x="44" y="44"/>
                  </a:lnTo>
                  <a:lnTo>
                    <a:pt x="36" y="50"/>
                  </a:lnTo>
                  <a:lnTo>
                    <a:pt x="26" y="52"/>
                  </a:lnTo>
                  <a:lnTo>
                    <a:pt x="16" y="50"/>
                  </a:lnTo>
                  <a:lnTo>
                    <a:pt x="8" y="44"/>
                  </a:lnTo>
                  <a:lnTo>
                    <a:pt x="2" y="36"/>
                  </a:lnTo>
                  <a:lnTo>
                    <a:pt x="0" y="26"/>
                  </a:lnTo>
                  <a:lnTo>
                    <a:pt x="2" y="16"/>
                  </a:lnTo>
                  <a:lnTo>
                    <a:pt x="8" y="8"/>
                  </a:lnTo>
                  <a:lnTo>
                    <a:pt x="16" y="4"/>
                  </a:lnTo>
                  <a:lnTo>
                    <a:pt x="26" y="0"/>
                  </a:lnTo>
                  <a:close/>
                </a:path>
              </a:pathLst>
            </a:custGeom>
            <a:solidFill>
              <a:srgbClr val="231815"/>
            </a:solidFill>
            <a:ln w="9525">
              <a:solidFill>
                <a:schemeClr val="bg1"/>
              </a:solidFill>
              <a:round/>
              <a:headEnd/>
              <a:tailEnd/>
            </a:ln>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Arial" charset="0"/>
              </a:endParaRPr>
            </a:p>
          </p:txBody>
        </p:sp>
        <p:sp>
          <p:nvSpPr>
            <p:cNvPr id="63" name="Freeform 66"/>
            <p:cNvSpPr>
              <a:spLocks/>
            </p:cNvSpPr>
            <p:nvPr/>
          </p:nvSpPr>
          <p:spPr bwMode="auto">
            <a:xfrm>
              <a:off x="5759450" y="6537326"/>
              <a:ext cx="63500" cy="63500"/>
            </a:xfrm>
            <a:custGeom>
              <a:avLst/>
              <a:gdLst>
                <a:gd name="T0" fmla="*/ 20 w 40"/>
                <a:gd name="T1" fmla="*/ 0 h 40"/>
                <a:gd name="T2" fmla="*/ 20 w 40"/>
                <a:gd name="T3" fmla="*/ 0 h 40"/>
                <a:gd name="T4" fmla="*/ 28 w 40"/>
                <a:gd name="T5" fmla="*/ 2 h 40"/>
                <a:gd name="T6" fmla="*/ 34 w 40"/>
                <a:gd name="T7" fmla="*/ 6 h 40"/>
                <a:gd name="T8" fmla="*/ 38 w 40"/>
                <a:gd name="T9" fmla="*/ 12 h 40"/>
                <a:gd name="T10" fmla="*/ 40 w 40"/>
                <a:gd name="T11" fmla="*/ 20 h 40"/>
                <a:gd name="T12" fmla="*/ 40 w 40"/>
                <a:gd name="T13" fmla="*/ 20 h 40"/>
                <a:gd name="T14" fmla="*/ 38 w 40"/>
                <a:gd name="T15" fmla="*/ 28 h 40"/>
                <a:gd name="T16" fmla="*/ 34 w 40"/>
                <a:gd name="T17" fmla="*/ 34 h 40"/>
                <a:gd name="T18" fmla="*/ 28 w 40"/>
                <a:gd name="T19" fmla="*/ 38 h 40"/>
                <a:gd name="T20" fmla="*/ 20 w 40"/>
                <a:gd name="T21" fmla="*/ 40 h 40"/>
                <a:gd name="T22" fmla="*/ 20 w 40"/>
                <a:gd name="T23" fmla="*/ 40 h 40"/>
                <a:gd name="T24" fmla="*/ 12 w 40"/>
                <a:gd name="T25" fmla="*/ 38 h 40"/>
                <a:gd name="T26" fmla="*/ 6 w 40"/>
                <a:gd name="T27" fmla="*/ 34 h 40"/>
                <a:gd name="T28" fmla="*/ 0 w 40"/>
                <a:gd name="T29" fmla="*/ 28 h 40"/>
                <a:gd name="T30" fmla="*/ 0 w 40"/>
                <a:gd name="T31" fmla="*/ 20 h 40"/>
                <a:gd name="T32" fmla="*/ 0 w 40"/>
                <a:gd name="T33" fmla="*/ 20 h 40"/>
                <a:gd name="T34" fmla="*/ 0 w 40"/>
                <a:gd name="T35" fmla="*/ 12 h 40"/>
                <a:gd name="T36" fmla="*/ 6 w 40"/>
                <a:gd name="T37" fmla="*/ 6 h 40"/>
                <a:gd name="T38" fmla="*/ 12 w 40"/>
                <a:gd name="T39" fmla="*/ 2 h 40"/>
                <a:gd name="T40" fmla="*/ 20 w 40"/>
                <a:gd name="T41" fmla="*/ 0 h 40"/>
                <a:gd name="T42" fmla="*/ 20 w 40"/>
                <a:gd name="T43" fmla="*/ 0 h 4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0" h="40">
                  <a:moveTo>
                    <a:pt x="20" y="0"/>
                  </a:moveTo>
                  <a:lnTo>
                    <a:pt x="20" y="0"/>
                  </a:lnTo>
                  <a:lnTo>
                    <a:pt x="28" y="2"/>
                  </a:lnTo>
                  <a:lnTo>
                    <a:pt x="34" y="6"/>
                  </a:lnTo>
                  <a:lnTo>
                    <a:pt x="38" y="12"/>
                  </a:lnTo>
                  <a:lnTo>
                    <a:pt x="40" y="20"/>
                  </a:lnTo>
                  <a:lnTo>
                    <a:pt x="38" y="28"/>
                  </a:lnTo>
                  <a:lnTo>
                    <a:pt x="34" y="34"/>
                  </a:lnTo>
                  <a:lnTo>
                    <a:pt x="28" y="38"/>
                  </a:lnTo>
                  <a:lnTo>
                    <a:pt x="20" y="40"/>
                  </a:lnTo>
                  <a:lnTo>
                    <a:pt x="12" y="38"/>
                  </a:lnTo>
                  <a:lnTo>
                    <a:pt x="6" y="34"/>
                  </a:lnTo>
                  <a:lnTo>
                    <a:pt x="0" y="28"/>
                  </a:lnTo>
                  <a:lnTo>
                    <a:pt x="0" y="20"/>
                  </a:lnTo>
                  <a:lnTo>
                    <a:pt x="0" y="12"/>
                  </a:lnTo>
                  <a:lnTo>
                    <a:pt x="6" y="6"/>
                  </a:lnTo>
                  <a:lnTo>
                    <a:pt x="12" y="2"/>
                  </a:lnTo>
                  <a:lnTo>
                    <a:pt x="20" y="0"/>
                  </a:lnTo>
                  <a:close/>
                </a:path>
              </a:pathLst>
            </a:custGeom>
            <a:solidFill>
              <a:srgbClr val="231815"/>
            </a:solidFill>
            <a:ln w="9525">
              <a:solidFill>
                <a:schemeClr val="bg1"/>
              </a:solidFill>
              <a:round/>
              <a:headEnd/>
              <a:tailEnd/>
            </a:ln>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Arial" charset="0"/>
              </a:endParaRPr>
            </a:p>
          </p:txBody>
        </p:sp>
        <p:sp>
          <p:nvSpPr>
            <p:cNvPr id="64" name="Freeform 67"/>
            <p:cNvSpPr>
              <a:spLocks/>
            </p:cNvSpPr>
            <p:nvPr/>
          </p:nvSpPr>
          <p:spPr bwMode="auto">
            <a:xfrm>
              <a:off x="6429375" y="6045201"/>
              <a:ext cx="66675" cy="63500"/>
            </a:xfrm>
            <a:custGeom>
              <a:avLst/>
              <a:gdLst>
                <a:gd name="T0" fmla="*/ 22 w 42"/>
                <a:gd name="T1" fmla="*/ 0 h 40"/>
                <a:gd name="T2" fmla="*/ 22 w 42"/>
                <a:gd name="T3" fmla="*/ 0 h 40"/>
                <a:gd name="T4" fmla="*/ 30 w 42"/>
                <a:gd name="T5" fmla="*/ 2 h 40"/>
                <a:gd name="T6" fmla="*/ 36 w 42"/>
                <a:gd name="T7" fmla="*/ 6 h 40"/>
                <a:gd name="T8" fmla="*/ 40 w 42"/>
                <a:gd name="T9" fmla="*/ 12 h 40"/>
                <a:gd name="T10" fmla="*/ 42 w 42"/>
                <a:gd name="T11" fmla="*/ 20 h 40"/>
                <a:gd name="T12" fmla="*/ 42 w 42"/>
                <a:gd name="T13" fmla="*/ 20 h 40"/>
                <a:gd name="T14" fmla="*/ 40 w 42"/>
                <a:gd name="T15" fmla="*/ 28 h 40"/>
                <a:gd name="T16" fmla="*/ 36 w 42"/>
                <a:gd name="T17" fmla="*/ 34 h 40"/>
                <a:gd name="T18" fmla="*/ 30 w 42"/>
                <a:gd name="T19" fmla="*/ 40 h 40"/>
                <a:gd name="T20" fmla="*/ 22 w 42"/>
                <a:gd name="T21" fmla="*/ 40 h 40"/>
                <a:gd name="T22" fmla="*/ 22 w 42"/>
                <a:gd name="T23" fmla="*/ 40 h 40"/>
                <a:gd name="T24" fmla="*/ 14 w 42"/>
                <a:gd name="T25" fmla="*/ 40 h 40"/>
                <a:gd name="T26" fmla="*/ 6 w 42"/>
                <a:gd name="T27" fmla="*/ 34 h 40"/>
                <a:gd name="T28" fmla="*/ 2 w 42"/>
                <a:gd name="T29" fmla="*/ 28 h 40"/>
                <a:gd name="T30" fmla="*/ 0 w 42"/>
                <a:gd name="T31" fmla="*/ 20 h 40"/>
                <a:gd name="T32" fmla="*/ 0 w 42"/>
                <a:gd name="T33" fmla="*/ 20 h 40"/>
                <a:gd name="T34" fmla="*/ 2 w 42"/>
                <a:gd name="T35" fmla="*/ 12 h 40"/>
                <a:gd name="T36" fmla="*/ 6 w 42"/>
                <a:gd name="T37" fmla="*/ 6 h 40"/>
                <a:gd name="T38" fmla="*/ 14 w 42"/>
                <a:gd name="T39" fmla="*/ 2 h 40"/>
                <a:gd name="T40" fmla="*/ 22 w 42"/>
                <a:gd name="T41" fmla="*/ 0 h 40"/>
                <a:gd name="T42" fmla="*/ 22 w 42"/>
                <a:gd name="T43" fmla="*/ 0 h 4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2" h="40">
                  <a:moveTo>
                    <a:pt x="22" y="0"/>
                  </a:moveTo>
                  <a:lnTo>
                    <a:pt x="22" y="0"/>
                  </a:lnTo>
                  <a:lnTo>
                    <a:pt x="30" y="2"/>
                  </a:lnTo>
                  <a:lnTo>
                    <a:pt x="36" y="6"/>
                  </a:lnTo>
                  <a:lnTo>
                    <a:pt x="40" y="12"/>
                  </a:lnTo>
                  <a:lnTo>
                    <a:pt x="42" y="20"/>
                  </a:lnTo>
                  <a:lnTo>
                    <a:pt x="40" y="28"/>
                  </a:lnTo>
                  <a:lnTo>
                    <a:pt x="36" y="34"/>
                  </a:lnTo>
                  <a:lnTo>
                    <a:pt x="30" y="40"/>
                  </a:lnTo>
                  <a:lnTo>
                    <a:pt x="22" y="40"/>
                  </a:lnTo>
                  <a:lnTo>
                    <a:pt x="14" y="40"/>
                  </a:lnTo>
                  <a:lnTo>
                    <a:pt x="6" y="34"/>
                  </a:lnTo>
                  <a:lnTo>
                    <a:pt x="2" y="28"/>
                  </a:lnTo>
                  <a:lnTo>
                    <a:pt x="0" y="20"/>
                  </a:lnTo>
                  <a:lnTo>
                    <a:pt x="2" y="12"/>
                  </a:lnTo>
                  <a:lnTo>
                    <a:pt x="6" y="6"/>
                  </a:lnTo>
                  <a:lnTo>
                    <a:pt x="14" y="2"/>
                  </a:lnTo>
                  <a:lnTo>
                    <a:pt x="22" y="0"/>
                  </a:lnTo>
                  <a:close/>
                </a:path>
              </a:pathLst>
            </a:custGeom>
            <a:solidFill>
              <a:srgbClr val="231815"/>
            </a:solidFill>
            <a:ln w="9525">
              <a:solidFill>
                <a:schemeClr val="bg1"/>
              </a:solidFill>
              <a:round/>
              <a:headEnd/>
              <a:tailEnd/>
            </a:ln>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Arial" charset="0"/>
              </a:endParaRPr>
            </a:p>
          </p:txBody>
        </p:sp>
        <p:sp>
          <p:nvSpPr>
            <p:cNvPr id="65" name="Freeform 68"/>
            <p:cNvSpPr>
              <a:spLocks/>
            </p:cNvSpPr>
            <p:nvPr/>
          </p:nvSpPr>
          <p:spPr bwMode="auto">
            <a:xfrm>
              <a:off x="7600950" y="5419726"/>
              <a:ext cx="63500" cy="63500"/>
            </a:xfrm>
            <a:custGeom>
              <a:avLst/>
              <a:gdLst>
                <a:gd name="T0" fmla="*/ 20 w 40"/>
                <a:gd name="T1" fmla="*/ 0 h 40"/>
                <a:gd name="T2" fmla="*/ 20 w 40"/>
                <a:gd name="T3" fmla="*/ 0 h 40"/>
                <a:gd name="T4" fmla="*/ 28 w 40"/>
                <a:gd name="T5" fmla="*/ 2 h 40"/>
                <a:gd name="T6" fmla="*/ 34 w 40"/>
                <a:gd name="T7" fmla="*/ 6 h 40"/>
                <a:gd name="T8" fmla="*/ 40 w 40"/>
                <a:gd name="T9" fmla="*/ 12 h 40"/>
                <a:gd name="T10" fmla="*/ 40 w 40"/>
                <a:gd name="T11" fmla="*/ 20 h 40"/>
                <a:gd name="T12" fmla="*/ 40 w 40"/>
                <a:gd name="T13" fmla="*/ 20 h 40"/>
                <a:gd name="T14" fmla="*/ 40 w 40"/>
                <a:gd name="T15" fmla="*/ 28 h 40"/>
                <a:gd name="T16" fmla="*/ 34 w 40"/>
                <a:gd name="T17" fmla="*/ 34 h 40"/>
                <a:gd name="T18" fmla="*/ 28 w 40"/>
                <a:gd name="T19" fmla="*/ 38 h 40"/>
                <a:gd name="T20" fmla="*/ 20 w 40"/>
                <a:gd name="T21" fmla="*/ 40 h 40"/>
                <a:gd name="T22" fmla="*/ 20 w 40"/>
                <a:gd name="T23" fmla="*/ 40 h 40"/>
                <a:gd name="T24" fmla="*/ 12 w 40"/>
                <a:gd name="T25" fmla="*/ 38 h 40"/>
                <a:gd name="T26" fmla="*/ 6 w 40"/>
                <a:gd name="T27" fmla="*/ 34 h 40"/>
                <a:gd name="T28" fmla="*/ 2 w 40"/>
                <a:gd name="T29" fmla="*/ 28 h 40"/>
                <a:gd name="T30" fmla="*/ 0 w 40"/>
                <a:gd name="T31" fmla="*/ 20 h 40"/>
                <a:gd name="T32" fmla="*/ 0 w 40"/>
                <a:gd name="T33" fmla="*/ 20 h 40"/>
                <a:gd name="T34" fmla="*/ 2 w 40"/>
                <a:gd name="T35" fmla="*/ 12 h 40"/>
                <a:gd name="T36" fmla="*/ 6 w 40"/>
                <a:gd name="T37" fmla="*/ 6 h 40"/>
                <a:gd name="T38" fmla="*/ 12 w 40"/>
                <a:gd name="T39" fmla="*/ 2 h 40"/>
                <a:gd name="T40" fmla="*/ 20 w 40"/>
                <a:gd name="T41" fmla="*/ 0 h 40"/>
                <a:gd name="T42" fmla="*/ 20 w 40"/>
                <a:gd name="T43" fmla="*/ 0 h 4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0" h="40">
                  <a:moveTo>
                    <a:pt x="20" y="0"/>
                  </a:moveTo>
                  <a:lnTo>
                    <a:pt x="20" y="0"/>
                  </a:lnTo>
                  <a:lnTo>
                    <a:pt x="28" y="2"/>
                  </a:lnTo>
                  <a:lnTo>
                    <a:pt x="34" y="6"/>
                  </a:lnTo>
                  <a:lnTo>
                    <a:pt x="40" y="12"/>
                  </a:lnTo>
                  <a:lnTo>
                    <a:pt x="40" y="20"/>
                  </a:lnTo>
                  <a:lnTo>
                    <a:pt x="40" y="28"/>
                  </a:lnTo>
                  <a:lnTo>
                    <a:pt x="34" y="34"/>
                  </a:lnTo>
                  <a:lnTo>
                    <a:pt x="28" y="38"/>
                  </a:lnTo>
                  <a:lnTo>
                    <a:pt x="20" y="40"/>
                  </a:lnTo>
                  <a:lnTo>
                    <a:pt x="12" y="38"/>
                  </a:lnTo>
                  <a:lnTo>
                    <a:pt x="6" y="34"/>
                  </a:lnTo>
                  <a:lnTo>
                    <a:pt x="2" y="28"/>
                  </a:lnTo>
                  <a:lnTo>
                    <a:pt x="0" y="20"/>
                  </a:lnTo>
                  <a:lnTo>
                    <a:pt x="2" y="12"/>
                  </a:lnTo>
                  <a:lnTo>
                    <a:pt x="6" y="6"/>
                  </a:lnTo>
                  <a:lnTo>
                    <a:pt x="12" y="2"/>
                  </a:lnTo>
                  <a:lnTo>
                    <a:pt x="20" y="0"/>
                  </a:lnTo>
                  <a:close/>
                </a:path>
              </a:pathLst>
            </a:custGeom>
            <a:solidFill>
              <a:srgbClr val="231815"/>
            </a:solidFill>
            <a:ln w="9525">
              <a:solidFill>
                <a:schemeClr val="bg1"/>
              </a:solidFill>
              <a:round/>
              <a:headEnd/>
              <a:tailEnd/>
            </a:ln>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Arial" charset="0"/>
              </a:endParaRPr>
            </a:p>
          </p:txBody>
        </p:sp>
        <p:sp>
          <p:nvSpPr>
            <p:cNvPr id="66" name="Freeform 69"/>
            <p:cNvSpPr>
              <a:spLocks/>
            </p:cNvSpPr>
            <p:nvPr/>
          </p:nvSpPr>
          <p:spPr bwMode="auto">
            <a:xfrm>
              <a:off x="7426325" y="4251326"/>
              <a:ext cx="95250" cy="95250"/>
            </a:xfrm>
            <a:custGeom>
              <a:avLst/>
              <a:gdLst>
                <a:gd name="T0" fmla="*/ 30 w 60"/>
                <a:gd name="T1" fmla="*/ 0 h 60"/>
                <a:gd name="T2" fmla="*/ 30 w 60"/>
                <a:gd name="T3" fmla="*/ 0 h 60"/>
                <a:gd name="T4" fmla="*/ 36 w 60"/>
                <a:gd name="T5" fmla="*/ 2 h 60"/>
                <a:gd name="T6" fmla="*/ 42 w 60"/>
                <a:gd name="T7" fmla="*/ 2 h 60"/>
                <a:gd name="T8" fmla="*/ 52 w 60"/>
                <a:gd name="T9" fmla="*/ 10 h 60"/>
                <a:gd name="T10" fmla="*/ 58 w 60"/>
                <a:gd name="T11" fmla="*/ 20 h 60"/>
                <a:gd name="T12" fmla="*/ 60 w 60"/>
                <a:gd name="T13" fmla="*/ 24 h 60"/>
                <a:gd name="T14" fmla="*/ 60 w 60"/>
                <a:gd name="T15" fmla="*/ 30 h 60"/>
                <a:gd name="T16" fmla="*/ 60 w 60"/>
                <a:gd name="T17" fmla="*/ 30 h 60"/>
                <a:gd name="T18" fmla="*/ 60 w 60"/>
                <a:gd name="T19" fmla="*/ 36 h 60"/>
                <a:gd name="T20" fmla="*/ 58 w 60"/>
                <a:gd name="T21" fmla="*/ 42 h 60"/>
                <a:gd name="T22" fmla="*/ 52 w 60"/>
                <a:gd name="T23" fmla="*/ 52 h 60"/>
                <a:gd name="T24" fmla="*/ 42 w 60"/>
                <a:gd name="T25" fmla="*/ 58 h 60"/>
                <a:gd name="T26" fmla="*/ 36 w 60"/>
                <a:gd name="T27" fmla="*/ 60 h 60"/>
                <a:gd name="T28" fmla="*/ 30 w 60"/>
                <a:gd name="T29" fmla="*/ 60 h 60"/>
                <a:gd name="T30" fmla="*/ 30 w 60"/>
                <a:gd name="T31" fmla="*/ 60 h 60"/>
                <a:gd name="T32" fmla="*/ 24 w 60"/>
                <a:gd name="T33" fmla="*/ 60 h 60"/>
                <a:gd name="T34" fmla="*/ 18 w 60"/>
                <a:gd name="T35" fmla="*/ 58 h 60"/>
                <a:gd name="T36" fmla="*/ 8 w 60"/>
                <a:gd name="T37" fmla="*/ 52 h 60"/>
                <a:gd name="T38" fmla="*/ 2 w 60"/>
                <a:gd name="T39" fmla="*/ 42 h 60"/>
                <a:gd name="T40" fmla="*/ 0 w 60"/>
                <a:gd name="T41" fmla="*/ 36 h 60"/>
                <a:gd name="T42" fmla="*/ 0 w 60"/>
                <a:gd name="T43" fmla="*/ 30 h 60"/>
                <a:gd name="T44" fmla="*/ 0 w 60"/>
                <a:gd name="T45" fmla="*/ 30 h 60"/>
                <a:gd name="T46" fmla="*/ 0 w 60"/>
                <a:gd name="T47" fmla="*/ 24 h 60"/>
                <a:gd name="T48" fmla="*/ 2 w 60"/>
                <a:gd name="T49" fmla="*/ 20 h 60"/>
                <a:gd name="T50" fmla="*/ 8 w 60"/>
                <a:gd name="T51" fmla="*/ 10 h 60"/>
                <a:gd name="T52" fmla="*/ 18 w 60"/>
                <a:gd name="T53" fmla="*/ 2 h 60"/>
                <a:gd name="T54" fmla="*/ 24 w 60"/>
                <a:gd name="T55" fmla="*/ 2 h 60"/>
                <a:gd name="T56" fmla="*/ 30 w 60"/>
                <a:gd name="T57" fmla="*/ 0 h 60"/>
                <a:gd name="T58" fmla="*/ 30 w 60"/>
                <a:gd name="T59" fmla="*/ 0 h 60"/>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60" h="60">
                  <a:moveTo>
                    <a:pt x="30" y="0"/>
                  </a:moveTo>
                  <a:lnTo>
                    <a:pt x="30" y="0"/>
                  </a:lnTo>
                  <a:lnTo>
                    <a:pt x="36" y="2"/>
                  </a:lnTo>
                  <a:lnTo>
                    <a:pt x="42" y="2"/>
                  </a:lnTo>
                  <a:lnTo>
                    <a:pt x="52" y="10"/>
                  </a:lnTo>
                  <a:lnTo>
                    <a:pt x="58" y="20"/>
                  </a:lnTo>
                  <a:lnTo>
                    <a:pt x="60" y="24"/>
                  </a:lnTo>
                  <a:lnTo>
                    <a:pt x="60" y="30"/>
                  </a:lnTo>
                  <a:lnTo>
                    <a:pt x="60" y="36"/>
                  </a:lnTo>
                  <a:lnTo>
                    <a:pt x="58" y="42"/>
                  </a:lnTo>
                  <a:lnTo>
                    <a:pt x="52" y="52"/>
                  </a:lnTo>
                  <a:lnTo>
                    <a:pt x="42" y="58"/>
                  </a:lnTo>
                  <a:lnTo>
                    <a:pt x="36" y="60"/>
                  </a:lnTo>
                  <a:lnTo>
                    <a:pt x="30" y="60"/>
                  </a:lnTo>
                  <a:lnTo>
                    <a:pt x="24" y="60"/>
                  </a:lnTo>
                  <a:lnTo>
                    <a:pt x="18" y="58"/>
                  </a:lnTo>
                  <a:lnTo>
                    <a:pt x="8" y="52"/>
                  </a:lnTo>
                  <a:lnTo>
                    <a:pt x="2" y="42"/>
                  </a:lnTo>
                  <a:lnTo>
                    <a:pt x="0" y="36"/>
                  </a:lnTo>
                  <a:lnTo>
                    <a:pt x="0" y="30"/>
                  </a:lnTo>
                  <a:lnTo>
                    <a:pt x="0" y="24"/>
                  </a:lnTo>
                  <a:lnTo>
                    <a:pt x="2" y="20"/>
                  </a:lnTo>
                  <a:lnTo>
                    <a:pt x="8" y="10"/>
                  </a:lnTo>
                  <a:lnTo>
                    <a:pt x="18" y="2"/>
                  </a:lnTo>
                  <a:lnTo>
                    <a:pt x="24" y="2"/>
                  </a:lnTo>
                  <a:lnTo>
                    <a:pt x="30" y="0"/>
                  </a:lnTo>
                  <a:close/>
                </a:path>
              </a:pathLst>
            </a:custGeom>
            <a:solidFill>
              <a:srgbClr val="231815"/>
            </a:solidFill>
            <a:ln w="9525">
              <a:solidFill>
                <a:schemeClr val="bg1"/>
              </a:solidFill>
              <a:round/>
              <a:headEnd/>
              <a:tailEnd/>
            </a:ln>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Arial" charset="0"/>
              </a:endParaRPr>
            </a:p>
          </p:txBody>
        </p:sp>
        <p:sp>
          <p:nvSpPr>
            <p:cNvPr id="67" name="Freeform 70"/>
            <p:cNvSpPr>
              <a:spLocks/>
            </p:cNvSpPr>
            <p:nvPr/>
          </p:nvSpPr>
          <p:spPr bwMode="auto">
            <a:xfrm>
              <a:off x="6362700" y="4521201"/>
              <a:ext cx="66675" cy="63500"/>
            </a:xfrm>
            <a:custGeom>
              <a:avLst/>
              <a:gdLst>
                <a:gd name="T0" fmla="*/ 22 w 42"/>
                <a:gd name="T1" fmla="*/ 0 h 40"/>
                <a:gd name="T2" fmla="*/ 22 w 42"/>
                <a:gd name="T3" fmla="*/ 0 h 40"/>
                <a:gd name="T4" fmla="*/ 28 w 42"/>
                <a:gd name="T5" fmla="*/ 2 h 40"/>
                <a:gd name="T6" fmla="*/ 36 w 42"/>
                <a:gd name="T7" fmla="*/ 6 h 40"/>
                <a:gd name="T8" fmla="*/ 40 w 42"/>
                <a:gd name="T9" fmla="*/ 12 h 40"/>
                <a:gd name="T10" fmla="*/ 42 w 42"/>
                <a:gd name="T11" fmla="*/ 20 h 40"/>
                <a:gd name="T12" fmla="*/ 42 w 42"/>
                <a:gd name="T13" fmla="*/ 20 h 40"/>
                <a:gd name="T14" fmla="*/ 40 w 42"/>
                <a:gd name="T15" fmla="*/ 28 h 40"/>
                <a:gd name="T16" fmla="*/ 36 w 42"/>
                <a:gd name="T17" fmla="*/ 34 h 40"/>
                <a:gd name="T18" fmla="*/ 28 w 42"/>
                <a:gd name="T19" fmla="*/ 38 h 40"/>
                <a:gd name="T20" fmla="*/ 22 w 42"/>
                <a:gd name="T21" fmla="*/ 40 h 40"/>
                <a:gd name="T22" fmla="*/ 22 w 42"/>
                <a:gd name="T23" fmla="*/ 40 h 40"/>
                <a:gd name="T24" fmla="*/ 14 w 42"/>
                <a:gd name="T25" fmla="*/ 38 h 40"/>
                <a:gd name="T26" fmla="*/ 6 w 42"/>
                <a:gd name="T27" fmla="*/ 34 h 40"/>
                <a:gd name="T28" fmla="*/ 2 w 42"/>
                <a:gd name="T29" fmla="*/ 28 h 40"/>
                <a:gd name="T30" fmla="*/ 0 w 42"/>
                <a:gd name="T31" fmla="*/ 20 h 40"/>
                <a:gd name="T32" fmla="*/ 0 w 42"/>
                <a:gd name="T33" fmla="*/ 20 h 40"/>
                <a:gd name="T34" fmla="*/ 2 w 42"/>
                <a:gd name="T35" fmla="*/ 12 h 40"/>
                <a:gd name="T36" fmla="*/ 6 w 42"/>
                <a:gd name="T37" fmla="*/ 6 h 40"/>
                <a:gd name="T38" fmla="*/ 14 w 42"/>
                <a:gd name="T39" fmla="*/ 2 h 40"/>
                <a:gd name="T40" fmla="*/ 22 w 42"/>
                <a:gd name="T41" fmla="*/ 0 h 40"/>
                <a:gd name="T42" fmla="*/ 22 w 42"/>
                <a:gd name="T43" fmla="*/ 0 h 4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2" h="40">
                  <a:moveTo>
                    <a:pt x="22" y="0"/>
                  </a:moveTo>
                  <a:lnTo>
                    <a:pt x="22" y="0"/>
                  </a:lnTo>
                  <a:lnTo>
                    <a:pt x="28" y="2"/>
                  </a:lnTo>
                  <a:lnTo>
                    <a:pt x="36" y="6"/>
                  </a:lnTo>
                  <a:lnTo>
                    <a:pt x="40" y="12"/>
                  </a:lnTo>
                  <a:lnTo>
                    <a:pt x="42" y="20"/>
                  </a:lnTo>
                  <a:lnTo>
                    <a:pt x="40" y="28"/>
                  </a:lnTo>
                  <a:lnTo>
                    <a:pt x="36" y="34"/>
                  </a:lnTo>
                  <a:lnTo>
                    <a:pt x="28" y="38"/>
                  </a:lnTo>
                  <a:lnTo>
                    <a:pt x="22" y="40"/>
                  </a:lnTo>
                  <a:lnTo>
                    <a:pt x="14" y="38"/>
                  </a:lnTo>
                  <a:lnTo>
                    <a:pt x="6" y="34"/>
                  </a:lnTo>
                  <a:lnTo>
                    <a:pt x="2" y="28"/>
                  </a:lnTo>
                  <a:lnTo>
                    <a:pt x="0" y="20"/>
                  </a:lnTo>
                  <a:lnTo>
                    <a:pt x="2" y="12"/>
                  </a:lnTo>
                  <a:lnTo>
                    <a:pt x="6" y="6"/>
                  </a:lnTo>
                  <a:lnTo>
                    <a:pt x="14" y="2"/>
                  </a:lnTo>
                  <a:lnTo>
                    <a:pt x="22" y="0"/>
                  </a:lnTo>
                  <a:close/>
                </a:path>
              </a:pathLst>
            </a:custGeom>
            <a:solidFill>
              <a:srgbClr val="231815"/>
            </a:solidFill>
            <a:ln w="9525">
              <a:solidFill>
                <a:schemeClr val="bg1"/>
              </a:solidFill>
              <a:round/>
              <a:headEnd/>
              <a:tailEnd/>
            </a:ln>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Arial" charset="0"/>
              </a:endParaRPr>
            </a:p>
          </p:txBody>
        </p:sp>
        <p:sp>
          <p:nvSpPr>
            <p:cNvPr id="68" name="Freeform 71"/>
            <p:cNvSpPr>
              <a:spLocks/>
            </p:cNvSpPr>
            <p:nvPr/>
          </p:nvSpPr>
          <p:spPr bwMode="auto">
            <a:xfrm>
              <a:off x="6416675" y="2724151"/>
              <a:ext cx="123825" cy="120650"/>
            </a:xfrm>
            <a:custGeom>
              <a:avLst/>
              <a:gdLst>
                <a:gd name="T0" fmla="*/ 40 w 78"/>
                <a:gd name="T1" fmla="*/ 0 h 76"/>
                <a:gd name="T2" fmla="*/ 48 w 78"/>
                <a:gd name="T3" fmla="*/ 32 h 76"/>
                <a:gd name="T4" fmla="*/ 78 w 78"/>
                <a:gd name="T5" fmla="*/ 28 h 76"/>
                <a:gd name="T6" fmla="*/ 52 w 78"/>
                <a:gd name="T7" fmla="*/ 46 h 76"/>
                <a:gd name="T8" fmla="*/ 64 w 78"/>
                <a:gd name="T9" fmla="*/ 76 h 76"/>
                <a:gd name="T10" fmla="*/ 40 w 78"/>
                <a:gd name="T11" fmla="*/ 54 h 76"/>
                <a:gd name="T12" fmla="*/ 16 w 78"/>
                <a:gd name="T13" fmla="*/ 76 h 76"/>
                <a:gd name="T14" fmla="*/ 28 w 78"/>
                <a:gd name="T15" fmla="*/ 46 h 76"/>
                <a:gd name="T16" fmla="*/ 0 w 78"/>
                <a:gd name="T17" fmla="*/ 28 h 76"/>
                <a:gd name="T18" fmla="*/ 32 w 78"/>
                <a:gd name="T19" fmla="*/ 32 h 76"/>
                <a:gd name="T20" fmla="*/ 40 w 78"/>
                <a:gd name="T21" fmla="*/ 0 h 76"/>
                <a:gd name="T22" fmla="*/ 40 w 78"/>
                <a:gd name="T23" fmla="*/ 0 h 7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78" h="76">
                  <a:moveTo>
                    <a:pt x="40" y="0"/>
                  </a:moveTo>
                  <a:lnTo>
                    <a:pt x="48" y="32"/>
                  </a:lnTo>
                  <a:lnTo>
                    <a:pt x="78" y="28"/>
                  </a:lnTo>
                  <a:lnTo>
                    <a:pt x="52" y="46"/>
                  </a:lnTo>
                  <a:lnTo>
                    <a:pt x="64" y="76"/>
                  </a:lnTo>
                  <a:lnTo>
                    <a:pt x="40" y="54"/>
                  </a:lnTo>
                  <a:lnTo>
                    <a:pt x="16" y="76"/>
                  </a:lnTo>
                  <a:lnTo>
                    <a:pt x="28" y="46"/>
                  </a:lnTo>
                  <a:lnTo>
                    <a:pt x="0" y="28"/>
                  </a:lnTo>
                  <a:lnTo>
                    <a:pt x="32" y="32"/>
                  </a:lnTo>
                  <a:lnTo>
                    <a:pt x="40" y="0"/>
                  </a:lnTo>
                  <a:close/>
                </a:path>
              </a:pathLst>
            </a:custGeom>
            <a:solidFill>
              <a:srgbClr val="FF0000"/>
            </a:solidFill>
            <a:ln w="9525">
              <a:solidFill>
                <a:srgbClr val="FF0000"/>
              </a:solidFill>
              <a:round/>
              <a:headEnd/>
              <a:tailEnd/>
            </a:ln>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Arial" charset="0"/>
              </a:endParaRPr>
            </a:p>
          </p:txBody>
        </p:sp>
        <p:sp>
          <p:nvSpPr>
            <p:cNvPr id="69" name="Freeform 72"/>
            <p:cNvSpPr>
              <a:spLocks/>
            </p:cNvSpPr>
            <p:nvPr/>
          </p:nvSpPr>
          <p:spPr bwMode="auto">
            <a:xfrm>
              <a:off x="6210300" y="6080126"/>
              <a:ext cx="66675" cy="66675"/>
            </a:xfrm>
            <a:custGeom>
              <a:avLst/>
              <a:gdLst>
                <a:gd name="T0" fmla="*/ 20 w 42"/>
                <a:gd name="T1" fmla="*/ 0 h 42"/>
                <a:gd name="T2" fmla="*/ 20 w 42"/>
                <a:gd name="T3" fmla="*/ 0 h 42"/>
                <a:gd name="T4" fmla="*/ 28 w 42"/>
                <a:gd name="T5" fmla="*/ 2 h 42"/>
                <a:gd name="T6" fmla="*/ 36 w 42"/>
                <a:gd name="T7" fmla="*/ 6 h 42"/>
                <a:gd name="T8" fmla="*/ 40 w 42"/>
                <a:gd name="T9" fmla="*/ 14 h 42"/>
                <a:gd name="T10" fmla="*/ 42 w 42"/>
                <a:gd name="T11" fmla="*/ 20 h 42"/>
                <a:gd name="T12" fmla="*/ 42 w 42"/>
                <a:gd name="T13" fmla="*/ 20 h 42"/>
                <a:gd name="T14" fmla="*/ 40 w 42"/>
                <a:gd name="T15" fmla="*/ 28 h 42"/>
                <a:gd name="T16" fmla="*/ 36 w 42"/>
                <a:gd name="T17" fmla="*/ 36 h 42"/>
                <a:gd name="T18" fmla="*/ 28 w 42"/>
                <a:gd name="T19" fmla="*/ 40 h 42"/>
                <a:gd name="T20" fmla="*/ 20 w 42"/>
                <a:gd name="T21" fmla="*/ 42 h 42"/>
                <a:gd name="T22" fmla="*/ 20 w 42"/>
                <a:gd name="T23" fmla="*/ 42 h 42"/>
                <a:gd name="T24" fmla="*/ 14 w 42"/>
                <a:gd name="T25" fmla="*/ 40 h 42"/>
                <a:gd name="T26" fmla="*/ 6 w 42"/>
                <a:gd name="T27" fmla="*/ 36 h 42"/>
                <a:gd name="T28" fmla="*/ 2 w 42"/>
                <a:gd name="T29" fmla="*/ 28 h 42"/>
                <a:gd name="T30" fmla="*/ 0 w 42"/>
                <a:gd name="T31" fmla="*/ 20 h 42"/>
                <a:gd name="T32" fmla="*/ 0 w 42"/>
                <a:gd name="T33" fmla="*/ 20 h 42"/>
                <a:gd name="T34" fmla="*/ 2 w 42"/>
                <a:gd name="T35" fmla="*/ 14 h 42"/>
                <a:gd name="T36" fmla="*/ 6 w 42"/>
                <a:gd name="T37" fmla="*/ 6 h 42"/>
                <a:gd name="T38" fmla="*/ 14 w 42"/>
                <a:gd name="T39" fmla="*/ 2 h 42"/>
                <a:gd name="T40" fmla="*/ 20 w 42"/>
                <a:gd name="T41" fmla="*/ 0 h 42"/>
                <a:gd name="T42" fmla="*/ 20 w 42"/>
                <a:gd name="T43" fmla="*/ 0 h 4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2" h="42">
                  <a:moveTo>
                    <a:pt x="20" y="0"/>
                  </a:moveTo>
                  <a:lnTo>
                    <a:pt x="20" y="0"/>
                  </a:lnTo>
                  <a:lnTo>
                    <a:pt x="28" y="2"/>
                  </a:lnTo>
                  <a:lnTo>
                    <a:pt x="36" y="6"/>
                  </a:lnTo>
                  <a:lnTo>
                    <a:pt x="40" y="14"/>
                  </a:lnTo>
                  <a:lnTo>
                    <a:pt x="42" y="20"/>
                  </a:lnTo>
                  <a:lnTo>
                    <a:pt x="40" y="28"/>
                  </a:lnTo>
                  <a:lnTo>
                    <a:pt x="36" y="36"/>
                  </a:lnTo>
                  <a:lnTo>
                    <a:pt x="28" y="40"/>
                  </a:lnTo>
                  <a:lnTo>
                    <a:pt x="20" y="42"/>
                  </a:lnTo>
                  <a:lnTo>
                    <a:pt x="14" y="40"/>
                  </a:lnTo>
                  <a:lnTo>
                    <a:pt x="6" y="36"/>
                  </a:lnTo>
                  <a:lnTo>
                    <a:pt x="2" y="28"/>
                  </a:lnTo>
                  <a:lnTo>
                    <a:pt x="0" y="20"/>
                  </a:lnTo>
                  <a:lnTo>
                    <a:pt x="2" y="14"/>
                  </a:lnTo>
                  <a:lnTo>
                    <a:pt x="6" y="6"/>
                  </a:lnTo>
                  <a:lnTo>
                    <a:pt x="14" y="2"/>
                  </a:lnTo>
                  <a:lnTo>
                    <a:pt x="20" y="0"/>
                  </a:lnTo>
                  <a:close/>
                </a:path>
              </a:pathLst>
            </a:custGeom>
            <a:solidFill>
              <a:srgbClr val="231815"/>
            </a:solidFill>
            <a:ln w="9525">
              <a:solidFill>
                <a:schemeClr val="bg1"/>
              </a:solidFill>
              <a:round/>
              <a:headEnd/>
              <a:tailEnd/>
            </a:ln>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Arial" charset="0"/>
              </a:endParaRPr>
            </a:p>
          </p:txBody>
        </p:sp>
        <p:sp>
          <p:nvSpPr>
            <p:cNvPr id="70" name="Freeform 73"/>
            <p:cNvSpPr>
              <a:spLocks/>
            </p:cNvSpPr>
            <p:nvPr/>
          </p:nvSpPr>
          <p:spPr bwMode="auto">
            <a:xfrm>
              <a:off x="5130800" y="4695826"/>
              <a:ext cx="63500" cy="63500"/>
            </a:xfrm>
            <a:custGeom>
              <a:avLst/>
              <a:gdLst>
                <a:gd name="T0" fmla="*/ 20 w 40"/>
                <a:gd name="T1" fmla="*/ 0 h 40"/>
                <a:gd name="T2" fmla="*/ 20 w 40"/>
                <a:gd name="T3" fmla="*/ 0 h 40"/>
                <a:gd name="T4" fmla="*/ 28 w 40"/>
                <a:gd name="T5" fmla="*/ 0 h 40"/>
                <a:gd name="T6" fmla="*/ 34 w 40"/>
                <a:gd name="T7" fmla="*/ 6 h 40"/>
                <a:gd name="T8" fmla="*/ 38 w 40"/>
                <a:gd name="T9" fmla="*/ 12 h 40"/>
                <a:gd name="T10" fmla="*/ 40 w 40"/>
                <a:gd name="T11" fmla="*/ 20 h 40"/>
                <a:gd name="T12" fmla="*/ 40 w 40"/>
                <a:gd name="T13" fmla="*/ 20 h 40"/>
                <a:gd name="T14" fmla="*/ 38 w 40"/>
                <a:gd name="T15" fmla="*/ 28 h 40"/>
                <a:gd name="T16" fmla="*/ 34 w 40"/>
                <a:gd name="T17" fmla="*/ 34 h 40"/>
                <a:gd name="T18" fmla="*/ 28 w 40"/>
                <a:gd name="T19" fmla="*/ 38 h 40"/>
                <a:gd name="T20" fmla="*/ 20 w 40"/>
                <a:gd name="T21" fmla="*/ 40 h 40"/>
                <a:gd name="T22" fmla="*/ 20 w 40"/>
                <a:gd name="T23" fmla="*/ 40 h 40"/>
                <a:gd name="T24" fmla="*/ 12 w 40"/>
                <a:gd name="T25" fmla="*/ 38 h 40"/>
                <a:gd name="T26" fmla="*/ 6 w 40"/>
                <a:gd name="T27" fmla="*/ 34 h 40"/>
                <a:gd name="T28" fmla="*/ 2 w 40"/>
                <a:gd name="T29" fmla="*/ 28 h 40"/>
                <a:gd name="T30" fmla="*/ 0 w 40"/>
                <a:gd name="T31" fmla="*/ 20 h 40"/>
                <a:gd name="T32" fmla="*/ 0 w 40"/>
                <a:gd name="T33" fmla="*/ 20 h 40"/>
                <a:gd name="T34" fmla="*/ 2 w 40"/>
                <a:gd name="T35" fmla="*/ 12 h 40"/>
                <a:gd name="T36" fmla="*/ 6 w 40"/>
                <a:gd name="T37" fmla="*/ 6 h 40"/>
                <a:gd name="T38" fmla="*/ 12 w 40"/>
                <a:gd name="T39" fmla="*/ 0 h 40"/>
                <a:gd name="T40" fmla="*/ 20 w 40"/>
                <a:gd name="T41" fmla="*/ 0 h 40"/>
                <a:gd name="T42" fmla="*/ 20 w 40"/>
                <a:gd name="T43" fmla="*/ 0 h 4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0" h="40">
                  <a:moveTo>
                    <a:pt x="20" y="0"/>
                  </a:moveTo>
                  <a:lnTo>
                    <a:pt x="20" y="0"/>
                  </a:lnTo>
                  <a:lnTo>
                    <a:pt x="28" y="0"/>
                  </a:lnTo>
                  <a:lnTo>
                    <a:pt x="34" y="6"/>
                  </a:lnTo>
                  <a:lnTo>
                    <a:pt x="38" y="12"/>
                  </a:lnTo>
                  <a:lnTo>
                    <a:pt x="40" y="20"/>
                  </a:lnTo>
                  <a:lnTo>
                    <a:pt x="38" y="28"/>
                  </a:lnTo>
                  <a:lnTo>
                    <a:pt x="34" y="34"/>
                  </a:lnTo>
                  <a:lnTo>
                    <a:pt x="28" y="38"/>
                  </a:lnTo>
                  <a:lnTo>
                    <a:pt x="20" y="40"/>
                  </a:lnTo>
                  <a:lnTo>
                    <a:pt x="12" y="38"/>
                  </a:lnTo>
                  <a:lnTo>
                    <a:pt x="6" y="34"/>
                  </a:lnTo>
                  <a:lnTo>
                    <a:pt x="2" y="28"/>
                  </a:lnTo>
                  <a:lnTo>
                    <a:pt x="0" y="20"/>
                  </a:lnTo>
                  <a:lnTo>
                    <a:pt x="2" y="12"/>
                  </a:lnTo>
                  <a:lnTo>
                    <a:pt x="6" y="6"/>
                  </a:lnTo>
                  <a:lnTo>
                    <a:pt x="12" y="0"/>
                  </a:lnTo>
                  <a:lnTo>
                    <a:pt x="20" y="0"/>
                  </a:lnTo>
                  <a:close/>
                </a:path>
              </a:pathLst>
            </a:custGeom>
            <a:solidFill>
              <a:srgbClr val="231815"/>
            </a:solidFill>
            <a:ln w="9525">
              <a:solidFill>
                <a:schemeClr val="bg1"/>
              </a:solidFill>
              <a:round/>
              <a:headEnd/>
              <a:tailEnd/>
            </a:ln>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Arial" charset="0"/>
              </a:endParaRPr>
            </a:p>
          </p:txBody>
        </p:sp>
      </p:grpSp>
      <p:grpSp>
        <p:nvGrpSpPr>
          <p:cNvPr id="71" name="组合 70"/>
          <p:cNvGrpSpPr/>
          <p:nvPr/>
        </p:nvGrpSpPr>
        <p:grpSpPr>
          <a:xfrm>
            <a:off x="4193718" y="2661789"/>
            <a:ext cx="4338722" cy="1667436"/>
            <a:chOff x="3833678" y="2140931"/>
            <a:chExt cx="4338722" cy="1667436"/>
          </a:xfrm>
        </p:grpSpPr>
        <p:cxnSp>
          <p:nvCxnSpPr>
            <p:cNvPr id="72" name="直接连接符 71"/>
            <p:cNvCxnSpPr>
              <a:endCxn id="73" idx="1"/>
            </p:cNvCxnSpPr>
            <p:nvPr/>
          </p:nvCxnSpPr>
          <p:spPr>
            <a:xfrm>
              <a:off x="3833678" y="2140931"/>
              <a:ext cx="1746434" cy="860707"/>
            </a:xfrm>
            <a:prstGeom prst="line">
              <a:avLst/>
            </a:prstGeom>
            <a:ln w="19050">
              <a:solidFill>
                <a:srgbClr val="0064AE"/>
              </a:solidFill>
              <a:prstDash val="sysDash"/>
              <a:headEnd type="oval"/>
            </a:ln>
          </p:spPr>
          <p:style>
            <a:lnRef idx="1">
              <a:schemeClr val="accent1"/>
            </a:lnRef>
            <a:fillRef idx="0">
              <a:schemeClr val="accent1"/>
            </a:fillRef>
            <a:effectRef idx="0">
              <a:schemeClr val="accent1"/>
            </a:effectRef>
            <a:fontRef idx="minor">
              <a:schemeClr val="tx1"/>
            </a:fontRef>
          </p:style>
        </p:cxnSp>
        <p:sp>
          <p:nvSpPr>
            <p:cNvPr id="73" name="圆角矩形 72"/>
            <p:cNvSpPr/>
            <p:nvPr/>
          </p:nvSpPr>
          <p:spPr>
            <a:xfrm>
              <a:off x="5580112" y="2194908"/>
              <a:ext cx="2592288" cy="1613459"/>
            </a:xfrm>
            <a:prstGeom prst="roundRect">
              <a:avLst>
                <a:gd name="adj" fmla="val 4187"/>
              </a:avLst>
            </a:prstGeom>
            <a:solidFill>
              <a:schemeClr val="tx1">
                <a:lumMod val="75000"/>
              </a:schemeClr>
            </a:solidFill>
            <a:ln w="19050">
              <a:solidFill>
                <a:schemeClr val="bg1">
                  <a:lumMod val="50000"/>
                </a:schemeClr>
              </a:solidFill>
              <a:prstDash val="sysDash"/>
              <a:headEnd type="oval"/>
            </a:ln>
          </p:spPr>
          <p:style>
            <a:lnRef idx="1">
              <a:schemeClr val="accent1"/>
            </a:lnRef>
            <a:fillRef idx="0">
              <a:schemeClr val="accent1"/>
            </a:fillRef>
            <a:effectRef idx="0">
              <a:schemeClr val="accent1"/>
            </a:effectRef>
            <a:fontRef idx="minor">
              <a:schemeClr val="tx1"/>
            </a:fontRef>
          </p:style>
          <p:txBody>
            <a:bodyPr rtlCol="0" anchor="ctr"/>
            <a:lstStyle/>
            <a:p>
              <a:pPr algn="ctr"/>
              <a:r>
                <a:rPr lang="zh-CN" altLang="en-US" sz="1500" dirty="0"/>
                <a:t>单击此处添加文本，</a:t>
              </a:r>
              <a:endParaRPr lang="en-US" altLang="zh-CN" sz="1500" dirty="0"/>
            </a:p>
            <a:p>
              <a:pPr algn="ctr"/>
              <a:r>
                <a:rPr lang="zh-CN" altLang="en-US" sz="1500" dirty="0"/>
                <a:t>单击此处添加文本，</a:t>
              </a:r>
              <a:endParaRPr lang="en-US" altLang="zh-CN" sz="1500" dirty="0"/>
            </a:p>
            <a:p>
              <a:pPr algn="ctr"/>
              <a:r>
                <a:rPr lang="zh-CN" altLang="en-US" sz="1500" dirty="0"/>
                <a:t>单击此处添加文本，</a:t>
              </a:r>
            </a:p>
            <a:p>
              <a:pPr algn="ctr"/>
              <a:r>
                <a:rPr lang="zh-CN" altLang="en-US" sz="1500" dirty="0"/>
                <a:t>单击此处添加文本。</a:t>
              </a:r>
            </a:p>
          </p:txBody>
        </p:sp>
      </p:grpSp>
      <p:sp>
        <p:nvSpPr>
          <p:cNvPr id="74" name="矩形 73"/>
          <p:cNvSpPr/>
          <p:nvPr/>
        </p:nvSpPr>
        <p:spPr>
          <a:xfrm>
            <a:off x="6228184" y="2067694"/>
            <a:ext cx="1939467" cy="444515"/>
          </a:xfrm>
          <a:prstGeom prst="rect">
            <a:avLst/>
          </a:prstGeom>
          <a:solidFill>
            <a:srgbClr val="0064AE"/>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700" b="1" dirty="0"/>
              <a:t>单击添加标题</a:t>
            </a:r>
          </a:p>
        </p:txBody>
      </p:sp>
    </p:spTree>
    <p:extLst>
      <p:ext uri="{BB962C8B-B14F-4D97-AF65-F5344CB8AC3E}">
        <p14:creationId xmlns:p14="http://schemas.microsoft.com/office/powerpoint/2010/main" val="176882061"/>
      </p:ext>
    </p:extLst>
  </p:cSld>
  <p:clrMapOvr>
    <a:masterClrMapping/>
  </p:clrMapOvr>
  <p:transition spd="med" advClick="0" advTm="100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wipe(left)">
                                      <p:cBhvr>
                                        <p:cTn id="7" dur="750"/>
                                        <p:tgtEl>
                                          <p:spTgt spid="36"/>
                                        </p:tgtEl>
                                      </p:cBhvr>
                                    </p:animEffect>
                                  </p:childTnLst>
                                </p:cTn>
                              </p:par>
                            </p:childTnLst>
                          </p:cTn>
                        </p:par>
                        <p:par>
                          <p:cTn id="8" fill="hold">
                            <p:stCondLst>
                              <p:cond delay="750"/>
                            </p:stCondLst>
                            <p:childTnLst>
                              <p:par>
                                <p:cTn id="9" presetID="42" presetClass="entr" presetSubtype="0"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500"/>
                                        <p:tgtEl>
                                          <p:spTgt spid="3"/>
                                        </p:tgtEl>
                                      </p:cBhvr>
                                    </p:animEffect>
                                    <p:anim calcmode="lin" valueType="num">
                                      <p:cBhvr>
                                        <p:cTn id="12" dur="500" fill="hold"/>
                                        <p:tgtEl>
                                          <p:spTgt spid="3"/>
                                        </p:tgtEl>
                                        <p:attrNameLst>
                                          <p:attrName>ppt_x</p:attrName>
                                        </p:attrNameLst>
                                      </p:cBhvr>
                                      <p:tavLst>
                                        <p:tav tm="0">
                                          <p:val>
                                            <p:strVal val="#ppt_x"/>
                                          </p:val>
                                        </p:tav>
                                        <p:tav tm="100000">
                                          <p:val>
                                            <p:strVal val="#ppt_x"/>
                                          </p:val>
                                        </p:tav>
                                      </p:tavLst>
                                    </p:anim>
                                    <p:anim calcmode="lin" valueType="num">
                                      <p:cBhvr>
                                        <p:cTn id="13" dur="500" fill="hold"/>
                                        <p:tgtEl>
                                          <p:spTgt spid="3"/>
                                        </p:tgtEl>
                                        <p:attrNameLst>
                                          <p:attrName>ppt_y</p:attrName>
                                        </p:attrNameLst>
                                      </p:cBhvr>
                                      <p:tavLst>
                                        <p:tav tm="0">
                                          <p:val>
                                            <p:strVal val="#ppt_y+.1"/>
                                          </p:val>
                                        </p:tav>
                                        <p:tav tm="100000">
                                          <p:val>
                                            <p:strVal val="#ppt_y"/>
                                          </p:val>
                                        </p:tav>
                                      </p:tavLst>
                                    </p:anim>
                                  </p:childTnLst>
                                </p:cTn>
                              </p:par>
                            </p:childTnLst>
                          </p:cTn>
                        </p:par>
                        <p:par>
                          <p:cTn id="14" fill="hold">
                            <p:stCondLst>
                              <p:cond delay="1250"/>
                            </p:stCondLst>
                            <p:childTnLst>
                              <p:par>
                                <p:cTn id="15" presetID="22" presetClass="entr" presetSubtype="8" fill="hold" nodeType="afterEffect">
                                  <p:stCondLst>
                                    <p:cond delay="0"/>
                                  </p:stCondLst>
                                  <p:childTnLst>
                                    <p:set>
                                      <p:cBhvr>
                                        <p:cTn id="16" dur="1" fill="hold">
                                          <p:stCondLst>
                                            <p:cond delay="0"/>
                                          </p:stCondLst>
                                        </p:cTn>
                                        <p:tgtEl>
                                          <p:spTgt spid="71"/>
                                        </p:tgtEl>
                                        <p:attrNameLst>
                                          <p:attrName>style.visibility</p:attrName>
                                        </p:attrNameLst>
                                      </p:cBhvr>
                                      <p:to>
                                        <p:strVal val="visible"/>
                                      </p:to>
                                    </p:set>
                                    <p:animEffect transition="in" filter="wipe(left)">
                                      <p:cBhvr>
                                        <p:cTn id="17" dur="500"/>
                                        <p:tgtEl>
                                          <p:spTgt spid="71"/>
                                        </p:tgtEl>
                                      </p:cBhvr>
                                    </p:animEffect>
                                  </p:childTnLst>
                                </p:cTn>
                              </p:par>
                            </p:childTnLst>
                          </p:cTn>
                        </p:par>
                        <p:par>
                          <p:cTn id="18" fill="hold">
                            <p:stCondLst>
                              <p:cond delay="1750"/>
                            </p:stCondLst>
                            <p:childTnLst>
                              <p:par>
                                <p:cTn id="19" presetID="42" presetClass="entr" presetSubtype="0" fill="hold" grpId="0" nodeType="afterEffect">
                                  <p:stCondLst>
                                    <p:cond delay="0"/>
                                  </p:stCondLst>
                                  <p:childTnLst>
                                    <p:set>
                                      <p:cBhvr>
                                        <p:cTn id="20" dur="1" fill="hold">
                                          <p:stCondLst>
                                            <p:cond delay="0"/>
                                          </p:stCondLst>
                                        </p:cTn>
                                        <p:tgtEl>
                                          <p:spTgt spid="74"/>
                                        </p:tgtEl>
                                        <p:attrNameLst>
                                          <p:attrName>style.visibility</p:attrName>
                                        </p:attrNameLst>
                                      </p:cBhvr>
                                      <p:to>
                                        <p:strVal val="visible"/>
                                      </p:to>
                                    </p:set>
                                    <p:animEffect transition="in" filter="fade">
                                      <p:cBhvr>
                                        <p:cTn id="21" dur="500"/>
                                        <p:tgtEl>
                                          <p:spTgt spid="74"/>
                                        </p:tgtEl>
                                      </p:cBhvr>
                                    </p:animEffect>
                                    <p:anim calcmode="lin" valueType="num">
                                      <p:cBhvr>
                                        <p:cTn id="22" dur="500" fill="hold"/>
                                        <p:tgtEl>
                                          <p:spTgt spid="74"/>
                                        </p:tgtEl>
                                        <p:attrNameLst>
                                          <p:attrName>ppt_x</p:attrName>
                                        </p:attrNameLst>
                                      </p:cBhvr>
                                      <p:tavLst>
                                        <p:tav tm="0">
                                          <p:val>
                                            <p:strVal val="#ppt_x"/>
                                          </p:val>
                                        </p:tav>
                                        <p:tav tm="100000">
                                          <p:val>
                                            <p:strVal val="#ppt_x"/>
                                          </p:val>
                                        </p:tav>
                                      </p:tavLst>
                                    </p:anim>
                                    <p:anim calcmode="lin" valueType="num">
                                      <p:cBhvr>
                                        <p:cTn id="23" dur="500" fill="hold"/>
                                        <p:tgtEl>
                                          <p:spTgt spid="7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74"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标题 3"/>
          <p:cNvSpPr txBox="1">
            <a:spLocks/>
          </p:cNvSpPr>
          <p:nvPr/>
        </p:nvSpPr>
        <p:spPr>
          <a:xfrm>
            <a:off x="313184" y="206974"/>
            <a:ext cx="3322712" cy="564576"/>
          </a:xfrm>
          <a:prstGeom prst="rect">
            <a:avLst/>
          </a:prstGeom>
        </p:spPr>
        <p:txBody>
          <a:bodyPr>
            <a:normAutofit fontScale="97500"/>
          </a:bodyPr>
          <a:lstStyle>
            <a:lvl1pPr algn="l" defTabSz="914400" rtl="0" eaLnBrk="1" latinLnBrk="0" hangingPunct="1">
              <a:spcBef>
                <a:spcPct val="0"/>
              </a:spcBef>
              <a:buNone/>
              <a:defRPr sz="2800" kern="1200">
                <a:solidFill>
                  <a:schemeClr val="tx1"/>
                </a:solidFill>
                <a:latin typeface="微软雅黑" pitchFamily="34" charset="-122"/>
                <a:ea typeface="微软雅黑" pitchFamily="34" charset="-122"/>
                <a:cs typeface="+mj-cs"/>
              </a:defRPr>
            </a:lvl1pPr>
          </a:lstStyle>
          <a:p>
            <a:r>
              <a:rPr lang="zh-CN" altLang="en-US" dirty="0">
                <a:solidFill>
                  <a:schemeClr val="tx2">
                    <a:lumMod val="50000"/>
                  </a:schemeClr>
                </a:solidFill>
              </a:rPr>
              <a:t>单击此处添加标题</a:t>
            </a:r>
          </a:p>
        </p:txBody>
      </p:sp>
      <p:grpSp>
        <p:nvGrpSpPr>
          <p:cNvPr id="3" name="Group 3"/>
          <p:cNvGrpSpPr>
            <a:grpSpLocks/>
          </p:cNvGrpSpPr>
          <p:nvPr/>
        </p:nvGrpSpPr>
        <p:grpSpPr bwMode="auto">
          <a:xfrm>
            <a:off x="1043608" y="1384821"/>
            <a:ext cx="2049066" cy="727667"/>
            <a:chOff x="0" y="0"/>
            <a:chExt cx="1484" cy="527"/>
          </a:xfrm>
        </p:grpSpPr>
        <p:sp>
          <p:nvSpPr>
            <p:cNvPr id="4" name="未知"/>
            <p:cNvSpPr>
              <a:spLocks/>
            </p:cNvSpPr>
            <p:nvPr/>
          </p:nvSpPr>
          <p:spPr bwMode="auto">
            <a:xfrm>
              <a:off x="84" y="0"/>
              <a:ext cx="1400" cy="527"/>
            </a:xfrm>
            <a:custGeom>
              <a:avLst/>
              <a:gdLst>
                <a:gd name="T0" fmla="*/ 0 w 1400"/>
                <a:gd name="T1" fmla="*/ 108 h 527"/>
                <a:gd name="T2" fmla="*/ 837 w 1400"/>
                <a:gd name="T3" fmla="*/ 527 h 527"/>
                <a:gd name="T4" fmla="*/ 1400 w 1400"/>
                <a:gd name="T5" fmla="*/ 332 h 527"/>
                <a:gd name="T6" fmla="*/ 281 w 1400"/>
                <a:gd name="T7" fmla="*/ 0 h 527"/>
                <a:gd name="T8" fmla="*/ 0 w 1400"/>
                <a:gd name="T9" fmla="*/ 108 h 52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400" h="527">
                  <a:moveTo>
                    <a:pt x="0" y="108"/>
                  </a:moveTo>
                  <a:lnTo>
                    <a:pt x="837" y="527"/>
                  </a:lnTo>
                  <a:lnTo>
                    <a:pt x="1400" y="332"/>
                  </a:lnTo>
                  <a:lnTo>
                    <a:pt x="281" y="0"/>
                  </a:lnTo>
                  <a:lnTo>
                    <a:pt x="0" y="108"/>
                  </a:lnTo>
                  <a:close/>
                </a:path>
              </a:pathLst>
            </a:custGeom>
            <a:gradFill rotWithShape="1">
              <a:gsLst>
                <a:gs pos="0">
                  <a:srgbClr val="C0C0C0"/>
                </a:gs>
                <a:gs pos="100000">
                  <a:srgbClr val="4D4D4D"/>
                </a:gs>
              </a:gsLst>
              <a:lin ang="2700000" scaled="1"/>
            </a:gradFill>
            <a:ln w="9525">
              <a:round/>
              <a:headEnd/>
              <a:tailEnd/>
            </a:ln>
            <a:effectLst/>
            <a:scene3d>
              <a:camera prst="legacyObliqueBottom"/>
              <a:lightRig rig="legacyFlat3" dir="b"/>
            </a:scene3d>
            <a:sp3d extrusionH="227000" prstMaterial="legacyMatte">
              <a:bevelT w="13500" h="13500" prst="angle"/>
              <a:bevelB w="13500" h="13500" prst="angle"/>
              <a:extrusionClr>
                <a:srgbClr val="4D4D4D"/>
              </a:extrusionClr>
            </a:sp3d>
            <a:extLst>
              <a:ext uri="{AF507438-7753-43E0-B8FC-AC1667EBCBE1}">
                <a14:hiddenEffects xmlns:a14="http://schemas.microsoft.com/office/drawing/2010/main">
                  <a:effectLst>
                    <a:outerShdw dist="190500" dir="5400000" algn="ctr" rotWithShape="0">
                      <a:schemeClr val="bg1">
                        <a:alpha val="50000"/>
                      </a:schemeClr>
                    </a:outerShdw>
                  </a:effectLst>
                </a14:hiddenEffects>
              </a:ext>
            </a:extLst>
          </p:spPr>
          <p:txBody>
            <a:bodyPr>
              <a:flatTx/>
            </a:bodyPr>
            <a:lstStyle/>
            <a:p>
              <a:pPr fontAlgn="base">
                <a:spcBef>
                  <a:spcPct val="0"/>
                </a:spcBef>
                <a:spcAft>
                  <a:spcPct val="0"/>
                </a:spcAft>
              </a:pPr>
              <a:endParaRPr lang="zh-CN" altLang="en-US" i="1">
                <a:solidFill>
                  <a:prstClr val="black"/>
                </a:solidFill>
                <a:latin typeface="微软雅黑" pitchFamily="34" charset="-122"/>
                <a:ea typeface="微软雅黑" pitchFamily="34" charset="-122"/>
              </a:endParaRPr>
            </a:p>
          </p:txBody>
        </p:sp>
        <p:sp>
          <p:nvSpPr>
            <p:cNvPr id="5" name="AutoShape 5"/>
            <p:cNvSpPr>
              <a:spLocks noChangeArrowheads="1"/>
            </p:cNvSpPr>
            <p:nvPr/>
          </p:nvSpPr>
          <p:spPr bwMode="auto">
            <a:xfrm rot="-9180000">
              <a:off x="0" y="380"/>
              <a:ext cx="942" cy="144"/>
            </a:xfrm>
            <a:custGeom>
              <a:avLst/>
              <a:gdLst>
                <a:gd name="T0" fmla="*/ 41 w 21600"/>
                <a:gd name="T1" fmla="*/ 0 h 21600"/>
                <a:gd name="T2" fmla="*/ 21 w 21600"/>
                <a:gd name="T3" fmla="*/ 1 h 21600"/>
                <a:gd name="T4" fmla="*/ 0 w 21600"/>
                <a:gd name="T5" fmla="*/ 0 h 21600"/>
                <a:gd name="T6" fmla="*/ 21 w 21600"/>
                <a:gd name="T7" fmla="*/ 0 h 21600"/>
                <a:gd name="T8" fmla="*/ 0 60000 65536"/>
                <a:gd name="T9" fmla="*/ 0 60000 65536"/>
                <a:gd name="T10" fmla="*/ 0 60000 65536"/>
                <a:gd name="T11" fmla="*/ 0 60000 65536"/>
                <a:gd name="T12" fmla="*/ 1811 w 21600"/>
                <a:gd name="T13" fmla="*/ 1800 h 21600"/>
                <a:gd name="T14" fmla="*/ 19811 w 21600"/>
                <a:gd name="T15" fmla="*/ 19800 h 21600"/>
              </a:gdLst>
              <a:ahLst/>
              <a:cxnLst>
                <a:cxn ang="T8">
                  <a:pos x="T0" y="T1"/>
                </a:cxn>
                <a:cxn ang="T9">
                  <a:pos x="T2" y="T3"/>
                </a:cxn>
                <a:cxn ang="T10">
                  <a:pos x="T4" y="T5"/>
                </a:cxn>
                <a:cxn ang="T11">
                  <a:pos x="T6" y="T7"/>
                </a:cxn>
              </a:cxnLst>
              <a:rect l="T12" t="T13" r="T14" b="T15"/>
              <a:pathLst>
                <a:path w="21600" h="21600">
                  <a:moveTo>
                    <a:pt x="0" y="0"/>
                  </a:moveTo>
                  <a:lnTo>
                    <a:pt x="0" y="21600"/>
                  </a:lnTo>
                  <a:lnTo>
                    <a:pt x="21600" y="21600"/>
                  </a:lnTo>
                  <a:lnTo>
                    <a:pt x="21600" y="0"/>
                  </a:lnTo>
                  <a:lnTo>
                    <a:pt x="0" y="0"/>
                  </a:lnTo>
                  <a:close/>
                </a:path>
              </a:pathLst>
            </a:custGeom>
            <a:gradFill rotWithShape="1">
              <a:gsLst>
                <a:gs pos="0">
                  <a:srgbClr val="5F5F5F">
                    <a:alpha val="0"/>
                  </a:srgbClr>
                </a:gs>
                <a:gs pos="100000">
                  <a:srgbClr val="969696"/>
                </a:gs>
              </a:gsLst>
              <a:lin ang="54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zh-CN" altLang="en-US" i="1">
                <a:solidFill>
                  <a:prstClr val="black"/>
                </a:solidFill>
                <a:latin typeface="微软雅黑" pitchFamily="34" charset="-122"/>
                <a:ea typeface="微软雅黑" pitchFamily="34" charset="-122"/>
              </a:endParaRPr>
            </a:p>
          </p:txBody>
        </p:sp>
      </p:grpSp>
      <p:grpSp>
        <p:nvGrpSpPr>
          <p:cNvPr id="6" name="组合 5"/>
          <p:cNvGrpSpPr/>
          <p:nvPr/>
        </p:nvGrpSpPr>
        <p:grpSpPr>
          <a:xfrm>
            <a:off x="2367770" y="1456621"/>
            <a:ext cx="2369405" cy="1496757"/>
            <a:chOff x="2367769" y="1456621"/>
            <a:chExt cx="2369405" cy="1496757"/>
          </a:xfrm>
        </p:grpSpPr>
        <p:sp>
          <p:nvSpPr>
            <p:cNvPr id="7" name="未知"/>
            <p:cNvSpPr>
              <a:spLocks/>
            </p:cNvSpPr>
            <p:nvPr/>
          </p:nvSpPr>
          <p:spPr bwMode="auto">
            <a:xfrm>
              <a:off x="2367769" y="2007549"/>
              <a:ext cx="2261705" cy="945829"/>
            </a:xfrm>
            <a:custGeom>
              <a:avLst/>
              <a:gdLst>
                <a:gd name="T0" fmla="*/ 2147483647 w 1698"/>
                <a:gd name="T1" fmla="*/ 1665520041 h 710"/>
                <a:gd name="T2" fmla="*/ 2147483647 w 1698"/>
                <a:gd name="T3" fmla="*/ 858563675 h 710"/>
                <a:gd name="T4" fmla="*/ 1386013042 w 1698"/>
                <a:gd name="T5" fmla="*/ 0 h 710"/>
                <a:gd name="T6" fmla="*/ 0 w 1698"/>
                <a:gd name="T7" fmla="*/ 473851439 h 710"/>
                <a:gd name="T8" fmla="*/ 2147483647 w 1698"/>
                <a:gd name="T9" fmla="*/ 1665520041 h 71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698" h="710">
                  <a:moveTo>
                    <a:pt x="1002" y="710"/>
                  </a:moveTo>
                  <a:lnTo>
                    <a:pt x="1698" y="366"/>
                  </a:lnTo>
                  <a:lnTo>
                    <a:pt x="591" y="0"/>
                  </a:lnTo>
                  <a:lnTo>
                    <a:pt x="0" y="202"/>
                  </a:lnTo>
                  <a:lnTo>
                    <a:pt x="1002" y="710"/>
                  </a:lnTo>
                  <a:close/>
                </a:path>
              </a:pathLst>
            </a:custGeom>
            <a:solidFill>
              <a:srgbClr val="C0C0C0">
                <a:alpha val="38039"/>
              </a:srgbClr>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190500" dir="5400000" algn="ctr" rotWithShape="0">
                      <a:schemeClr val="bg1">
                        <a:alpha val="50000"/>
                      </a:schemeClr>
                    </a:outerShdw>
                  </a:effectLst>
                </a14:hiddenEffects>
              </a:ext>
            </a:extLst>
          </p:spPr>
          <p:txBody>
            <a:bodyPr/>
            <a:lstStyle/>
            <a:p>
              <a:pPr fontAlgn="base">
                <a:spcBef>
                  <a:spcPct val="0"/>
                </a:spcBef>
                <a:spcAft>
                  <a:spcPct val="0"/>
                </a:spcAft>
              </a:pPr>
              <a:endParaRPr lang="zh-CN" altLang="en-US" i="1">
                <a:solidFill>
                  <a:prstClr val="black"/>
                </a:solidFill>
                <a:latin typeface="微软雅黑" pitchFamily="34" charset="-122"/>
                <a:ea typeface="微软雅黑" pitchFamily="34" charset="-122"/>
              </a:endParaRPr>
            </a:p>
          </p:txBody>
        </p:sp>
        <p:sp>
          <p:nvSpPr>
            <p:cNvPr id="8" name="未知"/>
            <p:cNvSpPr>
              <a:spLocks/>
            </p:cNvSpPr>
            <p:nvPr/>
          </p:nvSpPr>
          <p:spPr bwMode="auto">
            <a:xfrm>
              <a:off x="2475469" y="1456621"/>
              <a:ext cx="2261705" cy="945829"/>
            </a:xfrm>
            <a:custGeom>
              <a:avLst/>
              <a:gdLst>
                <a:gd name="T0" fmla="*/ 2147483647 w 1698"/>
                <a:gd name="T1" fmla="*/ 1665523104 h 710"/>
                <a:gd name="T2" fmla="*/ 2147483647 w 1698"/>
                <a:gd name="T3" fmla="*/ 858565996 h 710"/>
                <a:gd name="T4" fmla="*/ 1386013042 w 1698"/>
                <a:gd name="T5" fmla="*/ 0 h 710"/>
                <a:gd name="T6" fmla="*/ 0 w 1698"/>
                <a:gd name="T7" fmla="*/ 473853406 h 710"/>
                <a:gd name="T8" fmla="*/ 2147483647 w 1698"/>
                <a:gd name="T9" fmla="*/ 1665523104 h 71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698" h="710">
                  <a:moveTo>
                    <a:pt x="1002" y="710"/>
                  </a:moveTo>
                  <a:lnTo>
                    <a:pt x="1698" y="366"/>
                  </a:lnTo>
                  <a:lnTo>
                    <a:pt x="591" y="0"/>
                  </a:lnTo>
                  <a:lnTo>
                    <a:pt x="0" y="202"/>
                  </a:lnTo>
                  <a:lnTo>
                    <a:pt x="1002" y="710"/>
                  </a:lnTo>
                  <a:close/>
                </a:path>
              </a:pathLst>
            </a:custGeom>
            <a:gradFill rotWithShape="1">
              <a:gsLst>
                <a:gs pos="0">
                  <a:srgbClr val="0F6FC6"/>
                </a:gs>
                <a:gs pos="100000">
                  <a:srgbClr val="009DD9">
                    <a:alpha val="89998"/>
                  </a:srgbClr>
                </a:gs>
              </a:gsLst>
              <a:lin ang="2700000" scaled="1"/>
            </a:gradFill>
            <a:ln w="9525">
              <a:round/>
              <a:headEnd/>
              <a:tailEnd/>
            </a:ln>
            <a:effectLst/>
            <a:scene3d>
              <a:camera prst="legacyObliqueBottom"/>
              <a:lightRig rig="legacyFlat3" dir="b"/>
            </a:scene3d>
            <a:sp3d extrusionH="227000" prstMaterial="legacyMatte">
              <a:bevelT w="13500" h="13500" prst="angle"/>
              <a:bevelB w="13500" h="13500" prst="angle"/>
              <a:extrusionClr>
                <a:srgbClr val="009DD9"/>
              </a:extrusionClr>
            </a:sp3d>
            <a:extLst>
              <a:ext uri="{AF507438-7753-43E0-B8FC-AC1667EBCBE1}">
                <a14:hiddenEffects xmlns:a14="http://schemas.microsoft.com/office/drawing/2010/main">
                  <a:effectLst>
                    <a:outerShdw dist="190500" dir="5400000" algn="ctr" rotWithShape="0">
                      <a:schemeClr val="bg1">
                        <a:alpha val="50000"/>
                      </a:schemeClr>
                    </a:outerShdw>
                  </a:effectLst>
                </a14:hiddenEffects>
              </a:ext>
            </a:extLst>
          </p:spPr>
          <p:txBody>
            <a:bodyPr>
              <a:flatTx/>
            </a:bodyPr>
            <a:lstStyle/>
            <a:p>
              <a:pPr fontAlgn="base">
                <a:spcBef>
                  <a:spcPct val="0"/>
                </a:spcBef>
                <a:spcAft>
                  <a:spcPct val="0"/>
                </a:spcAft>
                <a:defRPr/>
              </a:pPr>
              <a:endParaRPr lang="zh-CN" altLang="en-US" i="1" kern="0">
                <a:solidFill>
                  <a:prstClr val="black"/>
                </a:solidFill>
                <a:latin typeface="微软雅黑" pitchFamily="34" charset="-122"/>
                <a:ea typeface="微软雅黑" pitchFamily="34" charset="-122"/>
              </a:endParaRPr>
            </a:p>
          </p:txBody>
        </p:sp>
      </p:grpSp>
      <p:sp>
        <p:nvSpPr>
          <p:cNvPr id="9" name="AutoShape 8"/>
          <p:cNvSpPr>
            <a:spLocks/>
          </p:cNvSpPr>
          <p:nvPr/>
        </p:nvSpPr>
        <p:spPr bwMode="auto">
          <a:xfrm>
            <a:off x="2538986" y="843558"/>
            <a:ext cx="1982789" cy="452893"/>
          </a:xfrm>
          <a:prstGeom prst="accentCallout1">
            <a:avLst>
              <a:gd name="adj1" fmla="val 21949"/>
              <a:gd name="adj2" fmla="val -3343"/>
              <a:gd name="adj3" fmla="val 118903"/>
              <a:gd name="adj4" fmla="val -36630"/>
            </a:avLst>
          </a:prstGeom>
          <a:noFill/>
          <a:ln w="9525">
            <a:solidFill>
              <a:schemeClr val="accent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r>
              <a:rPr lang="zh-CN" altLang="en-US" sz="1400" dirty="0">
                <a:solidFill>
                  <a:prstClr val="black"/>
                </a:solidFill>
                <a:latin typeface="微软雅黑" pitchFamily="34" charset="-122"/>
                <a:ea typeface="微软雅黑" pitchFamily="34" charset="-122"/>
              </a:rPr>
              <a:t>单击添加段落文字单击添加段落文字</a:t>
            </a:r>
          </a:p>
        </p:txBody>
      </p:sp>
      <p:sp>
        <p:nvSpPr>
          <p:cNvPr id="10" name="AutoShape 9"/>
          <p:cNvSpPr>
            <a:spLocks/>
          </p:cNvSpPr>
          <p:nvPr/>
        </p:nvSpPr>
        <p:spPr bwMode="auto">
          <a:xfrm>
            <a:off x="4498301" y="1199797"/>
            <a:ext cx="1982789" cy="452893"/>
          </a:xfrm>
          <a:prstGeom prst="accentCallout1">
            <a:avLst>
              <a:gd name="adj1" fmla="val 21949"/>
              <a:gd name="adj2" fmla="val -3343"/>
              <a:gd name="adj3" fmla="val 118903"/>
              <a:gd name="adj4" fmla="val -36630"/>
            </a:avLst>
          </a:prstGeom>
          <a:noFill/>
          <a:ln w="9525">
            <a:solidFill>
              <a:schemeClr val="accent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r>
              <a:rPr lang="zh-CN" altLang="en-US" sz="1600" b="1" dirty="0">
                <a:solidFill>
                  <a:prstClr val="black"/>
                </a:solidFill>
                <a:latin typeface="微软雅黑" pitchFamily="34" charset="-122"/>
                <a:ea typeface="微软雅黑" pitchFamily="34" charset="-122"/>
              </a:rPr>
              <a:t>单击添加段落文字单击添加段落文字</a:t>
            </a:r>
          </a:p>
        </p:txBody>
      </p:sp>
      <p:sp>
        <p:nvSpPr>
          <p:cNvPr id="11" name="AutoShape 10"/>
          <p:cNvSpPr>
            <a:spLocks/>
          </p:cNvSpPr>
          <p:nvPr/>
        </p:nvSpPr>
        <p:spPr bwMode="auto">
          <a:xfrm>
            <a:off x="1702237" y="3674141"/>
            <a:ext cx="1844712" cy="452893"/>
          </a:xfrm>
          <a:prstGeom prst="accentCallout1">
            <a:avLst>
              <a:gd name="adj1" fmla="val 21949"/>
              <a:gd name="adj2" fmla="val 103593"/>
              <a:gd name="adj3" fmla="val 1523"/>
              <a:gd name="adj4" fmla="val 134880"/>
            </a:avLst>
          </a:prstGeom>
          <a:noFill/>
          <a:ln w="9525">
            <a:solidFill>
              <a:schemeClr val="accent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r>
              <a:rPr lang="zh-CN" altLang="en-US" sz="1400" dirty="0">
                <a:solidFill>
                  <a:prstClr val="black"/>
                </a:solidFill>
                <a:latin typeface="微软雅黑" pitchFamily="34" charset="-122"/>
                <a:ea typeface="微软雅黑" pitchFamily="34" charset="-122"/>
              </a:rPr>
              <a:t>单击添加段落文字单击添加段落文字</a:t>
            </a:r>
          </a:p>
        </p:txBody>
      </p:sp>
      <p:grpSp>
        <p:nvGrpSpPr>
          <p:cNvPr id="12" name="组合 11"/>
          <p:cNvGrpSpPr/>
          <p:nvPr/>
        </p:nvGrpSpPr>
        <p:grpSpPr>
          <a:xfrm>
            <a:off x="3640842" y="2392784"/>
            <a:ext cx="4665629" cy="2296225"/>
            <a:chOff x="3640841" y="2392784"/>
            <a:chExt cx="4665629" cy="2296225"/>
          </a:xfrm>
        </p:grpSpPr>
        <p:sp>
          <p:nvSpPr>
            <p:cNvPr id="13" name="AutoShape 11"/>
            <p:cNvSpPr>
              <a:spLocks noChangeArrowheads="1"/>
            </p:cNvSpPr>
            <p:nvPr/>
          </p:nvSpPr>
          <p:spPr bwMode="auto">
            <a:xfrm rot="12420000">
              <a:off x="3640841" y="3338614"/>
              <a:ext cx="1710776" cy="198831"/>
            </a:xfrm>
            <a:custGeom>
              <a:avLst/>
              <a:gdLst>
                <a:gd name="T0" fmla="*/ 179108464 w 21600"/>
                <a:gd name="T1" fmla="*/ 1209675 h 21600"/>
                <a:gd name="T2" fmla="*/ 89554232 w 21600"/>
                <a:gd name="T3" fmla="*/ 2419350 h 21600"/>
                <a:gd name="T4" fmla="*/ 0 w 21600"/>
                <a:gd name="T5" fmla="*/ 1209675 h 21600"/>
                <a:gd name="T6" fmla="*/ 89554232 w 21600"/>
                <a:gd name="T7" fmla="*/ 0 h 21600"/>
                <a:gd name="T8" fmla="*/ 0 60000 65536"/>
                <a:gd name="T9" fmla="*/ 0 60000 65536"/>
                <a:gd name="T10" fmla="*/ 0 60000 65536"/>
                <a:gd name="T11" fmla="*/ 0 60000 65536"/>
                <a:gd name="T12" fmla="*/ 1800 w 21600"/>
                <a:gd name="T13" fmla="*/ 1800 h 21600"/>
                <a:gd name="T14" fmla="*/ 19800 w 21600"/>
                <a:gd name="T15" fmla="*/ 19800 h 21600"/>
              </a:gdLst>
              <a:ahLst/>
              <a:cxnLst>
                <a:cxn ang="T8">
                  <a:pos x="T0" y="T1"/>
                </a:cxn>
                <a:cxn ang="T9">
                  <a:pos x="T2" y="T3"/>
                </a:cxn>
                <a:cxn ang="T10">
                  <a:pos x="T4" y="T5"/>
                </a:cxn>
                <a:cxn ang="T11">
                  <a:pos x="T6" y="T7"/>
                </a:cxn>
              </a:cxnLst>
              <a:rect l="T12" t="T13" r="T14" b="T15"/>
              <a:pathLst>
                <a:path w="21600" h="21600">
                  <a:moveTo>
                    <a:pt x="0" y="0"/>
                  </a:moveTo>
                  <a:lnTo>
                    <a:pt x="0" y="21600"/>
                  </a:lnTo>
                  <a:lnTo>
                    <a:pt x="21600" y="21600"/>
                  </a:lnTo>
                  <a:lnTo>
                    <a:pt x="21600" y="0"/>
                  </a:lnTo>
                  <a:lnTo>
                    <a:pt x="0" y="0"/>
                  </a:lnTo>
                  <a:close/>
                </a:path>
              </a:pathLst>
            </a:custGeom>
            <a:gradFill rotWithShape="1">
              <a:gsLst>
                <a:gs pos="0">
                  <a:srgbClr val="5F5F5F">
                    <a:alpha val="0"/>
                  </a:srgbClr>
                </a:gs>
                <a:gs pos="100000">
                  <a:srgbClr val="969696"/>
                </a:gs>
              </a:gsLst>
              <a:lin ang="54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zh-CN" altLang="en-US" i="1">
                <a:solidFill>
                  <a:prstClr val="black"/>
                </a:solidFill>
                <a:latin typeface="微软雅黑" pitchFamily="34" charset="-122"/>
                <a:ea typeface="微软雅黑" pitchFamily="34" charset="-122"/>
              </a:endParaRPr>
            </a:p>
          </p:txBody>
        </p:sp>
        <p:sp>
          <p:nvSpPr>
            <p:cNvPr id="14" name="未知"/>
            <p:cNvSpPr>
              <a:spLocks/>
            </p:cNvSpPr>
            <p:nvPr/>
          </p:nvSpPr>
          <p:spPr bwMode="auto">
            <a:xfrm>
              <a:off x="3770634" y="2392784"/>
              <a:ext cx="4533075" cy="1916512"/>
            </a:xfrm>
            <a:custGeom>
              <a:avLst/>
              <a:gdLst>
                <a:gd name="T0" fmla="*/ 0 w 3283"/>
                <a:gd name="T1" fmla="*/ 836691875 h 1388"/>
                <a:gd name="T2" fmla="*/ 2147483647 w 3283"/>
                <a:gd name="T3" fmla="*/ 2147483647 h 1388"/>
                <a:gd name="T4" fmla="*/ 446066820 w 3283"/>
                <a:gd name="T5" fmla="*/ 2147483647 h 1388"/>
                <a:gd name="T6" fmla="*/ 2147483647 w 3283"/>
                <a:gd name="T7" fmla="*/ 2147483647 h 1388"/>
                <a:gd name="T8" fmla="*/ 2147483647 w 3283"/>
                <a:gd name="T9" fmla="*/ 241935000 h 1388"/>
                <a:gd name="T10" fmla="*/ 2147483647 w 3283"/>
                <a:gd name="T11" fmla="*/ 1043344688 h 1388"/>
                <a:gd name="T12" fmla="*/ 1726306072 w 3283"/>
                <a:gd name="T13" fmla="*/ 0 h 1388"/>
                <a:gd name="T14" fmla="*/ 0 w 3283"/>
                <a:gd name="T15" fmla="*/ 836691875 h 1388"/>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3283" h="1388">
                  <a:moveTo>
                    <a:pt x="0" y="332"/>
                  </a:moveTo>
                  <a:lnTo>
                    <a:pt x="1065" y="869"/>
                  </a:lnTo>
                  <a:lnTo>
                    <a:pt x="177" y="1388"/>
                  </a:lnTo>
                  <a:lnTo>
                    <a:pt x="3283" y="1388"/>
                  </a:lnTo>
                  <a:lnTo>
                    <a:pt x="2529" y="96"/>
                  </a:lnTo>
                  <a:lnTo>
                    <a:pt x="1981" y="414"/>
                  </a:lnTo>
                  <a:lnTo>
                    <a:pt x="685" y="0"/>
                  </a:lnTo>
                  <a:lnTo>
                    <a:pt x="0" y="332"/>
                  </a:lnTo>
                  <a:close/>
                </a:path>
              </a:pathLst>
            </a:custGeom>
            <a:gradFill rotWithShape="1">
              <a:gsLst>
                <a:gs pos="0">
                  <a:srgbClr val="C0C0C0"/>
                </a:gs>
                <a:gs pos="100000">
                  <a:srgbClr val="4D4D4D"/>
                </a:gs>
              </a:gsLst>
              <a:lin ang="2700000" scaled="1"/>
            </a:gradFill>
            <a:ln w="9525">
              <a:round/>
              <a:headEnd/>
              <a:tailEnd/>
            </a:ln>
            <a:effectLst/>
            <a:scene3d>
              <a:camera prst="legacyObliqueBottom"/>
              <a:lightRig rig="legacyFlat3" dir="b"/>
            </a:scene3d>
            <a:sp3d extrusionH="227000" prstMaterial="legacyMatte">
              <a:bevelT w="13500" h="13500" prst="angle"/>
              <a:bevelB w="13500" h="13500" prst="angle"/>
              <a:extrusionClr>
                <a:srgbClr val="4D4D4D"/>
              </a:extrusionClr>
            </a:sp3d>
            <a:extLst>
              <a:ext uri="{AF507438-7753-43E0-B8FC-AC1667EBCBE1}">
                <a14:hiddenEffects xmlns:a14="http://schemas.microsoft.com/office/drawing/2010/main">
                  <a:effectLst>
                    <a:outerShdw dist="190500" dir="5400000" algn="ctr" rotWithShape="0">
                      <a:schemeClr val="bg1">
                        <a:alpha val="50000"/>
                      </a:schemeClr>
                    </a:outerShdw>
                  </a:effectLst>
                </a14:hiddenEffects>
              </a:ext>
            </a:extLst>
          </p:spPr>
          <p:txBody>
            <a:bodyPr>
              <a:flatTx/>
            </a:bodyPr>
            <a:lstStyle/>
            <a:p>
              <a:pPr fontAlgn="base">
                <a:spcBef>
                  <a:spcPct val="0"/>
                </a:spcBef>
                <a:spcAft>
                  <a:spcPct val="0"/>
                </a:spcAft>
              </a:pPr>
              <a:endParaRPr lang="zh-CN" altLang="en-US" i="1">
                <a:solidFill>
                  <a:prstClr val="black"/>
                </a:solidFill>
                <a:latin typeface="微软雅黑" pitchFamily="34" charset="-122"/>
                <a:ea typeface="微软雅黑" pitchFamily="34" charset="-122"/>
              </a:endParaRPr>
            </a:p>
          </p:txBody>
        </p:sp>
        <p:sp>
          <p:nvSpPr>
            <p:cNvPr id="15" name="AutoShape 13"/>
            <p:cNvSpPr>
              <a:spLocks noChangeArrowheads="1"/>
            </p:cNvSpPr>
            <p:nvPr/>
          </p:nvSpPr>
          <p:spPr bwMode="auto">
            <a:xfrm rot="10800000">
              <a:off x="4009507" y="4411473"/>
              <a:ext cx="4296963" cy="277536"/>
            </a:xfrm>
            <a:custGeom>
              <a:avLst/>
              <a:gdLst>
                <a:gd name="T0" fmla="*/ 1129933523 w 21600"/>
                <a:gd name="T1" fmla="*/ 2356879 h 21600"/>
                <a:gd name="T2" fmla="*/ 564966761 w 21600"/>
                <a:gd name="T3" fmla="*/ 4713757 h 21600"/>
                <a:gd name="T4" fmla="*/ 0 w 21600"/>
                <a:gd name="T5" fmla="*/ 2356879 h 21600"/>
                <a:gd name="T6" fmla="*/ 564966761 w 21600"/>
                <a:gd name="T7" fmla="*/ 0 h 21600"/>
                <a:gd name="T8" fmla="*/ 0 60000 65536"/>
                <a:gd name="T9" fmla="*/ 0 60000 65536"/>
                <a:gd name="T10" fmla="*/ 0 60000 65536"/>
                <a:gd name="T11" fmla="*/ 0 60000 65536"/>
                <a:gd name="T12" fmla="*/ 1800 w 21600"/>
                <a:gd name="T13" fmla="*/ 1800 h 21600"/>
                <a:gd name="T14" fmla="*/ 19800 w 21600"/>
                <a:gd name="T15" fmla="*/ 19800 h 21600"/>
              </a:gdLst>
              <a:ahLst/>
              <a:cxnLst>
                <a:cxn ang="T8">
                  <a:pos x="T0" y="T1"/>
                </a:cxn>
                <a:cxn ang="T9">
                  <a:pos x="T2" y="T3"/>
                </a:cxn>
                <a:cxn ang="T10">
                  <a:pos x="T4" y="T5"/>
                </a:cxn>
                <a:cxn ang="T11">
                  <a:pos x="T6" y="T7"/>
                </a:cxn>
              </a:cxnLst>
              <a:rect l="T12" t="T13" r="T14" b="T15"/>
              <a:pathLst>
                <a:path w="21600" h="21600">
                  <a:moveTo>
                    <a:pt x="0" y="0"/>
                  </a:moveTo>
                  <a:lnTo>
                    <a:pt x="0" y="21600"/>
                  </a:lnTo>
                  <a:lnTo>
                    <a:pt x="21600" y="21600"/>
                  </a:lnTo>
                  <a:lnTo>
                    <a:pt x="21600" y="0"/>
                  </a:lnTo>
                  <a:lnTo>
                    <a:pt x="0" y="0"/>
                  </a:lnTo>
                  <a:close/>
                </a:path>
              </a:pathLst>
            </a:custGeom>
            <a:gradFill rotWithShape="1">
              <a:gsLst>
                <a:gs pos="0">
                  <a:srgbClr val="5F5F5F">
                    <a:alpha val="0"/>
                  </a:srgbClr>
                </a:gs>
                <a:gs pos="100000">
                  <a:srgbClr val="969696"/>
                </a:gs>
              </a:gsLst>
              <a:lin ang="54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zh-CN" altLang="en-US" i="1">
                <a:solidFill>
                  <a:prstClr val="black"/>
                </a:solidFill>
                <a:latin typeface="微软雅黑" pitchFamily="34" charset="-122"/>
                <a:ea typeface="微软雅黑" pitchFamily="34" charset="-122"/>
              </a:endParaRPr>
            </a:p>
          </p:txBody>
        </p:sp>
      </p:grpSp>
    </p:spTree>
    <p:extLst>
      <p:ext uri="{BB962C8B-B14F-4D97-AF65-F5344CB8AC3E}">
        <p14:creationId xmlns:p14="http://schemas.microsoft.com/office/powerpoint/2010/main" val="176882061"/>
      </p:ext>
    </p:extLst>
  </p:cSld>
  <p:clrMapOvr>
    <a:masterClrMapping/>
  </p:clrMapOvr>
  <p:transition spd="med" advClick="0" advTm="100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wipe(left)">
                                      <p:cBhvr>
                                        <p:cTn id="7" dur="750"/>
                                        <p:tgtEl>
                                          <p:spTgt spid="36"/>
                                        </p:tgtEl>
                                      </p:cBhvr>
                                    </p:animEffect>
                                  </p:childTnLst>
                                </p:cTn>
                              </p:par>
                            </p:childTnLst>
                          </p:cTn>
                        </p:par>
                        <p:par>
                          <p:cTn id="8" fill="hold">
                            <p:stCondLst>
                              <p:cond delay="750"/>
                            </p:stCondLst>
                            <p:childTnLst>
                              <p:par>
                                <p:cTn id="9" presetID="2" presetClass="entr" presetSubtype="9"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0-#ppt_w/2"/>
                                          </p:val>
                                        </p:tav>
                                        <p:tav tm="100000">
                                          <p:val>
                                            <p:strVal val="#ppt_x"/>
                                          </p:val>
                                        </p:tav>
                                      </p:tavLst>
                                    </p:anim>
                                    <p:anim calcmode="lin" valueType="num">
                                      <p:cBhvr additive="base">
                                        <p:cTn id="12" dur="500" fill="hold"/>
                                        <p:tgtEl>
                                          <p:spTgt spid="3"/>
                                        </p:tgtEl>
                                        <p:attrNameLst>
                                          <p:attrName>ppt_y</p:attrName>
                                        </p:attrNameLst>
                                      </p:cBhvr>
                                      <p:tavLst>
                                        <p:tav tm="0">
                                          <p:val>
                                            <p:strVal val="0-#ppt_h/2"/>
                                          </p:val>
                                        </p:tav>
                                        <p:tav tm="100000">
                                          <p:val>
                                            <p:strVal val="#ppt_y"/>
                                          </p:val>
                                        </p:tav>
                                      </p:tavLst>
                                    </p:anim>
                                  </p:childTnLst>
                                </p:cTn>
                              </p:par>
                              <p:par>
                                <p:cTn id="13" presetID="2" presetClass="entr" presetSubtype="9" fill="hold" nodeType="withEffect">
                                  <p:stCondLst>
                                    <p:cond delay="20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500" fill="hold"/>
                                        <p:tgtEl>
                                          <p:spTgt spid="6"/>
                                        </p:tgtEl>
                                        <p:attrNameLst>
                                          <p:attrName>ppt_x</p:attrName>
                                        </p:attrNameLst>
                                      </p:cBhvr>
                                      <p:tavLst>
                                        <p:tav tm="0">
                                          <p:val>
                                            <p:strVal val="0-#ppt_w/2"/>
                                          </p:val>
                                        </p:tav>
                                        <p:tav tm="100000">
                                          <p:val>
                                            <p:strVal val="#ppt_x"/>
                                          </p:val>
                                        </p:tav>
                                      </p:tavLst>
                                    </p:anim>
                                    <p:anim calcmode="lin" valueType="num">
                                      <p:cBhvr additive="base">
                                        <p:cTn id="16" dur="500" fill="hold"/>
                                        <p:tgtEl>
                                          <p:spTgt spid="6"/>
                                        </p:tgtEl>
                                        <p:attrNameLst>
                                          <p:attrName>ppt_y</p:attrName>
                                        </p:attrNameLst>
                                      </p:cBhvr>
                                      <p:tavLst>
                                        <p:tav tm="0">
                                          <p:val>
                                            <p:strVal val="0-#ppt_h/2"/>
                                          </p:val>
                                        </p:tav>
                                        <p:tav tm="100000">
                                          <p:val>
                                            <p:strVal val="#ppt_y"/>
                                          </p:val>
                                        </p:tav>
                                      </p:tavLst>
                                    </p:anim>
                                  </p:childTnLst>
                                </p:cTn>
                              </p:par>
                              <p:par>
                                <p:cTn id="17" presetID="2" presetClass="entr" presetSubtype="9" fill="hold" nodeType="withEffect">
                                  <p:stCondLst>
                                    <p:cond delay="50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500" fill="hold"/>
                                        <p:tgtEl>
                                          <p:spTgt spid="12"/>
                                        </p:tgtEl>
                                        <p:attrNameLst>
                                          <p:attrName>ppt_x</p:attrName>
                                        </p:attrNameLst>
                                      </p:cBhvr>
                                      <p:tavLst>
                                        <p:tav tm="0">
                                          <p:val>
                                            <p:strVal val="0-#ppt_w/2"/>
                                          </p:val>
                                        </p:tav>
                                        <p:tav tm="100000">
                                          <p:val>
                                            <p:strVal val="#ppt_x"/>
                                          </p:val>
                                        </p:tav>
                                      </p:tavLst>
                                    </p:anim>
                                    <p:anim calcmode="lin" valueType="num">
                                      <p:cBhvr additive="base">
                                        <p:cTn id="20" dur="500" fill="hold"/>
                                        <p:tgtEl>
                                          <p:spTgt spid="12"/>
                                        </p:tgtEl>
                                        <p:attrNameLst>
                                          <p:attrName>ppt_y</p:attrName>
                                        </p:attrNameLst>
                                      </p:cBhvr>
                                      <p:tavLst>
                                        <p:tav tm="0">
                                          <p:val>
                                            <p:strVal val="0-#ppt_h/2"/>
                                          </p:val>
                                        </p:tav>
                                        <p:tav tm="100000">
                                          <p:val>
                                            <p:strVal val="#ppt_y"/>
                                          </p:val>
                                        </p:tav>
                                      </p:tavLst>
                                    </p:anim>
                                  </p:childTnLst>
                                </p:cTn>
                              </p:par>
                            </p:childTnLst>
                          </p:cTn>
                        </p:par>
                        <p:par>
                          <p:cTn id="21" fill="hold">
                            <p:stCondLst>
                              <p:cond delay="1750"/>
                            </p:stCondLst>
                            <p:childTnLst>
                              <p:par>
                                <p:cTn id="22" presetID="22" presetClass="entr" presetSubtype="8" fill="hold" grpId="0" nodeType="after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wipe(left)">
                                      <p:cBhvr>
                                        <p:cTn id="24" dur="500"/>
                                        <p:tgtEl>
                                          <p:spTgt spid="9"/>
                                        </p:tgtEl>
                                      </p:cBhvr>
                                    </p:animEffect>
                                  </p:childTnLst>
                                </p:cTn>
                              </p:par>
                            </p:childTnLst>
                          </p:cTn>
                        </p:par>
                        <p:par>
                          <p:cTn id="25" fill="hold">
                            <p:stCondLst>
                              <p:cond delay="2250"/>
                            </p:stCondLst>
                            <p:childTnLst>
                              <p:par>
                                <p:cTn id="26" presetID="22" presetClass="entr" presetSubtype="8" fill="hold" grpId="0" nodeType="after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wipe(left)">
                                      <p:cBhvr>
                                        <p:cTn id="28" dur="500"/>
                                        <p:tgtEl>
                                          <p:spTgt spid="10"/>
                                        </p:tgtEl>
                                      </p:cBhvr>
                                    </p:animEffect>
                                  </p:childTnLst>
                                </p:cTn>
                              </p:par>
                            </p:childTnLst>
                          </p:cTn>
                        </p:par>
                        <p:par>
                          <p:cTn id="29" fill="hold">
                            <p:stCondLst>
                              <p:cond delay="2750"/>
                            </p:stCondLst>
                            <p:childTnLst>
                              <p:par>
                                <p:cTn id="30" presetID="22" presetClass="entr" presetSubtype="2" fill="hold" grpId="0" nodeType="after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wipe(right)">
                                      <p:cBhvr>
                                        <p:cTn id="3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9" grpId="0" animBg="1"/>
      <p:bldP spid="10" grpId="0" animBg="1"/>
      <p:bldP spid="11"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719138" y="3257129"/>
            <a:ext cx="2843213" cy="1508125"/>
            <a:chOff x="719138" y="3257129"/>
            <a:chExt cx="2843213" cy="1508125"/>
          </a:xfrm>
        </p:grpSpPr>
        <p:sp>
          <p:nvSpPr>
            <p:cNvPr id="3" name="Freeform 61"/>
            <p:cNvSpPr>
              <a:spLocks/>
            </p:cNvSpPr>
            <p:nvPr/>
          </p:nvSpPr>
          <p:spPr bwMode="auto">
            <a:xfrm>
              <a:off x="719138" y="3257129"/>
              <a:ext cx="2843213" cy="1419225"/>
            </a:xfrm>
            <a:custGeom>
              <a:avLst/>
              <a:gdLst>
                <a:gd name="T0" fmla="*/ 1152 w 2304"/>
                <a:gd name="T1" fmla="*/ 1152 h 1152"/>
                <a:gd name="T2" fmla="*/ 2304 w 2304"/>
                <a:gd name="T3" fmla="*/ 576 h 1152"/>
                <a:gd name="T4" fmla="*/ 1152 w 2304"/>
                <a:gd name="T5" fmla="*/ 0 h 1152"/>
                <a:gd name="T6" fmla="*/ 0 w 2304"/>
                <a:gd name="T7" fmla="*/ 576 h 1152"/>
                <a:gd name="T8" fmla="*/ 1152 w 2304"/>
                <a:gd name="T9" fmla="*/ 1152 h 1152"/>
              </a:gdLst>
              <a:ahLst/>
              <a:cxnLst>
                <a:cxn ang="0">
                  <a:pos x="T0" y="T1"/>
                </a:cxn>
                <a:cxn ang="0">
                  <a:pos x="T2" y="T3"/>
                </a:cxn>
                <a:cxn ang="0">
                  <a:pos x="T4" y="T5"/>
                </a:cxn>
                <a:cxn ang="0">
                  <a:pos x="T6" y="T7"/>
                </a:cxn>
                <a:cxn ang="0">
                  <a:pos x="T8" y="T9"/>
                </a:cxn>
              </a:cxnLst>
              <a:rect l="0" t="0" r="r" b="b"/>
              <a:pathLst>
                <a:path w="2304" h="1152">
                  <a:moveTo>
                    <a:pt x="1152" y="1152"/>
                  </a:moveTo>
                  <a:lnTo>
                    <a:pt x="2304" y="576"/>
                  </a:lnTo>
                  <a:lnTo>
                    <a:pt x="1152" y="0"/>
                  </a:lnTo>
                  <a:lnTo>
                    <a:pt x="0" y="576"/>
                  </a:lnTo>
                  <a:lnTo>
                    <a:pt x="1152" y="1152"/>
                  </a:lnTo>
                  <a:close/>
                </a:path>
              </a:pathLst>
            </a:custGeom>
            <a:solidFill>
              <a:srgbClr val="DDDDDD"/>
            </a:solidFill>
            <a:ln>
              <a:noFill/>
            </a:ln>
            <a:effectLst/>
            <a:extLst>
              <a:ext uri="{91240B29-F687-4F45-9708-019B960494DF}">
                <a14:hiddenLine xmlns:a14="http://schemas.microsoft.com/office/drawing/2010/main" w="12700"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4" name="Freeform 62"/>
            <p:cNvSpPr>
              <a:spLocks/>
            </p:cNvSpPr>
            <p:nvPr/>
          </p:nvSpPr>
          <p:spPr bwMode="auto">
            <a:xfrm>
              <a:off x="2141538" y="3966741"/>
              <a:ext cx="1420813" cy="798513"/>
            </a:xfrm>
            <a:custGeom>
              <a:avLst/>
              <a:gdLst>
                <a:gd name="T0" fmla="*/ 0 w 1152"/>
                <a:gd name="T1" fmla="*/ 576 h 648"/>
                <a:gd name="T2" fmla="*/ 1152 w 1152"/>
                <a:gd name="T3" fmla="*/ 0 h 648"/>
                <a:gd name="T4" fmla="*/ 1152 w 1152"/>
                <a:gd name="T5" fmla="*/ 72 h 648"/>
                <a:gd name="T6" fmla="*/ 0 w 1152"/>
                <a:gd name="T7" fmla="*/ 648 h 648"/>
                <a:gd name="T8" fmla="*/ 0 w 1152"/>
                <a:gd name="T9" fmla="*/ 576 h 648"/>
              </a:gdLst>
              <a:ahLst/>
              <a:cxnLst>
                <a:cxn ang="0">
                  <a:pos x="T0" y="T1"/>
                </a:cxn>
                <a:cxn ang="0">
                  <a:pos x="T2" y="T3"/>
                </a:cxn>
                <a:cxn ang="0">
                  <a:pos x="T4" y="T5"/>
                </a:cxn>
                <a:cxn ang="0">
                  <a:pos x="T6" y="T7"/>
                </a:cxn>
                <a:cxn ang="0">
                  <a:pos x="T8" y="T9"/>
                </a:cxn>
              </a:cxnLst>
              <a:rect l="0" t="0" r="r" b="b"/>
              <a:pathLst>
                <a:path w="1152" h="648">
                  <a:moveTo>
                    <a:pt x="0" y="576"/>
                  </a:moveTo>
                  <a:lnTo>
                    <a:pt x="1152" y="0"/>
                  </a:lnTo>
                  <a:lnTo>
                    <a:pt x="1152" y="72"/>
                  </a:lnTo>
                  <a:lnTo>
                    <a:pt x="0" y="648"/>
                  </a:lnTo>
                  <a:lnTo>
                    <a:pt x="0" y="576"/>
                  </a:lnTo>
                  <a:close/>
                </a:path>
              </a:pathLst>
            </a:custGeom>
            <a:solidFill>
              <a:srgbClr val="808080"/>
            </a:soli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5" name="Freeform 63"/>
            <p:cNvSpPr>
              <a:spLocks/>
            </p:cNvSpPr>
            <p:nvPr/>
          </p:nvSpPr>
          <p:spPr bwMode="auto">
            <a:xfrm>
              <a:off x="719138" y="3966741"/>
              <a:ext cx="1422400" cy="798513"/>
            </a:xfrm>
            <a:custGeom>
              <a:avLst/>
              <a:gdLst>
                <a:gd name="T0" fmla="*/ 1152 w 1152"/>
                <a:gd name="T1" fmla="*/ 648 h 648"/>
                <a:gd name="T2" fmla="*/ 0 w 1152"/>
                <a:gd name="T3" fmla="*/ 72 h 648"/>
                <a:gd name="T4" fmla="*/ 0 w 1152"/>
                <a:gd name="T5" fmla="*/ 0 h 648"/>
                <a:gd name="T6" fmla="*/ 1152 w 1152"/>
                <a:gd name="T7" fmla="*/ 576 h 648"/>
                <a:gd name="T8" fmla="*/ 1152 w 1152"/>
                <a:gd name="T9" fmla="*/ 648 h 648"/>
              </a:gdLst>
              <a:ahLst/>
              <a:cxnLst>
                <a:cxn ang="0">
                  <a:pos x="T0" y="T1"/>
                </a:cxn>
                <a:cxn ang="0">
                  <a:pos x="T2" y="T3"/>
                </a:cxn>
                <a:cxn ang="0">
                  <a:pos x="T4" y="T5"/>
                </a:cxn>
                <a:cxn ang="0">
                  <a:pos x="T6" y="T7"/>
                </a:cxn>
                <a:cxn ang="0">
                  <a:pos x="T8" y="T9"/>
                </a:cxn>
              </a:cxnLst>
              <a:rect l="0" t="0" r="r" b="b"/>
              <a:pathLst>
                <a:path w="1152" h="648">
                  <a:moveTo>
                    <a:pt x="1152" y="648"/>
                  </a:moveTo>
                  <a:lnTo>
                    <a:pt x="0" y="72"/>
                  </a:lnTo>
                  <a:lnTo>
                    <a:pt x="0" y="0"/>
                  </a:lnTo>
                  <a:lnTo>
                    <a:pt x="1152" y="576"/>
                  </a:lnTo>
                  <a:lnTo>
                    <a:pt x="1152" y="648"/>
                  </a:lnTo>
                  <a:close/>
                </a:path>
              </a:pathLst>
            </a:custGeom>
            <a:solidFill>
              <a:srgbClr val="C0C0C0"/>
            </a:soli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grpSp>
        <p:nvGrpSpPr>
          <p:cNvPr id="23" name="组合 22"/>
          <p:cNvGrpSpPr/>
          <p:nvPr/>
        </p:nvGrpSpPr>
        <p:grpSpPr>
          <a:xfrm>
            <a:off x="719138" y="2990429"/>
            <a:ext cx="2843213" cy="1154112"/>
            <a:chOff x="719138" y="2990429"/>
            <a:chExt cx="2843213" cy="1154112"/>
          </a:xfrm>
        </p:grpSpPr>
        <p:sp>
          <p:nvSpPr>
            <p:cNvPr id="6" name="Freeform 64"/>
            <p:cNvSpPr>
              <a:spLocks/>
            </p:cNvSpPr>
            <p:nvPr/>
          </p:nvSpPr>
          <p:spPr bwMode="auto">
            <a:xfrm>
              <a:off x="719138" y="2990429"/>
              <a:ext cx="2843213" cy="1065213"/>
            </a:xfrm>
            <a:custGeom>
              <a:avLst/>
              <a:gdLst>
                <a:gd name="T0" fmla="*/ 1152 w 2304"/>
                <a:gd name="T1" fmla="*/ 864 h 864"/>
                <a:gd name="T2" fmla="*/ 2304 w 2304"/>
                <a:gd name="T3" fmla="*/ 432 h 864"/>
                <a:gd name="T4" fmla="*/ 1152 w 2304"/>
                <a:gd name="T5" fmla="*/ 0 h 864"/>
                <a:gd name="T6" fmla="*/ 0 w 2304"/>
                <a:gd name="T7" fmla="*/ 432 h 864"/>
                <a:gd name="T8" fmla="*/ 1152 w 2304"/>
                <a:gd name="T9" fmla="*/ 864 h 864"/>
              </a:gdLst>
              <a:ahLst/>
              <a:cxnLst>
                <a:cxn ang="0">
                  <a:pos x="T0" y="T1"/>
                </a:cxn>
                <a:cxn ang="0">
                  <a:pos x="T2" y="T3"/>
                </a:cxn>
                <a:cxn ang="0">
                  <a:pos x="T4" y="T5"/>
                </a:cxn>
                <a:cxn ang="0">
                  <a:pos x="T6" y="T7"/>
                </a:cxn>
                <a:cxn ang="0">
                  <a:pos x="T8" y="T9"/>
                </a:cxn>
              </a:cxnLst>
              <a:rect l="0" t="0" r="r" b="b"/>
              <a:pathLst>
                <a:path w="2304" h="864">
                  <a:moveTo>
                    <a:pt x="1152" y="864"/>
                  </a:moveTo>
                  <a:lnTo>
                    <a:pt x="2304" y="432"/>
                  </a:lnTo>
                  <a:lnTo>
                    <a:pt x="1152" y="0"/>
                  </a:lnTo>
                  <a:lnTo>
                    <a:pt x="0" y="432"/>
                  </a:lnTo>
                  <a:lnTo>
                    <a:pt x="1152" y="864"/>
                  </a:lnTo>
                  <a:close/>
                </a:path>
              </a:pathLst>
            </a:custGeom>
            <a:gradFill rotWithShape="1">
              <a:gsLst>
                <a:gs pos="0">
                  <a:srgbClr val="004BFF"/>
                </a:gs>
                <a:gs pos="100000">
                  <a:srgbClr val="00C8FF"/>
                </a:gs>
              </a:gsLst>
              <a:lin ang="5400000" scaled="1"/>
            </a:gra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7" name="Freeform 65"/>
            <p:cNvSpPr>
              <a:spLocks/>
            </p:cNvSpPr>
            <p:nvPr/>
          </p:nvSpPr>
          <p:spPr bwMode="auto">
            <a:xfrm>
              <a:off x="2141538" y="3522241"/>
              <a:ext cx="1420813" cy="622300"/>
            </a:xfrm>
            <a:custGeom>
              <a:avLst/>
              <a:gdLst>
                <a:gd name="T0" fmla="*/ 0 w 1152"/>
                <a:gd name="T1" fmla="*/ 432 h 504"/>
                <a:gd name="T2" fmla="*/ 1152 w 1152"/>
                <a:gd name="T3" fmla="*/ 0 h 504"/>
                <a:gd name="T4" fmla="*/ 1152 w 1152"/>
                <a:gd name="T5" fmla="*/ 72 h 504"/>
                <a:gd name="T6" fmla="*/ 0 w 1152"/>
                <a:gd name="T7" fmla="*/ 504 h 504"/>
                <a:gd name="T8" fmla="*/ 0 w 1152"/>
                <a:gd name="T9" fmla="*/ 432 h 504"/>
              </a:gdLst>
              <a:ahLst/>
              <a:cxnLst>
                <a:cxn ang="0">
                  <a:pos x="T0" y="T1"/>
                </a:cxn>
                <a:cxn ang="0">
                  <a:pos x="T2" y="T3"/>
                </a:cxn>
                <a:cxn ang="0">
                  <a:pos x="T4" y="T5"/>
                </a:cxn>
                <a:cxn ang="0">
                  <a:pos x="T6" y="T7"/>
                </a:cxn>
                <a:cxn ang="0">
                  <a:pos x="T8" y="T9"/>
                </a:cxn>
              </a:cxnLst>
              <a:rect l="0" t="0" r="r" b="b"/>
              <a:pathLst>
                <a:path w="1152" h="504">
                  <a:moveTo>
                    <a:pt x="0" y="432"/>
                  </a:moveTo>
                  <a:lnTo>
                    <a:pt x="1152" y="0"/>
                  </a:lnTo>
                  <a:lnTo>
                    <a:pt x="1152" y="72"/>
                  </a:lnTo>
                  <a:lnTo>
                    <a:pt x="0" y="504"/>
                  </a:lnTo>
                  <a:lnTo>
                    <a:pt x="0" y="432"/>
                  </a:lnTo>
                  <a:close/>
                </a:path>
              </a:pathLst>
            </a:custGeom>
            <a:solidFill>
              <a:srgbClr val="0038C4"/>
            </a:soli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8" name="Freeform 66"/>
            <p:cNvSpPr>
              <a:spLocks/>
            </p:cNvSpPr>
            <p:nvPr/>
          </p:nvSpPr>
          <p:spPr bwMode="auto">
            <a:xfrm>
              <a:off x="719138" y="3522241"/>
              <a:ext cx="1422400" cy="622300"/>
            </a:xfrm>
            <a:custGeom>
              <a:avLst/>
              <a:gdLst>
                <a:gd name="T0" fmla="*/ 1152 w 1152"/>
                <a:gd name="T1" fmla="*/ 504 h 504"/>
                <a:gd name="T2" fmla="*/ 0 w 1152"/>
                <a:gd name="T3" fmla="*/ 72 h 504"/>
                <a:gd name="T4" fmla="*/ 0 w 1152"/>
                <a:gd name="T5" fmla="*/ 0 h 504"/>
                <a:gd name="T6" fmla="*/ 1152 w 1152"/>
                <a:gd name="T7" fmla="*/ 432 h 504"/>
                <a:gd name="T8" fmla="*/ 1152 w 1152"/>
                <a:gd name="T9" fmla="*/ 504 h 504"/>
              </a:gdLst>
              <a:ahLst/>
              <a:cxnLst>
                <a:cxn ang="0">
                  <a:pos x="T0" y="T1"/>
                </a:cxn>
                <a:cxn ang="0">
                  <a:pos x="T2" y="T3"/>
                </a:cxn>
                <a:cxn ang="0">
                  <a:pos x="T4" y="T5"/>
                </a:cxn>
                <a:cxn ang="0">
                  <a:pos x="T6" y="T7"/>
                </a:cxn>
                <a:cxn ang="0">
                  <a:pos x="T8" y="T9"/>
                </a:cxn>
              </a:cxnLst>
              <a:rect l="0" t="0" r="r" b="b"/>
              <a:pathLst>
                <a:path w="1152" h="504">
                  <a:moveTo>
                    <a:pt x="1152" y="504"/>
                  </a:moveTo>
                  <a:lnTo>
                    <a:pt x="0" y="72"/>
                  </a:lnTo>
                  <a:lnTo>
                    <a:pt x="0" y="0"/>
                  </a:lnTo>
                  <a:lnTo>
                    <a:pt x="1152" y="432"/>
                  </a:lnTo>
                  <a:lnTo>
                    <a:pt x="1152" y="504"/>
                  </a:lnTo>
                  <a:close/>
                </a:path>
              </a:pathLst>
            </a:custGeom>
            <a:solidFill>
              <a:srgbClr val="00C8FF"/>
            </a:soli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grpSp>
        <p:nvGrpSpPr>
          <p:cNvPr id="24" name="组合 23"/>
          <p:cNvGrpSpPr/>
          <p:nvPr/>
        </p:nvGrpSpPr>
        <p:grpSpPr>
          <a:xfrm>
            <a:off x="719138" y="2723729"/>
            <a:ext cx="2843213" cy="798513"/>
            <a:chOff x="719138" y="2723729"/>
            <a:chExt cx="2843213" cy="798513"/>
          </a:xfrm>
        </p:grpSpPr>
        <p:sp>
          <p:nvSpPr>
            <p:cNvPr id="9" name="Freeform 67"/>
            <p:cNvSpPr>
              <a:spLocks/>
            </p:cNvSpPr>
            <p:nvPr/>
          </p:nvSpPr>
          <p:spPr bwMode="auto">
            <a:xfrm>
              <a:off x="719138" y="2723729"/>
              <a:ext cx="2843213" cy="709613"/>
            </a:xfrm>
            <a:custGeom>
              <a:avLst/>
              <a:gdLst>
                <a:gd name="T0" fmla="*/ 1152 w 2304"/>
                <a:gd name="T1" fmla="*/ 576 h 576"/>
                <a:gd name="T2" fmla="*/ 2304 w 2304"/>
                <a:gd name="T3" fmla="*/ 288 h 576"/>
                <a:gd name="T4" fmla="*/ 1152 w 2304"/>
                <a:gd name="T5" fmla="*/ 0 h 576"/>
                <a:gd name="T6" fmla="*/ 0 w 2304"/>
                <a:gd name="T7" fmla="*/ 288 h 576"/>
                <a:gd name="T8" fmla="*/ 1152 w 2304"/>
                <a:gd name="T9" fmla="*/ 576 h 576"/>
              </a:gdLst>
              <a:ahLst/>
              <a:cxnLst>
                <a:cxn ang="0">
                  <a:pos x="T0" y="T1"/>
                </a:cxn>
                <a:cxn ang="0">
                  <a:pos x="T2" y="T3"/>
                </a:cxn>
                <a:cxn ang="0">
                  <a:pos x="T4" y="T5"/>
                </a:cxn>
                <a:cxn ang="0">
                  <a:pos x="T6" y="T7"/>
                </a:cxn>
                <a:cxn ang="0">
                  <a:pos x="T8" y="T9"/>
                </a:cxn>
              </a:cxnLst>
              <a:rect l="0" t="0" r="r" b="b"/>
              <a:pathLst>
                <a:path w="2304" h="576">
                  <a:moveTo>
                    <a:pt x="1152" y="576"/>
                  </a:moveTo>
                  <a:lnTo>
                    <a:pt x="2304" y="288"/>
                  </a:lnTo>
                  <a:lnTo>
                    <a:pt x="1152" y="0"/>
                  </a:lnTo>
                  <a:lnTo>
                    <a:pt x="0" y="288"/>
                  </a:lnTo>
                  <a:lnTo>
                    <a:pt x="1152" y="576"/>
                  </a:lnTo>
                  <a:close/>
                </a:path>
              </a:pathLst>
            </a:custGeom>
            <a:solidFill>
              <a:srgbClr val="EAEAEA"/>
            </a:solidFill>
            <a:ln>
              <a:noFill/>
            </a:ln>
            <a:effectLst/>
            <a:extLst>
              <a:ext uri="{91240B29-F687-4F45-9708-019B960494DF}">
                <a14:hiddenLine xmlns:a14="http://schemas.microsoft.com/office/drawing/2010/main" w="12700"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10" name="Freeform 68"/>
            <p:cNvSpPr>
              <a:spLocks/>
            </p:cNvSpPr>
            <p:nvPr/>
          </p:nvSpPr>
          <p:spPr bwMode="auto">
            <a:xfrm>
              <a:off x="2141538" y="3079329"/>
              <a:ext cx="1420813" cy="442913"/>
            </a:xfrm>
            <a:custGeom>
              <a:avLst/>
              <a:gdLst>
                <a:gd name="T0" fmla="*/ 0 w 1152"/>
                <a:gd name="T1" fmla="*/ 288 h 360"/>
                <a:gd name="T2" fmla="*/ 1152 w 1152"/>
                <a:gd name="T3" fmla="*/ 0 h 360"/>
                <a:gd name="T4" fmla="*/ 1152 w 1152"/>
                <a:gd name="T5" fmla="*/ 72 h 360"/>
                <a:gd name="T6" fmla="*/ 0 w 1152"/>
                <a:gd name="T7" fmla="*/ 360 h 360"/>
                <a:gd name="T8" fmla="*/ 0 w 1152"/>
                <a:gd name="T9" fmla="*/ 288 h 360"/>
              </a:gdLst>
              <a:ahLst/>
              <a:cxnLst>
                <a:cxn ang="0">
                  <a:pos x="T0" y="T1"/>
                </a:cxn>
                <a:cxn ang="0">
                  <a:pos x="T2" y="T3"/>
                </a:cxn>
                <a:cxn ang="0">
                  <a:pos x="T4" y="T5"/>
                </a:cxn>
                <a:cxn ang="0">
                  <a:pos x="T6" y="T7"/>
                </a:cxn>
                <a:cxn ang="0">
                  <a:pos x="T8" y="T9"/>
                </a:cxn>
              </a:cxnLst>
              <a:rect l="0" t="0" r="r" b="b"/>
              <a:pathLst>
                <a:path w="1152" h="360">
                  <a:moveTo>
                    <a:pt x="0" y="288"/>
                  </a:moveTo>
                  <a:lnTo>
                    <a:pt x="1152" y="0"/>
                  </a:lnTo>
                  <a:lnTo>
                    <a:pt x="1152" y="72"/>
                  </a:lnTo>
                  <a:lnTo>
                    <a:pt x="0" y="360"/>
                  </a:lnTo>
                  <a:lnTo>
                    <a:pt x="0" y="288"/>
                  </a:lnTo>
                  <a:close/>
                </a:path>
              </a:pathLst>
            </a:custGeom>
            <a:solidFill>
              <a:srgbClr val="808080"/>
            </a:soli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11" name="Freeform 69"/>
            <p:cNvSpPr>
              <a:spLocks/>
            </p:cNvSpPr>
            <p:nvPr/>
          </p:nvSpPr>
          <p:spPr bwMode="auto">
            <a:xfrm>
              <a:off x="719138" y="3079329"/>
              <a:ext cx="1422400" cy="442913"/>
            </a:xfrm>
            <a:custGeom>
              <a:avLst/>
              <a:gdLst>
                <a:gd name="T0" fmla="*/ 1152 w 1152"/>
                <a:gd name="T1" fmla="*/ 360 h 360"/>
                <a:gd name="T2" fmla="*/ 0 w 1152"/>
                <a:gd name="T3" fmla="*/ 72 h 360"/>
                <a:gd name="T4" fmla="*/ 0 w 1152"/>
                <a:gd name="T5" fmla="*/ 0 h 360"/>
                <a:gd name="T6" fmla="*/ 1152 w 1152"/>
                <a:gd name="T7" fmla="*/ 288 h 360"/>
                <a:gd name="T8" fmla="*/ 1152 w 1152"/>
                <a:gd name="T9" fmla="*/ 360 h 360"/>
              </a:gdLst>
              <a:ahLst/>
              <a:cxnLst>
                <a:cxn ang="0">
                  <a:pos x="T0" y="T1"/>
                </a:cxn>
                <a:cxn ang="0">
                  <a:pos x="T2" y="T3"/>
                </a:cxn>
                <a:cxn ang="0">
                  <a:pos x="T4" y="T5"/>
                </a:cxn>
                <a:cxn ang="0">
                  <a:pos x="T6" y="T7"/>
                </a:cxn>
                <a:cxn ang="0">
                  <a:pos x="T8" y="T9"/>
                </a:cxn>
              </a:cxnLst>
              <a:rect l="0" t="0" r="r" b="b"/>
              <a:pathLst>
                <a:path w="1152" h="360">
                  <a:moveTo>
                    <a:pt x="1152" y="360"/>
                  </a:moveTo>
                  <a:lnTo>
                    <a:pt x="0" y="72"/>
                  </a:lnTo>
                  <a:lnTo>
                    <a:pt x="0" y="0"/>
                  </a:lnTo>
                  <a:lnTo>
                    <a:pt x="1152" y="288"/>
                  </a:lnTo>
                  <a:lnTo>
                    <a:pt x="1152" y="360"/>
                  </a:lnTo>
                  <a:close/>
                </a:path>
              </a:pathLst>
            </a:custGeom>
            <a:solidFill>
              <a:srgbClr val="C0C0C0"/>
            </a:soli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grpSp>
        <p:nvGrpSpPr>
          <p:cNvPr id="34" name="组合 33"/>
          <p:cNvGrpSpPr/>
          <p:nvPr/>
        </p:nvGrpSpPr>
        <p:grpSpPr>
          <a:xfrm>
            <a:off x="719138" y="948904"/>
            <a:ext cx="2843213" cy="798513"/>
            <a:chOff x="719138" y="948904"/>
            <a:chExt cx="2843213" cy="798513"/>
          </a:xfrm>
        </p:grpSpPr>
        <p:sp>
          <p:nvSpPr>
            <p:cNvPr id="12" name="Freeform 70"/>
            <p:cNvSpPr>
              <a:spLocks/>
            </p:cNvSpPr>
            <p:nvPr/>
          </p:nvSpPr>
          <p:spPr bwMode="auto">
            <a:xfrm>
              <a:off x="719138" y="1037804"/>
              <a:ext cx="2843213" cy="709613"/>
            </a:xfrm>
            <a:custGeom>
              <a:avLst/>
              <a:gdLst>
                <a:gd name="T0" fmla="*/ 1152 w 2304"/>
                <a:gd name="T1" fmla="*/ 0 h 576"/>
                <a:gd name="T2" fmla="*/ 0 w 2304"/>
                <a:gd name="T3" fmla="*/ 288 h 576"/>
                <a:gd name="T4" fmla="*/ 1152 w 2304"/>
                <a:gd name="T5" fmla="*/ 576 h 576"/>
                <a:gd name="T6" fmla="*/ 2304 w 2304"/>
                <a:gd name="T7" fmla="*/ 288 h 576"/>
                <a:gd name="T8" fmla="*/ 1152 w 2304"/>
                <a:gd name="T9" fmla="*/ 0 h 576"/>
              </a:gdLst>
              <a:ahLst/>
              <a:cxnLst>
                <a:cxn ang="0">
                  <a:pos x="T0" y="T1"/>
                </a:cxn>
                <a:cxn ang="0">
                  <a:pos x="T2" y="T3"/>
                </a:cxn>
                <a:cxn ang="0">
                  <a:pos x="T4" y="T5"/>
                </a:cxn>
                <a:cxn ang="0">
                  <a:pos x="T6" y="T7"/>
                </a:cxn>
                <a:cxn ang="0">
                  <a:pos x="T8" y="T9"/>
                </a:cxn>
              </a:cxnLst>
              <a:rect l="0" t="0" r="r" b="b"/>
              <a:pathLst>
                <a:path w="2304" h="576">
                  <a:moveTo>
                    <a:pt x="1152" y="0"/>
                  </a:moveTo>
                  <a:lnTo>
                    <a:pt x="0" y="288"/>
                  </a:lnTo>
                  <a:lnTo>
                    <a:pt x="1152" y="576"/>
                  </a:lnTo>
                  <a:lnTo>
                    <a:pt x="2304" y="288"/>
                  </a:lnTo>
                  <a:lnTo>
                    <a:pt x="1152" y="0"/>
                  </a:lnTo>
                  <a:close/>
                </a:path>
              </a:pathLst>
            </a:custGeom>
            <a:solidFill>
              <a:srgbClr val="004FD0"/>
            </a:soli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txBody>
            <a:bodyPr wrap="none" anchor="ctr"/>
            <a:lstStyle/>
            <a:p>
              <a:endParaRPr lang="zh-CN" altLang="en-US"/>
            </a:p>
          </p:txBody>
        </p:sp>
        <p:sp>
          <p:nvSpPr>
            <p:cNvPr id="13" name="Freeform 71"/>
            <p:cNvSpPr>
              <a:spLocks/>
            </p:cNvSpPr>
            <p:nvPr/>
          </p:nvSpPr>
          <p:spPr bwMode="auto">
            <a:xfrm>
              <a:off x="719138" y="948904"/>
              <a:ext cx="1422400" cy="444500"/>
            </a:xfrm>
            <a:custGeom>
              <a:avLst/>
              <a:gdLst>
                <a:gd name="T0" fmla="*/ 1152 w 1152"/>
                <a:gd name="T1" fmla="*/ 72 h 360"/>
                <a:gd name="T2" fmla="*/ 0 w 1152"/>
                <a:gd name="T3" fmla="*/ 360 h 360"/>
                <a:gd name="T4" fmla="*/ 0 w 1152"/>
                <a:gd name="T5" fmla="*/ 288 h 360"/>
                <a:gd name="T6" fmla="*/ 1152 w 1152"/>
                <a:gd name="T7" fmla="*/ 0 h 360"/>
                <a:gd name="T8" fmla="*/ 1152 w 1152"/>
                <a:gd name="T9" fmla="*/ 72 h 360"/>
              </a:gdLst>
              <a:ahLst/>
              <a:cxnLst>
                <a:cxn ang="0">
                  <a:pos x="T0" y="T1"/>
                </a:cxn>
                <a:cxn ang="0">
                  <a:pos x="T2" y="T3"/>
                </a:cxn>
                <a:cxn ang="0">
                  <a:pos x="T4" y="T5"/>
                </a:cxn>
                <a:cxn ang="0">
                  <a:pos x="T6" y="T7"/>
                </a:cxn>
                <a:cxn ang="0">
                  <a:pos x="T8" y="T9"/>
                </a:cxn>
              </a:cxnLst>
              <a:rect l="0" t="0" r="r" b="b"/>
              <a:pathLst>
                <a:path w="1152" h="360">
                  <a:moveTo>
                    <a:pt x="1152" y="72"/>
                  </a:moveTo>
                  <a:lnTo>
                    <a:pt x="0" y="360"/>
                  </a:lnTo>
                  <a:lnTo>
                    <a:pt x="0" y="288"/>
                  </a:lnTo>
                  <a:lnTo>
                    <a:pt x="1152" y="0"/>
                  </a:lnTo>
                  <a:lnTo>
                    <a:pt x="1152" y="72"/>
                  </a:lnTo>
                  <a:close/>
                </a:path>
              </a:pathLst>
            </a:custGeom>
            <a:solidFill>
              <a:srgbClr val="0099FF"/>
            </a:soli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txBody>
            <a:bodyPr wrap="none" anchor="ctr"/>
            <a:lstStyle/>
            <a:p>
              <a:endParaRPr lang="zh-CN" altLang="en-US"/>
            </a:p>
          </p:txBody>
        </p:sp>
        <p:sp>
          <p:nvSpPr>
            <p:cNvPr id="14" name="Freeform 72"/>
            <p:cNvSpPr>
              <a:spLocks/>
            </p:cNvSpPr>
            <p:nvPr/>
          </p:nvSpPr>
          <p:spPr bwMode="auto">
            <a:xfrm>
              <a:off x="2141538" y="948904"/>
              <a:ext cx="1420813" cy="444500"/>
            </a:xfrm>
            <a:custGeom>
              <a:avLst/>
              <a:gdLst>
                <a:gd name="T0" fmla="*/ 0 w 1152"/>
                <a:gd name="T1" fmla="*/ 0 h 360"/>
                <a:gd name="T2" fmla="*/ 1152 w 1152"/>
                <a:gd name="T3" fmla="*/ 288 h 360"/>
                <a:gd name="T4" fmla="*/ 1152 w 1152"/>
                <a:gd name="T5" fmla="*/ 360 h 360"/>
                <a:gd name="T6" fmla="*/ 0 w 1152"/>
                <a:gd name="T7" fmla="*/ 72 h 360"/>
                <a:gd name="T8" fmla="*/ 0 w 1152"/>
                <a:gd name="T9" fmla="*/ 0 h 360"/>
              </a:gdLst>
              <a:ahLst/>
              <a:cxnLst>
                <a:cxn ang="0">
                  <a:pos x="T0" y="T1"/>
                </a:cxn>
                <a:cxn ang="0">
                  <a:pos x="T2" y="T3"/>
                </a:cxn>
                <a:cxn ang="0">
                  <a:pos x="T4" y="T5"/>
                </a:cxn>
                <a:cxn ang="0">
                  <a:pos x="T6" y="T7"/>
                </a:cxn>
                <a:cxn ang="0">
                  <a:pos x="T8" y="T9"/>
                </a:cxn>
              </a:cxnLst>
              <a:rect l="0" t="0" r="r" b="b"/>
              <a:pathLst>
                <a:path w="1152" h="360">
                  <a:moveTo>
                    <a:pt x="0" y="0"/>
                  </a:moveTo>
                  <a:lnTo>
                    <a:pt x="1152" y="288"/>
                  </a:lnTo>
                  <a:lnTo>
                    <a:pt x="1152" y="360"/>
                  </a:lnTo>
                  <a:lnTo>
                    <a:pt x="0" y="72"/>
                  </a:lnTo>
                  <a:lnTo>
                    <a:pt x="0" y="0"/>
                  </a:lnTo>
                  <a:close/>
                </a:path>
              </a:pathLst>
            </a:custGeom>
            <a:gradFill rotWithShape="1">
              <a:gsLst>
                <a:gs pos="0">
                  <a:srgbClr val="004FD0"/>
                </a:gs>
                <a:gs pos="100000">
                  <a:srgbClr val="0099FF"/>
                </a:gs>
              </a:gsLst>
              <a:lin ang="5400000" scaled="1"/>
            </a:gra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txBody>
            <a:bodyPr wrap="none" anchor="ctr"/>
            <a:lstStyle/>
            <a:p>
              <a:endParaRPr lang="zh-CN" altLang="en-US"/>
            </a:p>
          </p:txBody>
        </p:sp>
      </p:grpSp>
      <p:grpSp>
        <p:nvGrpSpPr>
          <p:cNvPr id="25" name="组合 24"/>
          <p:cNvGrpSpPr/>
          <p:nvPr/>
        </p:nvGrpSpPr>
        <p:grpSpPr>
          <a:xfrm>
            <a:off x="719138" y="2457029"/>
            <a:ext cx="2843213" cy="444500"/>
            <a:chOff x="719138" y="2457029"/>
            <a:chExt cx="2843213" cy="444500"/>
          </a:xfrm>
        </p:grpSpPr>
        <p:sp>
          <p:nvSpPr>
            <p:cNvPr id="15" name="Freeform 73"/>
            <p:cNvSpPr>
              <a:spLocks/>
            </p:cNvSpPr>
            <p:nvPr/>
          </p:nvSpPr>
          <p:spPr bwMode="auto">
            <a:xfrm>
              <a:off x="719138" y="2457029"/>
              <a:ext cx="2843213" cy="355600"/>
            </a:xfrm>
            <a:custGeom>
              <a:avLst/>
              <a:gdLst>
                <a:gd name="T0" fmla="*/ 1152 w 2304"/>
                <a:gd name="T1" fmla="*/ 288 h 288"/>
                <a:gd name="T2" fmla="*/ 2304 w 2304"/>
                <a:gd name="T3" fmla="*/ 144 h 288"/>
                <a:gd name="T4" fmla="*/ 1152 w 2304"/>
                <a:gd name="T5" fmla="*/ 0 h 288"/>
                <a:gd name="T6" fmla="*/ 0 w 2304"/>
                <a:gd name="T7" fmla="*/ 144 h 288"/>
                <a:gd name="T8" fmla="*/ 1152 w 2304"/>
                <a:gd name="T9" fmla="*/ 288 h 288"/>
              </a:gdLst>
              <a:ahLst/>
              <a:cxnLst>
                <a:cxn ang="0">
                  <a:pos x="T0" y="T1"/>
                </a:cxn>
                <a:cxn ang="0">
                  <a:pos x="T2" y="T3"/>
                </a:cxn>
                <a:cxn ang="0">
                  <a:pos x="T4" y="T5"/>
                </a:cxn>
                <a:cxn ang="0">
                  <a:pos x="T6" y="T7"/>
                </a:cxn>
                <a:cxn ang="0">
                  <a:pos x="T8" y="T9"/>
                </a:cxn>
              </a:cxnLst>
              <a:rect l="0" t="0" r="r" b="b"/>
              <a:pathLst>
                <a:path w="2304" h="288">
                  <a:moveTo>
                    <a:pt x="1152" y="288"/>
                  </a:moveTo>
                  <a:lnTo>
                    <a:pt x="2304" y="144"/>
                  </a:lnTo>
                  <a:lnTo>
                    <a:pt x="1152" y="0"/>
                  </a:lnTo>
                  <a:lnTo>
                    <a:pt x="0" y="144"/>
                  </a:lnTo>
                  <a:lnTo>
                    <a:pt x="1152" y="288"/>
                  </a:lnTo>
                  <a:close/>
                </a:path>
              </a:pathLst>
            </a:custGeom>
            <a:solidFill>
              <a:srgbClr val="F8F8F8"/>
            </a:solidFill>
            <a:ln>
              <a:noFill/>
            </a:ln>
            <a:effectLst/>
            <a:extLst>
              <a:ext uri="{91240B29-F687-4F45-9708-019B960494DF}">
                <a14:hiddenLine xmlns:a14="http://schemas.microsoft.com/office/drawing/2010/main" w="12700"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16" name="Freeform 74"/>
            <p:cNvSpPr>
              <a:spLocks/>
            </p:cNvSpPr>
            <p:nvPr/>
          </p:nvSpPr>
          <p:spPr bwMode="auto">
            <a:xfrm>
              <a:off x="2141538" y="2634829"/>
              <a:ext cx="1420813" cy="266700"/>
            </a:xfrm>
            <a:custGeom>
              <a:avLst/>
              <a:gdLst>
                <a:gd name="T0" fmla="*/ 0 w 1152"/>
                <a:gd name="T1" fmla="*/ 144 h 216"/>
                <a:gd name="T2" fmla="*/ 1152 w 1152"/>
                <a:gd name="T3" fmla="*/ 0 h 216"/>
                <a:gd name="T4" fmla="*/ 1152 w 1152"/>
                <a:gd name="T5" fmla="*/ 72 h 216"/>
                <a:gd name="T6" fmla="*/ 0 w 1152"/>
                <a:gd name="T7" fmla="*/ 216 h 216"/>
                <a:gd name="T8" fmla="*/ 0 w 1152"/>
                <a:gd name="T9" fmla="*/ 144 h 216"/>
              </a:gdLst>
              <a:ahLst/>
              <a:cxnLst>
                <a:cxn ang="0">
                  <a:pos x="T0" y="T1"/>
                </a:cxn>
                <a:cxn ang="0">
                  <a:pos x="T2" y="T3"/>
                </a:cxn>
                <a:cxn ang="0">
                  <a:pos x="T4" y="T5"/>
                </a:cxn>
                <a:cxn ang="0">
                  <a:pos x="T6" y="T7"/>
                </a:cxn>
                <a:cxn ang="0">
                  <a:pos x="T8" y="T9"/>
                </a:cxn>
              </a:cxnLst>
              <a:rect l="0" t="0" r="r" b="b"/>
              <a:pathLst>
                <a:path w="1152" h="216">
                  <a:moveTo>
                    <a:pt x="0" y="144"/>
                  </a:moveTo>
                  <a:lnTo>
                    <a:pt x="1152" y="0"/>
                  </a:lnTo>
                  <a:lnTo>
                    <a:pt x="1152" y="72"/>
                  </a:lnTo>
                  <a:lnTo>
                    <a:pt x="0" y="216"/>
                  </a:lnTo>
                  <a:lnTo>
                    <a:pt x="0" y="144"/>
                  </a:lnTo>
                  <a:close/>
                </a:path>
              </a:pathLst>
            </a:custGeom>
            <a:solidFill>
              <a:srgbClr val="808080"/>
            </a:soli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17" name="Freeform 75"/>
            <p:cNvSpPr>
              <a:spLocks/>
            </p:cNvSpPr>
            <p:nvPr/>
          </p:nvSpPr>
          <p:spPr bwMode="auto">
            <a:xfrm>
              <a:off x="719138" y="2634829"/>
              <a:ext cx="1422400" cy="266700"/>
            </a:xfrm>
            <a:custGeom>
              <a:avLst/>
              <a:gdLst>
                <a:gd name="T0" fmla="*/ 1152 w 1152"/>
                <a:gd name="T1" fmla="*/ 216 h 216"/>
                <a:gd name="T2" fmla="*/ 0 w 1152"/>
                <a:gd name="T3" fmla="*/ 72 h 216"/>
                <a:gd name="T4" fmla="*/ 0 w 1152"/>
                <a:gd name="T5" fmla="*/ 0 h 216"/>
                <a:gd name="T6" fmla="*/ 1152 w 1152"/>
                <a:gd name="T7" fmla="*/ 144 h 216"/>
                <a:gd name="T8" fmla="*/ 1152 w 1152"/>
                <a:gd name="T9" fmla="*/ 216 h 216"/>
              </a:gdLst>
              <a:ahLst/>
              <a:cxnLst>
                <a:cxn ang="0">
                  <a:pos x="T0" y="T1"/>
                </a:cxn>
                <a:cxn ang="0">
                  <a:pos x="T2" y="T3"/>
                </a:cxn>
                <a:cxn ang="0">
                  <a:pos x="T4" y="T5"/>
                </a:cxn>
                <a:cxn ang="0">
                  <a:pos x="T6" y="T7"/>
                </a:cxn>
                <a:cxn ang="0">
                  <a:pos x="T8" y="T9"/>
                </a:cxn>
              </a:cxnLst>
              <a:rect l="0" t="0" r="r" b="b"/>
              <a:pathLst>
                <a:path w="1152" h="216">
                  <a:moveTo>
                    <a:pt x="1152" y="216"/>
                  </a:moveTo>
                  <a:lnTo>
                    <a:pt x="0" y="72"/>
                  </a:lnTo>
                  <a:lnTo>
                    <a:pt x="0" y="0"/>
                  </a:lnTo>
                  <a:lnTo>
                    <a:pt x="1152" y="144"/>
                  </a:lnTo>
                  <a:lnTo>
                    <a:pt x="1152" y="216"/>
                  </a:lnTo>
                  <a:close/>
                </a:path>
              </a:pathLst>
            </a:custGeom>
            <a:solidFill>
              <a:srgbClr val="C0C0C0"/>
            </a:soli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grpSp>
        <p:nvGrpSpPr>
          <p:cNvPr id="32" name="组合 31"/>
          <p:cNvGrpSpPr/>
          <p:nvPr/>
        </p:nvGrpSpPr>
        <p:grpSpPr>
          <a:xfrm>
            <a:off x="719138" y="1569616"/>
            <a:ext cx="2843213" cy="444500"/>
            <a:chOff x="719138" y="1569616"/>
            <a:chExt cx="2843213" cy="444500"/>
          </a:xfrm>
        </p:grpSpPr>
        <p:sp>
          <p:nvSpPr>
            <p:cNvPr id="18" name="Freeform 76"/>
            <p:cNvSpPr>
              <a:spLocks/>
            </p:cNvSpPr>
            <p:nvPr/>
          </p:nvSpPr>
          <p:spPr bwMode="auto">
            <a:xfrm>
              <a:off x="719138" y="1658516"/>
              <a:ext cx="2843213" cy="355600"/>
            </a:xfrm>
            <a:custGeom>
              <a:avLst/>
              <a:gdLst>
                <a:gd name="T0" fmla="*/ 1152 w 2304"/>
                <a:gd name="T1" fmla="*/ 0 h 288"/>
                <a:gd name="T2" fmla="*/ 2304 w 2304"/>
                <a:gd name="T3" fmla="*/ 144 h 288"/>
                <a:gd name="T4" fmla="*/ 1152 w 2304"/>
                <a:gd name="T5" fmla="*/ 288 h 288"/>
                <a:gd name="T6" fmla="*/ 0 w 2304"/>
                <a:gd name="T7" fmla="*/ 144 h 288"/>
                <a:gd name="T8" fmla="*/ 1152 w 2304"/>
                <a:gd name="T9" fmla="*/ 0 h 288"/>
              </a:gdLst>
              <a:ahLst/>
              <a:cxnLst>
                <a:cxn ang="0">
                  <a:pos x="T0" y="T1"/>
                </a:cxn>
                <a:cxn ang="0">
                  <a:pos x="T2" y="T3"/>
                </a:cxn>
                <a:cxn ang="0">
                  <a:pos x="T4" y="T5"/>
                </a:cxn>
                <a:cxn ang="0">
                  <a:pos x="T6" y="T7"/>
                </a:cxn>
                <a:cxn ang="0">
                  <a:pos x="T8" y="T9"/>
                </a:cxn>
              </a:cxnLst>
              <a:rect l="0" t="0" r="r" b="b"/>
              <a:pathLst>
                <a:path w="2304" h="288">
                  <a:moveTo>
                    <a:pt x="1152" y="0"/>
                  </a:moveTo>
                  <a:lnTo>
                    <a:pt x="2304" y="144"/>
                  </a:lnTo>
                  <a:lnTo>
                    <a:pt x="1152" y="288"/>
                  </a:lnTo>
                  <a:lnTo>
                    <a:pt x="0" y="144"/>
                  </a:lnTo>
                  <a:lnTo>
                    <a:pt x="1152" y="0"/>
                  </a:lnTo>
                  <a:close/>
                </a:path>
              </a:pathLst>
            </a:custGeom>
            <a:solidFill>
              <a:srgbClr val="5F5F5F"/>
            </a:soli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19" name="Freeform 77"/>
            <p:cNvSpPr>
              <a:spLocks/>
            </p:cNvSpPr>
            <p:nvPr/>
          </p:nvSpPr>
          <p:spPr bwMode="auto">
            <a:xfrm>
              <a:off x="2141538" y="1569616"/>
              <a:ext cx="1420813" cy="266700"/>
            </a:xfrm>
            <a:custGeom>
              <a:avLst/>
              <a:gdLst>
                <a:gd name="T0" fmla="*/ 0 w 1152"/>
                <a:gd name="T1" fmla="*/ 0 h 216"/>
                <a:gd name="T2" fmla="*/ 1152 w 1152"/>
                <a:gd name="T3" fmla="*/ 144 h 216"/>
                <a:gd name="T4" fmla="*/ 1152 w 1152"/>
                <a:gd name="T5" fmla="*/ 216 h 216"/>
                <a:gd name="T6" fmla="*/ 0 w 1152"/>
                <a:gd name="T7" fmla="*/ 72 h 216"/>
                <a:gd name="T8" fmla="*/ 0 w 1152"/>
                <a:gd name="T9" fmla="*/ 0 h 216"/>
              </a:gdLst>
              <a:ahLst/>
              <a:cxnLst>
                <a:cxn ang="0">
                  <a:pos x="T0" y="T1"/>
                </a:cxn>
                <a:cxn ang="0">
                  <a:pos x="T2" y="T3"/>
                </a:cxn>
                <a:cxn ang="0">
                  <a:pos x="T4" y="T5"/>
                </a:cxn>
                <a:cxn ang="0">
                  <a:pos x="T6" y="T7"/>
                </a:cxn>
                <a:cxn ang="0">
                  <a:pos x="T8" y="T9"/>
                </a:cxn>
              </a:cxnLst>
              <a:rect l="0" t="0" r="r" b="b"/>
              <a:pathLst>
                <a:path w="1152" h="216">
                  <a:moveTo>
                    <a:pt x="0" y="0"/>
                  </a:moveTo>
                  <a:lnTo>
                    <a:pt x="1152" y="144"/>
                  </a:lnTo>
                  <a:lnTo>
                    <a:pt x="1152" y="216"/>
                  </a:lnTo>
                  <a:lnTo>
                    <a:pt x="0" y="72"/>
                  </a:lnTo>
                  <a:lnTo>
                    <a:pt x="0" y="0"/>
                  </a:lnTo>
                  <a:close/>
                </a:path>
              </a:pathLst>
            </a:custGeom>
            <a:solidFill>
              <a:srgbClr val="808080"/>
            </a:soli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20" name="Freeform 78"/>
            <p:cNvSpPr>
              <a:spLocks/>
            </p:cNvSpPr>
            <p:nvPr/>
          </p:nvSpPr>
          <p:spPr bwMode="auto">
            <a:xfrm>
              <a:off x="719138" y="1569616"/>
              <a:ext cx="1422400" cy="266700"/>
            </a:xfrm>
            <a:custGeom>
              <a:avLst/>
              <a:gdLst>
                <a:gd name="T0" fmla="*/ 1152 w 1152"/>
                <a:gd name="T1" fmla="*/ 72 h 216"/>
                <a:gd name="T2" fmla="*/ 0 w 1152"/>
                <a:gd name="T3" fmla="*/ 216 h 216"/>
                <a:gd name="T4" fmla="*/ 0 w 1152"/>
                <a:gd name="T5" fmla="*/ 144 h 216"/>
                <a:gd name="T6" fmla="*/ 1152 w 1152"/>
                <a:gd name="T7" fmla="*/ 0 h 216"/>
                <a:gd name="T8" fmla="*/ 1152 w 1152"/>
                <a:gd name="T9" fmla="*/ 72 h 216"/>
              </a:gdLst>
              <a:ahLst/>
              <a:cxnLst>
                <a:cxn ang="0">
                  <a:pos x="T0" y="T1"/>
                </a:cxn>
                <a:cxn ang="0">
                  <a:pos x="T2" y="T3"/>
                </a:cxn>
                <a:cxn ang="0">
                  <a:pos x="T4" y="T5"/>
                </a:cxn>
                <a:cxn ang="0">
                  <a:pos x="T6" y="T7"/>
                </a:cxn>
                <a:cxn ang="0">
                  <a:pos x="T8" y="T9"/>
                </a:cxn>
              </a:cxnLst>
              <a:rect l="0" t="0" r="r" b="b"/>
              <a:pathLst>
                <a:path w="1152" h="216">
                  <a:moveTo>
                    <a:pt x="1152" y="72"/>
                  </a:moveTo>
                  <a:lnTo>
                    <a:pt x="0" y="216"/>
                  </a:lnTo>
                  <a:lnTo>
                    <a:pt x="0" y="144"/>
                  </a:lnTo>
                  <a:lnTo>
                    <a:pt x="1152" y="0"/>
                  </a:lnTo>
                  <a:lnTo>
                    <a:pt x="1152" y="72"/>
                  </a:lnTo>
                  <a:close/>
                </a:path>
              </a:pathLst>
            </a:custGeom>
            <a:solidFill>
              <a:srgbClr val="C0C0C0"/>
            </a:soli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grpSp>
        <p:nvGrpSpPr>
          <p:cNvPr id="26" name="组合 25"/>
          <p:cNvGrpSpPr/>
          <p:nvPr/>
        </p:nvGrpSpPr>
        <p:grpSpPr>
          <a:xfrm>
            <a:off x="719138" y="2191916"/>
            <a:ext cx="2843213" cy="88900"/>
            <a:chOff x="719138" y="2191916"/>
            <a:chExt cx="2843213" cy="88900"/>
          </a:xfrm>
        </p:grpSpPr>
        <p:sp>
          <p:nvSpPr>
            <p:cNvPr id="21" name="Rectangle 79"/>
            <p:cNvSpPr>
              <a:spLocks noChangeArrowheads="1"/>
            </p:cNvSpPr>
            <p:nvPr/>
          </p:nvSpPr>
          <p:spPr bwMode="auto">
            <a:xfrm>
              <a:off x="2141538" y="2191916"/>
              <a:ext cx="1420813" cy="88900"/>
            </a:xfrm>
            <a:prstGeom prst="rect">
              <a:avLst/>
            </a:prstGeom>
            <a:solidFill>
              <a:srgbClr val="808080"/>
            </a:solidFill>
            <a:ln>
              <a:noFill/>
            </a:ln>
            <a:effectLst/>
            <a:extLs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22" name="Rectangle 80"/>
            <p:cNvSpPr>
              <a:spLocks noChangeArrowheads="1"/>
            </p:cNvSpPr>
            <p:nvPr/>
          </p:nvSpPr>
          <p:spPr bwMode="auto">
            <a:xfrm>
              <a:off x="719138" y="2191916"/>
              <a:ext cx="1422400" cy="88900"/>
            </a:xfrm>
            <a:prstGeom prst="rect">
              <a:avLst/>
            </a:prstGeom>
            <a:solidFill>
              <a:srgbClr val="C0C0C0"/>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sp>
        <p:nvSpPr>
          <p:cNvPr id="27" name="Freeform 93"/>
          <p:cNvSpPr>
            <a:spLocks/>
          </p:cNvSpPr>
          <p:nvPr/>
        </p:nvSpPr>
        <p:spPr bwMode="auto">
          <a:xfrm flipV="1">
            <a:off x="2951163" y="1202904"/>
            <a:ext cx="1116013" cy="189706"/>
          </a:xfrm>
          <a:custGeom>
            <a:avLst/>
            <a:gdLst>
              <a:gd name="T0" fmla="*/ 703 w 703"/>
              <a:gd name="T1" fmla="*/ 114 h 114"/>
              <a:gd name="T2" fmla="*/ 545 w 703"/>
              <a:gd name="T3" fmla="*/ 114 h 114"/>
              <a:gd name="T4" fmla="*/ 545 w 703"/>
              <a:gd name="T5" fmla="*/ 0 h 114"/>
              <a:gd name="T6" fmla="*/ 0 w 703"/>
              <a:gd name="T7" fmla="*/ 0 h 114"/>
            </a:gdLst>
            <a:ahLst/>
            <a:cxnLst>
              <a:cxn ang="0">
                <a:pos x="T0" y="T1"/>
              </a:cxn>
              <a:cxn ang="0">
                <a:pos x="T2" y="T3"/>
              </a:cxn>
              <a:cxn ang="0">
                <a:pos x="T4" y="T5"/>
              </a:cxn>
              <a:cxn ang="0">
                <a:pos x="T6" y="T7"/>
              </a:cxn>
            </a:cxnLst>
            <a:rect l="0" t="0" r="r" b="b"/>
            <a:pathLst>
              <a:path w="703" h="114">
                <a:moveTo>
                  <a:pt x="703" y="114"/>
                </a:moveTo>
                <a:lnTo>
                  <a:pt x="545" y="114"/>
                </a:lnTo>
                <a:lnTo>
                  <a:pt x="545" y="0"/>
                </a:lnTo>
                <a:lnTo>
                  <a:pt x="0" y="0"/>
                </a:lnTo>
              </a:path>
            </a:pathLst>
          </a:custGeom>
          <a:noFill/>
          <a:ln w="31750" cap="flat" cmpd="sng">
            <a:solidFill>
              <a:srgbClr val="0099FF"/>
            </a:solidFill>
            <a:prstDash val="solid"/>
            <a:round/>
            <a:headEnd type="oval" w="med" len="med"/>
            <a:tailEnd type="oval" w="med" len="med"/>
          </a:ln>
          <a:effectLst/>
          <a:extLst>
            <a:ext uri="{909E8E84-426E-40DD-AFC4-6F175D3DCCD1}">
              <a14:hiddenFill xmlns:a14="http://schemas.microsoft.com/office/drawing/2010/main">
                <a:solidFill>
                  <a:srgbClr val="FFCC00"/>
                </a:solidFill>
              </a14:hiddenFill>
            </a:ex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txBody>
          <a:bodyPr wrap="none" anchor="ctr"/>
          <a:lstStyle/>
          <a:p>
            <a:endParaRPr lang="zh-CN" altLang="en-US"/>
          </a:p>
        </p:txBody>
      </p:sp>
      <p:sp>
        <p:nvSpPr>
          <p:cNvPr id="28" name="Freeform 94"/>
          <p:cNvSpPr>
            <a:spLocks/>
          </p:cNvSpPr>
          <p:nvPr/>
        </p:nvSpPr>
        <p:spPr bwMode="auto">
          <a:xfrm flipV="1">
            <a:off x="2951163" y="2787229"/>
            <a:ext cx="1116013" cy="215900"/>
          </a:xfrm>
          <a:custGeom>
            <a:avLst/>
            <a:gdLst>
              <a:gd name="T0" fmla="*/ 703 w 703"/>
              <a:gd name="T1" fmla="*/ 114 h 114"/>
              <a:gd name="T2" fmla="*/ 545 w 703"/>
              <a:gd name="T3" fmla="*/ 114 h 114"/>
              <a:gd name="T4" fmla="*/ 545 w 703"/>
              <a:gd name="T5" fmla="*/ 0 h 114"/>
              <a:gd name="T6" fmla="*/ 0 w 703"/>
              <a:gd name="T7" fmla="*/ 0 h 114"/>
            </a:gdLst>
            <a:ahLst/>
            <a:cxnLst>
              <a:cxn ang="0">
                <a:pos x="T0" y="T1"/>
              </a:cxn>
              <a:cxn ang="0">
                <a:pos x="T2" y="T3"/>
              </a:cxn>
              <a:cxn ang="0">
                <a:pos x="T4" y="T5"/>
              </a:cxn>
              <a:cxn ang="0">
                <a:pos x="T6" y="T7"/>
              </a:cxn>
            </a:cxnLst>
            <a:rect l="0" t="0" r="r" b="b"/>
            <a:pathLst>
              <a:path w="703" h="114">
                <a:moveTo>
                  <a:pt x="703" y="114"/>
                </a:moveTo>
                <a:lnTo>
                  <a:pt x="545" y="114"/>
                </a:lnTo>
                <a:lnTo>
                  <a:pt x="545" y="0"/>
                </a:lnTo>
                <a:lnTo>
                  <a:pt x="0" y="0"/>
                </a:lnTo>
              </a:path>
            </a:pathLst>
          </a:custGeom>
          <a:noFill/>
          <a:ln w="31750" cap="flat" cmpd="sng">
            <a:solidFill>
              <a:srgbClr val="808080"/>
            </a:solidFill>
            <a:prstDash val="solid"/>
            <a:round/>
            <a:headEnd type="oval" w="med" len="med"/>
            <a:tailEnd type="oval" w="med" len="med"/>
          </a:ln>
          <a:effectLst/>
          <a:extLst>
            <a:ext uri="{909E8E84-426E-40DD-AFC4-6F175D3DCCD1}">
              <a14:hiddenFill xmlns:a14="http://schemas.microsoft.com/office/drawing/2010/main">
                <a:solidFill>
                  <a:srgbClr val="FFCC00"/>
                </a:solidFill>
              </a14:hiddenFill>
            </a:ex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txBody>
          <a:bodyPr wrap="none" anchor="ctr"/>
          <a:lstStyle/>
          <a:p>
            <a:endParaRPr lang="zh-CN" altLang="en-US"/>
          </a:p>
        </p:txBody>
      </p:sp>
      <p:sp>
        <p:nvSpPr>
          <p:cNvPr id="29" name="Freeform 95"/>
          <p:cNvSpPr>
            <a:spLocks/>
          </p:cNvSpPr>
          <p:nvPr/>
        </p:nvSpPr>
        <p:spPr bwMode="auto">
          <a:xfrm>
            <a:off x="2951163" y="4011191"/>
            <a:ext cx="1116013" cy="215900"/>
          </a:xfrm>
          <a:custGeom>
            <a:avLst/>
            <a:gdLst>
              <a:gd name="T0" fmla="*/ 703 w 703"/>
              <a:gd name="T1" fmla="*/ 114 h 114"/>
              <a:gd name="T2" fmla="*/ 545 w 703"/>
              <a:gd name="T3" fmla="*/ 114 h 114"/>
              <a:gd name="T4" fmla="*/ 545 w 703"/>
              <a:gd name="T5" fmla="*/ 0 h 114"/>
              <a:gd name="T6" fmla="*/ 0 w 703"/>
              <a:gd name="T7" fmla="*/ 0 h 114"/>
            </a:gdLst>
            <a:ahLst/>
            <a:cxnLst>
              <a:cxn ang="0">
                <a:pos x="T0" y="T1"/>
              </a:cxn>
              <a:cxn ang="0">
                <a:pos x="T2" y="T3"/>
              </a:cxn>
              <a:cxn ang="0">
                <a:pos x="T4" y="T5"/>
              </a:cxn>
              <a:cxn ang="0">
                <a:pos x="T6" y="T7"/>
              </a:cxn>
            </a:cxnLst>
            <a:rect l="0" t="0" r="r" b="b"/>
            <a:pathLst>
              <a:path w="703" h="114">
                <a:moveTo>
                  <a:pt x="703" y="114"/>
                </a:moveTo>
                <a:lnTo>
                  <a:pt x="545" y="114"/>
                </a:lnTo>
                <a:lnTo>
                  <a:pt x="545" y="0"/>
                </a:lnTo>
                <a:lnTo>
                  <a:pt x="0" y="0"/>
                </a:lnTo>
              </a:path>
            </a:pathLst>
          </a:custGeom>
          <a:noFill/>
          <a:ln w="31750" cap="flat" cmpd="sng">
            <a:solidFill>
              <a:srgbClr val="808080"/>
            </a:solidFill>
            <a:prstDash val="solid"/>
            <a:round/>
            <a:headEnd type="oval" w="med" len="med"/>
            <a:tailEnd type="oval" w="med" len="med"/>
          </a:ln>
          <a:effectLst/>
          <a:extLst>
            <a:ext uri="{909E8E84-426E-40DD-AFC4-6F175D3DCCD1}">
              <a14:hiddenFill xmlns:a14="http://schemas.microsoft.com/office/drawing/2010/main">
                <a:solidFill>
                  <a:srgbClr val="FFCC00"/>
                </a:solidFill>
              </a14:hiddenFill>
            </a:ex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txBody>
          <a:bodyPr wrap="none" anchor="ctr"/>
          <a:lstStyle/>
          <a:p>
            <a:endParaRPr lang="zh-CN" altLang="en-US"/>
          </a:p>
        </p:txBody>
      </p:sp>
      <p:sp>
        <p:nvSpPr>
          <p:cNvPr id="30" name="Line 96"/>
          <p:cNvSpPr>
            <a:spLocks noChangeShapeType="1"/>
          </p:cNvSpPr>
          <p:nvPr/>
        </p:nvSpPr>
        <p:spPr bwMode="auto">
          <a:xfrm flipH="1">
            <a:off x="2916238" y="3471441"/>
            <a:ext cx="1150938" cy="0"/>
          </a:xfrm>
          <a:prstGeom prst="line">
            <a:avLst/>
          </a:prstGeom>
          <a:noFill/>
          <a:ln w="31750">
            <a:solidFill>
              <a:srgbClr val="00B0F0"/>
            </a:solidFill>
            <a:round/>
            <a:headEnd type="oval" w="med" len="me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txBody>
          <a:bodyPr wrap="none" anchor="ctr"/>
          <a:lstStyle/>
          <a:p>
            <a:endParaRPr lang="zh-CN" altLang="en-US"/>
          </a:p>
        </p:txBody>
      </p:sp>
      <p:grpSp>
        <p:nvGrpSpPr>
          <p:cNvPr id="36" name="组合 35"/>
          <p:cNvGrpSpPr/>
          <p:nvPr/>
        </p:nvGrpSpPr>
        <p:grpSpPr>
          <a:xfrm>
            <a:off x="4067176" y="915566"/>
            <a:ext cx="4645025" cy="574675"/>
            <a:chOff x="4067176" y="915566"/>
            <a:chExt cx="4645025" cy="574675"/>
          </a:xfrm>
        </p:grpSpPr>
        <p:sp>
          <p:nvSpPr>
            <p:cNvPr id="31" name="AutoShape 91"/>
            <p:cNvSpPr>
              <a:spLocks noChangeArrowheads="1"/>
            </p:cNvSpPr>
            <p:nvPr/>
          </p:nvSpPr>
          <p:spPr bwMode="auto">
            <a:xfrm>
              <a:off x="4067176" y="915566"/>
              <a:ext cx="4645025" cy="574675"/>
            </a:xfrm>
            <a:prstGeom prst="roundRect">
              <a:avLst>
                <a:gd name="adj" fmla="val 7231"/>
              </a:avLst>
            </a:prstGeom>
            <a:solidFill>
              <a:schemeClr val="tx2">
                <a:alpha val="25000"/>
              </a:schemeClr>
            </a:solidFill>
            <a:ln w="19050" cap="rnd" algn="ctr">
              <a:solidFill>
                <a:srgbClr val="9E9E9E"/>
              </a:solidFill>
              <a:prstDash val="sysDot"/>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chemeClr val="tx2">
                    <a:lumMod val="75000"/>
                  </a:schemeClr>
                </a:solidFill>
              </a:endParaRPr>
            </a:p>
          </p:txBody>
        </p:sp>
        <p:sp>
          <p:nvSpPr>
            <p:cNvPr id="39" name="Text Box 45"/>
            <p:cNvSpPr txBox="1">
              <a:spLocks noChangeArrowheads="1"/>
            </p:cNvSpPr>
            <p:nvPr/>
          </p:nvSpPr>
          <p:spPr bwMode="auto">
            <a:xfrm>
              <a:off x="4211736" y="942568"/>
              <a:ext cx="3528616" cy="477054"/>
            </a:xfrm>
            <a:prstGeom prst="rect">
              <a:avLst/>
            </a:prstGeom>
            <a:noFill/>
            <a:ln>
              <a:noFill/>
            </a:ln>
            <a:effectLst/>
            <a:extLst>
              <a:ext uri="{909E8E84-426E-40DD-AFC4-6F175D3DCCD1}">
                <a14:hiddenFill xmlns:a14="http://schemas.microsoft.com/office/drawing/2010/main">
                  <a:solidFill>
                    <a:srgbClr val="C80000"/>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zh-CN" altLang="en-US" sz="1400" b="1" dirty="0">
                  <a:solidFill>
                    <a:srgbClr val="005FFA"/>
                  </a:solidFill>
                  <a:latin typeface="微软雅黑" pitchFamily="34" charset="-122"/>
                  <a:ea typeface="微软雅黑" pitchFamily="34" charset="-122"/>
                </a:rPr>
                <a:t>单击填加标题</a:t>
              </a:r>
              <a:endParaRPr lang="en-US" altLang="ko-KR" sz="1400" b="1" dirty="0">
                <a:solidFill>
                  <a:srgbClr val="005FFA"/>
                </a:solidFill>
                <a:latin typeface="微软雅黑" pitchFamily="34" charset="-122"/>
                <a:ea typeface="微软雅黑" pitchFamily="34" charset="-122"/>
              </a:endParaRPr>
            </a:p>
            <a:p>
              <a:pPr marL="0" lvl="2" defTabSz="912813" eaLnBrk="0" fontAlgn="auto" hangingPunct="0">
                <a:spcBef>
                  <a:spcPts val="0"/>
                </a:spcBef>
                <a:spcAft>
                  <a:spcPts val="0"/>
                </a:spcAft>
                <a:buClr>
                  <a:srgbClr val="0070C0"/>
                </a:buClr>
                <a:buSzPct val="80000"/>
                <a:tabLst>
                  <a:tab pos="136525" algn="l"/>
                </a:tabLst>
                <a:defRPr/>
              </a:pPr>
              <a:r>
                <a:rPr lang="zh-CN" altLang="en-US" sz="1100" spc="50" dirty="0">
                  <a:ln w="11430"/>
                  <a:solidFill>
                    <a:schemeClr val="tx2">
                      <a:lumMod val="75000"/>
                    </a:schemeClr>
                  </a:solidFill>
                  <a:latin typeface="微软雅黑" pitchFamily="34" charset="-122"/>
                  <a:ea typeface="微软雅黑" pitchFamily="34" charset="-122"/>
                </a:rPr>
                <a:t>点击添加文本点击添加文本点击添加文本</a:t>
              </a:r>
              <a:endParaRPr lang="en-US" altLang="zh-CN" sz="1100" spc="50" dirty="0">
                <a:ln w="11430"/>
                <a:solidFill>
                  <a:schemeClr val="tx2">
                    <a:lumMod val="75000"/>
                  </a:schemeClr>
                </a:solidFill>
                <a:latin typeface="微软雅黑" pitchFamily="34" charset="-122"/>
                <a:ea typeface="微软雅黑" pitchFamily="34" charset="-122"/>
              </a:endParaRPr>
            </a:p>
          </p:txBody>
        </p:sp>
      </p:grpSp>
      <p:grpSp>
        <p:nvGrpSpPr>
          <p:cNvPr id="38" name="组合 37"/>
          <p:cNvGrpSpPr/>
          <p:nvPr/>
        </p:nvGrpSpPr>
        <p:grpSpPr>
          <a:xfrm>
            <a:off x="4067176" y="2499891"/>
            <a:ext cx="4645025" cy="574675"/>
            <a:chOff x="4067176" y="2499891"/>
            <a:chExt cx="4645025" cy="574675"/>
          </a:xfrm>
        </p:grpSpPr>
        <p:sp>
          <p:nvSpPr>
            <p:cNvPr id="35" name="AutoShape 85"/>
            <p:cNvSpPr>
              <a:spLocks noChangeArrowheads="1"/>
            </p:cNvSpPr>
            <p:nvPr/>
          </p:nvSpPr>
          <p:spPr bwMode="auto">
            <a:xfrm>
              <a:off x="4067176" y="2499891"/>
              <a:ext cx="4645025" cy="574675"/>
            </a:xfrm>
            <a:prstGeom prst="roundRect">
              <a:avLst>
                <a:gd name="adj" fmla="val 7231"/>
              </a:avLst>
            </a:prstGeom>
            <a:solidFill>
              <a:schemeClr val="tx2">
                <a:alpha val="25000"/>
              </a:schemeClr>
            </a:solidFill>
            <a:ln w="19050" cap="rnd" algn="ctr">
              <a:solidFill>
                <a:srgbClr val="9E9E9E"/>
              </a:solidFill>
              <a:prstDash val="sysDot"/>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chemeClr val="tx2">
                    <a:lumMod val="75000"/>
                  </a:schemeClr>
                </a:solidFill>
              </a:endParaRPr>
            </a:p>
          </p:txBody>
        </p:sp>
        <p:sp>
          <p:nvSpPr>
            <p:cNvPr id="40" name="Text Box 45"/>
            <p:cNvSpPr txBox="1">
              <a:spLocks noChangeArrowheads="1"/>
            </p:cNvSpPr>
            <p:nvPr/>
          </p:nvSpPr>
          <p:spPr bwMode="auto">
            <a:xfrm>
              <a:off x="4211736" y="2548701"/>
              <a:ext cx="3528616" cy="477054"/>
            </a:xfrm>
            <a:prstGeom prst="rect">
              <a:avLst/>
            </a:prstGeom>
            <a:noFill/>
            <a:ln>
              <a:noFill/>
            </a:ln>
            <a:effectLst/>
            <a:extLst>
              <a:ext uri="{909E8E84-426E-40DD-AFC4-6F175D3DCCD1}">
                <a14:hiddenFill xmlns:a14="http://schemas.microsoft.com/office/drawing/2010/main">
                  <a:solidFill>
                    <a:srgbClr val="C80000"/>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zh-CN" altLang="en-US" sz="1400" b="1" dirty="0">
                  <a:solidFill>
                    <a:schemeClr val="tx2">
                      <a:lumMod val="75000"/>
                    </a:schemeClr>
                  </a:solidFill>
                  <a:latin typeface="微软雅黑" pitchFamily="34" charset="-122"/>
                  <a:ea typeface="微软雅黑" pitchFamily="34" charset="-122"/>
                </a:rPr>
                <a:t>单击填加标题</a:t>
              </a:r>
              <a:endParaRPr lang="en-US" altLang="ko-KR" sz="1400" b="1" dirty="0">
                <a:solidFill>
                  <a:schemeClr val="tx2">
                    <a:lumMod val="75000"/>
                  </a:schemeClr>
                </a:solidFill>
                <a:latin typeface="微软雅黑" pitchFamily="34" charset="-122"/>
                <a:ea typeface="微软雅黑" pitchFamily="34" charset="-122"/>
              </a:endParaRPr>
            </a:p>
            <a:p>
              <a:pPr marL="0" lvl="2" defTabSz="912813" eaLnBrk="0" fontAlgn="auto" hangingPunct="0">
                <a:spcBef>
                  <a:spcPts val="0"/>
                </a:spcBef>
                <a:spcAft>
                  <a:spcPts val="0"/>
                </a:spcAft>
                <a:buClr>
                  <a:srgbClr val="0070C0"/>
                </a:buClr>
                <a:buSzPct val="80000"/>
                <a:tabLst>
                  <a:tab pos="136525" algn="l"/>
                </a:tabLst>
                <a:defRPr/>
              </a:pPr>
              <a:r>
                <a:rPr lang="zh-CN" altLang="en-US" sz="1100" spc="50" dirty="0">
                  <a:ln w="11430"/>
                  <a:solidFill>
                    <a:schemeClr val="tx2">
                      <a:lumMod val="75000"/>
                    </a:schemeClr>
                  </a:solidFill>
                  <a:latin typeface="微软雅黑" pitchFamily="34" charset="-122"/>
                  <a:ea typeface="微软雅黑" pitchFamily="34" charset="-122"/>
                </a:rPr>
                <a:t>点击添加文本点击添加文本点击添加文本</a:t>
              </a:r>
              <a:endParaRPr lang="en-US" altLang="zh-CN" sz="1100" spc="50" dirty="0">
                <a:ln w="11430"/>
                <a:solidFill>
                  <a:schemeClr val="tx2">
                    <a:lumMod val="75000"/>
                  </a:schemeClr>
                </a:solidFill>
                <a:latin typeface="微软雅黑" pitchFamily="34" charset="-122"/>
                <a:ea typeface="微软雅黑" pitchFamily="34" charset="-122"/>
              </a:endParaRPr>
            </a:p>
          </p:txBody>
        </p:sp>
      </p:grpSp>
      <p:grpSp>
        <p:nvGrpSpPr>
          <p:cNvPr id="44" name="组合 43"/>
          <p:cNvGrpSpPr/>
          <p:nvPr/>
        </p:nvGrpSpPr>
        <p:grpSpPr>
          <a:xfrm>
            <a:off x="4067176" y="3866729"/>
            <a:ext cx="4645025" cy="843775"/>
            <a:chOff x="4067176" y="3866729"/>
            <a:chExt cx="4645025" cy="843775"/>
          </a:xfrm>
        </p:grpSpPr>
        <p:sp>
          <p:nvSpPr>
            <p:cNvPr id="33" name="AutoShape 88"/>
            <p:cNvSpPr>
              <a:spLocks noChangeArrowheads="1"/>
            </p:cNvSpPr>
            <p:nvPr/>
          </p:nvSpPr>
          <p:spPr bwMode="auto">
            <a:xfrm>
              <a:off x="4067176" y="3866729"/>
              <a:ext cx="4645025" cy="720725"/>
            </a:xfrm>
            <a:prstGeom prst="roundRect">
              <a:avLst>
                <a:gd name="adj" fmla="val 7231"/>
              </a:avLst>
            </a:prstGeom>
            <a:solidFill>
              <a:schemeClr val="tx2">
                <a:alpha val="25000"/>
              </a:schemeClr>
            </a:solidFill>
            <a:ln w="19050" cap="rnd" algn="ctr">
              <a:solidFill>
                <a:srgbClr val="9E9E9E"/>
              </a:solidFill>
              <a:prstDash val="sysDot"/>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chemeClr val="tx2">
                    <a:lumMod val="75000"/>
                  </a:schemeClr>
                </a:solidFill>
              </a:endParaRPr>
            </a:p>
          </p:txBody>
        </p:sp>
        <p:sp>
          <p:nvSpPr>
            <p:cNvPr id="41" name="Text Box 45"/>
            <p:cNvSpPr txBox="1">
              <a:spLocks noChangeArrowheads="1"/>
            </p:cNvSpPr>
            <p:nvPr/>
          </p:nvSpPr>
          <p:spPr bwMode="auto">
            <a:xfrm>
              <a:off x="4211736" y="3894896"/>
              <a:ext cx="3528616" cy="815608"/>
            </a:xfrm>
            <a:prstGeom prst="rect">
              <a:avLst/>
            </a:prstGeom>
            <a:noFill/>
            <a:ln>
              <a:noFill/>
            </a:ln>
            <a:effectLst/>
            <a:extLst>
              <a:ext uri="{909E8E84-426E-40DD-AFC4-6F175D3DCCD1}">
                <a14:hiddenFill xmlns:a14="http://schemas.microsoft.com/office/drawing/2010/main">
                  <a:solidFill>
                    <a:srgbClr val="C80000"/>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zh-CN" altLang="en-US" sz="1400" b="1" dirty="0">
                  <a:solidFill>
                    <a:schemeClr val="tx2">
                      <a:lumMod val="75000"/>
                    </a:schemeClr>
                  </a:solidFill>
                  <a:latin typeface="微软雅黑" pitchFamily="34" charset="-122"/>
                  <a:ea typeface="微软雅黑" pitchFamily="34" charset="-122"/>
                </a:rPr>
                <a:t>单击填加标题</a:t>
              </a:r>
              <a:endParaRPr lang="en-US" altLang="ko-KR" sz="1400" b="1" dirty="0">
                <a:solidFill>
                  <a:schemeClr val="tx2">
                    <a:lumMod val="75000"/>
                  </a:schemeClr>
                </a:solidFill>
                <a:latin typeface="微软雅黑" pitchFamily="34" charset="-122"/>
                <a:ea typeface="微软雅黑" pitchFamily="34" charset="-122"/>
              </a:endParaRPr>
            </a:p>
            <a:p>
              <a:pPr marL="0" lvl="2" defTabSz="912813" eaLnBrk="0" fontAlgn="auto" hangingPunct="0">
                <a:spcBef>
                  <a:spcPts val="0"/>
                </a:spcBef>
                <a:spcAft>
                  <a:spcPts val="0"/>
                </a:spcAft>
                <a:buClr>
                  <a:srgbClr val="0070C0"/>
                </a:buClr>
                <a:buSzPct val="80000"/>
                <a:tabLst>
                  <a:tab pos="136525" algn="l"/>
                </a:tabLst>
                <a:defRPr/>
              </a:pPr>
              <a:r>
                <a:rPr lang="zh-CN" altLang="en-US" sz="1100" spc="50" dirty="0">
                  <a:ln w="11430"/>
                  <a:solidFill>
                    <a:schemeClr val="tx2">
                      <a:lumMod val="75000"/>
                    </a:schemeClr>
                  </a:solidFill>
                  <a:latin typeface="微软雅黑" pitchFamily="34" charset="-122"/>
                  <a:ea typeface="微软雅黑" pitchFamily="34" charset="-122"/>
                </a:rPr>
                <a:t>点击添加文本点击添加文本点击添加文本</a:t>
              </a:r>
              <a:endParaRPr lang="en-US" altLang="zh-CN" sz="1100" spc="50" dirty="0">
                <a:ln w="11430"/>
                <a:solidFill>
                  <a:schemeClr val="tx2">
                    <a:lumMod val="75000"/>
                  </a:schemeClr>
                </a:solidFill>
                <a:latin typeface="微软雅黑" pitchFamily="34" charset="-122"/>
                <a:ea typeface="微软雅黑" pitchFamily="34" charset="-122"/>
              </a:endParaRPr>
            </a:p>
            <a:p>
              <a:pPr marL="0" lvl="2" defTabSz="912813" eaLnBrk="0" hangingPunct="0">
                <a:buClr>
                  <a:srgbClr val="0070C0"/>
                </a:buClr>
                <a:buSzPct val="80000"/>
                <a:tabLst>
                  <a:tab pos="136525" algn="l"/>
                </a:tabLst>
                <a:defRPr/>
              </a:pPr>
              <a:r>
                <a:rPr lang="zh-CN" altLang="en-US" sz="1100" spc="50" dirty="0">
                  <a:ln w="11430"/>
                  <a:solidFill>
                    <a:schemeClr val="tx2">
                      <a:lumMod val="75000"/>
                    </a:schemeClr>
                  </a:solidFill>
                  <a:latin typeface="微软雅黑" pitchFamily="34" charset="-122"/>
                  <a:ea typeface="微软雅黑" pitchFamily="34" charset="-122"/>
                </a:rPr>
                <a:t>点击添加文本点击添加文本点击添加文本</a:t>
              </a:r>
              <a:endParaRPr lang="en-US" altLang="zh-CN" sz="1100" spc="50" dirty="0">
                <a:ln w="11430"/>
                <a:solidFill>
                  <a:schemeClr val="tx2">
                    <a:lumMod val="75000"/>
                  </a:schemeClr>
                </a:solidFill>
                <a:latin typeface="微软雅黑" pitchFamily="34" charset="-122"/>
                <a:ea typeface="微软雅黑" pitchFamily="34" charset="-122"/>
              </a:endParaRPr>
            </a:p>
            <a:p>
              <a:pPr marL="0" lvl="2" defTabSz="912813" eaLnBrk="0" fontAlgn="auto" hangingPunct="0">
                <a:spcBef>
                  <a:spcPts val="0"/>
                </a:spcBef>
                <a:spcAft>
                  <a:spcPts val="0"/>
                </a:spcAft>
                <a:buClr>
                  <a:srgbClr val="0070C0"/>
                </a:buClr>
                <a:buSzPct val="80000"/>
                <a:tabLst>
                  <a:tab pos="136525" algn="l"/>
                </a:tabLst>
                <a:defRPr/>
              </a:pPr>
              <a:endParaRPr lang="en-US" altLang="zh-CN" sz="1100" spc="50" dirty="0">
                <a:ln w="11430"/>
                <a:solidFill>
                  <a:schemeClr val="tx2">
                    <a:lumMod val="75000"/>
                  </a:schemeClr>
                </a:solidFill>
                <a:latin typeface="微软雅黑" pitchFamily="34" charset="-122"/>
                <a:ea typeface="微软雅黑" pitchFamily="34" charset="-122"/>
              </a:endParaRPr>
            </a:p>
          </p:txBody>
        </p:sp>
      </p:grpSp>
      <p:grpSp>
        <p:nvGrpSpPr>
          <p:cNvPr id="43" name="组合 42"/>
          <p:cNvGrpSpPr/>
          <p:nvPr/>
        </p:nvGrpSpPr>
        <p:grpSpPr>
          <a:xfrm>
            <a:off x="4067176" y="3184104"/>
            <a:ext cx="4645025" cy="574675"/>
            <a:chOff x="4067176" y="3184104"/>
            <a:chExt cx="4645025" cy="574675"/>
          </a:xfrm>
        </p:grpSpPr>
        <p:sp>
          <p:nvSpPr>
            <p:cNvPr id="37" name="AutoShape 82"/>
            <p:cNvSpPr>
              <a:spLocks noChangeArrowheads="1"/>
            </p:cNvSpPr>
            <p:nvPr/>
          </p:nvSpPr>
          <p:spPr bwMode="auto">
            <a:xfrm>
              <a:off x="4067176" y="3184104"/>
              <a:ext cx="4645025" cy="574675"/>
            </a:xfrm>
            <a:prstGeom prst="roundRect">
              <a:avLst>
                <a:gd name="adj" fmla="val 7231"/>
              </a:avLst>
            </a:prstGeom>
            <a:solidFill>
              <a:schemeClr val="tx2">
                <a:alpha val="25000"/>
              </a:schemeClr>
            </a:solidFill>
            <a:ln w="19050" cap="rnd" algn="ctr">
              <a:solidFill>
                <a:srgbClr val="9E9E9E"/>
              </a:solidFill>
              <a:prstDash val="sysDot"/>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chemeClr val="tx2">
                    <a:lumMod val="75000"/>
                  </a:schemeClr>
                </a:solidFill>
              </a:endParaRPr>
            </a:p>
          </p:txBody>
        </p:sp>
        <p:sp>
          <p:nvSpPr>
            <p:cNvPr id="42" name="Text Box 45"/>
            <p:cNvSpPr txBox="1">
              <a:spLocks noChangeArrowheads="1"/>
            </p:cNvSpPr>
            <p:nvPr/>
          </p:nvSpPr>
          <p:spPr bwMode="auto">
            <a:xfrm>
              <a:off x="4211736" y="3232914"/>
              <a:ext cx="3528616" cy="477054"/>
            </a:xfrm>
            <a:prstGeom prst="rect">
              <a:avLst/>
            </a:prstGeom>
            <a:noFill/>
            <a:ln>
              <a:noFill/>
            </a:ln>
            <a:effectLst/>
            <a:extLst>
              <a:ext uri="{909E8E84-426E-40DD-AFC4-6F175D3DCCD1}">
                <a14:hiddenFill xmlns:a14="http://schemas.microsoft.com/office/drawing/2010/main">
                  <a:solidFill>
                    <a:srgbClr val="C80000"/>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zh-CN" altLang="en-US" sz="1400" b="1" dirty="0">
                  <a:solidFill>
                    <a:srgbClr val="005FFA"/>
                  </a:solidFill>
                  <a:latin typeface="微软雅黑" pitchFamily="34" charset="-122"/>
                  <a:ea typeface="微软雅黑" pitchFamily="34" charset="-122"/>
                </a:rPr>
                <a:t>单击填加标题</a:t>
              </a:r>
              <a:endParaRPr lang="en-US" altLang="ko-KR" sz="1400" b="1" dirty="0">
                <a:solidFill>
                  <a:srgbClr val="005FFA"/>
                </a:solidFill>
                <a:latin typeface="微软雅黑" pitchFamily="34" charset="-122"/>
                <a:ea typeface="微软雅黑" pitchFamily="34" charset="-122"/>
              </a:endParaRPr>
            </a:p>
            <a:p>
              <a:pPr marL="0" lvl="2" defTabSz="912813" eaLnBrk="0" fontAlgn="auto" hangingPunct="0">
                <a:spcBef>
                  <a:spcPts val="0"/>
                </a:spcBef>
                <a:spcAft>
                  <a:spcPts val="0"/>
                </a:spcAft>
                <a:buClr>
                  <a:srgbClr val="0070C0"/>
                </a:buClr>
                <a:buSzPct val="80000"/>
                <a:tabLst>
                  <a:tab pos="136525" algn="l"/>
                </a:tabLst>
                <a:defRPr/>
              </a:pPr>
              <a:r>
                <a:rPr lang="zh-CN" altLang="en-US" sz="1100" spc="50" dirty="0">
                  <a:ln w="11430"/>
                  <a:solidFill>
                    <a:schemeClr val="tx2">
                      <a:lumMod val="75000"/>
                    </a:schemeClr>
                  </a:solidFill>
                  <a:latin typeface="微软雅黑" pitchFamily="34" charset="-122"/>
                  <a:ea typeface="微软雅黑" pitchFamily="34" charset="-122"/>
                </a:rPr>
                <a:t>点击添加文本点击添加文本点击添加文本</a:t>
              </a:r>
              <a:endParaRPr lang="en-US" altLang="zh-CN" sz="1100" spc="50" dirty="0">
                <a:ln w="11430"/>
                <a:solidFill>
                  <a:schemeClr val="tx2">
                    <a:lumMod val="75000"/>
                  </a:schemeClr>
                </a:solidFill>
                <a:latin typeface="微软雅黑" pitchFamily="34" charset="-122"/>
                <a:ea typeface="微软雅黑" pitchFamily="34" charset="-122"/>
              </a:endParaRPr>
            </a:p>
          </p:txBody>
        </p:sp>
      </p:grpSp>
      <p:sp>
        <p:nvSpPr>
          <p:cNvPr id="46" name="标题 3"/>
          <p:cNvSpPr txBox="1">
            <a:spLocks/>
          </p:cNvSpPr>
          <p:nvPr/>
        </p:nvSpPr>
        <p:spPr>
          <a:xfrm>
            <a:off x="313184" y="206974"/>
            <a:ext cx="3322712" cy="564576"/>
          </a:xfrm>
          <a:prstGeom prst="rect">
            <a:avLst/>
          </a:prstGeom>
        </p:spPr>
        <p:txBody>
          <a:bodyPr>
            <a:normAutofit fontScale="97500"/>
          </a:bodyPr>
          <a:lstStyle>
            <a:lvl1pPr algn="l" defTabSz="914400" rtl="0" eaLnBrk="1" latinLnBrk="0" hangingPunct="1">
              <a:spcBef>
                <a:spcPct val="0"/>
              </a:spcBef>
              <a:buNone/>
              <a:defRPr sz="2800" kern="1200">
                <a:solidFill>
                  <a:schemeClr val="tx1"/>
                </a:solidFill>
                <a:latin typeface="微软雅黑" pitchFamily="34" charset="-122"/>
                <a:ea typeface="微软雅黑" pitchFamily="34" charset="-122"/>
                <a:cs typeface="+mj-cs"/>
              </a:defRPr>
            </a:lvl1pPr>
          </a:lstStyle>
          <a:p>
            <a:r>
              <a:rPr lang="zh-CN" altLang="en-US" dirty="0">
                <a:solidFill>
                  <a:schemeClr val="tx2">
                    <a:lumMod val="50000"/>
                  </a:schemeClr>
                </a:solidFill>
              </a:rPr>
              <a:t>单击此处添加标题</a:t>
            </a:r>
          </a:p>
        </p:txBody>
      </p:sp>
    </p:spTree>
    <p:extLst>
      <p:ext uri="{BB962C8B-B14F-4D97-AF65-F5344CB8AC3E}">
        <p14:creationId xmlns:p14="http://schemas.microsoft.com/office/powerpoint/2010/main" val="901862957"/>
      </p:ext>
    </p:extLst>
  </p:cSld>
  <p:clrMapOvr>
    <a:masterClrMapping/>
  </p:clrMapOvr>
  <p:transition spd="med" advClick="0" advTm="100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6"/>
                                        </p:tgtEl>
                                        <p:attrNameLst>
                                          <p:attrName>style.visibility</p:attrName>
                                        </p:attrNameLst>
                                      </p:cBhvr>
                                      <p:to>
                                        <p:strVal val="visible"/>
                                      </p:to>
                                    </p:set>
                                    <p:animEffect transition="in" filter="wipe(left)">
                                      <p:cBhvr>
                                        <p:cTn id="7" dur="750"/>
                                        <p:tgtEl>
                                          <p:spTgt spid="46"/>
                                        </p:tgtEl>
                                      </p:cBhvr>
                                    </p:animEffect>
                                  </p:childTnLst>
                                </p:cTn>
                              </p:par>
                            </p:childTnLst>
                          </p:cTn>
                        </p:par>
                        <p:par>
                          <p:cTn id="8" fill="hold">
                            <p:stCondLst>
                              <p:cond delay="750"/>
                            </p:stCondLst>
                            <p:childTnLst>
                              <p:par>
                                <p:cTn id="9" presetID="2" presetClass="entr" presetSubtype="4"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750" fill="hold"/>
                                        <p:tgtEl>
                                          <p:spTgt spid="2"/>
                                        </p:tgtEl>
                                        <p:attrNameLst>
                                          <p:attrName>ppt_x</p:attrName>
                                        </p:attrNameLst>
                                      </p:cBhvr>
                                      <p:tavLst>
                                        <p:tav tm="0">
                                          <p:val>
                                            <p:strVal val="#ppt_x"/>
                                          </p:val>
                                        </p:tav>
                                        <p:tav tm="100000">
                                          <p:val>
                                            <p:strVal val="#ppt_x"/>
                                          </p:val>
                                        </p:tav>
                                      </p:tavLst>
                                    </p:anim>
                                    <p:anim calcmode="lin" valueType="num">
                                      <p:cBhvr additive="base">
                                        <p:cTn id="12" dur="750" fill="hold"/>
                                        <p:tgtEl>
                                          <p:spTgt spid="2"/>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23"/>
                                        </p:tgtEl>
                                        <p:attrNameLst>
                                          <p:attrName>style.visibility</p:attrName>
                                        </p:attrNameLst>
                                      </p:cBhvr>
                                      <p:to>
                                        <p:strVal val="visible"/>
                                      </p:to>
                                    </p:set>
                                    <p:anim calcmode="lin" valueType="num">
                                      <p:cBhvr additive="base">
                                        <p:cTn id="15" dur="750" fill="hold"/>
                                        <p:tgtEl>
                                          <p:spTgt spid="23"/>
                                        </p:tgtEl>
                                        <p:attrNameLst>
                                          <p:attrName>ppt_x</p:attrName>
                                        </p:attrNameLst>
                                      </p:cBhvr>
                                      <p:tavLst>
                                        <p:tav tm="0">
                                          <p:val>
                                            <p:strVal val="#ppt_x"/>
                                          </p:val>
                                        </p:tav>
                                        <p:tav tm="100000">
                                          <p:val>
                                            <p:strVal val="#ppt_x"/>
                                          </p:val>
                                        </p:tav>
                                      </p:tavLst>
                                    </p:anim>
                                    <p:anim calcmode="lin" valueType="num">
                                      <p:cBhvr additive="base">
                                        <p:cTn id="16" dur="750" fill="hold"/>
                                        <p:tgtEl>
                                          <p:spTgt spid="23"/>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24"/>
                                        </p:tgtEl>
                                        <p:attrNameLst>
                                          <p:attrName>style.visibility</p:attrName>
                                        </p:attrNameLst>
                                      </p:cBhvr>
                                      <p:to>
                                        <p:strVal val="visible"/>
                                      </p:to>
                                    </p:set>
                                    <p:anim calcmode="lin" valueType="num">
                                      <p:cBhvr additive="base">
                                        <p:cTn id="19" dur="750" fill="hold"/>
                                        <p:tgtEl>
                                          <p:spTgt spid="24"/>
                                        </p:tgtEl>
                                        <p:attrNameLst>
                                          <p:attrName>ppt_x</p:attrName>
                                        </p:attrNameLst>
                                      </p:cBhvr>
                                      <p:tavLst>
                                        <p:tav tm="0">
                                          <p:val>
                                            <p:strVal val="#ppt_x"/>
                                          </p:val>
                                        </p:tav>
                                        <p:tav tm="100000">
                                          <p:val>
                                            <p:strVal val="#ppt_x"/>
                                          </p:val>
                                        </p:tav>
                                      </p:tavLst>
                                    </p:anim>
                                    <p:anim calcmode="lin" valueType="num">
                                      <p:cBhvr additive="base">
                                        <p:cTn id="20" dur="750" fill="hold"/>
                                        <p:tgtEl>
                                          <p:spTgt spid="24"/>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34"/>
                                        </p:tgtEl>
                                        <p:attrNameLst>
                                          <p:attrName>style.visibility</p:attrName>
                                        </p:attrNameLst>
                                      </p:cBhvr>
                                      <p:to>
                                        <p:strVal val="visible"/>
                                      </p:to>
                                    </p:set>
                                    <p:anim calcmode="lin" valueType="num">
                                      <p:cBhvr additive="base">
                                        <p:cTn id="23" dur="750" fill="hold"/>
                                        <p:tgtEl>
                                          <p:spTgt spid="34"/>
                                        </p:tgtEl>
                                        <p:attrNameLst>
                                          <p:attrName>ppt_x</p:attrName>
                                        </p:attrNameLst>
                                      </p:cBhvr>
                                      <p:tavLst>
                                        <p:tav tm="0">
                                          <p:val>
                                            <p:strVal val="#ppt_x"/>
                                          </p:val>
                                        </p:tav>
                                        <p:tav tm="100000">
                                          <p:val>
                                            <p:strVal val="#ppt_x"/>
                                          </p:val>
                                        </p:tav>
                                      </p:tavLst>
                                    </p:anim>
                                    <p:anim calcmode="lin" valueType="num">
                                      <p:cBhvr additive="base">
                                        <p:cTn id="24" dur="750" fill="hold"/>
                                        <p:tgtEl>
                                          <p:spTgt spid="34"/>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25"/>
                                        </p:tgtEl>
                                        <p:attrNameLst>
                                          <p:attrName>style.visibility</p:attrName>
                                        </p:attrNameLst>
                                      </p:cBhvr>
                                      <p:to>
                                        <p:strVal val="visible"/>
                                      </p:to>
                                    </p:set>
                                    <p:anim calcmode="lin" valueType="num">
                                      <p:cBhvr additive="base">
                                        <p:cTn id="27" dur="750" fill="hold"/>
                                        <p:tgtEl>
                                          <p:spTgt spid="25"/>
                                        </p:tgtEl>
                                        <p:attrNameLst>
                                          <p:attrName>ppt_x</p:attrName>
                                        </p:attrNameLst>
                                      </p:cBhvr>
                                      <p:tavLst>
                                        <p:tav tm="0">
                                          <p:val>
                                            <p:strVal val="#ppt_x"/>
                                          </p:val>
                                        </p:tav>
                                        <p:tav tm="100000">
                                          <p:val>
                                            <p:strVal val="#ppt_x"/>
                                          </p:val>
                                        </p:tav>
                                      </p:tavLst>
                                    </p:anim>
                                    <p:anim calcmode="lin" valueType="num">
                                      <p:cBhvr additive="base">
                                        <p:cTn id="28" dur="750" fill="hold"/>
                                        <p:tgtEl>
                                          <p:spTgt spid="25"/>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32"/>
                                        </p:tgtEl>
                                        <p:attrNameLst>
                                          <p:attrName>style.visibility</p:attrName>
                                        </p:attrNameLst>
                                      </p:cBhvr>
                                      <p:to>
                                        <p:strVal val="visible"/>
                                      </p:to>
                                    </p:set>
                                    <p:anim calcmode="lin" valueType="num">
                                      <p:cBhvr additive="base">
                                        <p:cTn id="31" dur="750" fill="hold"/>
                                        <p:tgtEl>
                                          <p:spTgt spid="32"/>
                                        </p:tgtEl>
                                        <p:attrNameLst>
                                          <p:attrName>ppt_x</p:attrName>
                                        </p:attrNameLst>
                                      </p:cBhvr>
                                      <p:tavLst>
                                        <p:tav tm="0">
                                          <p:val>
                                            <p:strVal val="#ppt_x"/>
                                          </p:val>
                                        </p:tav>
                                        <p:tav tm="100000">
                                          <p:val>
                                            <p:strVal val="#ppt_x"/>
                                          </p:val>
                                        </p:tav>
                                      </p:tavLst>
                                    </p:anim>
                                    <p:anim calcmode="lin" valueType="num">
                                      <p:cBhvr additive="base">
                                        <p:cTn id="32" dur="750" fill="hold"/>
                                        <p:tgtEl>
                                          <p:spTgt spid="32"/>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stCondLst>
                                    <p:cond delay="0"/>
                                  </p:stCondLst>
                                  <p:childTnLst>
                                    <p:set>
                                      <p:cBhvr>
                                        <p:cTn id="34" dur="1" fill="hold">
                                          <p:stCondLst>
                                            <p:cond delay="0"/>
                                          </p:stCondLst>
                                        </p:cTn>
                                        <p:tgtEl>
                                          <p:spTgt spid="26"/>
                                        </p:tgtEl>
                                        <p:attrNameLst>
                                          <p:attrName>style.visibility</p:attrName>
                                        </p:attrNameLst>
                                      </p:cBhvr>
                                      <p:to>
                                        <p:strVal val="visible"/>
                                      </p:to>
                                    </p:set>
                                    <p:anim calcmode="lin" valueType="num">
                                      <p:cBhvr additive="base">
                                        <p:cTn id="35" dur="750" fill="hold"/>
                                        <p:tgtEl>
                                          <p:spTgt spid="26"/>
                                        </p:tgtEl>
                                        <p:attrNameLst>
                                          <p:attrName>ppt_x</p:attrName>
                                        </p:attrNameLst>
                                      </p:cBhvr>
                                      <p:tavLst>
                                        <p:tav tm="0">
                                          <p:val>
                                            <p:strVal val="#ppt_x"/>
                                          </p:val>
                                        </p:tav>
                                        <p:tav tm="100000">
                                          <p:val>
                                            <p:strVal val="#ppt_x"/>
                                          </p:val>
                                        </p:tav>
                                      </p:tavLst>
                                    </p:anim>
                                    <p:anim calcmode="lin" valueType="num">
                                      <p:cBhvr additive="base">
                                        <p:cTn id="36" dur="750" fill="hold"/>
                                        <p:tgtEl>
                                          <p:spTgt spid="26"/>
                                        </p:tgtEl>
                                        <p:attrNameLst>
                                          <p:attrName>ppt_y</p:attrName>
                                        </p:attrNameLst>
                                      </p:cBhvr>
                                      <p:tavLst>
                                        <p:tav tm="0">
                                          <p:val>
                                            <p:strVal val="1+#ppt_h/2"/>
                                          </p:val>
                                        </p:tav>
                                        <p:tav tm="100000">
                                          <p:val>
                                            <p:strVal val="#ppt_y"/>
                                          </p:val>
                                        </p:tav>
                                      </p:tavLst>
                                    </p:anim>
                                  </p:childTnLst>
                                </p:cTn>
                              </p:par>
                            </p:childTnLst>
                          </p:cTn>
                        </p:par>
                        <p:par>
                          <p:cTn id="37" fill="hold">
                            <p:stCondLst>
                              <p:cond delay="1500"/>
                            </p:stCondLst>
                            <p:childTnLst>
                              <p:par>
                                <p:cTn id="38" presetID="22" presetClass="entr" presetSubtype="8" fill="hold" grpId="0" nodeType="afterEffect">
                                  <p:stCondLst>
                                    <p:cond delay="0"/>
                                  </p:stCondLst>
                                  <p:childTnLst>
                                    <p:set>
                                      <p:cBhvr>
                                        <p:cTn id="39" dur="1" fill="hold">
                                          <p:stCondLst>
                                            <p:cond delay="0"/>
                                          </p:stCondLst>
                                        </p:cTn>
                                        <p:tgtEl>
                                          <p:spTgt spid="27"/>
                                        </p:tgtEl>
                                        <p:attrNameLst>
                                          <p:attrName>style.visibility</p:attrName>
                                        </p:attrNameLst>
                                      </p:cBhvr>
                                      <p:to>
                                        <p:strVal val="visible"/>
                                      </p:to>
                                    </p:set>
                                    <p:animEffect transition="in" filter="wipe(left)">
                                      <p:cBhvr>
                                        <p:cTn id="40" dur="500"/>
                                        <p:tgtEl>
                                          <p:spTgt spid="27"/>
                                        </p:tgtEl>
                                      </p:cBhvr>
                                    </p:animEffect>
                                  </p:childTnLst>
                                </p:cTn>
                              </p:par>
                            </p:childTnLst>
                          </p:cTn>
                        </p:par>
                        <p:par>
                          <p:cTn id="41" fill="hold">
                            <p:stCondLst>
                              <p:cond delay="2000"/>
                            </p:stCondLst>
                            <p:childTnLst>
                              <p:par>
                                <p:cTn id="42" presetID="2" presetClass="entr" presetSubtype="2" fill="hold" nodeType="afterEffect">
                                  <p:stCondLst>
                                    <p:cond delay="0"/>
                                  </p:stCondLst>
                                  <p:childTnLst>
                                    <p:set>
                                      <p:cBhvr>
                                        <p:cTn id="43" dur="1" fill="hold">
                                          <p:stCondLst>
                                            <p:cond delay="0"/>
                                          </p:stCondLst>
                                        </p:cTn>
                                        <p:tgtEl>
                                          <p:spTgt spid="36"/>
                                        </p:tgtEl>
                                        <p:attrNameLst>
                                          <p:attrName>style.visibility</p:attrName>
                                        </p:attrNameLst>
                                      </p:cBhvr>
                                      <p:to>
                                        <p:strVal val="visible"/>
                                      </p:to>
                                    </p:set>
                                    <p:anim calcmode="lin" valueType="num">
                                      <p:cBhvr additive="base">
                                        <p:cTn id="44" dur="750" fill="hold"/>
                                        <p:tgtEl>
                                          <p:spTgt spid="36"/>
                                        </p:tgtEl>
                                        <p:attrNameLst>
                                          <p:attrName>ppt_x</p:attrName>
                                        </p:attrNameLst>
                                      </p:cBhvr>
                                      <p:tavLst>
                                        <p:tav tm="0">
                                          <p:val>
                                            <p:strVal val="1+#ppt_w/2"/>
                                          </p:val>
                                        </p:tav>
                                        <p:tav tm="100000">
                                          <p:val>
                                            <p:strVal val="#ppt_x"/>
                                          </p:val>
                                        </p:tav>
                                      </p:tavLst>
                                    </p:anim>
                                    <p:anim calcmode="lin" valueType="num">
                                      <p:cBhvr additive="base">
                                        <p:cTn id="45" dur="750" fill="hold"/>
                                        <p:tgtEl>
                                          <p:spTgt spid="36"/>
                                        </p:tgtEl>
                                        <p:attrNameLst>
                                          <p:attrName>ppt_y</p:attrName>
                                        </p:attrNameLst>
                                      </p:cBhvr>
                                      <p:tavLst>
                                        <p:tav tm="0">
                                          <p:val>
                                            <p:strVal val="#ppt_y"/>
                                          </p:val>
                                        </p:tav>
                                        <p:tav tm="100000">
                                          <p:val>
                                            <p:strVal val="#ppt_y"/>
                                          </p:val>
                                        </p:tav>
                                      </p:tavLst>
                                    </p:anim>
                                  </p:childTnLst>
                                </p:cTn>
                              </p:par>
                            </p:childTnLst>
                          </p:cTn>
                        </p:par>
                        <p:par>
                          <p:cTn id="46" fill="hold">
                            <p:stCondLst>
                              <p:cond delay="2750"/>
                            </p:stCondLst>
                            <p:childTnLst>
                              <p:par>
                                <p:cTn id="47" presetID="22" presetClass="entr" presetSubtype="8" fill="hold" grpId="0" nodeType="afterEffect">
                                  <p:stCondLst>
                                    <p:cond delay="0"/>
                                  </p:stCondLst>
                                  <p:childTnLst>
                                    <p:set>
                                      <p:cBhvr>
                                        <p:cTn id="48" dur="1" fill="hold">
                                          <p:stCondLst>
                                            <p:cond delay="0"/>
                                          </p:stCondLst>
                                        </p:cTn>
                                        <p:tgtEl>
                                          <p:spTgt spid="28"/>
                                        </p:tgtEl>
                                        <p:attrNameLst>
                                          <p:attrName>style.visibility</p:attrName>
                                        </p:attrNameLst>
                                      </p:cBhvr>
                                      <p:to>
                                        <p:strVal val="visible"/>
                                      </p:to>
                                    </p:set>
                                    <p:animEffect transition="in" filter="wipe(left)">
                                      <p:cBhvr>
                                        <p:cTn id="49" dur="500"/>
                                        <p:tgtEl>
                                          <p:spTgt spid="28"/>
                                        </p:tgtEl>
                                      </p:cBhvr>
                                    </p:animEffect>
                                  </p:childTnLst>
                                </p:cTn>
                              </p:par>
                            </p:childTnLst>
                          </p:cTn>
                        </p:par>
                        <p:par>
                          <p:cTn id="50" fill="hold">
                            <p:stCondLst>
                              <p:cond delay="3250"/>
                            </p:stCondLst>
                            <p:childTnLst>
                              <p:par>
                                <p:cTn id="51" presetID="2" presetClass="entr" presetSubtype="2" fill="hold" nodeType="afterEffect">
                                  <p:stCondLst>
                                    <p:cond delay="0"/>
                                  </p:stCondLst>
                                  <p:childTnLst>
                                    <p:set>
                                      <p:cBhvr>
                                        <p:cTn id="52" dur="1" fill="hold">
                                          <p:stCondLst>
                                            <p:cond delay="0"/>
                                          </p:stCondLst>
                                        </p:cTn>
                                        <p:tgtEl>
                                          <p:spTgt spid="38"/>
                                        </p:tgtEl>
                                        <p:attrNameLst>
                                          <p:attrName>style.visibility</p:attrName>
                                        </p:attrNameLst>
                                      </p:cBhvr>
                                      <p:to>
                                        <p:strVal val="visible"/>
                                      </p:to>
                                    </p:set>
                                    <p:anim calcmode="lin" valueType="num">
                                      <p:cBhvr additive="base">
                                        <p:cTn id="53" dur="750" fill="hold"/>
                                        <p:tgtEl>
                                          <p:spTgt spid="38"/>
                                        </p:tgtEl>
                                        <p:attrNameLst>
                                          <p:attrName>ppt_x</p:attrName>
                                        </p:attrNameLst>
                                      </p:cBhvr>
                                      <p:tavLst>
                                        <p:tav tm="0">
                                          <p:val>
                                            <p:strVal val="1+#ppt_w/2"/>
                                          </p:val>
                                        </p:tav>
                                        <p:tav tm="100000">
                                          <p:val>
                                            <p:strVal val="#ppt_x"/>
                                          </p:val>
                                        </p:tav>
                                      </p:tavLst>
                                    </p:anim>
                                    <p:anim calcmode="lin" valueType="num">
                                      <p:cBhvr additive="base">
                                        <p:cTn id="54" dur="750" fill="hold"/>
                                        <p:tgtEl>
                                          <p:spTgt spid="38"/>
                                        </p:tgtEl>
                                        <p:attrNameLst>
                                          <p:attrName>ppt_y</p:attrName>
                                        </p:attrNameLst>
                                      </p:cBhvr>
                                      <p:tavLst>
                                        <p:tav tm="0">
                                          <p:val>
                                            <p:strVal val="#ppt_y"/>
                                          </p:val>
                                        </p:tav>
                                        <p:tav tm="100000">
                                          <p:val>
                                            <p:strVal val="#ppt_y"/>
                                          </p:val>
                                        </p:tav>
                                      </p:tavLst>
                                    </p:anim>
                                  </p:childTnLst>
                                </p:cTn>
                              </p:par>
                            </p:childTnLst>
                          </p:cTn>
                        </p:par>
                        <p:par>
                          <p:cTn id="55" fill="hold">
                            <p:stCondLst>
                              <p:cond delay="4000"/>
                            </p:stCondLst>
                            <p:childTnLst>
                              <p:par>
                                <p:cTn id="56" presetID="22" presetClass="entr" presetSubtype="8" fill="hold" grpId="0" nodeType="afterEffect">
                                  <p:stCondLst>
                                    <p:cond delay="0"/>
                                  </p:stCondLst>
                                  <p:childTnLst>
                                    <p:set>
                                      <p:cBhvr>
                                        <p:cTn id="57" dur="1" fill="hold">
                                          <p:stCondLst>
                                            <p:cond delay="0"/>
                                          </p:stCondLst>
                                        </p:cTn>
                                        <p:tgtEl>
                                          <p:spTgt spid="30"/>
                                        </p:tgtEl>
                                        <p:attrNameLst>
                                          <p:attrName>style.visibility</p:attrName>
                                        </p:attrNameLst>
                                      </p:cBhvr>
                                      <p:to>
                                        <p:strVal val="visible"/>
                                      </p:to>
                                    </p:set>
                                    <p:animEffect transition="in" filter="wipe(left)">
                                      <p:cBhvr>
                                        <p:cTn id="58" dur="500"/>
                                        <p:tgtEl>
                                          <p:spTgt spid="30"/>
                                        </p:tgtEl>
                                      </p:cBhvr>
                                    </p:animEffect>
                                  </p:childTnLst>
                                </p:cTn>
                              </p:par>
                            </p:childTnLst>
                          </p:cTn>
                        </p:par>
                        <p:par>
                          <p:cTn id="59" fill="hold">
                            <p:stCondLst>
                              <p:cond delay="4500"/>
                            </p:stCondLst>
                            <p:childTnLst>
                              <p:par>
                                <p:cTn id="60" presetID="2" presetClass="entr" presetSubtype="2" fill="hold" nodeType="afterEffect">
                                  <p:stCondLst>
                                    <p:cond delay="0"/>
                                  </p:stCondLst>
                                  <p:childTnLst>
                                    <p:set>
                                      <p:cBhvr>
                                        <p:cTn id="61" dur="1" fill="hold">
                                          <p:stCondLst>
                                            <p:cond delay="0"/>
                                          </p:stCondLst>
                                        </p:cTn>
                                        <p:tgtEl>
                                          <p:spTgt spid="43"/>
                                        </p:tgtEl>
                                        <p:attrNameLst>
                                          <p:attrName>style.visibility</p:attrName>
                                        </p:attrNameLst>
                                      </p:cBhvr>
                                      <p:to>
                                        <p:strVal val="visible"/>
                                      </p:to>
                                    </p:set>
                                    <p:anim calcmode="lin" valueType="num">
                                      <p:cBhvr additive="base">
                                        <p:cTn id="62" dur="750" fill="hold"/>
                                        <p:tgtEl>
                                          <p:spTgt spid="43"/>
                                        </p:tgtEl>
                                        <p:attrNameLst>
                                          <p:attrName>ppt_x</p:attrName>
                                        </p:attrNameLst>
                                      </p:cBhvr>
                                      <p:tavLst>
                                        <p:tav tm="0">
                                          <p:val>
                                            <p:strVal val="1+#ppt_w/2"/>
                                          </p:val>
                                        </p:tav>
                                        <p:tav tm="100000">
                                          <p:val>
                                            <p:strVal val="#ppt_x"/>
                                          </p:val>
                                        </p:tav>
                                      </p:tavLst>
                                    </p:anim>
                                    <p:anim calcmode="lin" valueType="num">
                                      <p:cBhvr additive="base">
                                        <p:cTn id="63" dur="750" fill="hold"/>
                                        <p:tgtEl>
                                          <p:spTgt spid="43"/>
                                        </p:tgtEl>
                                        <p:attrNameLst>
                                          <p:attrName>ppt_y</p:attrName>
                                        </p:attrNameLst>
                                      </p:cBhvr>
                                      <p:tavLst>
                                        <p:tav tm="0">
                                          <p:val>
                                            <p:strVal val="#ppt_y"/>
                                          </p:val>
                                        </p:tav>
                                        <p:tav tm="100000">
                                          <p:val>
                                            <p:strVal val="#ppt_y"/>
                                          </p:val>
                                        </p:tav>
                                      </p:tavLst>
                                    </p:anim>
                                  </p:childTnLst>
                                </p:cTn>
                              </p:par>
                            </p:childTnLst>
                          </p:cTn>
                        </p:par>
                        <p:par>
                          <p:cTn id="64" fill="hold">
                            <p:stCondLst>
                              <p:cond delay="5250"/>
                            </p:stCondLst>
                            <p:childTnLst>
                              <p:par>
                                <p:cTn id="65" presetID="22" presetClass="entr" presetSubtype="8" fill="hold" grpId="0" nodeType="afterEffect">
                                  <p:stCondLst>
                                    <p:cond delay="0"/>
                                  </p:stCondLst>
                                  <p:childTnLst>
                                    <p:set>
                                      <p:cBhvr>
                                        <p:cTn id="66" dur="1" fill="hold">
                                          <p:stCondLst>
                                            <p:cond delay="0"/>
                                          </p:stCondLst>
                                        </p:cTn>
                                        <p:tgtEl>
                                          <p:spTgt spid="29"/>
                                        </p:tgtEl>
                                        <p:attrNameLst>
                                          <p:attrName>style.visibility</p:attrName>
                                        </p:attrNameLst>
                                      </p:cBhvr>
                                      <p:to>
                                        <p:strVal val="visible"/>
                                      </p:to>
                                    </p:set>
                                    <p:animEffect transition="in" filter="wipe(left)">
                                      <p:cBhvr>
                                        <p:cTn id="67" dur="500"/>
                                        <p:tgtEl>
                                          <p:spTgt spid="29"/>
                                        </p:tgtEl>
                                      </p:cBhvr>
                                    </p:animEffect>
                                  </p:childTnLst>
                                </p:cTn>
                              </p:par>
                            </p:childTnLst>
                          </p:cTn>
                        </p:par>
                        <p:par>
                          <p:cTn id="68" fill="hold">
                            <p:stCondLst>
                              <p:cond delay="5750"/>
                            </p:stCondLst>
                            <p:childTnLst>
                              <p:par>
                                <p:cTn id="69" presetID="2" presetClass="entr" presetSubtype="2" fill="hold" nodeType="afterEffect">
                                  <p:stCondLst>
                                    <p:cond delay="0"/>
                                  </p:stCondLst>
                                  <p:childTnLst>
                                    <p:set>
                                      <p:cBhvr>
                                        <p:cTn id="70" dur="1" fill="hold">
                                          <p:stCondLst>
                                            <p:cond delay="0"/>
                                          </p:stCondLst>
                                        </p:cTn>
                                        <p:tgtEl>
                                          <p:spTgt spid="44"/>
                                        </p:tgtEl>
                                        <p:attrNameLst>
                                          <p:attrName>style.visibility</p:attrName>
                                        </p:attrNameLst>
                                      </p:cBhvr>
                                      <p:to>
                                        <p:strVal val="visible"/>
                                      </p:to>
                                    </p:set>
                                    <p:anim calcmode="lin" valueType="num">
                                      <p:cBhvr additive="base">
                                        <p:cTn id="71" dur="750" fill="hold"/>
                                        <p:tgtEl>
                                          <p:spTgt spid="44"/>
                                        </p:tgtEl>
                                        <p:attrNameLst>
                                          <p:attrName>ppt_x</p:attrName>
                                        </p:attrNameLst>
                                      </p:cBhvr>
                                      <p:tavLst>
                                        <p:tav tm="0">
                                          <p:val>
                                            <p:strVal val="1+#ppt_w/2"/>
                                          </p:val>
                                        </p:tav>
                                        <p:tav tm="100000">
                                          <p:val>
                                            <p:strVal val="#ppt_x"/>
                                          </p:val>
                                        </p:tav>
                                      </p:tavLst>
                                    </p:anim>
                                    <p:anim calcmode="lin" valueType="num">
                                      <p:cBhvr additive="base">
                                        <p:cTn id="72" dur="750" fill="hold"/>
                                        <p:tgtEl>
                                          <p:spTgt spid="4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8" grpId="0" animBg="1"/>
      <p:bldP spid="29" grpId="0" animBg="1"/>
      <p:bldP spid="30" grpId="0" animBg="1"/>
      <p:bldP spid="46"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左箭头 15"/>
          <p:cNvSpPr/>
          <p:nvPr/>
        </p:nvSpPr>
        <p:spPr>
          <a:xfrm flipH="1">
            <a:off x="6044088" y="553770"/>
            <a:ext cx="2491650" cy="2313675"/>
          </a:xfrm>
          <a:prstGeom prst="leftArrow">
            <a:avLst>
              <a:gd name="adj1" fmla="val 70395"/>
              <a:gd name="adj2" fmla="val 30068"/>
            </a:avLst>
          </a:prstGeom>
          <a:gradFill flip="none" rotWithShape="1">
            <a:gsLst>
              <a:gs pos="0">
                <a:schemeClr val="bg1">
                  <a:lumMod val="50000"/>
                </a:schemeClr>
              </a:gs>
              <a:gs pos="100000">
                <a:schemeClr val="bg1">
                  <a:lumMod val="75000"/>
                </a:schemeClr>
              </a:gs>
            </a:gsLst>
            <a:lin ang="0" scaled="1"/>
            <a:tileRect/>
          </a:gradFill>
          <a:ln w="25400">
            <a:noFill/>
          </a:ln>
          <a:effectLst>
            <a:outerShdw blurRad="225425" dist="38100" dir="5220000" algn="ctr">
              <a:srgbClr val="000000">
                <a:alpha val="33000"/>
              </a:srgbClr>
            </a:outerShdw>
          </a:effectLst>
          <a:scene3d>
            <a:camera prst="perspectiveRelaxed">
              <a:rot lat="17073600" lon="0" rev="0"/>
            </a:camera>
            <a:lightRig rig="flat" dir="t"/>
          </a:scene3d>
          <a:sp3d extrusionH="101600" contourW="19050">
            <a:bevelT w="101600" prst="artDeco"/>
            <a:bevelB w="0" h="0"/>
            <a:contourClr>
              <a:schemeClr val="bg1"/>
            </a:contourClr>
          </a:sp3d>
        </p:spPr>
        <p:style>
          <a:lnRef idx="1">
            <a:schemeClr val="accent2"/>
          </a:lnRef>
          <a:fillRef idx="3">
            <a:schemeClr val="accent2"/>
          </a:fillRef>
          <a:effectRef idx="2">
            <a:schemeClr val="accent2"/>
          </a:effectRef>
          <a:fontRef idx="minor">
            <a:schemeClr val="lt1"/>
          </a:fontRef>
        </p:style>
        <p:txBody>
          <a:bodyPr anchor="ctr">
            <a:sp3d/>
          </a:bodyPr>
          <a:lstStyle/>
          <a:p>
            <a:pPr algn="ctr" eaLnBrk="0" fontAlgn="ctr" hangingPunct="0">
              <a:spcBef>
                <a:spcPts val="0"/>
              </a:spcBef>
              <a:spcAft>
                <a:spcPts val="0"/>
              </a:spcAft>
              <a:buClr>
                <a:srgbClr val="FF0000"/>
              </a:buClr>
              <a:buSzPct val="70000"/>
              <a:defRPr/>
            </a:pPr>
            <a:endParaRPr lang="zh-CN" altLang="en-US" sz="1600" b="1" dirty="0">
              <a:solidFill>
                <a:schemeClr val="bg1"/>
              </a:solidFill>
              <a:effectLst/>
              <a:latin typeface="微软雅黑" pitchFamily="34" charset="-122"/>
              <a:ea typeface="微软雅黑" pitchFamily="34" charset="-122"/>
            </a:endParaRPr>
          </a:p>
        </p:txBody>
      </p:sp>
      <p:sp>
        <p:nvSpPr>
          <p:cNvPr id="17" name="椭圆 16"/>
          <p:cNvSpPr/>
          <p:nvPr/>
        </p:nvSpPr>
        <p:spPr bwMode="auto">
          <a:xfrm>
            <a:off x="6242829" y="267494"/>
            <a:ext cx="1779750" cy="1779750"/>
          </a:xfrm>
          <a:prstGeom prst="ellipse">
            <a:avLst/>
          </a:prstGeom>
          <a:gradFill flip="none" rotWithShape="1">
            <a:gsLst>
              <a:gs pos="1000">
                <a:srgbClr val="0099FF"/>
              </a:gs>
              <a:gs pos="90000">
                <a:srgbClr val="004FD0"/>
              </a:gs>
            </a:gsLst>
            <a:lin ang="2700000" scaled="1"/>
            <a:tileRect/>
          </a:gradFill>
          <a:ln w="0">
            <a:noFill/>
          </a:ln>
          <a:effectLst>
            <a:outerShdw blurRad="225425" dist="38100" dir="5220000" algn="ctr">
              <a:srgbClr val="000000">
                <a:alpha val="33000"/>
              </a:srgbClr>
            </a:outerShdw>
          </a:effectLst>
          <a:scene3d>
            <a:camera prst="orthographicFront">
              <a:rot lat="17399997" lon="0" rev="0"/>
            </a:camera>
            <a:lightRig rig="flat" dir="t"/>
          </a:scene3d>
          <a:sp3d extrusionH="127000">
            <a:bevelT w="254000" h="254000" prst="artDeco"/>
            <a:extrusionClr>
              <a:schemeClr val="bg1">
                <a:lumMod val="85000"/>
              </a:schemeClr>
            </a:extrusionClr>
            <a:contourClr>
              <a:srgbClr val="FFE593"/>
            </a:contourClr>
          </a:sp3d>
        </p:spPr>
        <p:style>
          <a:lnRef idx="1">
            <a:schemeClr val="accent2"/>
          </a:lnRef>
          <a:fillRef idx="3">
            <a:schemeClr val="accent2"/>
          </a:fillRef>
          <a:effectRef idx="2">
            <a:schemeClr val="accent2"/>
          </a:effectRef>
          <a:fontRef idx="minor">
            <a:schemeClr val="lt1"/>
          </a:fontRef>
        </p:style>
        <p:txBody>
          <a:bodyPr anchor="ctr">
            <a:sp3d/>
          </a:bodyPr>
          <a:lstStyle/>
          <a:p>
            <a:pPr marL="0" lvl="2" algn="ctr" eaLnBrk="0" fontAlgn="ctr" hangingPunct="0">
              <a:spcBef>
                <a:spcPts val="0"/>
              </a:spcBef>
              <a:spcAft>
                <a:spcPts val="0"/>
              </a:spcAft>
              <a:buClr>
                <a:srgbClr val="FF0000"/>
              </a:buClr>
              <a:buSzPct val="70000"/>
              <a:tabLst>
                <a:tab pos="136525" algn="l"/>
              </a:tabLst>
              <a:defRPr/>
            </a:pPr>
            <a:endParaRPr lang="zh-CN" altLang="en-US" sz="1500" b="1" dirty="0">
              <a:solidFill>
                <a:schemeClr val="bg1"/>
              </a:solidFill>
              <a:effectLst/>
              <a:latin typeface="微软雅黑" pitchFamily="34" charset="-122"/>
              <a:ea typeface="微软雅黑" pitchFamily="34" charset="-122"/>
            </a:endParaRPr>
          </a:p>
        </p:txBody>
      </p:sp>
      <p:sp>
        <p:nvSpPr>
          <p:cNvPr id="18" name="TextBox 17"/>
          <p:cNvSpPr txBox="1"/>
          <p:nvPr/>
        </p:nvSpPr>
        <p:spPr bwMode="auto">
          <a:xfrm>
            <a:off x="6231761" y="1012272"/>
            <a:ext cx="1755530" cy="338554"/>
          </a:xfrm>
          <a:prstGeom prst="rect">
            <a:avLst/>
          </a:prstGeom>
          <a:noFill/>
          <a:scene3d>
            <a:camera prst="orthographicFront"/>
            <a:lightRig rig="flat" dir="t"/>
          </a:scene3d>
          <a:sp3d/>
        </p:spPr>
        <p:txBody>
          <a:bodyPr>
            <a:spAutoFit/>
          </a:bodyPr>
          <a:lstStyle/>
          <a:p>
            <a:pPr algn="ctr" fontAlgn="auto">
              <a:spcBef>
                <a:spcPts val="0"/>
              </a:spcBef>
              <a:spcAft>
                <a:spcPts val="0"/>
              </a:spcAft>
              <a:defRPr/>
            </a:pPr>
            <a:r>
              <a:rPr lang="zh-CN" altLang="en-US" sz="1600" dirty="0">
                <a:solidFill>
                  <a:schemeClr val="bg1"/>
                </a:solidFill>
                <a:effectLst/>
                <a:latin typeface="微软雅黑" pitchFamily="34" charset="-122"/>
                <a:ea typeface="微软雅黑" pitchFamily="34" charset="-122"/>
              </a:rPr>
              <a:t>添加标题</a:t>
            </a:r>
          </a:p>
        </p:txBody>
      </p:sp>
      <p:sp>
        <p:nvSpPr>
          <p:cNvPr id="19" name="矩形 18"/>
          <p:cNvSpPr/>
          <p:nvPr/>
        </p:nvSpPr>
        <p:spPr bwMode="auto">
          <a:xfrm>
            <a:off x="6219532" y="2043145"/>
            <a:ext cx="1601775" cy="1958791"/>
          </a:xfrm>
          <a:prstGeom prst="rect">
            <a:avLst/>
          </a:prstGeom>
          <a:solidFill>
            <a:schemeClr val="bg1">
              <a:alpha val="60000"/>
            </a:schemeClr>
          </a:solidFill>
          <a:ln w="25400">
            <a:noFill/>
          </a:ln>
          <a:effectLst>
            <a:outerShdw blurRad="225425" dist="38100" dir="5220000" algn="ctr">
              <a:srgbClr val="000000">
                <a:alpha val="33000"/>
              </a:srgbClr>
            </a:outerShdw>
          </a:effectLst>
          <a:scene3d>
            <a:camera prst="orthographicFront"/>
            <a:lightRig rig="flat" dir="t"/>
          </a:scene3d>
          <a:sp3d contourW="19050">
            <a:bevelT w="101600" prst="artDeco"/>
            <a:bevelB w="0" h="0"/>
            <a:contourClr>
              <a:schemeClr val="bg1"/>
            </a:contourClr>
          </a:sp3d>
        </p:spPr>
        <p:style>
          <a:lnRef idx="1">
            <a:schemeClr val="accent2"/>
          </a:lnRef>
          <a:fillRef idx="3">
            <a:schemeClr val="accent2"/>
          </a:fillRef>
          <a:effectRef idx="2">
            <a:schemeClr val="accent2"/>
          </a:effectRef>
          <a:fontRef idx="minor">
            <a:schemeClr val="lt1"/>
          </a:fontRef>
        </p:style>
        <p:txBody>
          <a:bodyPr anchor="ctr">
            <a:sp3d/>
          </a:bodyPr>
          <a:lstStyle/>
          <a:p>
            <a:pPr marL="0" lvl="2" algn="ctr" eaLnBrk="0" fontAlgn="ctr" hangingPunct="0">
              <a:spcBef>
                <a:spcPts val="0"/>
              </a:spcBef>
              <a:spcAft>
                <a:spcPts val="0"/>
              </a:spcAft>
              <a:buClr>
                <a:srgbClr val="FF0000"/>
              </a:buClr>
              <a:buSzPct val="70000"/>
              <a:buFont typeface="Wingdings" pitchFamily="2" charset="2"/>
              <a:buChar char="u"/>
              <a:tabLst>
                <a:tab pos="136525" algn="l"/>
              </a:tabLst>
              <a:defRPr/>
            </a:pPr>
            <a:endParaRPr lang="zh-CN" altLang="en-US" sz="1400" dirty="0">
              <a:solidFill>
                <a:schemeClr val="tx1"/>
              </a:solidFill>
              <a:effectLst/>
              <a:latin typeface="微软雅黑" pitchFamily="34" charset="-122"/>
              <a:ea typeface="微软雅黑" pitchFamily="34" charset="-122"/>
            </a:endParaRPr>
          </a:p>
        </p:txBody>
      </p:sp>
      <p:sp>
        <p:nvSpPr>
          <p:cNvPr id="20" name="矩形 19"/>
          <p:cNvSpPr/>
          <p:nvPr/>
        </p:nvSpPr>
        <p:spPr>
          <a:xfrm>
            <a:off x="6383306" y="2492310"/>
            <a:ext cx="1414246" cy="954107"/>
          </a:xfrm>
          <a:prstGeom prst="rect">
            <a:avLst/>
          </a:prstGeom>
        </p:spPr>
        <p:txBody>
          <a:bodyPr>
            <a:spAutoFit/>
          </a:bodyPr>
          <a:lstStyle/>
          <a:p>
            <a:pPr marL="0" lvl="2" defTabSz="912813" eaLnBrk="0" fontAlgn="auto" hangingPunct="0">
              <a:spcBef>
                <a:spcPts val="0"/>
              </a:spcBef>
              <a:spcAft>
                <a:spcPts val="0"/>
              </a:spcAft>
              <a:buClr>
                <a:srgbClr val="0070C0"/>
              </a:buClr>
              <a:buSzPct val="80000"/>
              <a:tabLst>
                <a:tab pos="136525" algn="l"/>
              </a:tabLst>
              <a:defRPr/>
            </a:pPr>
            <a:r>
              <a:rPr lang="zh-CN" altLang="en-US" sz="1400" spc="50" dirty="0">
                <a:ln w="11430"/>
                <a:solidFill>
                  <a:schemeClr val="accent2"/>
                </a:solidFill>
                <a:effectLst/>
                <a:latin typeface="微软雅黑" pitchFamily="34" charset="-122"/>
                <a:ea typeface="微软雅黑" pitchFamily="34" charset="-122"/>
              </a:rPr>
              <a:t>点击添加文本点击添加文本</a:t>
            </a:r>
            <a:endParaRPr lang="en-US" altLang="zh-CN" sz="1400" spc="50" dirty="0">
              <a:ln w="11430"/>
              <a:solidFill>
                <a:schemeClr val="accent2"/>
              </a:solidFill>
              <a:effectLst/>
              <a:latin typeface="微软雅黑" pitchFamily="34" charset="-122"/>
              <a:ea typeface="微软雅黑" pitchFamily="34" charset="-122"/>
            </a:endParaRPr>
          </a:p>
          <a:p>
            <a:pPr marL="0" lvl="2" defTabSz="912813" eaLnBrk="0" fontAlgn="auto" hangingPunct="0">
              <a:spcBef>
                <a:spcPts val="0"/>
              </a:spcBef>
              <a:spcAft>
                <a:spcPts val="0"/>
              </a:spcAft>
              <a:buClr>
                <a:srgbClr val="0070C0"/>
              </a:buClr>
              <a:buSzPct val="80000"/>
              <a:tabLst>
                <a:tab pos="136525" algn="l"/>
              </a:tabLst>
              <a:defRPr/>
            </a:pPr>
            <a:r>
              <a:rPr lang="zh-CN" altLang="en-US" sz="1400" spc="50" dirty="0">
                <a:ln w="11430"/>
                <a:solidFill>
                  <a:schemeClr val="accent2"/>
                </a:solidFill>
                <a:effectLst/>
                <a:latin typeface="微软雅黑" pitchFamily="34" charset="-122"/>
                <a:ea typeface="微软雅黑" pitchFamily="34" charset="-122"/>
              </a:rPr>
              <a:t>点击添加文本点击添加文本</a:t>
            </a:r>
          </a:p>
        </p:txBody>
      </p:sp>
      <p:sp>
        <p:nvSpPr>
          <p:cNvPr id="21" name="左箭头 20"/>
          <p:cNvSpPr/>
          <p:nvPr/>
        </p:nvSpPr>
        <p:spPr>
          <a:xfrm flipH="1">
            <a:off x="3471840" y="923864"/>
            <a:ext cx="2491650" cy="2313675"/>
          </a:xfrm>
          <a:prstGeom prst="leftArrow">
            <a:avLst>
              <a:gd name="adj1" fmla="val 70395"/>
              <a:gd name="adj2" fmla="val 30068"/>
            </a:avLst>
          </a:prstGeom>
          <a:gradFill flip="none" rotWithShape="1">
            <a:gsLst>
              <a:gs pos="0">
                <a:schemeClr val="bg1">
                  <a:lumMod val="50000"/>
                </a:schemeClr>
              </a:gs>
              <a:gs pos="100000">
                <a:schemeClr val="bg1">
                  <a:lumMod val="75000"/>
                </a:schemeClr>
              </a:gs>
            </a:gsLst>
            <a:lin ang="0" scaled="1"/>
            <a:tileRect/>
          </a:gradFill>
          <a:ln w="25400">
            <a:noFill/>
          </a:ln>
          <a:effectLst>
            <a:outerShdw blurRad="225425" dist="38100" dir="5220000" algn="ctr">
              <a:srgbClr val="000000">
                <a:alpha val="33000"/>
              </a:srgbClr>
            </a:outerShdw>
          </a:effectLst>
          <a:scene3d>
            <a:camera prst="perspectiveRelaxed">
              <a:rot lat="17073600" lon="0" rev="0"/>
            </a:camera>
            <a:lightRig rig="flat" dir="t"/>
          </a:scene3d>
          <a:sp3d extrusionH="101600" contourW="19050">
            <a:bevelT w="101600" prst="artDeco"/>
            <a:bevelB w="0" h="0"/>
            <a:contourClr>
              <a:schemeClr val="bg1"/>
            </a:contourClr>
          </a:sp3d>
        </p:spPr>
        <p:style>
          <a:lnRef idx="1">
            <a:schemeClr val="accent2"/>
          </a:lnRef>
          <a:fillRef idx="3">
            <a:schemeClr val="accent2"/>
          </a:fillRef>
          <a:effectRef idx="2">
            <a:schemeClr val="accent2"/>
          </a:effectRef>
          <a:fontRef idx="minor">
            <a:schemeClr val="lt1"/>
          </a:fontRef>
        </p:style>
        <p:txBody>
          <a:bodyPr anchor="ctr">
            <a:sp3d/>
          </a:bodyPr>
          <a:lstStyle/>
          <a:p>
            <a:pPr algn="ctr" eaLnBrk="0" fontAlgn="ctr" hangingPunct="0">
              <a:spcBef>
                <a:spcPts val="0"/>
              </a:spcBef>
              <a:spcAft>
                <a:spcPts val="0"/>
              </a:spcAft>
              <a:buClr>
                <a:srgbClr val="FF0000"/>
              </a:buClr>
              <a:buSzPct val="70000"/>
              <a:defRPr/>
            </a:pPr>
            <a:endParaRPr lang="zh-CN" altLang="en-US" sz="1600" b="1" dirty="0">
              <a:solidFill>
                <a:schemeClr val="bg1"/>
              </a:solidFill>
              <a:effectLst/>
              <a:latin typeface="微软雅黑" pitchFamily="34" charset="-122"/>
              <a:ea typeface="微软雅黑" pitchFamily="34" charset="-122"/>
            </a:endParaRPr>
          </a:p>
        </p:txBody>
      </p:sp>
      <p:sp>
        <p:nvSpPr>
          <p:cNvPr id="22" name="椭圆 21"/>
          <p:cNvSpPr/>
          <p:nvPr/>
        </p:nvSpPr>
        <p:spPr bwMode="auto">
          <a:xfrm>
            <a:off x="3640724" y="682008"/>
            <a:ext cx="1779750" cy="1779750"/>
          </a:xfrm>
          <a:prstGeom prst="ellipse">
            <a:avLst/>
          </a:prstGeom>
          <a:gradFill flip="none" rotWithShape="1">
            <a:gsLst>
              <a:gs pos="0">
                <a:srgbClr val="3399FF"/>
              </a:gs>
              <a:gs pos="90000">
                <a:srgbClr val="005FFA"/>
              </a:gs>
            </a:gsLst>
            <a:lin ang="2700000" scaled="1"/>
            <a:tileRect/>
          </a:gradFill>
          <a:ln w="0">
            <a:noFill/>
          </a:ln>
          <a:effectLst>
            <a:outerShdw blurRad="225425" dist="38100" dir="5220000" algn="ctr">
              <a:srgbClr val="000000">
                <a:alpha val="33000"/>
              </a:srgbClr>
            </a:outerShdw>
          </a:effectLst>
          <a:scene3d>
            <a:camera prst="orthographicFront">
              <a:rot lat="17399997" lon="0" rev="0"/>
            </a:camera>
            <a:lightRig rig="flat" dir="t"/>
          </a:scene3d>
          <a:sp3d extrusionH="127000">
            <a:bevelT w="254000" h="254000" prst="artDeco"/>
            <a:extrusionClr>
              <a:schemeClr val="bg1">
                <a:lumMod val="85000"/>
              </a:schemeClr>
            </a:extrusionClr>
            <a:contourClr>
              <a:srgbClr val="AFEAFF"/>
            </a:contourClr>
          </a:sp3d>
        </p:spPr>
        <p:style>
          <a:lnRef idx="1">
            <a:schemeClr val="accent2"/>
          </a:lnRef>
          <a:fillRef idx="3">
            <a:schemeClr val="accent2"/>
          </a:fillRef>
          <a:effectRef idx="2">
            <a:schemeClr val="accent2"/>
          </a:effectRef>
          <a:fontRef idx="minor">
            <a:schemeClr val="lt1"/>
          </a:fontRef>
        </p:style>
        <p:txBody>
          <a:bodyPr anchor="ctr">
            <a:sp3d/>
          </a:bodyPr>
          <a:lstStyle/>
          <a:p>
            <a:pPr marL="0" lvl="2" algn="ctr" eaLnBrk="0" fontAlgn="ctr" hangingPunct="0">
              <a:spcBef>
                <a:spcPts val="0"/>
              </a:spcBef>
              <a:spcAft>
                <a:spcPts val="0"/>
              </a:spcAft>
              <a:buClr>
                <a:srgbClr val="FF0000"/>
              </a:buClr>
              <a:buSzPct val="70000"/>
              <a:buFont typeface="Wingdings" pitchFamily="2" charset="2"/>
              <a:buChar char="u"/>
              <a:tabLst>
                <a:tab pos="136525" algn="l"/>
              </a:tabLst>
              <a:defRPr/>
            </a:pPr>
            <a:endParaRPr lang="zh-CN" altLang="en-US" sz="1500" b="1" dirty="0">
              <a:solidFill>
                <a:schemeClr val="bg1"/>
              </a:solidFill>
              <a:effectLst/>
              <a:latin typeface="微软雅黑" pitchFamily="34" charset="-122"/>
              <a:ea typeface="微软雅黑" pitchFamily="34" charset="-122"/>
            </a:endParaRPr>
          </a:p>
        </p:txBody>
      </p:sp>
      <p:sp>
        <p:nvSpPr>
          <p:cNvPr id="23" name="TextBox 22"/>
          <p:cNvSpPr txBox="1"/>
          <p:nvPr/>
        </p:nvSpPr>
        <p:spPr bwMode="auto">
          <a:xfrm>
            <a:off x="3652835" y="1395870"/>
            <a:ext cx="1755530" cy="338554"/>
          </a:xfrm>
          <a:prstGeom prst="rect">
            <a:avLst/>
          </a:prstGeom>
          <a:noFill/>
          <a:scene3d>
            <a:camera prst="orthographicFront"/>
            <a:lightRig rig="flat" dir="t"/>
          </a:scene3d>
          <a:sp3d/>
        </p:spPr>
        <p:txBody>
          <a:bodyPr>
            <a:spAutoFit/>
          </a:bodyPr>
          <a:lstStyle/>
          <a:p>
            <a:pPr algn="ctr" fontAlgn="auto">
              <a:spcBef>
                <a:spcPts val="0"/>
              </a:spcBef>
              <a:spcAft>
                <a:spcPts val="0"/>
              </a:spcAft>
              <a:defRPr/>
            </a:pPr>
            <a:r>
              <a:rPr lang="zh-CN" altLang="en-US" sz="1600" dirty="0">
                <a:solidFill>
                  <a:schemeClr val="bg1"/>
                </a:solidFill>
                <a:effectLst/>
                <a:latin typeface="微软雅黑" pitchFamily="34" charset="-122"/>
                <a:ea typeface="微软雅黑" pitchFamily="34" charset="-122"/>
              </a:rPr>
              <a:t>添加标题</a:t>
            </a:r>
          </a:p>
        </p:txBody>
      </p:sp>
      <p:sp>
        <p:nvSpPr>
          <p:cNvPr id="24" name="矩形 23"/>
          <p:cNvSpPr/>
          <p:nvPr/>
        </p:nvSpPr>
        <p:spPr bwMode="auto">
          <a:xfrm>
            <a:off x="3649946" y="2411928"/>
            <a:ext cx="1601775" cy="1958791"/>
          </a:xfrm>
          <a:prstGeom prst="rect">
            <a:avLst/>
          </a:prstGeom>
          <a:solidFill>
            <a:schemeClr val="bg1">
              <a:alpha val="60000"/>
            </a:schemeClr>
          </a:solidFill>
          <a:ln w="25400">
            <a:noFill/>
          </a:ln>
          <a:effectLst>
            <a:outerShdw blurRad="225425" dist="38100" dir="5220000" algn="ctr">
              <a:srgbClr val="000000">
                <a:alpha val="33000"/>
              </a:srgbClr>
            </a:outerShdw>
          </a:effectLst>
          <a:scene3d>
            <a:camera prst="orthographicFront"/>
            <a:lightRig rig="flat" dir="t"/>
          </a:scene3d>
          <a:sp3d contourW="19050">
            <a:bevelT w="101600" prst="artDeco"/>
            <a:bevelB w="0" h="0"/>
            <a:contourClr>
              <a:schemeClr val="bg1"/>
            </a:contourClr>
          </a:sp3d>
        </p:spPr>
        <p:style>
          <a:lnRef idx="1">
            <a:schemeClr val="accent2"/>
          </a:lnRef>
          <a:fillRef idx="3">
            <a:schemeClr val="accent2"/>
          </a:fillRef>
          <a:effectRef idx="2">
            <a:schemeClr val="accent2"/>
          </a:effectRef>
          <a:fontRef idx="minor">
            <a:schemeClr val="lt1"/>
          </a:fontRef>
        </p:style>
        <p:txBody>
          <a:bodyPr anchor="ctr">
            <a:sp3d/>
          </a:bodyPr>
          <a:lstStyle/>
          <a:p>
            <a:pPr marL="0" lvl="2" algn="ctr" eaLnBrk="0" fontAlgn="ctr" hangingPunct="0">
              <a:spcBef>
                <a:spcPts val="0"/>
              </a:spcBef>
              <a:spcAft>
                <a:spcPts val="0"/>
              </a:spcAft>
              <a:buClr>
                <a:srgbClr val="FF0000"/>
              </a:buClr>
              <a:buSzPct val="70000"/>
              <a:buFont typeface="Wingdings" pitchFamily="2" charset="2"/>
              <a:buChar char="u"/>
              <a:tabLst>
                <a:tab pos="136525" algn="l"/>
              </a:tabLst>
              <a:defRPr/>
            </a:pPr>
            <a:endParaRPr lang="zh-CN" altLang="en-US" sz="1400" dirty="0">
              <a:solidFill>
                <a:schemeClr val="accent2"/>
              </a:solidFill>
              <a:effectLst/>
              <a:latin typeface="微软雅黑" pitchFamily="34" charset="-122"/>
              <a:ea typeface="微软雅黑" pitchFamily="34" charset="-122"/>
            </a:endParaRPr>
          </a:p>
        </p:txBody>
      </p:sp>
      <p:sp>
        <p:nvSpPr>
          <p:cNvPr id="25" name="矩形 24"/>
          <p:cNvSpPr/>
          <p:nvPr/>
        </p:nvSpPr>
        <p:spPr>
          <a:xfrm>
            <a:off x="3791018" y="2853037"/>
            <a:ext cx="1414246" cy="954107"/>
          </a:xfrm>
          <a:prstGeom prst="rect">
            <a:avLst/>
          </a:prstGeom>
        </p:spPr>
        <p:txBody>
          <a:bodyPr>
            <a:spAutoFit/>
          </a:bodyPr>
          <a:lstStyle/>
          <a:p>
            <a:pPr marL="0" lvl="2" defTabSz="912813" eaLnBrk="0" fontAlgn="auto" hangingPunct="0">
              <a:spcBef>
                <a:spcPts val="0"/>
              </a:spcBef>
              <a:spcAft>
                <a:spcPts val="0"/>
              </a:spcAft>
              <a:buClr>
                <a:srgbClr val="0070C0"/>
              </a:buClr>
              <a:buSzPct val="80000"/>
              <a:tabLst>
                <a:tab pos="136525" algn="l"/>
              </a:tabLst>
              <a:defRPr/>
            </a:pPr>
            <a:r>
              <a:rPr lang="zh-CN" altLang="en-US" sz="1400" spc="50" dirty="0">
                <a:ln w="11430"/>
                <a:solidFill>
                  <a:schemeClr val="accent2"/>
                </a:solidFill>
                <a:effectLst/>
                <a:latin typeface="微软雅黑" pitchFamily="34" charset="-122"/>
                <a:ea typeface="微软雅黑" pitchFamily="34" charset="-122"/>
              </a:rPr>
              <a:t>点击添加文本点击添加文本</a:t>
            </a:r>
            <a:endParaRPr lang="en-US" altLang="zh-CN" sz="1400" spc="50" dirty="0">
              <a:ln w="11430"/>
              <a:solidFill>
                <a:schemeClr val="accent2"/>
              </a:solidFill>
              <a:effectLst/>
              <a:latin typeface="微软雅黑" pitchFamily="34" charset="-122"/>
              <a:ea typeface="微软雅黑" pitchFamily="34" charset="-122"/>
            </a:endParaRPr>
          </a:p>
          <a:p>
            <a:pPr marL="0" lvl="2" defTabSz="912813" eaLnBrk="0" fontAlgn="auto" hangingPunct="0">
              <a:spcBef>
                <a:spcPts val="0"/>
              </a:spcBef>
              <a:spcAft>
                <a:spcPts val="0"/>
              </a:spcAft>
              <a:buClr>
                <a:srgbClr val="0070C0"/>
              </a:buClr>
              <a:buSzPct val="80000"/>
              <a:tabLst>
                <a:tab pos="136525" algn="l"/>
              </a:tabLst>
              <a:defRPr/>
            </a:pPr>
            <a:r>
              <a:rPr lang="zh-CN" altLang="en-US" sz="1400" spc="50" dirty="0">
                <a:ln w="11430"/>
                <a:solidFill>
                  <a:schemeClr val="accent2"/>
                </a:solidFill>
                <a:effectLst/>
                <a:latin typeface="微软雅黑" pitchFamily="34" charset="-122"/>
                <a:ea typeface="微软雅黑" pitchFamily="34" charset="-122"/>
              </a:rPr>
              <a:t>点击添加文本点击添加文本</a:t>
            </a:r>
          </a:p>
        </p:txBody>
      </p:sp>
      <p:sp>
        <p:nvSpPr>
          <p:cNvPr id="26" name="左箭头 25"/>
          <p:cNvSpPr/>
          <p:nvPr/>
        </p:nvSpPr>
        <p:spPr>
          <a:xfrm flipH="1">
            <a:off x="899592" y="1343925"/>
            <a:ext cx="2491650" cy="2313675"/>
          </a:xfrm>
          <a:prstGeom prst="leftArrow">
            <a:avLst>
              <a:gd name="adj1" fmla="val 70395"/>
              <a:gd name="adj2" fmla="val 30068"/>
            </a:avLst>
          </a:prstGeom>
          <a:gradFill flip="none" rotWithShape="1">
            <a:gsLst>
              <a:gs pos="0">
                <a:schemeClr val="bg1">
                  <a:lumMod val="50000"/>
                </a:schemeClr>
              </a:gs>
              <a:gs pos="100000">
                <a:schemeClr val="bg1">
                  <a:lumMod val="75000"/>
                </a:schemeClr>
              </a:gs>
            </a:gsLst>
            <a:lin ang="0" scaled="1"/>
            <a:tileRect/>
          </a:gradFill>
          <a:ln w="25400">
            <a:noFill/>
          </a:ln>
          <a:effectLst>
            <a:outerShdw blurRad="225425" dist="38100" dir="5220000" algn="ctr">
              <a:srgbClr val="000000">
                <a:alpha val="33000"/>
              </a:srgbClr>
            </a:outerShdw>
          </a:effectLst>
          <a:scene3d>
            <a:camera prst="perspectiveRelaxed">
              <a:rot lat="17073600" lon="0" rev="0"/>
            </a:camera>
            <a:lightRig rig="flat" dir="t"/>
          </a:scene3d>
          <a:sp3d extrusionH="101600" contourW="19050">
            <a:bevelT w="101600" prst="artDeco"/>
            <a:bevelB w="0" h="0"/>
            <a:contourClr>
              <a:schemeClr val="bg1"/>
            </a:contourClr>
          </a:sp3d>
        </p:spPr>
        <p:style>
          <a:lnRef idx="1">
            <a:schemeClr val="accent2"/>
          </a:lnRef>
          <a:fillRef idx="3">
            <a:schemeClr val="accent2"/>
          </a:fillRef>
          <a:effectRef idx="2">
            <a:schemeClr val="accent2"/>
          </a:effectRef>
          <a:fontRef idx="minor">
            <a:schemeClr val="lt1"/>
          </a:fontRef>
        </p:style>
        <p:txBody>
          <a:bodyPr anchor="ctr">
            <a:sp3d/>
          </a:bodyPr>
          <a:lstStyle/>
          <a:p>
            <a:pPr algn="ctr" eaLnBrk="0" fontAlgn="ctr" hangingPunct="0">
              <a:spcBef>
                <a:spcPts val="0"/>
              </a:spcBef>
              <a:spcAft>
                <a:spcPts val="0"/>
              </a:spcAft>
              <a:buClr>
                <a:srgbClr val="FF0000"/>
              </a:buClr>
              <a:buSzPct val="70000"/>
              <a:defRPr/>
            </a:pPr>
            <a:endParaRPr lang="zh-CN" altLang="en-US" sz="1600" b="1" dirty="0">
              <a:solidFill>
                <a:schemeClr val="bg1"/>
              </a:solidFill>
              <a:effectLst/>
              <a:latin typeface="微软雅黑" pitchFamily="34" charset="-122"/>
              <a:ea typeface="微软雅黑" pitchFamily="34" charset="-122"/>
            </a:endParaRPr>
          </a:p>
        </p:txBody>
      </p:sp>
      <p:sp>
        <p:nvSpPr>
          <p:cNvPr id="27" name="椭圆 26"/>
          <p:cNvSpPr/>
          <p:nvPr/>
        </p:nvSpPr>
        <p:spPr bwMode="auto">
          <a:xfrm>
            <a:off x="1062529" y="1086763"/>
            <a:ext cx="1779750" cy="1779750"/>
          </a:xfrm>
          <a:prstGeom prst="ellipse">
            <a:avLst/>
          </a:prstGeom>
          <a:solidFill>
            <a:srgbClr val="7D7D7D"/>
          </a:solidFill>
          <a:ln w="0">
            <a:noFill/>
          </a:ln>
          <a:effectLst>
            <a:outerShdw blurRad="225425" dist="38100" dir="5220000" algn="ctr">
              <a:srgbClr val="000000">
                <a:alpha val="33000"/>
              </a:srgbClr>
            </a:outerShdw>
          </a:effectLst>
          <a:scene3d>
            <a:camera prst="orthographicFront">
              <a:rot lat="17399997" lon="0" rev="0"/>
            </a:camera>
            <a:lightRig rig="flat" dir="t"/>
          </a:scene3d>
          <a:sp3d extrusionH="127000">
            <a:bevelT w="254000" h="254000" prst="artDeco"/>
            <a:extrusionClr>
              <a:schemeClr val="bg1">
                <a:lumMod val="85000"/>
              </a:schemeClr>
            </a:extrusionClr>
            <a:contourClr>
              <a:srgbClr val="89FF8C"/>
            </a:contourClr>
          </a:sp3d>
        </p:spPr>
        <p:style>
          <a:lnRef idx="1">
            <a:schemeClr val="accent2"/>
          </a:lnRef>
          <a:fillRef idx="3">
            <a:schemeClr val="accent2"/>
          </a:fillRef>
          <a:effectRef idx="2">
            <a:schemeClr val="accent2"/>
          </a:effectRef>
          <a:fontRef idx="minor">
            <a:schemeClr val="lt1"/>
          </a:fontRef>
        </p:style>
        <p:txBody>
          <a:bodyPr anchor="ctr">
            <a:sp3d/>
          </a:bodyPr>
          <a:lstStyle/>
          <a:p>
            <a:pPr marL="0" lvl="2" algn="ctr" eaLnBrk="0" fontAlgn="ctr" hangingPunct="0">
              <a:spcBef>
                <a:spcPts val="0"/>
              </a:spcBef>
              <a:spcAft>
                <a:spcPts val="0"/>
              </a:spcAft>
              <a:buClr>
                <a:srgbClr val="FF0000"/>
              </a:buClr>
              <a:buSzPct val="70000"/>
              <a:buFont typeface="Wingdings" pitchFamily="2" charset="2"/>
              <a:buChar char="u"/>
              <a:tabLst>
                <a:tab pos="136525" algn="l"/>
              </a:tabLst>
              <a:defRPr/>
            </a:pPr>
            <a:endParaRPr lang="zh-CN" altLang="en-US" sz="1500" b="1" dirty="0">
              <a:solidFill>
                <a:schemeClr val="bg1"/>
              </a:solidFill>
              <a:effectLst/>
              <a:latin typeface="微软雅黑" pitchFamily="34" charset="-122"/>
              <a:ea typeface="微软雅黑" pitchFamily="34" charset="-122"/>
            </a:endParaRPr>
          </a:p>
        </p:txBody>
      </p:sp>
      <p:sp>
        <p:nvSpPr>
          <p:cNvPr id="28" name="TextBox 27"/>
          <p:cNvSpPr txBox="1"/>
          <p:nvPr/>
        </p:nvSpPr>
        <p:spPr bwMode="auto">
          <a:xfrm>
            <a:off x="1074639" y="1804032"/>
            <a:ext cx="1755530" cy="338554"/>
          </a:xfrm>
          <a:prstGeom prst="rect">
            <a:avLst/>
          </a:prstGeom>
          <a:noFill/>
          <a:scene3d>
            <a:camera prst="orthographicFront"/>
            <a:lightRig rig="flat" dir="t"/>
          </a:scene3d>
          <a:sp3d/>
        </p:spPr>
        <p:txBody>
          <a:bodyPr>
            <a:spAutoFit/>
          </a:bodyPr>
          <a:lstStyle/>
          <a:p>
            <a:pPr algn="ctr" fontAlgn="auto">
              <a:spcBef>
                <a:spcPts val="0"/>
              </a:spcBef>
              <a:spcAft>
                <a:spcPts val="0"/>
              </a:spcAft>
              <a:defRPr/>
            </a:pPr>
            <a:r>
              <a:rPr lang="zh-CN" altLang="en-US" sz="1600" dirty="0">
                <a:solidFill>
                  <a:schemeClr val="bg1"/>
                </a:solidFill>
                <a:effectLst/>
                <a:latin typeface="微软雅黑" pitchFamily="34" charset="-122"/>
                <a:ea typeface="微软雅黑" pitchFamily="34" charset="-122"/>
              </a:rPr>
              <a:t>添加标题</a:t>
            </a:r>
          </a:p>
        </p:txBody>
      </p:sp>
      <p:sp>
        <p:nvSpPr>
          <p:cNvPr id="29" name="矩形 28"/>
          <p:cNvSpPr/>
          <p:nvPr/>
        </p:nvSpPr>
        <p:spPr bwMode="auto">
          <a:xfrm>
            <a:off x="1080363" y="2845207"/>
            <a:ext cx="1601775" cy="1958791"/>
          </a:xfrm>
          <a:prstGeom prst="rect">
            <a:avLst/>
          </a:prstGeom>
          <a:solidFill>
            <a:schemeClr val="bg1">
              <a:alpha val="60000"/>
            </a:schemeClr>
          </a:solidFill>
          <a:ln w="25400">
            <a:noFill/>
          </a:ln>
          <a:effectLst>
            <a:outerShdw blurRad="225425" dist="38100" dir="5220000" algn="ctr">
              <a:srgbClr val="000000">
                <a:alpha val="33000"/>
              </a:srgbClr>
            </a:outerShdw>
          </a:effectLst>
          <a:scene3d>
            <a:camera prst="orthographicFront"/>
            <a:lightRig rig="flat" dir="t"/>
          </a:scene3d>
          <a:sp3d contourW="19050">
            <a:bevelT w="101600" prst="artDeco"/>
            <a:bevelB w="0" h="0"/>
            <a:contourClr>
              <a:schemeClr val="bg1"/>
            </a:contourClr>
          </a:sp3d>
        </p:spPr>
        <p:style>
          <a:lnRef idx="1">
            <a:schemeClr val="accent2"/>
          </a:lnRef>
          <a:fillRef idx="3">
            <a:schemeClr val="accent2"/>
          </a:fillRef>
          <a:effectRef idx="2">
            <a:schemeClr val="accent2"/>
          </a:effectRef>
          <a:fontRef idx="minor">
            <a:schemeClr val="lt1"/>
          </a:fontRef>
        </p:style>
        <p:txBody>
          <a:bodyPr anchor="ctr">
            <a:sp3d/>
          </a:bodyPr>
          <a:lstStyle/>
          <a:p>
            <a:pPr marL="0" lvl="2" algn="ctr" eaLnBrk="0" fontAlgn="ctr" hangingPunct="0">
              <a:spcBef>
                <a:spcPts val="0"/>
              </a:spcBef>
              <a:spcAft>
                <a:spcPts val="0"/>
              </a:spcAft>
              <a:buClr>
                <a:srgbClr val="FF0000"/>
              </a:buClr>
              <a:buSzPct val="70000"/>
              <a:buFont typeface="Wingdings" pitchFamily="2" charset="2"/>
              <a:buChar char="u"/>
              <a:tabLst>
                <a:tab pos="136525" algn="l"/>
              </a:tabLst>
              <a:defRPr/>
            </a:pPr>
            <a:endParaRPr lang="zh-CN" altLang="en-US" sz="1400" dirty="0">
              <a:solidFill>
                <a:schemeClr val="accent2"/>
              </a:solidFill>
              <a:effectLst/>
              <a:latin typeface="微软雅黑" pitchFamily="34" charset="-122"/>
              <a:ea typeface="微软雅黑" pitchFamily="34" charset="-122"/>
            </a:endParaRPr>
          </a:p>
        </p:txBody>
      </p:sp>
      <p:sp>
        <p:nvSpPr>
          <p:cNvPr id="30" name="矩形 29"/>
          <p:cNvSpPr/>
          <p:nvPr/>
        </p:nvSpPr>
        <p:spPr>
          <a:xfrm>
            <a:off x="1198730" y="3284711"/>
            <a:ext cx="1414246" cy="954107"/>
          </a:xfrm>
          <a:prstGeom prst="rect">
            <a:avLst/>
          </a:prstGeom>
        </p:spPr>
        <p:txBody>
          <a:bodyPr>
            <a:spAutoFit/>
          </a:bodyPr>
          <a:lstStyle/>
          <a:p>
            <a:pPr marL="0" lvl="2" defTabSz="912813" eaLnBrk="0" fontAlgn="auto" hangingPunct="0">
              <a:spcBef>
                <a:spcPts val="0"/>
              </a:spcBef>
              <a:spcAft>
                <a:spcPts val="0"/>
              </a:spcAft>
              <a:buClr>
                <a:srgbClr val="0070C0"/>
              </a:buClr>
              <a:buSzPct val="80000"/>
              <a:tabLst>
                <a:tab pos="136525" algn="l"/>
              </a:tabLst>
              <a:defRPr/>
            </a:pPr>
            <a:r>
              <a:rPr lang="zh-CN" altLang="en-US" sz="1400" spc="50" dirty="0">
                <a:ln w="11430"/>
                <a:solidFill>
                  <a:schemeClr val="accent2"/>
                </a:solidFill>
                <a:effectLst/>
                <a:latin typeface="微软雅黑" pitchFamily="34" charset="-122"/>
                <a:ea typeface="微软雅黑" pitchFamily="34" charset="-122"/>
              </a:rPr>
              <a:t>点击添加文本点击添加文本</a:t>
            </a:r>
            <a:endParaRPr lang="en-US" altLang="zh-CN" sz="1400" spc="50" dirty="0">
              <a:ln w="11430"/>
              <a:solidFill>
                <a:schemeClr val="accent2"/>
              </a:solidFill>
              <a:effectLst/>
              <a:latin typeface="微软雅黑" pitchFamily="34" charset="-122"/>
              <a:ea typeface="微软雅黑" pitchFamily="34" charset="-122"/>
            </a:endParaRPr>
          </a:p>
          <a:p>
            <a:pPr marL="0" lvl="2" defTabSz="912813" eaLnBrk="0" fontAlgn="auto" hangingPunct="0">
              <a:spcBef>
                <a:spcPts val="0"/>
              </a:spcBef>
              <a:spcAft>
                <a:spcPts val="0"/>
              </a:spcAft>
              <a:buClr>
                <a:srgbClr val="0070C0"/>
              </a:buClr>
              <a:buSzPct val="80000"/>
              <a:tabLst>
                <a:tab pos="136525" algn="l"/>
              </a:tabLst>
              <a:defRPr/>
            </a:pPr>
            <a:r>
              <a:rPr lang="zh-CN" altLang="en-US" sz="1400" spc="50" dirty="0">
                <a:ln w="11430"/>
                <a:solidFill>
                  <a:schemeClr val="accent2"/>
                </a:solidFill>
                <a:effectLst/>
                <a:latin typeface="微软雅黑" pitchFamily="34" charset="-122"/>
                <a:ea typeface="微软雅黑" pitchFamily="34" charset="-122"/>
              </a:rPr>
              <a:t>点击添加文本点击添加文本</a:t>
            </a:r>
          </a:p>
        </p:txBody>
      </p:sp>
      <p:sp>
        <p:nvSpPr>
          <p:cNvPr id="32" name="标题 3"/>
          <p:cNvSpPr txBox="1">
            <a:spLocks/>
          </p:cNvSpPr>
          <p:nvPr/>
        </p:nvSpPr>
        <p:spPr>
          <a:xfrm>
            <a:off x="313184" y="206974"/>
            <a:ext cx="3322712" cy="564576"/>
          </a:xfrm>
          <a:prstGeom prst="rect">
            <a:avLst/>
          </a:prstGeom>
        </p:spPr>
        <p:txBody>
          <a:bodyPr>
            <a:normAutofit fontScale="97500"/>
          </a:bodyPr>
          <a:lstStyle>
            <a:lvl1pPr algn="l" defTabSz="914400" rtl="0" eaLnBrk="1" latinLnBrk="0" hangingPunct="1">
              <a:spcBef>
                <a:spcPct val="0"/>
              </a:spcBef>
              <a:buNone/>
              <a:defRPr sz="2800" kern="1200">
                <a:solidFill>
                  <a:schemeClr val="tx1"/>
                </a:solidFill>
                <a:latin typeface="微软雅黑" pitchFamily="34" charset="-122"/>
                <a:ea typeface="微软雅黑" pitchFamily="34" charset="-122"/>
                <a:cs typeface="+mj-cs"/>
              </a:defRPr>
            </a:lvl1pPr>
          </a:lstStyle>
          <a:p>
            <a:r>
              <a:rPr lang="zh-CN" altLang="en-US" dirty="0">
                <a:solidFill>
                  <a:schemeClr val="tx2">
                    <a:lumMod val="50000"/>
                  </a:schemeClr>
                </a:solidFill>
              </a:rPr>
              <a:t>单击此处添加标题</a:t>
            </a:r>
          </a:p>
        </p:txBody>
      </p:sp>
    </p:spTree>
    <p:extLst>
      <p:ext uri="{BB962C8B-B14F-4D97-AF65-F5344CB8AC3E}">
        <p14:creationId xmlns:p14="http://schemas.microsoft.com/office/powerpoint/2010/main" val="2897912511"/>
      </p:ext>
    </p:extLst>
  </p:cSld>
  <p:clrMapOvr>
    <a:masterClrMapping/>
  </p:clrMapOvr>
  <p:transition spd="med" advClick="0" advTm="100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wipe(left)">
                                      <p:cBhvr>
                                        <p:cTn id="7" dur="750"/>
                                        <p:tgtEl>
                                          <p:spTgt spid="32"/>
                                        </p:tgtEl>
                                      </p:cBhvr>
                                    </p:animEffect>
                                  </p:childTnLst>
                                </p:cTn>
                              </p:par>
                            </p:childTnLst>
                          </p:cTn>
                        </p:par>
                        <p:par>
                          <p:cTn id="8" fill="hold">
                            <p:stCondLst>
                              <p:cond delay="750"/>
                            </p:stCondLst>
                            <p:childTnLst>
                              <p:par>
                                <p:cTn id="9" presetID="2" presetClass="entr" presetSubtype="8" fill="hold" grpId="0" nodeType="afterEffect">
                                  <p:stCondLst>
                                    <p:cond delay="0"/>
                                  </p:stCondLst>
                                  <p:childTnLst>
                                    <p:set>
                                      <p:cBhvr>
                                        <p:cTn id="10" dur="1" fill="hold">
                                          <p:stCondLst>
                                            <p:cond delay="0"/>
                                          </p:stCondLst>
                                        </p:cTn>
                                        <p:tgtEl>
                                          <p:spTgt spid="27"/>
                                        </p:tgtEl>
                                        <p:attrNameLst>
                                          <p:attrName>style.visibility</p:attrName>
                                        </p:attrNameLst>
                                      </p:cBhvr>
                                      <p:to>
                                        <p:strVal val="visible"/>
                                      </p:to>
                                    </p:set>
                                    <p:anim calcmode="lin" valueType="num">
                                      <p:cBhvr additive="base">
                                        <p:cTn id="11" dur="500" fill="hold"/>
                                        <p:tgtEl>
                                          <p:spTgt spid="27"/>
                                        </p:tgtEl>
                                        <p:attrNameLst>
                                          <p:attrName>ppt_x</p:attrName>
                                        </p:attrNameLst>
                                      </p:cBhvr>
                                      <p:tavLst>
                                        <p:tav tm="0">
                                          <p:val>
                                            <p:strVal val="0-#ppt_w/2"/>
                                          </p:val>
                                        </p:tav>
                                        <p:tav tm="100000">
                                          <p:val>
                                            <p:strVal val="#ppt_x"/>
                                          </p:val>
                                        </p:tav>
                                      </p:tavLst>
                                    </p:anim>
                                    <p:anim calcmode="lin" valueType="num">
                                      <p:cBhvr additive="base">
                                        <p:cTn id="12" dur="500" fill="hold"/>
                                        <p:tgtEl>
                                          <p:spTgt spid="27"/>
                                        </p:tgtEl>
                                        <p:attrNameLst>
                                          <p:attrName>ppt_y</p:attrName>
                                        </p:attrNameLst>
                                      </p:cBhvr>
                                      <p:tavLst>
                                        <p:tav tm="0">
                                          <p:val>
                                            <p:strVal val="#ppt_y"/>
                                          </p:val>
                                        </p:tav>
                                        <p:tav tm="100000">
                                          <p:val>
                                            <p:strVal val="#ppt_y"/>
                                          </p:val>
                                        </p:tav>
                                      </p:tavLst>
                                    </p:anim>
                                  </p:childTnLst>
                                </p:cTn>
                              </p:par>
                            </p:childTnLst>
                          </p:cTn>
                        </p:par>
                        <p:par>
                          <p:cTn id="13" fill="hold">
                            <p:stCondLst>
                              <p:cond delay="1250"/>
                            </p:stCondLst>
                            <p:childTnLst>
                              <p:par>
                                <p:cTn id="14" presetID="12" presetClass="entr" presetSubtype="4" fill="hold" grpId="0" nodeType="afterEffect">
                                  <p:stCondLst>
                                    <p:cond delay="0"/>
                                  </p:stCondLst>
                                  <p:childTnLst>
                                    <p:set>
                                      <p:cBhvr>
                                        <p:cTn id="15" dur="1" fill="hold">
                                          <p:stCondLst>
                                            <p:cond delay="0"/>
                                          </p:stCondLst>
                                        </p:cTn>
                                        <p:tgtEl>
                                          <p:spTgt spid="28"/>
                                        </p:tgtEl>
                                        <p:attrNameLst>
                                          <p:attrName>style.visibility</p:attrName>
                                        </p:attrNameLst>
                                      </p:cBhvr>
                                      <p:to>
                                        <p:strVal val="visible"/>
                                      </p:to>
                                    </p:set>
                                    <p:animEffect transition="in" filter="slide(fromBottom)">
                                      <p:cBhvr>
                                        <p:cTn id="16" dur="500"/>
                                        <p:tgtEl>
                                          <p:spTgt spid="28"/>
                                        </p:tgtEl>
                                      </p:cBhvr>
                                    </p:animEffect>
                                  </p:childTnLst>
                                </p:cTn>
                              </p:par>
                            </p:childTnLst>
                          </p:cTn>
                        </p:par>
                        <p:par>
                          <p:cTn id="17" fill="hold">
                            <p:stCondLst>
                              <p:cond delay="1750"/>
                            </p:stCondLst>
                            <p:childTnLst>
                              <p:par>
                                <p:cTn id="18" presetID="2" presetClass="entr" presetSubtype="8" fill="hold" grpId="0" nodeType="afterEffect">
                                  <p:stCondLst>
                                    <p:cond delay="0"/>
                                  </p:stCondLst>
                                  <p:childTnLst>
                                    <p:set>
                                      <p:cBhvr>
                                        <p:cTn id="19" dur="1" fill="hold">
                                          <p:stCondLst>
                                            <p:cond delay="0"/>
                                          </p:stCondLst>
                                        </p:cTn>
                                        <p:tgtEl>
                                          <p:spTgt spid="26"/>
                                        </p:tgtEl>
                                        <p:attrNameLst>
                                          <p:attrName>style.visibility</p:attrName>
                                        </p:attrNameLst>
                                      </p:cBhvr>
                                      <p:to>
                                        <p:strVal val="visible"/>
                                      </p:to>
                                    </p:set>
                                    <p:anim calcmode="lin" valueType="num">
                                      <p:cBhvr additive="base">
                                        <p:cTn id="20" dur="500" fill="hold"/>
                                        <p:tgtEl>
                                          <p:spTgt spid="26"/>
                                        </p:tgtEl>
                                        <p:attrNameLst>
                                          <p:attrName>ppt_x</p:attrName>
                                        </p:attrNameLst>
                                      </p:cBhvr>
                                      <p:tavLst>
                                        <p:tav tm="0">
                                          <p:val>
                                            <p:strVal val="0-#ppt_w/2"/>
                                          </p:val>
                                        </p:tav>
                                        <p:tav tm="100000">
                                          <p:val>
                                            <p:strVal val="#ppt_x"/>
                                          </p:val>
                                        </p:tav>
                                      </p:tavLst>
                                    </p:anim>
                                    <p:anim calcmode="lin" valueType="num">
                                      <p:cBhvr additive="base">
                                        <p:cTn id="21" dur="500" fill="hold"/>
                                        <p:tgtEl>
                                          <p:spTgt spid="26"/>
                                        </p:tgtEl>
                                        <p:attrNameLst>
                                          <p:attrName>ppt_y</p:attrName>
                                        </p:attrNameLst>
                                      </p:cBhvr>
                                      <p:tavLst>
                                        <p:tav tm="0">
                                          <p:val>
                                            <p:strVal val="#ppt_y"/>
                                          </p:val>
                                        </p:tav>
                                        <p:tav tm="100000">
                                          <p:val>
                                            <p:strVal val="#ppt_y"/>
                                          </p:val>
                                        </p:tav>
                                      </p:tavLst>
                                    </p:anim>
                                  </p:childTnLst>
                                </p:cTn>
                              </p:par>
                            </p:childTnLst>
                          </p:cTn>
                        </p:par>
                        <p:par>
                          <p:cTn id="22" fill="hold">
                            <p:stCondLst>
                              <p:cond delay="2250"/>
                            </p:stCondLst>
                            <p:childTnLst>
                              <p:par>
                                <p:cTn id="23" presetID="12" presetClass="entr" presetSubtype="1" fill="hold" grpId="0" nodeType="afterEffect">
                                  <p:stCondLst>
                                    <p:cond delay="0"/>
                                  </p:stCondLst>
                                  <p:childTnLst>
                                    <p:set>
                                      <p:cBhvr>
                                        <p:cTn id="24" dur="1" fill="hold">
                                          <p:stCondLst>
                                            <p:cond delay="0"/>
                                          </p:stCondLst>
                                        </p:cTn>
                                        <p:tgtEl>
                                          <p:spTgt spid="29"/>
                                        </p:tgtEl>
                                        <p:attrNameLst>
                                          <p:attrName>style.visibility</p:attrName>
                                        </p:attrNameLst>
                                      </p:cBhvr>
                                      <p:to>
                                        <p:strVal val="visible"/>
                                      </p:to>
                                    </p:set>
                                    <p:animEffect transition="in" filter="slide(fromTop)">
                                      <p:cBhvr>
                                        <p:cTn id="25" dur="500"/>
                                        <p:tgtEl>
                                          <p:spTgt spid="29"/>
                                        </p:tgtEl>
                                      </p:cBhvr>
                                    </p:animEffect>
                                  </p:childTnLst>
                                </p:cTn>
                              </p:par>
                            </p:childTnLst>
                          </p:cTn>
                        </p:par>
                        <p:par>
                          <p:cTn id="26" fill="hold">
                            <p:stCondLst>
                              <p:cond delay="2750"/>
                            </p:stCondLst>
                            <p:childTnLst>
                              <p:par>
                                <p:cTn id="27" presetID="12" presetClass="entr" presetSubtype="4" fill="hold" grpId="0" nodeType="afterEffect">
                                  <p:stCondLst>
                                    <p:cond delay="0"/>
                                  </p:stCondLst>
                                  <p:childTnLst>
                                    <p:set>
                                      <p:cBhvr>
                                        <p:cTn id="28" dur="1" fill="hold">
                                          <p:stCondLst>
                                            <p:cond delay="0"/>
                                          </p:stCondLst>
                                        </p:cTn>
                                        <p:tgtEl>
                                          <p:spTgt spid="30"/>
                                        </p:tgtEl>
                                        <p:attrNameLst>
                                          <p:attrName>style.visibility</p:attrName>
                                        </p:attrNameLst>
                                      </p:cBhvr>
                                      <p:to>
                                        <p:strVal val="visible"/>
                                      </p:to>
                                    </p:set>
                                    <p:animEffect transition="in" filter="slide(fromBottom)">
                                      <p:cBhvr>
                                        <p:cTn id="29" dur="500"/>
                                        <p:tgtEl>
                                          <p:spTgt spid="30"/>
                                        </p:tgtEl>
                                      </p:cBhvr>
                                    </p:animEffect>
                                  </p:childTnLst>
                                </p:cTn>
                              </p:par>
                            </p:childTnLst>
                          </p:cTn>
                        </p:par>
                        <p:par>
                          <p:cTn id="30" fill="hold">
                            <p:stCondLst>
                              <p:cond delay="3250"/>
                            </p:stCondLst>
                            <p:childTnLst>
                              <p:par>
                                <p:cTn id="31" presetID="2" presetClass="entr" presetSubtype="8" fill="hold" grpId="0" nodeType="afterEffect">
                                  <p:stCondLst>
                                    <p:cond delay="0"/>
                                  </p:stCondLst>
                                  <p:childTnLst>
                                    <p:set>
                                      <p:cBhvr>
                                        <p:cTn id="32" dur="1" fill="hold">
                                          <p:stCondLst>
                                            <p:cond delay="0"/>
                                          </p:stCondLst>
                                        </p:cTn>
                                        <p:tgtEl>
                                          <p:spTgt spid="22"/>
                                        </p:tgtEl>
                                        <p:attrNameLst>
                                          <p:attrName>style.visibility</p:attrName>
                                        </p:attrNameLst>
                                      </p:cBhvr>
                                      <p:to>
                                        <p:strVal val="visible"/>
                                      </p:to>
                                    </p:set>
                                    <p:anim calcmode="lin" valueType="num">
                                      <p:cBhvr additive="base">
                                        <p:cTn id="33" dur="500" fill="hold"/>
                                        <p:tgtEl>
                                          <p:spTgt spid="22"/>
                                        </p:tgtEl>
                                        <p:attrNameLst>
                                          <p:attrName>ppt_x</p:attrName>
                                        </p:attrNameLst>
                                      </p:cBhvr>
                                      <p:tavLst>
                                        <p:tav tm="0">
                                          <p:val>
                                            <p:strVal val="0-#ppt_w/2"/>
                                          </p:val>
                                        </p:tav>
                                        <p:tav tm="100000">
                                          <p:val>
                                            <p:strVal val="#ppt_x"/>
                                          </p:val>
                                        </p:tav>
                                      </p:tavLst>
                                    </p:anim>
                                    <p:anim calcmode="lin" valueType="num">
                                      <p:cBhvr additive="base">
                                        <p:cTn id="34" dur="500" fill="hold"/>
                                        <p:tgtEl>
                                          <p:spTgt spid="22"/>
                                        </p:tgtEl>
                                        <p:attrNameLst>
                                          <p:attrName>ppt_y</p:attrName>
                                        </p:attrNameLst>
                                      </p:cBhvr>
                                      <p:tavLst>
                                        <p:tav tm="0">
                                          <p:val>
                                            <p:strVal val="#ppt_y"/>
                                          </p:val>
                                        </p:tav>
                                        <p:tav tm="100000">
                                          <p:val>
                                            <p:strVal val="#ppt_y"/>
                                          </p:val>
                                        </p:tav>
                                      </p:tavLst>
                                    </p:anim>
                                  </p:childTnLst>
                                </p:cTn>
                              </p:par>
                            </p:childTnLst>
                          </p:cTn>
                        </p:par>
                        <p:par>
                          <p:cTn id="35" fill="hold">
                            <p:stCondLst>
                              <p:cond delay="3750"/>
                            </p:stCondLst>
                            <p:childTnLst>
                              <p:par>
                                <p:cTn id="36" presetID="12" presetClass="entr" presetSubtype="4" fill="hold" grpId="0" nodeType="afterEffect">
                                  <p:stCondLst>
                                    <p:cond delay="0"/>
                                  </p:stCondLst>
                                  <p:childTnLst>
                                    <p:set>
                                      <p:cBhvr>
                                        <p:cTn id="37" dur="1" fill="hold">
                                          <p:stCondLst>
                                            <p:cond delay="0"/>
                                          </p:stCondLst>
                                        </p:cTn>
                                        <p:tgtEl>
                                          <p:spTgt spid="23"/>
                                        </p:tgtEl>
                                        <p:attrNameLst>
                                          <p:attrName>style.visibility</p:attrName>
                                        </p:attrNameLst>
                                      </p:cBhvr>
                                      <p:to>
                                        <p:strVal val="visible"/>
                                      </p:to>
                                    </p:set>
                                    <p:animEffect transition="in" filter="slide(fromBottom)">
                                      <p:cBhvr>
                                        <p:cTn id="38" dur="500"/>
                                        <p:tgtEl>
                                          <p:spTgt spid="23"/>
                                        </p:tgtEl>
                                      </p:cBhvr>
                                    </p:animEffect>
                                  </p:childTnLst>
                                </p:cTn>
                              </p:par>
                            </p:childTnLst>
                          </p:cTn>
                        </p:par>
                        <p:par>
                          <p:cTn id="39" fill="hold">
                            <p:stCondLst>
                              <p:cond delay="4250"/>
                            </p:stCondLst>
                            <p:childTnLst>
                              <p:par>
                                <p:cTn id="40" presetID="2" presetClass="entr" presetSubtype="8" fill="hold" grpId="0" nodeType="afterEffect">
                                  <p:stCondLst>
                                    <p:cond delay="0"/>
                                  </p:stCondLst>
                                  <p:childTnLst>
                                    <p:set>
                                      <p:cBhvr>
                                        <p:cTn id="41" dur="1" fill="hold">
                                          <p:stCondLst>
                                            <p:cond delay="0"/>
                                          </p:stCondLst>
                                        </p:cTn>
                                        <p:tgtEl>
                                          <p:spTgt spid="21"/>
                                        </p:tgtEl>
                                        <p:attrNameLst>
                                          <p:attrName>style.visibility</p:attrName>
                                        </p:attrNameLst>
                                      </p:cBhvr>
                                      <p:to>
                                        <p:strVal val="visible"/>
                                      </p:to>
                                    </p:set>
                                    <p:anim calcmode="lin" valueType="num">
                                      <p:cBhvr additive="base">
                                        <p:cTn id="42" dur="500" fill="hold"/>
                                        <p:tgtEl>
                                          <p:spTgt spid="21"/>
                                        </p:tgtEl>
                                        <p:attrNameLst>
                                          <p:attrName>ppt_x</p:attrName>
                                        </p:attrNameLst>
                                      </p:cBhvr>
                                      <p:tavLst>
                                        <p:tav tm="0">
                                          <p:val>
                                            <p:strVal val="0-#ppt_w/2"/>
                                          </p:val>
                                        </p:tav>
                                        <p:tav tm="100000">
                                          <p:val>
                                            <p:strVal val="#ppt_x"/>
                                          </p:val>
                                        </p:tav>
                                      </p:tavLst>
                                    </p:anim>
                                    <p:anim calcmode="lin" valueType="num">
                                      <p:cBhvr additive="base">
                                        <p:cTn id="43" dur="500" fill="hold"/>
                                        <p:tgtEl>
                                          <p:spTgt spid="21"/>
                                        </p:tgtEl>
                                        <p:attrNameLst>
                                          <p:attrName>ppt_y</p:attrName>
                                        </p:attrNameLst>
                                      </p:cBhvr>
                                      <p:tavLst>
                                        <p:tav tm="0">
                                          <p:val>
                                            <p:strVal val="#ppt_y"/>
                                          </p:val>
                                        </p:tav>
                                        <p:tav tm="100000">
                                          <p:val>
                                            <p:strVal val="#ppt_y"/>
                                          </p:val>
                                        </p:tav>
                                      </p:tavLst>
                                    </p:anim>
                                  </p:childTnLst>
                                </p:cTn>
                              </p:par>
                            </p:childTnLst>
                          </p:cTn>
                        </p:par>
                        <p:par>
                          <p:cTn id="44" fill="hold">
                            <p:stCondLst>
                              <p:cond delay="4750"/>
                            </p:stCondLst>
                            <p:childTnLst>
                              <p:par>
                                <p:cTn id="45" presetID="12" presetClass="entr" presetSubtype="1" fill="hold" grpId="0" nodeType="afterEffect">
                                  <p:stCondLst>
                                    <p:cond delay="0"/>
                                  </p:stCondLst>
                                  <p:childTnLst>
                                    <p:set>
                                      <p:cBhvr>
                                        <p:cTn id="46" dur="1" fill="hold">
                                          <p:stCondLst>
                                            <p:cond delay="0"/>
                                          </p:stCondLst>
                                        </p:cTn>
                                        <p:tgtEl>
                                          <p:spTgt spid="24"/>
                                        </p:tgtEl>
                                        <p:attrNameLst>
                                          <p:attrName>style.visibility</p:attrName>
                                        </p:attrNameLst>
                                      </p:cBhvr>
                                      <p:to>
                                        <p:strVal val="visible"/>
                                      </p:to>
                                    </p:set>
                                    <p:animEffect transition="in" filter="slide(fromTop)">
                                      <p:cBhvr>
                                        <p:cTn id="47" dur="500"/>
                                        <p:tgtEl>
                                          <p:spTgt spid="24"/>
                                        </p:tgtEl>
                                      </p:cBhvr>
                                    </p:animEffect>
                                  </p:childTnLst>
                                </p:cTn>
                              </p:par>
                            </p:childTnLst>
                          </p:cTn>
                        </p:par>
                        <p:par>
                          <p:cTn id="48" fill="hold">
                            <p:stCondLst>
                              <p:cond delay="5250"/>
                            </p:stCondLst>
                            <p:childTnLst>
                              <p:par>
                                <p:cTn id="49" presetID="12" presetClass="entr" presetSubtype="4" fill="hold" grpId="0" nodeType="afterEffect">
                                  <p:stCondLst>
                                    <p:cond delay="0"/>
                                  </p:stCondLst>
                                  <p:childTnLst>
                                    <p:set>
                                      <p:cBhvr>
                                        <p:cTn id="50" dur="1" fill="hold">
                                          <p:stCondLst>
                                            <p:cond delay="0"/>
                                          </p:stCondLst>
                                        </p:cTn>
                                        <p:tgtEl>
                                          <p:spTgt spid="25"/>
                                        </p:tgtEl>
                                        <p:attrNameLst>
                                          <p:attrName>style.visibility</p:attrName>
                                        </p:attrNameLst>
                                      </p:cBhvr>
                                      <p:to>
                                        <p:strVal val="visible"/>
                                      </p:to>
                                    </p:set>
                                    <p:animEffect transition="in" filter="slide(fromBottom)">
                                      <p:cBhvr>
                                        <p:cTn id="51" dur="500"/>
                                        <p:tgtEl>
                                          <p:spTgt spid="25"/>
                                        </p:tgtEl>
                                      </p:cBhvr>
                                    </p:animEffect>
                                  </p:childTnLst>
                                </p:cTn>
                              </p:par>
                            </p:childTnLst>
                          </p:cTn>
                        </p:par>
                        <p:par>
                          <p:cTn id="52" fill="hold">
                            <p:stCondLst>
                              <p:cond delay="5750"/>
                            </p:stCondLst>
                            <p:childTnLst>
                              <p:par>
                                <p:cTn id="53" presetID="2" presetClass="entr" presetSubtype="8" fill="hold" grpId="0" nodeType="afterEffect">
                                  <p:stCondLst>
                                    <p:cond delay="0"/>
                                  </p:stCondLst>
                                  <p:childTnLst>
                                    <p:set>
                                      <p:cBhvr>
                                        <p:cTn id="54" dur="1" fill="hold">
                                          <p:stCondLst>
                                            <p:cond delay="0"/>
                                          </p:stCondLst>
                                        </p:cTn>
                                        <p:tgtEl>
                                          <p:spTgt spid="17"/>
                                        </p:tgtEl>
                                        <p:attrNameLst>
                                          <p:attrName>style.visibility</p:attrName>
                                        </p:attrNameLst>
                                      </p:cBhvr>
                                      <p:to>
                                        <p:strVal val="visible"/>
                                      </p:to>
                                    </p:set>
                                    <p:anim calcmode="lin" valueType="num">
                                      <p:cBhvr additive="base">
                                        <p:cTn id="55" dur="500" fill="hold"/>
                                        <p:tgtEl>
                                          <p:spTgt spid="17"/>
                                        </p:tgtEl>
                                        <p:attrNameLst>
                                          <p:attrName>ppt_x</p:attrName>
                                        </p:attrNameLst>
                                      </p:cBhvr>
                                      <p:tavLst>
                                        <p:tav tm="0">
                                          <p:val>
                                            <p:strVal val="0-#ppt_w/2"/>
                                          </p:val>
                                        </p:tav>
                                        <p:tav tm="100000">
                                          <p:val>
                                            <p:strVal val="#ppt_x"/>
                                          </p:val>
                                        </p:tav>
                                      </p:tavLst>
                                    </p:anim>
                                    <p:anim calcmode="lin" valueType="num">
                                      <p:cBhvr additive="base">
                                        <p:cTn id="56" dur="500" fill="hold"/>
                                        <p:tgtEl>
                                          <p:spTgt spid="17"/>
                                        </p:tgtEl>
                                        <p:attrNameLst>
                                          <p:attrName>ppt_y</p:attrName>
                                        </p:attrNameLst>
                                      </p:cBhvr>
                                      <p:tavLst>
                                        <p:tav tm="0">
                                          <p:val>
                                            <p:strVal val="#ppt_y"/>
                                          </p:val>
                                        </p:tav>
                                        <p:tav tm="100000">
                                          <p:val>
                                            <p:strVal val="#ppt_y"/>
                                          </p:val>
                                        </p:tav>
                                      </p:tavLst>
                                    </p:anim>
                                  </p:childTnLst>
                                </p:cTn>
                              </p:par>
                            </p:childTnLst>
                          </p:cTn>
                        </p:par>
                        <p:par>
                          <p:cTn id="57" fill="hold">
                            <p:stCondLst>
                              <p:cond delay="6250"/>
                            </p:stCondLst>
                            <p:childTnLst>
                              <p:par>
                                <p:cTn id="58" presetID="12" presetClass="entr" presetSubtype="4" fill="hold" grpId="0" nodeType="afterEffect">
                                  <p:stCondLst>
                                    <p:cond delay="0"/>
                                  </p:stCondLst>
                                  <p:childTnLst>
                                    <p:set>
                                      <p:cBhvr>
                                        <p:cTn id="59" dur="1" fill="hold">
                                          <p:stCondLst>
                                            <p:cond delay="0"/>
                                          </p:stCondLst>
                                        </p:cTn>
                                        <p:tgtEl>
                                          <p:spTgt spid="18"/>
                                        </p:tgtEl>
                                        <p:attrNameLst>
                                          <p:attrName>style.visibility</p:attrName>
                                        </p:attrNameLst>
                                      </p:cBhvr>
                                      <p:to>
                                        <p:strVal val="visible"/>
                                      </p:to>
                                    </p:set>
                                    <p:animEffect transition="in" filter="slide(fromBottom)">
                                      <p:cBhvr>
                                        <p:cTn id="60" dur="500"/>
                                        <p:tgtEl>
                                          <p:spTgt spid="18"/>
                                        </p:tgtEl>
                                      </p:cBhvr>
                                    </p:animEffect>
                                  </p:childTnLst>
                                </p:cTn>
                              </p:par>
                            </p:childTnLst>
                          </p:cTn>
                        </p:par>
                        <p:par>
                          <p:cTn id="61" fill="hold">
                            <p:stCondLst>
                              <p:cond delay="6750"/>
                            </p:stCondLst>
                            <p:childTnLst>
                              <p:par>
                                <p:cTn id="62" presetID="2" presetClass="entr" presetSubtype="8" fill="hold" grpId="0" nodeType="afterEffect">
                                  <p:stCondLst>
                                    <p:cond delay="0"/>
                                  </p:stCondLst>
                                  <p:childTnLst>
                                    <p:set>
                                      <p:cBhvr>
                                        <p:cTn id="63" dur="1" fill="hold">
                                          <p:stCondLst>
                                            <p:cond delay="0"/>
                                          </p:stCondLst>
                                        </p:cTn>
                                        <p:tgtEl>
                                          <p:spTgt spid="16"/>
                                        </p:tgtEl>
                                        <p:attrNameLst>
                                          <p:attrName>style.visibility</p:attrName>
                                        </p:attrNameLst>
                                      </p:cBhvr>
                                      <p:to>
                                        <p:strVal val="visible"/>
                                      </p:to>
                                    </p:set>
                                    <p:anim calcmode="lin" valueType="num">
                                      <p:cBhvr additive="base">
                                        <p:cTn id="64" dur="500" fill="hold"/>
                                        <p:tgtEl>
                                          <p:spTgt spid="16"/>
                                        </p:tgtEl>
                                        <p:attrNameLst>
                                          <p:attrName>ppt_x</p:attrName>
                                        </p:attrNameLst>
                                      </p:cBhvr>
                                      <p:tavLst>
                                        <p:tav tm="0">
                                          <p:val>
                                            <p:strVal val="0-#ppt_w/2"/>
                                          </p:val>
                                        </p:tav>
                                        <p:tav tm="100000">
                                          <p:val>
                                            <p:strVal val="#ppt_x"/>
                                          </p:val>
                                        </p:tav>
                                      </p:tavLst>
                                    </p:anim>
                                    <p:anim calcmode="lin" valueType="num">
                                      <p:cBhvr additive="base">
                                        <p:cTn id="65" dur="500" fill="hold"/>
                                        <p:tgtEl>
                                          <p:spTgt spid="16"/>
                                        </p:tgtEl>
                                        <p:attrNameLst>
                                          <p:attrName>ppt_y</p:attrName>
                                        </p:attrNameLst>
                                      </p:cBhvr>
                                      <p:tavLst>
                                        <p:tav tm="0">
                                          <p:val>
                                            <p:strVal val="#ppt_y"/>
                                          </p:val>
                                        </p:tav>
                                        <p:tav tm="100000">
                                          <p:val>
                                            <p:strVal val="#ppt_y"/>
                                          </p:val>
                                        </p:tav>
                                      </p:tavLst>
                                    </p:anim>
                                  </p:childTnLst>
                                </p:cTn>
                              </p:par>
                            </p:childTnLst>
                          </p:cTn>
                        </p:par>
                        <p:par>
                          <p:cTn id="66" fill="hold">
                            <p:stCondLst>
                              <p:cond delay="7250"/>
                            </p:stCondLst>
                            <p:childTnLst>
                              <p:par>
                                <p:cTn id="67" presetID="12" presetClass="entr" presetSubtype="1" fill="hold" grpId="0" nodeType="afterEffect">
                                  <p:stCondLst>
                                    <p:cond delay="0"/>
                                  </p:stCondLst>
                                  <p:childTnLst>
                                    <p:set>
                                      <p:cBhvr>
                                        <p:cTn id="68" dur="1" fill="hold">
                                          <p:stCondLst>
                                            <p:cond delay="0"/>
                                          </p:stCondLst>
                                        </p:cTn>
                                        <p:tgtEl>
                                          <p:spTgt spid="19"/>
                                        </p:tgtEl>
                                        <p:attrNameLst>
                                          <p:attrName>style.visibility</p:attrName>
                                        </p:attrNameLst>
                                      </p:cBhvr>
                                      <p:to>
                                        <p:strVal val="visible"/>
                                      </p:to>
                                    </p:set>
                                    <p:animEffect transition="in" filter="slide(fromTop)">
                                      <p:cBhvr>
                                        <p:cTn id="69" dur="500"/>
                                        <p:tgtEl>
                                          <p:spTgt spid="19"/>
                                        </p:tgtEl>
                                      </p:cBhvr>
                                    </p:animEffect>
                                  </p:childTnLst>
                                </p:cTn>
                              </p:par>
                            </p:childTnLst>
                          </p:cTn>
                        </p:par>
                        <p:par>
                          <p:cTn id="70" fill="hold">
                            <p:stCondLst>
                              <p:cond delay="7750"/>
                            </p:stCondLst>
                            <p:childTnLst>
                              <p:par>
                                <p:cTn id="71" presetID="12" presetClass="entr" presetSubtype="4" fill="hold" grpId="0" nodeType="afterEffect">
                                  <p:stCondLst>
                                    <p:cond delay="0"/>
                                  </p:stCondLst>
                                  <p:childTnLst>
                                    <p:set>
                                      <p:cBhvr>
                                        <p:cTn id="72" dur="1" fill="hold">
                                          <p:stCondLst>
                                            <p:cond delay="0"/>
                                          </p:stCondLst>
                                        </p:cTn>
                                        <p:tgtEl>
                                          <p:spTgt spid="20"/>
                                        </p:tgtEl>
                                        <p:attrNameLst>
                                          <p:attrName>style.visibility</p:attrName>
                                        </p:attrNameLst>
                                      </p:cBhvr>
                                      <p:to>
                                        <p:strVal val="visible"/>
                                      </p:to>
                                    </p:set>
                                    <p:animEffect transition="in" filter="slide(fromBottom)">
                                      <p:cBhvr>
                                        <p:cTn id="73"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18" grpId="0"/>
      <p:bldP spid="19" grpId="0" animBg="1"/>
      <p:bldP spid="20" grpId="0"/>
      <p:bldP spid="21" grpId="0" animBg="1"/>
      <p:bldP spid="22" grpId="0" animBg="1"/>
      <p:bldP spid="23" grpId="0"/>
      <p:bldP spid="24" grpId="0" animBg="1"/>
      <p:bldP spid="25" grpId="0"/>
      <p:bldP spid="26" grpId="0" animBg="1"/>
      <p:bldP spid="27" grpId="0" animBg="1"/>
      <p:bldP spid="28" grpId="0"/>
      <p:bldP spid="29" grpId="0" animBg="1"/>
      <p:bldP spid="30" grpId="0"/>
      <p:bldP spid="3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bwMode="auto">
          <a:xfrm>
            <a:off x="3699440" y="3471950"/>
            <a:ext cx="4377760" cy="900000"/>
          </a:xfrm>
          <a:prstGeom prst="roundRect">
            <a:avLst>
              <a:gd name="adj" fmla="val 9992"/>
            </a:avLst>
          </a:prstGeom>
          <a:ln/>
          <a:effectLst/>
        </p:spPr>
        <p:style>
          <a:lnRef idx="1">
            <a:schemeClr val="accent3"/>
          </a:lnRef>
          <a:fillRef idx="3">
            <a:schemeClr val="accent3"/>
          </a:fillRef>
          <a:effectRef idx="2">
            <a:schemeClr val="accent3"/>
          </a:effectRef>
          <a:fontRef idx="minor">
            <a:schemeClr val="lt1"/>
          </a:fontRef>
        </p:style>
        <p:txBody>
          <a:bodyPr anchor="ctr">
            <a:sp3d/>
          </a:bodyPr>
          <a:lstStyle/>
          <a:p>
            <a:pPr marL="0" lvl="2" algn="ctr" eaLnBrk="0" fontAlgn="ctr" hangingPunct="0">
              <a:spcBef>
                <a:spcPts val="0"/>
              </a:spcBef>
              <a:spcAft>
                <a:spcPts val="0"/>
              </a:spcAft>
              <a:buClr>
                <a:srgbClr val="FF0000"/>
              </a:buClr>
              <a:buSzPct val="70000"/>
              <a:buFont typeface="Wingdings" pitchFamily="2" charset="2"/>
              <a:buChar char="u"/>
              <a:tabLst>
                <a:tab pos="136525" algn="l"/>
              </a:tabLst>
              <a:defRPr/>
            </a:pPr>
            <a:endParaRPr lang="zh-CN" altLang="en-US" sz="1400" dirty="0">
              <a:solidFill>
                <a:schemeClr val="tx1"/>
              </a:solidFill>
              <a:latin typeface="微软雅黑" pitchFamily="34" charset="-122"/>
              <a:ea typeface="微软雅黑" pitchFamily="34" charset="-122"/>
            </a:endParaRPr>
          </a:p>
        </p:txBody>
      </p:sp>
      <p:sp>
        <p:nvSpPr>
          <p:cNvPr id="3" name="圆角矩形 2"/>
          <p:cNvSpPr/>
          <p:nvPr/>
        </p:nvSpPr>
        <p:spPr bwMode="auto">
          <a:xfrm>
            <a:off x="3699440" y="2343184"/>
            <a:ext cx="4377760" cy="900000"/>
          </a:xfrm>
          <a:prstGeom prst="roundRect">
            <a:avLst>
              <a:gd name="adj" fmla="val 9992"/>
            </a:avLst>
          </a:prstGeom>
          <a:ln/>
          <a:effectLst/>
        </p:spPr>
        <p:style>
          <a:lnRef idx="1">
            <a:schemeClr val="accent3"/>
          </a:lnRef>
          <a:fillRef idx="3">
            <a:schemeClr val="accent3"/>
          </a:fillRef>
          <a:effectRef idx="2">
            <a:schemeClr val="accent3"/>
          </a:effectRef>
          <a:fontRef idx="minor">
            <a:schemeClr val="lt1"/>
          </a:fontRef>
        </p:style>
        <p:txBody>
          <a:bodyPr anchor="ctr">
            <a:sp3d/>
          </a:bodyPr>
          <a:lstStyle/>
          <a:p>
            <a:pPr marL="0" lvl="2" algn="ctr" eaLnBrk="0" fontAlgn="ctr" hangingPunct="0">
              <a:spcBef>
                <a:spcPts val="0"/>
              </a:spcBef>
              <a:spcAft>
                <a:spcPts val="0"/>
              </a:spcAft>
              <a:buClr>
                <a:srgbClr val="FF0000"/>
              </a:buClr>
              <a:buSzPct val="70000"/>
              <a:buFont typeface="Wingdings" pitchFamily="2" charset="2"/>
              <a:buChar char="u"/>
              <a:tabLst>
                <a:tab pos="136525" algn="l"/>
              </a:tabLst>
              <a:defRPr/>
            </a:pPr>
            <a:endParaRPr lang="zh-CN" altLang="en-US" sz="1400" dirty="0">
              <a:solidFill>
                <a:schemeClr val="tx1"/>
              </a:solidFill>
              <a:latin typeface="微软雅黑" pitchFamily="34" charset="-122"/>
              <a:ea typeface="微软雅黑" pitchFamily="34" charset="-122"/>
            </a:endParaRPr>
          </a:p>
        </p:txBody>
      </p:sp>
      <p:sp>
        <p:nvSpPr>
          <p:cNvPr id="4" name="圆角矩形 3"/>
          <p:cNvSpPr/>
          <p:nvPr/>
        </p:nvSpPr>
        <p:spPr bwMode="auto">
          <a:xfrm>
            <a:off x="3699440" y="1202937"/>
            <a:ext cx="4377760" cy="900000"/>
          </a:xfrm>
          <a:prstGeom prst="roundRect">
            <a:avLst>
              <a:gd name="adj" fmla="val 9992"/>
            </a:avLst>
          </a:prstGeom>
          <a:ln/>
          <a:effectLst/>
        </p:spPr>
        <p:style>
          <a:lnRef idx="1">
            <a:schemeClr val="accent3"/>
          </a:lnRef>
          <a:fillRef idx="3">
            <a:schemeClr val="accent3"/>
          </a:fillRef>
          <a:effectRef idx="2">
            <a:schemeClr val="accent3"/>
          </a:effectRef>
          <a:fontRef idx="minor">
            <a:schemeClr val="lt1"/>
          </a:fontRef>
        </p:style>
        <p:txBody>
          <a:bodyPr anchor="ctr">
            <a:sp3d/>
          </a:bodyPr>
          <a:lstStyle/>
          <a:p>
            <a:pPr marL="0" lvl="2" algn="ctr" eaLnBrk="0" fontAlgn="ctr" hangingPunct="0">
              <a:spcBef>
                <a:spcPts val="0"/>
              </a:spcBef>
              <a:spcAft>
                <a:spcPts val="0"/>
              </a:spcAft>
              <a:buClr>
                <a:srgbClr val="FF0000"/>
              </a:buClr>
              <a:buSzPct val="70000"/>
              <a:buFont typeface="Wingdings" pitchFamily="2" charset="2"/>
              <a:buChar char="u"/>
              <a:tabLst>
                <a:tab pos="136525" algn="l"/>
              </a:tabLst>
              <a:defRPr/>
            </a:pPr>
            <a:endParaRPr lang="zh-CN" altLang="en-US" sz="1400" dirty="0">
              <a:solidFill>
                <a:schemeClr val="tx1"/>
              </a:solidFill>
              <a:latin typeface="微软雅黑" pitchFamily="34" charset="-122"/>
              <a:ea typeface="微软雅黑" pitchFamily="34" charset="-122"/>
            </a:endParaRPr>
          </a:p>
        </p:txBody>
      </p:sp>
      <p:grpSp>
        <p:nvGrpSpPr>
          <p:cNvPr id="5" name="组合 4"/>
          <p:cNvGrpSpPr/>
          <p:nvPr/>
        </p:nvGrpSpPr>
        <p:grpSpPr>
          <a:xfrm>
            <a:off x="3031348" y="1427844"/>
            <a:ext cx="1486270" cy="453571"/>
            <a:chOff x="3107548" y="2313694"/>
            <a:chExt cx="1486270" cy="453571"/>
          </a:xfrm>
          <a:gradFill flip="none" rotWithShape="1">
            <a:gsLst>
              <a:gs pos="0">
                <a:srgbClr val="0099FF">
                  <a:shade val="30000"/>
                  <a:satMod val="115000"/>
                </a:srgbClr>
              </a:gs>
              <a:gs pos="50000">
                <a:srgbClr val="0099FF">
                  <a:shade val="67500"/>
                  <a:satMod val="115000"/>
                </a:srgbClr>
              </a:gs>
              <a:gs pos="100000">
                <a:srgbClr val="0099FF">
                  <a:shade val="100000"/>
                  <a:satMod val="115000"/>
                </a:srgbClr>
              </a:gs>
            </a:gsLst>
            <a:lin ang="16200000" scaled="1"/>
            <a:tileRect/>
          </a:gradFill>
          <a:effectLst/>
          <a:scene3d>
            <a:camera prst="orthographicFront">
              <a:rot lat="0" lon="0" rev="0"/>
            </a:camera>
            <a:lightRig rig="balanced" dir="t">
              <a:rot lat="0" lon="0" rev="8700000"/>
            </a:lightRig>
          </a:scene3d>
        </p:grpSpPr>
        <p:sp>
          <p:nvSpPr>
            <p:cNvPr id="6" name="五边形 5"/>
            <p:cNvSpPr/>
            <p:nvPr/>
          </p:nvSpPr>
          <p:spPr bwMode="auto">
            <a:xfrm>
              <a:off x="3107548" y="2313694"/>
              <a:ext cx="1486270" cy="453571"/>
            </a:xfrm>
            <a:prstGeom prst="homePlate">
              <a:avLst/>
            </a:prstGeom>
            <a:grpFill/>
            <a:ln w="25400">
              <a:noFill/>
            </a:ln>
            <a:effectLst>
              <a:outerShdw blurRad="44450" dist="27940" dir="5400000" algn="ctr">
                <a:srgbClr val="000000">
                  <a:alpha val="32000"/>
                </a:srgbClr>
              </a:outerShdw>
            </a:effectLst>
            <a:sp3d>
              <a:bevelT w="190500" h="38100"/>
            </a:sp3d>
          </p:spPr>
          <p:style>
            <a:lnRef idx="1">
              <a:schemeClr val="accent2"/>
            </a:lnRef>
            <a:fillRef idx="3">
              <a:schemeClr val="accent2"/>
            </a:fillRef>
            <a:effectRef idx="2">
              <a:schemeClr val="accent2"/>
            </a:effectRef>
            <a:fontRef idx="minor">
              <a:schemeClr val="lt1"/>
            </a:fontRef>
          </p:style>
          <p:txBody>
            <a:bodyPr anchor="ctr">
              <a:sp3d/>
            </a:bodyPr>
            <a:lstStyle/>
            <a:p>
              <a:pPr algn="ctr" eaLnBrk="0" fontAlgn="ctr" hangingPunct="0">
                <a:spcBef>
                  <a:spcPts val="0"/>
                </a:spcBef>
                <a:spcAft>
                  <a:spcPts val="0"/>
                </a:spcAft>
                <a:buClr>
                  <a:srgbClr val="FF0000"/>
                </a:buClr>
                <a:buSzPct val="70000"/>
                <a:buFont typeface="Wingdings" pitchFamily="2" charset="2"/>
                <a:buChar char="u"/>
                <a:defRPr/>
              </a:pPr>
              <a:endParaRPr lang="zh-CN" altLang="en-US" sz="1600" b="1" dirty="0">
                <a:solidFill>
                  <a:schemeClr val="bg1"/>
                </a:solidFill>
                <a:latin typeface="微软雅黑" pitchFamily="34" charset="-122"/>
                <a:ea typeface="微软雅黑" pitchFamily="34" charset="-122"/>
              </a:endParaRPr>
            </a:p>
          </p:txBody>
        </p:sp>
        <p:sp>
          <p:nvSpPr>
            <p:cNvPr id="7" name="TextBox 22"/>
            <p:cNvSpPr txBox="1">
              <a:spLocks noChangeArrowheads="1"/>
            </p:cNvSpPr>
            <p:nvPr/>
          </p:nvSpPr>
          <p:spPr bwMode="auto">
            <a:xfrm>
              <a:off x="3184525" y="2385862"/>
              <a:ext cx="1241425" cy="307975"/>
            </a:xfrm>
            <a:prstGeom prst="rect">
              <a:avLst/>
            </a:prstGeom>
            <a:noFill/>
            <a:ln w="9525">
              <a:noFill/>
              <a:miter lim="800000"/>
              <a:headEnd/>
              <a:tailEnd/>
            </a:ln>
            <a:effectLst>
              <a:outerShdw blurRad="44450" dist="27940" dir="5400000" algn="ctr">
                <a:srgbClr val="000000">
                  <a:alpha val="32000"/>
                </a:srgbClr>
              </a:outerShdw>
            </a:effectLst>
            <a:sp3d>
              <a:bevelT w="190500" h="38100"/>
            </a:sp3d>
          </p:spPr>
          <p:txBody>
            <a:bodyPr>
              <a:spAutoFit/>
            </a:bodyPr>
            <a:lstStyle/>
            <a:p>
              <a:pPr algn="ctr"/>
              <a:r>
                <a:rPr lang="zh-CN" altLang="en-US" sz="1400" dirty="0">
                  <a:solidFill>
                    <a:schemeClr val="bg1"/>
                  </a:solidFill>
                  <a:latin typeface="微软雅黑" pitchFamily="34" charset="-122"/>
                  <a:ea typeface="微软雅黑" pitchFamily="34" charset="-122"/>
                </a:rPr>
                <a:t>文本</a:t>
              </a:r>
            </a:p>
          </p:txBody>
        </p:sp>
      </p:grpSp>
      <p:grpSp>
        <p:nvGrpSpPr>
          <p:cNvPr id="8" name="组合 7"/>
          <p:cNvGrpSpPr/>
          <p:nvPr/>
        </p:nvGrpSpPr>
        <p:grpSpPr>
          <a:xfrm>
            <a:off x="3031348" y="2569528"/>
            <a:ext cx="1486270" cy="453572"/>
            <a:chOff x="3107548" y="3455378"/>
            <a:chExt cx="1486270" cy="453572"/>
          </a:xfrm>
          <a:gradFill flip="none" rotWithShape="1">
            <a:gsLst>
              <a:gs pos="0">
                <a:srgbClr val="0099FF">
                  <a:shade val="30000"/>
                  <a:satMod val="115000"/>
                </a:srgbClr>
              </a:gs>
              <a:gs pos="50000">
                <a:srgbClr val="0099FF">
                  <a:shade val="67500"/>
                  <a:satMod val="115000"/>
                </a:srgbClr>
              </a:gs>
              <a:gs pos="100000">
                <a:srgbClr val="0099FF">
                  <a:shade val="100000"/>
                  <a:satMod val="115000"/>
                </a:srgbClr>
              </a:gs>
            </a:gsLst>
            <a:lin ang="16200000" scaled="1"/>
            <a:tileRect/>
          </a:gradFill>
          <a:effectLst/>
          <a:scene3d>
            <a:camera prst="orthographicFront">
              <a:rot lat="0" lon="0" rev="0"/>
            </a:camera>
            <a:lightRig rig="balanced" dir="t">
              <a:rot lat="0" lon="0" rev="8700000"/>
            </a:lightRig>
          </a:scene3d>
        </p:grpSpPr>
        <p:sp>
          <p:nvSpPr>
            <p:cNvPr id="9" name="五边形 8"/>
            <p:cNvSpPr/>
            <p:nvPr/>
          </p:nvSpPr>
          <p:spPr bwMode="auto">
            <a:xfrm>
              <a:off x="3107548" y="3455378"/>
              <a:ext cx="1486270" cy="453572"/>
            </a:xfrm>
            <a:prstGeom prst="homePlate">
              <a:avLst/>
            </a:prstGeom>
            <a:grpFill/>
            <a:ln w="25400">
              <a:noFill/>
            </a:ln>
            <a:effectLst>
              <a:outerShdw blurRad="44450" dist="27940" dir="5400000" algn="ctr">
                <a:srgbClr val="000000">
                  <a:alpha val="32000"/>
                </a:srgbClr>
              </a:outerShdw>
            </a:effectLst>
            <a:sp3d>
              <a:bevelT w="190500" h="38100"/>
            </a:sp3d>
          </p:spPr>
          <p:style>
            <a:lnRef idx="1">
              <a:schemeClr val="accent2"/>
            </a:lnRef>
            <a:fillRef idx="3">
              <a:schemeClr val="accent2"/>
            </a:fillRef>
            <a:effectRef idx="2">
              <a:schemeClr val="accent2"/>
            </a:effectRef>
            <a:fontRef idx="minor">
              <a:schemeClr val="lt1"/>
            </a:fontRef>
          </p:style>
          <p:txBody>
            <a:bodyPr anchor="ctr">
              <a:sp3d/>
            </a:bodyPr>
            <a:lstStyle/>
            <a:p>
              <a:pPr algn="ctr" eaLnBrk="0" fontAlgn="ctr" hangingPunct="0">
                <a:spcBef>
                  <a:spcPts val="0"/>
                </a:spcBef>
                <a:spcAft>
                  <a:spcPts val="0"/>
                </a:spcAft>
                <a:buClr>
                  <a:srgbClr val="FF0000"/>
                </a:buClr>
                <a:buSzPct val="70000"/>
                <a:buFont typeface="Wingdings" pitchFamily="2" charset="2"/>
                <a:buChar char="u"/>
                <a:defRPr/>
              </a:pPr>
              <a:endParaRPr lang="zh-CN" altLang="en-US" sz="1600" b="1" dirty="0">
                <a:solidFill>
                  <a:schemeClr val="bg1"/>
                </a:solidFill>
                <a:latin typeface="微软雅黑" pitchFamily="34" charset="-122"/>
                <a:ea typeface="微软雅黑" pitchFamily="34" charset="-122"/>
              </a:endParaRPr>
            </a:p>
          </p:txBody>
        </p:sp>
        <p:sp>
          <p:nvSpPr>
            <p:cNvPr id="10" name="TextBox 22"/>
            <p:cNvSpPr txBox="1">
              <a:spLocks noChangeArrowheads="1"/>
            </p:cNvSpPr>
            <p:nvPr/>
          </p:nvSpPr>
          <p:spPr bwMode="auto">
            <a:xfrm>
              <a:off x="3184525" y="3529608"/>
              <a:ext cx="1241425" cy="307975"/>
            </a:xfrm>
            <a:prstGeom prst="rect">
              <a:avLst/>
            </a:prstGeom>
            <a:noFill/>
            <a:ln w="9525">
              <a:noFill/>
              <a:miter lim="800000"/>
              <a:headEnd/>
              <a:tailEnd/>
            </a:ln>
            <a:effectLst>
              <a:outerShdw blurRad="44450" dist="27940" dir="5400000" algn="ctr">
                <a:srgbClr val="000000">
                  <a:alpha val="32000"/>
                </a:srgbClr>
              </a:outerShdw>
            </a:effectLst>
            <a:sp3d>
              <a:bevelT w="190500" h="38100"/>
            </a:sp3d>
          </p:spPr>
          <p:txBody>
            <a:bodyPr>
              <a:spAutoFit/>
            </a:bodyPr>
            <a:lstStyle/>
            <a:p>
              <a:pPr algn="ctr"/>
              <a:r>
                <a:rPr lang="zh-CN" altLang="en-US" sz="1400" dirty="0">
                  <a:solidFill>
                    <a:schemeClr val="bg1"/>
                  </a:solidFill>
                  <a:latin typeface="微软雅黑" pitchFamily="34" charset="-122"/>
                  <a:ea typeface="微软雅黑" pitchFamily="34" charset="-122"/>
                </a:rPr>
                <a:t>文本</a:t>
              </a:r>
            </a:p>
          </p:txBody>
        </p:sp>
      </p:grpSp>
      <p:grpSp>
        <p:nvGrpSpPr>
          <p:cNvPr id="11" name="组合 10"/>
          <p:cNvGrpSpPr/>
          <p:nvPr/>
        </p:nvGrpSpPr>
        <p:grpSpPr>
          <a:xfrm>
            <a:off x="3031348" y="3711187"/>
            <a:ext cx="1486270" cy="453572"/>
            <a:chOff x="3107548" y="4597037"/>
            <a:chExt cx="1486270" cy="453572"/>
          </a:xfrm>
          <a:gradFill flip="none" rotWithShape="1">
            <a:gsLst>
              <a:gs pos="0">
                <a:srgbClr val="0099FF">
                  <a:shade val="30000"/>
                  <a:satMod val="115000"/>
                </a:srgbClr>
              </a:gs>
              <a:gs pos="50000">
                <a:srgbClr val="0099FF">
                  <a:shade val="67500"/>
                  <a:satMod val="115000"/>
                </a:srgbClr>
              </a:gs>
              <a:gs pos="100000">
                <a:srgbClr val="0099FF">
                  <a:shade val="100000"/>
                  <a:satMod val="115000"/>
                </a:srgbClr>
              </a:gs>
            </a:gsLst>
            <a:lin ang="16200000" scaled="1"/>
            <a:tileRect/>
          </a:gradFill>
          <a:effectLst/>
          <a:scene3d>
            <a:camera prst="orthographicFront">
              <a:rot lat="0" lon="0" rev="0"/>
            </a:camera>
            <a:lightRig rig="balanced" dir="t">
              <a:rot lat="0" lon="0" rev="8700000"/>
            </a:lightRig>
          </a:scene3d>
        </p:grpSpPr>
        <p:sp>
          <p:nvSpPr>
            <p:cNvPr id="12" name="五边形 11"/>
            <p:cNvSpPr/>
            <p:nvPr/>
          </p:nvSpPr>
          <p:spPr bwMode="auto">
            <a:xfrm>
              <a:off x="3107548" y="4597037"/>
              <a:ext cx="1486270" cy="453572"/>
            </a:xfrm>
            <a:prstGeom prst="homePlate">
              <a:avLst/>
            </a:prstGeom>
            <a:grpFill/>
            <a:ln w="25400">
              <a:noFill/>
            </a:ln>
            <a:effectLst>
              <a:outerShdw blurRad="44450" dist="27940" dir="5400000" algn="ctr">
                <a:srgbClr val="000000">
                  <a:alpha val="32000"/>
                </a:srgbClr>
              </a:outerShdw>
            </a:effectLst>
            <a:sp3d>
              <a:bevelT w="190500" h="38100"/>
            </a:sp3d>
          </p:spPr>
          <p:style>
            <a:lnRef idx="1">
              <a:schemeClr val="accent2"/>
            </a:lnRef>
            <a:fillRef idx="3">
              <a:schemeClr val="accent2"/>
            </a:fillRef>
            <a:effectRef idx="2">
              <a:schemeClr val="accent2"/>
            </a:effectRef>
            <a:fontRef idx="minor">
              <a:schemeClr val="lt1"/>
            </a:fontRef>
          </p:style>
          <p:txBody>
            <a:bodyPr anchor="ctr">
              <a:sp3d/>
            </a:bodyPr>
            <a:lstStyle/>
            <a:p>
              <a:pPr algn="ctr" eaLnBrk="0" fontAlgn="ctr" hangingPunct="0">
                <a:spcBef>
                  <a:spcPts val="0"/>
                </a:spcBef>
                <a:spcAft>
                  <a:spcPts val="0"/>
                </a:spcAft>
                <a:buClr>
                  <a:srgbClr val="FF0000"/>
                </a:buClr>
                <a:buSzPct val="70000"/>
                <a:buFont typeface="Wingdings" pitchFamily="2" charset="2"/>
                <a:buChar char="u"/>
                <a:defRPr/>
              </a:pPr>
              <a:endParaRPr lang="zh-CN" altLang="en-US" sz="1600" b="1" dirty="0">
                <a:solidFill>
                  <a:schemeClr val="bg1"/>
                </a:solidFill>
                <a:latin typeface="微软雅黑" pitchFamily="34" charset="-122"/>
                <a:ea typeface="微软雅黑" pitchFamily="34" charset="-122"/>
              </a:endParaRPr>
            </a:p>
          </p:txBody>
        </p:sp>
        <p:sp>
          <p:nvSpPr>
            <p:cNvPr id="13" name="TextBox 22"/>
            <p:cNvSpPr txBox="1">
              <a:spLocks noChangeArrowheads="1"/>
            </p:cNvSpPr>
            <p:nvPr/>
          </p:nvSpPr>
          <p:spPr bwMode="auto">
            <a:xfrm>
              <a:off x="3184525" y="4670274"/>
              <a:ext cx="1241425" cy="307975"/>
            </a:xfrm>
            <a:prstGeom prst="rect">
              <a:avLst/>
            </a:prstGeom>
            <a:noFill/>
            <a:ln w="9525">
              <a:noFill/>
              <a:miter lim="800000"/>
              <a:headEnd/>
              <a:tailEnd/>
            </a:ln>
            <a:effectLst>
              <a:outerShdw blurRad="44450" dist="27940" dir="5400000" algn="ctr">
                <a:srgbClr val="000000">
                  <a:alpha val="32000"/>
                </a:srgbClr>
              </a:outerShdw>
            </a:effectLst>
            <a:sp3d>
              <a:bevelT w="190500" h="38100"/>
            </a:sp3d>
          </p:spPr>
          <p:txBody>
            <a:bodyPr>
              <a:spAutoFit/>
            </a:bodyPr>
            <a:lstStyle/>
            <a:p>
              <a:pPr algn="ctr"/>
              <a:r>
                <a:rPr lang="zh-CN" altLang="en-US" sz="1400" dirty="0">
                  <a:solidFill>
                    <a:schemeClr val="bg1"/>
                  </a:solidFill>
                  <a:latin typeface="微软雅黑" pitchFamily="34" charset="-122"/>
                  <a:ea typeface="微软雅黑" pitchFamily="34" charset="-122"/>
                </a:rPr>
                <a:t>文本</a:t>
              </a:r>
            </a:p>
          </p:txBody>
        </p:sp>
      </p:grpSp>
      <p:grpSp>
        <p:nvGrpSpPr>
          <p:cNvPr id="14" name="组合 13"/>
          <p:cNvGrpSpPr/>
          <p:nvPr/>
        </p:nvGrpSpPr>
        <p:grpSpPr>
          <a:xfrm>
            <a:off x="4947856" y="1353962"/>
            <a:ext cx="2229232" cy="307975"/>
            <a:chOff x="5024056" y="2239812"/>
            <a:chExt cx="2229232" cy="307975"/>
          </a:xfrm>
          <a:effectLst/>
        </p:grpSpPr>
        <p:sp>
          <p:nvSpPr>
            <p:cNvPr id="15" name="TextBox 32"/>
            <p:cNvSpPr txBox="1">
              <a:spLocks noChangeArrowheads="1"/>
            </p:cNvSpPr>
            <p:nvPr/>
          </p:nvSpPr>
          <p:spPr bwMode="auto">
            <a:xfrm>
              <a:off x="5106988" y="2239812"/>
              <a:ext cx="2146300" cy="307975"/>
            </a:xfrm>
            <a:prstGeom prst="rect">
              <a:avLst/>
            </a:prstGeom>
            <a:noFill/>
            <a:ln w="9525">
              <a:noFill/>
              <a:miter lim="800000"/>
              <a:headEnd/>
              <a:tailEnd/>
            </a:ln>
          </p:spPr>
          <p:txBody>
            <a:bodyPr>
              <a:spAutoFit/>
            </a:bodyPr>
            <a:lstStyle/>
            <a:p>
              <a:r>
                <a:rPr lang="zh-CN" altLang="en-US" sz="1400" dirty="0">
                  <a:solidFill>
                    <a:schemeClr val="accent2"/>
                  </a:solidFill>
                  <a:latin typeface="微软雅黑" pitchFamily="34" charset="-122"/>
                  <a:ea typeface="微软雅黑" pitchFamily="34" charset="-122"/>
                </a:rPr>
                <a:t>点击添加文本一</a:t>
              </a:r>
            </a:p>
          </p:txBody>
        </p:sp>
        <p:sp>
          <p:nvSpPr>
            <p:cNvPr id="16" name="椭圆 15"/>
            <p:cNvSpPr/>
            <p:nvPr/>
          </p:nvSpPr>
          <p:spPr bwMode="auto">
            <a:xfrm>
              <a:off x="5024056" y="2336096"/>
              <a:ext cx="111922" cy="116174"/>
            </a:xfrm>
            <a:prstGeom prst="ellipse">
              <a:avLst/>
            </a:prstGeom>
            <a:solidFill>
              <a:srgbClr val="0099FF"/>
            </a:solidFill>
            <a:ln w="25400">
              <a:noFill/>
            </a:ln>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anchor="ctr">
              <a:sp3d/>
            </a:bodyPr>
            <a:lstStyle/>
            <a:p>
              <a:pPr algn="ctr" eaLnBrk="0" fontAlgn="ctr" hangingPunct="0">
                <a:spcBef>
                  <a:spcPts val="0"/>
                </a:spcBef>
                <a:spcAft>
                  <a:spcPts val="0"/>
                </a:spcAft>
                <a:buClr>
                  <a:srgbClr val="FF0000"/>
                </a:buClr>
                <a:buSzPct val="70000"/>
                <a:buFont typeface="Wingdings" pitchFamily="2" charset="2"/>
                <a:buChar char="u"/>
                <a:defRPr/>
              </a:pPr>
              <a:endParaRPr lang="zh-CN" altLang="en-US" sz="1600" b="1" dirty="0">
                <a:solidFill>
                  <a:schemeClr val="accent2"/>
                </a:solidFill>
                <a:latin typeface="微软雅黑" pitchFamily="34" charset="-122"/>
                <a:ea typeface="微软雅黑" pitchFamily="34" charset="-122"/>
              </a:endParaRPr>
            </a:p>
          </p:txBody>
        </p:sp>
      </p:grpSp>
      <p:grpSp>
        <p:nvGrpSpPr>
          <p:cNvPr id="17" name="组合 16"/>
          <p:cNvGrpSpPr/>
          <p:nvPr/>
        </p:nvGrpSpPr>
        <p:grpSpPr>
          <a:xfrm>
            <a:off x="4947856" y="1673049"/>
            <a:ext cx="2229232" cy="307975"/>
            <a:chOff x="5024056" y="2558899"/>
            <a:chExt cx="2229232" cy="307975"/>
          </a:xfrm>
          <a:effectLst/>
        </p:grpSpPr>
        <p:sp>
          <p:nvSpPr>
            <p:cNvPr id="18" name="TextBox 32"/>
            <p:cNvSpPr txBox="1">
              <a:spLocks noChangeArrowheads="1"/>
            </p:cNvSpPr>
            <p:nvPr/>
          </p:nvSpPr>
          <p:spPr bwMode="auto">
            <a:xfrm>
              <a:off x="5106988" y="2558899"/>
              <a:ext cx="2146300" cy="307975"/>
            </a:xfrm>
            <a:prstGeom prst="rect">
              <a:avLst/>
            </a:prstGeom>
            <a:noFill/>
            <a:ln w="9525">
              <a:noFill/>
              <a:miter lim="800000"/>
              <a:headEnd/>
              <a:tailEnd/>
            </a:ln>
          </p:spPr>
          <p:txBody>
            <a:bodyPr>
              <a:spAutoFit/>
            </a:bodyPr>
            <a:lstStyle/>
            <a:p>
              <a:r>
                <a:rPr lang="zh-CN" altLang="en-US" sz="1400" dirty="0">
                  <a:solidFill>
                    <a:schemeClr val="accent2"/>
                  </a:solidFill>
                  <a:latin typeface="微软雅黑" pitchFamily="34" charset="-122"/>
                  <a:ea typeface="微软雅黑" pitchFamily="34" charset="-122"/>
                </a:rPr>
                <a:t>点击添加文本二</a:t>
              </a:r>
            </a:p>
          </p:txBody>
        </p:sp>
        <p:sp>
          <p:nvSpPr>
            <p:cNvPr id="19" name="椭圆 18"/>
            <p:cNvSpPr/>
            <p:nvPr/>
          </p:nvSpPr>
          <p:spPr bwMode="auto">
            <a:xfrm>
              <a:off x="5024056" y="2654398"/>
              <a:ext cx="111922" cy="116174"/>
            </a:xfrm>
            <a:prstGeom prst="ellipse">
              <a:avLst/>
            </a:prstGeom>
            <a:solidFill>
              <a:srgbClr val="0099FF"/>
            </a:solidFill>
            <a:ln w="25400">
              <a:noFill/>
            </a:ln>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anchor="ctr">
              <a:sp3d/>
            </a:bodyPr>
            <a:lstStyle/>
            <a:p>
              <a:pPr algn="ctr" eaLnBrk="0" fontAlgn="ctr" hangingPunct="0">
                <a:spcBef>
                  <a:spcPts val="0"/>
                </a:spcBef>
                <a:spcAft>
                  <a:spcPts val="0"/>
                </a:spcAft>
                <a:buClr>
                  <a:srgbClr val="FF0000"/>
                </a:buClr>
                <a:buSzPct val="70000"/>
                <a:buFont typeface="Wingdings" pitchFamily="2" charset="2"/>
                <a:buChar char="u"/>
                <a:defRPr/>
              </a:pPr>
              <a:endParaRPr lang="zh-CN" altLang="en-US" sz="1600" b="1">
                <a:solidFill>
                  <a:schemeClr val="accent2"/>
                </a:solidFill>
                <a:latin typeface="微软雅黑" pitchFamily="34" charset="-122"/>
                <a:ea typeface="微软雅黑" pitchFamily="34" charset="-122"/>
              </a:endParaRPr>
            </a:p>
          </p:txBody>
        </p:sp>
      </p:grpSp>
      <p:grpSp>
        <p:nvGrpSpPr>
          <p:cNvPr id="20" name="组合 19"/>
          <p:cNvGrpSpPr/>
          <p:nvPr/>
        </p:nvGrpSpPr>
        <p:grpSpPr>
          <a:xfrm>
            <a:off x="4947856" y="2489024"/>
            <a:ext cx="2229232" cy="307975"/>
            <a:chOff x="5024056" y="3374874"/>
            <a:chExt cx="2229232" cy="307975"/>
          </a:xfrm>
          <a:effectLst/>
        </p:grpSpPr>
        <p:sp>
          <p:nvSpPr>
            <p:cNvPr id="21" name="TextBox 32"/>
            <p:cNvSpPr txBox="1">
              <a:spLocks noChangeArrowheads="1"/>
            </p:cNvSpPr>
            <p:nvPr/>
          </p:nvSpPr>
          <p:spPr bwMode="auto">
            <a:xfrm>
              <a:off x="5106988" y="3374874"/>
              <a:ext cx="2146300" cy="307975"/>
            </a:xfrm>
            <a:prstGeom prst="rect">
              <a:avLst/>
            </a:prstGeom>
            <a:noFill/>
            <a:ln w="9525">
              <a:noFill/>
              <a:miter lim="800000"/>
              <a:headEnd/>
              <a:tailEnd/>
            </a:ln>
          </p:spPr>
          <p:txBody>
            <a:bodyPr>
              <a:spAutoFit/>
            </a:bodyPr>
            <a:lstStyle/>
            <a:p>
              <a:r>
                <a:rPr lang="zh-CN" altLang="en-US" sz="1400" dirty="0">
                  <a:solidFill>
                    <a:schemeClr val="accent2"/>
                  </a:solidFill>
                  <a:latin typeface="微软雅黑" pitchFamily="34" charset="-122"/>
                  <a:ea typeface="微软雅黑" pitchFamily="34" charset="-122"/>
                </a:rPr>
                <a:t>点击添加文本三</a:t>
              </a:r>
            </a:p>
          </p:txBody>
        </p:sp>
        <p:sp>
          <p:nvSpPr>
            <p:cNvPr id="22" name="椭圆 21"/>
            <p:cNvSpPr/>
            <p:nvPr/>
          </p:nvSpPr>
          <p:spPr bwMode="auto">
            <a:xfrm>
              <a:off x="5024056" y="3471124"/>
              <a:ext cx="111922" cy="116174"/>
            </a:xfrm>
            <a:prstGeom prst="ellipse">
              <a:avLst/>
            </a:prstGeom>
            <a:solidFill>
              <a:srgbClr val="0099FF"/>
            </a:solidFill>
            <a:ln w="25400">
              <a:noFill/>
            </a:ln>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anchor="ctr">
              <a:sp3d/>
            </a:bodyPr>
            <a:lstStyle/>
            <a:p>
              <a:pPr algn="ctr" eaLnBrk="0" fontAlgn="ctr" hangingPunct="0">
                <a:spcBef>
                  <a:spcPts val="0"/>
                </a:spcBef>
                <a:spcAft>
                  <a:spcPts val="0"/>
                </a:spcAft>
                <a:buClr>
                  <a:srgbClr val="FF0000"/>
                </a:buClr>
                <a:buSzPct val="70000"/>
                <a:buFont typeface="Wingdings" pitchFamily="2" charset="2"/>
                <a:buChar char="u"/>
                <a:defRPr/>
              </a:pPr>
              <a:endParaRPr lang="zh-CN" altLang="en-US" sz="1600" b="1">
                <a:solidFill>
                  <a:schemeClr val="accent2"/>
                </a:solidFill>
                <a:latin typeface="微软雅黑" pitchFamily="34" charset="-122"/>
                <a:ea typeface="微软雅黑" pitchFamily="34" charset="-122"/>
              </a:endParaRPr>
            </a:p>
          </p:txBody>
        </p:sp>
      </p:grpSp>
      <p:grpSp>
        <p:nvGrpSpPr>
          <p:cNvPr id="23" name="组合 22"/>
          <p:cNvGrpSpPr/>
          <p:nvPr/>
        </p:nvGrpSpPr>
        <p:grpSpPr>
          <a:xfrm>
            <a:off x="4947856" y="2820812"/>
            <a:ext cx="2229232" cy="307975"/>
            <a:chOff x="5024056" y="3706662"/>
            <a:chExt cx="2229232" cy="307975"/>
          </a:xfrm>
          <a:effectLst/>
        </p:grpSpPr>
        <p:sp>
          <p:nvSpPr>
            <p:cNvPr id="24" name="TextBox 32"/>
            <p:cNvSpPr txBox="1">
              <a:spLocks noChangeArrowheads="1"/>
            </p:cNvSpPr>
            <p:nvPr/>
          </p:nvSpPr>
          <p:spPr bwMode="auto">
            <a:xfrm>
              <a:off x="5106988" y="3706662"/>
              <a:ext cx="2146300" cy="307975"/>
            </a:xfrm>
            <a:prstGeom prst="rect">
              <a:avLst/>
            </a:prstGeom>
            <a:noFill/>
            <a:ln w="9525">
              <a:noFill/>
              <a:miter lim="800000"/>
              <a:headEnd/>
              <a:tailEnd/>
            </a:ln>
          </p:spPr>
          <p:txBody>
            <a:bodyPr>
              <a:spAutoFit/>
            </a:bodyPr>
            <a:lstStyle/>
            <a:p>
              <a:r>
                <a:rPr lang="zh-CN" altLang="en-US" sz="1400" dirty="0">
                  <a:solidFill>
                    <a:schemeClr val="accent2"/>
                  </a:solidFill>
                  <a:latin typeface="微软雅黑" pitchFamily="34" charset="-122"/>
                  <a:ea typeface="微软雅黑" pitchFamily="34" charset="-122"/>
                </a:rPr>
                <a:t>点击添加文本四</a:t>
              </a:r>
            </a:p>
          </p:txBody>
        </p:sp>
        <p:sp>
          <p:nvSpPr>
            <p:cNvPr id="25" name="椭圆 24"/>
            <p:cNvSpPr/>
            <p:nvPr/>
          </p:nvSpPr>
          <p:spPr bwMode="auto">
            <a:xfrm>
              <a:off x="5024056" y="3802244"/>
              <a:ext cx="111922" cy="116174"/>
            </a:xfrm>
            <a:prstGeom prst="ellipse">
              <a:avLst/>
            </a:prstGeom>
            <a:solidFill>
              <a:srgbClr val="0099FF"/>
            </a:solidFill>
            <a:ln w="25400">
              <a:noFill/>
            </a:ln>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anchor="ctr">
              <a:sp3d/>
            </a:bodyPr>
            <a:lstStyle/>
            <a:p>
              <a:pPr algn="ctr" eaLnBrk="0" fontAlgn="ctr" hangingPunct="0">
                <a:spcBef>
                  <a:spcPts val="0"/>
                </a:spcBef>
                <a:spcAft>
                  <a:spcPts val="0"/>
                </a:spcAft>
                <a:buClr>
                  <a:srgbClr val="FF0000"/>
                </a:buClr>
                <a:buSzPct val="70000"/>
                <a:buFont typeface="Wingdings" pitchFamily="2" charset="2"/>
                <a:buChar char="u"/>
                <a:defRPr/>
              </a:pPr>
              <a:endParaRPr lang="zh-CN" altLang="en-US" sz="1600" b="1">
                <a:solidFill>
                  <a:schemeClr val="accent2"/>
                </a:solidFill>
                <a:latin typeface="微软雅黑" pitchFamily="34" charset="-122"/>
                <a:ea typeface="微软雅黑" pitchFamily="34" charset="-122"/>
              </a:endParaRPr>
            </a:p>
          </p:txBody>
        </p:sp>
      </p:grpSp>
      <p:grpSp>
        <p:nvGrpSpPr>
          <p:cNvPr id="26" name="组合 25"/>
          <p:cNvGrpSpPr/>
          <p:nvPr/>
        </p:nvGrpSpPr>
        <p:grpSpPr>
          <a:xfrm>
            <a:off x="4947856" y="3624087"/>
            <a:ext cx="2229232" cy="307975"/>
            <a:chOff x="5024056" y="4509937"/>
            <a:chExt cx="2229232" cy="307975"/>
          </a:xfrm>
          <a:effectLst/>
        </p:grpSpPr>
        <p:sp>
          <p:nvSpPr>
            <p:cNvPr id="27" name="TextBox 32"/>
            <p:cNvSpPr txBox="1">
              <a:spLocks noChangeArrowheads="1"/>
            </p:cNvSpPr>
            <p:nvPr/>
          </p:nvSpPr>
          <p:spPr bwMode="auto">
            <a:xfrm>
              <a:off x="5106988" y="4509937"/>
              <a:ext cx="2146300" cy="307975"/>
            </a:xfrm>
            <a:prstGeom prst="rect">
              <a:avLst/>
            </a:prstGeom>
            <a:noFill/>
            <a:ln w="9525">
              <a:noFill/>
              <a:miter lim="800000"/>
              <a:headEnd/>
              <a:tailEnd/>
            </a:ln>
          </p:spPr>
          <p:txBody>
            <a:bodyPr>
              <a:spAutoFit/>
            </a:bodyPr>
            <a:lstStyle/>
            <a:p>
              <a:r>
                <a:rPr lang="zh-CN" altLang="en-US" sz="1400" dirty="0">
                  <a:solidFill>
                    <a:schemeClr val="accent2"/>
                  </a:solidFill>
                  <a:latin typeface="微软雅黑" pitchFamily="34" charset="-122"/>
                  <a:ea typeface="微软雅黑" pitchFamily="34" charset="-122"/>
                </a:rPr>
                <a:t>点击添加文本五</a:t>
              </a:r>
            </a:p>
          </p:txBody>
        </p:sp>
        <p:sp>
          <p:nvSpPr>
            <p:cNvPr id="28" name="椭圆 27"/>
            <p:cNvSpPr/>
            <p:nvPr/>
          </p:nvSpPr>
          <p:spPr bwMode="auto">
            <a:xfrm>
              <a:off x="5024056" y="4605737"/>
              <a:ext cx="111922" cy="116174"/>
            </a:xfrm>
            <a:prstGeom prst="ellipse">
              <a:avLst/>
            </a:prstGeom>
            <a:solidFill>
              <a:srgbClr val="0099FF"/>
            </a:solidFill>
            <a:ln w="25400">
              <a:noFill/>
            </a:ln>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anchor="ctr">
              <a:sp3d/>
            </a:bodyPr>
            <a:lstStyle/>
            <a:p>
              <a:pPr algn="ctr" eaLnBrk="0" fontAlgn="ctr" hangingPunct="0">
                <a:spcBef>
                  <a:spcPts val="0"/>
                </a:spcBef>
                <a:spcAft>
                  <a:spcPts val="0"/>
                </a:spcAft>
                <a:buClr>
                  <a:srgbClr val="FF0000"/>
                </a:buClr>
                <a:buSzPct val="70000"/>
                <a:buFont typeface="Wingdings" pitchFamily="2" charset="2"/>
                <a:buChar char="u"/>
                <a:defRPr/>
              </a:pPr>
              <a:endParaRPr lang="zh-CN" altLang="en-US" sz="1600" b="1" dirty="0">
                <a:solidFill>
                  <a:schemeClr val="accent2"/>
                </a:solidFill>
                <a:latin typeface="微软雅黑" pitchFamily="34" charset="-122"/>
                <a:ea typeface="微软雅黑" pitchFamily="34" charset="-122"/>
              </a:endParaRPr>
            </a:p>
          </p:txBody>
        </p:sp>
      </p:grpSp>
      <p:grpSp>
        <p:nvGrpSpPr>
          <p:cNvPr id="29" name="组合 28"/>
          <p:cNvGrpSpPr/>
          <p:nvPr/>
        </p:nvGrpSpPr>
        <p:grpSpPr>
          <a:xfrm>
            <a:off x="4947856" y="3966987"/>
            <a:ext cx="2229232" cy="307975"/>
            <a:chOff x="5024056" y="4852837"/>
            <a:chExt cx="2229232" cy="307975"/>
          </a:xfrm>
          <a:effectLst/>
        </p:grpSpPr>
        <p:sp>
          <p:nvSpPr>
            <p:cNvPr id="30" name="TextBox 32"/>
            <p:cNvSpPr txBox="1">
              <a:spLocks noChangeArrowheads="1"/>
            </p:cNvSpPr>
            <p:nvPr/>
          </p:nvSpPr>
          <p:spPr bwMode="auto">
            <a:xfrm>
              <a:off x="5106988" y="4852837"/>
              <a:ext cx="2146300" cy="307975"/>
            </a:xfrm>
            <a:prstGeom prst="rect">
              <a:avLst/>
            </a:prstGeom>
            <a:noFill/>
            <a:ln w="9525">
              <a:noFill/>
              <a:miter lim="800000"/>
              <a:headEnd/>
              <a:tailEnd/>
            </a:ln>
          </p:spPr>
          <p:txBody>
            <a:bodyPr>
              <a:spAutoFit/>
            </a:bodyPr>
            <a:lstStyle/>
            <a:p>
              <a:r>
                <a:rPr lang="zh-CN" altLang="en-US" sz="1400" dirty="0">
                  <a:solidFill>
                    <a:schemeClr val="accent2"/>
                  </a:solidFill>
                  <a:latin typeface="微软雅黑" pitchFamily="34" charset="-122"/>
                  <a:ea typeface="微软雅黑" pitchFamily="34" charset="-122"/>
                </a:rPr>
                <a:t>点击添加文本六</a:t>
              </a:r>
            </a:p>
          </p:txBody>
        </p:sp>
        <p:sp>
          <p:nvSpPr>
            <p:cNvPr id="31" name="椭圆 30"/>
            <p:cNvSpPr/>
            <p:nvPr/>
          </p:nvSpPr>
          <p:spPr bwMode="auto">
            <a:xfrm>
              <a:off x="5024056" y="4948889"/>
              <a:ext cx="111922" cy="116174"/>
            </a:xfrm>
            <a:prstGeom prst="ellipse">
              <a:avLst/>
            </a:prstGeom>
            <a:solidFill>
              <a:srgbClr val="0099FF"/>
            </a:solidFill>
            <a:ln w="25400">
              <a:noFill/>
            </a:ln>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anchor="ctr">
              <a:sp3d/>
            </a:bodyPr>
            <a:lstStyle/>
            <a:p>
              <a:pPr algn="ctr" eaLnBrk="0" fontAlgn="ctr" hangingPunct="0">
                <a:spcBef>
                  <a:spcPts val="0"/>
                </a:spcBef>
                <a:spcAft>
                  <a:spcPts val="0"/>
                </a:spcAft>
                <a:buClr>
                  <a:srgbClr val="FF0000"/>
                </a:buClr>
                <a:buSzPct val="70000"/>
                <a:buFont typeface="Wingdings" pitchFamily="2" charset="2"/>
                <a:buChar char="u"/>
                <a:defRPr/>
              </a:pPr>
              <a:endParaRPr lang="zh-CN" altLang="en-US" sz="1600" b="1">
                <a:solidFill>
                  <a:schemeClr val="accent2"/>
                </a:solidFill>
                <a:latin typeface="微软雅黑" pitchFamily="34" charset="-122"/>
                <a:ea typeface="微软雅黑" pitchFamily="34" charset="-122"/>
              </a:endParaRPr>
            </a:p>
          </p:txBody>
        </p:sp>
      </p:grpSp>
      <p:sp>
        <p:nvSpPr>
          <p:cNvPr id="32" name="任意多边形 31"/>
          <p:cNvSpPr/>
          <p:nvPr/>
        </p:nvSpPr>
        <p:spPr>
          <a:xfrm>
            <a:off x="2200685" y="1661635"/>
            <a:ext cx="900000" cy="1009403"/>
          </a:xfrm>
          <a:custGeom>
            <a:avLst/>
            <a:gdLst>
              <a:gd name="connsiteX0" fmla="*/ 0 w 1092530"/>
              <a:gd name="connsiteY0" fmla="*/ 1068780 h 1068780"/>
              <a:gd name="connsiteX1" fmla="*/ 1092530 w 1092530"/>
              <a:gd name="connsiteY1" fmla="*/ 0 h 1068780"/>
            </a:gdLst>
            <a:ahLst/>
            <a:cxnLst>
              <a:cxn ang="0">
                <a:pos x="connsiteX0" y="connsiteY0"/>
              </a:cxn>
              <a:cxn ang="0">
                <a:pos x="connsiteX1" y="connsiteY1"/>
              </a:cxn>
            </a:cxnLst>
            <a:rect l="l" t="t" r="r" b="b"/>
            <a:pathLst>
              <a:path w="1092530" h="1068780">
                <a:moveTo>
                  <a:pt x="0" y="1068780"/>
                </a:moveTo>
                <a:lnTo>
                  <a:pt x="1092530" y="0"/>
                </a:lnTo>
              </a:path>
            </a:pathLst>
          </a:custGeom>
          <a:noFill/>
          <a:ln w="38100">
            <a:solidFill>
              <a:schemeClr val="tx1">
                <a:lumMod val="85000"/>
              </a:schemeClr>
            </a:solidFill>
            <a:headEnd type="oval"/>
            <a:tailEnd type="oval"/>
          </a:ln>
          <a:effectLst/>
          <a:scene3d>
            <a:camera prst="orthographicFront"/>
            <a:lightRig rig="flat" dir="t"/>
          </a:scene3d>
          <a:sp3d contourW="12700">
            <a:contourClr>
              <a:schemeClr val="bg1"/>
            </a:contourClr>
          </a:sp3d>
        </p:spPr>
        <p:style>
          <a:lnRef idx="1">
            <a:schemeClr val="accent2"/>
          </a:lnRef>
          <a:fillRef idx="3">
            <a:schemeClr val="accent2"/>
          </a:fillRef>
          <a:effectRef idx="2">
            <a:schemeClr val="accent2"/>
          </a:effectRef>
          <a:fontRef idx="minor">
            <a:schemeClr val="lt1"/>
          </a:fontRef>
        </p:style>
        <p:txBody>
          <a:bodyPr anchor="ctr">
            <a:sp3d/>
          </a:bodyPr>
          <a:lstStyle/>
          <a:p>
            <a:pPr algn="ctr" eaLnBrk="0" fontAlgn="ctr" hangingPunct="0">
              <a:spcBef>
                <a:spcPts val="0"/>
              </a:spcBef>
              <a:spcAft>
                <a:spcPts val="0"/>
              </a:spcAft>
              <a:buClr>
                <a:srgbClr val="FF0000"/>
              </a:buClr>
              <a:buSzPct val="70000"/>
              <a:defRPr/>
            </a:pPr>
            <a:endParaRPr lang="zh-CN" altLang="en-US" sz="1600" b="1" dirty="0">
              <a:solidFill>
                <a:schemeClr val="bg1"/>
              </a:solidFill>
              <a:latin typeface="微软雅黑" pitchFamily="34" charset="-122"/>
              <a:ea typeface="微软雅黑" pitchFamily="34" charset="-122"/>
            </a:endParaRPr>
          </a:p>
        </p:txBody>
      </p:sp>
      <p:sp>
        <p:nvSpPr>
          <p:cNvPr id="33" name="任意多边形 32"/>
          <p:cNvSpPr/>
          <p:nvPr/>
        </p:nvSpPr>
        <p:spPr>
          <a:xfrm>
            <a:off x="2224436" y="2805306"/>
            <a:ext cx="900000" cy="0"/>
          </a:xfrm>
          <a:custGeom>
            <a:avLst/>
            <a:gdLst>
              <a:gd name="connsiteX0" fmla="*/ 0 w 1092530"/>
              <a:gd name="connsiteY0" fmla="*/ 1068780 h 1068780"/>
              <a:gd name="connsiteX1" fmla="*/ 1092530 w 1092530"/>
              <a:gd name="connsiteY1" fmla="*/ 0 h 1068780"/>
            </a:gdLst>
            <a:ahLst/>
            <a:cxnLst>
              <a:cxn ang="0">
                <a:pos x="connsiteX0" y="connsiteY0"/>
              </a:cxn>
              <a:cxn ang="0">
                <a:pos x="connsiteX1" y="connsiteY1"/>
              </a:cxn>
            </a:cxnLst>
            <a:rect l="l" t="t" r="r" b="b"/>
            <a:pathLst>
              <a:path w="1092530" h="1068780">
                <a:moveTo>
                  <a:pt x="0" y="1068780"/>
                </a:moveTo>
                <a:lnTo>
                  <a:pt x="1092530" y="0"/>
                </a:lnTo>
              </a:path>
            </a:pathLst>
          </a:custGeom>
          <a:noFill/>
          <a:ln w="38100">
            <a:solidFill>
              <a:schemeClr val="tx1">
                <a:lumMod val="85000"/>
              </a:schemeClr>
            </a:solidFill>
            <a:headEnd type="oval"/>
            <a:tailEnd type="oval"/>
          </a:ln>
          <a:effectLst/>
          <a:scene3d>
            <a:camera prst="orthographicFront"/>
            <a:lightRig rig="flat" dir="t"/>
          </a:scene3d>
          <a:sp3d contourW="12700">
            <a:contourClr>
              <a:schemeClr val="bg1"/>
            </a:contourClr>
          </a:sp3d>
        </p:spPr>
        <p:style>
          <a:lnRef idx="1">
            <a:schemeClr val="accent2"/>
          </a:lnRef>
          <a:fillRef idx="3">
            <a:schemeClr val="accent2"/>
          </a:fillRef>
          <a:effectRef idx="2">
            <a:schemeClr val="accent2"/>
          </a:effectRef>
          <a:fontRef idx="minor">
            <a:schemeClr val="lt1"/>
          </a:fontRef>
        </p:style>
        <p:txBody>
          <a:bodyPr anchor="ctr">
            <a:sp3d/>
          </a:bodyPr>
          <a:lstStyle/>
          <a:p>
            <a:pPr algn="ctr" eaLnBrk="0" fontAlgn="ctr" hangingPunct="0">
              <a:spcBef>
                <a:spcPts val="0"/>
              </a:spcBef>
              <a:spcAft>
                <a:spcPts val="0"/>
              </a:spcAft>
              <a:buClr>
                <a:srgbClr val="FF0000"/>
              </a:buClr>
              <a:buSzPct val="70000"/>
              <a:defRPr/>
            </a:pPr>
            <a:endParaRPr lang="zh-CN" altLang="en-US" sz="1600" b="1" dirty="0">
              <a:solidFill>
                <a:schemeClr val="bg1"/>
              </a:solidFill>
              <a:latin typeface="微软雅黑" pitchFamily="34" charset="-122"/>
              <a:ea typeface="微软雅黑" pitchFamily="34" charset="-122"/>
            </a:endParaRPr>
          </a:p>
        </p:txBody>
      </p:sp>
      <p:sp>
        <p:nvSpPr>
          <p:cNvPr id="34" name="任意多边形 33"/>
          <p:cNvSpPr/>
          <p:nvPr/>
        </p:nvSpPr>
        <p:spPr>
          <a:xfrm flipV="1">
            <a:off x="2200685" y="2932139"/>
            <a:ext cx="900000" cy="1009403"/>
          </a:xfrm>
          <a:custGeom>
            <a:avLst/>
            <a:gdLst>
              <a:gd name="connsiteX0" fmla="*/ 0 w 1092530"/>
              <a:gd name="connsiteY0" fmla="*/ 1068780 h 1068780"/>
              <a:gd name="connsiteX1" fmla="*/ 1092530 w 1092530"/>
              <a:gd name="connsiteY1" fmla="*/ 0 h 1068780"/>
            </a:gdLst>
            <a:ahLst/>
            <a:cxnLst>
              <a:cxn ang="0">
                <a:pos x="connsiteX0" y="connsiteY0"/>
              </a:cxn>
              <a:cxn ang="0">
                <a:pos x="connsiteX1" y="connsiteY1"/>
              </a:cxn>
            </a:cxnLst>
            <a:rect l="l" t="t" r="r" b="b"/>
            <a:pathLst>
              <a:path w="1092530" h="1068780">
                <a:moveTo>
                  <a:pt x="0" y="1068780"/>
                </a:moveTo>
                <a:lnTo>
                  <a:pt x="1092530" y="0"/>
                </a:lnTo>
              </a:path>
            </a:pathLst>
          </a:custGeom>
          <a:noFill/>
          <a:ln w="38100">
            <a:solidFill>
              <a:schemeClr val="tx1">
                <a:lumMod val="85000"/>
              </a:schemeClr>
            </a:solidFill>
            <a:headEnd type="oval"/>
            <a:tailEnd type="oval"/>
          </a:ln>
          <a:effectLst/>
          <a:scene3d>
            <a:camera prst="orthographicFront"/>
            <a:lightRig rig="flat" dir="t"/>
          </a:scene3d>
          <a:sp3d contourW="12700">
            <a:contourClr>
              <a:schemeClr val="bg1"/>
            </a:contourClr>
          </a:sp3d>
        </p:spPr>
        <p:style>
          <a:lnRef idx="1">
            <a:schemeClr val="accent2"/>
          </a:lnRef>
          <a:fillRef idx="3">
            <a:schemeClr val="accent2"/>
          </a:fillRef>
          <a:effectRef idx="2">
            <a:schemeClr val="accent2"/>
          </a:effectRef>
          <a:fontRef idx="minor">
            <a:schemeClr val="lt1"/>
          </a:fontRef>
        </p:style>
        <p:txBody>
          <a:bodyPr anchor="ctr">
            <a:sp3d/>
          </a:bodyPr>
          <a:lstStyle/>
          <a:p>
            <a:pPr algn="ctr" eaLnBrk="0" fontAlgn="ctr" hangingPunct="0">
              <a:spcBef>
                <a:spcPts val="0"/>
              </a:spcBef>
              <a:spcAft>
                <a:spcPts val="0"/>
              </a:spcAft>
              <a:buClr>
                <a:srgbClr val="FF0000"/>
              </a:buClr>
              <a:buSzPct val="70000"/>
              <a:defRPr/>
            </a:pPr>
            <a:endParaRPr lang="zh-CN" altLang="en-US" sz="1600" b="1" dirty="0">
              <a:solidFill>
                <a:schemeClr val="bg1"/>
              </a:solidFill>
              <a:latin typeface="微软雅黑" pitchFamily="34" charset="-122"/>
              <a:ea typeface="微软雅黑" pitchFamily="34" charset="-122"/>
            </a:endParaRPr>
          </a:p>
        </p:txBody>
      </p:sp>
      <p:sp>
        <p:nvSpPr>
          <p:cNvPr id="35" name="椭圆 34"/>
          <p:cNvSpPr/>
          <p:nvPr/>
        </p:nvSpPr>
        <p:spPr bwMode="auto">
          <a:xfrm>
            <a:off x="990600" y="1704950"/>
            <a:ext cx="1779750" cy="1779750"/>
          </a:xfrm>
          <a:prstGeom prst="ellipse">
            <a:avLst/>
          </a:prstGeom>
          <a:solidFill>
            <a:schemeClr val="bg2"/>
          </a:solidFill>
          <a:ln w="0">
            <a:noFill/>
          </a:ln>
          <a:effectLst/>
          <a:scene3d>
            <a:camera prst="orthographicFront">
              <a:rot lat="17399997" lon="0" rev="0"/>
            </a:camera>
            <a:lightRig rig="flat" dir="t"/>
          </a:scene3d>
          <a:sp3d extrusionH="127000">
            <a:bevelT w="254000" h="254000" prst="artDeco"/>
            <a:extrusionClr>
              <a:schemeClr val="bg1">
                <a:lumMod val="85000"/>
              </a:schemeClr>
            </a:extrusionClr>
            <a:contourClr>
              <a:srgbClr val="AFEAFF"/>
            </a:contourClr>
          </a:sp3d>
        </p:spPr>
        <p:style>
          <a:lnRef idx="1">
            <a:schemeClr val="accent2"/>
          </a:lnRef>
          <a:fillRef idx="3">
            <a:schemeClr val="accent2"/>
          </a:fillRef>
          <a:effectRef idx="2">
            <a:schemeClr val="accent2"/>
          </a:effectRef>
          <a:fontRef idx="minor">
            <a:schemeClr val="lt1"/>
          </a:fontRef>
        </p:style>
        <p:txBody>
          <a:bodyPr anchor="ctr">
            <a:sp3d/>
          </a:bodyPr>
          <a:lstStyle/>
          <a:p>
            <a:pPr marL="0" lvl="2" algn="ctr" eaLnBrk="0" fontAlgn="ctr" hangingPunct="0">
              <a:spcBef>
                <a:spcPts val="0"/>
              </a:spcBef>
              <a:spcAft>
                <a:spcPts val="0"/>
              </a:spcAft>
              <a:buClr>
                <a:srgbClr val="FF0000"/>
              </a:buClr>
              <a:buSzPct val="70000"/>
              <a:buFont typeface="Wingdings" pitchFamily="2" charset="2"/>
              <a:buChar char="u"/>
              <a:tabLst>
                <a:tab pos="136525" algn="l"/>
              </a:tabLst>
              <a:defRPr/>
            </a:pPr>
            <a:endParaRPr lang="zh-CN" altLang="en-US" sz="1500" b="1" dirty="0">
              <a:solidFill>
                <a:schemeClr val="bg1"/>
              </a:solidFill>
              <a:latin typeface="微软雅黑" pitchFamily="34" charset="-122"/>
              <a:ea typeface="微软雅黑" pitchFamily="34" charset="-122"/>
            </a:endParaRPr>
          </a:p>
        </p:txBody>
      </p:sp>
      <p:sp>
        <p:nvSpPr>
          <p:cNvPr id="36" name="TextBox 35"/>
          <p:cNvSpPr txBox="1"/>
          <p:nvPr/>
        </p:nvSpPr>
        <p:spPr bwMode="auto">
          <a:xfrm>
            <a:off x="1002711" y="2418812"/>
            <a:ext cx="1755530" cy="338554"/>
          </a:xfrm>
          <a:prstGeom prst="rect">
            <a:avLst/>
          </a:prstGeom>
          <a:noFill/>
          <a:effectLst/>
          <a:scene3d>
            <a:camera prst="orthographicFront"/>
            <a:lightRig rig="flat" dir="t"/>
          </a:scene3d>
          <a:sp3d/>
        </p:spPr>
        <p:txBody>
          <a:bodyPr>
            <a:spAutoFit/>
          </a:bodyPr>
          <a:lstStyle/>
          <a:p>
            <a:pPr algn="ctr" fontAlgn="auto">
              <a:spcBef>
                <a:spcPts val="0"/>
              </a:spcBef>
              <a:spcAft>
                <a:spcPts val="0"/>
              </a:spcAft>
              <a:defRPr/>
            </a:pPr>
            <a:r>
              <a:rPr lang="zh-CN" altLang="en-US" sz="1600" dirty="0">
                <a:solidFill>
                  <a:schemeClr val="bg1"/>
                </a:solidFill>
                <a:effectLst/>
                <a:latin typeface="微软雅黑" pitchFamily="34" charset="-122"/>
                <a:ea typeface="微软雅黑" pitchFamily="34" charset="-122"/>
              </a:rPr>
              <a:t>添加标题</a:t>
            </a:r>
          </a:p>
        </p:txBody>
      </p:sp>
      <p:sp>
        <p:nvSpPr>
          <p:cNvPr id="38" name="标题 3"/>
          <p:cNvSpPr txBox="1">
            <a:spLocks/>
          </p:cNvSpPr>
          <p:nvPr/>
        </p:nvSpPr>
        <p:spPr>
          <a:xfrm>
            <a:off x="313184" y="206974"/>
            <a:ext cx="3322712" cy="564576"/>
          </a:xfrm>
          <a:prstGeom prst="rect">
            <a:avLst/>
          </a:prstGeom>
        </p:spPr>
        <p:txBody>
          <a:bodyPr>
            <a:normAutofit fontScale="97500"/>
          </a:bodyPr>
          <a:lstStyle>
            <a:lvl1pPr algn="l" defTabSz="914400" rtl="0" eaLnBrk="1" latinLnBrk="0" hangingPunct="1">
              <a:spcBef>
                <a:spcPct val="0"/>
              </a:spcBef>
              <a:buNone/>
              <a:defRPr sz="2800" kern="1200">
                <a:solidFill>
                  <a:schemeClr val="tx1"/>
                </a:solidFill>
                <a:latin typeface="微软雅黑" pitchFamily="34" charset="-122"/>
                <a:ea typeface="微软雅黑" pitchFamily="34" charset="-122"/>
                <a:cs typeface="+mj-cs"/>
              </a:defRPr>
            </a:lvl1pPr>
          </a:lstStyle>
          <a:p>
            <a:r>
              <a:rPr lang="zh-CN" altLang="en-US" dirty="0">
                <a:solidFill>
                  <a:schemeClr val="tx2">
                    <a:lumMod val="50000"/>
                  </a:schemeClr>
                </a:solidFill>
              </a:rPr>
              <a:t>单击此处添加标题</a:t>
            </a:r>
          </a:p>
        </p:txBody>
      </p:sp>
    </p:spTree>
    <p:extLst>
      <p:ext uri="{BB962C8B-B14F-4D97-AF65-F5344CB8AC3E}">
        <p14:creationId xmlns:p14="http://schemas.microsoft.com/office/powerpoint/2010/main" val="2897912511"/>
      </p:ext>
    </p:extLst>
  </p:cSld>
  <p:clrMapOvr>
    <a:masterClrMapping/>
  </p:clrMapOvr>
  <p:transition spd="med" advClick="0" advTm="100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wipe(left)">
                                      <p:cBhvr>
                                        <p:cTn id="7" dur="750"/>
                                        <p:tgtEl>
                                          <p:spTgt spid="38"/>
                                        </p:tgtEl>
                                      </p:cBhvr>
                                    </p:animEffect>
                                  </p:childTnLst>
                                </p:cTn>
                              </p:par>
                            </p:childTnLst>
                          </p:cTn>
                        </p:par>
                        <p:par>
                          <p:cTn id="8" fill="hold">
                            <p:stCondLst>
                              <p:cond delay="750"/>
                            </p:stCondLst>
                            <p:childTnLst>
                              <p:par>
                                <p:cTn id="9" presetID="2" presetClass="entr" presetSubtype="8" fill="hold" grpId="0" nodeType="afterEffect">
                                  <p:stCondLst>
                                    <p:cond delay="0"/>
                                  </p:stCondLst>
                                  <p:childTnLst>
                                    <p:set>
                                      <p:cBhvr>
                                        <p:cTn id="10" dur="1" fill="hold">
                                          <p:stCondLst>
                                            <p:cond delay="0"/>
                                          </p:stCondLst>
                                        </p:cTn>
                                        <p:tgtEl>
                                          <p:spTgt spid="35"/>
                                        </p:tgtEl>
                                        <p:attrNameLst>
                                          <p:attrName>style.visibility</p:attrName>
                                        </p:attrNameLst>
                                      </p:cBhvr>
                                      <p:to>
                                        <p:strVal val="visible"/>
                                      </p:to>
                                    </p:set>
                                    <p:anim calcmode="lin" valueType="num">
                                      <p:cBhvr additive="base">
                                        <p:cTn id="11" dur="500" fill="hold"/>
                                        <p:tgtEl>
                                          <p:spTgt spid="35"/>
                                        </p:tgtEl>
                                        <p:attrNameLst>
                                          <p:attrName>ppt_x</p:attrName>
                                        </p:attrNameLst>
                                      </p:cBhvr>
                                      <p:tavLst>
                                        <p:tav tm="0">
                                          <p:val>
                                            <p:strVal val="0-#ppt_w/2"/>
                                          </p:val>
                                        </p:tav>
                                        <p:tav tm="100000">
                                          <p:val>
                                            <p:strVal val="#ppt_x"/>
                                          </p:val>
                                        </p:tav>
                                      </p:tavLst>
                                    </p:anim>
                                    <p:anim calcmode="lin" valueType="num">
                                      <p:cBhvr additive="base">
                                        <p:cTn id="12" dur="500" fill="hold"/>
                                        <p:tgtEl>
                                          <p:spTgt spid="35"/>
                                        </p:tgtEl>
                                        <p:attrNameLst>
                                          <p:attrName>ppt_y</p:attrName>
                                        </p:attrNameLst>
                                      </p:cBhvr>
                                      <p:tavLst>
                                        <p:tav tm="0">
                                          <p:val>
                                            <p:strVal val="#ppt_y"/>
                                          </p:val>
                                        </p:tav>
                                        <p:tav tm="100000">
                                          <p:val>
                                            <p:strVal val="#ppt_y"/>
                                          </p:val>
                                        </p:tav>
                                      </p:tavLst>
                                    </p:anim>
                                  </p:childTnLst>
                                </p:cTn>
                              </p:par>
                            </p:childTnLst>
                          </p:cTn>
                        </p:par>
                        <p:par>
                          <p:cTn id="13" fill="hold">
                            <p:stCondLst>
                              <p:cond delay="1250"/>
                            </p:stCondLst>
                            <p:childTnLst>
                              <p:par>
                                <p:cTn id="14" presetID="12" presetClass="entr" presetSubtype="4" fill="hold" grpId="0" nodeType="afterEffect">
                                  <p:stCondLst>
                                    <p:cond delay="0"/>
                                  </p:stCondLst>
                                  <p:childTnLst>
                                    <p:set>
                                      <p:cBhvr>
                                        <p:cTn id="15" dur="1" fill="hold">
                                          <p:stCondLst>
                                            <p:cond delay="0"/>
                                          </p:stCondLst>
                                        </p:cTn>
                                        <p:tgtEl>
                                          <p:spTgt spid="36"/>
                                        </p:tgtEl>
                                        <p:attrNameLst>
                                          <p:attrName>style.visibility</p:attrName>
                                        </p:attrNameLst>
                                      </p:cBhvr>
                                      <p:to>
                                        <p:strVal val="visible"/>
                                      </p:to>
                                    </p:set>
                                    <p:animEffect transition="in" filter="slide(fromBottom)">
                                      <p:cBhvr>
                                        <p:cTn id="16" dur="500"/>
                                        <p:tgtEl>
                                          <p:spTgt spid="36"/>
                                        </p:tgtEl>
                                      </p:cBhvr>
                                    </p:animEffect>
                                  </p:childTnLst>
                                </p:cTn>
                              </p:par>
                            </p:childTnLst>
                          </p:cTn>
                        </p:par>
                        <p:par>
                          <p:cTn id="17" fill="hold">
                            <p:stCondLst>
                              <p:cond delay="1750"/>
                            </p:stCondLst>
                            <p:childTnLst>
                              <p:par>
                                <p:cTn id="18" presetID="10" presetClass="entr" presetSubtype="0" fill="hold" grpId="0" nodeType="afterEffect">
                                  <p:stCondLst>
                                    <p:cond delay="0"/>
                                  </p:stCondLst>
                                  <p:childTnLst>
                                    <p:set>
                                      <p:cBhvr>
                                        <p:cTn id="19" dur="1" fill="hold">
                                          <p:stCondLst>
                                            <p:cond delay="0"/>
                                          </p:stCondLst>
                                        </p:cTn>
                                        <p:tgtEl>
                                          <p:spTgt spid="32"/>
                                        </p:tgtEl>
                                        <p:attrNameLst>
                                          <p:attrName>style.visibility</p:attrName>
                                        </p:attrNameLst>
                                      </p:cBhvr>
                                      <p:to>
                                        <p:strVal val="visible"/>
                                      </p:to>
                                    </p:set>
                                    <p:animEffect transition="in" filter="fade">
                                      <p:cBhvr>
                                        <p:cTn id="20" dur="1000"/>
                                        <p:tgtEl>
                                          <p:spTgt spid="32"/>
                                        </p:tgtEl>
                                      </p:cBhvr>
                                    </p:animEffect>
                                  </p:childTnLst>
                                </p:cTn>
                              </p:par>
                            </p:childTnLst>
                          </p:cTn>
                        </p:par>
                        <p:par>
                          <p:cTn id="21" fill="hold">
                            <p:stCondLst>
                              <p:cond delay="2750"/>
                            </p:stCondLst>
                            <p:childTnLst>
                              <p:par>
                                <p:cTn id="22" presetID="2" presetClass="entr" presetSubtype="8" fill="hold" nodeType="afterEffect">
                                  <p:stCondLst>
                                    <p:cond delay="0"/>
                                  </p:stCondLst>
                                  <p:childTnLst>
                                    <p:set>
                                      <p:cBhvr>
                                        <p:cTn id="23" dur="1" fill="hold">
                                          <p:stCondLst>
                                            <p:cond delay="0"/>
                                          </p:stCondLst>
                                        </p:cTn>
                                        <p:tgtEl>
                                          <p:spTgt spid="5"/>
                                        </p:tgtEl>
                                        <p:attrNameLst>
                                          <p:attrName>style.visibility</p:attrName>
                                        </p:attrNameLst>
                                      </p:cBhvr>
                                      <p:to>
                                        <p:strVal val="visible"/>
                                      </p:to>
                                    </p:set>
                                    <p:anim calcmode="lin" valueType="num">
                                      <p:cBhvr additive="base">
                                        <p:cTn id="24" dur="500" fill="hold"/>
                                        <p:tgtEl>
                                          <p:spTgt spid="5"/>
                                        </p:tgtEl>
                                        <p:attrNameLst>
                                          <p:attrName>ppt_x</p:attrName>
                                        </p:attrNameLst>
                                      </p:cBhvr>
                                      <p:tavLst>
                                        <p:tav tm="0">
                                          <p:val>
                                            <p:strVal val="0-#ppt_w/2"/>
                                          </p:val>
                                        </p:tav>
                                        <p:tav tm="100000">
                                          <p:val>
                                            <p:strVal val="#ppt_x"/>
                                          </p:val>
                                        </p:tav>
                                      </p:tavLst>
                                    </p:anim>
                                    <p:anim calcmode="lin" valueType="num">
                                      <p:cBhvr additive="base">
                                        <p:cTn id="25" dur="500" fill="hold"/>
                                        <p:tgtEl>
                                          <p:spTgt spid="5"/>
                                        </p:tgtEl>
                                        <p:attrNameLst>
                                          <p:attrName>ppt_y</p:attrName>
                                        </p:attrNameLst>
                                      </p:cBhvr>
                                      <p:tavLst>
                                        <p:tav tm="0">
                                          <p:val>
                                            <p:strVal val="#ppt_y"/>
                                          </p:val>
                                        </p:tav>
                                        <p:tav tm="100000">
                                          <p:val>
                                            <p:strVal val="#ppt_y"/>
                                          </p:val>
                                        </p:tav>
                                      </p:tavLst>
                                    </p:anim>
                                  </p:childTnLst>
                                </p:cTn>
                              </p:par>
                            </p:childTnLst>
                          </p:cTn>
                        </p:par>
                        <p:par>
                          <p:cTn id="26" fill="hold">
                            <p:stCondLst>
                              <p:cond delay="3250"/>
                            </p:stCondLst>
                            <p:childTnLst>
                              <p:par>
                                <p:cTn id="27" presetID="23" presetClass="entr" presetSubtype="16" fill="hold" grpId="0" nodeType="afterEffect">
                                  <p:stCondLst>
                                    <p:cond delay="0"/>
                                  </p:stCondLst>
                                  <p:childTnLst>
                                    <p:set>
                                      <p:cBhvr>
                                        <p:cTn id="28" dur="1" fill="hold">
                                          <p:stCondLst>
                                            <p:cond delay="0"/>
                                          </p:stCondLst>
                                        </p:cTn>
                                        <p:tgtEl>
                                          <p:spTgt spid="4"/>
                                        </p:tgtEl>
                                        <p:attrNameLst>
                                          <p:attrName>style.visibility</p:attrName>
                                        </p:attrNameLst>
                                      </p:cBhvr>
                                      <p:to>
                                        <p:strVal val="visible"/>
                                      </p:to>
                                    </p:set>
                                    <p:anim calcmode="lin" valueType="num">
                                      <p:cBhvr>
                                        <p:cTn id="29" dur="500" fill="hold"/>
                                        <p:tgtEl>
                                          <p:spTgt spid="4"/>
                                        </p:tgtEl>
                                        <p:attrNameLst>
                                          <p:attrName>ppt_w</p:attrName>
                                        </p:attrNameLst>
                                      </p:cBhvr>
                                      <p:tavLst>
                                        <p:tav tm="0">
                                          <p:val>
                                            <p:fltVal val="0"/>
                                          </p:val>
                                        </p:tav>
                                        <p:tav tm="100000">
                                          <p:val>
                                            <p:strVal val="#ppt_w"/>
                                          </p:val>
                                        </p:tav>
                                      </p:tavLst>
                                    </p:anim>
                                    <p:anim calcmode="lin" valueType="num">
                                      <p:cBhvr>
                                        <p:cTn id="30" dur="500" fill="hold"/>
                                        <p:tgtEl>
                                          <p:spTgt spid="4"/>
                                        </p:tgtEl>
                                        <p:attrNameLst>
                                          <p:attrName>ppt_h</p:attrName>
                                        </p:attrNameLst>
                                      </p:cBhvr>
                                      <p:tavLst>
                                        <p:tav tm="0">
                                          <p:val>
                                            <p:fltVal val="0"/>
                                          </p:val>
                                        </p:tav>
                                        <p:tav tm="100000">
                                          <p:val>
                                            <p:strVal val="#ppt_h"/>
                                          </p:val>
                                        </p:tav>
                                      </p:tavLst>
                                    </p:anim>
                                  </p:childTnLst>
                                </p:cTn>
                              </p:par>
                            </p:childTnLst>
                          </p:cTn>
                        </p:par>
                        <p:par>
                          <p:cTn id="31" fill="hold">
                            <p:stCondLst>
                              <p:cond delay="3750"/>
                            </p:stCondLst>
                            <p:childTnLst>
                              <p:par>
                                <p:cTn id="32" presetID="12" presetClass="entr" presetSubtype="2" fill="hold" nodeType="afterEffect">
                                  <p:stCondLst>
                                    <p:cond delay="0"/>
                                  </p:stCondLst>
                                  <p:childTnLst>
                                    <p:set>
                                      <p:cBhvr>
                                        <p:cTn id="33" dur="1" fill="hold">
                                          <p:stCondLst>
                                            <p:cond delay="0"/>
                                          </p:stCondLst>
                                        </p:cTn>
                                        <p:tgtEl>
                                          <p:spTgt spid="14"/>
                                        </p:tgtEl>
                                        <p:attrNameLst>
                                          <p:attrName>style.visibility</p:attrName>
                                        </p:attrNameLst>
                                      </p:cBhvr>
                                      <p:to>
                                        <p:strVal val="visible"/>
                                      </p:to>
                                    </p:set>
                                    <p:animEffect transition="in" filter="slide(fromRight)">
                                      <p:cBhvr>
                                        <p:cTn id="34" dur="500"/>
                                        <p:tgtEl>
                                          <p:spTgt spid="14"/>
                                        </p:tgtEl>
                                      </p:cBhvr>
                                    </p:animEffect>
                                  </p:childTnLst>
                                </p:cTn>
                              </p:par>
                            </p:childTnLst>
                          </p:cTn>
                        </p:par>
                        <p:par>
                          <p:cTn id="35" fill="hold">
                            <p:stCondLst>
                              <p:cond delay="4250"/>
                            </p:stCondLst>
                            <p:childTnLst>
                              <p:par>
                                <p:cTn id="36" presetID="12" presetClass="entr" presetSubtype="2" fill="hold" nodeType="afterEffect">
                                  <p:stCondLst>
                                    <p:cond delay="0"/>
                                  </p:stCondLst>
                                  <p:childTnLst>
                                    <p:set>
                                      <p:cBhvr>
                                        <p:cTn id="37" dur="1" fill="hold">
                                          <p:stCondLst>
                                            <p:cond delay="0"/>
                                          </p:stCondLst>
                                        </p:cTn>
                                        <p:tgtEl>
                                          <p:spTgt spid="17"/>
                                        </p:tgtEl>
                                        <p:attrNameLst>
                                          <p:attrName>style.visibility</p:attrName>
                                        </p:attrNameLst>
                                      </p:cBhvr>
                                      <p:to>
                                        <p:strVal val="visible"/>
                                      </p:to>
                                    </p:set>
                                    <p:animEffect transition="in" filter="slide(fromRight)">
                                      <p:cBhvr>
                                        <p:cTn id="38" dur="500"/>
                                        <p:tgtEl>
                                          <p:spTgt spid="17"/>
                                        </p:tgtEl>
                                      </p:cBhvr>
                                    </p:animEffect>
                                  </p:childTnLst>
                                </p:cTn>
                              </p:par>
                            </p:childTnLst>
                          </p:cTn>
                        </p:par>
                        <p:par>
                          <p:cTn id="39" fill="hold">
                            <p:stCondLst>
                              <p:cond delay="4750"/>
                            </p:stCondLst>
                            <p:childTnLst>
                              <p:par>
                                <p:cTn id="40" presetID="10" presetClass="entr" presetSubtype="0" fill="hold" grpId="0" nodeType="afterEffect">
                                  <p:stCondLst>
                                    <p:cond delay="0"/>
                                  </p:stCondLst>
                                  <p:childTnLst>
                                    <p:set>
                                      <p:cBhvr>
                                        <p:cTn id="41" dur="1" fill="hold">
                                          <p:stCondLst>
                                            <p:cond delay="0"/>
                                          </p:stCondLst>
                                        </p:cTn>
                                        <p:tgtEl>
                                          <p:spTgt spid="33"/>
                                        </p:tgtEl>
                                        <p:attrNameLst>
                                          <p:attrName>style.visibility</p:attrName>
                                        </p:attrNameLst>
                                      </p:cBhvr>
                                      <p:to>
                                        <p:strVal val="visible"/>
                                      </p:to>
                                    </p:set>
                                    <p:animEffect transition="in" filter="fade">
                                      <p:cBhvr>
                                        <p:cTn id="42" dur="1000"/>
                                        <p:tgtEl>
                                          <p:spTgt spid="33"/>
                                        </p:tgtEl>
                                      </p:cBhvr>
                                    </p:animEffect>
                                  </p:childTnLst>
                                </p:cTn>
                              </p:par>
                            </p:childTnLst>
                          </p:cTn>
                        </p:par>
                        <p:par>
                          <p:cTn id="43" fill="hold">
                            <p:stCondLst>
                              <p:cond delay="5750"/>
                            </p:stCondLst>
                            <p:childTnLst>
                              <p:par>
                                <p:cTn id="44" presetID="2" presetClass="entr" presetSubtype="8" fill="hold" nodeType="afterEffect">
                                  <p:stCondLst>
                                    <p:cond delay="0"/>
                                  </p:stCondLst>
                                  <p:childTnLst>
                                    <p:set>
                                      <p:cBhvr>
                                        <p:cTn id="45" dur="1" fill="hold">
                                          <p:stCondLst>
                                            <p:cond delay="0"/>
                                          </p:stCondLst>
                                        </p:cTn>
                                        <p:tgtEl>
                                          <p:spTgt spid="8"/>
                                        </p:tgtEl>
                                        <p:attrNameLst>
                                          <p:attrName>style.visibility</p:attrName>
                                        </p:attrNameLst>
                                      </p:cBhvr>
                                      <p:to>
                                        <p:strVal val="visible"/>
                                      </p:to>
                                    </p:set>
                                    <p:anim calcmode="lin" valueType="num">
                                      <p:cBhvr additive="base">
                                        <p:cTn id="46" dur="500" fill="hold"/>
                                        <p:tgtEl>
                                          <p:spTgt spid="8"/>
                                        </p:tgtEl>
                                        <p:attrNameLst>
                                          <p:attrName>ppt_x</p:attrName>
                                        </p:attrNameLst>
                                      </p:cBhvr>
                                      <p:tavLst>
                                        <p:tav tm="0">
                                          <p:val>
                                            <p:strVal val="0-#ppt_w/2"/>
                                          </p:val>
                                        </p:tav>
                                        <p:tav tm="100000">
                                          <p:val>
                                            <p:strVal val="#ppt_x"/>
                                          </p:val>
                                        </p:tav>
                                      </p:tavLst>
                                    </p:anim>
                                    <p:anim calcmode="lin" valueType="num">
                                      <p:cBhvr additive="base">
                                        <p:cTn id="47" dur="500" fill="hold"/>
                                        <p:tgtEl>
                                          <p:spTgt spid="8"/>
                                        </p:tgtEl>
                                        <p:attrNameLst>
                                          <p:attrName>ppt_y</p:attrName>
                                        </p:attrNameLst>
                                      </p:cBhvr>
                                      <p:tavLst>
                                        <p:tav tm="0">
                                          <p:val>
                                            <p:strVal val="#ppt_y"/>
                                          </p:val>
                                        </p:tav>
                                        <p:tav tm="100000">
                                          <p:val>
                                            <p:strVal val="#ppt_y"/>
                                          </p:val>
                                        </p:tav>
                                      </p:tavLst>
                                    </p:anim>
                                  </p:childTnLst>
                                </p:cTn>
                              </p:par>
                            </p:childTnLst>
                          </p:cTn>
                        </p:par>
                        <p:par>
                          <p:cTn id="48" fill="hold">
                            <p:stCondLst>
                              <p:cond delay="6250"/>
                            </p:stCondLst>
                            <p:childTnLst>
                              <p:par>
                                <p:cTn id="49" presetID="23" presetClass="entr" presetSubtype="16" fill="hold" grpId="0" nodeType="afterEffect">
                                  <p:stCondLst>
                                    <p:cond delay="0"/>
                                  </p:stCondLst>
                                  <p:childTnLst>
                                    <p:set>
                                      <p:cBhvr>
                                        <p:cTn id="50" dur="1" fill="hold">
                                          <p:stCondLst>
                                            <p:cond delay="0"/>
                                          </p:stCondLst>
                                        </p:cTn>
                                        <p:tgtEl>
                                          <p:spTgt spid="3"/>
                                        </p:tgtEl>
                                        <p:attrNameLst>
                                          <p:attrName>style.visibility</p:attrName>
                                        </p:attrNameLst>
                                      </p:cBhvr>
                                      <p:to>
                                        <p:strVal val="visible"/>
                                      </p:to>
                                    </p:set>
                                    <p:anim calcmode="lin" valueType="num">
                                      <p:cBhvr>
                                        <p:cTn id="51" dur="500" fill="hold"/>
                                        <p:tgtEl>
                                          <p:spTgt spid="3"/>
                                        </p:tgtEl>
                                        <p:attrNameLst>
                                          <p:attrName>ppt_w</p:attrName>
                                        </p:attrNameLst>
                                      </p:cBhvr>
                                      <p:tavLst>
                                        <p:tav tm="0">
                                          <p:val>
                                            <p:fltVal val="0"/>
                                          </p:val>
                                        </p:tav>
                                        <p:tav tm="100000">
                                          <p:val>
                                            <p:strVal val="#ppt_w"/>
                                          </p:val>
                                        </p:tav>
                                      </p:tavLst>
                                    </p:anim>
                                    <p:anim calcmode="lin" valueType="num">
                                      <p:cBhvr>
                                        <p:cTn id="52" dur="500" fill="hold"/>
                                        <p:tgtEl>
                                          <p:spTgt spid="3"/>
                                        </p:tgtEl>
                                        <p:attrNameLst>
                                          <p:attrName>ppt_h</p:attrName>
                                        </p:attrNameLst>
                                      </p:cBhvr>
                                      <p:tavLst>
                                        <p:tav tm="0">
                                          <p:val>
                                            <p:fltVal val="0"/>
                                          </p:val>
                                        </p:tav>
                                        <p:tav tm="100000">
                                          <p:val>
                                            <p:strVal val="#ppt_h"/>
                                          </p:val>
                                        </p:tav>
                                      </p:tavLst>
                                    </p:anim>
                                  </p:childTnLst>
                                </p:cTn>
                              </p:par>
                            </p:childTnLst>
                          </p:cTn>
                        </p:par>
                        <p:par>
                          <p:cTn id="53" fill="hold">
                            <p:stCondLst>
                              <p:cond delay="6750"/>
                            </p:stCondLst>
                            <p:childTnLst>
                              <p:par>
                                <p:cTn id="54" presetID="12" presetClass="entr" presetSubtype="2" fill="hold" nodeType="afterEffect">
                                  <p:stCondLst>
                                    <p:cond delay="0"/>
                                  </p:stCondLst>
                                  <p:childTnLst>
                                    <p:set>
                                      <p:cBhvr>
                                        <p:cTn id="55" dur="1" fill="hold">
                                          <p:stCondLst>
                                            <p:cond delay="0"/>
                                          </p:stCondLst>
                                        </p:cTn>
                                        <p:tgtEl>
                                          <p:spTgt spid="20"/>
                                        </p:tgtEl>
                                        <p:attrNameLst>
                                          <p:attrName>style.visibility</p:attrName>
                                        </p:attrNameLst>
                                      </p:cBhvr>
                                      <p:to>
                                        <p:strVal val="visible"/>
                                      </p:to>
                                    </p:set>
                                    <p:animEffect transition="in" filter="slide(fromRight)">
                                      <p:cBhvr>
                                        <p:cTn id="56" dur="500"/>
                                        <p:tgtEl>
                                          <p:spTgt spid="20"/>
                                        </p:tgtEl>
                                      </p:cBhvr>
                                    </p:animEffect>
                                  </p:childTnLst>
                                </p:cTn>
                              </p:par>
                            </p:childTnLst>
                          </p:cTn>
                        </p:par>
                        <p:par>
                          <p:cTn id="57" fill="hold">
                            <p:stCondLst>
                              <p:cond delay="7250"/>
                            </p:stCondLst>
                            <p:childTnLst>
                              <p:par>
                                <p:cTn id="58" presetID="12" presetClass="entr" presetSubtype="2" fill="hold" nodeType="afterEffect">
                                  <p:stCondLst>
                                    <p:cond delay="0"/>
                                  </p:stCondLst>
                                  <p:childTnLst>
                                    <p:set>
                                      <p:cBhvr>
                                        <p:cTn id="59" dur="1" fill="hold">
                                          <p:stCondLst>
                                            <p:cond delay="0"/>
                                          </p:stCondLst>
                                        </p:cTn>
                                        <p:tgtEl>
                                          <p:spTgt spid="23"/>
                                        </p:tgtEl>
                                        <p:attrNameLst>
                                          <p:attrName>style.visibility</p:attrName>
                                        </p:attrNameLst>
                                      </p:cBhvr>
                                      <p:to>
                                        <p:strVal val="visible"/>
                                      </p:to>
                                    </p:set>
                                    <p:animEffect transition="in" filter="slide(fromRight)">
                                      <p:cBhvr>
                                        <p:cTn id="60" dur="500"/>
                                        <p:tgtEl>
                                          <p:spTgt spid="23"/>
                                        </p:tgtEl>
                                      </p:cBhvr>
                                    </p:animEffect>
                                  </p:childTnLst>
                                </p:cTn>
                              </p:par>
                            </p:childTnLst>
                          </p:cTn>
                        </p:par>
                        <p:par>
                          <p:cTn id="61" fill="hold">
                            <p:stCondLst>
                              <p:cond delay="7750"/>
                            </p:stCondLst>
                            <p:childTnLst>
                              <p:par>
                                <p:cTn id="62" presetID="10" presetClass="entr" presetSubtype="0" fill="hold" grpId="0" nodeType="afterEffect">
                                  <p:stCondLst>
                                    <p:cond delay="0"/>
                                  </p:stCondLst>
                                  <p:childTnLst>
                                    <p:set>
                                      <p:cBhvr>
                                        <p:cTn id="63" dur="1" fill="hold">
                                          <p:stCondLst>
                                            <p:cond delay="0"/>
                                          </p:stCondLst>
                                        </p:cTn>
                                        <p:tgtEl>
                                          <p:spTgt spid="34"/>
                                        </p:tgtEl>
                                        <p:attrNameLst>
                                          <p:attrName>style.visibility</p:attrName>
                                        </p:attrNameLst>
                                      </p:cBhvr>
                                      <p:to>
                                        <p:strVal val="visible"/>
                                      </p:to>
                                    </p:set>
                                    <p:animEffect transition="in" filter="fade">
                                      <p:cBhvr>
                                        <p:cTn id="64" dur="1000"/>
                                        <p:tgtEl>
                                          <p:spTgt spid="34"/>
                                        </p:tgtEl>
                                      </p:cBhvr>
                                    </p:animEffect>
                                  </p:childTnLst>
                                </p:cTn>
                              </p:par>
                            </p:childTnLst>
                          </p:cTn>
                        </p:par>
                        <p:par>
                          <p:cTn id="65" fill="hold">
                            <p:stCondLst>
                              <p:cond delay="8750"/>
                            </p:stCondLst>
                            <p:childTnLst>
                              <p:par>
                                <p:cTn id="66" presetID="2" presetClass="entr" presetSubtype="8" fill="hold" nodeType="afterEffect">
                                  <p:stCondLst>
                                    <p:cond delay="0"/>
                                  </p:stCondLst>
                                  <p:childTnLst>
                                    <p:set>
                                      <p:cBhvr>
                                        <p:cTn id="67" dur="1" fill="hold">
                                          <p:stCondLst>
                                            <p:cond delay="0"/>
                                          </p:stCondLst>
                                        </p:cTn>
                                        <p:tgtEl>
                                          <p:spTgt spid="11"/>
                                        </p:tgtEl>
                                        <p:attrNameLst>
                                          <p:attrName>style.visibility</p:attrName>
                                        </p:attrNameLst>
                                      </p:cBhvr>
                                      <p:to>
                                        <p:strVal val="visible"/>
                                      </p:to>
                                    </p:set>
                                    <p:anim calcmode="lin" valueType="num">
                                      <p:cBhvr additive="base">
                                        <p:cTn id="68" dur="500" fill="hold"/>
                                        <p:tgtEl>
                                          <p:spTgt spid="11"/>
                                        </p:tgtEl>
                                        <p:attrNameLst>
                                          <p:attrName>ppt_x</p:attrName>
                                        </p:attrNameLst>
                                      </p:cBhvr>
                                      <p:tavLst>
                                        <p:tav tm="0">
                                          <p:val>
                                            <p:strVal val="0-#ppt_w/2"/>
                                          </p:val>
                                        </p:tav>
                                        <p:tav tm="100000">
                                          <p:val>
                                            <p:strVal val="#ppt_x"/>
                                          </p:val>
                                        </p:tav>
                                      </p:tavLst>
                                    </p:anim>
                                    <p:anim calcmode="lin" valueType="num">
                                      <p:cBhvr additive="base">
                                        <p:cTn id="69" dur="500" fill="hold"/>
                                        <p:tgtEl>
                                          <p:spTgt spid="11"/>
                                        </p:tgtEl>
                                        <p:attrNameLst>
                                          <p:attrName>ppt_y</p:attrName>
                                        </p:attrNameLst>
                                      </p:cBhvr>
                                      <p:tavLst>
                                        <p:tav tm="0">
                                          <p:val>
                                            <p:strVal val="#ppt_y"/>
                                          </p:val>
                                        </p:tav>
                                        <p:tav tm="100000">
                                          <p:val>
                                            <p:strVal val="#ppt_y"/>
                                          </p:val>
                                        </p:tav>
                                      </p:tavLst>
                                    </p:anim>
                                  </p:childTnLst>
                                </p:cTn>
                              </p:par>
                            </p:childTnLst>
                          </p:cTn>
                        </p:par>
                        <p:par>
                          <p:cTn id="70" fill="hold">
                            <p:stCondLst>
                              <p:cond delay="9250"/>
                            </p:stCondLst>
                            <p:childTnLst>
                              <p:par>
                                <p:cTn id="71" presetID="23" presetClass="entr" presetSubtype="16" fill="hold" grpId="0" nodeType="afterEffect">
                                  <p:stCondLst>
                                    <p:cond delay="0"/>
                                  </p:stCondLst>
                                  <p:childTnLst>
                                    <p:set>
                                      <p:cBhvr>
                                        <p:cTn id="72" dur="1" fill="hold">
                                          <p:stCondLst>
                                            <p:cond delay="0"/>
                                          </p:stCondLst>
                                        </p:cTn>
                                        <p:tgtEl>
                                          <p:spTgt spid="2"/>
                                        </p:tgtEl>
                                        <p:attrNameLst>
                                          <p:attrName>style.visibility</p:attrName>
                                        </p:attrNameLst>
                                      </p:cBhvr>
                                      <p:to>
                                        <p:strVal val="visible"/>
                                      </p:to>
                                    </p:set>
                                    <p:anim calcmode="lin" valueType="num">
                                      <p:cBhvr>
                                        <p:cTn id="73" dur="500" fill="hold"/>
                                        <p:tgtEl>
                                          <p:spTgt spid="2"/>
                                        </p:tgtEl>
                                        <p:attrNameLst>
                                          <p:attrName>ppt_w</p:attrName>
                                        </p:attrNameLst>
                                      </p:cBhvr>
                                      <p:tavLst>
                                        <p:tav tm="0">
                                          <p:val>
                                            <p:fltVal val="0"/>
                                          </p:val>
                                        </p:tav>
                                        <p:tav tm="100000">
                                          <p:val>
                                            <p:strVal val="#ppt_w"/>
                                          </p:val>
                                        </p:tav>
                                      </p:tavLst>
                                    </p:anim>
                                    <p:anim calcmode="lin" valueType="num">
                                      <p:cBhvr>
                                        <p:cTn id="74" dur="500" fill="hold"/>
                                        <p:tgtEl>
                                          <p:spTgt spid="2"/>
                                        </p:tgtEl>
                                        <p:attrNameLst>
                                          <p:attrName>ppt_h</p:attrName>
                                        </p:attrNameLst>
                                      </p:cBhvr>
                                      <p:tavLst>
                                        <p:tav tm="0">
                                          <p:val>
                                            <p:fltVal val="0"/>
                                          </p:val>
                                        </p:tav>
                                        <p:tav tm="100000">
                                          <p:val>
                                            <p:strVal val="#ppt_h"/>
                                          </p:val>
                                        </p:tav>
                                      </p:tavLst>
                                    </p:anim>
                                  </p:childTnLst>
                                </p:cTn>
                              </p:par>
                            </p:childTnLst>
                          </p:cTn>
                        </p:par>
                        <p:par>
                          <p:cTn id="75" fill="hold">
                            <p:stCondLst>
                              <p:cond delay="9750"/>
                            </p:stCondLst>
                            <p:childTnLst>
                              <p:par>
                                <p:cTn id="76" presetID="12" presetClass="entr" presetSubtype="2" fill="hold" nodeType="afterEffect">
                                  <p:stCondLst>
                                    <p:cond delay="0"/>
                                  </p:stCondLst>
                                  <p:childTnLst>
                                    <p:set>
                                      <p:cBhvr>
                                        <p:cTn id="77" dur="1" fill="hold">
                                          <p:stCondLst>
                                            <p:cond delay="0"/>
                                          </p:stCondLst>
                                        </p:cTn>
                                        <p:tgtEl>
                                          <p:spTgt spid="26"/>
                                        </p:tgtEl>
                                        <p:attrNameLst>
                                          <p:attrName>style.visibility</p:attrName>
                                        </p:attrNameLst>
                                      </p:cBhvr>
                                      <p:to>
                                        <p:strVal val="visible"/>
                                      </p:to>
                                    </p:set>
                                    <p:animEffect transition="in" filter="slide(fromRight)">
                                      <p:cBhvr>
                                        <p:cTn id="78" dur="500"/>
                                        <p:tgtEl>
                                          <p:spTgt spid="26"/>
                                        </p:tgtEl>
                                      </p:cBhvr>
                                    </p:animEffect>
                                  </p:childTnLst>
                                </p:cTn>
                              </p:par>
                            </p:childTnLst>
                          </p:cTn>
                        </p:par>
                        <p:par>
                          <p:cTn id="79" fill="hold">
                            <p:stCondLst>
                              <p:cond delay="10250"/>
                            </p:stCondLst>
                            <p:childTnLst>
                              <p:par>
                                <p:cTn id="80" presetID="12" presetClass="entr" presetSubtype="2" fill="hold" nodeType="afterEffect">
                                  <p:stCondLst>
                                    <p:cond delay="0"/>
                                  </p:stCondLst>
                                  <p:childTnLst>
                                    <p:set>
                                      <p:cBhvr>
                                        <p:cTn id="81" dur="1" fill="hold">
                                          <p:stCondLst>
                                            <p:cond delay="0"/>
                                          </p:stCondLst>
                                        </p:cTn>
                                        <p:tgtEl>
                                          <p:spTgt spid="29"/>
                                        </p:tgtEl>
                                        <p:attrNameLst>
                                          <p:attrName>style.visibility</p:attrName>
                                        </p:attrNameLst>
                                      </p:cBhvr>
                                      <p:to>
                                        <p:strVal val="visible"/>
                                      </p:to>
                                    </p:set>
                                    <p:animEffect transition="in" filter="slide(fromRight)">
                                      <p:cBhvr>
                                        <p:cTn id="82"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32" grpId="0" animBg="1"/>
      <p:bldP spid="33" grpId="0" animBg="1"/>
      <p:bldP spid="34" grpId="0" animBg="1"/>
      <p:bldP spid="35" grpId="0" animBg="1"/>
      <p:bldP spid="36" grpId="0"/>
      <p:bldP spid="38"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7"/>
          <p:cNvSpPr>
            <a:spLocks noChangeArrowheads="1"/>
          </p:cNvSpPr>
          <p:nvPr/>
        </p:nvSpPr>
        <p:spPr bwMode="gray">
          <a:xfrm>
            <a:off x="755576" y="1743950"/>
            <a:ext cx="7560000" cy="2628000"/>
          </a:xfrm>
          <a:prstGeom prst="roundRect">
            <a:avLst>
              <a:gd name="adj" fmla="val 3080"/>
            </a:avLst>
          </a:prstGeom>
          <a:gradFill flip="none" rotWithShape="1">
            <a:gsLst>
              <a:gs pos="0">
                <a:schemeClr val="bg1">
                  <a:lumMod val="65000"/>
                  <a:alpha val="50000"/>
                </a:schemeClr>
              </a:gs>
              <a:gs pos="100000">
                <a:schemeClr val="bg1">
                  <a:lumMod val="85000"/>
                  <a:alpha val="50000"/>
                </a:schemeClr>
              </a:gs>
            </a:gsLst>
            <a:lin ang="5400000" scaled="1"/>
            <a:tileRect/>
          </a:gradFill>
          <a:ln w="25400">
            <a:noFill/>
          </a:ln>
          <a:effectLst>
            <a:outerShdw blurRad="225425" dist="38100" dir="5220000" algn="ctr">
              <a:srgbClr val="000000">
                <a:alpha val="33000"/>
              </a:srgbClr>
            </a:outerShdw>
          </a:effectLst>
          <a:scene3d>
            <a:camera prst="perspectiveRelaxed" fov="2700000">
              <a:rot lat="18000000" lon="0" rev="0"/>
            </a:camera>
            <a:lightRig rig="flat" dir="t"/>
          </a:scene3d>
          <a:sp3d extrusionH="127000" contourW="19050">
            <a:bevelT w="101600" prst="convex"/>
            <a:bevelB w="0" h="25400"/>
            <a:contourClr>
              <a:schemeClr val="bg1"/>
            </a:contourClr>
          </a:sp3d>
        </p:spPr>
        <p:style>
          <a:lnRef idx="1">
            <a:schemeClr val="accent2"/>
          </a:lnRef>
          <a:fillRef idx="3">
            <a:schemeClr val="accent2"/>
          </a:fillRef>
          <a:effectRef idx="2">
            <a:schemeClr val="accent2"/>
          </a:effectRef>
          <a:fontRef idx="minor">
            <a:schemeClr val="lt1"/>
          </a:fontRef>
        </p:style>
        <p:txBody>
          <a:bodyPr anchor="ctr">
            <a:sp3d/>
          </a:bodyPr>
          <a:lstStyle/>
          <a:p>
            <a:pPr algn="ctr" eaLnBrk="0" fontAlgn="ctr" hangingPunct="0">
              <a:spcBef>
                <a:spcPts val="0"/>
              </a:spcBef>
              <a:spcAft>
                <a:spcPts val="0"/>
              </a:spcAft>
              <a:buClr>
                <a:srgbClr val="FF0000"/>
              </a:buClr>
              <a:buSzPct val="70000"/>
              <a:defRPr/>
            </a:pPr>
            <a:endParaRPr lang="zh-CN" altLang="en-US" sz="1600" b="1" dirty="0">
              <a:solidFill>
                <a:schemeClr val="bg1"/>
              </a:solidFill>
              <a:latin typeface="微软雅黑" pitchFamily="34" charset="-122"/>
              <a:ea typeface="微软雅黑" pitchFamily="34" charset="-122"/>
            </a:endParaRPr>
          </a:p>
        </p:txBody>
      </p:sp>
      <p:sp>
        <p:nvSpPr>
          <p:cNvPr id="3" name="左箭头 2"/>
          <p:cNvSpPr/>
          <p:nvPr/>
        </p:nvSpPr>
        <p:spPr>
          <a:xfrm flipH="1">
            <a:off x="3789258" y="2197121"/>
            <a:ext cx="1620000" cy="1620000"/>
          </a:xfrm>
          <a:prstGeom prst="leftArrow">
            <a:avLst>
              <a:gd name="adj1" fmla="val 63711"/>
              <a:gd name="adj2" fmla="val 34802"/>
            </a:avLst>
          </a:prstGeom>
          <a:gradFill flip="none" rotWithShape="1">
            <a:gsLst>
              <a:gs pos="0">
                <a:schemeClr val="bg1">
                  <a:lumMod val="50000"/>
                </a:schemeClr>
              </a:gs>
              <a:gs pos="100000">
                <a:schemeClr val="bg1">
                  <a:lumMod val="75000"/>
                </a:schemeClr>
              </a:gs>
            </a:gsLst>
            <a:lin ang="0" scaled="1"/>
            <a:tileRect/>
          </a:gradFill>
          <a:ln w="25400">
            <a:noFill/>
          </a:ln>
          <a:effectLst>
            <a:outerShdw blurRad="225425" dist="38100" dir="5220000" algn="ctr">
              <a:srgbClr val="000000">
                <a:alpha val="33000"/>
              </a:srgbClr>
            </a:outerShdw>
          </a:effectLst>
          <a:scene3d>
            <a:camera prst="perspectiveRelaxed">
              <a:rot lat="17973603" lon="0" rev="0"/>
            </a:camera>
            <a:lightRig rig="flat" dir="t"/>
          </a:scene3d>
          <a:sp3d extrusionH="127000" contourW="19050">
            <a:bevelT w="101600" prst="artDeco"/>
            <a:bevelB w="0" h="0"/>
            <a:contourClr>
              <a:schemeClr val="bg1"/>
            </a:contourClr>
          </a:sp3d>
        </p:spPr>
        <p:style>
          <a:lnRef idx="1">
            <a:schemeClr val="accent2"/>
          </a:lnRef>
          <a:fillRef idx="3">
            <a:schemeClr val="accent2"/>
          </a:fillRef>
          <a:effectRef idx="2">
            <a:schemeClr val="accent2"/>
          </a:effectRef>
          <a:fontRef idx="minor">
            <a:schemeClr val="lt1"/>
          </a:fontRef>
        </p:style>
        <p:txBody>
          <a:bodyPr anchor="ctr">
            <a:sp3d/>
          </a:bodyPr>
          <a:lstStyle/>
          <a:p>
            <a:pPr algn="ctr" eaLnBrk="0" fontAlgn="ctr" hangingPunct="0">
              <a:spcBef>
                <a:spcPts val="0"/>
              </a:spcBef>
              <a:spcAft>
                <a:spcPts val="0"/>
              </a:spcAft>
              <a:buClr>
                <a:srgbClr val="FF0000"/>
              </a:buClr>
              <a:buSzPct val="70000"/>
              <a:defRPr/>
            </a:pPr>
            <a:endParaRPr lang="zh-CN" altLang="en-US" sz="1600" b="1" dirty="0">
              <a:solidFill>
                <a:schemeClr val="bg1"/>
              </a:solidFill>
              <a:latin typeface="微软雅黑" pitchFamily="34" charset="-122"/>
              <a:ea typeface="微软雅黑" pitchFamily="34" charset="-122"/>
            </a:endParaRPr>
          </a:p>
        </p:txBody>
      </p:sp>
      <p:sp>
        <p:nvSpPr>
          <p:cNvPr id="5" name="TextBox 24"/>
          <p:cNvSpPr txBox="1">
            <a:spLocks noChangeArrowheads="1"/>
          </p:cNvSpPr>
          <p:nvPr/>
        </p:nvSpPr>
        <p:spPr bwMode="auto">
          <a:xfrm>
            <a:off x="3796626" y="2892299"/>
            <a:ext cx="1352550" cy="307975"/>
          </a:xfrm>
          <a:prstGeom prst="rect">
            <a:avLst/>
          </a:prstGeom>
          <a:noFill/>
          <a:ln w="9525">
            <a:noFill/>
            <a:miter lim="800000"/>
            <a:headEnd/>
            <a:tailEnd/>
          </a:ln>
        </p:spPr>
        <p:txBody>
          <a:bodyPr anchor="ctr">
            <a:spAutoFit/>
          </a:bodyPr>
          <a:lstStyle/>
          <a:p>
            <a:pPr algn="ctr" defTabSz="912813" eaLnBrk="0" fontAlgn="auto" hangingPunct="0">
              <a:spcBef>
                <a:spcPts val="0"/>
              </a:spcBef>
              <a:spcAft>
                <a:spcPts val="0"/>
              </a:spcAft>
              <a:buClr>
                <a:schemeClr val="hlink"/>
              </a:buClr>
              <a:buSzPct val="80000"/>
              <a:tabLst>
                <a:tab pos="136525" algn="l"/>
              </a:tabLst>
              <a:defRPr/>
            </a:pPr>
            <a:r>
              <a:rPr lang="zh-CN" altLang="en-US" sz="1400" spc="50" dirty="0">
                <a:ln w="11430"/>
                <a:solidFill>
                  <a:schemeClr val="accent2"/>
                </a:solidFill>
                <a:effectLst/>
                <a:latin typeface="微软雅黑" pitchFamily="34" charset="-122"/>
                <a:ea typeface="微软雅黑" pitchFamily="34" charset="-122"/>
              </a:rPr>
              <a:t>递进说明</a:t>
            </a:r>
          </a:p>
        </p:txBody>
      </p:sp>
      <p:sp>
        <p:nvSpPr>
          <p:cNvPr id="6" name="环形箭头 5"/>
          <p:cNvSpPr>
            <a:spLocks noChangeAspect="1"/>
          </p:cNvSpPr>
          <p:nvPr/>
        </p:nvSpPr>
        <p:spPr bwMode="auto">
          <a:xfrm>
            <a:off x="1098467" y="1599633"/>
            <a:ext cx="2592000" cy="2592000"/>
          </a:xfrm>
          <a:prstGeom prst="circularArrow">
            <a:avLst>
              <a:gd name="adj1" fmla="val 7751"/>
              <a:gd name="adj2" fmla="val 910083"/>
              <a:gd name="adj3" fmla="val 1170549"/>
              <a:gd name="adj4" fmla="val 3031870"/>
              <a:gd name="adj5" fmla="val 7753"/>
            </a:avLst>
          </a:prstGeom>
          <a:solidFill>
            <a:schemeClr val="bg1">
              <a:lumMod val="50000"/>
            </a:schemeClr>
          </a:solidFill>
          <a:ln>
            <a:noFill/>
          </a:ln>
          <a:effectLst>
            <a:outerShdw blurRad="50800" dist="38100" rotWithShape="0">
              <a:srgbClr val="000000">
                <a:alpha val="40000"/>
              </a:srgbClr>
            </a:outerShdw>
          </a:effectLst>
          <a:scene3d>
            <a:camera prst="perspectiveRelaxed">
              <a:rot lat="17673596" lon="0" rev="0"/>
            </a:camera>
            <a:lightRig rig="balanced" dir="t">
              <a:rot lat="0" lon="0" rev="11400000"/>
            </a:lightRig>
          </a:scene3d>
          <a:sp3d extrusionH="158750" contourW="12700" prstMaterial="plastic">
            <a:bevelT w="101600" prst="artDeco"/>
            <a:bevelB w="0" h="25400"/>
            <a:contourClr>
              <a:schemeClr val="bg1">
                <a:lumMod val="50000"/>
              </a:schemeClr>
            </a:contourClr>
          </a:sp3d>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zh-CN" altLang="en-US" dirty="0">
              <a:ea typeface="微软雅黑" pitchFamily="34" charset="-122"/>
            </a:endParaRPr>
          </a:p>
        </p:txBody>
      </p:sp>
      <p:sp>
        <p:nvSpPr>
          <p:cNvPr id="7" name="Oval 93"/>
          <p:cNvSpPr>
            <a:spLocks noChangeArrowheads="1"/>
          </p:cNvSpPr>
          <p:nvPr/>
        </p:nvSpPr>
        <p:spPr bwMode="auto">
          <a:xfrm>
            <a:off x="1707457" y="1359617"/>
            <a:ext cx="1440000" cy="1151456"/>
          </a:xfrm>
          <a:prstGeom prst="ellipse">
            <a:avLst/>
          </a:prstGeom>
          <a:solidFill>
            <a:schemeClr val="bg1">
              <a:lumMod val="50000"/>
            </a:schemeClr>
          </a:solidFill>
          <a:ln w="25400">
            <a:noFill/>
          </a:ln>
          <a:effectLst>
            <a:outerShdw blurRad="225425" dist="38100" dir="5220000" algn="ctr">
              <a:srgbClr val="000000">
                <a:alpha val="33000"/>
              </a:srgbClr>
            </a:outerShdw>
          </a:effectLst>
          <a:scene3d>
            <a:camera prst="perspectiveRelaxed" fov="1800000"/>
            <a:lightRig rig="flat" dir="t"/>
          </a:scene3d>
          <a:sp3d extrusionH="1270000" contourW="19050">
            <a:bevelT w="101600" prst="convex"/>
            <a:bevelB w="0" h="38100"/>
            <a:contourClr>
              <a:schemeClr val="bg1"/>
            </a:contourClr>
          </a:sp3d>
        </p:spPr>
        <p:style>
          <a:lnRef idx="1">
            <a:schemeClr val="accent2"/>
          </a:lnRef>
          <a:fillRef idx="3">
            <a:schemeClr val="accent2"/>
          </a:fillRef>
          <a:effectRef idx="2">
            <a:schemeClr val="accent2"/>
          </a:effectRef>
          <a:fontRef idx="minor">
            <a:schemeClr val="lt1"/>
          </a:fontRef>
        </p:style>
        <p:txBody>
          <a:bodyPr anchor="ctr">
            <a:sp3d/>
          </a:bodyPr>
          <a:lstStyle/>
          <a:p>
            <a:pPr algn="ctr" eaLnBrk="0" fontAlgn="ctr" hangingPunct="0">
              <a:spcBef>
                <a:spcPts val="0"/>
              </a:spcBef>
              <a:spcAft>
                <a:spcPts val="0"/>
              </a:spcAft>
              <a:buClr>
                <a:srgbClr val="FF0000"/>
              </a:buClr>
              <a:buSzPct val="70000"/>
              <a:defRPr/>
            </a:pPr>
            <a:endParaRPr lang="zh-CN" altLang="en-US" sz="1600" b="1">
              <a:solidFill>
                <a:schemeClr val="bg1"/>
              </a:solidFill>
              <a:effectLst/>
              <a:latin typeface="微软雅黑" pitchFamily="34" charset="-122"/>
              <a:ea typeface="微软雅黑" pitchFamily="34" charset="-122"/>
            </a:endParaRPr>
          </a:p>
        </p:txBody>
      </p:sp>
      <p:sp>
        <p:nvSpPr>
          <p:cNvPr id="8" name="TextBox 7"/>
          <p:cNvSpPr txBox="1"/>
          <p:nvPr/>
        </p:nvSpPr>
        <p:spPr bwMode="auto">
          <a:xfrm>
            <a:off x="1570466" y="1773763"/>
            <a:ext cx="1713982" cy="307777"/>
          </a:xfrm>
          <a:prstGeom prst="rect">
            <a:avLst/>
          </a:prstGeom>
          <a:noFill/>
          <a:scene3d>
            <a:camera prst="orthographicFront"/>
            <a:lightRig rig="threePt" dir="t"/>
          </a:scene3d>
          <a:sp3d/>
        </p:spPr>
        <p:txBody>
          <a:bodyPr>
            <a:spAutoFit/>
          </a:bodyPr>
          <a:lstStyle/>
          <a:p>
            <a:pPr algn="ctr" fontAlgn="auto">
              <a:spcBef>
                <a:spcPts val="0"/>
              </a:spcBef>
              <a:spcAft>
                <a:spcPts val="0"/>
              </a:spcAft>
              <a:defRPr/>
            </a:pPr>
            <a:r>
              <a:rPr lang="zh-CN" altLang="en-US" sz="1400" dirty="0">
                <a:solidFill>
                  <a:schemeClr val="bg1"/>
                </a:solidFill>
                <a:effectLst/>
                <a:latin typeface="微软雅黑" pitchFamily="34" charset="-122"/>
                <a:ea typeface="微软雅黑" pitchFamily="34" charset="-122"/>
              </a:rPr>
              <a:t>点击添加文本</a:t>
            </a:r>
          </a:p>
        </p:txBody>
      </p:sp>
      <p:sp>
        <p:nvSpPr>
          <p:cNvPr id="13" name="环形箭头 12"/>
          <p:cNvSpPr>
            <a:spLocks noChangeAspect="1"/>
          </p:cNvSpPr>
          <p:nvPr/>
        </p:nvSpPr>
        <p:spPr bwMode="auto">
          <a:xfrm>
            <a:off x="5540161" y="1599633"/>
            <a:ext cx="2592000" cy="2592000"/>
          </a:xfrm>
          <a:prstGeom prst="circularArrow">
            <a:avLst>
              <a:gd name="adj1" fmla="val 7751"/>
              <a:gd name="adj2" fmla="val 910083"/>
              <a:gd name="adj3" fmla="val 1170549"/>
              <a:gd name="adj4" fmla="val 3031870"/>
              <a:gd name="adj5" fmla="val 7753"/>
            </a:avLst>
          </a:prstGeom>
          <a:solidFill>
            <a:schemeClr val="bg2"/>
          </a:solidFill>
          <a:ln>
            <a:noFill/>
          </a:ln>
          <a:effectLst>
            <a:outerShdw blurRad="50800" dist="38100" rotWithShape="0">
              <a:srgbClr val="000000">
                <a:alpha val="40000"/>
              </a:srgbClr>
            </a:outerShdw>
          </a:effectLst>
          <a:scene3d>
            <a:camera prst="perspectiveRelaxed">
              <a:rot lat="17673596" lon="0" rev="0"/>
            </a:camera>
            <a:lightRig rig="balanced" dir="t">
              <a:rot lat="0" lon="0" rev="11400000"/>
            </a:lightRig>
          </a:scene3d>
          <a:sp3d extrusionH="158750" contourW="12700" prstMaterial="plastic">
            <a:bevelT w="101600" prst="artDeco"/>
            <a:bevelB w="0" h="25400"/>
            <a:contourClr>
              <a:schemeClr val="bg2"/>
            </a:contourClr>
          </a:sp3d>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zh-CN" altLang="en-US" dirty="0">
              <a:ea typeface="微软雅黑" pitchFamily="34" charset="-122"/>
            </a:endParaRPr>
          </a:p>
        </p:txBody>
      </p:sp>
      <p:sp>
        <p:nvSpPr>
          <p:cNvPr id="14" name="Oval 93"/>
          <p:cNvSpPr>
            <a:spLocks noChangeArrowheads="1"/>
          </p:cNvSpPr>
          <p:nvPr/>
        </p:nvSpPr>
        <p:spPr bwMode="auto">
          <a:xfrm>
            <a:off x="6149151" y="1359617"/>
            <a:ext cx="1440000" cy="1151456"/>
          </a:xfrm>
          <a:prstGeom prst="ellipse">
            <a:avLst/>
          </a:prstGeom>
          <a:solidFill>
            <a:srgbClr val="005FFA"/>
          </a:solidFill>
          <a:ln w="25400">
            <a:noFill/>
          </a:ln>
          <a:effectLst>
            <a:outerShdw blurRad="225425" dist="38100" dir="5220000" algn="ctr">
              <a:srgbClr val="000000">
                <a:alpha val="33000"/>
              </a:srgbClr>
            </a:outerShdw>
          </a:effectLst>
          <a:scene3d>
            <a:camera prst="perspectiveRelaxed" fov="1800000"/>
            <a:lightRig rig="flat" dir="t"/>
          </a:scene3d>
          <a:sp3d extrusionH="1270000" contourW="19050">
            <a:bevelT w="101600" prst="convex"/>
            <a:bevelB w="0" h="38100"/>
            <a:contourClr>
              <a:schemeClr val="bg1"/>
            </a:contourClr>
          </a:sp3d>
        </p:spPr>
        <p:style>
          <a:lnRef idx="1">
            <a:schemeClr val="accent2"/>
          </a:lnRef>
          <a:fillRef idx="3">
            <a:schemeClr val="accent2"/>
          </a:fillRef>
          <a:effectRef idx="2">
            <a:schemeClr val="accent2"/>
          </a:effectRef>
          <a:fontRef idx="minor">
            <a:schemeClr val="lt1"/>
          </a:fontRef>
        </p:style>
        <p:txBody>
          <a:bodyPr anchor="ctr">
            <a:sp3d/>
          </a:bodyPr>
          <a:lstStyle/>
          <a:p>
            <a:pPr algn="ctr" eaLnBrk="0" fontAlgn="ctr" hangingPunct="0">
              <a:spcBef>
                <a:spcPts val="0"/>
              </a:spcBef>
              <a:spcAft>
                <a:spcPts val="0"/>
              </a:spcAft>
              <a:buClr>
                <a:srgbClr val="FF0000"/>
              </a:buClr>
              <a:buSzPct val="70000"/>
              <a:defRPr/>
            </a:pPr>
            <a:endParaRPr lang="zh-CN" altLang="en-US" sz="1600" b="1">
              <a:solidFill>
                <a:schemeClr val="bg1"/>
              </a:solidFill>
              <a:effectLst/>
              <a:latin typeface="微软雅黑" pitchFamily="34" charset="-122"/>
              <a:ea typeface="微软雅黑" pitchFamily="34" charset="-122"/>
            </a:endParaRPr>
          </a:p>
        </p:txBody>
      </p:sp>
      <p:sp>
        <p:nvSpPr>
          <p:cNvPr id="15" name="TextBox 14"/>
          <p:cNvSpPr txBox="1"/>
          <p:nvPr/>
        </p:nvSpPr>
        <p:spPr bwMode="auto">
          <a:xfrm>
            <a:off x="6012160" y="1773763"/>
            <a:ext cx="1713982" cy="307777"/>
          </a:xfrm>
          <a:prstGeom prst="rect">
            <a:avLst/>
          </a:prstGeom>
          <a:noFill/>
          <a:scene3d>
            <a:camera prst="orthographicFront"/>
            <a:lightRig rig="threePt" dir="t"/>
          </a:scene3d>
          <a:sp3d/>
        </p:spPr>
        <p:txBody>
          <a:bodyPr>
            <a:spAutoFit/>
          </a:bodyPr>
          <a:lstStyle/>
          <a:p>
            <a:pPr algn="ctr" fontAlgn="auto">
              <a:spcBef>
                <a:spcPts val="0"/>
              </a:spcBef>
              <a:spcAft>
                <a:spcPts val="0"/>
              </a:spcAft>
              <a:defRPr/>
            </a:pPr>
            <a:r>
              <a:rPr lang="zh-CN" altLang="en-US" sz="1400" dirty="0">
                <a:solidFill>
                  <a:schemeClr val="bg1"/>
                </a:solidFill>
                <a:effectLst/>
                <a:latin typeface="微软雅黑" pitchFamily="34" charset="-122"/>
                <a:ea typeface="微软雅黑" pitchFamily="34" charset="-122"/>
              </a:rPr>
              <a:t>点击添加文本</a:t>
            </a:r>
          </a:p>
        </p:txBody>
      </p:sp>
      <p:sp>
        <p:nvSpPr>
          <p:cNvPr id="12" name="标题 3"/>
          <p:cNvSpPr txBox="1">
            <a:spLocks/>
          </p:cNvSpPr>
          <p:nvPr/>
        </p:nvSpPr>
        <p:spPr>
          <a:xfrm>
            <a:off x="313184" y="206974"/>
            <a:ext cx="3322712" cy="564576"/>
          </a:xfrm>
          <a:prstGeom prst="rect">
            <a:avLst/>
          </a:prstGeom>
        </p:spPr>
        <p:txBody>
          <a:bodyPr>
            <a:normAutofit fontScale="97500"/>
          </a:bodyPr>
          <a:lstStyle>
            <a:lvl1pPr algn="l" defTabSz="914400" rtl="0" eaLnBrk="1" latinLnBrk="0" hangingPunct="1">
              <a:spcBef>
                <a:spcPct val="0"/>
              </a:spcBef>
              <a:buNone/>
              <a:defRPr sz="2800" kern="1200">
                <a:solidFill>
                  <a:schemeClr val="tx1"/>
                </a:solidFill>
                <a:latin typeface="微软雅黑" pitchFamily="34" charset="-122"/>
                <a:ea typeface="微软雅黑" pitchFamily="34" charset="-122"/>
                <a:cs typeface="+mj-cs"/>
              </a:defRPr>
            </a:lvl1pPr>
          </a:lstStyle>
          <a:p>
            <a:r>
              <a:rPr lang="zh-CN" altLang="en-US" dirty="0">
                <a:solidFill>
                  <a:schemeClr val="tx2">
                    <a:lumMod val="50000"/>
                  </a:schemeClr>
                </a:solidFill>
              </a:rPr>
              <a:t>单击此处添加标题</a:t>
            </a:r>
          </a:p>
        </p:txBody>
      </p:sp>
    </p:spTree>
    <p:extLst>
      <p:ext uri="{BB962C8B-B14F-4D97-AF65-F5344CB8AC3E}">
        <p14:creationId xmlns:p14="http://schemas.microsoft.com/office/powerpoint/2010/main" val="2897912511"/>
      </p:ext>
    </p:extLst>
  </p:cSld>
  <p:clrMapOvr>
    <a:masterClrMapping/>
  </p:clrMapOvr>
  <p:transition spd="med" advClick="0" advTm="100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left)">
                                      <p:cBhvr>
                                        <p:cTn id="7" dur="750"/>
                                        <p:tgtEl>
                                          <p:spTgt spid="12"/>
                                        </p:tgtEl>
                                      </p:cBhvr>
                                    </p:animEffect>
                                  </p:childTnLst>
                                </p:cTn>
                              </p:par>
                            </p:childTnLst>
                          </p:cTn>
                        </p:par>
                        <p:par>
                          <p:cTn id="8" fill="hold">
                            <p:stCondLst>
                              <p:cond delay="750"/>
                            </p:stCondLst>
                            <p:childTnLst>
                              <p:par>
                                <p:cTn id="9" presetID="37" presetClass="entr" presetSubtype="0"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750"/>
                                        <p:tgtEl>
                                          <p:spTgt spid="2"/>
                                        </p:tgtEl>
                                      </p:cBhvr>
                                    </p:animEffect>
                                    <p:anim calcmode="lin" valueType="num">
                                      <p:cBhvr>
                                        <p:cTn id="12" dur="750" fill="hold"/>
                                        <p:tgtEl>
                                          <p:spTgt spid="2"/>
                                        </p:tgtEl>
                                        <p:attrNameLst>
                                          <p:attrName>ppt_x</p:attrName>
                                        </p:attrNameLst>
                                      </p:cBhvr>
                                      <p:tavLst>
                                        <p:tav tm="0">
                                          <p:val>
                                            <p:strVal val="#ppt_x"/>
                                          </p:val>
                                        </p:tav>
                                        <p:tav tm="100000">
                                          <p:val>
                                            <p:strVal val="#ppt_x"/>
                                          </p:val>
                                        </p:tav>
                                      </p:tavLst>
                                    </p:anim>
                                    <p:anim calcmode="lin" valueType="num">
                                      <p:cBhvr>
                                        <p:cTn id="13" dur="675" decel="100000" fill="hold"/>
                                        <p:tgtEl>
                                          <p:spTgt spid="2"/>
                                        </p:tgtEl>
                                        <p:attrNameLst>
                                          <p:attrName>ppt_y</p:attrName>
                                        </p:attrNameLst>
                                      </p:cBhvr>
                                      <p:tavLst>
                                        <p:tav tm="0">
                                          <p:val>
                                            <p:strVal val="#ppt_y+1"/>
                                          </p:val>
                                        </p:tav>
                                        <p:tav tm="100000">
                                          <p:val>
                                            <p:strVal val="#ppt_y-.03"/>
                                          </p:val>
                                        </p:tav>
                                      </p:tavLst>
                                    </p:anim>
                                    <p:anim calcmode="lin" valueType="num">
                                      <p:cBhvr>
                                        <p:cTn id="14" dur="75" accel="100000" fill="hold">
                                          <p:stCondLst>
                                            <p:cond delay="675"/>
                                          </p:stCondLst>
                                        </p:cTn>
                                        <p:tgtEl>
                                          <p:spTgt spid="2"/>
                                        </p:tgtEl>
                                        <p:attrNameLst>
                                          <p:attrName>ppt_y</p:attrName>
                                        </p:attrNameLst>
                                      </p:cBhvr>
                                      <p:tavLst>
                                        <p:tav tm="0">
                                          <p:val>
                                            <p:strVal val="#ppt_y-.03"/>
                                          </p:val>
                                        </p:tav>
                                        <p:tav tm="100000">
                                          <p:val>
                                            <p:strVal val="#ppt_y"/>
                                          </p:val>
                                        </p:tav>
                                      </p:tavLst>
                                    </p:anim>
                                  </p:childTnLst>
                                </p:cTn>
                              </p:par>
                            </p:childTnLst>
                          </p:cTn>
                        </p:par>
                        <p:par>
                          <p:cTn id="15" fill="hold">
                            <p:stCondLst>
                              <p:cond delay="1500"/>
                            </p:stCondLst>
                            <p:childTnLst>
                              <p:par>
                                <p:cTn id="16" presetID="23" presetClass="entr" presetSubtype="16" fill="hold" grpId="0" nodeType="afterEffect">
                                  <p:stCondLst>
                                    <p:cond delay="0"/>
                                  </p:stCondLst>
                                  <p:childTnLst>
                                    <p:set>
                                      <p:cBhvr>
                                        <p:cTn id="17" dur="1" fill="hold">
                                          <p:stCondLst>
                                            <p:cond delay="0"/>
                                          </p:stCondLst>
                                        </p:cTn>
                                        <p:tgtEl>
                                          <p:spTgt spid="6"/>
                                        </p:tgtEl>
                                        <p:attrNameLst>
                                          <p:attrName>style.visibility</p:attrName>
                                        </p:attrNameLst>
                                      </p:cBhvr>
                                      <p:to>
                                        <p:strVal val="visible"/>
                                      </p:to>
                                    </p:set>
                                    <p:anim calcmode="lin" valueType="num">
                                      <p:cBhvr>
                                        <p:cTn id="18" dur="500" fill="hold"/>
                                        <p:tgtEl>
                                          <p:spTgt spid="6"/>
                                        </p:tgtEl>
                                        <p:attrNameLst>
                                          <p:attrName>ppt_w</p:attrName>
                                        </p:attrNameLst>
                                      </p:cBhvr>
                                      <p:tavLst>
                                        <p:tav tm="0">
                                          <p:val>
                                            <p:fltVal val="0"/>
                                          </p:val>
                                        </p:tav>
                                        <p:tav tm="100000">
                                          <p:val>
                                            <p:strVal val="#ppt_w"/>
                                          </p:val>
                                        </p:tav>
                                      </p:tavLst>
                                    </p:anim>
                                    <p:anim calcmode="lin" valueType="num">
                                      <p:cBhvr>
                                        <p:cTn id="19" dur="500" fill="hold"/>
                                        <p:tgtEl>
                                          <p:spTgt spid="6"/>
                                        </p:tgtEl>
                                        <p:attrNameLst>
                                          <p:attrName>ppt_h</p:attrName>
                                        </p:attrNameLst>
                                      </p:cBhvr>
                                      <p:tavLst>
                                        <p:tav tm="0">
                                          <p:val>
                                            <p:fltVal val="0"/>
                                          </p:val>
                                        </p:tav>
                                        <p:tav tm="100000">
                                          <p:val>
                                            <p:strVal val="#ppt_h"/>
                                          </p:val>
                                        </p:tav>
                                      </p:tavLst>
                                    </p:anim>
                                  </p:childTnLst>
                                </p:cTn>
                              </p:par>
                            </p:childTnLst>
                          </p:cTn>
                        </p:par>
                        <p:par>
                          <p:cTn id="20" fill="hold">
                            <p:stCondLst>
                              <p:cond delay="2000"/>
                            </p:stCondLst>
                            <p:childTnLst>
                              <p:par>
                                <p:cTn id="21" presetID="2" presetClass="entr" presetSubtype="1" fill="hold" grpId="0" nodeType="afterEffect">
                                  <p:stCondLst>
                                    <p:cond delay="0"/>
                                  </p:stCondLst>
                                  <p:childTnLst>
                                    <p:set>
                                      <p:cBhvr>
                                        <p:cTn id="22" dur="1" fill="hold">
                                          <p:stCondLst>
                                            <p:cond delay="0"/>
                                          </p:stCondLst>
                                        </p:cTn>
                                        <p:tgtEl>
                                          <p:spTgt spid="7"/>
                                        </p:tgtEl>
                                        <p:attrNameLst>
                                          <p:attrName>style.visibility</p:attrName>
                                        </p:attrNameLst>
                                      </p:cBhvr>
                                      <p:to>
                                        <p:strVal val="visible"/>
                                      </p:to>
                                    </p:set>
                                    <p:anim calcmode="lin" valueType="num">
                                      <p:cBhvr additive="base">
                                        <p:cTn id="23" dur="750" fill="hold"/>
                                        <p:tgtEl>
                                          <p:spTgt spid="7"/>
                                        </p:tgtEl>
                                        <p:attrNameLst>
                                          <p:attrName>ppt_x</p:attrName>
                                        </p:attrNameLst>
                                      </p:cBhvr>
                                      <p:tavLst>
                                        <p:tav tm="0">
                                          <p:val>
                                            <p:strVal val="#ppt_x"/>
                                          </p:val>
                                        </p:tav>
                                        <p:tav tm="100000">
                                          <p:val>
                                            <p:strVal val="#ppt_x"/>
                                          </p:val>
                                        </p:tav>
                                      </p:tavLst>
                                    </p:anim>
                                    <p:anim calcmode="lin" valueType="num">
                                      <p:cBhvr additive="base">
                                        <p:cTn id="24" dur="750" fill="hold"/>
                                        <p:tgtEl>
                                          <p:spTgt spid="7"/>
                                        </p:tgtEl>
                                        <p:attrNameLst>
                                          <p:attrName>ppt_y</p:attrName>
                                        </p:attrNameLst>
                                      </p:cBhvr>
                                      <p:tavLst>
                                        <p:tav tm="0">
                                          <p:val>
                                            <p:strVal val="0-#ppt_h/2"/>
                                          </p:val>
                                        </p:tav>
                                        <p:tav tm="100000">
                                          <p:val>
                                            <p:strVal val="#ppt_y"/>
                                          </p:val>
                                        </p:tav>
                                      </p:tavLst>
                                    </p:anim>
                                  </p:childTnLst>
                                </p:cTn>
                              </p:par>
                            </p:childTnLst>
                          </p:cTn>
                        </p:par>
                        <p:par>
                          <p:cTn id="25" fill="hold">
                            <p:stCondLst>
                              <p:cond delay="2750"/>
                            </p:stCondLst>
                            <p:childTnLst>
                              <p:par>
                                <p:cTn id="26" presetID="12" presetClass="entr" presetSubtype="4" fill="hold" grpId="0" nodeType="afterEffect">
                                  <p:stCondLst>
                                    <p:cond delay="0"/>
                                  </p:stCondLst>
                                  <p:childTnLst>
                                    <p:set>
                                      <p:cBhvr>
                                        <p:cTn id="27" dur="1" fill="hold">
                                          <p:stCondLst>
                                            <p:cond delay="0"/>
                                          </p:stCondLst>
                                        </p:cTn>
                                        <p:tgtEl>
                                          <p:spTgt spid="8"/>
                                        </p:tgtEl>
                                        <p:attrNameLst>
                                          <p:attrName>style.visibility</p:attrName>
                                        </p:attrNameLst>
                                      </p:cBhvr>
                                      <p:to>
                                        <p:strVal val="visible"/>
                                      </p:to>
                                    </p:set>
                                    <p:animEffect transition="in" filter="slide(fromBottom)">
                                      <p:cBhvr>
                                        <p:cTn id="28" dur="500"/>
                                        <p:tgtEl>
                                          <p:spTgt spid="8"/>
                                        </p:tgtEl>
                                      </p:cBhvr>
                                    </p:animEffect>
                                  </p:childTnLst>
                                </p:cTn>
                              </p:par>
                            </p:childTnLst>
                          </p:cTn>
                        </p:par>
                        <p:par>
                          <p:cTn id="29" fill="hold">
                            <p:stCondLst>
                              <p:cond delay="3250"/>
                            </p:stCondLst>
                            <p:childTnLst>
                              <p:par>
                                <p:cTn id="30" presetID="2" presetClass="entr" presetSubtype="8" fill="hold" grpId="0" nodeType="afterEffect">
                                  <p:stCondLst>
                                    <p:cond delay="0"/>
                                  </p:stCondLst>
                                  <p:childTnLst>
                                    <p:set>
                                      <p:cBhvr>
                                        <p:cTn id="31" dur="1" fill="hold">
                                          <p:stCondLst>
                                            <p:cond delay="0"/>
                                          </p:stCondLst>
                                        </p:cTn>
                                        <p:tgtEl>
                                          <p:spTgt spid="3"/>
                                        </p:tgtEl>
                                        <p:attrNameLst>
                                          <p:attrName>style.visibility</p:attrName>
                                        </p:attrNameLst>
                                      </p:cBhvr>
                                      <p:to>
                                        <p:strVal val="visible"/>
                                      </p:to>
                                    </p:set>
                                    <p:anim calcmode="lin" valueType="num">
                                      <p:cBhvr additive="base">
                                        <p:cTn id="32" dur="750" fill="hold"/>
                                        <p:tgtEl>
                                          <p:spTgt spid="3"/>
                                        </p:tgtEl>
                                        <p:attrNameLst>
                                          <p:attrName>ppt_x</p:attrName>
                                        </p:attrNameLst>
                                      </p:cBhvr>
                                      <p:tavLst>
                                        <p:tav tm="0">
                                          <p:val>
                                            <p:strVal val="0-#ppt_w/2"/>
                                          </p:val>
                                        </p:tav>
                                        <p:tav tm="100000">
                                          <p:val>
                                            <p:strVal val="#ppt_x"/>
                                          </p:val>
                                        </p:tav>
                                      </p:tavLst>
                                    </p:anim>
                                    <p:anim calcmode="lin" valueType="num">
                                      <p:cBhvr additive="base">
                                        <p:cTn id="33" dur="750" fill="hold"/>
                                        <p:tgtEl>
                                          <p:spTgt spid="3"/>
                                        </p:tgtEl>
                                        <p:attrNameLst>
                                          <p:attrName>ppt_y</p:attrName>
                                        </p:attrNameLst>
                                      </p:cBhvr>
                                      <p:tavLst>
                                        <p:tav tm="0">
                                          <p:val>
                                            <p:strVal val="#ppt_y"/>
                                          </p:val>
                                        </p:tav>
                                        <p:tav tm="100000">
                                          <p:val>
                                            <p:strVal val="#ppt_y"/>
                                          </p:val>
                                        </p:tav>
                                      </p:tavLst>
                                    </p:anim>
                                  </p:childTnLst>
                                </p:cTn>
                              </p:par>
                            </p:childTnLst>
                          </p:cTn>
                        </p:par>
                        <p:par>
                          <p:cTn id="34" fill="hold">
                            <p:stCondLst>
                              <p:cond delay="4000"/>
                            </p:stCondLst>
                            <p:childTnLst>
                              <p:par>
                                <p:cTn id="35" presetID="12" presetClass="entr" presetSubtype="8" fill="hold" grpId="0" nodeType="afterEffect">
                                  <p:stCondLst>
                                    <p:cond delay="0"/>
                                  </p:stCondLst>
                                  <p:childTnLst>
                                    <p:set>
                                      <p:cBhvr>
                                        <p:cTn id="36" dur="1" fill="hold">
                                          <p:stCondLst>
                                            <p:cond delay="0"/>
                                          </p:stCondLst>
                                        </p:cTn>
                                        <p:tgtEl>
                                          <p:spTgt spid="5"/>
                                        </p:tgtEl>
                                        <p:attrNameLst>
                                          <p:attrName>style.visibility</p:attrName>
                                        </p:attrNameLst>
                                      </p:cBhvr>
                                      <p:to>
                                        <p:strVal val="visible"/>
                                      </p:to>
                                    </p:set>
                                    <p:animEffect transition="in" filter="slide(fromLeft)">
                                      <p:cBhvr>
                                        <p:cTn id="37" dur="500"/>
                                        <p:tgtEl>
                                          <p:spTgt spid="5"/>
                                        </p:tgtEl>
                                      </p:cBhvr>
                                    </p:animEffect>
                                  </p:childTnLst>
                                </p:cTn>
                              </p:par>
                            </p:childTnLst>
                          </p:cTn>
                        </p:par>
                        <p:par>
                          <p:cTn id="38" fill="hold">
                            <p:stCondLst>
                              <p:cond delay="4500"/>
                            </p:stCondLst>
                            <p:childTnLst>
                              <p:par>
                                <p:cTn id="39" presetID="23" presetClass="entr" presetSubtype="16" fill="hold" grpId="0" nodeType="afterEffect">
                                  <p:stCondLst>
                                    <p:cond delay="0"/>
                                  </p:stCondLst>
                                  <p:childTnLst>
                                    <p:set>
                                      <p:cBhvr>
                                        <p:cTn id="40" dur="1" fill="hold">
                                          <p:stCondLst>
                                            <p:cond delay="0"/>
                                          </p:stCondLst>
                                        </p:cTn>
                                        <p:tgtEl>
                                          <p:spTgt spid="13"/>
                                        </p:tgtEl>
                                        <p:attrNameLst>
                                          <p:attrName>style.visibility</p:attrName>
                                        </p:attrNameLst>
                                      </p:cBhvr>
                                      <p:to>
                                        <p:strVal val="visible"/>
                                      </p:to>
                                    </p:set>
                                    <p:anim calcmode="lin" valueType="num">
                                      <p:cBhvr>
                                        <p:cTn id="41" dur="500" fill="hold"/>
                                        <p:tgtEl>
                                          <p:spTgt spid="13"/>
                                        </p:tgtEl>
                                        <p:attrNameLst>
                                          <p:attrName>ppt_w</p:attrName>
                                        </p:attrNameLst>
                                      </p:cBhvr>
                                      <p:tavLst>
                                        <p:tav tm="0">
                                          <p:val>
                                            <p:fltVal val="0"/>
                                          </p:val>
                                        </p:tav>
                                        <p:tav tm="100000">
                                          <p:val>
                                            <p:strVal val="#ppt_w"/>
                                          </p:val>
                                        </p:tav>
                                      </p:tavLst>
                                    </p:anim>
                                    <p:anim calcmode="lin" valueType="num">
                                      <p:cBhvr>
                                        <p:cTn id="42" dur="500" fill="hold"/>
                                        <p:tgtEl>
                                          <p:spTgt spid="13"/>
                                        </p:tgtEl>
                                        <p:attrNameLst>
                                          <p:attrName>ppt_h</p:attrName>
                                        </p:attrNameLst>
                                      </p:cBhvr>
                                      <p:tavLst>
                                        <p:tav tm="0">
                                          <p:val>
                                            <p:fltVal val="0"/>
                                          </p:val>
                                        </p:tav>
                                        <p:tav tm="100000">
                                          <p:val>
                                            <p:strVal val="#ppt_h"/>
                                          </p:val>
                                        </p:tav>
                                      </p:tavLst>
                                    </p:anim>
                                  </p:childTnLst>
                                </p:cTn>
                              </p:par>
                            </p:childTnLst>
                          </p:cTn>
                        </p:par>
                        <p:par>
                          <p:cTn id="43" fill="hold">
                            <p:stCondLst>
                              <p:cond delay="5000"/>
                            </p:stCondLst>
                            <p:childTnLst>
                              <p:par>
                                <p:cTn id="44" presetID="2" presetClass="entr" presetSubtype="1" fill="hold" grpId="0" nodeType="afterEffect">
                                  <p:stCondLst>
                                    <p:cond delay="0"/>
                                  </p:stCondLst>
                                  <p:childTnLst>
                                    <p:set>
                                      <p:cBhvr>
                                        <p:cTn id="45" dur="1" fill="hold">
                                          <p:stCondLst>
                                            <p:cond delay="0"/>
                                          </p:stCondLst>
                                        </p:cTn>
                                        <p:tgtEl>
                                          <p:spTgt spid="14"/>
                                        </p:tgtEl>
                                        <p:attrNameLst>
                                          <p:attrName>style.visibility</p:attrName>
                                        </p:attrNameLst>
                                      </p:cBhvr>
                                      <p:to>
                                        <p:strVal val="visible"/>
                                      </p:to>
                                    </p:set>
                                    <p:anim calcmode="lin" valueType="num">
                                      <p:cBhvr additive="base">
                                        <p:cTn id="46" dur="750" fill="hold"/>
                                        <p:tgtEl>
                                          <p:spTgt spid="14"/>
                                        </p:tgtEl>
                                        <p:attrNameLst>
                                          <p:attrName>ppt_x</p:attrName>
                                        </p:attrNameLst>
                                      </p:cBhvr>
                                      <p:tavLst>
                                        <p:tav tm="0">
                                          <p:val>
                                            <p:strVal val="#ppt_x"/>
                                          </p:val>
                                        </p:tav>
                                        <p:tav tm="100000">
                                          <p:val>
                                            <p:strVal val="#ppt_x"/>
                                          </p:val>
                                        </p:tav>
                                      </p:tavLst>
                                    </p:anim>
                                    <p:anim calcmode="lin" valueType="num">
                                      <p:cBhvr additive="base">
                                        <p:cTn id="47" dur="750" fill="hold"/>
                                        <p:tgtEl>
                                          <p:spTgt spid="14"/>
                                        </p:tgtEl>
                                        <p:attrNameLst>
                                          <p:attrName>ppt_y</p:attrName>
                                        </p:attrNameLst>
                                      </p:cBhvr>
                                      <p:tavLst>
                                        <p:tav tm="0">
                                          <p:val>
                                            <p:strVal val="0-#ppt_h/2"/>
                                          </p:val>
                                        </p:tav>
                                        <p:tav tm="100000">
                                          <p:val>
                                            <p:strVal val="#ppt_y"/>
                                          </p:val>
                                        </p:tav>
                                      </p:tavLst>
                                    </p:anim>
                                  </p:childTnLst>
                                </p:cTn>
                              </p:par>
                            </p:childTnLst>
                          </p:cTn>
                        </p:par>
                        <p:par>
                          <p:cTn id="48" fill="hold">
                            <p:stCondLst>
                              <p:cond delay="5750"/>
                            </p:stCondLst>
                            <p:childTnLst>
                              <p:par>
                                <p:cTn id="49" presetID="12" presetClass="entr" presetSubtype="4" fill="hold" grpId="0" nodeType="after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slide(fromBottom)">
                                      <p:cBhvr>
                                        <p:cTn id="51"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5" grpId="0"/>
      <p:bldP spid="6" grpId="0" animBg="1"/>
      <p:bldP spid="7" grpId="0" animBg="1"/>
      <p:bldP spid="8" grpId="0"/>
      <p:bldP spid="13" grpId="0" animBg="1"/>
      <p:bldP spid="14" grpId="0" animBg="1"/>
      <p:bldP spid="15" grpId="0"/>
      <p:bldP spid="1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1" name="Picture 6"/>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77049" y="2887702"/>
            <a:ext cx="2704114" cy="1543678"/>
          </a:xfrm>
          <a:prstGeom prst="rect">
            <a:avLst/>
          </a:prstGeom>
          <a:gradFill flip="none" rotWithShape="1">
            <a:gsLst>
              <a:gs pos="0">
                <a:srgbClr val="004FD0"/>
              </a:gs>
              <a:gs pos="100000">
                <a:srgbClr val="0099FF"/>
              </a:gs>
            </a:gsLst>
            <a:lin ang="16200000" scaled="1"/>
            <a:tileRect/>
          </a:gradFill>
          <a:ln>
            <a:noFill/>
          </a:ln>
          <a:extLst/>
        </p:spPr>
      </p:pic>
      <p:pic>
        <p:nvPicPr>
          <p:cNvPr id="122"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77050" y="1131590"/>
            <a:ext cx="2704114" cy="1543676"/>
          </a:xfrm>
          <a:prstGeom prst="rect">
            <a:avLst/>
          </a:prstGeom>
          <a:gradFill flip="none" rotWithShape="1">
            <a:gsLst>
              <a:gs pos="0">
                <a:schemeClr val="tx1">
                  <a:lumMod val="75000"/>
                  <a:shade val="30000"/>
                  <a:satMod val="115000"/>
                </a:schemeClr>
              </a:gs>
              <a:gs pos="50000">
                <a:schemeClr val="tx1">
                  <a:lumMod val="75000"/>
                  <a:shade val="67500"/>
                  <a:satMod val="115000"/>
                </a:schemeClr>
              </a:gs>
              <a:gs pos="100000">
                <a:schemeClr val="tx1">
                  <a:lumMod val="75000"/>
                  <a:shade val="100000"/>
                  <a:satMod val="115000"/>
                </a:schemeClr>
              </a:gs>
            </a:gsLst>
            <a:lin ang="16200000" scaled="1"/>
            <a:tileRect/>
          </a:gradFill>
          <a:ln>
            <a:noFill/>
            <a:headEnd type="none" w="med" len="med"/>
            <a:tailEnd type="none" w="med" len="med"/>
          </a:ln>
          <a:extLst/>
        </p:spPr>
      </p:pic>
      <p:grpSp>
        <p:nvGrpSpPr>
          <p:cNvPr id="123" name="组合 122"/>
          <p:cNvGrpSpPr/>
          <p:nvPr/>
        </p:nvGrpSpPr>
        <p:grpSpPr>
          <a:xfrm>
            <a:off x="3941237" y="1131590"/>
            <a:ext cx="4231163" cy="729614"/>
            <a:chOff x="3725213" y="857250"/>
            <a:chExt cx="5028160" cy="867047"/>
          </a:xfrm>
          <a:gradFill flip="none" rotWithShape="1">
            <a:gsLst>
              <a:gs pos="0">
                <a:schemeClr val="tx1">
                  <a:lumMod val="75000"/>
                  <a:shade val="30000"/>
                  <a:satMod val="115000"/>
                </a:schemeClr>
              </a:gs>
              <a:gs pos="50000">
                <a:schemeClr val="tx1">
                  <a:lumMod val="75000"/>
                  <a:shade val="67500"/>
                  <a:satMod val="115000"/>
                </a:schemeClr>
              </a:gs>
              <a:gs pos="100000">
                <a:schemeClr val="tx1">
                  <a:lumMod val="75000"/>
                  <a:shade val="100000"/>
                  <a:satMod val="115000"/>
                </a:schemeClr>
              </a:gs>
            </a:gsLst>
            <a:lin ang="16200000" scaled="1"/>
            <a:tileRect/>
          </a:gradFill>
        </p:grpSpPr>
        <p:sp>
          <p:nvSpPr>
            <p:cNvPr id="124" name="Light Blue"/>
            <p:cNvSpPr/>
            <p:nvPr/>
          </p:nvSpPr>
          <p:spPr bwMode="auto">
            <a:xfrm>
              <a:off x="3725213" y="858362"/>
              <a:ext cx="1254500" cy="865935"/>
            </a:xfrm>
            <a:prstGeom prst="roundRect">
              <a:avLst>
                <a:gd name="adj" fmla="val 0"/>
              </a:avLst>
            </a:prstGeom>
            <a:grp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40" tIns="91440" rIns="45720" bIns="91440" numCol="1" rtlCol="0" anchor="ctr" anchorCtr="0" compatLnSpc="1">
              <a:prstTxWarp prst="textNoShape">
                <a:avLst/>
              </a:prstTxWarp>
            </a:bodyPr>
            <a:lstStyle/>
            <a:p>
              <a:pPr defTabSz="685666"/>
              <a:r>
                <a:rPr lang="zh-CN" altLang="en-US" sz="1300" b="1" dirty="0">
                  <a:gradFill>
                    <a:gsLst>
                      <a:gs pos="100000">
                        <a:schemeClr val="tx1"/>
                      </a:gs>
                      <a:gs pos="0">
                        <a:schemeClr val="tx1"/>
                      </a:gs>
                    </a:gsLst>
                    <a:lin ang="5400000" scaled="1"/>
                  </a:gradFill>
                  <a:latin typeface="微软雅黑" pitchFamily="34" charset="-122"/>
                  <a:ea typeface="微软雅黑" pitchFamily="34" charset="-122"/>
                  <a:cs typeface="Segoe UI" pitchFamily="34" charset="0"/>
                </a:rPr>
                <a:t>  填加标题</a:t>
              </a:r>
              <a:endParaRPr lang="en-US" sz="1300" b="1" dirty="0">
                <a:gradFill>
                  <a:gsLst>
                    <a:gs pos="100000">
                      <a:schemeClr val="tx1"/>
                    </a:gs>
                    <a:gs pos="0">
                      <a:schemeClr val="tx1"/>
                    </a:gs>
                  </a:gsLst>
                  <a:lin ang="5400000" scaled="1"/>
                </a:gradFill>
                <a:latin typeface="微软雅黑" pitchFamily="34" charset="-122"/>
                <a:ea typeface="微软雅黑" pitchFamily="34" charset="-122"/>
                <a:cs typeface="Segoe UI" pitchFamily="34" charset="0"/>
              </a:endParaRPr>
            </a:p>
          </p:txBody>
        </p:sp>
        <p:sp>
          <p:nvSpPr>
            <p:cNvPr id="125" name="Light Blue"/>
            <p:cNvSpPr/>
            <p:nvPr/>
          </p:nvSpPr>
          <p:spPr bwMode="auto">
            <a:xfrm>
              <a:off x="5064234" y="857250"/>
              <a:ext cx="3689139" cy="865935"/>
            </a:xfrm>
            <a:prstGeom prst="roundRect">
              <a:avLst>
                <a:gd name="adj" fmla="val 0"/>
              </a:avLst>
            </a:prstGeom>
            <a:grp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40" tIns="91440" rIns="45720" bIns="91440" numCol="1" rtlCol="0" anchor="ctr" anchorCtr="0" compatLnSpc="1">
              <a:prstTxWarp prst="textNoShape">
                <a:avLst/>
              </a:prstTxWarp>
            </a:bodyPr>
            <a:lstStyle/>
            <a:p>
              <a:pPr marL="130986" indent="-130986" defTabSz="685666">
                <a:lnSpc>
                  <a:spcPct val="90000"/>
                </a:lnSpc>
                <a:spcBef>
                  <a:spcPts val="675"/>
                </a:spcBef>
                <a:buFont typeface="Arial" pitchFamily="34" charset="0"/>
                <a:buChar char="•"/>
              </a:pPr>
              <a:r>
                <a:rPr lang="zh-CN" altLang="en-US" sz="1100" dirty="0">
                  <a:gradFill>
                    <a:gsLst>
                      <a:gs pos="100000">
                        <a:schemeClr val="tx1"/>
                      </a:gs>
                      <a:gs pos="0">
                        <a:schemeClr val="tx1"/>
                      </a:gs>
                    </a:gsLst>
                    <a:lin ang="5400000" scaled="1"/>
                  </a:gradFill>
                  <a:latin typeface="微软雅黑" pitchFamily="34" charset="-122"/>
                  <a:ea typeface="微软雅黑" pitchFamily="34" charset="-122"/>
                  <a:cs typeface="Segoe UI" pitchFamily="34" charset="0"/>
                </a:rPr>
                <a:t>单击填加文字内容</a:t>
              </a:r>
              <a:endParaRPr lang="en-US" altLang="zh-CN" sz="1100" dirty="0">
                <a:gradFill>
                  <a:gsLst>
                    <a:gs pos="100000">
                      <a:schemeClr val="tx1"/>
                    </a:gs>
                    <a:gs pos="0">
                      <a:schemeClr val="tx1"/>
                    </a:gs>
                  </a:gsLst>
                  <a:lin ang="5400000" scaled="1"/>
                </a:gradFill>
                <a:latin typeface="微软雅黑" pitchFamily="34" charset="-122"/>
                <a:ea typeface="微软雅黑" pitchFamily="34" charset="-122"/>
                <a:cs typeface="Segoe UI" pitchFamily="34" charset="0"/>
              </a:endParaRPr>
            </a:p>
            <a:p>
              <a:pPr marL="130986" indent="-130986" defTabSz="685666">
                <a:lnSpc>
                  <a:spcPct val="90000"/>
                </a:lnSpc>
                <a:spcBef>
                  <a:spcPts val="675"/>
                </a:spcBef>
                <a:buFont typeface="Arial" pitchFamily="34" charset="0"/>
                <a:buChar char="•"/>
              </a:pPr>
              <a:r>
                <a:rPr lang="zh-CN" altLang="en-US" sz="1100" dirty="0">
                  <a:gradFill>
                    <a:gsLst>
                      <a:gs pos="100000">
                        <a:schemeClr val="tx1"/>
                      </a:gs>
                      <a:gs pos="0">
                        <a:schemeClr val="tx1"/>
                      </a:gs>
                    </a:gsLst>
                    <a:lin ang="5400000" scaled="1"/>
                  </a:gradFill>
                  <a:latin typeface="微软雅黑" pitchFamily="34" charset="-122"/>
                  <a:ea typeface="微软雅黑" pitchFamily="34" charset="-122"/>
                  <a:cs typeface="Segoe UI" pitchFamily="34" charset="0"/>
                </a:rPr>
                <a:t>单击填加文字内容</a:t>
              </a:r>
              <a:endParaRPr lang="en-US" sz="1100" baseline="30000" dirty="0">
                <a:gradFill>
                  <a:gsLst>
                    <a:gs pos="100000">
                      <a:schemeClr val="tx1"/>
                    </a:gs>
                    <a:gs pos="0">
                      <a:schemeClr val="tx1"/>
                    </a:gs>
                  </a:gsLst>
                  <a:lin ang="5400000" scaled="1"/>
                </a:gradFill>
                <a:latin typeface="微软雅黑" pitchFamily="34" charset="-122"/>
                <a:ea typeface="微软雅黑" pitchFamily="34" charset="-122"/>
                <a:cs typeface="Segoe UI" pitchFamily="34" charset="0"/>
              </a:endParaRPr>
            </a:p>
          </p:txBody>
        </p:sp>
      </p:grpSp>
      <p:grpSp>
        <p:nvGrpSpPr>
          <p:cNvPr id="126" name="组合 125"/>
          <p:cNvGrpSpPr/>
          <p:nvPr/>
        </p:nvGrpSpPr>
        <p:grpSpPr>
          <a:xfrm>
            <a:off x="3941238" y="1915079"/>
            <a:ext cx="4231162" cy="728679"/>
            <a:chOff x="3725213" y="1825764"/>
            <a:chExt cx="5028160" cy="865936"/>
          </a:xfrm>
          <a:gradFill flip="none" rotWithShape="1">
            <a:gsLst>
              <a:gs pos="0">
                <a:schemeClr val="tx1">
                  <a:lumMod val="75000"/>
                  <a:shade val="30000"/>
                  <a:satMod val="115000"/>
                </a:schemeClr>
              </a:gs>
              <a:gs pos="50000">
                <a:schemeClr val="tx1">
                  <a:lumMod val="75000"/>
                  <a:shade val="67500"/>
                  <a:satMod val="115000"/>
                </a:schemeClr>
              </a:gs>
              <a:gs pos="100000">
                <a:schemeClr val="tx1">
                  <a:lumMod val="75000"/>
                  <a:shade val="100000"/>
                  <a:satMod val="115000"/>
                </a:schemeClr>
              </a:gs>
            </a:gsLst>
            <a:lin ang="16200000" scaled="1"/>
            <a:tileRect/>
          </a:gradFill>
        </p:grpSpPr>
        <p:sp>
          <p:nvSpPr>
            <p:cNvPr id="127" name="Light Blue"/>
            <p:cNvSpPr/>
            <p:nvPr/>
          </p:nvSpPr>
          <p:spPr bwMode="auto">
            <a:xfrm>
              <a:off x="3725213" y="1825765"/>
              <a:ext cx="1254500" cy="865935"/>
            </a:xfrm>
            <a:prstGeom prst="roundRect">
              <a:avLst>
                <a:gd name="adj" fmla="val 0"/>
              </a:avLst>
            </a:prstGeom>
            <a:grp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40" tIns="91440" rIns="45720" bIns="91440" numCol="1" rtlCol="0" anchor="ctr" anchorCtr="0" compatLnSpc="1">
              <a:prstTxWarp prst="textNoShape">
                <a:avLst/>
              </a:prstTxWarp>
            </a:bodyPr>
            <a:lstStyle/>
            <a:p>
              <a:pPr defTabSz="685666"/>
              <a:r>
                <a:rPr lang="zh-CN" altLang="en-US" sz="1300" b="1" dirty="0">
                  <a:gradFill>
                    <a:gsLst>
                      <a:gs pos="100000">
                        <a:schemeClr val="tx1"/>
                      </a:gs>
                      <a:gs pos="0">
                        <a:schemeClr val="tx1"/>
                      </a:gs>
                    </a:gsLst>
                    <a:lin ang="5400000" scaled="1"/>
                  </a:gradFill>
                  <a:latin typeface="微软雅黑" pitchFamily="34" charset="-122"/>
                  <a:ea typeface="微软雅黑" pitchFamily="34" charset="-122"/>
                  <a:cs typeface="Segoe UI" pitchFamily="34" charset="0"/>
                </a:rPr>
                <a:t>  填加标题</a:t>
              </a:r>
              <a:endParaRPr lang="en-US" altLang="zh-CN" sz="1300" b="1" dirty="0">
                <a:gradFill>
                  <a:gsLst>
                    <a:gs pos="100000">
                      <a:schemeClr val="tx1"/>
                    </a:gs>
                    <a:gs pos="0">
                      <a:schemeClr val="tx1"/>
                    </a:gs>
                  </a:gsLst>
                  <a:lin ang="5400000" scaled="1"/>
                </a:gradFill>
                <a:latin typeface="微软雅黑" pitchFamily="34" charset="-122"/>
                <a:ea typeface="微软雅黑" pitchFamily="34" charset="-122"/>
                <a:cs typeface="Segoe UI" pitchFamily="34" charset="0"/>
              </a:endParaRPr>
            </a:p>
          </p:txBody>
        </p:sp>
        <p:sp>
          <p:nvSpPr>
            <p:cNvPr id="128" name="Light Blue"/>
            <p:cNvSpPr/>
            <p:nvPr/>
          </p:nvSpPr>
          <p:spPr bwMode="auto">
            <a:xfrm>
              <a:off x="5066374" y="1825764"/>
              <a:ext cx="3686999" cy="865935"/>
            </a:xfrm>
            <a:prstGeom prst="roundRect">
              <a:avLst>
                <a:gd name="adj" fmla="val 0"/>
              </a:avLst>
            </a:prstGeom>
            <a:grp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40" tIns="91440" rIns="45720" bIns="91440" numCol="1" rtlCol="0" anchor="ctr" anchorCtr="0" compatLnSpc="1">
              <a:prstTxWarp prst="textNoShape">
                <a:avLst/>
              </a:prstTxWarp>
            </a:bodyPr>
            <a:lstStyle/>
            <a:p>
              <a:pPr marL="130986" indent="-130986" defTabSz="685666">
                <a:lnSpc>
                  <a:spcPct val="90000"/>
                </a:lnSpc>
                <a:spcBef>
                  <a:spcPts val="675"/>
                </a:spcBef>
                <a:buFont typeface="Arial" pitchFamily="34" charset="0"/>
                <a:buChar char="•"/>
              </a:pPr>
              <a:r>
                <a:rPr lang="zh-CN" altLang="en-US" sz="1100" dirty="0">
                  <a:gradFill>
                    <a:gsLst>
                      <a:gs pos="100000">
                        <a:schemeClr val="tx1"/>
                      </a:gs>
                      <a:gs pos="0">
                        <a:schemeClr val="tx1"/>
                      </a:gs>
                    </a:gsLst>
                    <a:lin ang="5400000" scaled="1"/>
                  </a:gradFill>
                  <a:latin typeface="微软雅黑" pitchFamily="34" charset="-122"/>
                  <a:ea typeface="微软雅黑" pitchFamily="34" charset="-122"/>
                  <a:cs typeface="Segoe UI" pitchFamily="34" charset="0"/>
                </a:rPr>
                <a:t>单击填加文字内容</a:t>
              </a:r>
              <a:endParaRPr lang="en-US" altLang="zh-CN" sz="1100" dirty="0">
                <a:gradFill>
                  <a:gsLst>
                    <a:gs pos="100000">
                      <a:schemeClr val="tx1"/>
                    </a:gs>
                    <a:gs pos="0">
                      <a:schemeClr val="tx1"/>
                    </a:gs>
                  </a:gsLst>
                  <a:lin ang="5400000" scaled="1"/>
                </a:gradFill>
                <a:latin typeface="微软雅黑" pitchFamily="34" charset="-122"/>
                <a:ea typeface="微软雅黑" pitchFamily="34" charset="-122"/>
                <a:cs typeface="Segoe UI" pitchFamily="34" charset="0"/>
              </a:endParaRPr>
            </a:p>
            <a:p>
              <a:pPr marL="130986" indent="-130986" defTabSz="685666">
                <a:lnSpc>
                  <a:spcPct val="90000"/>
                </a:lnSpc>
                <a:spcBef>
                  <a:spcPts val="675"/>
                </a:spcBef>
                <a:buFont typeface="Arial" pitchFamily="34" charset="0"/>
                <a:buChar char="•"/>
              </a:pPr>
              <a:r>
                <a:rPr lang="zh-CN" altLang="en-US" sz="1100" dirty="0">
                  <a:gradFill>
                    <a:gsLst>
                      <a:gs pos="100000">
                        <a:schemeClr val="tx1"/>
                      </a:gs>
                      <a:gs pos="0">
                        <a:schemeClr val="tx1"/>
                      </a:gs>
                    </a:gsLst>
                    <a:lin ang="5400000" scaled="1"/>
                  </a:gradFill>
                  <a:latin typeface="微软雅黑" pitchFamily="34" charset="-122"/>
                  <a:ea typeface="微软雅黑" pitchFamily="34" charset="-122"/>
                  <a:cs typeface="Segoe UI" pitchFamily="34" charset="0"/>
                </a:rPr>
                <a:t>单击填加文字内容</a:t>
              </a:r>
              <a:endParaRPr lang="en-US" altLang="zh-CN" sz="1100" dirty="0">
                <a:gradFill>
                  <a:gsLst>
                    <a:gs pos="100000">
                      <a:schemeClr val="tx1"/>
                    </a:gs>
                    <a:gs pos="0">
                      <a:schemeClr val="tx1"/>
                    </a:gs>
                  </a:gsLst>
                  <a:lin ang="5400000" scaled="1"/>
                </a:gradFill>
                <a:latin typeface="微软雅黑" pitchFamily="34" charset="-122"/>
                <a:ea typeface="微软雅黑" pitchFamily="34" charset="-122"/>
                <a:cs typeface="Segoe UI" pitchFamily="34" charset="0"/>
              </a:endParaRPr>
            </a:p>
            <a:p>
              <a:pPr marL="130986" indent="-130986" defTabSz="685666">
                <a:lnSpc>
                  <a:spcPct val="90000"/>
                </a:lnSpc>
                <a:spcBef>
                  <a:spcPts val="675"/>
                </a:spcBef>
                <a:buFont typeface="Arial" pitchFamily="34" charset="0"/>
                <a:buChar char="•"/>
              </a:pPr>
              <a:r>
                <a:rPr lang="zh-CN" altLang="en-US" sz="1100" dirty="0">
                  <a:gradFill>
                    <a:gsLst>
                      <a:gs pos="100000">
                        <a:schemeClr val="tx1"/>
                      </a:gs>
                      <a:gs pos="0">
                        <a:schemeClr val="tx1"/>
                      </a:gs>
                    </a:gsLst>
                    <a:lin ang="5400000" scaled="1"/>
                  </a:gradFill>
                  <a:latin typeface="微软雅黑" pitchFamily="34" charset="-122"/>
                  <a:ea typeface="微软雅黑" pitchFamily="34" charset="-122"/>
                  <a:cs typeface="Segoe UI" pitchFamily="34" charset="0"/>
                </a:rPr>
                <a:t>单击填加文字内容</a:t>
              </a:r>
              <a:endParaRPr lang="en-US" sz="1100" dirty="0">
                <a:gradFill>
                  <a:gsLst>
                    <a:gs pos="100000">
                      <a:schemeClr val="tx1"/>
                    </a:gs>
                    <a:gs pos="0">
                      <a:schemeClr val="tx1"/>
                    </a:gs>
                  </a:gsLst>
                  <a:lin ang="5400000" scaled="1"/>
                </a:gradFill>
                <a:latin typeface="微软雅黑" pitchFamily="34" charset="-122"/>
                <a:ea typeface="微软雅黑" pitchFamily="34" charset="-122"/>
                <a:cs typeface="Segoe UI" pitchFamily="34" charset="0"/>
              </a:endParaRPr>
            </a:p>
          </p:txBody>
        </p:sp>
      </p:grpSp>
      <p:grpSp>
        <p:nvGrpSpPr>
          <p:cNvPr id="129" name="组合 128"/>
          <p:cNvGrpSpPr/>
          <p:nvPr/>
        </p:nvGrpSpPr>
        <p:grpSpPr>
          <a:xfrm>
            <a:off x="3941237" y="2887703"/>
            <a:ext cx="4231163" cy="729614"/>
            <a:chOff x="3725214" y="2877207"/>
            <a:chExt cx="5028160" cy="867047"/>
          </a:xfrm>
          <a:gradFill flip="none" rotWithShape="1">
            <a:gsLst>
              <a:gs pos="0">
                <a:srgbClr val="004FD0"/>
              </a:gs>
              <a:gs pos="100000">
                <a:srgbClr val="0099FF"/>
              </a:gs>
            </a:gsLst>
            <a:lin ang="16200000" scaled="1"/>
            <a:tileRect/>
          </a:gradFill>
        </p:grpSpPr>
        <p:sp>
          <p:nvSpPr>
            <p:cNvPr id="130" name="Light Blue"/>
            <p:cNvSpPr/>
            <p:nvPr/>
          </p:nvSpPr>
          <p:spPr bwMode="auto">
            <a:xfrm>
              <a:off x="3725214" y="2878318"/>
              <a:ext cx="1254500" cy="865936"/>
            </a:xfrm>
            <a:prstGeom prst="roundRect">
              <a:avLst>
                <a:gd name="adj" fmla="val 0"/>
              </a:avLst>
            </a:prstGeom>
            <a:grp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40" tIns="91440" rIns="45720" bIns="91440" numCol="1" rtlCol="0" anchor="ctr" anchorCtr="0" compatLnSpc="1">
              <a:prstTxWarp prst="textNoShape">
                <a:avLst/>
              </a:prstTxWarp>
            </a:bodyPr>
            <a:lstStyle/>
            <a:p>
              <a:pPr defTabSz="685666"/>
              <a:r>
                <a:rPr lang="zh-CN" altLang="en-US" sz="1300" b="1" dirty="0">
                  <a:gradFill>
                    <a:gsLst>
                      <a:gs pos="100000">
                        <a:schemeClr val="tx1"/>
                      </a:gs>
                      <a:gs pos="0">
                        <a:schemeClr val="tx1"/>
                      </a:gs>
                    </a:gsLst>
                    <a:lin ang="5400000" scaled="1"/>
                  </a:gradFill>
                  <a:latin typeface="微软雅黑" pitchFamily="34" charset="-122"/>
                  <a:ea typeface="微软雅黑" pitchFamily="34" charset="-122"/>
                  <a:cs typeface="Segoe UI" pitchFamily="34" charset="0"/>
                </a:rPr>
                <a:t>  填加标题</a:t>
              </a:r>
              <a:endParaRPr lang="en-US" altLang="zh-CN" sz="1300" b="1" dirty="0">
                <a:gradFill>
                  <a:gsLst>
                    <a:gs pos="100000">
                      <a:schemeClr val="tx1"/>
                    </a:gs>
                    <a:gs pos="0">
                      <a:schemeClr val="tx1"/>
                    </a:gs>
                  </a:gsLst>
                  <a:lin ang="5400000" scaled="1"/>
                </a:gradFill>
                <a:latin typeface="微软雅黑" pitchFamily="34" charset="-122"/>
                <a:ea typeface="微软雅黑" pitchFamily="34" charset="-122"/>
                <a:cs typeface="Segoe UI" pitchFamily="34" charset="0"/>
              </a:endParaRPr>
            </a:p>
          </p:txBody>
        </p:sp>
        <p:sp>
          <p:nvSpPr>
            <p:cNvPr id="131" name="Light Blue"/>
            <p:cNvSpPr/>
            <p:nvPr/>
          </p:nvSpPr>
          <p:spPr bwMode="auto">
            <a:xfrm>
              <a:off x="5064235" y="2877207"/>
              <a:ext cx="3689139" cy="865936"/>
            </a:xfrm>
            <a:prstGeom prst="roundRect">
              <a:avLst>
                <a:gd name="adj" fmla="val 0"/>
              </a:avLst>
            </a:prstGeom>
            <a:grp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40" tIns="91440" rIns="45720" bIns="91440" numCol="1" rtlCol="0" anchor="ctr" anchorCtr="0" compatLnSpc="1">
              <a:prstTxWarp prst="textNoShape">
                <a:avLst/>
              </a:prstTxWarp>
            </a:bodyPr>
            <a:lstStyle/>
            <a:p>
              <a:pPr defTabSz="685666">
                <a:lnSpc>
                  <a:spcPct val="90000"/>
                </a:lnSpc>
                <a:spcBef>
                  <a:spcPts val="900"/>
                </a:spcBef>
              </a:pPr>
              <a:r>
                <a:rPr lang="zh-CN" altLang="en-US" sz="1100" dirty="0">
                  <a:gradFill>
                    <a:gsLst>
                      <a:gs pos="100000">
                        <a:schemeClr val="tx1"/>
                      </a:gs>
                      <a:gs pos="0">
                        <a:schemeClr val="tx1"/>
                      </a:gs>
                    </a:gsLst>
                    <a:lin ang="5400000" scaled="1"/>
                  </a:gradFill>
                  <a:latin typeface="微软雅黑" pitchFamily="34" charset="-122"/>
                  <a:ea typeface="微软雅黑" pitchFamily="34" charset="-122"/>
                  <a:cs typeface="Segoe UI" pitchFamily="34" charset="0"/>
                </a:rPr>
                <a:t>单击填加文字内容</a:t>
              </a:r>
              <a:endParaRPr lang="en-US" sz="1100" baseline="30000" dirty="0">
                <a:gradFill>
                  <a:gsLst>
                    <a:gs pos="100000">
                      <a:schemeClr val="tx1"/>
                    </a:gs>
                    <a:gs pos="0">
                      <a:schemeClr val="tx1"/>
                    </a:gs>
                  </a:gsLst>
                  <a:lin ang="5400000" scaled="1"/>
                </a:gradFill>
                <a:latin typeface="微软雅黑" pitchFamily="34" charset="-122"/>
                <a:ea typeface="微软雅黑" pitchFamily="34" charset="-122"/>
                <a:cs typeface="Segoe UI" pitchFamily="34" charset="0"/>
              </a:endParaRPr>
            </a:p>
          </p:txBody>
        </p:sp>
      </p:grpSp>
      <p:grpSp>
        <p:nvGrpSpPr>
          <p:cNvPr id="132" name="组合 131"/>
          <p:cNvGrpSpPr/>
          <p:nvPr/>
        </p:nvGrpSpPr>
        <p:grpSpPr>
          <a:xfrm>
            <a:off x="3941238" y="3712202"/>
            <a:ext cx="4231162" cy="728680"/>
            <a:chOff x="3725214" y="3845722"/>
            <a:chExt cx="5028160" cy="865937"/>
          </a:xfrm>
          <a:gradFill flip="none" rotWithShape="1">
            <a:gsLst>
              <a:gs pos="0">
                <a:srgbClr val="004FD0"/>
              </a:gs>
              <a:gs pos="100000">
                <a:srgbClr val="0099FF"/>
              </a:gs>
            </a:gsLst>
            <a:lin ang="16200000" scaled="1"/>
            <a:tileRect/>
          </a:gradFill>
        </p:grpSpPr>
        <p:sp>
          <p:nvSpPr>
            <p:cNvPr id="133" name="Light Blue"/>
            <p:cNvSpPr/>
            <p:nvPr/>
          </p:nvSpPr>
          <p:spPr bwMode="auto">
            <a:xfrm>
              <a:off x="3725214" y="3845723"/>
              <a:ext cx="1254500" cy="865936"/>
            </a:xfrm>
            <a:prstGeom prst="roundRect">
              <a:avLst>
                <a:gd name="adj" fmla="val 0"/>
              </a:avLst>
            </a:prstGeom>
            <a:grp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40" tIns="91440" rIns="45720" bIns="91440" numCol="1" rtlCol="0" anchor="ctr" anchorCtr="0" compatLnSpc="1">
              <a:prstTxWarp prst="textNoShape">
                <a:avLst/>
              </a:prstTxWarp>
            </a:bodyPr>
            <a:lstStyle/>
            <a:p>
              <a:pPr defTabSz="685666"/>
              <a:r>
                <a:rPr lang="zh-CN" altLang="en-US" sz="1300" b="1" dirty="0">
                  <a:gradFill>
                    <a:gsLst>
                      <a:gs pos="100000">
                        <a:schemeClr val="tx1"/>
                      </a:gs>
                      <a:gs pos="0">
                        <a:schemeClr val="tx1"/>
                      </a:gs>
                    </a:gsLst>
                    <a:lin ang="5400000" scaled="1"/>
                  </a:gradFill>
                  <a:latin typeface="微软雅黑" pitchFamily="34" charset="-122"/>
                  <a:ea typeface="微软雅黑" pitchFamily="34" charset="-122"/>
                  <a:cs typeface="Segoe UI" pitchFamily="34" charset="0"/>
                </a:rPr>
                <a:t>  填加标题</a:t>
              </a:r>
              <a:endParaRPr lang="en-US" altLang="zh-CN" sz="1300" b="1" dirty="0">
                <a:gradFill>
                  <a:gsLst>
                    <a:gs pos="100000">
                      <a:schemeClr val="tx1"/>
                    </a:gs>
                    <a:gs pos="0">
                      <a:schemeClr val="tx1"/>
                    </a:gs>
                  </a:gsLst>
                  <a:lin ang="5400000" scaled="1"/>
                </a:gradFill>
                <a:latin typeface="微软雅黑" pitchFamily="34" charset="-122"/>
                <a:ea typeface="微软雅黑" pitchFamily="34" charset="-122"/>
                <a:cs typeface="Segoe UI" pitchFamily="34" charset="0"/>
              </a:endParaRPr>
            </a:p>
          </p:txBody>
        </p:sp>
        <p:sp>
          <p:nvSpPr>
            <p:cNvPr id="134" name="Light Blue"/>
            <p:cNvSpPr/>
            <p:nvPr/>
          </p:nvSpPr>
          <p:spPr bwMode="auto">
            <a:xfrm>
              <a:off x="5066374" y="3845722"/>
              <a:ext cx="3687000" cy="865936"/>
            </a:xfrm>
            <a:prstGeom prst="roundRect">
              <a:avLst>
                <a:gd name="adj" fmla="val 0"/>
              </a:avLst>
            </a:prstGeom>
            <a:grp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40" tIns="91440" rIns="45720" bIns="91440" numCol="1" rtlCol="0" anchor="ctr" anchorCtr="0" compatLnSpc="1">
              <a:prstTxWarp prst="textNoShape">
                <a:avLst/>
              </a:prstTxWarp>
            </a:bodyPr>
            <a:lstStyle/>
            <a:p>
              <a:pPr marL="130986" indent="-130986" defTabSz="685666">
                <a:lnSpc>
                  <a:spcPct val="90000"/>
                </a:lnSpc>
                <a:spcBef>
                  <a:spcPts val="675"/>
                </a:spcBef>
                <a:buFont typeface="Arial" pitchFamily="34" charset="0"/>
                <a:buChar char="•"/>
              </a:pPr>
              <a:r>
                <a:rPr lang="zh-CN" altLang="en-US" sz="1100" dirty="0">
                  <a:gradFill>
                    <a:gsLst>
                      <a:gs pos="100000">
                        <a:schemeClr val="tx1"/>
                      </a:gs>
                      <a:gs pos="0">
                        <a:schemeClr val="tx1"/>
                      </a:gs>
                    </a:gsLst>
                    <a:lin ang="5400000" scaled="1"/>
                  </a:gradFill>
                  <a:latin typeface="微软雅黑" pitchFamily="34" charset="-122"/>
                  <a:ea typeface="微软雅黑" pitchFamily="34" charset="-122"/>
                  <a:cs typeface="Segoe UI" pitchFamily="34" charset="0"/>
                </a:rPr>
                <a:t>单击填加文字内容</a:t>
              </a:r>
              <a:endParaRPr lang="en-US" altLang="zh-CN" sz="1100" dirty="0">
                <a:gradFill>
                  <a:gsLst>
                    <a:gs pos="100000">
                      <a:schemeClr val="tx1"/>
                    </a:gs>
                    <a:gs pos="0">
                      <a:schemeClr val="tx1"/>
                    </a:gs>
                  </a:gsLst>
                  <a:lin ang="5400000" scaled="1"/>
                </a:gradFill>
                <a:latin typeface="微软雅黑" pitchFamily="34" charset="-122"/>
                <a:ea typeface="微软雅黑" pitchFamily="34" charset="-122"/>
                <a:cs typeface="Segoe UI" pitchFamily="34" charset="0"/>
              </a:endParaRPr>
            </a:p>
            <a:p>
              <a:pPr marL="130986" indent="-130986" defTabSz="685666">
                <a:lnSpc>
                  <a:spcPct val="90000"/>
                </a:lnSpc>
                <a:spcBef>
                  <a:spcPts val="675"/>
                </a:spcBef>
                <a:buFont typeface="Arial" pitchFamily="34" charset="0"/>
                <a:buChar char="•"/>
              </a:pPr>
              <a:r>
                <a:rPr lang="zh-CN" altLang="en-US" sz="1100" dirty="0">
                  <a:gradFill>
                    <a:gsLst>
                      <a:gs pos="100000">
                        <a:schemeClr val="tx1"/>
                      </a:gs>
                      <a:gs pos="0">
                        <a:schemeClr val="tx1"/>
                      </a:gs>
                    </a:gsLst>
                    <a:lin ang="5400000" scaled="1"/>
                  </a:gradFill>
                  <a:latin typeface="微软雅黑" pitchFamily="34" charset="-122"/>
                  <a:ea typeface="微软雅黑" pitchFamily="34" charset="-122"/>
                  <a:cs typeface="Segoe UI" pitchFamily="34" charset="0"/>
                </a:rPr>
                <a:t>单击填加文字内容</a:t>
              </a:r>
              <a:endParaRPr lang="en-US" altLang="zh-CN" sz="1100" dirty="0">
                <a:gradFill>
                  <a:gsLst>
                    <a:gs pos="100000">
                      <a:schemeClr val="tx1"/>
                    </a:gs>
                    <a:gs pos="0">
                      <a:schemeClr val="tx1"/>
                    </a:gs>
                  </a:gsLst>
                  <a:lin ang="5400000" scaled="1"/>
                </a:gradFill>
                <a:latin typeface="微软雅黑" pitchFamily="34" charset="-122"/>
                <a:ea typeface="微软雅黑" pitchFamily="34" charset="-122"/>
                <a:cs typeface="Segoe UI" pitchFamily="34" charset="0"/>
              </a:endParaRPr>
            </a:p>
          </p:txBody>
        </p:sp>
      </p:grpSp>
      <p:sp>
        <p:nvSpPr>
          <p:cNvPr id="135" name="Light Blue"/>
          <p:cNvSpPr/>
          <p:nvPr/>
        </p:nvSpPr>
        <p:spPr bwMode="auto">
          <a:xfrm flipH="1">
            <a:off x="755576" y="2523930"/>
            <a:ext cx="1080348" cy="263844"/>
          </a:xfrm>
          <a:custGeom>
            <a:avLst/>
            <a:gdLst>
              <a:gd name="connsiteX0" fmla="*/ 0 w 2047727"/>
              <a:gd name="connsiteY0" fmla="*/ 0 h 457200"/>
              <a:gd name="connsiteX1" fmla="*/ 1819127 w 2047727"/>
              <a:gd name="connsiteY1" fmla="*/ 0 h 457200"/>
              <a:gd name="connsiteX2" fmla="*/ 2047727 w 2047727"/>
              <a:gd name="connsiteY2" fmla="*/ 228600 h 457200"/>
              <a:gd name="connsiteX3" fmla="*/ 1819127 w 2047727"/>
              <a:gd name="connsiteY3" fmla="*/ 457200 h 457200"/>
              <a:gd name="connsiteX4" fmla="*/ 0 w 2047727"/>
              <a:gd name="connsiteY4" fmla="*/ 457200 h 457200"/>
              <a:gd name="connsiteX5" fmla="*/ 228600 w 2047727"/>
              <a:gd name="connsiteY5" fmla="*/ 228600 h 457200"/>
              <a:gd name="connsiteX6" fmla="*/ 0 w 2047727"/>
              <a:gd name="connsiteY6" fmla="*/ 0 h 457200"/>
              <a:gd name="connsiteX0" fmla="*/ 0 w 1819127"/>
              <a:gd name="connsiteY0" fmla="*/ 0 h 457200"/>
              <a:gd name="connsiteX1" fmla="*/ 1819127 w 1819127"/>
              <a:gd name="connsiteY1" fmla="*/ 0 h 457200"/>
              <a:gd name="connsiteX2" fmla="*/ 1819127 w 1819127"/>
              <a:gd name="connsiteY2" fmla="*/ 457200 h 457200"/>
              <a:gd name="connsiteX3" fmla="*/ 0 w 1819127"/>
              <a:gd name="connsiteY3" fmla="*/ 457200 h 457200"/>
              <a:gd name="connsiteX4" fmla="*/ 228600 w 1819127"/>
              <a:gd name="connsiteY4" fmla="*/ 228600 h 457200"/>
              <a:gd name="connsiteX5" fmla="*/ 0 w 1819127"/>
              <a:gd name="connsiteY5" fmla="*/ 0 h 45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19127" h="457200">
                <a:moveTo>
                  <a:pt x="0" y="0"/>
                </a:moveTo>
                <a:lnTo>
                  <a:pt x="1819127" y="0"/>
                </a:lnTo>
                <a:lnTo>
                  <a:pt x="1819127" y="457200"/>
                </a:lnTo>
                <a:lnTo>
                  <a:pt x="0" y="457200"/>
                </a:lnTo>
                <a:lnTo>
                  <a:pt x="228600" y="228600"/>
                </a:lnTo>
                <a:lnTo>
                  <a:pt x="0" y="0"/>
                </a:lnTo>
                <a:close/>
              </a:path>
            </a:pathLst>
          </a:custGeom>
          <a:gradFill flip="none" rotWithShape="1">
            <a:gsLst>
              <a:gs pos="0">
                <a:schemeClr val="tx1">
                  <a:lumMod val="75000"/>
                  <a:shade val="30000"/>
                  <a:satMod val="115000"/>
                </a:schemeClr>
              </a:gs>
              <a:gs pos="50000">
                <a:schemeClr val="tx1">
                  <a:lumMod val="75000"/>
                  <a:shade val="67500"/>
                  <a:satMod val="115000"/>
                </a:schemeClr>
              </a:gs>
              <a:gs pos="100000">
                <a:schemeClr val="tx1">
                  <a:lumMod val="75000"/>
                  <a:shade val="100000"/>
                  <a:satMod val="115000"/>
                </a:schemeClr>
              </a:gs>
            </a:gsLst>
            <a:lin ang="16200000" scaled="1"/>
            <a:tileRect/>
          </a:gradFill>
          <a:ln>
            <a:noFill/>
            <a:headEnd type="none" w="med" len="med"/>
            <a:tailEnd type="none" w="med" len="med"/>
          </a:ln>
          <a:effectLst>
            <a:outerShdw blurRad="50800" dist="38100" dir="18900000" algn="b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vert="horz" wrap="square" lIns="91440" tIns="91440" rIns="365760" bIns="91440" numCol="1" rtlCol="0" anchor="ctr" anchorCtr="0" compatLnSpc="1">
            <a:prstTxWarp prst="textNoShape">
              <a:avLst/>
            </a:prstTxWarp>
          </a:bodyPr>
          <a:lstStyle/>
          <a:p>
            <a:pPr algn="r" defTabSz="685666"/>
            <a:r>
              <a:rPr lang="en-US" sz="1800" b="1" dirty="0">
                <a:gradFill>
                  <a:gsLst>
                    <a:gs pos="100000">
                      <a:schemeClr val="tx1"/>
                    </a:gs>
                    <a:gs pos="0">
                      <a:schemeClr val="tx1"/>
                    </a:gs>
                  </a:gsLst>
                  <a:lin ang="5400000" scaled="1"/>
                </a:gradFill>
                <a:latin typeface="微软雅黑" pitchFamily="34" charset="-122"/>
                <a:ea typeface="微软雅黑" pitchFamily="34" charset="-122"/>
                <a:cs typeface="Segoe UI" pitchFamily="34" charset="0"/>
              </a:rPr>
              <a:t>2012</a:t>
            </a:r>
          </a:p>
        </p:txBody>
      </p:sp>
      <p:sp>
        <p:nvSpPr>
          <p:cNvPr id="136" name="Light Blue"/>
          <p:cNvSpPr/>
          <p:nvPr/>
        </p:nvSpPr>
        <p:spPr bwMode="auto">
          <a:xfrm flipH="1">
            <a:off x="755576" y="4252122"/>
            <a:ext cx="1080348" cy="263844"/>
          </a:xfrm>
          <a:custGeom>
            <a:avLst/>
            <a:gdLst>
              <a:gd name="connsiteX0" fmla="*/ 0 w 2047727"/>
              <a:gd name="connsiteY0" fmla="*/ 0 h 457200"/>
              <a:gd name="connsiteX1" fmla="*/ 1819127 w 2047727"/>
              <a:gd name="connsiteY1" fmla="*/ 0 h 457200"/>
              <a:gd name="connsiteX2" fmla="*/ 2047727 w 2047727"/>
              <a:gd name="connsiteY2" fmla="*/ 228600 h 457200"/>
              <a:gd name="connsiteX3" fmla="*/ 1819127 w 2047727"/>
              <a:gd name="connsiteY3" fmla="*/ 457200 h 457200"/>
              <a:gd name="connsiteX4" fmla="*/ 0 w 2047727"/>
              <a:gd name="connsiteY4" fmla="*/ 457200 h 457200"/>
              <a:gd name="connsiteX5" fmla="*/ 228600 w 2047727"/>
              <a:gd name="connsiteY5" fmla="*/ 228600 h 457200"/>
              <a:gd name="connsiteX6" fmla="*/ 0 w 2047727"/>
              <a:gd name="connsiteY6" fmla="*/ 0 h 457200"/>
              <a:gd name="connsiteX0" fmla="*/ 0 w 1819127"/>
              <a:gd name="connsiteY0" fmla="*/ 0 h 457200"/>
              <a:gd name="connsiteX1" fmla="*/ 1819127 w 1819127"/>
              <a:gd name="connsiteY1" fmla="*/ 0 h 457200"/>
              <a:gd name="connsiteX2" fmla="*/ 1819127 w 1819127"/>
              <a:gd name="connsiteY2" fmla="*/ 457200 h 457200"/>
              <a:gd name="connsiteX3" fmla="*/ 0 w 1819127"/>
              <a:gd name="connsiteY3" fmla="*/ 457200 h 457200"/>
              <a:gd name="connsiteX4" fmla="*/ 228600 w 1819127"/>
              <a:gd name="connsiteY4" fmla="*/ 228600 h 457200"/>
              <a:gd name="connsiteX5" fmla="*/ 0 w 1819127"/>
              <a:gd name="connsiteY5" fmla="*/ 0 h 45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19127" h="457200">
                <a:moveTo>
                  <a:pt x="0" y="0"/>
                </a:moveTo>
                <a:lnTo>
                  <a:pt x="1819127" y="0"/>
                </a:lnTo>
                <a:lnTo>
                  <a:pt x="1819127" y="457200"/>
                </a:lnTo>
                <a:lnTo>
                  <a:pt x="0" y="457200"/>
                </a:lnTo>
                <a:lnTo>
                  <a:pt x="228600" y="228600"/>
                </a:lnTo>
                <a:lnTo>
                  <a:pt x="0" y="0"/>
                </a:lnTo>
                <a:close/>
              </a:path>
            </a:pathLst>
          </a:custGeom>
          <a:gradFill flip="none" rotWithShape="1">
            <a:gsLst>
              <a:gs pos="0">
                <a:srgbClr val="004FD0"/>
              </a:gs>
              <a:gs pos="100000">
                <a:srgbClr val="0099FF"/>
              </a:gs>
            </a:gsLst>
            <a:lin ang="16200000" scaled="1"/>
            <a:tileRect/>
          </a:gradFill>
          <a:ln>
            <a:noFill/>
            <a:headEnd type="none" w="med" len="med"/>
            <a:tailEnd type="none" w="med" len="med"/>
          </a:ln>
          <a:effectLst>
            <a:outerShdw blurRad="50800" dist="38100" dir="18900000" algn="b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vert="horz" wrap="square" lIns="91440" tIns="91440" rIns="365760" bIns="91440" numCol="1" rtlCol="0" anchor="ctr" anchorCtr="0" compatLnSpc="1">
            <a:prstTxWarp prst="textNoShape">
              <a:avLst/>
            </a:prstTxWarp>
          </a:bodyPr>
          <a:lstStyle/>
          <a:p>
            <a:pPr algn="r" defTabSz="685666"/>
            <a:r>
              <a:rPr lang="en-US" sz="1800" b="1" dirty="0">
                <a:gradFill>
                  <a:gsLst>
                    <a:gs pos="100000">
                      <a:schemeClr val="tx1"/>
                    </a:gs>
                    <a:gs pos="0">
                      <a:schemeClr val="tx1"/>
                    </a:gs>
                  </a:gsLst>
                  <a:lin ang="5400000" scaled="1"/>
                </a:gradFill>
                <a:latin typeface="微软雅黑" pitchFamily="34" charset="-122"/>
                <a:ea typeface="微软雅黑" pitchFamily="34" charset="-122"/>
                <a:cs typeface="Segoe UI" pitchFamily="34" charset="0"/>
              </a:rPr>
              <a:t>2013</a:t>
            </a:r>
          </a:p>
        </p:txBody>
      </p:sp>
      <p:sp>
        <p:nvSpPr>
          <p:cNvPr id="19" name="标题 3"/>
          <p:cNvSpPr txBox="1">
            <a:spLocks/>
          </p:cNvSpPr>
          <p:nvPr/>
        </p:nvSpPr>
        <p:spPr>
          <a:xfrm>
            <a:off x="313184" y="206974"/>
            <a:ext cx="3322712" cy="564576"/>
          </a:xfrm>
          <a:prstGeom prst="rect">
            <a:avLst/>
          </a:prstGeom>
        </p:spPr>
        <p:txBody>
          <a:bodyPr>
            <a:normAutofit fontScale="97500"/>
          </a:bodyPr>
          <a:lstStyle>
            <a:lvl1pPr algn="l" defTabSz="914400" rtl="0" eaLnBrk="1" latinLnBrk="0" hangingPunct="1">
              <a:spcBef>
                <a:spcPct val="0"/>
              </a:spcBef>
              <a:buNone/>
              <a:defRPr sz="2800" kern="1200">
                <a:solidFill>
                  <a:schemeClr val="tx1"/>
                </a:solidFill>
                <a:latin typeface="微软雅黑" pitchFamily="34" charset="-122"/>
                <a:ea typeface="微软雅黑" pitchFamily="34" charset="-122"/>
                <a:cs typeface="+mj-cs"/>
              </a:defRPr>
            </a:lvl1pPr>
          </a:lstStyle>
          <a:p>
            <a:r>
              <a:rPr lang="zh-CN" altLang="en-US" dirty="0">
                <a:solidFill>
                  <a:schemeClr val="tx2">
                    <a:lumMod val="50000"/>
                  </a:schemeClr>
                </a:solidFill>
              </a:rPr>
              <a:t>单击此处添加标题</a:t>
            </a:r>
          </a:p>
        </p:txBody>
      </p:sp>
    </p:spTree>
    <p:extLst>
      <p:ext uri="{BB962C8B-B14F-4D97-AF65-F5344CB8AC3E}">
        <p14:creationId xmlns:p14="http://schemas.microsoft.com/office/powerpoint/2010/main" val="189897143"/>
      </p:ext>
    </p:extLst>
  </p:cSld>
  <p:clrMapOvr>
    <a:masterClrMapping/>
  </p:clrMapOvr>
  <p:transition spd="med" advClick="0" advTm="100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ipe(left)">
                                      <p:cBhvr>
                                        <p:cTn id="7" dur="750"/>
                                        <p:tgtEl>
                                          <p:spTgt spid="19"/>
                                        </p:tgtEl>
                                      </p:cBhvr>
                                    </p:animEffect>
                                  </p:childTnLst>
                                </p:cTn>
                              </p:par>
                            </p:childTnLst>
                          </p:cTn>
                        </p:par>
                        <p:par>
                          <p:cTn id="8" fill="hold">
                            <p:stCondLst>
                              <p:cond delay="750"/>
                            </p:stCondLst>
                            <p:childTnLst>
                              <p:par>
                                <p:cTn id="9" presetID="10" presetClass="entr" presetSubtype="0" fill="hold" nodeType="afterEffect">
                                  <p:stCondLst>
                                    <p:cond delay="0"/>
                                  </p:stCondLst>
                                  <p:childTnLst>
                                    <p:set>
                                      <p:cBhvr>
                                        <p:cTn id="10" dur="1" fill="hold">
                                          <p:stCondLst>
                                            <p:cond delay="0"/>
                                          </p:stCondLst>
                                        </p:cTn>
                                        <p:tgtEl>
                                          <p:spTgt spid="122"/>
                                        </p:tgtEl>
                                        <p:attrNameLst>
                                          <p:attrName>style.visibility</p:attrName>
                                        </p:attrNameLst>
                                      </p:cBhvr>
                                      <p:to>
                                        <p:strVal val="visible"/>
                                      </p:to>
                                    </p:set>
                                    <p:animEffect transition="in" filter="fade">
                                      <p:cBhvr>
                                        <p:cTn id="11" dur="500"/>
                                        <p:tgtEl>
                                          <p:spTgt spid="122"/>
                                        </p:tgtEl>
                                      </p:cBhvr>
                                    </p:animEffect>
                                  </p:childTnLst>
                                </p:cTn>
                              </p:par>
                            </p:childTnLst>
                          </p:cTn>
                        </p:par>
                        <p:par>
                          <p:cTn id="12" fill="hold">
                            <p:stCondLst>
                              <p:cond delay="1250"/>
                            </p:stCondLst>
                            <p:childTnLst>
                              <p:par>
                                <p:cTn id="13" presetID="22" presetClass="entr" presetSubtype="8" fill="hold" grpId="0" nodeType="afterEffect">
                                  <p:stCondLst>
                                    <p:cond delay="0"/>
                                  </p:stCondLst>
                                  <p:childTnLst>
                                    <p:set>
                                      <p:cBhvr>
                                        <p:cTn id="14" dur="1" fill="hold">
                                          <p:stCondLst>
                                            <p:cond delay="0"/>
                                          </p:stCondLst>
                                        </p:cTn>
                                        <p:tgtEl>
                                          <p:spTgt spid="135"/>
                                        </p:tgtEl>
                                        <p:attrNameLst>
                                          <p:attrName>style.visibility</p:attrName>
                                        </p:attrNameLst>
                                      </p:cBhvr>
                                      <p:to>
                                        <p:strVal val="visible"/>
                                      </p:to>
                                    </p:set>
                                    <p:animEffect transition="in" filter="wipe(left)">
                                      <p:cBhvr>
                                        <p:cTn id="15" dur="500"/>
                                        <p:tgtEl>
                                          <p:spTgt spid="135"/>
                                        </p:tgtEl>
                                      </p:cBhvr>
                                    </p:animEffect>
                                  </p:childTnLst>
                                </p:cTn>
                              </p:par>
                            </p:childTnLst>
                          </p:cTn>
                        </p:par>
                        <p:par>
                          <p:cTn id="16" fill="hold">
                            <p:stCondLst>
                              <p:cond delay="1750"/>
                            </p:stCondLst>
                            <p:childTnLst>
                              <p:par>
                                <p:cTn id="17" presetID="2" presetClass="entr" presetSubtype="2" fill="hold" nodeType="afterEffect">
                                  <p:stCondLst>
                                    <p:cond delay="0"/>
                                  </p:stCondLst>
                                  <p:childTnLst>
                                    <p:set>
                                      <p:cBhvr>
                                        <p:cTn id="18" dur="1" fill="hold">
                                          <p:stCondLst>
                                            <p:cond delay="0"/>
                                          </p:stCondLst>
                                        </p:cTn>
                                        <p:tgtEl>
                                          <p:spTgt spid="123"/>
                                        </p:tgtEl>
                                        <p:attrNameLst>
                                          <p:attrName>style.visibility</p:attrName>
                                        </p:attrNameLst>
                                      </p:cBhvr>
                                      <p:to>
                                        <p:strVal val="visible"/>
                                      </p:to>
                                    </p:set>
                                    <p:anim calcmode="lin" valueType="num">
                                      <p:cBhvr additive="base">
                                        <p:cTn id="19" dur="500" fill="hold"/>
                                        <p:tgtEl>
                                          <p:spTgt spid="123"/>
                                        </p:tgtEl>
                                        <p:attrNameLst>
                                          <p:attrName>ppt_x</p:attrName>
                                        </p:attrNameLst>
                                      </p:cBhvr>
                                      <p:tavLst>
                                        <p:tav tm="0">
                                          <p:val>
                                            <p:strVal val="1+#ppt_w/2"/>
                                          </p:val>
                                        </p:tav>
                                        <p:tav tm="100000">
                                          <p:val>
                                            <p:strVal val="#ppt_x"/>
                                          </p:val>
                                        </p:tav>
                                      </p:tavLst>
                                    </p:anim>
                                    <p:anim calcmode="lin" valueType="num">
                                      <p:cBhvr additive="base">
                                        <p:cTn id="20" dur="500" fill="hold"/>
                                        <p:tgtEl>
                                          <p:spTgt spid="123"/>
                                        </p:tgtEl>
                                        <p:attrNameLst>
                                          <p:attrName>ppt_y</p:attrName>
                                        </p:attrNameLst>
                                      </p:cBhvr>
                                      <p:tavLst>
                                        <p:tav tm="0">
                                          <p:val>
                                            <p:strVal val="#ppt_y"/>
                                          </p:val>
                                        </p:tav>
                                        <p:tav tm="100000">
                                          <p:val>
                                            <p:strVal val="#ppt_y"/>
                                          </p:val>
                                        </p:tav>
                                      </p:tavLst>
                                    </p:anim>
                                  </p:childTnLst>
                                </p:cTn>
                              </p:par>
                            </p:childTnLst>
                          </p:cTn>
                        </p:par>
                        <p:par>
                          <p:cTn id="21" fill="hold">
                            <p:stCondLst>
                              <p:cond delay="2250"/>
                            </p:stCondLst>
                            <p:childTnLst>
                              <p:par>
                                <p:cTn id="22" presetID="2" presetClass="entr" presetSubtype="2" fill="hold" nodeType="afterEffect">
                                  <p:stCondLst>
                                    <p:cond delay="0"/>
                                  </p:stCondLst>
                                  <p:childTnLst>
                                    <p:set>
                                      <p:cBhvr>
                                        <p:cTn id="23" dur="1" fill="hold">
                                          <p:stCondLst>
                                            <p:cond delay="0"/>
                                          </p:stCondLst>
                                        </p:cTn>
                                        <p:tgtEl>
                                          <p:spTgt spid="126"/>
                                        </p:tgtEl>
                                        <p:attrNameLst>
                                          <p:attrName>style.visibility</p:attrName>
                                        </p:attrNameLst>
                                      </p:cBhvr>
                                      <p:to>
                                        <p:strVal val="visible"/>
                                      </p:to>
                                    </p:set>
                                    <p:anim calcmode="lin" valueType="num">
                                      <p:cBhvr additive="base">
                                        <p:cTn id="24" dur="500" fill="hold"/>
                                        <p:tgtEl>
                                          <p:spTgt spid="126"/>
                                        </p:tgtEl>
                                        <p:attrNameLst>
                                          <p:attrName>ppt_x</p:attrName>
                                        </p:attrNameLst>
                                      </p:cBhvr>
                                      <p:tavLst>
                                        <p:tav tm="0">
                                          <p:val>
                                            <p:strVal val="1+#ppt_w/2"/>
                                          </p:val>
                                        </p:tav>
                                        <p:tav tm="100000">
                                          <p:val>
                                            <p:strVal val="#ppt_x"/>
                                          </p:val>
                                        </p:tav>
                                      </p:tavLst>
                                    </p:anim>
                                    <p:anim calcmode="lin" valueType="num">
                                      <p:cBhvr additive="base">
                                        <p:cTn id="25" dur="500" fill="hold"/>
                                        <p:tgtEl>
                                          <p:spTgt spid="126"/>
                                        </p:tgtEl>
                                        <p:attrNameLst>
                                          <p:attrName>ppt_y</p:attrName>
                                        </p:attrNameLst>
                                      </p:cBhvr>
                                      <p:tavLst>
                                        <p:tav tm="0">
                                          <p:val>
                                            <p:strVal val="#ppt_y"/>
                                          </p:val>
                                        </p:tav>
                                        <p:tav tm="100000">
                                          <p:val>
                                            <p:strVal val="#ppt_y"/>
                                          </p:val>
                                        </p:tav>
                                      </p:tavLst>
                                    </p:anim>
                                  </p:childTnLst>
                                </p:cTn>
                              </p:par>
                            </p:childTnLst>
                          </p:cTn>
                        </p:par>
                        <p:par>
                          <p:cTn id="26" fill="hold">
                            <p:stCondLst>
                              <p:cond delay="2750"/>
                            </p:stCondLst>
                            <p:childTnLst>
                              <p:par>
                                <p:cTn id="27" presetID="10" presetClass="entr" presetSubtype="0" fill="hold" nodeType="afterEffect">
                                  <p:stCondLst>
                                    <p:cond delay="0"/>
                                  </p:stCondLst>
                                  <p:childTnLst>
                                    <p:set>
                                      <p:cBhvr>
                                        <p:cTn id="28" dur="1" fill="hold">
                                          <p:stCondLst>
                                            <p:cond delay="0"/>
                                          </p:stCondLst>
                                        </p:cTn>
                                        <p:tgtEl>
                                          <p:spTgt spid="121"/>
                                        </p:tgtEl>
                                        <p:attrNameLst>
                                          <p:attrName>style.visibility</p:attrName>
                                        </p:attrNameLst>
                                      </p:cBhvr>
                                      <p:to>
                                        <p:strVal val="visible"/>
                                      </p:to>
                                    </p:set>
                                    <p:animEffect transition="in" filter="fade">
                                      <p:cBhvr>
                                        <p:cTn id="29" dur="500"/>
                                        <p:tgtEl>
                                          <p:spTgt spid="121"/>
                                        </p:tgtEl>
                                      </p:cBhvr>
                                    </p:animEffect>
                                  </p:childTnLst>
                                </p:cTn>
                              </p:par>
                            </p:childTnLst>
                          </p:cTn>
                        </p:par>
                        <p:par>
                          <p:cTn id="30" fill="hold">
                            <p:stCondLst>
                              <p:cond delay="3250"/>
                            </p:stCondLst>
                            <p:childTnLst>
                              <p:par>
                                <p:cTn id="31" presetID="22" presetClass="entr" presetSubtype="8" fill="hold" grpId="0" nodeType="afterEffect">
                                  <p:stCondLst>
                                    <p:cond delay="0"/>
                                  </p:stCondLst>
                                  <p:childTnLst>
                                    <p:set>
                                      <p:cBhvr>
                                        <p:cTn id="32" dur="1" fill="hold">
                                          <p:stCondLst>
                                            <p:cond delay="0"/>
                                          </p:stCondLst>
                                        </p:cTn>
                                        <p:tgtEl>
                                          <p:spTgt spid="136"/>
                                        </p:tgtEl>
                                        <p:attrNameLst>
                                          <p:attrName>style.visibility</p:attrName>
                                        </p:attrNameLst>
                                      </p:cBhvr>
                                      <p:to>
                                        <p:strVal val="visible"/>
                                      </p:to>
                                    </p:set>
                                    <p:animEffect transition="in" filter="wipe(left)">
                                      <p:cBhvr>
                                        <p:cTn id="33" dur="500"/>
                                        <p:tgtEl>
                                          <p:spTgt spid="136"/>
                                        </p:tgtEl>
                                      </p:cBhvr>
                                    </p:animEffect>
                                  </p:childTnLst>
                                </p:cTn>
                              </p:par>
                            </p:childTnLst>
                          </p:cTn>
                        </p:par>
                        <p:par>
                          <p:cTn id="34" fill="hold">
                            <p:stCondLst>
                              <p:cond delay="3750"/>
                            </p:stCondLst>
                            <p:childTnLst>
                              <p:par>
                                <p:cTn id="35" presetID="2" presetClass="entr" presetSubtype="2" fill="hold" nodeType="afterEffect">
                                  <p:stCondLst>
                                    <p:cond delay="0"/>
                                  </p:stCondLst>
                                  <p:childTnLst>
                                    <p:set>
                                      <p:cBhvr>
                                        <p:cTn id="36" dur="1" fill="hold">
                                          <p:stCondLst>
                                            <p:cond delay="0"/>
                                          </p:stCondLst>
                                        </p:cTn>
                                        <p:tgtEl>
                                          <p:spTgt spid="129"/>
                                        </p:tgtEl>
                                        <p:attrNameLst>
                                          <p:attrName>style.visibility</p:attrName>
                                        </p:attrNameLst>
                                      </p:cBhvr>
                                      <p:to>
                                        <p:strVal val="visible"/>
                                      </p:to>
                                    </p:set>
                                    <p:anim calcmode="lin" valueType="num">
                                      <p:cBhvr additive="base">
                                        <p:cTn id="37" dur="500" fill="hold"/>
                                        <p:tgtEl>
                                          <p:spTgt spid="129"/>
                                        </p:tgtEl>
                                        <p:attrNameLst>
                                          <p:attrName>ppt_x</p:attrName>
                                        </p:attrNameLst>
                                      </p:cBhvr>
                                      <p:tavLst>
                                        <p:tav tm="0">
                                          <p:val>
                                            <p:strVal val="1+#ppt_w/2"/>
                                          </p:val>
                                        </p:tav>
                                        <p:tav tm="100000">
                                          <p:val>
                                            <p:strVal val="#ppt_x"/>
                                          </p:val>
                                        </p:tav>
                                      </p:tavLst>
                                    </p:anim>
                                    <p:anim calcmode="lin" valueType="num">
                                      <p:cBhvr additive="base">
                                        <p:cTn id="38" dur="500" fill="hold"/>
                                        <p:tgtEl>
                                          <p:spTgt spid="129"/>
                                        </p:tgtEl>
                                        <p:attrNameLst>
                                          <p:attrName>ppt_y</p:attrName>
                                        </p:attrNameLst>
                                      </p:cBhvr>
                                      <p:tavLst>
                                        <p:tav tm="0">
                                          <p:val>
                                            <p:strVal val="#ppt_y"/>
                                          </p:val>
                                        </p:tav>
                                        <p:tav tm="100000">
                                          <p:val>
                                            <p:strVal val="#ppt_y"/>
                                          </p:val>
                                        </p:tav>
                                      </p:tavLst>
                                    </p:anim>
                                  </p:childTnLst>
                                </p:cTn>
                              </p:par>
                            </p:childTnLst>
                          </p:cTn>
                        </p:par>
                        <p:par>
                          <p:cTn id="39" fill="hold">
                            <p:stCondLst>
                              <p:cond delay="4250"/>
                            </p:stCondLst>
                            <p:childTnLst>
                              <p:par>
                                <p:cTn id="40" presetID="2" presetClass="entr" presetSubtype="2" fill="hold" nodeType="afterEffect">
                                  <p:stCondLst>
                                    <p:cond delay="0"/>
                                  </p:stCondLst>
                                  <p:childTnLst>
                                    <p:set>
                                      <p:cBhvr>
                                        <p:cTn id="41" dur="1" fill="hold">
                                          <p:stCondLst>
                                            <p:cond delay="0"/>
                                          </p:stCondLst>
                                        </p:cTn>
                                        <p:tgtEl>
                                          <p:spTgt spid="132"/>
                                        </p:tgtEl>
                                        <p:attrNameLst>
                                          <p:attrName>style.visibility</p:attrName>
                                        </p:attrNameLst>
                                      </p:cBhvr>
                                      <p:to>
                                        <p:strVal val="visible"/>
                                      </p:to>
                                    </p:set>
                                    <p:anim calcmode="lin" valueType="num">
                                      <p:cBhvr additive="base">
                                        <p:cTn id="42" dur="500" fill="hold"/>
                                        <p:tgtEl>
                                          <p:spTgt spid="132"/>
                                        </p:tgtEl>
                                        <p:attrNameLst>
                                          <p:attrName>ppt_x</p:attrName>
                                        </p:attrNameLst>
                                      </p:cBhvr>
                                      <p:tavLst>
                                        <p:tav tm="0">
                                          <p:val>
                                            <p:strVal val="1+#ppt_w/2"/>
                                          </p:val>
                                        </p:tav>
                                        <p:tav tm="100000">
                                          <p:val>
                                            <p:strVal val="#ppt_x"/>
                                          </p:val>
                                        </p:tav>
                                      </p:tavLst>
                                    </p:anim>
                                    <p:anim calcmode="lin" valueType="num">
                                      <p:cBhvr additive="base">
                                        <p:cTn id="43" dur="500" fill="hold"/>
                                        <p:tgtEl>
                                          <p:spTgt spid="13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5" grpId="0" animBg="1"/>
      <p:bldP spid="136" grpId="0" animBg="1"/>
      <p:bldP spid="19"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Rectangle 20"/>
          <p:cNvSpPr>
            <a:spLocks noChangeArrowheads="1"/>
          </p:cNvSpPr>
          <p:nvPr/>
        </p:nvSpPr>
        <p:spPr bwMode="auto">
          <a:xfrm>
            <a:off x="506760" y="915640"/>
            <a:ext cx="1905000" cy="823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20000"/>
              </a:lnSpc>
              <a:defRPr/>
            </a:pPr>
            <a:r>
              <a:rPr lang="zh-CN" altLang="en-US" sz="1600" kern="0" dirty="0">
                <a:solidFill>
                  <a:srgbClr val="0875F8"/>
                </a:solidFill>
                <a:latin typeface="微软雅黑" pitchFamily="34" charset="-122"/>
                <a:ea typeface="微软雅黑" pitchFamily="34" charset="-122"/>
              </a:rPr>
              <a:t>单击添加文字</a:t>
            </a:r>
            <a:endParaRPr lang="zh-CN" altLang="en-US" sz="1200" kern="0" dirty="0">
              <a:solidFill>
                <a:srgbClr val="0875F8"/>
              </a:solidFill>
              <a:latin typeface="微软雅黑" pitchFamily="34" charset="-122"/>
              <a:ea typeface="微软雅黑" pitchFamily="34" charset="-122"/>
            </a:endParaRPr>
          </a:p>
          <a:p>
            <a:pPr>
              <a:lnSpc>
                <a:spcPct val="120000"/>
              </a:lnSpc>
              <a:defRPr/>
            </a:pPr>
            <a:r>
              <a:rPr lang="zh-CN" altLang="en-US" sz="1200" kern="0" dirty="0">
                <a:solidFill>
                  <a:srgbClr val="3399FF"/>
                </a:solidFill>
                <a:latin typeface="微软雅黑" pitchFamily="34" charset="-122"/>
                <a:ea typeface="微软雅黑" pitchFamily="34" charset="-122"/>
              </a:rPr>
              <a:t>单击此处添加文字</a:t>
            </a:r>
          </a:p>
          <a:p>
            <a:pPr>
              <a:lnSpc>
                <a:spcPct val="120000"/>
              </a:lnSpc>
              <a:defRPr/>
            </a:pPr>
            <a:r>
              <a:rPr lang="zh-CN" altLang="en-US" sz="1200" kern="0" dirty="0">
                <a:solidFill>
                  <a:srgbClr val="3399FF"/>
                </a:solidFill>
                <a:latin typeface="微软雅黑" pitchFamily="34" charset="-122"/>
                <a:ea typeface="微软雅黑" pitchFamily="34" charset="-122"/>
              </a:rPr>
              <a:t>单击此处添加文字</a:t>
            </a:r>
          </a:p>
        </p:txBody>
      </p:sp>
      <p:sp>
        <p:nvSpPr>
          <p:cNvPr id="53" name="Line 21"/>
          <p:cNvSpPr>
            <a:spLocks noChangeShapeType="1"/>
          </p:cNvSpPr>
          <p:nvPr/>
        </p:nvSpPr>
        <p:spPr bwMode="auto">
          <a:xfrm flipV="1">
            <a:off x="452438" y="1010890"/>
            <a:ext cx="0" cy="1193800"/>
          </a:xfrm>
          <a:prstGeom prst="line">
            <a:avLst/>
          </a:prstGeom>
          <a:noFill/>
          <a:ln w="12700">
            <a:solidFill>
              <a:srgbClr val="0875F8"/>
            </a:solidFill>
            <a:round/>
            <a:headEnd/>
            <a:tailEnd type="triangle" w="med" len="med"/>
          </a:ln>
          <a:extLst>
            <a:ext uri="{909E8E84-426E-40DD-AFC4-6F175D3DCCD1}">
              <a14:hiddenFill xmlns:a14="http://schemas.microsoft.com/office/drawing/2010/main">
                <a:noFill/>
              </a14:hiddenFill>
            </a:ext>
          </a:extLst>
        </p:spPr>
        <p:txBody>
          <a:bodyPr/>
          <a:lstStyle/>
          <a:p>
            <a:pPr>
              <a:defRPr/>
            </a:pPr>
            <a:endParaRPr lang="zh-CN" altLang="en-US" kern="0">
              <a:solidFill>
                <a:sysClr val="windowText" lastClr="000000"/>
              </a:solidFill>
              <a:latin typeface="微软雅黑" pitchFamily="34" charset="-122"/>
              <a:ea typeface="微软雅黑" pitchFamily="34" charset="-122"/>
            </a:endParaRPr>
          </a:p>
        </p:txBody>
      </p:sp>
      <p:sp>
        <p:nvSpPr>
          <p:cNvPr id="54" name="Rectangle 22"/>
          <p:cNvSpPr>
            <a:spLocks noChangeArrowheads="1"/>
          </p:cNvSpPr>
          <p:nvPr/>
        </p:nvSpPr>
        <p:spPr bwMode="auto">
          <a:xfrm>
            <a:off x="3459163" y="915640"/>
            <a:ext cx="1905000" cy="823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20000"/>
              </a:lnSpc>
              <a:defRPr/>
            </a:pPr>
            <a:r>
              <a:rPr lang="zh-CN" altLang="en-US" sz="1600" kern="0" dirty="0">
                <a:solidFill>
                  <a:sysClr val="windowText" lastClr="000000"/>
                </a:solidFill>
                <a:latin typeface="微软雅黑" pitchFamily="34" charset="-122"/>
                <a:ea typeface="微软雅黑" pitchFamily="34" charset="-122"/>
              </a:rPr>
              <a:t>单击添加文字</a:t>
            </a:r>
            <a:endParaRPr lang="zh-CN" altLang="en-US" sz="1200" kern="0" dirty="0">
              <a:solidFill>
                <a:sysClr val="windowText" lastClr="000000"/>
              </a:solidFill>
              <a:latin typeface="微软雅黑" pitchFamily="34" charset="-122"/>
              <a:ea typeface="微软雅黑" pitchFamily="34" charset="-122"/>
            </a:endParaRPr>
          </a:p>
          <a:p>
            <a:pPr>
              <a:lnSpc>
                <a:spcPct val="120000"/>
              </a:lnSpc>
              <a:defRPr/>
            </a:pPr>
            <a:r>
              <a:rPr lang="zh-CN" altLang="en-US" sz="1200" kern="0" dirty="0">
                <a:solidFill>
                  <a:srgbClr val="333333"/>
                </a:solidFill>
                <a:latin typeface="微软雅黑" pitchFamily="34" charset="-122"/>
                <a:ea typeface="微软雅黑" pitchFamily="34" charset="-122"/>
              </a:rPr>
              <a:t>单击此处添加文字</a:t>
            </a:r>
          </a:p>
          <a:p>
            <a:pPr>
              <a:lnSpc>
                <a:spcPct val="120000"/>
              </a:lnSpc>
              <a:defRPr/>
            </a:pPr>
            <a:r>
              <a:rPr lang="zh-CN" altLang="en-US" sz="1200" kern="0" dirty="0">
                <a:solidFill>
                  <a:srgbClr val="333333"/>
                </a:solidFill>
                <a:latin typeface="微软雅黑" pitchFamily="34" charset="-122"/>
                <a:ea typeface="微软雅黑" pitchFamily="34" charset="-122"/>
              </a:rPr>
              <a:t>单击此处添加文字</a:t>
            </a:r>
          </a:p>
        </p:txBody>
      </p:sp>
      <p:sp>
        <p:nvSpPr>
          <p:cNvPr id="55" name="Line 23"/>
          <p:cNvSpPr>
            <a:spLocks noChangeShapeType="1"/>
          </p:cNvSpPr>
          <p:nvPr/>
        </p:nvSpPr>
        <p:spPr bwMode="auto">
          <a:xfrm flipV="1">
            <a:off x="3473450" y="1022002"/>
            <a:ext cx="0" cy="1193800"/>
          </a:xfrm>
          <a:prstGeom prst="line">
            <a:avLst/>
          </a:prstGeom>
          <a:noFill/>
          <a:ln w="12700">
            <a:solidFill>
              <a:srgbClr val="808080"/>
            </a:solidFill>
            <a:round/>
            <a:headEnd/>
            <a:tailEnd type="triangle" w="med" len="med"/>
          </a:ln>
          <a:extLst>
            <a:ext uri="{909E8E84-426E-40DD-AFC4-6F175D3DCCD1}">
              <a14:hiddenFill xmlns:a14="http://schemas.microsoft.com/office/drawing/2010/main">
                <a:noFill/>
              </a14:hiddenFill>
            </a:ext>
          </a:extLst>
        </p:spPr>
        <p:txBody>
          <a:bodyPr/>
          <a:lstStyle/>
          <a:p>
            <a:pPr>
              <a:defRPr/>
            </a:pPr>
            <a:endParaRPr lang="zh-CN" altLang="en-US" kern="0">
              <a:solidFill>
                <a:sysClr val="windowText" lastClr="000000"/>
              </a:solidFill>
              <a:latin typeface="微软雅黑" pitchFamily="34" charset="-122"/>
              <a:ea typeface="微软雅黑" pitchFamily="34" charset="-122"/>
            </a:endParaRPr>
          </a:p>
        </p:txBody>
      </p:sp>
      <p:sp>
        <p:nvSpPr>
          <p:cNvPr id="56" name="Rectangle 24"/>
          <p:cNvSpPr>
            <a:spLocks noChangeArrowheads="1"/>
          </p:cNvSpPr>
          <p:nvPr/>
        </p:nvSpPr>
        <p:spPr bwMode="auto">
          <a:xfrm>
            <a:off x="5867400" y="915640"/>
            <a:ext cx="1905000" cy="823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20000"/>
              </a:lnSpc>
              <a:defRPr/>
            </a:pPr>
            <a:r>
              <a:rPr lang="zh-CN" altLang="en-US" sz="1600" kern="0">
                <a:solidFill>
                  <a:sysClr val="windowText" lastClr="000000"/>
                </a:solidFill>
                <a:latin typeface="微软雅黑" pitchFamily="34" charset="-122"/>
                <a:ea typeface="微软雅黑" pitchFamily="34" charset="-122"/>
              </a:rPr>
              <a:t>单击添加文字</a:t>
            </a:r>
            <a:endParaRPr lang="zh-CN" altLang="en-US" sz="1200" kern="0">
              <a:solidFill>
                <a:sysClr val="windowText" lastClr="000000"/>
              </a:solidFill>
              <a:latin typeface="微软雅黑" pitchFamily="34" charset="-122"/>
              <a:ea typeface="微软雅黑" pitchFamily="34" charset="-122"/>
            </a:endParaRPr>
          </a:p>
          <a:p>
            <a:pPr>
              <a:lnSpc>
                <a:spcPct val="120000"/>
              </a:lnSpc>
              <a:defRPr/>
            </a:pPr>
            <a:r>
              <a:rPr lang="zh-CN" altLang="en-US" sz="1200" kern="0" dirty="0">
                <a:solidFill>
                  <a:srgbClr val="333333"/>
                </a:solidFill>
                <a:latin typeface="微软雅黑" pitchFamily="34" charset="-122"/>
                <a:ea typeface="微软雅黑" pitchFamily="34" charset="-122"/>
              </a:rPr>
              <a:t>单击此处添加文字</a:t>
            </a:r>
          </a:p>
          <a:p>
            <a:pPr>
              <a:lnSpc>
                <a:spcPct val="120000"/>
              </a:lnSpc>
              <a:defRPr/>
            </a:pPr>
            <a:r>
              <a:rPr lang="zh-CN" altLang="en-US" sz="1200" kern="0" dirty="0">
                <a:solidFill>
                  <a:srgbClr val="333333"/>
                </a:solidFill>
                <a:latin typeface="微软雅黑" pitchFamily="34" charset="-122"/>
                <a:ea typeface="微软雅黑" pitchFamily="34" charset="-122"/>
              </a:rPr>
              <a:t>单击此处添加文字</a:t>
            </a:r>
          </a:p>
        </p:txBody>
      </p:sp>
      <p:sp>
        <p:nvSpPr>
          <p:cNvPr id="57" name="Line 25"/>
          <p:cNvSpPr>
            <a:spLocks noChangeShapeType="1"/>
          </p:cNvSpPr>
          <p:nvPr/>
        </p:nvSpPr>
        <p:spPr bwMode="auto">
          <a:xfrm flipV="1">
            <a:off x="5867400" y="1020415"/>
            <a:ext cx="0" cy="1193800"/>
          </a:xfrm>
          <a:prstGeom prst="line">
            <a:avLst/>
          </a:prstGeom>
          <a:noFill/>
          <a:ln w="12700">
            <a:solidFill>
              <a:srgbClr val="808080"/>
            </a:solidFill>
            <a:round/>
            <a:headEnd/>
            <a:tailEnd type="triangle" w="med" len="med"/>
          </a:ln>
          <a:extLst>
            <a:ext uri="{909E8E84-426E-40DD-AFC4-6F175D3DCCD1}">
              <a14:hiddenFill xmlns:a14="http://schemas.microsoft.com/office/drawing/2010/main">
                <a:noFill/>
              </a14:hiddenFill>
            </a:ext>
          </a:extLst>
        </p:spPr>
        <p:txBody>
          <a:bodyPr/>
          <a:lstStyle/>
          <a:p>
            <a:pPr>
              <a:defRPr/>
            </a:pPr>
            <a:endParaRPr lang="zh-CN" altLang="en-US" kern="0">
              <a:solidFill>
                <a:sysClr val="windowText" lastClr="000000"/>
              </a:solidFill>
              <a:latin typeface="微软雅黑" pitchFamily="34" charset="-122"/>
              <a:ea typeface="微软雅黑" pitchFamily="34" charset="-122"/>
            </a:endParaRPr>
          </a:p>
        </p:txBody>
      </p:sp>
      <p:sp>
        <p:nvSpPr>
          <p:cNvPr id="58" name="Rectangle 26"/>
          <p:cNvSpPr>
            <a:spLocks noChangeArrowheads="1"/>
          </p:cNvSpPr>
          <p:nvPr/>
        </p:nvSpPr>
        <p:spPr bwMode="auto">
          <a:xfrm>
            <a:off x="2195513" y="3900140"/>
            <a:ext cx="1905000" cy="823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20000"/>
              </a:lnSpc>
              <a:defRPr/>
            </a:pPr>
            <a:r>
              <a:rPr lang="zh-CN" altLang="en-US" sz="1600" kern="0" dirty="0">
                <a:solidFill>
                  <a:sysClr val="windowText" lastClr="000000"/>
                </a:solidFill>
                <a:latin typeface="微软雅黑" pitchFamily="34" charset="-122"/>
                <a:ea typeface="微软雅黑" pitchFamily="34" charset="-122"/>
              </a:rPr>
              <a:t>单击添加文字</a:t>
            </a:r>
            <a:endParaRPr lang="zh-CN" altLang="en-US" sz="1200" kern="0" dirty="0">
              <a:solidFill>
                <a:sysClr val="windowText" lastClr="000000"/>
              </a:solidFill>
              <a:latin typeface="微软雅黑" pitchFamily="34" charset="-122"/>
              <a:ea typeface="微软雅黑" pitchFamily="34" charset="-122"/>
            </a:endParaRPr>
          </a:p>
          <a:p>
            <a:pPr>
              <a:lnSpc>
                <a:spcPct val="120000"/>
              </a:lnSpc>
              <a:defRPr/>
            </a:pPr>
            <a:r>
              <a:rPr lang="zh-CN" altLang="en-US" sz="1200" kern="0" dirty="0">
                <a:solidFill>
                  <a:srgbClr val="333333"/>
                </a:solidFill>
                <a:latin typeface="微软雅黑" pitchFamily="34" charset="-122"/>
                <a:ea typeface="微软雅黑" pitchFamily="34" charset="-122"/>
              </a:rPr>
              <a:t>单击此处添加文字</a:t>
            </a:r>
          </a:p>
          <a:p>
            <a:pPr>
              <a:lnSpc>
                <a:spcPct val="120000"/>
              </a:lnSpc>
              <a:defRPr/>
            </a:pPr>
            <a:r>
              <a:rPr lang="zh-CN" altLang="en-US" sz="1200" kern="0" dirty="0">
                <a:solidFill>
                  <a:srgbClr val="333333"/>
                </a:solidFill>
                <a:latin typeface="微软雅黑" pitchFamily="34" charset="-122"/>
                <a:ea typeface="微软雅黑" pitchFamily="34" charset="-122"/>
              </a:rPr>
              <a:t>单击此处添加文字</a:t>
            </a:r>
          </a:p>
        </p:txBody>
      </p:sp>
      <p:sp>
        <p:nvSpPr>
          <p:cNvPr id="59" name="Line 27"/>
          <p:cNvSpPr>
            <a:spLocks noChangeShapeType="1"/>
          </p:cNvSpPr>
          <p:nvPr/>
        </p:nvSpPr>
        <p:spPr bwMode="auto">
          <a:xfrm flipV="1">
            <a:off x="2216150" y="3395315"/>
            <a:ext cx="0" cy="1238250"/>
          </a:xfrm>
          <a:prstGeom prst="line">
            <a:avLst/>
          </a:prstGeom>
          <a:noFill/>
          <a:ln w="12700">
            <a:solidFill>
              <a:srgbClr val="808080"/>
            </a:solidFill>
            <a:round/>
            <a:headEnd type="triangle" w="med" len="med"/>
            <a:tailEnd/>
          </a:ln>
          <a:extLst>
            <a:ext uri="{909E8E84-426E-40DD-AFC4-6F175D3DCCD1}">
              <a14:hiddenFill xmlns:a14="http://schemas.microsoft.com/office/drawing/2010/main">
                <a:noFill/>
              </a14:hiddenFill>
            </a:ext>
          </a:extLst>
        </p:spPr>
        <p:txBody>
          <a:bodyPr/>
          <a:lstStyle/>
          <a:p>
            <a:pPr>
              <a:defRPr/>
            </a:pPr>
            <a:endParaRPr lang="zh-CN" altLang="en-US" kern="0">
              <a:solidFill>
                <a:sysClr val="windowText" lastClr="000000"/>
              </a:solidFill>
              <a:latin typeface="微软雅黑" pitchFamily="34" charset="-122"/>
              <a:ea typeface="微软雅黑" pitchFamily="34" charset="-122"/>
            </a:endParaRPr>
          </a:p>
        </p:txBody>
      </p:sp>
      <p:sp>
        <p:nvSpPr>
          <p:cNvPr id="60" name="Rectangle 28"/>
          <p:cNvSpPr>
            <a:spLocks noChangeArrowheads="1"/>
          </p:cNvSpPr>
          <p:nvPr/>
        </p:nvSpPr>
        <p:spPr bwMode="auto">
          <a:xfrm>
            <a:off x="4643438" y="3908077"/>
            <a:ext cx="1905000" cy="823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20000"/>
              </a:lnSpc>
              <a:defRPr/>
            </a:pPr>
            <a:r>
              <a:rPr lang="zh-CN" altLang="en-US" sz="1600" kern="0">
                <a:solidFill>
                  <a:sysClr val="windowText" lastClr="000000"/>
                </a:solidFill>
                <a:latin typeface="微软雅黑" pitchFamily="34" charset="-122"/>
                <a:ea typeface="微软雅黑" pitchFamily="34" charset="-122"/>
              </a:rPr>
              <a:t>单击添加文字</a:t>
            </a:r>
            <a:endParaRPr lang="zh-CN" altLang="en-US" sz="1200" kern="0">
              <a:solidFill>
                <a:sysClr val="windowText" lastClr="000000"/>
              </a:solidFill>
              <a:latin typeface="微软雅黑" pitchFamily="34" charset="-122"/>
              <a:ea typeface="微软雅黑" pitchFamily="34" charset="-122"/>
            </a:endParaRPr>
          </a:p>
          <a:p>
            <a:pPr>
              <a:lnSpc>
                <a:spcPct val="120000"/>
              </a:lnSpc>
              <a:defRPr/>
            </a:pPr>
            <a:r>
              <a:rPr lang="zh-CN" altLang="en-US" sz="1200" kern="0">
                <a:solidFill>
                  <a:srgbClr val="333333"/>
                </a:solidFill>
                <a:latin typeface="微软雅黑" pitchFamily="34" charset="-122"/>
                <a:ea typeface="微软雅黑" pitchFamily="34" charset="-122"/>
              </a:rPr>
              <a:t>单击此处添加文字</a:t>
            </a:r>
          </a:p>
          <a:p>
            <a:pPr>
              <a:lnSpc>
                <a:spcPct val="120000"/>
              </a:lnSpc>
              <a:defRPr/>
            </a:pPr>
            <a:r>
              <a:rPr lang="zh-CN" altLang="en-US" sz="1200" kern="0">
                <a:solidFill>
                  <a:srgbClr val="333333"/>
                </a:solidFill>
                <a:latin typeface="微软雅黑" pitchFamily="34" charset="-122"/>
                <a:ea typeface="微软雅黑" pitchFamily="34" charset="-122"/>
              </a:rPr>
              <a:t>单击此处添加文字</a:t>
            </a:r>
          </a:p>
        </p:txBody>
      </p:sp>
      <p:sp>
        <p:nvSpPr>
          <p:cNvPr id="61" name="Line 29"/>
          <p:cNvSpPr>
            <a:spLocks noChangeShapeType="1"/>
          </p:cNvSpPr>
          <p:nvPr/>
        </p:nvSpPr>
        <p:spPr bwMode="auto">
          <a:xfrm flipV="1">
            <a:off x="4652963" y="3325465"/>
            <a:ext cx="0" cy="1338262"/>
          </a:xfrm>
          <a:prstGeom prst="line">
            <a:avLst/>
          </a:prstGeom>
          <a:noFill/>
          <a:ln w="12700">
            <a:solidFill>
              <a:srgbClr val="808080"/>
            </a:solidFill>
            <a:round/>
            <a:headEnd type="triangle" w="med" len="med"/>
            <a:tailEnd/>
          </a:ln>
          <a:extLst>
            <a:ext uri="{909E8E84-426E-40DD-AFC4-6F175D3DCCD1}">
              <a14:hiddenFill xmlns:a14="http://schemas.microsoft.com/office/drawing/2010/main">
                <a:noFill/>
              </a14:hiddenFill>
            </a:ext>
          </a:extLst>
        </p:spPr>
        <p:txBody>
          <a:bodyPr/>
          <a:lstStyle/>
          <a:p>
            <a:pPr>
              <a:defRPr/>
            </a:pPr>
            <a:endParaRPr lang="zh-CN" altLang="en-US" kern="0">
              <a:solidFill>
                <a:sysClr val="windowText" lastClr="000000"/>
              </a:solidFill>
              <a:latin typeface="微软雅黑" pitchFamily="34" charset="-122"/>
              <a:ea typeface="微软雅黑" pitchFamily="34" charset="-122"/>
            </a:endParaRPr>
          </a:p>
        </p:txBody>
      </p:sp>
      <p:sp>
        <p:nvSpPr>
          <p:cNvPr id="62" name="Rectangle 30"/>
          <p:cNvSpPr>
            <a:spLocks noChangeArrowheads="1"/>
          </p:cNvSpPr>
          <p:nvPr/>
        </p:nvSpPr>
        <p:spPr bwMode="auto">
          <a:xfrm>
            <a:off x="7204075" y="3908077"/>
            <a:ext cx="1905000" cy="823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20000"/>
              </a:lnSpc>
              <a:defRPr/>
            </a:pPr>
            <a:r>
              <a:rPr lang="zh-CN" altLang="en-US" sz="1600" kern="0">
                <a:solidFill>
                  <a:sysClr val="windowText" lastClr="000000"/>
                </a:solidFill>
                <a:latin typeface="微软雅黑" pitchFamily="34" charset="-122"/>
                <a:ea typeface="微软雅黑" pitchFamily="34" charset="-122"/>
              </a:rPr>
              <a:t>单击添加文字</a:t>
            </a:r>
            <a:endParaRPr lang="zh-CN" altLang="en-US" sz="1200" kern="0">
              <a:solidFill>
                <a:sysClr val="windowText" lastClr="000000"/>
              </a:solidFill>
              <a:latin typeface="微软雅黑" pitchFamily="34" charset="-122"/>
              <a:ea typeface="微软雅黑" pitchFamily="34" charset="-122"/>
            </a:endParaRPr>
          </a:p>
          <a:p>
            <a:pPr>
              <a:lnSpc>
                <a:spcPct val="120000"/>
              </a:lnSpc>
              <a:defRPr/>
            </a:pPr>
            <a:r>
              <a:rPr lang="zh-CN" altLang="en-US" sz="1200" kern="0" dirty="0">
                <a:solidFill>
                  <a:srgbClr val="333333"/>
                </a:solidFill>
                <a:latin typeface="微软雅黑" pitchFamily="34" charset="-122"/>
                <a:ea typeface="微软雅黑" pitchFamily="34" charset="-122"/>
              </a:rPr>
              <a:t>单击此处添加文字</a:t>
            </a:r>
          </a:p>
          <a:p>
            <a:pPr>
              <a:lnSpc>
                <a:spcPct val="120000"/>
              </a:lnSpc>
              <a:defRPr/>
            </a:pPr>
            <a:r>
              <a:rPr lang="zh-CN" altLang="en-US" sz="1200" kern="0" dirty="0">
                <a:solidFill>
                  <a:srgbClr val="333333"/>
                </a:solidFill>
                <a:latin typeface="微软雅黑" pitchFamily="34" charset="-122"/>
                <a:ea typeface="微软雅黑" pitchFamily="34" charset="-122"/>
              </a:rPr>
              <a:t>单击此处添加文字</a:t>
            </a:r>
          </a:p>
        </p:txBody>
      </p:sp>
      <p:sp>
        <p:nvSpPr>
          <p:cNvPr id="63" name="Line 31"/>
          <p:cNvSpPr>
            <a:spLocks noChangeShapeType="1"/>
          </p:cNvSpPr>
          <p:nvPr/>
        </p:nvSpPr>
        <p:spPr bwMode="auto">
          <a:xfrm flipV="1">
            <a:off x="7213600" y="3436590"/>
            <a:ext cx="0" cy="1227137"/>
          </a:xfrm>
          <a:prstGeom prst="line">
            <a:avLst/>
          </a:prstGeom>
          <a:noFill/>
          <a:ln w="12700">
            <a:solidFill>
              <a:srgbClr val="808080"/>
            </a:solidFill>
            <a:round/>
            <a:headEnd type="triangle" w="med" len="med"/>
            <a:tailEnd/>
          </a:ln>
          <a:extLst>
            <a:ext uri="{909E8E84-426E-40DD-AFC4-6F175D3DCCD1}">
              <a14:hiddenFill xmlns:a14="http://schemas.microsoft.com/office/drawing/2010/main">
                <a:noFill/>
              </a14:hiddenFill>
            </a:ext>
          </a:extLst>
        </p:spPr>
        <p:txBody>
          <a:bodyPr/>
          <a:lstStyle/>
          <a:p>
            <a:pPr>
              <a:defRPr/>
            </a:pPr>
            <a:endParaRPr lang="zh-CN" altLang="en-US" kern="0">
              <a:solidFill>
                <a:sysClr val="windowText" lastClr="000000"/>
              </a:solidFill>
              <a:latin typeface="微软雅黑" pitchFamily="34" charset="-122"/>
              <a:ea typeface="微软雅黑" pitchFamily="34" charset="-122"/>
            </a:endParaRPr>
          </a:p>
        </p:txBody>
      </p:sp>
      <p:grpSp>
        <p:nvGrpSpPr>
          <p:cNvPr id="4" name="组合 3"/>
          <p:cNvGrpSpPr/>
          <p:nvPr/>
        </p:nvGrpSpPr>
        <p:grpSpPr>
          <a:xfrm>
            <a:off x="2638425" y="2252315"/>
            <a:ext cx="1868488" cy="1081087"/>
            <a:chOff x="2638425" y="2252315"/>
            <a:chExt cx="1868488" cy="1081087"/>
          </a:xfrm>
        </p:grpSpPr>
        <p:sp>
          <p:nvSpPr>
            <p:cNvPr id="23" name="Freeform 7"/>
            <p:cNvSpPr>
              <a:spLocks/>
            </p:cNvSpPr>
            <p:nvPr/>
          </p:nvSpPr>
          <p:spPr bwMode="auto">
            <a:xfrm>
              <a:off x="2638425" y="3087340"/>
              <a:ext cx="885825" cy="236537"/>
            </a:xfrm>
            <a:custGeom>
              <a:avLst/>
              <a:gdLst>
                <a:gd name="T0" fmla="*/ 885825 w 2331"/>
                <a:gd name="T1" fmla="*/ 236537 h 688"/>
                <a:gd name="T2" fmla="*/ 39522 w 2331"/>
                <a:gd name="T3" fmla="*/ 47445 h 688"/>
                <a:gd name="T4" fmla="*/ 792720 w 2331"/>
                <a:gd name="T5" fmla="*/ 0 h 688"/>
                <a:gd name="T6" fmla="*/ 885825 w 2331"/>
                <a:gd name="T7" fmla="*/ 236537 h 688"/>
                <a:gd name="T8" fmla="*/ 0 60000 65536"/>
                <a:gd name="T9" fmla="*/ 0 60000 65536"/>
                <a:gd name="T10" fmla="*/ 0 60000 65536"/>
                <a:gd name="T11" fmla="*/ 0 60000 65536"/>
                <a:gd name="T12" fmla="*/ 0 w 2331"/>
                <a:gd name="T13" fmla="*/ 0 h 688"/>
                <a:gd name="T14" fmla="*/ 2331 w 2331"/>
                <a:gd name="T15" fmla="*/ 688 h 688"/>
              </a:gdLst>
              <a:ahLst/>
              <a:cxnLst>
                <a:cxn ang="T8">
                  <a:pos x="T0" y="T1"/>
                </a:cxn>
                <a:cxn ang="T9">
                  <a:pos x="T2" y="T3"/>
                </a:cxn>
                <a:cxn ang="T10">
                  <a:pos x="T4" y="T5"/>
                </a:cxn>
                <a:cxn ang="T11">
                  <a:pos x="T6" y="T7"/>
                </a:cxn>
              </a:cxnLst>
              <a:rect l="T12" t="T13" r="T14" b="T15"/>
              <a:pathLst>
                <a:path w="2331" h="688">
                  <a:moveTo>
                    <a:pt x="2331" y="688"/>
                  </a:moveTo>
                  <a:cubicBezTo>
                    <a:pt x="2331" y="688"/>
                    <a:pt x="208" y="159"/>
                    <a:pt x="104" y="138"/>
                  </a:cubicBezTo>
                  <a:cubicBezTo>
                    <a:pt x="0" y="118"/>
                    <a:pt x="2086" y="0"/>
                    <a:pt x="2086" y="0"/>
                  </a:cubicBezTo>
                  <a:lnTo>
                    <a:pt x="2331" y="688"/>
                  </a:lnTo>
                  <a:close/>
                </a:path>
              </a:pathLst>
            </a:custGeom>
            <a:gradFill rotWithShape="1">
              <a:gsLst>
                <a:gs pos="0">
                  <a:srgbClr val="FFFFFF">
                    <a:alpha val="50000"/>
                  </a:srgbClr>
                </a:gs>
                <a:gs pos="100000">
                  <a:srgbClr val="666666">
                    <a:alpha val="34000"/>
                  </a:srgbClr>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kern="0">
                <a:solidFill>
                  <a:sysClr val="windowText" lastClr="000000"/>
                </a:solidFill>
                <a:latin typeface="微软雅黑" pitchFamily="34" charset="-122"/>
                <a:ea typeface="微软雅黑" pitchFamily="34" charset="-122"/>
              </a:endParaRPr>
            </a:p>
          </p:txBody>
        </p:sp>
        <p:sp>
          <p:nvSpPr>
            <p:cNvPr id="28" name="Freeform 12"/>
            <p:cNvSpPr>
              <a:spLocks/>
            </p:cNvSpPr>
            <p:nvPr/>
          </p:nvSpPr>
          <p:spPr bwMode="auto">
            <a:xfrm>
              <a:off x="3490913" y="2252315"/>
              <a:ext cx="1016000" cy="1081087"/>
            </a:xfrm>
            <a:custGeom>
              <a:avLst/>
              <a:gdLst>
                <a:gd name="T0" fmla="*/ 1016000 w 913"/>
                <a:gd name="T1" fmla="*/ 1065516 h 972"/>
                <a:gd name="T2" fmla="*/ 0 w 913"/>
                <a:gd name="T3" fmla="*/ 1081087 h 972"/>
                <a:gd name="T4" fmla="*/ 0 w 913"/>
                <a:gd name="T5" fmla="*/ 0 h 972"/>
                <a:gd name="T6" fmla="*/ 1016000 w 913"/>
                <a:gd name="T7" fmla="*/ 6673 h 972"/>
                <a:gd name="T8" fmla="*/ 1016000 w 913"/>
                <a:gd name="T9" fmla="*/ 1065516 h 972"/>
                <a:gd name="T10" fmla="*/ 0 60000 65536"/>
                <a:gd name="T11" fmla="*/ 0 60000 65536"/>
                <a:gd name="T12" fmla="*/ 0 60000 65536"/>
                <a:gd name="T13" fmla="*/ 0 60000 65536"/>
                <a:gd name="T14" fmla="*/ 0 60000 65536"/>
                <a:gd name="T15" fmla="*/ 0 w 913"/>
                <a:gd name="T16" fmla="*/ 0 h 972"/>
                <a:gd name="T17" fmla="*/ 913 w 913"/>
                <a:gd name="T18" fmla="*/ 972 h 972"/>
              </a:gdLst>
              <a:ahLst/>
              <a:cxnLst>
                <a:cxn ang="T10">
                  <a:pos x="T0" y="T1"/>
                </a:cxn>
                <a:cxn ang="T11">
                  <a:pos x="T2" y="T3"/>
                </a:cxn>
                <a:cxn ang="T12">
                  <a:pos x="T4" y="T5"/>
                </a:cxn>
                <a:cxn ang="T13">
                  <a:pos x="T6" y="T7"/>
                </a:cxn>
                <a:cxn ang="T14">
                  <a:pos x="T8" y="T9"/>
                </a:cxn>
              </a:cxnLst>
              <a:rect l="T15" t="T16" r="T17" b="T18"/>
              <a:pathLst>
                <a:path w="913" h="972">
                  <a:moveTo>
                    <a:pt x="913" y="958"/>
                  </a:moveTo>
                  <a:lnTo>
                    <a:pt x="0" y="972"/>
                  </a:lnTo>
                  <a:lnTo>
                    <a:pt x="0" y="0"/>
                  </a:lnTo>
                  <a:lnTo>
                    <a:pt x="913" y="6"/>
                  </a:lnTo>
                  <a:lnTo>
                    <a:pt x="913" y="958"/>
                  </a:lnTo>
                  <a:close/>
                </a:path>
              </a:pathLst>
            </a:custGeom>
            <a:gradFill rotWithShape="1">
              <a:gsLst>
                <a:gs pos="0">
                  <a:srgbClr val="F8F8F8"/>
                </a:gs>
                <a:gs pos="100000">
                  <a:srgbClr val="C0C0C0"/>
                </a:gs>
              </a:gsLst>
              <a:lin ang="2700000" scaled="1"/>
            </a:gradFill>
            <a:ln>
              <a:noFill/>
            </a:ln>
            <a:effectLst/>
            <a:extLst>
              <a:ext uri="{91240B29-F687-4F45-9708-019B960494DF}">
                <a14:hiddenLine xmlns:a14="http://schemas.microsoft.com/office/drawing/2010/main" w="9525" algn="ctr">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zh-CN" altLang="en-US" kern="0">
                <a:solidFill>
                  <a:sysClr val="windowText" lastClr="000000"/>
                </a:solidFill>
                <a:latin typeface="微软雅黑" pitchFamily="34" charset="-122"/>
                <a:ea typeface="微软雅黑" pitchFamily="34" charset="-122"/>
              </a:endParaRPr>
            </a:p>
          </p:txBody>
        </p:sp>
        <p:sp>
          <p:nvSpPr>
            <p:cNvPr id="29" name="Freeform 13"/>
            <p:cNvSpPr>
              <a:spLocks/>
            </p:cNvSpPr>
            <p:nvPr/>
          </p:nvSpPr>
          <p:spPr bwMode="auto">
            <a:xfrm>
              <a:off x="3414713" y="2252315"/>
              <a:ext cx="76200" cy="1081087"/>
            </a:xfrm>
            <a:custGeom>
              <a:avLst/>
              <a:gdLst>
                <a:gd name="T0" fmla="*/ 0 w 69"/>
                <a:gd name="T1" fmla="*/ 96764 h 972"/>
                <a:gd name="T2" fmla="*/ 0 w 69"/>
                <a:gd name="T3" fmla="*/ 1007680 h 972"/>
                <a:gd name="T4" fmla="*/ 76200 w 69"/>
                <a:gd name="T5" fmla="*/ 1081087 h 972"/>
                <a:gd name="T6" fmla="*/ 76200 w 69"/>
                <a:gd name="T7" fmla="*/ 0 h 972"/>
                <a:gd name="T8" fmla="*/ 0 w 69"/>
                <a:gd name="T9" fmla="*/ 96764 h 972"/>
                <a:gd name="T10" fmla="*/ 0 60000 65536"/>
                <a:gd name="T11" fmla="*/ 0 60000 65536"/>
                <a:gd name="T12" fmla="*/ 0 60000 65536"/>
                <a:gd name="T13" fmla="*/ 0 60000 65536"/>
                <a:gd name="T14" fmla="*/ 0 60000 65536"/>
                <a:gd name="T15" fmla="*/ 0 w 69"/>
                <a:gd name="T16" fmla="*/ 0 h 972"/>
                <a:gd name="T17" fmla="*/ 69 w 69"/>
                <a:gd name="T18" fmla="*/ 972 h 972"/>
              </a:gdLst>
              <a:ahLst/>
              <a:cxnLst>
                <a:cxn ang="T10">
                  <a:pos x="T0" y="T1"/>
                </a:cxn>
                <a:cxn ang="T11">
                  <a:pos x="T2" y="T3"/>
                </a:cxn>
                <a:cxn ang="T12">
                  <a:pos x="T4" y="T5"/>
                </a:cxn>
                <a:cxn ang="T13">
                  <a:pos x="T6" y="T7"/>
                </a:cxn>
                <a:cxn ang="T14">
                  <a:pos x="T8" y="T9"/>
                </a:cxn>
              </a:cxnLst>
              <a:rect l="T15" t="T16" r="T17" b="T18"/>
              <a:pathLst>
                <a:path w="69" h="972">
                  <a:moveTo>
                    <a:pt x="0" y="87"/>
                  </a:moveTo>
                  <a:lnTo>
                    <a:pt x="0" y="906"/>
                  </a:lnTo>
                  <a:lnTo>
                    <a:pt x="69" y="972"/>
                  </a:lnTo>
                  <a:lnTo>
                    <a:pt x="69" y="0"/>
                  </a:lnTo>
                  <a:lnTo>
                    <a:pt x="0" y="87"/>
                  </a:lnTo>
                  <a:close/>
                </a:path>
              </a:pathLst>
            </a:custGeom>
            <a:gradFill rotWithShape="1">
              <a:gsLst>
                <a:gs pos="0">
                  <a:srgbClr val="969696"/>
                </a:gs>
                <a:gs pos="100000">
                  <a:srgbClr val="5F5F5F"/>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kern="0">
                <a:solidFill>
                  <a:sysClr val="windowText" lastClr="000000"/>
                </a:solidFill>
                <a:latin typeface="微软雅黑" pitchFamily="34" charset="-122"/>
                <a:ea typeface="微软雅黑" pitchFamily="34" charset="-122"/>
              </a:endParaRPr>
            </a:p>
          </p:txBody>
        </p:sp>
        <p:sp>
          <p:nvSpPr>
            <p:cNvPr id="67" name="WordArt 35"/>
            <p:cNvSpPr>
              <a:spLocks noChangeArrowheads="1" noChangeShapeType="1" noTextEdit="1"/>
            </p:cNvSpPr>
            <p:nvPr/>
          </p:nvSpPr>
          <p:spPr bwMode="auto">
            <a:xfrm>
              <a:off x="3575050" y="3004790"/>
              <a:ext cx="174625" cy="280987"/>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defRPr/>
              </a:pPr>
              <a:r>
                <a:rPr lang="en-US" altLang="zh-CN" sz="3600" kern="10">
                  <a:solidFill>
                    <a:srgbClr val="0875F8"/>
                  </a:solidFill>
                  <a:latin typeface="微软雅黑" pitchFamily="34" charset="-122"/>
                  <a:ea typeface="微软雅黑" pitchFamily="34" charset="-122"/>
                  <a:cs typeface="Arial"/>
                </a:rPr>
                <a:t>3</a:t>
              </a:r>
              <a:endParaRPr lang="zh-CN" altLang="en-US" sz="3600" kern="10">
                <a:solidFill>
                  <a:srgbClr val="0875F8"/>
                </a:solidFill>
                <a:latin typeface="微软雅黑" pitchFamily="34" charset="-122"/>
                <a:ea typeface="微软雅黑" pitchFamily="34" charset="-122"/>
                <a:cs typeface="Arial"/>
              </a:endParaRPr>
            </a:p>
          </p:txBody>
        </p:sp>
      </p:grpSp>
      <p:grpSp>
        <p:nvGrpSpPr>
          <p:cNvPr id="5" name="组合 4"/>
          <p:cNvGrpSpPr/>
          <p:nvPr/>
        </p:nvGrpSpPr>
        <p:grpSpPr>
          <a:xfrm>
            <a:off x="4632325" y="2252315"/>
            <a:ext cx="1876425" cy="1081087"/>
            <a:chOff x="4632325" y="2252315"/>
            <a:chExt cx="1876425" cy="1081087"/>
          </a:xfrm>
        </p:grpSpPr>
        <p:sp>
          <p:nvSpPr>
            <p:cNvPr id="18" name="Freeform 2"/>
            <p:cNvSpPr>
              <a:spLocks/>
            </p:cNvSpPr>
            <p:nvPr/>
          </p:nvSpPr>
          <p:spPr bwMode="auto">
            <a:xfrm flipH="1">
              <a:off x="5632450" y="3087340"/>
              <a:ext cx="876300" cy="236537"/>
            </a:xfrm>
            <a:custGeom>
              <a:avLst/>
              <a:gdLst>
                <a:gd name="T0" fmla="*/ 876300 w 2331"/>
                <a:gd name="T1" fmla="*/ 236537 h 688"/>
                <a:gd name="T2" fmla="*/ 39097 w 2331"/>
                <a:gd name="T3" fmla="*/ 47445 h 688"/>
                <a:gd name="T4" fmla="*/ 784196 w 2331"/>
                <a:gd name="T5" fmla="*/ 0 h 688"/>
                <a:gd name="T6" fmla="*/ 876300 w 2331"/>
                <a:gd name="T7" fmla="*/ 236537 h 688"/>
                <a:gd name="T8" fmla="*/ 0 60000 65536"/>
                <a:gd name="T9" fmla="*/ 0 60000 65536"/>
                <a:gd name="T10" fmla="*/ 0 60000 65536"/>
                <a:gd name="T11" fmla="*/ 0 60000 65536"/>
                <a:gd name="T12" fmla="*/ 0 w 2331"/>
                <a:gd name="T13" fmla="*/ 0 h 688"/>
                <a:gd name="T14" fmla="*/ 2331 w 2331"/>
                <a:gd name="T15" fmla="*/ 688 h 688"/>
              </a:gdLst>
              <a:ahLst/>
              <a:cxnLst>
                <a:cxn ang="T8">
                  <a:pos x="T0" y="T1"/>
                </a:cxn>
                <a:cxn ang="T9">
                  <a:pos x="T2" y="T3"/>
                </a:cxn>
                <a:cxn ang="T10">
                  <a:pos x="T4" y="T5"/>
                </a:cxn>
                <a:cxn ang="T11">
                  <a:pos x="T6" y="T7"/>
                </a:cxn>
              </a:cxnLst>
              <a:rect l="T12" t="T13" r="T14" b="T15"/>
              <a:pathLst>
                <a:path w="2331" h="688">
                  <a:moveTo>
                    <a:pt x="2331" y="688"/>
                  </a:moveTo>
                  <a:cubicBezTo>
                    <a:pt x="2331" y="688"/>
                    <a:pt x="208" y="159"/>
                    <a:pt x="104" y="138"/>
                  </a:cubicBezTo>
                  <a:cubicBezTo>
                    <a:pt x="0" y="118"/>
                    <a:pt x="2086" y="0"/>
                    <a:pt x="2086" y="0"/>
                  </a:cubicBezTo>
                  <a:lnTo>
                    <a:pt x="2331" y="688"/>
                  </a:lnTo>
                  <a:close/>
                </a:path>
              </a:pathLst>
            </a:custGeom>
            <a:gradFill rotWithShape="1">
              <a:gsLst>
                <a:gs pos="0">
                  <a:srgbClr val="FFFFFF">
                    <a:alpha val="50000"/>
                  </a:srgbClr>
                </a:gs>
                <a:gs pos="100000">
                  <a:srgbClr val="666666">
                    <a:alpha val="34000"/>
                  </a:srgbClr>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kern="0">
                <a:solidFill>
                  <a:sysClr val="windowText" lastClr="000000"/>
                </a:solidFill>
                <a:latin typeface="微软雅黑" pitchFamily="34" charset="-122"/>
                <a:ea typeface="微软雅黑" pitchFamily="34" charset="-122"/>
              </a:endParaRPr>
            </a:p>
          </p:txBody>
        </p:sp>
        <p:sp>
          <p:nvSpPr>
            <p:cNvPr id="50" name="Freeform 18"/>
            <p:cNvSpPr>
              <a:spLocks/>
            </p:cNvSpPr>
            <p:nvPr/>
          </p:nvSpPr>
          <p:spPr bwMode="auto">
            <a:xfrm flipH="1">
              <a:off x="4632325" y="2252315"/>
              <a:ext cx="1016000" cy="1081087"/>
            </a:xfrm>
            <a:custGeom>
              <a:avLst/>
              <a:gdLst>
                <a:gd name="T0" fmla="*/ 1016000 w 913"/>
                <a:gd name="T1" fmla="*/ 1065516 h 972"/>
                <a:gd name="T2" fmla="*/ 0 w 913"/>
                <a:gd name="T3" fmla="*/ 1081087 h 972"/>
                <a:gd name="T4" fmla="*/ 0 w 913"/>
                <a:gd name="T5" fmla="*/ 0 h 972"/>
                <a:gd name="T6" fmla="*/ 1016000 w 913"/>
                <a:gd name="T7" fmla="*/ 6673 h 972"/>
                <a:gd name="T8" fmla="*/ 1016000 w 913"/>
                <a:gd name="T9" fmla="*/ 1065516 h 972"/>
                <a:gd name="T10" fmla="*/ 0 60000 65536"/>
                <a:gd name="T11" fmla="*/ 0 60000 65536"/>
                <a:gd name="T12" fmla="*/ 0 60000 65536"/>
                <a:gd name="T13" fmla="*/ 0 60000 65536"/>
                <a:gd name="T14" fmla="*/ 0 60000 65536"/>
                <a:gd name="T15" fmla="*/ 0 w 913"/>
                <a:gd name="T16" fmla="*/ 0 h 972"/>
                <a:gd name="T17" fmla="*/ 913 w 913"/>
                <a:gd name="T18" fmla="*/ 972 h 972"/>
              </a:gdLst>
              <a:ahLst/>
              <a:cxnLst>
                <a:cxn ang="T10">
                  <a:pos x="T0" y="T1"/>
                </a:cxn>
                <a:cxn ang="T11">
                  <a:pos x="T2" y="T3"/>
                </a:cxn>
                <a:cxn ang="T12">
                  <a:pos x="T4" y="T5"/>
                </a:cxn>
                <a:cxn ang="T13">
                  <a:pos x="T6" y="T7"/>
                </a:cxn>
                <a:cxn ang="T14">
                  <a:pos x="T8" y="T9"/>
                </a:cxn>
              </a:cxnLst>
              <a:rect l="T15" t="T16" r="T17" b="T18"/>
              <a:pathLst>
                <a:path w="913" h="972">
                  <a:moveTo>
                    <a:pt x="913" y="958"/>
                  </a:moveTo>
                  <a:lnTo>
                    <a:pt x="0" y="972"/>
                  </a:lnTo>
                  <a:lnTo>
                    <a:pt x="0" y="0"/>
                  </a:lnTo>
                  <a:lnTo>
                    <a:pt x="913" y="6"/>
                  </a:lnTo>
                  <a:lnTo>
                    <a:pt x="913" y="958"/>
                  </a:lnTo>
                  <a:close/>
                </a:path>
              </a:pathLst>
            </a:custGeom>
            <a:gradFill rotWithShape="1">
              <a:gsLst>
                <a:gs pos="0">
                  <a:srgbClr val="C0C0C0"/>
                </a:gs>
                <a:gs pos="100000">
                  <a:srgbClr val="F8F8F8"/>
                </a:gs>
              </a:gsLst>
              <a:lin ang="18900000" scaled="1"/>
            </a:gradFill>
            <a:ln>
              <a:noFill/>
            </a:ln>
            <a:effectLst/>
            <a:extLst>
              <a:ext uri="{91240B29-F687-4F45-9708-019B960494DF}">
                <a14:hiddenLine xmlns:a14="http://schemas.microsoft.com/office/drawing/2010/main" w="9525" algn="ctr">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zh-CN" altLang="en-US" kern="0">
                <a:solidFill>
                  <a:sysClr val="windowText" lastClr="000000"/>
                </a:solidFill>
                <a:latin typeface="微软雅黑" pitchFamily="34" charset="-122"/>
                <a:ea typeface="微软雅黑" pitchFamily="34" charset="-122"/>
              </a:endParaRPr>
            </a:p>
          </p:txBody>
        </p:sp>
        <p:sp>
          <p:nvSpPr>
            <p:cNvPr id="51" name="Freeform 19"/>
            <p:cNvSpPr>
              <a:spLocks/>
            </p:cNvSpPr>
            <p:nvPr/>
          </p:nvSpPr>
          <p:spPr bwMode="auto">
            <a:xfrm flipH="1">
              <a:off x="5648325" y="2252315"/>
              <a:ext cx="76200" cy="1081087"/>
            </a:xfrm>
            <a:custGeom>
              <a:avLst/>
              <a:gdLst>
                <a:gd name="T0" fmla="*/ 0 w 69"/>
                <a:gd name="T1" fmla="*/ 96764 h 972"/>
                <a:gd name="T2" fmla="*/ 0 w 69"/>
                <a:gd name="T3" fmla="*/ 1007680 h 972"/>
                <a:gd name="T4" fmla="*/ 76200 w 69"/>
                <a:gd name="T5" fmla="*/ 1081087 h 972"/>
                <a:gd name="T6" fmla="*/ 76200 w 69"/>
                <a:gd name="T7" fmla="*/ 0 h 972"/>
                <a:gd name="T8" fmla="*/ 0 w 69"/>
                <a:gd name="T9" fmla="*/ 96764 h 972"/>
                <a:gd name="T10" fmla="*/ 0 60000 65536"/>
                <a:gd name="T11" fmla="*/ 0 60000 65536"/>
                <a:gd name="T12" fmla="*/ 0 60000 65536"/>
                <a:gd name="T13" fmla="*/ 0 60000 65536"/>
                <a:gd name="T14" fmla="*/ 0 60000 65536"/>
                <a:gd name="T15" fmla="*/ 0 w 69"/>
                <a:gd name="T16" fmla="*/ 0 h 972"/>
                <a:gd name="T17" fmla="*/ 69 w 69"/>
                <a:gd name="T18" fmla="*/ 972 h 972"/>
              </a:gdLst>
              <a:ahLst/>
              <a:cxnLst>
                <a:cxn ang="T10">
                  <a:pos x="T0" y="T1"/>
                </a:cxn>
                <a:cxn ang="T11">
                  <a:pos x="T2" y="T3"/>
                </a:cxn>
                <a:cxn ang="T12">
                  <a:pos x="T4" y="T5"/>
                </a:cxn>
                <a:cxn ang="T13">
                  <a:pos x="T6" y="T7"/>
                </a:cxn>
                <a:cxn ang="T14">
                  <a:pos x="T8" y="T9"/>
                </a:cxn>
              </a:cxnLst>
              <a:rect l="T15" t="T16" r="T17" b="T18"/>
              <a:pathLst>
                <a:path w="69" h="972">
                  <a:moveTo>
                    <a:pt x="0" y="87"/>
                  </a:moveTo>
                  <a:lnTo>
                    <a:pt x="0" y="906"/>
                  </a:lnTo>
                  <a:lnTo>
                    <a:pt x="69" y="972"/>
                  </a:lnTo>
                  <a:lnTo>
                    <a:pt x="69" y="0"/>
                  </a:lnTo>
                  <a:lnTo>
                    <a:pt x="0" y="87"/>
                  </a:lnTo>
                  <a:close/>
                </a:path>
              </a:pathLst>
            </a:custGeom>
            <a:gradFill rotWithShape="1">
              <a:gsLst>
                <a:gs pos="0">
                  <a:srgbClr val="969696"/>
                </a:gs>
                <a:gs pos="100000">
                  <a:srgbClr val="5F5F5F"/>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kern="0">
                <a:solidFill>
                  <a:sysClr val="windowText" lastClr="000000"/>
                </a:solidFill>
                <a:latin typeface="微软雅黑" pitchFamily="34" charset="-122"/>
                <a:ea typeface="微软雅黑" pitchFamily="34" charset="-122"/>
              </a:endParaRPr>
            </a:p>
          </p:txBody>
        </p:sp>
        <p:sp>
          <p:nvSpPr>
            <p:cNvPr id="68" name="WordArt 36"/>
            <p:cNvSpPr>
              <a:spLocks noChangeArrowheads="1" noChangeShapeType="1" noTextEdit="1"/>
            </p:cNvSpPr>
            <p:nvPr/>
          </p:nvSpPr>
          <p:spPr bwMode="auto">
            <a:xfrm>
              <a:off x="4711700" y="3004790"/>
              <a:ext cx="174625" cy="280987"/>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defRPr/>
              </a:pPr>
              <a:r>
                <a:rPr lang="en-US" altLang="zh-CN" sz="3600" kern="10">
                  <a:solidFill>
                    <a:srgbClr val="0875F8"/>
                  </a:solidFill>
                  <a:latin typeface="微软雅黑" pitchFamily="34" charset="-122"/>
                  <a:ea typeface="微软雅黑" pitchFamily="34" charset="-122"/>
                  <a:cs typeface="Arial"/>
                </a:rPr>
                <a:t>4</a:t>
              </a:r>
              <a:endParaRPr lang="zh-CN" altLang="en-US" sz="3600" kern="10">
                <a:solidFill>
                  <a:srgbClr val="0875F8"/>
                </a:solidFill>
                <a:latin typeface="微软雅黑" pitchFamily="34" charset="-122"/>
                <a:ea typeface="微软雅黑" pitchFamily="34" charset="-122"/>
                <a:cs typeface="Arial"/>
              </a:endParaRPr>
            </a:p>
          </p:txBody>
        </p:sp>
      </p:grpSp>
      <p:grpSp>
        <p:nvGrpSpPr>
          <p:cNvPr id="6" name="组合 5"/>
          <p:cNvGrpSpPr/>
          <p:nvPr/>
        </p:nvGrpSpPr>
        <p:grpSpPr>
          <a:xfrm>
            <a:off x="5851525" y="2198340"/>
            <a:ext cx="1933575" cy="1195387"/>
            <a:chOff x="5851525" y="2198340"/>
            <a:chExt cx="1933575" cy="1195387"/>
          </a:xfrm>
        </p:grpSpPr>
        <p:sp>
          <p:nvSpPr>
            <p:cNvPr id="20" name="Freeform 4"/>
            <p:cNvSpPr>
              <a:spLocks/>
            </p:cNvSpPr>
            <p:nvPr/>
          </p:nvSpPr>
          <p:spPr bwMode="auto">
            <a:xfrm flipH="1">
              <a:off x="6921500" y="3004790"/>
              <a:ext cx="863600" cy="388937"/>
            </a:xfrm>
            <a:custGeom>
              <a:avLst/>
              <a:gdLst>
                <a:gd name="T0" fmla="*/ 863600 w 2331"/>
                <a:gd name="T1" fmla="*/ 388937 h 688"/>
                <a:gd name="T2" fmla="*/ 38530 w 2331"/>
                <a:gd name="T3" fmla="*/ 78014 h 688"/>
                <a:gd name="T4" fmla="*/ 772831 w 2331"/>
                <a:gd name="T5" fmla="*/ 0 h 688"/>
                <a:gd name="T6" fmla="*/ 863600 w 2331"/>
                <a:gd name="T7" fmla="*/ 388937 h 688"/>
                <a:gd name="T8" fmla="*/ 0 60000 65536"/>
                <a:gd name="T9" fmla="*/ 0 60000 65536"/>
                <a:gd name="T10" fmla="*/ 0 60000 65536"/>
                <a:gd name="T11" fmla="*/ 0 60000 65536"/>
                <a:gd name="T12" fmla="*/ 0 w 2331"/>
                <a:gd name="T13" fmla="*/ 0 h 688"/>
                <a:gd name="T14" fmla="*/ 2331 w 2331"/>
                <a:gd name="T15" fmla="*/ 688 h 688"/>
              </a:gdLst>
              <a:ahLst/>
              <a:cxnLst>
                <a:cxn ang="T8">
                  <a:pos x="T0" y="T1"/>
                </a:cxn>
                <a:cxn ang="T9">
                  <a:pos x="T2" y="T3"/>
                </a:cxn>
                <a:cxn ang="T10">
                  <a:pos x="T4" y="T5"/>
                </a:cxn>
                <a:cxn ang="T11">
                  <a:pos x="T6" y="T7"/>
                </a:cxn>
              </a:cxnLst>
              <a:rect l="T12" t="T13" r="T14" b="T15"/>
              <a:pathLst>
                <a:path w="2331" h="688">
                  <a:moveTo>
                    <a:pt x="2331" y="688"/>
                  </a:moveTo>
                  <a:cubicBezTo>
                    <a:pt x="2331" y="688"/>
                    <a:pt x="208" y="159"/>
                    <a:pt x="104" y="138"/>
                  </a:cubicBezTo>
                  <a:cubicBezTo>
                    <a:pt x="0" y="118"/>
                    <a:pt x="2086" y="0"/>
                    <a:pt x="2086" y="0"/>
                  </a:cubicBezTo>
                  <a:lnTo>
                    <a:pt x="2331" y="688"/>
                  </a:lnTo>
                  <a:close/>
                </a:path>
              </a:pathLst>
            </a:custGeom>
            <a:gradFill rotWithShape="1">
              <a:gsLst>
                <a:gs pos="0">
                  <a:srgbClr val="FFFFFF">
                    <a:alpha val="50000"/>
                  </a:srgbClr>
                </a:gs>
                <a:gs pos="100000">
                  <a:srgbClr val="666666">
                    <a:alpha val="34000"/>
                  </a:srgbClr>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kern="0">
                <a:solidFill>
                  <a:sysClr val="windowText" lastClr="000000"/>
                </a:solidFill>
                <a:latin typeface="微软雅黑" pitchFamily="34" charset="-122"/>
                <a:ea typeface="微软雅黑" pitchFamily="34" charset="-122"/>
              </a:endParaRPr>
            </a:p>
          </p:txBody>
        </p:sp>
        <p:sp>
          <p:nvSpPr>
            <p:cNvPr id="35" name="Freeform 16"/>
            <p:cNvSpPr>
              <a:spLocks/>
            </p:cNvSpPr>
            <p:nvPr/>
          </p:nvSpPr>
          <p:spPr bwMode="auto">
            <a:xfrm flipH="1">
              <a:off x="5851525" y="2198340"/>
              <a:ext cx="1082675" cy="1189037"/>
            </a:xfrm>
            <a:custGeom>
              <a:avLst/>
              <a:gdLst>
                <a:gd name="T0" fmla="*/ 0 w 973"/>
                <a:gd name="T1" fmla="*/ 0 h 1069"/>
                <a:gd name="T2" fmla="*/ 0 w 973"/>
                <a:gd name="T3" fmla="*/ 1189037 h 1069"/>
                <a:gd name="T4" fmla="*/ 1082675 w 973"/>
                <a:gd name="T5" fmla="*/ 1169016 h 1069"/>
                <a:gd name="T6" fmla="*/ 1082675 w 973"/>
                <a:gd name="T7" fmla="*/ 40042 h 1069"/>
                <a:gd name="T8" fmla="*/ 0 w 973"/>
                <a:gd name="T9" fmla="*/ 0 h 1069"/>
                <a:gd name="T10" fmla="*/ 0 60000 65536"/>
                <a:gd name="T11" fmla="*/ 0 60000 65536"/>
                <a:gd name="T12" fmla="*/ 0 60000 65536"/>
                <a:gd name="T13" fmla="*/ 0 60000 65536"/>
                <a:gd name="T14" fmla="*/ 0 60000 65536"/>
                <a:gd name="T15" fmla="*/ 0 w 973"/>
                <a:gd name="T16" fmla="*/ 0 h 1069"/>
                <a:gd name="T17" fmla="*/ 973 w 973"/>
                <a:gd name="T18" fmla="*/ 1069 h 1069"/>
              </a:gdLst>
              <a:ahLst/>
              <a:cxnLst>
                <a:cxn ang="T10">
                  <a:pos x="T0" y="T1"/>
                </a:cxn>
                <a:cxn ang="T11">
                  <a:pos x="T2" y="T3"/>
                </a:cxn>
                <a:cxn ang="T12">
                  <a:pos x="T4" y="T5"/>
                </a:cxn>
                <a:cxn ang="T13">
                  <a:pos x="T6" y="T7"/>
                </a:cxn>
                <a:cxn ang="T14">
                  <a:pos x="T8" y="T9"/>
                </a:cxn>
              </a:cxnLst>
              <a:rect l="T15" t="T16" r="T17" b="T18"/>
              <a:pathLst>
                <a:path w="973" h="1069">
                  <a:moveTo>
                    <a:pt x="0" y="0"/>
                  </a:moveTo>
                  <a:lnTo>
                    <a:pt x="0" y="1069"/>
                  </a:lnTo>
                  <a:lnTo>
                    <a:pt x="973" y="1051"/>
                  </a:lnTo>
                  <a:lnTo>
                    <a:pt x="973" y="36"/>
                  </a:lnTo>
                  <a:lnTo>
                    <a:pt x="0" y="0"/>
                  </a:lnTo>
                  <a:close/>
                </a:path>
              </a:pathLst>
            </a:custGeom>
            <a:gradFill rotWithShape="1">
              <a:gsLst>
                <a:gs pos="0">
                  <a:srgbClr val="C0C0C0"/>
                </a:gs>
                <a:gs pos="100000">
                  <a:srgbClr val="F8F8F8"/>
                </a:gs>
              </a:gsLst>
              <a:lin ang="18900000" scaled="1"/>
            </a:gradFill>
            <a:ln>
              <a:noFill/>
            </a:ln>
            <a:effectLst/>
            <a:extLst>
              <a:ext uri="{91240B29-F687-4F45-9708-019B960494DF}">
                <a14:hiddenLine xmlns:a14="http://schemas.microsoft.com/office/drawing/2010/main" w="9525" algn="ctr">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zh-CN" altLang="en-US" kern="0">
                <a:solidFill>
                  <a:sysClr val="windowText" lastClr="000000"/>
                </a:solidFill>
                <a:latin typeface="微软雅黑" pitchFamily="34" charset="-122"/>
                <a:ea typeface="微软雅黑" pitchFamily="34" charset="-122"/>
              </a:endParaRPr>
            </a:p>
          </p:txBody>
        </p:sp>
        <p:sp>
          <p:nvSpPr>
            <p:cNvPr id="36" name="Freeform 17"/>
            <p:cNvSpPr>
              <a:spLocks/>
            </p:cNvSpPr>
            <p:nvPr/>
          </p:nvSpPr>
          <p:spPr bwMode="auto">
            <a:xfrm flipH="1">
              <a:off x="6934200" y="2198340"/>
              <a:ext cx="219075" cy="1189037"/>
            </a:xfrm>
            <a:custGeom>
              <a:avLst/>
              <a:gdLst>
                <a:gd name="T0" fmla="*/ 0 w 197"/>
                <a:gd name="T1" fmla="*/ 136812 h 1069"/>
                <a:gd name="T2" fmla="*/ 0 w 197"/>
                <a:gd name="T3" fmla="*/ 1053338 h 1069"/>
                <a:gd name="T4" fmla="*/ 219075 w 197"/>
                <a:gd name="T5" fmla="*/ 1189037 h 1069"/>
                <a:gd name="T6" fmla="*/ 219075 w 197"/>
                <a:gd name="T7" fmla="*/ 0 h 1069"/>
                <a:gd name="T8" fmla="*/ 0 w 197"/>
                <a:gd name="T9" fmla="*/ 136812 h 1069"/>
                <a:gd name="T10" fmla="*/ 0 60000 65536"/>
                <a:gd name="T11" fmla="*/ 0 60000 65536"/>
                <a:gd name="T12" fmla="*/ 0 60000 65536"/>
                <a:gd name="T13" fmla="*/ 0 60000 65536"/>
                <a:gd name="T14" fmla="*/ 0 60000 65536"/>
                <a:gd name="T15" fmla="*/ 0 w 197"/>
                <a:gd name="T16" fmla="*/ 0 h 1069"/>
                <a:gd name="T17" fmla="*/ 197 w 197"/>
                <a:gd name="T18" fmla="*/ 1069 h 1069"/>
              </a:gdLst>
              <a:ahLst/>
              <a:cxnLst>
                <a:cxn ang="T10">
                  <a:pos x="T0" y="T1"/>
                </a:cxn>
                <a:cxn ang="T11">
                  <a:pos x="T2" y="T3"/>
                </a:cxn>
                <a:cxn ang="T12">
                  <a:pos x="T4" y="T5"/>
                </a:cxn>
                <a:cxn ang="T13">
                  <a:pos x="T6" y="T7"/>
                </a:cxn>
                <a:cxn ang="T14">
                  <a:pos x="T8" y="T9"/>
                </a:cxn>
              </a:cxnLst>
              <a:rect l="T15" t="T16" r="T17" b="T18"/>
              <a:pathLst>
                <a:path w="197" h="1069">
                  <a:moveTo>
                    <a:pt x="0" y="123"/>
                  </a:moveTo>
                  <a:lnTo>
                    <a:pt x="0" y="947"/>
                  </a:lnTo>
                  <a:lnTo>
                    <a:pt x="197" y="1069"/>
                  </a:lnTo>
                  <a:lnTo>
                    <a:pt x="197" y="0"/>
                  </a:lnTo>
                  <a:lnTo>
                    <a:pt x="0" y="123"/>
                  </a:lnTo>
                  <a:close/>
                </a:path>
              </a:pathLst>
            </a:custGeom>
            <a:gradFill rotWithShape="1">
              <a:gsLst>
                <a:gs pos="0">
                  <a:srgbClr val="969696"/>
                </a:gs>
                <a:gs pos="100000">
                  <a:srgbClr val="5F5F5F"/>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kern="0">
                <a:solidFill>
                  <a:sysClr val="windowText" lastClr="000000"/>
                </a:solidFill>
                <a:latin typeface="微软雅黑" pitchFamily="34" charset="-122"/>
                <a:ea typeface="微软雅黑" pitchFamily="34" charset="-122"/>
              </a:endParaRPr>
            </a:p>
          </p:txBody>
        </p:sp>
        <p:sp>
          <p:nvSpPr>
            <p:cNvPr id="69" name="WordArt 37"/>
            <p:cNvSpPr>
              <a:spLocks noChangeArrowheads="1" noChangeShapeType="1" noTextEdit="1"/>
            </p:cNvSpPr>
            <p:nvPr/>
          </p:nvSpPr>
          <p:spPr bwMode="auto">
            <a:xfrm>
              <a:off x="5940425" y="3011140"/>
              <a:ext cx="174625" cy="280987"/>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defRPr/>
              </a:pPr>
              <a:r>
                <a:rPr lang="en-US" altLang="zh-CN" sz="3600" kern="10">
                  <a:solidFill>
                    <a:srgbClr val="0875F8"/>
                  </a:solidFill>
                  <a:latin typeface="微软雅黑" pitchFamily="34" charset="-122"/>
                  <a:ea typeface="微软雅黑" pitchFamily="34" charset="-122"/>
                  <a:cs typeface="Arial"/>
                </a:rPr>
                <a:t>5</a:t>
              </a:r>
              <a:endParaRPr lang="zh-CN" altLang="en-US" sz="3600" kern="10">
                <a:solidFill>
                  <a:srgbClr val="0875F8"/>
                </a:solidFill>
                <a:latin typeface="微软雅黑" pitchFamily="34" charset="-122"/>
                <a:ea typeface="微软雅黑" pitchFamily="34" charset="-122"/>
                <a:cs typeface="Arial"/>
              </a:endParaRPr>
            </a:p>
          </p:txBody>
        </p:sp>
      </p:grpSp>
      <p:grpSp>
        <p:nvGrpSpPr>
          <p:cNvPr id="7" name="组合 6"/>
          <p:cNvGrpSpPr/>
          <p:nvPr/>
        </p:nvGrpSpPr>
        <p:grpSpPr>
          <a:xfrm>
            <a:off x="7213600" y="2115790"/>
            <a:ext cx="1962150" cy="1392237"/>
            <a:chOff x="7213600" y="2115790"/>
            <a:chExt cx="1962150" cy="1392237"/>
          </a:xfrm>
        </p:grpSpPr>
        <p:sp>
          <p:nvSpPr>
            <p:cNvPr id="21" name="Freeform 5"/>
            <p:cNvSpPr>
              <a:spLocks/>
            </p:cNvSpPr>
            <p:nvPr/>
          </p:nvSpPr>
          <p:spPr bwMode="auto">
            <a:xfrm flipH="1">
              <a:off x="8337550" y="3141315"/>
              <a:ext cx="838200" cy="363537"/>
            </a:xfrm>
            <a:custGeom>
              <a:avLst/>
              <a:gdLst>
                <a:gd name="T0" fmla="*/ 838200 w 2331"/>
                <a:gd name="T1" fmla="*/ 363537 h 688"/>
                <a:gd name="T2" fmla="*/ 37397 w 2331"/>
                <a:gd name="T3" fmla="*/ 72919 h 688"/>
                <a:gd name="T4" fmla="*/ 750101 w 2331"/>
                <a:gd name="T5" fmla="*/ 0 h 688"/>
                <a:gd name="T6" fmla="*/ 838200 w 2331"/>
                <a:gd name="T7" fmla="*/ 363537 h 688"/>
                <a:gd name="T8" fmla="*/ 0 60000 65536"/>
                <a:gd name="T9" fmla="*/ 0 60000 65536"/>
                <a:gd name="T10" fmla="*/ 0 60000 65536"/>
                <a:gd name="T11" fmla="*/ 0 60000 65536"/>
                <a:gd name="T12" fmla="*/ 0 w 2331"/>
                <a:gd name="T13" fmla="*/ 0 h 688"/>
                <a:gd name="T14" fmla="*/ 2331 w 2331"/>
                <a:gd name="T15" fmla="*/ 688 h 688"/>
              </a:gdLst>
              <a:ahLst/>
              <a:cxnLst>
                <a:cxn ang="T8">
                  <a:pos x="T0" y="T1"/>
                </a:cxn>
                <a:cxn ang="T9">
                  <a:pos x="T2" y="T3"/>
                </a:cxn>
                <a:cxn ang="T10">
                  <a:pos x="T4" y="T5"/>
                </a:cxn>
                <a:cxn ang="T11">
                  <a:pos x="T6" y="T7"/>
                </a:cxn>
              </a:cxnLst>
              <a:rect l="T12" t="T13" r="T14" b="T15"/>
              <a:pathLst>
                <a:path w="2331" h="688">
                  <a:moveTo>
                    <a:pt x="2331" y="688"/>
                  </a:moveTo>
                  <a:cubicBezTo>
                    <a:pt x="2331" y="688"/>
                    <a:pt x="208" y="159"/>
                    <a:pt x="104" y="138"/>
                  </a:cubicBezTo>
                  <a:cubicBezTo>
                    <a:pt x="0" y="118"/>
                    <a:pt x="2086" y="0"/>
                    <a:pt x="2086" y="0"/>
                  </a:cubicBezTo>
                  <a:lnTo>
                    <a:pt x="2331" y="688"/>
                  </a:lnTo>
                  <a:close/>
                </a:path>
              </a:pathLst>
            </a:custGeom>
            <a:gradFill rotWithShape="1">
              <a:gsLst>
                <a:gs pos="0">
                  <a:srgbClr val="FFFFFF">
                    <a:alpha val="50000"/>
                  </a:srgbClr>
                </a:gs>
                <a:gs pos="100000">
                  <a:srgbClr val="666666">
                    <a:alpha val="34000"/>
                  </a:srgbClr>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kern="0">
                <a:solidFill>
                  <a:sysClr val="windowText" lastClr="000000"/>
                </a:solidFill>
                <a:latin typeface="微软雅黑" pitchFamily="34" charset="-122"/>
                <a:ea typeface="微软雅黑" pitchFamily="34" charset="-122"/>
              </a:endParaRPr>
            </a:p>
          </p:txBody>
        </p:sp>
        <p:sp>
          <p:nvSpPr>
            <p:cNvPr id="32" name="Freeform 14"/>
            <p:cNvSpPr>
              <a:spLocks/>
            </p:cNvSpPr>
            <p:nvPr/>
          </p:nvSpPr>
          <p:spPr bwMode="auto">
            <a:xfrm flipH="1">
              <a:off x="7213600" y="2115790"/>
              <a:ext cx="1119188" cy="1392237"/>
            </a:xfrm>
            <a:custGeom>
              <a:avLst/>
              <a:gdLst>
                <a:gd name="T0" fmla="*/ 0 w 1006"/>
                <a:gd name="T1" fmla="*/ 0 h 1251"/>
                <a:gd name="T2" fmla="*/ 0 w 1006"/>
                <a:gd name="T3" fmla="*/ 1392237 h 1251"/>
                <a:gd name="T4" fmla="*/ 1119188 w 1006"/>
                <a:gd name="T5" fmla="*/ 1284286 h 1251"/>
                <a:gd name="T6" fmla="*/ 1119188 w 1006"/>
                <a:gd name="T7" fmla="*/ 90145 h 1251"/>
                <a:gd name="T8" fmla="*/ 0 w 1006"/>
                <a:gd name="T9" fmla="*/ 0 h 1251"/>
                <a:gd name="T10" fmla="*/ 0 60000 65536"/>
                <a:gd name="T11" fmla="*/ 0 60000 65536"/>
                <a:gd name="T12" fmla="*/ 0 60000 65536"/>
                <a:gd name="T13" fmla="*/ 0 60000 65536"/>
                <a:gd name="T14" fmla="*/ 0 60000 65536"/>
                <a:gd name="T15" fmla="*/ 0 w 1006"/>
                <a:gd name="T16" fmla="*/ 0 h 1251"/>
                <a:gd name="T17" fmla="*/ 1006 w 1006"/>
                <a:gd name="T18" fmla="*/ 1251 h 1251"/>
              </a:gdLst>
              <a:ahLst/>
              <a:cxnLst>
                <a:cxn ang="T10">
                  <a:pos x="T0" y="T1"/>
                </a:cxn>
                <a:cxn ang="T11">
                  <a:pos x="T2" y="T3"/>
                </a:cxn>
                <a:cxn ang="T12">
                  <a:pos x="T4" y="T5"/>
                </a:cxn>
                <a:cxn ang="T13">
                  <a:pos x="T6" y="T7"/>
                </a:cxn>
                <a:cxn ang="T14">
                  <a:pos x="T8" y="T9"/>
                </a:cxn>
              </a:cxnLst>
              <a:rect l="T15" t="T16" r="T17" b="T18"/>
              <a:pathLst>
                <a:path w="1006" h="1251">
                  <a:moveTo>
                    <a:pt x="0" y="0"/>
                  </a:moveTo>
                  <a:lnTo>
                    <a:pt x="0" y="1251"/>
                  </a:lnTo>
                  <a:lnTo>
                    <a:pt x="1006" y="1154"/>
                  </a:lnTo>
                  <a:lnTo>
                    <a:pt x="1006" y="81"/>
                  </a:lnTo>
                  <a:lnTo>
                    <a:pt x="0" y="0"/>
                  </a:lnTo>
                  <a:close/>
                </a:path>
              </a:pathLst>
            </a:custGeom>
            <a:gradFill rotWithShape="1">
              <a:gsLst>
                <a:gs pos="0">
                  <a:srgbClr val="C0C0C0"/>
                </a:gs>
                <a:gs pos="100000">
                  <a:srgbClr val="F8F8F8"/>
                </a:gs>
              </a:gsLst>
              <a:lin ang="18900000" scaled="1"/>
            </a:gradFill>
            <a:ln>
              <a:noFill/>
            </a:ln>
            <a:effectLst/>
            <a:extLst>
              <a:ext uri="{91240B29-F687-4F45-9708-019B960494DF}">
                <a14:hiddenLine xmlns:a14="http://schemas.microsoft.com/office/drawing/2010/main" w="9525" algn="ctr">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zh-CN" altLang="en-US" kern="0">
                <a:solidFill>
                  <a:sysClr val="windowText" lastClr="000000"/>
                </a:solidFill>
                <a:latin typeface="微软雅黑" pitchFamily="34" charset="-122"/>
                <a:ea typeface="微软雅黑" pitchFamily="34" charset="-122"/>
              </a:endParaRPr>
            </a:p>
          </p:txBody>
        </p:sp>
        <p:sp>
          <p:nvSpPr>
            <p:cNvPr id="34" name="Freeform 15"/>
            <p:cNvSpPr>
              <a:spLocks/>
            </p:cNvSpPr>
            <p:nvPr/>
          </p:nvSpPr>
          <p:spPr bwMode="auto">
            <a:xfrm flipH="1">
              <a:off x="8332788" y="2115790"/>
              <a:ext cx="377825" cy="1392237"/>
            </a:xfrm>
            <a:custGeom>
              <a:avLst/>
              <a:gdLst>
                <a:gd name="T0" fmla="*/ 0 w 339"/>
                <a:gd name="T1" fmla="*/ 122419 h 1251"/>
                <a:gd name="T2" fmla="*/ 0 w 339"/>
                <a:gd name="T3" fmla="*/ 1201931 h 1251"/>
                <a:gd name="T4" fmla="*/ 377825 w 339"/>
                <a:gd name="T5" fmla="*/ 1392237 h 1251"/>
                <a:gd name="T6" fmla="*/ 377825 w 339"/>
                <a:gd name="T7" fmla="*/ 0 h 1251"/>
                <a:gd name="T8" fmla="*/ 0 w 339"/>
                <a:gd name="T9" fmla="*/ 122419 h 1251"/>
                <a:gd name="T10" fmla="*/ 0 60000 65536"/>
                <a:gd name="T11" fmla="*/ 0 60000 65536"/>
                <a:gd name="T12" fmla="*/ 0 60000 65536"/>
                <a:gd name="T13" fmla="*/ 0 60000 65536"/>
                <a:gd name="T14" fmla="*/ 0 60000 65536"/>
                <a:gd name="T15" fmla="*/ 0 w 339"/>
                <a:gd name="T16" fmla="*/ 0 h 1251"/>
                <a:gd name="T17" fmla="*/ 339 w 339"/>
                <a:gd name="T18" fmla="*/ 1251 h 1251"/>
              </a:gdLst>
              <a:ahLst/>
              <a:cxnLst>
                <a:cxn ang="T10">
                  <a:pos x="T0" y="T1"/>
                </a:cxn>
                <a:cxn ang="T11">
                  <a:pos x="T2" y="T3"/>
                </a:cxn>
                <a:cxn ang="T12">
                  <a:pos x="T4" y="T5"/>
                </a:cxn>
                <a:cxn ang="T13">
                  <a:pos x="T6" y="T7"/>
                </a:cxn>
                <a:cxn ang="T14">
                  <a:pos x="T8" y="T9"/>
                </a:cxn>
              </a:cxnLst>
              <a:rect l="T15" t="T16" r="T17" b="T18"/>
              <a:pathLst>
                <a:path w="339" h="1251">
                  <a:moveTo>
                    <a:pt x="0" y="110"/>
                  </a:moveTo>
                  <a:lnTo>
                    <a:pt x="0" y="1080"/>
                  </a:lnTo>
                  <a:lnTo>
                    <a:pt x="339" y="1251"/>
                  </a:lnTo>
                  <a:lnTo>
                    <a:pt x="339" y="0"/>
                  </a:lnTo>
                  <a:lnTo>
                    <a:pt x="0" y="110"/>
                  </a:lnTo>
                  <a:close/>
                </a:path>
              </a:pathLst>
            </a:custGeom>
            <a:gradFill rotWithShape="1">
              <a:gsLst>
                <a:gs pos="0">
                  <a:srgbClr val="969696"/>
                </a:gs>
                <a:gs pos="100000">
                  <a:srgbClr val="5F5F5F"/>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kern="0">
                <a:solidFill>
                  <a:sysClr val="windowText" lastClr="000000"/>
                </a:solidFill>
                <a:latin typeface="微软雅黑" pitchFamily="34" charset="-122"/>
                <a:ea typeface="微软雅黑" pitchFamily="34" charset="-122"/>
              </a:endParaRPr>
            </a:p>
          </p:txBody>
        </p:sp>
        <p:sp>
          <p:nvSpPr>
            <p:cNvPr id="70" name="WordArt 38"/>
            <p:cNvSpPr>
              <a:spLocks noChangeArrowheads="1" noChangeShapeType="1" noTextEdit="1"/>
            </p:cNvSpPr>
            <p:nvPr/>
          </p:nvSpPr>
          <p:spPr bwMode="auto">
            <a:xfrm>
              <a:off x="7308850" y="3076227"/>
              <a:ext cx="182563" cy="280988"/>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defRPr/>
              </a:pPr>
              <a:r>
                <a:rPr lang="en-US" altLang="zh-CN" sz="3600" kern="10">
                  <a:solidFill>
                    <a:srgbClr val="0875F8"/>
                  </a:solidFill>
                  <a:latin typeface="微软雅黑" pitchFamily="34" charset="-122"/>
                  <a:ea typeface="微软雅黑" pitchFamily="34" charset="-122"/>
                  <a:cs typeface="Arial"/>
                </a:rPr>
                <a:t>6</a:t>
              </a:r>
              <a:endParaRPr lang="zh-CN" altLang="en-US" sz="3600" kern="10">
                <a:solidFill>
                  <a:srgbClr val="0875F8"/>
                </a:solidFill>
                <a:latin typeface="微软雅黑" pitchFamily="34" charset="-122"/>
                <a:ea typeface="微软雅黑" pitchFamily="34" charset="-122"/>
                <a:cs typeface="Arial"/>
              </a:endParaRPr>
            </a:p>
          </p:txBody>
        </p:sp>
      </p:grpSp>
      <p:sp>
        <p:nvSpPr>
          <p:cNvPr id="71" name="Freeform 39"/>
          <p:cNvSpPr>
            <a:spLocks/>
          </p:cNvSpPr>
          <p:nvPr/>
        </p:nvSpPr>
        <p:spPr bwMode="auto">
          <a:xfrm>
            <a:off x="1781175" y="3938240"/>
            <a:ext cx="23813" cy="1587"/>
          </a:xfrm>
          <a:custGeom>
            <a:avLst/>
            <a:gdLst>
              <a:gd name="T0" fmla="*/ 23813 w 12"/>
              <a:gd name="T1" fmla="*/ 0 h 1587"/>
              <a:gd name="T2" fmla="*/ 0 w 12"/>
              <a:gd name="T3" fmla="*/ 0 h 1587"/>
              <a:gd name="T4" fmla="*/ 23813 w 12"/>
              <a:gd name="T5" fmla="*/ 0 h 1587"/>
              <a:gd name="T6" fmla="*/ 23813 w 12"/>
              <a:gd name="T7" fmla="*/ 0 h 1587"/>
              <a:gd name="T8" fmla="*/ 0 60000 65536"/>
              <a:gd name="T9" fmla="*/ 0 60000 65536"/>
              <a:gd name="T10" fmla="*/ 0 60000 65536"/>
              <a:gd name="T11" fmla="*/ 0 60000 65536"/>
              <a:gd name="T12" fmla="*/ 0 w 12"/>
              <a:gd name="T13" fmla="*/ 0 h 1587"/>
              <a:gd name="T14" fmla="*/ 12 w 12"/>
              <a:gd name="T15" fmla="*/ 1587 h 1587"/>
            </a:gdLst>
            <a:ahLst/>
            <a:cxnLst>
              <a:cxn ang="T8">
                <a:pos x="T0" y="T1"/>
              </a:cxn>
              <a:cxn ang="T9">
                <a:pos x="T2" y="T3"/>
              </a:cxn>
              <a:cxn ang="T10">
                <a:pos x="T4" y="T5"/>
              </a:cxn>
              <a:cxn ang="T11">
                <a:pos x="T6" y="T7"/>
              </a:cxn>
            </a:cxnLst>
            <a:rect l="T12" t="T13" r="T14" b="T15"/>
            <a:pathLst>
              <a:path w="12" h="1587">
                <a:moveTo>
                  <a:pt x="12" y="0"/>
                </a:moveTo>
                <a:lnTo>
                  <a:pt x="0" y="0"/>
                </a:lnTo>
                <a:lnTo>
                  <a:pt x="12" y="0"/>
                </a:lnTo>
                <a:close/>
              </a:path>
            </a:pathLst>
          </a:custGeom>
          <a:solidFill>
            <a:srgbClr val="02020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kern="0">
              <a:solidFill>
                <a:sysClr val="windowText" lastClr="000000"/>
              </a:solidFill>
              <a:latin typeface="微软雅黑" pitchFamily="34" charset="-122"/>
              <a:ea typeface="微软雅黑" pitchFamily="34" charset="-122"/>
            </a:endParaRPr>
          </a:p>
        </p:txBody>
      </p:sp>
      <p:grpSp>
        <p:nvGrpSpPr>
          <p:cNvPr id="3" name="组合 2"/>
          <p:cNvGrpSpPr/>
          <p:nvPr/>
        </p:nvGrpSpPr>
        <p:grpSpPr>
          <a:xfrm>
            <a:off x="1343025" y="2198340"/>
            <a:ext cx="1935163" cy="1252537"/>
            <a:chOff x="1343025" y="2198340"/>
            <a:chExt cx="1935163" cy="1252537"/>
          </a:xfrm>
        </p:grpSpPr>
        <p:sp>
          <p:nvSpPr>
            <p:cNvPr id="22" name="Freeform 6"/>
            <p:cNvSpPr>
              <a:spLocks/>
            </p:cNvSpPr>
            <p:nvPr/>
          </p:nvSpPr>
          <p:spPr bwMode="auto">
            <a:xfrm>
              <a:off x="1343025" y="3007965"/>
              <a:ext cx="838200" cy="363537"/>
            </a:xfrm>
            <a:custGeom>
              <a:avLst/>
              <a:gdLst>
                <a:gd name="T0" fmla="*/ 838200 w 2331"/>
                <a:gd name="T1" fmla="*/ 363537 h 688"/>
                <a:gd name="T2" fmla="*/ 37397 w 2331"/>
                <a:gd name="T3" fmla="*/ 72919 h 688"/>
                <a:gd name="T4" fmla="*/ 750101 w 2331"/>
                <a:gd name="T5" fmla="*/ 0 h 688"/>
                <a:gd name="T6" fmla="*/ 838200 w 2331"/>
                <a:gd name="T7" fmla="*/ 363537 h 688"/>
                <a:gd name="T8" fmla="*/ 0 60000 65536"/>
                <a:gd name="T9" fmla="*/ 0 60000 65536"/>
                <a:gd name="T10" fmla="*/ 0 60000 65536"/>
                <a:gd name="T11" fmla="*/ 0 60000 65536"/>
                <a:gd name="T12" fmla="*/ 0 w 2331"/>
                <a:gd name="T13" fmla="*/ 0 h 688"/>
                <a:gd name="T14" fmla="*/ 2331 w 2331"/>
                <a:gd name="T15" fmla="*/ 688 h 688"/>
              </a:gdLst>
              <a:ahLst/>
              <a:cxnLst>
                <a:cxn ang="T8">
                  <a:pos x="T0" y="T1"/>
                </a:cxn>
                <a:cxn ang="T9">
                  <a:pos x="T2" y="T3"/>
                </a:cxn>
                <a:cxn ang="T10">
                  <a:pos x="T4" y="T5"/>
                </a:cxn>
                <a:cxn ang="T11">
                  <a:pos x="T6" y="T7"/>
                </a:cxn>
              </a:cxnLst>
              <a:rect l="T12" t="T13" r="T14" b="T15"/>
              <a:pathLst>
                <a:path w="2331" h="688">
                  <a:moveTo>
                    <a:pt x="2331" y="688"/>
                  </a:moveTo>
                  <a:cubicBezTo>
                    <a:pt x="2331" y="688"/>
                    <a:pt x="208" y="159"/>
                    <a:pt x="104" y="138"/>
                  </a:cubicBezTo>
                  <a:cubicBezTo>
                    <a:pt x="0" y="118"/>
                    <a:pt x="2086" y="0"/>
                    <a:pt x="2086" y="0"/>
                  </a:cubicBezTo>
                  <a:lnTo>
                    <a:pt x="2331" y="688"/>
                  </a:lnTo>
                  <a:close/>
                </a:path>
              </a:pathLst>
            </a:custGeom>
            <a:gradFill rotWithShape="1">
              <a:gsLst>
                <a:gs pos="0">
                  <a:srgbClr val="FFFFFF">
                    <a:alpha val="50000"/>
                  </a:srgbClr>
                </a:gs>
                <a:gs pos="100000">
                  <a:srgbClr val="666666">
                    <a:alpha val="34000"/>
                  </a:srgbClr>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kern="0">
                <a:solidFill>
                  <a:sysClr val="windowText" lastClr="000000"/>
                </a:solidFill>
                <a:latin typeface="微软雅黑" pitchFamily="34" charset="-122"/>
                <a:ea typeface="微软雅黑" pitchFamily="34" charset="-122"/>
              </a:endParaRPr>
            </a:p>
          </p:txBody>
        </p:sp>
        <p:sp>
          <p:nvSpPr>
            <p:cNvPr id="26" name="Freeform 10"/>
            <p:cNvSpPr>
              <a:spLocks/>
            </p:cNvSpPr>
            <p:nvPr/>
          </p:nvSpPr>
          <p:spPr bwMode="auto">
            <a:xfrm>
              <a:off x="2195513" y="2212627"/>
              <a:ext cx="1082675" cy="1189038"/>
            </a:xfrm>
            <a:custGeom>
              <a:avLst/>
              <a:gdLst>
                <a:gd name="T0" fmla="*/ 0 w 973"/>
                <a:gd name="T1" fmla="*/ 0 h 1069"/>
                <a:gd name="T2" fmla="*/ 0 w 973"/>
                <a:gd name="T3" fmla="*/ 1189038 h 1069"/>
                <a:gd name="T4" fmla="*/ 1082675 w 973"/>
                <a:gd name="T5" fmla="*/ 1169017 h 1069"/>
                <a:gd name="T6" fmla="*/ 1082675 w 973"/>
                <a:gd name="T7" fmla="*/ 40042 h 1069"/>
                <a:gd name="T8" fmla="*/ 0 w 973"/>
                <a:gd name="T9" fmla="*/ 0 h 1069"/>
                <a:gd name="T10" fmla="*/ 0 60000 65536"/>
                <a:gd name="T11" fmla="*/ 0 60000 65536"/>
                <a:gd name="T12" fmla="*/ 0 60000 65536"/>
                <a:gd name="T13" fmla="*/ 0 60000 65536"/>
                <a:gd name="T14" fmla="*/ 0 60000 65536"/>
                <a:gd name="T15" fmla="*/ 0 w 973"/>
                <a:gd name="T16" fmla="*/ 0 h 1069"/>
                <a:gd name="T17" fmla="*/ 973 w 973"/>
                <a:gd name="T18" fmla="*/ 1069 h 1069"/>
              </a:gdLst>
              <a:ahLst/>
              <a:cxnLst>
                <a:cxn ang="T10">
                  <a:pos x="T0" y="T1"/>
                </a:cxn>
                <a:cxn ang="T11">
                  <a:pos x="T2" y="T3"/>
                </a:cxn>
                <a:cxn ang="T12">
                  <a:pos x="T4" y="T5"/>
                </a:cxn>
                <a:cxn ang="T13">
                  <a:pos x="T6" y="T7"/>
                </a:cxn>
                <a:cxn ang="T14">
                  <a:pos x="T8" y="T9"/>
                </a:cxn>
              </a:cxnLst>
              <a:rect l="T15" t="T16" r="T17" b="T18"/>
              <a:pathLst>
                <a:path w="973" h="1069">
                  <a:moveTo>
                    <a:pt x="0" y="0"/>
                  </a:moveTo>
                  <a:lnTo>
                    <a:pt x="0" y="1069"/>
                  </a:lnTo>
                  <a:lnTo>
                    <a:pt x="973" y="1051"/>
                  </a:lnTo>
                  <a:lnTo>
                    <a:pt x="973" y="36"/>
                  </a:lnTo>
                  <a:lnTo>
                    <a:pt x="0" y="0"/>
                  </a:lnTo>
                  <a:close/>
                </a:path>
              </a:pathLst>
            </a:custGeom>
            <a:gradFill rotWithShape="1">
              <a:gsLst>
                <a:gs pos="0">
                  <a:srgbClr val="F8F8F8"/>
                </a:gs>
                <a:gs pos="100000">
                  <a:srgbClr val="C0C0C0"/>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kern="0">
                <a:solidFill>
                  <a:sysClr val="windowText" lastClr="000000"/>
                </a:solidFill>
                <a:latin typeface="微软雅黑" pitchFamily="34" charset="-122"/>
                <a:ea typeface="微软雅黑" pitchFamily="34" charset="-122"/>
              </a:endParaRPr>
            </a:p>
          </p:txBody>
        </p:sp>
        <p:sp>
          <p:nvSpPr>
            <p:cNvPr id="27" name="Freeform 11"/>
            <p:cNvSpPr>
              <a:spLocks/>
            </p:cNvSpPr>
            <p:nvPr/>
          </p:nvSpPr>
          <p:spPr bwMode="auto">
            <a:xfrm>
              <a:off x="1985963" y="2198340"/>
              <a:ext cx="219075" cy="1189037"/>
            </a:xfrm>
            <a:custGeom>
              <a:avLst/>
              <a:gdLst>
                <a:gd name="T0" fmla="*/ 0 w 197"/>
                <a:gd name="T1" fmla="*/ 136812 h 1069"/>
                <a:gd name="T2" fmla="*/ 0 w 197"/>
                <a:gd name="T3" fmla="*/ 1053338 h 1069"/>
                <a:gd name="T4" fmla="*/ 219075 w 197"/>
                <a:gd name="T5" fmla="*/ 1189037 h 1069"/>
                <a:gd name="T6" fmla="*/ 219075 w 197"/>
                <a:gd name="T7" fmla="*/ 0 h 1069"/>
                <a:gd name="T8" fmla="*/ 0 w 197"/>
                <a:gd name="T9" fmla="*/ 136812 h 1069"/>
                <a:gd name="T10" fmla="*/ 0 60000 65536"/>
                <a:gd name="T11" fmla="*/ 0 60000 65536"/>
                <a:gd name="T12" fmla="*/ 0 60000 65536"/>
                <a:gd name="T13" fmla="*/ 0 60000 65536"/>
                <a:gd name="T14" fmla="*/ 0 60000 65536"/>
                <a:gd name="T15" fmla="*/ 0 w 197"/>
                <a:gd name="T16" fmla="*/ 0 h 1069"/>
                <a:gd name="T17" fmla="*/ 197 w 197"/>
                <a:gd name="T18" fmla="*/ 1069 h 1069"/>
              </a:gdLst>
              <a:ahLst/>
              <a:cxnLst>
                <a:cxn ang="T10">
                  <a:pos x="T0" y="T1"/>
                </a:cxn>
                <a:cxn ang="T11">
                  <a:pos x="T2" y="T3"/>
                </a:cxn>
                <a:cxn ang="T12">
                  <a:pos x="T4" y="T5"/>
                </a:cxn>
                <a:cxn ang="T13">
                  <a:pos x="T6" y="T7"/>
                </a:cxn>
                <a:cxn ang="T14">
                  <a:pos x="T8" y="T9"/>
                </a:cxn>
              </a:cxnLst>
              <a:rect l="T15" t="T16" r="T17" b="T18"/>
              <a:pathLst>
                <a:path w="197" h="1069">
                  <a:moveTo>
                    <a:pt x="0" y="123"/>
                  </a:moveTo>
                  <a:lnTo>
                    <a:pt x="0" y="947"/>
                  </a:lnTo>
                  <a:lnTo>
                    <a:pt x="197" y="1069"/>
                  </a:lnTo>
                  <a:lnTo>
                    <a:pt x="197" y="0"/>
                  </a:lnTo>
                  <a:lnTo>
                    <a:pt x="0" y="123"/>
                  </a:lnTo>
                  <a:close/>
                </a:path>
              </a:pathLst>
            </a:custGeom>
            <a:gradFill rotWithShape="1">
              <a:gsLst>
                <a:gs pos="0">
                  <a:srgbClr val="969696"/>
                </a:gs>
                <a:gs pos="100000">
                  <a:srgbClr val="5F5F5F"/>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kern="0">
                <a:solidFill>
                  <a:sysClr val="windowText" lastClr="000000"/>
                </a:solidFill>
                <a:latin typeface="微软雅黑" pitchFamily="34" charset="-122"/>
                <a:ea typeface="微软雅黑" pitchFamily="34" charset="-122"/>
              </a:endParaRPr>
            </a:p>
          </p:txBody>
        </p:sp>
        <p:sp>
          <p:nvSpPr>
            <p:cNvPr id="64" name="Freeform 32"/>
            <p:cNvSpPr>
              <a:spLocks/>
            </p:cNvSpPr>
            <p:nvPr/>
          </p:nvSpPr>
          <p:spPr bwMode="auto">
            <a:xfrm>
              <a:off x="2124075" y="3449290"/>
              <a:ext cx="23813" cy="1587"/>
            </a:xfrm>
            <a:custGeom>
              <a:avLst/>
              <a:gdLst>
                <a:gd name="T0" fmla="*/ 23813 w 12"/>
                <a:gd name="T1" fmla="*/ 0 h 1587"/>
                <a:gd name="T2" fmla="*/ 0 w 12"/>
                <a:gd name="T3" fmla="*/ 0 h 1587"/>
                <a:gd name="T4" fmla="*/ 23813 w 12"/>
                <a:gd name="T5" fmla="*/ 0 h 1587"/>
                <a:gd name="T6" fmla="*/ 23813 w 12"/>
                <a:gd name="T7" fmla="*/ 0 h 1587"/>
                <a:gd name="T8" fmla="*/ 0 60000 65536"/>
                <a:gd name="T9" fmla="*/ 0 60000 65536"/>
                <a:gd name="T10" fmla="*/ 0 60000 65536"/>
                <a:gd name="T11" fmla="*/ 0 60000 65536"/>
                <a:gd name="T12" fmla="*/ 0 w 12"/>
                <a:gd name="T13" fmla="*/ 0 h 1587"/>
                <a:gd name="T14" fmla="*/ 12 w 12"/>
                <a:gd name="T15" fmla="*/ 1587 h 1587"/>
              </a:gdLst>
              <a:ahLst/>
              <a:cxnLst>
                <a:cxn ang="T8">
                  <a:pos x="T0" y="T1"/>
                </a:cxn>
                <a:cxn ang="T9">
                  <a:pos x="T2" y="T3"/>
                </a:cxn>
                <a:cxn ang="T10">
                  <a:pos x="T4" y="T5"/>
                </a:cxn>
                <a:cxn ang="T11">
                  <a:pos x="T6" y="T7"/>
                </a:cxn>
              </a:cxnLst>
              <a:rect l="T12" t="T13" r="T14" b="T15"/>
              <a:pathLst>
                <a:path w="12" h="1587">
                  <a:moveTo>
                    <a:pt x="12" y="0"/>
                  </a:moveTo>
                  <a:lnTo>
                    <a:pt x="0" y="0"/>
                  </a:lnTo>
                  <a:lnTo>
                    <a:pt x="12" y="0"/>
                  </a:lnTo>
                  <a:close/>
                </a:path>
              </a:pathLst>
            </a:custGeom>
            <a:solidFill>
              <a:srgbClr val="0875F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kern="0">
                <a:solidFill>
                  <a:sysClr val="windowText" lastClr="000000"/>
                </a:solidFill>
                <a:latin typeface="微软雅黑" pitchFamily="34" charset="-122"/>
                <a:ea typeface="微软雅黑" pitchFamily="34" charset="-122"/>
              </a:endParaRPr>
            </a:p>
          </p:txBody>
        </p:sp>
        <p:sp>
          <p:nvSpPr>
            <p:cNvPr id="66" name="WordArt 34"/>
            <p:cNvSpPr>
              <a:spLocks noChangeArrowheads="1" noChangeShapeType="1" noTextEdit="1"/>
            </p:cNvSpPr>
            <p:nvPr/>
          </p:nvSpPr>
          <p:spPr bwMode="auto">
            <a:xfrm>
              <a:off x="2287588" y="3011140"/>
              <a:ext cx="174625" cy="280987"/>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defRPr/>
              </a:pPr>
              <a:r>
                <a:rPr lang="en-US" altLang="zh-CN" sz="3600" kern="10">
                  <a:solidFill>
                    <a:srgbClr val="0875F8"/>
                  </a:solidFill>
                  <a:latin typeface="微软雅黑" pitchFamily="34" charset="-122"/>
                  <a:ea typeface="微软雅黑" pitchFamily="34" charset="-122"/>
                  <a:cs typeface="Arial"/>
                </a:rPr>
                <a:t>2</a:t>
              </a:r>
              <a:endParaRPr lang="zh-CN" altLang="en-US" sz="3600" kern="10">
                <a:solidFill>
                  <a:srgbClr val="0875F8"/>
                </a:solidFill>
                <a:latin typeface="微软雅黑" pitchFamily="34" charset="-122"/>
                <a:ea typeface="微软雅黑" pitchFamily="34" charset="-122"/>
                <a:cs typeface="Arial"/>
              </a:endParaRPr>
            </a:p>
          </p:txBody>
        </p:sp>
      </p:grpSp>
      <p:grpSp>
        <p:nvGrpSpPr>
          <p:cNvPr id="2" name="组合 1"/>
          <p:cNvGrpSpPr/>
          <p:nvPr/>
        </p:nvGrpSpPr>
        <p:grpSpPr>
          <a:xfrm>
            <a:off x="-180975" y="2115790"/>
            <a:ext cx="2106613" cy="1397000"/>
            <a:chOff x="-180975" y="2115790"/>
            <a:chExt cx="2106613" cy="1397000"/>
          </a:xfrm>
        </p:grpSpPr>
        <p:sp>
          <p:nvSpPr>
            <p:cNvPr id="19" name="Freeform 3"/>
            <p:cNvSpPr>
              <a:spLocks/>
            </p:cNvSpPr>
            <p:nvPr/>
          </p:nvSpPr>
          <p:spPr bwMode="auto">
            <a:xfrm>
              <a:off x="-180975" y="3149252"/>
              <a:ext cx="984250" cy="363538"/>
            </a:xfrm>
            <a:custGeom>
              <a:avLst/>
              <a:gdLst/>
              <a:ahLst/>
              <a:cxnLst>
                <a:cxn ang="0">
                  <a:pos x="2331" y="688"/>
                </a:cxn>
                <a:cxn ang="0">
                  <a:pos x="104" y="138"/>
                </a:cxn>
                <a:cxn ang="0">
                  <a:pos x="2086" y="0"/>
                </a:cxn>
                <a:cxn ang="0">
                  <a:pos x="2331" y="688"/>
                </a:cxn>
              </a:cxnLst>
              <a:rect l="0" t="0" r="r" b="b"/>
              <a:pathLst>
                <a:path w="2331" h="688">
                  <a:moveTo>
                    <a:pt x="2331" y="688"/>
                  </a:moveTo>
                  <a:cubicBezTo>
                    <a:pt x="2331" y="688"/>
                    <a:pt x="208" y="159"/>
                    <a:pt x="104" y="138"/>
                  </a:cubicBezTo>
                  <a:cubicBezTo>
                    <a:pt x="0" y="118"/>
                    <a:pt x="2086" y="0"/>
                    <a:pt x="2086" y="0"/>
                  </a:cubicBezTo>
                  <a:lnTo>
                    <a:pt x="2331" y="688"/>
                  </a:lnTo>
                  <a:close/>
                </a:path>
              </a:pathLst>
            </a:custGeom>
            <a:gradFill rotWithShape="1">
              <a:gsLst>
                <a:gs pos="0">
                  <a:srgbClr val="0875F8">
                    <a:alpha val="0"/>
                  </a:srgbClr>
                </a:gs>
                <a:gs pos="100000">
                  <a:srgbClr val="0875F8">
                    <a:gamma/>
                    <a:shade val="54510"/>
                    <a:invGamma/>
                    <a:alpha val="50000"/>
                  </a:srgbClr>
                </a:gs>
              </a:gsLst>
              <a:lin ang="0" scaled="1"/>
            </a:gradFill>
            <a:ln w="9525">
              <a:noFill/>
              <a:round/>
              <a:headEnd/>
              <a:tailEnd/>
            </a:ln>
          </p:spPr>
          <p:txBody>
            <a:bodyPr/>
            <a:lstStyle/>
            <a:p>
              <a:pPr>
                <a:defRPr/>
              </a:pPr>
              <a:endParaRPr lang="zh-CN" altLang="en-US" kern="0">
                <a:solidFill>
                  <a:sysClr val="windowText" lastClr="000000"/>
                </a:solidFill>
                <a:latin typeface="微软雅黑" pitchFamily="34" charset="-122"/>
                <a:ea typeface="微软雅黑" pitchFamily="34" charset="-122"/>
              </a:endParaRPr>
            </a:p>
          </p:txBody>
        </p:sp>
        <p:sp>
          <p:nvSpPr>
            <p:cNvPr id="24" name="Freeform 8"/>
            <p:cNvSpPr>
              <a:spLocks/>
            </p:cNvSpPr>
            <p:nvPr/>
          </p:nvSpPr>
          <p:spPr bwMode="auto">
            <a:xfrm>
              <a:off x="806450" y="2115790"/>
              <a:ext cx="1119188" cy="1392237"/>
            </a:xfrm>
            <a:custGeom>
              <a:avLst/>
              <a:gdLst>
                <a:gd name="T0" fmla="*/ 0 w 1006"/>
                <a:gd name="T1" fmla="*/ 0 h 1251"/>
                <a:gd name="T2" fmla="*/ 0 w 1006"/>
                <a:gd name="T3" fmla="*/ 1392237 h 1251"/>
                <a:gd name="T4" fmla="*/ 1119188 w 1006"/>
                <a:gd name="T5" fmla="*/ 1284286 h 1251"/>
                <a:gd name="T6" fmla="*/ 1119188 w 1006"/>
                <a:gd name="T7" fmla="*/ 90145 h 1251"/>
                <a:gd name="T8" fmla="*/ 0 w 1006"/>
                <a:gd name="T9" fmla="*/ 0 h 1251"/>
                <a:gd name="T10" fmla="*/ 0 60000 65536"/>
                <a:gd name="T11" fmla="*/ 0 60000 65536"/>
                <a:gd name="T12" fmla="*/ 0 60000 65536"/>
                <a:gd name="T13" fmla="*/ 0 60000 65536"/>
                <a:gd name="T14" fmla="*/ 0 60000 65536"/>
                <a:gd name="T15" fmla="*/ 0 w 1006"/>
                <a:gd name="T16" fmla="*/ 0 h 1251"/>
                <a:gd name="T17" fmla="*/ 1006 w 1006"/>
                <a:gd name="T18" fmla="*/ 1251 h 1251"/>
              </a:gdLst>
              <a:ahLst/>
              <a:cxnLst>
                <a:cxn ang="T10">
                  <a:pos x="T0" y="T1"/>
                </a:cxn>
                <a:cxn ang="T11">
                  <a:pos x="T2" y="T3"/>
                </a:cxn>
                <a:cxn ang="T12">
                  <a:pos x="T4" y="T5"/>
                </a:cxn>
                <a:cxn ang="T13">
                  <a:pos x="T6" y="T7"/>
                </a:cxn>
                <a:cxn ang="T14">
                  <a:pos x="T8" y="T9"/>
                </a:cxn>
              </a:cxnLst>
              <a:rect l="T15" t="T16" r="T17" b="T18"/>
              <a:pathLst>
                <a:path w="1006" h="1251">
                  <a:moveTo>
                    <a:pt x="0" y="0"/>
                  </a:moveTo>
                  <a:lnTo>
                    <a:pt x="0" y="1251"/>
                  </a:lnTo>
                  <a:lnTo>
                    <a:pt x="1006" y="1154"/>
                  </a:lnTo>
                  <a:lnTo>
                    <a:pt x="1006" y="81"/>
                  </a:lnTo>
                  <a:lnTo>
                    <a:pt x="0" y="0"/>
                  </a:lnTo>
                  <a:close/>
                </a:path>
              </a:pathLst>
            </a:custGeom>
            <a:gradFill rotWithShape="1">
              <a:gsLst>
                <a:gs pos="0">
                  <a:srgbClr val="3399FF"/>
                </a:gs>
                <a:gs pos="100000">
                  <a:srgbClr val="0875F8"/>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kern="0">
                <a:solidFill>
                  <a:sysClr val="windowText" lastClr="000000"/>
                </a:solidFill>
                <a:latin typeface="微软雅黑" pitchFamily="34" charset="-122"/>
                <a:ea typeface="微软雅黑" pitchFamily="34" charset="-122"/>
              </a:endParaRPr>
            </a:p>
          </p:txBody>
        </p:sp>
        <p:sp>
          <p:nvSpPr>
            <p:cNvPr id="25" name="Freeform 9"/>
            <p:cNvSpPr>
              <a:spLocks/>
            </p:cNvSpPr>
            <p:nvPr/>
          </p:nvSpPr>
          <p:spPr bwMode="auto">
            <a:xfrm>
              <a:off x="428625" y="2115790"/>
              <a:ext cx="377825" cy="1392237"/>
            </a:xfrm>
            <a:custGeom>
              <a:avLst/>
              <a:gdLst>
                <a:gd name="T0" fmla="*/ 0 w 339"/>
                <a:gd name="T1" fmla="*/ 122419 h 1251"/>
                <a:gd name="T2" fmla="*/ 0 w 339"/>
                <a:gd name="T3" fmla="*/ 1201931 h 1251"/>
                <a:gd name="T4" fmla="*/ 377825 w 339"/>
                <a:gd name="T5" fmla="*/ 1392237 h 1251"/>
                <a:gd name="T6" fmla="*/ 377825 w 339"/>
                <a:gd name="T7" fmla="*/ 0 h 1251"/>
                <a:gd name="T8" fmla="*/ 0 w 339"/>
                <a:gd name="T9" fmla="*/ 122419 h 1251"/>
                <a:gd name="T10" fmla="*/ 0 60000 65536"/>
                <a:gd name="T11" fmla="*/ 0 60000 65536"/>
                <a:gd name="T12" fmla="*/ 0 60000 65536"/>
                <a:gd name="T13" fmla="*/ 0 60000 65536"/>
                <a:gd name="T14" fmla="*/ 0 60000 65536"/>
                <a:gd name="T15" fmla="*/ 0 w 339"/>
                <a:gd name="T16" fmla="*/ 0 h 1251"/>
                <a:gd name="T17" fmla="*/ 339 w 339"/>
                <a:gd name="T18" fmla="*/ 1251 h 1251"/>
              </a:gdLst>
              <a:ahLst/>
              <a:cxnLst>
                <a:cxn ang="T10">
                  <a:pos x="T0" y="T1"/>
                </a:cxn>
                <a:cxn ang="T11">
                  <a:pos x="T2" y="T3"/>
                </a:cxn>
                <a:cxn ang="T12">
                  <a:pos x="T4" y="T5"/>
                </a:cxn>
                <a:cxn ang="T13">
                  <a:pos x="T6" y="T7"/>
                </a:cxn>
                <a:cxn ang="T14">
                  <a:pos x="T8" y="T9"/>
                </a:cxn>
              </a:cxnLst>
              <a:rect l="T15" t="T16" r="T17" b="T18"/>
              <a:pathLst>
                <a:path w="339" h="1251">
                  <a:moveTo>
                    <a:pt x="0" y="110"/>
                  </a:moveTo>
                  <a:lnTo>
                    <a:pt x="0" y="1080"/>
                  </a:lnTo>
                  <a:lnTo>
                    <a:pt x="339" y="1251"/>
                  </a:lnTo>
                  <a:lnTo>
                    <a:pt x="339" y="0"/>
                  </a:lnTo>
                  <a:lnTo>
                    <a:pt x="0" y="110"/>
                  </a:lnTo>
                  <a:close/>
                </a:path>
              </a:pathLst>
            </a:custGeom>
            <a:gradFill rotWithShape="1">
              <a:gsLst>
                <a:gs pos="0">
                  <a:srgbClr val="0875F8"/>
                </a:gs>
                <a:gs pos="100000">
                  <a:srgbClr val="0E58C4"/>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kern="0">
                <a:solidFill>
                  <a:sysClr val="windowText" lastClr="000000"/>
                </a:solidFill>
                <a:latin typeface="微软雅黑" pitchFamily="34" charset="-122"/>
                <a:ea typeface="微软雅黑" pitchFamily="34" charset="-122"/>
              </a:endParaRPr>
            </a:p>
          </p:txBody>
        </p:sp>
        <p:sp>
          <p:nvSpPr>
            <p:cNvPr id="65" name="WordArt 33"/>
            <p:cNvSpPr>
              <a:spLocks noChangeArrowheads="1" noChangeShapeType="1" noTextEdit="1"/>
            </p:cNvSpPr>
            <p:nvPr/>
          </p:nvSpPr>
          <p:spPr bwMode="auto">
            <a:xfrm>
              <a:off x="939800" y="3093690"/>
              <a:ext cx="138113" cy="280987"/>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en-US" altLang="zh-CN" sz="3600" kern="10">
                  <a:solidFill>
                    <a:srgbClr val="FFFFFF"/>
                  </a:solidFill>
                  <a:latin typeface="微软雅黑" pitchFamily="34" charset="-122"/>
                  <a:ea typeface="微软雅黑" pitchFamily="34" charset="-122"/>
                  <a:cs typeface="Arial"/>
                </a:rPr>
                <a:t>1</a:t>
              </a:r>
              <a:endParaRPr lang="zh-CN" altLang="en-US" sz="3600" kern="10">
                <a:solidFill>
                  <a:srgbClr val="FFFFFF"/>
                </a:solidFill>
                <a:latin typeface="微软雅黑" pitchFamily="34" charset="-122"/>
                <a:ea typeface="微软雅黑" pitchFamily="34" charset="-122"/>
                <a:cs typeface="Arial"/>
              </a:endParaRPr>
            </a:p>
          </p:txBody>
        </p:sp>
      </p:grpSp>
      <p:sp>
        <p:nvSpPr>
          <p:cNvPr id="72" name="标题 3"/>
          <p:cNvSpPr txBox="1">
            <a:spLocks/>
          </p:cNvSpPr>
          <p:nvPr/>
        </p:nvSpPr>
        <p:spPr>
          <a:xfrm>
            <a:off x="313184" y="267494"/>
            <a:ext cx="3322712" cy="564576"/>
          </a:xfrm>
          <a:prstGeom prst="rect">
            <a:avLst/>
          </a:prstGeom>
        </p:spPr>
        <p:txBody>
          <a:bodyPr>
            <a:normAutofit fontScale="97500"/>
          </a:bodyPr>
          <a:lstStyle>
            <a:lvl1pPr algn="l" defTabSz="914400" rtl="0" eaLnBrk="1" latinLnBrk="0" hangingPunct="1">
              <a:spcBef>
                <a:spcPct val="0"/>
              </a:spcBef>
              <a:buNone/>
              <a:defRPr sz="2800" kern="1200">
                <a:solidFill>
                  <a:schemeClr val="tx1"/>
                </a:solidFill>
                <a:latin typeface="微软雅黑" pitchFamily="34" charset="-122"/>
                <a:ea typeface="微软雅黑" pitchFamily="34" charset="-122"/>
                <a:cs typeface="+mj-cs"/>
              </a:defRPr>
            </a:lvl1pPr>
          </a:lstStyle>
          <a:p>
            <a:r>
              <a:rPr lang="en-US" altLang="zh-CN" dirty="0">
                <a:solidFill>
                  <a:schemeClr val="tx2">
                    <a:lumMod val="50000"/>
                  </a:schemeClr>
                </a:solidFill>
                <a:latin typeface="方正兰亭黑简体" pitchFamily="2" charset="-122"/>
                <a:ea typeface="方正兰亭黑简体" pitchFamily="2" charset="-122"/>
              </a:rPr>
              <a:t>CONTENTS</a:t>
            </a:r>
            <a:r>
              <a:rPr lang="zh-CN" altLang="en-US" dirty="0">
                <a:solidFill>
                  <a:schemeClr val="tx2">
                    <a:lumMod val="50000"/>
                  </a:schemeClr>
                </a:solidFill>
                <a:latin typeface="方正兰亭黑简体" pitchFamily="2" charset="-122"/>
                <a:ea typeface="方正兰亭黑简体" pitchFamily="2" charset="-122"/>
              </a:rPr>
              <a:t>目录</a:t>
            </a:r>
          </a:p>
        </p:txBody>
      </p:sp>
    </p:spTree>
    <p:extLst>
      <p:ext uri="{BB962C8B-B14F-4D97-AF65-F5344CB8AC3E}">
        <p14:creationId xmlns:p14="http://schemas.microsoft.com/office/powerpoint/2010/main" val="3058824186"/>
      </p:ext>
    </p:extLst>
  </p:cSld>
  <p:clrMapOvr>
    <a:masterClrMapping/>
  </p:clrMapOvr>
  <p:transition spd="med" advClick="0" advTm="100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72"/>
                                        </p:tgtEl>
                                        <p:attrNameLst>
                                          <p:attrName>style.visibility</p:attrName>
                                        </p:attrNameLst>
                                      </p:cBhvr>
                                      <p:to>
                                        <p:strVal val="visible"/>
                                      </p:to>
                                    </p:set>
                                    <p:animEffect transition="in" filter="wipe(left)">
                                      <p:cBhvr>
                                        <p:cTn id="7" dur="750"/>
                                        <p:tgtEl>
                                          <p:spTgt spid="72"/>
                                        </p:tgtEl>
                                      </p:cBhvr>
                                    </p:animEffect>
                                  </p:childTnLst>
                                </p:cTn>
                              </p:par>
                            </p:childTnLst>
                          </p:cTn>
                        </p:par>
                        <p:par>
                          <p:cTn id="8" fill="hold">
                            <p:stCondLst>
                              <p:cond delay="750"/>
                            </p:stCondLst>
                            <p:childTnLst>
                              <p:par>
                                <p:cTn id="9" presetID="10" presetClass="entr" presetSubtype="0"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500"/>
                                        <p:tgtEl>
                                          <p:spTgt spid="2"/>
                                        </p:tgtEl>
                                      </p:cBhvr>
                                    </p:animEffect>
                                  </p:childTnLst>
                                </p:cTn>
                              </p:par>
                              <p:par>
                                <p:cTn id="12" presetID="10" presetClass="entr" presetSubtype="0" fill="hold" nodeType="withEffect">
                                  <p:stCondLst>
                                    <p:cond delay="250"/>
                                  </p:stCondLst>
                                  <p:childTnLst>
                                    <p:set>
                                      <p:cBhvr>
                                        <p:cTn id="13" dur="1" fill="hold">
                                          <p:stCondLst>
                                            <p:cond delay="0"/>
                                          </p:stCondLst>
                                        </p:cTn>
                                        <p:tgtEl>
                                          <p:spTgt spid="3"/>
                                        </p:tgtEl>
                                        <p:attrNameLst>
                                          <p:attrName>style.visibility</p:attrName>
                                        </p:attrNameLst>
                                      </p:cBhvr>
                                      <p:to>
                                        <p:strVal val="visible"/>
                                      </p:to>
                                    </p:set>
                                    <p:animEffect transition="in" filter="fade">
                                      <p:cBhvr>
                                        <p:cTn id="14" dur="500"/>
                                        <p:tgtEl>
                                          <p:spTgt spid="3"/>
                                        </p:tgtEl>
                                      </p:cBhvr>
                                    </p:animEffect>
                                  </p:childTnLst>
                                </p:cTn>
                              </p:par>
                              <p:par>
                                <p:cTn id="15" presetID="10" presetClass="entr" presetSubtype="0" fill="hold" nodeType="withEffect">
                                  <p:stCondLst>
                                    <p:cond delay="50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500"/>
                                        <p:tgtEl>
                                          <p:spTgt spid="4"/>
                                        </p:tgtEl>
                                      </p:cBhvr>
                                    </p:animEffect>
                                  </p:childTnLst>
                                </p:cTn>
                              </p:par>
                              <p:par>
                                <p:cTn id="18" presetID="10" presetClass="entr" presetSubtype="0" fill="hold" nodeType="withEffect">
                                  <p:stCondLst>
                                    <p:cond delay="750"/>
                                  </p:stCondLst>
                                  <p:childTnLst>
                                    <p:set>
                                      <p:cBhvr>
                                        <p:cTn id="19" dur="1" fill="hold">
                                          <p:stCondLst>
                                            <p:cond delay="0"/>
                                          </p:stCondLst>
                                        </p:cTn>
                                        <p:tgtEl>
                                          <p:spTgt spid="5"/>
                                        </p:tgtEl>
                                        <p:attrNameLst>
                                          <p:attrName>style.visibility</p:attrName>
                                        </p:attrNameLst>
                                      </p:cBhvr>
                                      <p:to>
                                        <p:strVal val="visible"/>
                                      </p:to>
                                    </p:set>
                                    <p:animEffect transition="in" filter="fade">
                                      <p:cBhvr>
                                        <p:cTn id="20" dur="500"/>
                                        <p:tgtEl>
                                          <p:spTgt spid="5"/>
                                        </p:tgtEl>
                                      </p:cBhvr>
                                    </p:animEffect>
                                  </p:childTnLst>
                                </p:cTn>
                              </p:par>
                              <p:par>
                                <p:cTn id="21" presetID="10" presetClass="entr" presetSubtype="0" fill="hold" nodeType="withEffect">
                                  <p:stCondLst>
                                    <p:cond delay="1000"/>
                                  </p:stCondLst>
                                  <p:childTnLst>
                                    <p:set>
                                      <p:cBhvr>
                                        <p:cTn id="22" dur="1" fill="hold">
                                          <p:stCondLst>
                                            <p:cond delay="0"/>
                                          </p:stCondLst>
                                        </p:cTn>
                                        <p:tgtEl>
                                          <p:spTgt spid="6"/>
                                        </p:tgtEl>
                                        <p:attrNameLst>
                                          <p:attrName>style.visibility</p:attrName>
                                        </p:attrNameLst>
                                      </p:cBhvr>
                                      <p:to>
                                        <p:strVal val="visible"/>
                                      </p:to>
                                    </p:set>
                                    <p:animEffect transition="in" filter="fade">
                                      <p:cBhvr>
                                        <p:cTn id="23" dur="500"/>
                                        <p:tgtEl>
                                          <p:spTgt spid="6"/>
                                        </p:tgtEl>
                                      </p:cBhvr>
                                    </p:animEffect>
                                  </p:childTnLst>
                                </p:cTn>
                              </p:par>
                              <p:par>
                                <p:cTn id="24" presetID="10" presetClass="entr" presetSubtype="0" fill="hold" nodeType="withEffect">
                                  <p:stCondLst>
                                    <p:cond delay="1250"/>
                                  </p:stCondLst>
                                  <p:childTnLst>
                                    <p:set>
                                      <p:cBhvr>
                                        <p:cTn id="25" dur="1" fill="hold">
                                          <p:stCondLst>
                                            <p:cond delay="0"/>
                                          </p:stCondLst>
                                        </p:cTn>
                                        <p:tgtEl>
                                          <p:spTgt spid="7"/>
                                        </p:tgtEl>
                                        <p:attrNameLst>
                                          <p:attrName>style.visibility</p:attrName>
                                        </p:attrNameLst>
                                      </p:cBhvr>
                                      <p:to>
                                        <p:strVal val="visible"/>
                                      </p:to>
                                    </p:set>
                                    <p:animEffect transition="in" filter="fade">
                                      <p:cBhvr>
                                        <p:cTn id="26" dur="500"/>
                                        <p:tgtEl>
                                          <p:spTgt spid="7"/>
                                        </p:tgtEl>
                                      </p:cBhvr>
                                    </p:animEffect>
                                  </p:childTnLst>
                                </p:cTn>
                              </p:par>
                            </p:childTnLst>
                          </p:cTn>
                        </p:par>
                        <p:par>
                          <p:cTn id="27" fill="hold">
                            <p:stCondLst>
                              <p:cond delay="2500"/>
                            </p:stCondLst>
                            <p:childTnLst>
                              <p:par>
                                <p:cTn id="28" presetID="22" presetClass="entr" presetSubtype="4" fill="hold" grpId="0" nodeType="afterEffect">
                                  <p:stCondLst>
                                    <p:cond delay="0"/>
                                  </p:stCondLst>
                                  <p:childTnLst>
                                    <p:set>
                                      <p:cBhvr>
                                        <p:cTn id="29" dur="1" fill="hold">
                                          <p:stCondLst>
                                            <p:cond delay="0"/>
                                          </p:stCondLst>
                                        </p:cTn>
                                        <p:tgtEl>
                                          <p:spTgt spid="53"/>
                                        </p:tgtEl>
                                        <p:attrNameLst>
                                          <p:attrName>style.visibility</p:attrName>
                                        </p:attrNameLst>
                                      </p:cBhvr>
                                      <p:to>
                                        <p:strVal val="visible"/>
                                      </p:to>
                                    </p:set>
                                    <p:animEffect transition="in" filter="wipe(down)">
                                      <p:cBhvr>
                                        <p:cTn id="30" dur="500"/>
                                        <p:tgtEl>
                                          <p:spTgt spid="53"/>
                                        </p:tgtEl>
                                      </p:cBhvr>
                                    </p:animEffect>
                                  </p:childTnLst>
                                </p:cTn>
                              </p:par>
                            </p:childTnLst>
                          </p:cTn>
                        </p:par>
                        <p:par>
                          <p:cTn id="31" fill="hold">
                            <p:stCondLst>
                              <p:cond delay="3000"/>
                            </p:stCondLst>
                            <p:childTnLst>
                              <p:par>
                                <p:cTn id="32" presetID="10" presetClass="entr" presetSubtype="0" fill="hold" grpId="0" nodeType="afterEffect">
                                  <p:stCondLst>
                                    <p:cond delay="0"/>
                                  </p:stCondLst>
                                  <p:childTnLst>
                                    <p:set>
                                      <p:cBhvr>
                                        <p:cTn id="33" dur="1" fill="hold">
                                          <p:stCondLst>
                                            <p:cond delay="0"/>
                                          </p:stCondLst>
                                        </p:cTn>
                                        <p:tgtEl>
                                          <p:spTgt spid="52"/>
                                        </p:tgtEl>
                                        <p:attrNameLst>
                                          <p:attrName>style.visibility</p:attrName>
                                        </p:attrNameLst>
                                      </p:cBhvr>
                                      <p:to>
                                        <p:strVal val="visible"/>
                                      </p:to>
                                    </p:set>
                                    <p:animEffect transition="in" filter="fade">
                                      <p:cBhvr>
                                        <p:cTn id="34" dur="500"/>
                                        <p:tgtEl>
                                          <p:spTgt spid="52"/>
                                        </p:tgtEl>
                                      </p:cBhvr>
                                    </p:animEffect>
                                  </p:childTnLst>
                                </p:cTn>
                              </p:par>
                              <p:par>
                                <p:cTn id="35" presetID="22" presetClass="entr" presetSubtype="1" fill="hold" grpId="0" nodeType="withEffect">
                                  <p:stCondLst>
                                    <p:cond delay="250"/>
                                  </p:stCondLst>
                                  <p:childTnLst>
                                    <p:set>
                                      <p:cBhvr>
                                        <p:cTn id="36" dur="1" fill="hold">
                                          <p:stCondLst>
                                            <p:cond delay="0"/>
                                          </p:stCondLst>
                                        </p:cTn>
                                        <p:tgtEl>
                                          <p:spTgt spid="59"/>
                                        </p:tgtEl>
                                        <p:attrNameLst>
                                          <p:attrName>style.visibility</p:attrName>
                                        </p:attrNameLst>
                                      </p:cBhvr>
                                      <p:to>
                                        <p:strVal val="visible"/>
                                      </p:to>
                                    </p:set>
                                    <p:animEffect transition="in" filter="wipe(up)">
                                      <p:cBhvr>
                                        <p:cTn id="37" dur="500"/>
                                        <p:tgtEl>
                                          <p:spTgt spid="59"/>
                                        </p:tgtEl>
                                      </p:cBhvr>
                                    </p:animEffect>
                                  </p:childTnLst>
                                </p:cTn>
                              </p:par>
                            </p:childTnLst>
                          </p:cTn>
                        </p:par>
                        <p:par>
                          <p:cTn id="38" fill="hold">
                            <p:stCondLst>
                              <p:cond delay="3750"/>
                            </p:stCondLst>
                            <p:childTnLst>
                              <p:par>
                                <p:cTn id="39" presetID="10" presetClass="entr" presetSubtype="0" fill="hold" grpId="0" nodeType="afterEffect">
                                  <p:stCondLst>
                                    <p:cond delay="0"/>
                                  </p:stCondLst>
                                  <p:childTnLst>
                                    <p:set>
                                      <p:cBhvr>
                                        <p:cTn id="40" dur="1" fill="hold">
                                          <p:stCondLst>
                                            <p:cond delay="0"/>
                                          </p:stCondLst>
                                        </p:cTn>
                                        <p:tgtEl>
                                          <p:spTgt spid="58"/>
                                        </p:tgtEl>
                                        <p:attrNameLst>
                                          <p:attrName>style.visibility</p:attrName>
                                        </p:attrNameLst>
                                      </p:cBhvr>
                                      <p:to>
                                        <p:strVal val="visible"/>
                                      </p:to>
                                    </p:set>
                                    <p:animEffect transition="in" filter="fade">
                                      <p:cBhvr>
                                        <p:cTn id="41" dur="500"/>
                                        <p:tgtEl>
                                          <p:spTgt spid="58"/>
                                        </p:tgtEl>
                                      </p:cBhvr>
                                    </p:animEffect>
                                  </p:childTnLst>
                                </p:cTn>
                              </p:par>
                              <p:par>
                                <p:cTn id="42" presetID="22" presetClass="entr" presetSubtype="4" fill="hold" grpId="0" nodeType="withEffect">
                                  <p:stCondLst>
                                    <p:cond delay="250"/>
                                  </p:stCondLst>
                                  <p:childTnLst>
                                    <p:set>
                                      <p:cBhvr>
                                        <p:cTn id="43" dur="1" fill="hold">
                                          <p:stCondLst>
                                            <p:cond delay="0"/>
                                          </p:stCondLst>
                                        </p:cTn>
                                        <p:tgtEl>
                                          <p:spTgt spid="55"/>
                                        </p:tgtEl>
                                        <p:attrNameLst>
                                          <p:attrName>style.visibility</p:attrName>
                                        </p:attrNameLst>
                                      </p:cBhvr>
                                      <p:to>
                                        <p:strVal val="visible"/>
                                      </p:to>
                                    </p:set>
                                    <p:animEffect transition="in" filter="wipe(down)">
                                      <p:cBhvr>
                                        <p:cTn id="44" dur="500"/>
                                        <p:tgtEl>
                                          <p:spTgt spid="55"/>
                                        </p:tgtEl>
                                      </p:cBhvr>
                                    </p:animEffect>
                                  </p:childTnLst>
                                </p:cTn>
                              </p:par>
                            </p:childTnLst>
                          </p:cTn>
                        </p:par>
                        <p:par>
                          <p:cTn id="45" fill="hold">
                            <p:stCondLst>
                              <p:cond delay="4500"/>
                            </p:stCondLst>
                            <p:childTnLst>
                              <p:par>
                                <p:cTn id="46" presetID="10" presetClass="entr" presetSubtype="0" fill="hold" grpId="0" nodeType="afterEffect">
                                  <p:stCondLst>
                                    <p:cond delay="0"/>
                                  </p:stCondLst>
                                  <p:childTnLst>
                                    <p:set>
                                      <p:cBhvr>
                                        <p:cTn id="47" dur="1" fill="hold">
                                          <p:stCondLst>
                                            <p:cond delay="0"/>
                                          </p:stCondLst>
                                        </p:cTn>
                                        <p:tgtEl>
                                          <p:spTgt spid="54"/>
                                        </p:tgtEl>
                                        <p:attrNameLst>
                                          <p:attrName>style.visibility</p:attrName>
                                        </p:attrNameLst>
                                      </p:cBhvr>
                                      <p:to>
                                        <p:strVal val="visible"/>
                                      </p:to>
                                    </p:set>
                                    <p:animEffect transition="in" filter="fade">
                                      <p:cBhvr>
                                        <p:cTn id="48" dur="500"/>
                                        <p:tgtEl>
                                          <p:spTgt spid="54"/>
                                        </p:tgtEl>
                                      </p:cBhvr>
                                    </p:animEffect>
                                  </p:childTnLst>
                                </p:cTn>
                              </p:par>
                              <p:par>
                                <p:cTn id="49" presetID="22" presetClass="entr" presetSubtype="1" fill="hold" grpId="0" nodeType="withEffect">
                                  <p:stCondLst>
                                    <p:cond delay="250"/>
                                  </p:stCondLst>
                                  <p:childTnLst>
                                    <p:set>
                                      <p:cBhvr>
                                        <p:cTn id="50" dur="1" fill="hold">
                                          <p:stCondLst>
                                            <p:cond delay="0"/>
                                          </p:stCondLst>
                                        </p:cTn>
                                        <p:tgtEl>
                                          <p:spTgt spid="61"/>
                                        </p:tgtEl>
                                        <p:attrNameLst>
                                          <p:attrName>style.visibility</p:attrName>
                                        </p:attrNameLst>
                                      </p:cBhvr>
                                      <p:to>
                                        <p:strVal val="visible"/>
                                      </p:to>
                                    </p:set>
                                    <p:animEffect transition="in" filter="wipe(up)">
                                      <p:cBhvr>
                                        <p:cTn id="51" dur="500"/>
                                        <p:tgtEl>
                                          <p:spTgt spid="61"/>
                                        </p:tgtEl>
                                      </p:cBhvr>
                                    </p:animEffect>
                                  </p:childTnLst>
                                </p:cTn>
                              </p:par>
                            </p:childTnLst>
                          </p:cTn>
                        </p:par>
                        <p:par>
                          <p:cTn id="52" fill="hold">
                            <p:stCondLst>
                              <p:cond delay="5250"/>
                            </p:stCondLst>
                            <p:childTnLst>
                              <p:par>
                                <p:cTn id="53" presetID="10" presetClass="entr" presetSubtype="0" fill="hold" grpId="0" nodeType="afterEffect">
                                  <p:stCondLst>
                                    <p:cond delay="0"/>
                                  </p:stCondLst>
                                  <p:childTnLst>
                                    <p:set>
                                      <p:cBhvr>
                                        <p:cTn id="54" dur="1" fill="hold">
                                          <p:stCondLst>
                                            <p:cond delay="0"/>
                                          </p:stCondLst>
                                        </p:cTn>
                                        <p:tgtEl>
                                          <p:spTgt spid="60"/>
                                        </p:tgtEl>
                                        <p:attrNameLst>
                                          <p:attrName>style.visibility</p:attrName>
                                        </p:attrNameLst>
                                      </p:cBhvr>
                                      <p:to>
                                        <p:strVal val="visible"/>
                                      </p:to>
                                    </p:set>
                                    <p:animEffect transition="in" filter="fade">
                                      <p:cBhvr>
                                        <p:cTn id="55" dur="500"/>
                                        <p:tgtEl>
                                          <p:spTgt spid="60"/>
                                        </p:tgtEl>
                                      </p:cBhvr>
                                    </p:animEffect>
                                  </p:childTnLst>
                                </p:cTn>
                              </p:par>
                              <p:par>
                                <p:cTn id="56" presetID="22" presetClass="entr" presetSubtype="4" fill="hold" grpId="0" nodeType="withEffect">
                                  <p:stCondLst>
                                    <p:cond delay="250"/>
                                  </p:stCondLst>
                                  <p:childTnLst>
                                    <p:set>
                                      <p:cBhvr>
                                        <p:cTn id="57" dur="1" fill="hold">
                                          <p:stCondLst>
                                            <p:cond delay="0"/>
                                          </p:stCondLst>
                                        </p:cTn>
                                        <p:tgtEl>
                                          <p:spTgt spid="57"/>
                                        </p:tgtEl>
                                        <p:attrNameLst>
                                          <p:attrName>style.visibility</p:attrName>
                                        </p:attrNameLst>
                                      </p:cBhvr>
                                      <p:to>
                                        <p:strVal val="visible"/>
                                      </p:to>
                                    </p:set>
                                    <p:animEffect transition="in" filter="wipe(down)">
                                      <p:cBhvr>
                                        <p:cTn id="58" dur="500"/>
                                        <p:tgtEl>
                                          <p:spTgt spid="57"/>
                                        </p:tgtEl>
                                      </p:cBhvr>
                                    </p:animEffect>
                                  </p:childTnLst>
                                </p:cTn>
                              </p:par>
                            </p:childTnLst>
                          </p:cTn>
                        </p:par>
                        <p:par>
                          <p:cTn id="59" fill="hold">
                            <p:stCondLst>
                              <p:cond delay="6000"/>
                            </p:stCondLst>
                            <p:childTnLst>
                              <p:par>
                                <p:cTn id="60" presetID="10" presetClass="entr" presetSubtype="0" fill="hold" grpId="0" nodeType="afterEffect">
                                  <p:stCondLst>
                                    <p:cond delay="0"/>
                                  </p:stCondLst>
                                  <p:childTnLst>
                                    <p:set>
                                      <p:cBhvr>
                                        <p:cTn id="61" dur="1" fill="hold">
                                          <p:stCondLst>
                                            <p:cond delay="0"/>
                                          </p:stCondLst>
                                        </p:cTn>
                                        <p:tgtEl>
                                          <p:spTgt spid="56"/>
                                        </p:tgtEl>
                                        <p:attrNameLst>
                                          <p:attrName>style.visibility</p:attrName>
                                        </p:attrNameLst>
                                      </p:cBhvr>
                                      <p:to>
                                        <p:strVal val="visible"/>
                                      </p:to>
                                    </p:set>
                                    <p:animEffect transition="in" filter="fade">
                                      <p:cBhvr>
                                        <p:cTn id="62" dur="500"/>
                                        <p:tgtEl>
                                          <p:spTgt spid="56"/>
                                        </p:tgtEl>
                                      </p:cBhvr>
                                    </p:animEffect>
                                  </p:childTnLst>
                                </p:cTn>
                              </p:par>
                              <p:par>
                                <p:cTn id="63" presetID="22" presetClass="entr" presetSubtype="1" fill="hold" grpId="0" nodeType="withEffect">
                                  <p:stCondLst>
                                    <p:cond delay="250"/>
                                  </p:stCondLst>
                                  <p:childTnLst>
                                    <p:set>
                                      <p:cBhvr>
                                        <p:cTn id="64" dur="1" fill="hold">
                                          <p:stCondLst>
                                            <p:cond delay="0"/>
                                          </p:stCondLst>
                                        </p:cTn>
                                        <p:tgtEl>
                                          <p:spTgt spid="63"/>
                                        </p:tgtEl>
                                        <p:attrNameLst>
                                          <p:attrName>style.visibility</p:attrName>
                                        </p:attrNameLst>
                                      </p:cBhvr>
                                      <p:to>
                                        <p:strVal val="visible"/>
                                      </p:to>
                                    </p:set>
                                    <p:animEffect transition="in" filter="wipe(up)">
                                      <p:cBhvr>
                                        <p:cTn id="65" dur="500"/>
                                        <p:tgtEl>
                                          <p:spTgt spid="63"/>
                                        </p:tgtEl>
                                      </p:cBhvr>
                                    </p:animEffect>
                                  </p:childTnLst>
                                </p:cTn>
                              </p:par>
                            </p:childTnLst>
                          </p:cTn>
                        </p:par>
                        <p:par>
                          <p:cTn id="66" fill="hold">
                            <p:stCondLst>
                              <p:cond delay="6750"/>
                            </p:stCondLst>
                            <p:childTnLst>
                              <p:par>
                                <p:cTn id="67" presetID="10" presetClass="entr" presetSubtype="0" fill="hold" grpId="0" nodeType="afterEffect">
                                  <p:stCondLst>
                                    <p:cond delay="0"/>
                                  </p:stCondLst>
                                  <p:childTnLst>
                                    <p:set>
                                      <p:cBhvr>
                                        <p:cTn id="68" dur="1" fill="hold">
                                          <p:stCondLst>
                                            <p:cond delay="0"/>
                                          </p:stCondLst>
                                        </p:cTn>
                                        <p:tgtEl>
                                          <p:spTgt spid="62"/>
                                        </p:tgtEl>
                                        <p:attrNameLst>
                                          <p:attrName>style.visibility</p:attrName>
                                        </p:attrNameLst>
                                      </p:cBhvr>
                                      <p:to>
                                        <p:strVal val="visible"/>
                                      </p:to>
                                    </p:set>
                                    <p:animEffect transition="in" filter="fade">
                                      <p:cBhvr>
                                        <p:cTn id="69" dur="500"/>
                                        <p:tgtEl>
                                          <p:spTgt spid="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p:bldP spid="53" grpId="0" animBg="1"/>
      <p:bldP spid="54" grpId="0"/>
      <p:bldP spid="55" grpId="0" animBg="1"/>
      <p:bldP spid="56" grpId="0"/>
      <p:bldP spid="57" grpId="0" animBg="1"/>
      <p:bldP spid="58" grpId="0"/>
      <p:bldP spid="59" grpId="0" animBg="1"/>
      <p:bldP spid="60" grpId="0"/>
      <p:bldP spid="61" grpId="0" animBg="1"/>
      <p:bldP spid="62" grpId="0"/>
      <p:bldP spid="63" grpId="0" animBg="1"/>
      <p:bldP spid="7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Oval 2"/>
          <p:cNvSpPr>
            <a:spLocks noChangeArrowheads="1"/>
          </p:cNvSpPr>
          <p:nvPr/>
        </p:nvSpPr>
        <p:spPr bwMode="auto">
          <a:xfrm>
            <a:off x="107504" y="3081245"/>
            <a:ext cx="5256213" cy="1503363"/>
          </a:xfrm>
          <a:prstGeom prst="ellipse">
            <a:avLst/>
          </a:prstGeom>
          <a:gradFill rotWithShape="1">
            <a:gsLst>
              <a:gs pos="0">
                <a:srgbClr val="FFFFFF">
                  <a:alpha val="89998"/>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lgn="ctr">
                <a:solidFill>
                  <a:srgbClr val="000000"/>
                </a:solidFill>
                <a:round/>
                <a:headEnd/>
                <a:tailEnd/>
              </a14:hiddenLine>
            </a:ext>
          </a:extLst>
        </p:spPr>
        <p:txBody>
          <a:bodyPr wrap="none" anchor="ctr"/>
          <a:lstStyle/>
          <a:p>
            <a:pPr>
              <a:defRPr/>
            </a:pPr>
            <a:endParaRPr lang="zh-CN" altLang="en-US" kern="0">
              <a:solidFill>
                <a:sysClr val="windowText" lastClr="000000"/>
              </a:solidFill>
              <a:latin typeface="微软雅黑" pitchFamily="34" charset="-122"/>
              <a:ea typeface="微软雅黑" pitchFamily="34" charset="-122"/>
            </a:endParaRPr>
          </a:p>
        </p:txBody>
      </p:sp>
      <p:grpSp>
        <p:nvGrpSpPr>
          <p:cNvPr id="2" name="组合 1"/>
          <p:cNvGrpSpPr/>
          <p:nvPr/>
        </p:nvGrpSpPr>
        <p:grpSpPr>
          <a:xfrm>
            <a:off x="1205648" y="3129806"/>
            <a:ext cx="4113212" cy="1358900"/>
            <a:chOff x="822658" y="2946878"/>
            <a:chExt cx="4113212" cy="1358900"/>
          </a:xfrm>
        </p:grpSpPr>
        <p:grpSp>
          <p:nvGrpSpPr>
            <p:cNvPr id="44" name="Group 3"/>
            <p:cNvGrpSpPr>
              <a:grpSpLocks/>
            </p:cNvGrpSpPr>
            <p:nvPr/>
          </p:nvGrpSpPr>
          <p:grpSpPr bwMode="auto">
            <a:xfrm>
              <a:off x="822658" y="2946878"/>
              <a:ext cx="4113212" cy="1358900"/>
              <a:chOff x="368" y="2813"/>
              <a:chExt cx="3229" cy="1067"/>
            </a:xfrm>
          </p:grpSpPr>
          <p:sp>
            <p:nvSpPr>
              <p:cNvPr id="45" name="Freeform 4"/>
              <p:cNvSpPr>
                <a:spLocks/>
              </p:cNvSpPr>
              <p:nvPr/>
            </p:nvSpPr>
            <p:spPr bwMode="auto">
              <a:xfrm>
                <a:off x="369" y="2813"/>
                <a:ext cx="3167" cy="552"/>
              </a:xfrm>
              <a:custGeom>
                <a:avLst/>
                <a:gdLst>
                  <a:gd name="T0" fmla="*/ 3167 w 2763"/>
                  <a:gd name="T1" fmla="*/ 256 h 450"/>
                  <a:gd name="T2" fmla="*/ 2368 w 2763"/>
                  <a:gd name="T3" fmla="*/ 0 h 450"/>
                  <a:gd name="T4" fmla="*/ 0 w 2763"/>
                  <a:gd name="T5" fmla="*/ 227 h 450"/>
                  <a:gd name="T6" fmla="*/ 752 w 2763"/>
                  <a:gd name="T7" fmla="*/ 552 h 450"/>
                  <a:gd name="T8" fmla="*/ 760 w 2763"/>
                  <a:gd name="T9" fmla="*/ 543 h 450"/>
                  <a:gd name="T10" fmla="*/ 3167 w 2763"/>
                  <a:gd name="T11" fmla="*/ 256 h 450"/>
                  <a:gd name="T12" fmla="*/ 0 60000 65536"/>
                  <a:gd name="T13" fmla="*/ 0 60000 65536"/>
                  <a:gd name="T14" fmla="*/ 0 60000 65536"/>
                  <a:gd name="T15" fmla="*/ 0 60000 65536"/>
                  <a:gd name="T16" fmla="*/ 0 60000 65536"/>
                  <a:gd name="T17" fmla="*/ 0 60000 65536"/>
                  <a:gd name="T18" fmla="*/ 0 w 2763"/>
                  <a:gd name="T19" fmla="*/ 0 h 450"/>
                  <a:gd name="T20" fmla="*/ 2763 w 2763"/>
                  <a:gd name="T21" fmla="*/ 450 h 450"/>
                </a:gdLst>
                <a:ahLst/>
                <a:cxnLst>
                  <a:cxn ang="T12">
                    <a:pos x="T0" y="T1"/>
                  </a:cxn>
                  <a:cxn ang="T13">
                    <a:pos x="T2" y="T3"/>
                  </a:cxn>
                  <a:cxn ang="T14">
                    <a:pos x="T4" y="T5"/>
                  </a:cxn>
                  <a:cxn ang="T15">
                    <a:pos x="T6" y="T7"/>
                  </a:cxn>
                  <a:cxn ang="T16">
                    <a:pos x="T8" y="T9"/>
                  </a:cxn>
                  <a:cxn ang="T17">
                    <a:pos x="T10" y="T11"/>
                  </a:cxn>
                </a:cxnLst>
                <a:rect l="T18" t="T19" r="T20" b="T21"/>
                <a:pathLst>
                  <a:path w="2763" h="450">
                    <a:moveTo>
                      <a:pt x="2763" y="209"/>
                    </a:moveTo>
                    <a:lnTo>
                      <a:pt x="2066" y="0"/>
                    </a:lnTo>
                    <a:lnTo>
                      <a:pt x="0" y="185"/>
                    </a:lnTo>
                    <a:lnTo>
                      <a:pt x="656" y="450"/>
                    </a:lnTo>
                    <a:lnTo>
                      <a:pt x="663" y="443"/>
                    </a:lnTo>
                    <a:lnTo>
                      <a:pt x="2763" y="209"/>
                    </a:lnTo>
                    <a:close/>
                  </a:path>
                </a:pathLst>
              </a:custGeom>
              <a:gradFill rotWithShape="1">
                <a:gsLst>
                  <a:gs pos="0">
                    <a:srgbClr val="333333"/>
                  </a:gs>
                  <a:gs pos="100000">
                    <a:srgbClr val="5F5F5F"/>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kern="0">
                  <a:solidFill>
                    <a:sysClr val="windowText" lastClr="000000"/>
                  </a:solidFill>
                  <a:latin typeface="微软雅黑" pitchFamily="34" charset="-122"/>
                  <a:ea typeface="微软雅黑" pitchFamily="34" charset="-122"/>
                </a:endParaRPr>
              </a:p>
            </p:txBody>
          </p:sp>
          <p:grpSp>
            <p:nvGrpSpPr>
              <p:cNvPr id="46" name="Group 5"/>
              <p:cNvGrpSpPr>
                <a:grpSpLocks/>
              </p:cNvGrpSpPr>
              <p:nvPr/>
            </p:nvGrpSpPr>
            <p:grpSpPr bwMode="auto">
              <a:xfrm>
                <a:off x="368" y="3040"/>
                <a:ext cx="3229" cy="840"/>
                <a:chOff x="368" y="3040"/>
                <a:chExt cx="3229" cy="840"/>
              </a:xfrm>
            </p:grpSpPr>
            <p:sp>
              <p:nvSpPr>
                <p:cNvPr id="47" name="Freeform 6"/>
                <p:cNvSpPr>
                  <a:spLocks/>
                </p:cNvSpPr>
                <p:nvPr/>
              </p:nvSpPr>
              <p:spPr bwMode="auto">
                <a:xfrm>
                  <a:off x="381" y="3459"/>
                  <a:ext cx="900" cy="403"/>
                </a:xfrm>
                <a:custGeom>
                  <a:avLst/>
                  <a:gdLst>
                    <a:gd name="T0" fmla="*/ 214 w 785"/>
                    <a:gd name="T1" fmla="*/ 0 h 328"/>
                    <a:gd name="T2" fmla="*/ 0 w 785"/>
                    <a:gd name="T3" fmla="*/ 11 h 328"/>
                    <a:gd name="T4" fmla="*/ 736 w 785"/>
                    <a:gd name="T5" fmla="*/ 403 h 328"/>
                    <a:gd name="T6" fmla="*/ 900 w 785"/>
                    <a:gd name="T7" fmla="*/ 382 h 328"/>
                    <a:gd name="T8" fmla="*/ 214 w 785"/>
                    <a:gd name="T9" fmla="*/ 0 h 328"/>
                    <a:gd name="T10" fmla="*/ 0 60000 65536"/>
                    <a:gd name="T11" fmla="*/ 0 60000 65536"/>
                    <a:gd name="T12" fmla="*/ 0 60000 65536"/>
                    <a:gd name="T13" fmla="*/ 0 60000 65536"/>
                    <a:gd name="T14" fmla="*/ 0 60000 65536"/>
                    <a:gd name="T15" fmla="*/ 0 w 785"/>
                    <a:gd name="T16" fmla="*/ 0 h 328"/>
                    <a:gd name="T17" fmla="*/ 785 w 785"/>
                    <a:gd name="T18" fmla="*/ 328 h 328"/>
                  </a:gdLst>
                  <a:ahLst/>
                  <a:cxnLst>
                    <a:cxn ang="T10">
                      <a:pos x="T0" y="T1"/>
                    </a:cxn>
                    <a:cxn ang="T11">
                      <a:pos x="T2" y="T3"/>
                    </a:cxn>
                    <a:cxn ang="T12">
                      <a:pos x="T4" y="T5"/>
                    </a:cxn>
                    <a:cxn ang="T13">
                      <a:pos x="T6" y="T7"/>
                    </a:cxn>
                    <a:cxn ang="T14">
                      <a:pos x="T8" y="T9"/>
                    </a:cxn>
                  </a:cxnLst>
                  <a:rect l="T15" t="T16" r="T17" b="T18"/>
                  <a:pathLst>
                    <a:path w="785" h="328">
                      <a:moveTo>
                        <a:pt x="187" y="0"/>
                      </a:moveTo>
                      <a:lnTo>
                        <a:pt x="0" y="9"/>
                      </a:lnTo>
                      <a:lnTo>
                        <a:pt x="642" y="328"/>
                      </a:lnTo>
                      <a:lnTo>
                        <a:pt x="785" y="311"/>
                      </a:lnTo>
                      <a:lnTo>
                        <a:pt x="187" y="0"/>
                      </a:lnTo>
                      <a:close/>
                    </a:path>
                  </a:pathLst>
                </a:custGeom>
                <a:gradFill rotWithShape="1">
                  <a:gsLst>
                    <a:gs pos="0">
                      <a:srgbClr val="969696"/>
                    </a:gs>
                    <a:gs pos="100000">
                      <a:srgbClr val="4D4D4D"/>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kern="0">
                    <a:solidFill>
                      <a:sysClr val="windowText" lastClr="000000"/>
                    </a:solidFill>
                    <a:latin typeface="微软雅黑" pitchFamily="34" charset="-122"/>
                    <a:ea typeface="微软雅黑" pitchFamily="34" charset="-122"/>
                  </a:endParaRPr>
                </a:p>
              </p:txBody>
            </p:sp>
            <p:sp>
              <p:nvSpPr>
                <p:cNvPr id="48" name="Freeform 7"/>
                <p:cNvSpPr>
                  <a:spLocks/>
                </p:cNvSpPr>
                <p:nvPr/>
              </p:nvSpPr>
              <p:spPr bwMode="auto">
                <a:xfrm>
                  <a:off x="456" y="3085"/>
                  <a:ext cx="718" cy="764"/>
                </a:xfrm>
                <a:custGeom>
                  <a:avLst/>
                  <a:gdLst>
                    <a:gd name="T0" fmla="*/ 0 w 593"/>
                    <a:gd name="T1" fmla="*/ 0 h 590"/>
                    <a:gd name="T2" fmla="*/ 0 w 593"/>
                    <a:gd name="T3" fmla="*/ 391 h 590"/>
                    <a:gd name="T4" fmla="*/ 718 w 593"/>
                    <a:gd name="T5" fmla="*/ 764 h 590"/>
                    <a:gd name="T6" fmla="*/ 718 w 593"/>
                    <a:gd name="T7" fmla="*/ 303 h 590"/>
                    <a:gd name="T8" fmla="*/ 0 w 593"/>
                    <a:gd name="T9" fmla="*/ 0 h 590"/>
                    <a:gd name="T10" fmla="*/ 0 60000 65536"/>
                    <a:gd name="T11" fmla="*/ 0 60000 65536"/>
                    <a:gd name="T12" fmla="*/ 0 60000 65536"/>
                    <a:gd name="T13" fmla="*/ 0 60000 65536"/>
                    <a:gd name="T14" fmla="*/ 0 60000 65536"/>
                    <a:gd name="T15" fmla="*/ 0 w 593"/>
                    <a:gd name="T16" fmla="*/ 0 h 590"/>
                    <a:gd name="T17" fmla="*/ 593 w 593"/>
                    <a:gd name="T18" fmla="*/ 590 h 590"/>
                  </a:gdLst>
                  <a:ahLst/>
                  <a:cxnLst>
                    <a:cxn ang="T10">
                      <a:pos x="T0" y="T1"/>
                    </a:cxn>
                    <a:cxn ang="T11">
                      <a:pos x="T2" y="T3"/>
                    </a:cxn>
                    <a:cxn ang="T12">
                      <a:pos x="T4" y="T5"/>
                    </a:cxn>
                    <a:cxn ang="T13">
                      <a:pos x="T6" y="T7"/>
                    </a:cxn>
                    <a:cxn ang="T14">
                      <a:pos x="T8" y="T9"/>
                    </a:cxn>
                  </a:cxnLst>
                  <a:rect l="T15" t="T16" r="T17" b="T18"/>
                  <a:pathLst>
                    <a:path w="593" h="590">
                      <a:moveTo>
                        <a:pt x="0" y="0"/>
                      </a:moveTo>
                      <a:cubicBezTo>
                        <a:pt x="0" y="0"/>
                        <a:pt x="11" y="143"/>
                        <a:pt x="0" y="302"/>
                      </a:cubicBezTo>
                      <a:cubicBezTo>
                        <a:pt x="593" y="590"/>
                        <a:pt x="593" y="590"/>
                        <a:pt x="593" y="590"/>
                      </a:cubicBezTo>
                      <a:cubicBezTo>
                        <a:pt x="593" y="234"/>
                        <a:pt x="593" y="234"/>
                        <a:pt x="593" y="234"/>
                      </a:cubicBezTo>
                      <a:lnTo>
                        <a:pt x="0" y="0"/>
                      </a:lnTo>
                      <a:close/>
                    </a:path>
                  </a:pathLst>
                </a:custGeom>
                <a:gradFill rotWithShape="1">
                  <a:gsLst>
                    <a:gs pos="0">
                      <a:srgbClr val="EAEAEA"/>
                    </a:gs>
                    <a:gs pos="100000">
                      <a:srgbClr val="FFFFFF"/>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kern="0">
                    <a:solidFill>
                      <a:sysClr val="windowText" lastClr="000000"/>
                    </a:solidFill>
                    <a:latin typeface="微软雅黑" pitchFamily="34" charset="-122"/>
                    <a:ea typeface="微软雅黑" pitchFamily="34" charset="-122"/>
                  </a:endParaRPr>
                </a:p>
              </p:txBody>
            </p:sp>
            <p:sp>
              <p:nvSpPr>
                <p:cNvPr id="49" name="Freeform 8"/>
                <p:cNvSpPr>
                  <a:spLocks/>
                </p:cNvSpPr>
                <p:nvPr/>
              </p:nvSpPr>
              <p:spPr bwMode="auto">
                <a:xfrm>
                  <a:off x="368" y="3040"/>
                  <a:ext cx="778" cy="840"/>
                </a:xfrm>
                <a:custGeom>
                  <a:avLst/>
                  <a:gdLst>
                    <a:gd name="T0" fmla="*/ 754 w 643"/>
                    <a:gd name="T1" fmla="*/ 324 h 648"/>
                    <a:gd name="T2" fmla="*/ 1 w 643"/>
                    <a:gd name="T3" fmla="*/ 0 h 648"/>
                    <a:gd name="T4" fmla="*/ 0 w 643"/>
                    <a:gd name="T5" fmla="*/ 17 h 648"/>
                    <a:gd name="T6" fmla="*/ 737 w 643"/>
                    <a:gd name="T7" fmla="*/ 341 h 648"/>
                    <a:gd name="T8" fmla="*/ 745 w 643"/>
                    <a:gd name="T9" fmla="*/ 821 h 648"/>
                    <a:gd name="T10" fmla="*/ 12 w 643"/>
                    <a:gd name="T11" fmla="*/ 430 h 648"/>
                    <a:gd name="T12" fmla="*/ 13 w 643"/>
                    <a:gd name="T13" fmla="*/ 445 h 648"/>
                    <a:gd name="T14" fmla="*/ 743 w 643"/>
                    <a:gd name="T15" fmla="*/ 840 h 648"/>
                    <a:gd name="T16" fmla="*/ 761 w 643"/>
                    <a:gd name="T17" fmla="*/ 840 h 648"/>
                    <a:gd name="T18" fmla="*/ 754 w 643"/>
                    <a:gd name="T19" fmla="*/ 324 h 64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643"/>
                    <a:gd name="T31" fmla="*/ 0 h 648"/>
                    <a:gd name="T32" fmla="*/ 643 w 643"/>
                    <a:gd name="T33" fmla="*/ 648 h 64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643" h="648">
                      <a:moveTo>
                        <a:pt x="623" y="250"/>
                      </a:moveTo>
                      <a:cubicBezTo>
                        <a:pt x="1" y="0"/>
                        <a:pt x="1" y="0"/>
                        <a:pt x="1" y="0"/>
                      </a:cubicBezTo>
                      <a:cubicBezTo>
                        <a:pt x="0" y="13"/>
                        <a:pt x="0" y="13"/>
                        <a:pt x="0" y="13"/>
                      </a:cubicBezTo>
                      <a:cubicBezTo>
                        <a:pt x="609" y="263"/>
                        <a:pt x="609" y="263"/>
                        <a:pt x="609" y="263"/>
                      </a:cubicBezTo>
                      <a:cubicBezTo>
                        <a:pt x="609" y="263"/>
                        <a:pt x="631" y="330"/>
                        <a:pt x="616" y="633"/>
                      </a:cubicBezTo>
                      <a:cubicBezTo>
                        <a:pt x="10" y="332"/>
                        <a:pt x="10" y="332"/>
                        <a:pt x="10" y="332"/>
                      </a:cubicBezTo>
                      <a:cubicBezTo>
                        <a:pt x="11" y="343"/>
                        <a:pt x="11" y="343"/>
                        <a:pt x="11" y="343"/>
                      </a:cubicBezTo>
                      <a:cubicBezTo>
                        <a:pt x="614" y="648"/>
                        <a:pt x="614" y="648"/>
                        <a:pt x="614" y="648"/>
                      </a:cubicBezTo>
                      <a:cubicBezTo>
                        <a:pt x="629" y="648"/>
                        <a:pt x="629" y="648"/>
                        <a:pt x="629" y="648"/>
                      </a:cubicBezTo>
                      <a:cubicBezTo>
                        <a:pt x="643" y="363"/>
                        <a:pt x="623" y="250"/>
                        <a:pt x="623" y="250"/>
                      </a:cubicBezTo>
                      <a:close/>
                    </a:path>
                  </a:pathLst>
                </a:custGeom>
                <a:solidFill>
                  <a:srgbClr val="B7B8B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kern="0">
                    <a:solidFill>
                      <a:sysClr val="windowText" lastClr="000000"/>
                    </a:solidFill>
                    <a:latin typeface="微软雅黑" pitchFamily="34" charset="-122"/>
                    <a:ea typeface="微软雅黑" pitchFamily="34" charset="-122"/>
                  </a:endParaRPr>
                </a:p>
              </p:txBody>
            </p:sp>
            <p:sp>
              <p:nvSpPr>
                <p:cNvPr id="50" name="Freeform 9"/>
                <p:cNvSpPr>
                  <a:spLocks/>
                </p:cNvSpPr>
                <p:nvPr/>
              </p:nvSpPr>
              <p:spPr bwMode="auto">
                <a:xfrm>
                  <a:off x="1121" y="3069"/>
                  <a:ext cx="2476" cy="811"/>
                </a:xfrm>
                <a:custGeom>
                  <a:avLst/>
                  <a:gdLst/>
                  <a:ahLst/>
                  <a:cxnLst>
                    <a:cxn ang="0">
                      <a:pos x="7" y="221"/>
                    </a:cxn>
                    <a:cxn ang="0">
                      <a:pos x="0" y="228"/>
                    </a:cxn>
                    <a:cxn ang="0">
                      <a:pos x="7" y="625"/>
                    </a:cxn>
                    <a:cxn ang="0">
                      <a:pos x="2014" y="328"/>
                    </a:cxn>
                    <a:cxn ang="0">
                      <a:pos x="1997" y="0"/>
                    </a:cxn>
                    <a:cxn ang="0">
                      <a:pos x="7" y="221"/>
                    </a:cxn>
                  </a:cxnLst>
                  <a:rect l="0" t="0" r="r" b="b"/>
                  <a:pathLst>
                    <a:path w="2047" h="625">
                      <a:moveTo>
                        <a:pt x="7" y="221"/>
                      </a:moveTo>
                      <a:cubicBezTo>
                        <a:pt x="0" y="228"/>
                        <a:pt x="0" y="228"/>
                        <a:pt x="0" y="228"/>
                      </a:cubicBezTo>
                      <a:cubicBezTo>
                        <a:pt x="0" y="228"/>
                        <a:pt x="21" y="340"/>
                        <a:pt x="7" y="625"/>
                      </a:cubicBezTo>
                      <a:cubicBezTo>
                        <a:pt x="2014" y="328"/>
                        <a:pt x="2014" y="328"/>
                        <a:pt x="2014" y="328"/>
                      </a:cubicBezTo>
                      <a:cubicBezTo>
                        <a:pt x="2014" y="328"/>
                        <a:pt x="2047" y="125"/>
                        <a:pt x="1997" y="0"/>
                      </a:cubicBezTo>
                      <a:lnTo>
                        <a:pt x="7" y="221"/>
                      </a:lnTo>
                      <a:close/>
                    </a:path>
                  </a:pathLst>
                </a:custGeom>
                <a:gradFill rotWithShape="1">
                  <a:gsLst>
                    <a:gs pos="0">
                      <a:srgbClr val="B2B2B2"/>
                    </a:gs>
                    <a:gs pos="50000">
                      <a:srgbClr val="C0C0C0"/>
                    </a:gs>
                    <a:gs pos="100000">
                      <a:srgbClr val="B2B2B2"/>
                    </a:gs>
                  </a:gsLst>
                  <a:lin ang="18900000" scaled="1"/>
                </a:gradFill>
                <a:ln w="9525">
                  <a:noFill/>
                  <a:round/>
                  <a:headEnd/>
                  <a:tailEnd/>
                </a:ln>
              </p:spPr>
              <p:txBody>
                <a:bodyPr/>
                <a:lstStyle/>
                <a:p>
                  <a:pPr>
                    <a:defRPr/>
                  </a:pPr>
                  <a:endParaRPr lang="zh-CN" altLang="en-US" kern="0">
                    <a:solidFill>
                      <a:sysClr val="windowText" lastClr="000000"/>
                    </a:solidFill>
                    <a:latin typeface="微软雅黑" pitchFamily="34" charset="-122"/>
                    <a:ea typeface="微软雅黑" pitchFamily="34" charset="-122"/>
                  </a:endParaRPr>
                </a:p>
              </p:txBody>
            </p:sp>
          </p:grpSp>
        </p:grpSp>
        <p:sp>
          <p:nvSpPr>
            <p:cNvPr id="77" name="WordArt 37"/>
            <p:cNvSpPr>
              <a:spLocks noChangeArrowheads="1" noChangeShapeType="1" noTextEdit="1"/>
            </p:cNvSpPr>
            <p:nvPr/>
          </p:nvSpPr>
          <p:spPr bwMode="auto">
            <a:xfrm rot="21142058">
              <a:off x="2299033" y="3675541"/>
              <a:ext cx="2101850" cy="188912"/>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zh-CN" altLang="en-US" sz="3600" kern="10" dirty="0">
                  <a:solidFill>
                    <a:prstClr val="black"/>
                  </a:solidFill>
                  <a:latin typeface="微软雅黑" pitchFamily="34" charset="-122"/>
                  <a:ea typeface="微软雅黑" pitchFamily="34" charset="-122"/>
                </a:rPr>
                <a:t>双击此处添加文字内容</a:t>
              </a:r>
            </a:p>
          </p:txBody>
        </p:sp>
      </p:grpSp>
      <p:sp>
        <p:nvSpPr>
          <p:cNvPr id="79" name="标题 3"/>
          <p:cNvSpPr txBox="1">
            <a:spLocks/>
          </p:cNvSpPr>
          <p:nvPr/>
        </p:nvSpPr>
        <p:spPr>
          <a:xfrm>
            <a:off x="313184" y="206974"/>
            <a:ext cx="3322712" cy="564576"/>
          </a:xfrm>
          <a:prstGeom prst="rect">
            <a:avLst/>
          </a:prstGeom>
        </p:spPr>
        <p:txBody>
          <a:bodyPr>
            <a:normAutofit fontScale="97500"/>
          </a:bodyPr>
          <a:lstStyle>
            <a:lvl1pPr algn="l" defTabSz="914400" rtl="0" eaLnBrk="1" latinLnBrk="0" hangingPunct="1">
              <a:spcBef>
                <a:spcPct val="0"/>
              </a:spcBef>
              <a:buNone/>
              <a:defRPr sz="2800" kern="1200">
                <a:solidFill>
                  <a:schemeClr val="tx1"/>
                </a:solidFill>
                <a:latin typeface="微软雅黑" pitchFamily="34" charset="-122"/>
                <a:ea typeface="微软雅黑" pitchFamily="34" charset="-122"/>
                <a:cs typeface="+mj-cs"/>
              </a:defRPr>
            </a:lvl1pPr>
          </a:lstStyle>
          <a:p>
            <a:r>
              <a:rPr lang="zh-CN" altLang="en-US" dirty="0">
                <a:solidFill>
                  <a:schemeClr val="tx2">
                    <a:lumMod val="50000"/>
                  </a:schemeClr>
                </a:solidFill>
              </a:rPr>
              <a:t>单击此处添加标题</a:t>
            </a:r>
          </a:p>
        </p:txBody>
      </p:sp>
      <p:grpSp>
        <p:nvGrpSpPr>
          <p:cNvPr id="51" name="Group 10"/>
          <p:cNvGrpSpPr>
            <a:grpSpLocks/>
          </p:cNvGrpSpPr>
          <p:nvPr/>
        </p:nvGrpSpPr>
        <p:grpSpPr bwMode="auto">
          <a:xfrm>
            <a:off x="1170723" y="2834531"/>
            <a:ext cx="3676650" cy="933450"/>
            <a:chOff x="340" y="2581"/>
            <a:chExt cx="2887" cy="733"/>
          </a:xfrm>
        </p:grpSpPr>
        <p:sp>
          <p:nvSpPr>
            <p:cNvPr id="52" name="Freeform 11"/>
            <p:cNvSpPr>
              <a:spLocks/>
            </p:cNvSpPr>
            <p:nvPr/>
          </p:nvSpPr>
          <p:spPr bwMode="auto">
            <a:xfrm>
              <a:off x="340" y="3024"/>
              <a:ext cx="1331" cy="273"/>
            </a:xfrm>
            <a:custGeom>
              <a:avLst/>
              <a:gdLst>
                <a:gd name="T0" fmla="*/ 211 w 1162"/>
                <a:gd name="T1" fmla="*/ 0 h 223"/>
                <a:gd name="T2" fmla="*/ 0 w 1162"/>
                <a:gd name="T3" fmla="*/ 22 h 223"/>
                <a:gd name="T4" fmla="*/ 1190 w 1162"/>
                <a:gd name="T5" fmla="*/ 273 h 223"/>
                <a:gd name="T6" fmla="*/ 1331 w 1162"/>
                <a:gd name="T7" fmla="*/ 241 h 223"/>
                <a:gd name="T8" fmla="*/ 211 w 1162"/>
                <a:gd name="T9" fmla="*/ 0 h 223"/>
                <a:gd name="T10" fmla="*/ 0 60000 65536"/>
                <a:gd name="T11" fmla="*/ 0 60000 65536"/>
                <a:gd name="T12" fmla="*/ 0 60000 65536"/>
                <a:gd name="T13" fmla="*/ 0 60000 65536"/>
                <a:gd name="T14" fmla="*/ 0 60000 65536"/>
                <a:gd name="T15" fmla="*/ 0 w 1162"/>
                <a:gd name="T16" fmla="*/ 0 h 223"/>
                <a:gd name="T17" fmla="*/ 1162 w 1162"/>
                <a:gd name="T18" fmla="*/ 223 h 223"/>
              </a:gdLst>
              <a:ahLst/>
              <a:cxnLst>
                <a:cxn ang="T10">
                  <a:pos x="T0" y="T1"/>
                </a:cxn>
                <a:cxn ang="T11">
                  <a:pos x="T2" y="T3"/>
                </a:cxn>
                <a:cxn ang="T12">
                  <a:pos x="T4" y="T5"/>
                </a:cxn>
                <a:cxn ang="T13">
                  <a:pos x="T6" y="T7"/>
                </a:cxn>
                <a:cxn ang="T14">
                  <a:pos x="T8" y="T9"/>
                </a:cxn>
              </a:cxnLst>
              <a:rect l="T15" t="T16" r="T17" b="T18"/>
              <a:pathLst>
                <a:path w="1162" h="223">
                  <a:moveTo>
                    <a:pt x="184" y="0"/>
                  </a:moveTo>
                  <a:lnTo>
                    <a:pt x="0" y="18"/>
                  </a:lnTo>
                  <a:lnTo>
                    <a:pt x="1039" y="223"/>
                  </a:lnTo>
                  <a:lnTo>
                    <a:pt x="1162" y="197"/>
                  </a:lnTo>
                  <a:lnTo>
                    <a:pt x="184" y="0"/>
                  </a:lnTo>
                  <a:close/>
                </a:path>
              </a:pathLst>
            </a:custGeom>
            <a:gradFill rotWithShape="1">
              <a:gsLst>
                <a:gs pos="0">
                  <a:srgbClr val="4D4D4D"/>
                </a:gs>
                <a:gs pos="100000">
                  <a:srgbClr val="242424"/>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kern="0">
                <a:solidFill>
                  <a:sysClr val="windowText" lastClr="000000"/>
                </a:solidFill>
                <a:latin typeface="微软雅黑" pitchFamily="34" charset="-122"/>
                <a:ea typeface="微软雅黑" pitchFamily="34" charset="-122"/>
              </a:endParaRPr>
            </a:p>
          </p:txBody>
        </p:sp>
        <p:sp>
          <p:nvSpPr>
            <p:cNvPr id="53" name="Freeform 12"/>
            <p:cNvSpPr>
              <a:spLocks/>
            </p:cNvSpPr>
            <p:nvPr/>
          </p:nvSpPr>
          <p:spPr bwMode="auto">
            <a:xfrm>
              <a:off x="426" y="2752"/>
              <a:ext cx="1129" cy="537"/>
            </a:xfrm>
            <a:custGeom>
              <a:avLst/>
              <a:gdLst>
                <a:gd name="T0" fmla="*/ 0 w 933"/>
                <a:gd name="T1" fmla="*/ 0 h 413"/>
                <a:gd name="T2" fmla="*/ 0 w 933"/>
                <a:gd name="T3" fmla="*/ 293 h 413"/>
                <a:gd name="T4" fmla="*/ 1128 w 933"/>
                <a:gd name="T5" fmla="*/ 537 h 413"/>
                <a:gd name="T6" fmla="*/ 1129 w 933"/>
                <a:gd name="T7" fmla="*/ 159 h 413"/>
                <a:gd name="T8" fmla="*/ 0 w 933"/>
                <a:gd name="T9" fmla="*/ 0 h 413"/>
                <a:gd name="T10" fmla="*/ 0 60000 65536"/>
                <a:gd name="T11" fmla="*/ 0 60000 65536"/>
                <a:gd name="T12" fmla="*/ 0 60000 65536"/>
                <a:gd name="T13" fmla="*/ 0 60000 65536"/>
                <a:gd name="T14" fmla="*/ 0 60000 65536"/>
                <a:gd name="T15" fmla="*/ 0 w 933"/>
                <a:gd name="T16" fmla="*/ 0 h 413"/>
                <a:gd name="T17" fmla="*/ 933 w 933"/>
                <a:gd name="T18" fmla="*/ 413 h 413"/>
              </a:gdLst>
              <a:ahLst/>
              <a:cxnLst>
                <a:cxn ang="T10">
                  <a:pos x="T0" y="T1"/>
                </a:cxn>
                <a:cxn ang="T11">
                  <a:pos x="T2" y="T3"/>
                </a:cxn>
                <a:cxn ang="T12">
                  <a:pos x="T4" y="T5"/>
                </a:cxn>
                <a:cxn ang="T13">
                  <a:pos x="T6" y="T7"/>
                </a:cxn>
                <a:cxn ang="T14">
                  <a:pos x="T8" y="T9"/>
                </a:cxn>
              </a:cxnLst>
              <a:rect l="T15" t="T16" r="T17" b="T18"/>
              <a:pathLst>
                <a:path w="933" h="413">
                  <a:moveTo>
                    <a:pt x="0" y="0"/>
                  </a:moveTo>
                  <a:cubicBezTo>
                    <a:pt x="0" y="0"/>
                    <a:pt x="11" y="66"/>
                    <a:pt x="0" y="225"/>
                  </a:cubicBezTo>
                  <a:cubicBezTo>
                    <a:pt x="932" y="413"/>
                    <a:pt x="932" y="413"/>
                    <a:pt x="932" y="413"/>
                  </a:cubicBezTo>
                  <a:cubicBezTo>
                    <a:pt x="933" y="122"/>
                    <a:pt x="933" y="122"/>
                    <a:pt x="933" y="122"/>
                  </a:cubicBezTo>
                  <a:lnTo>
                    <a:pt x="0" y="0"/>
                  </a:lnTo>
                  <a:close/>
                </a:path>
              </a:pathLst>
            </a:custGeom>
            <a:gradFill rotWithShape="1">
              <a:gsLst>
                <a:gs pos="0">
                  <a:srgbClr val="EAEAEA"/>
                </a:gs>
                <a:gs pos="100000">
                  <a:srgbClr val="FFFFFF"/>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kern="0">
                <a:solidFill>
                  <a:sysClr val="windowText" lastClr="000000"/>
                </a:solidFill>
                <a:latin typeface="微软雅黑" pitchFamily="34" charset="-122"/>
                <a:ea typeface="微软雅黑" pitchFamily="34" charset="-122"/>
              </a:endParaRPr>
            </a:p>
          </p:txBody>
        </p:sp>
        <p:sp>
          <p:nvSpPr>
            <p:cNvPr id="54" name="Freeform 13"/>
            <p:cNvSpPr>
              <a:spLocks/>
            </p:cNvSpPr>
            <p:nvPr/>
          </p:nvSpPr>
          <p:spPr bwMode="auto">
            <a:xfrm>
              <a:off x="340" y="2581"/>
              <a:ext cx="2849" cy="314"/>
            </a:xfrm>
            <a:custGeom>
              <a:avLst/>
              <a:gdLst>
                <a:gd name="T0" fmla="*/ 1177 w 2355"/>
                <a:gd name="T1" fmla="*/ 314 h 242"/>
                <a:gd name="T2" fmla="*/ 2849 w 2355"/>
                <a:gd name="T3" fmla="*/ 78 h 242"/>
                <a:gd name="T4" fmla="*/ 2256 w 2355"/>
                <a:gd name="T5" fmla="*/ 0 h 242"/>
                <a:gd name="T6" fmla="*/ 0 w 2355"/>
                <a:gd name="T7" fmla="*/ 156 h 242"/>
                <a:gd name="T8" fmla="*/ 1177 w 2355"/>
                <a:gd name="T9" fmla="*/ 314 h 242"/>
                <a:gd name="T10" fmla="*/ 1177 w 2355"/>
                <a:gd name="T11" fmla="*/ 314 h 242"/>
                <a:gd name="T12" fmla="*/ 0 60000 65536"/>
                <a:gd name="T13" fmla="*/ 0 60000 65536"/>
                <a:gd name="T14" fmla="*/ 0 60000 65536"/>
                <a:gd name="T15" fmla="*/ 0 60000 65536"/>
                <a:gd name="T16" fmla="*/ 0 60000 65536"/>
                <a:gd name="T17" fmla="*/ 0 60000 65536"/>
                <a:gd name="T18" fmla="*/ 0 w 2355"/>
                <a:gd name="T19" fmla="*/ 0 h 242"/>
                <a:gd name="T20" fmla="*/ 2355 w 2355"/>
                <a:gd name="T21" fmla="*/ 242 h 242"/>
              </a:gdLst>
              <a:ahLst/>
              <a:cxnLst>
                <a:cxn ang="T12">
                  <a:pos x="T0" y="T1"/>
                </a:cxn>
                <a:cxn ang="T13">
                  <a:pos x="T2" y="T3"/>
                </a:cxn>
                <a:cxn ang="T14">
                  <a:pos x="T4" y="T5"/>
                </a:cxn>
                <a:cxn ang="T15">
                  <a:pos x="T6" y="T7"/>
                </a:cxn>
                <a:cxn ang="T16">
                  <a:pos x="T8" y="T9"/>
                </a:cxn>
                <a:cxn ang="T17">
                  <a:pos x="T10" y="T11"/>
                </a:cxn>
              </a:cxnLst>
              <a:rect l="T18" t="T19" r="T20" b="T21"/>
              <a:pathLst>
                <a:path w="2355" h="242">
                  <a:moveTo>
                    <a:pt x="973" y="242"/>
                  </a:moveTo>
                  <a:cubicBezTo>
                    <a:pt x="2355" y="60"/>
                    <a:pt x="2355" y="60"/>
                    <a:pt x="2355" y="60"/>
                  </a:cubicBezTo>
                  <a:cubicBezTo>
                    <a:pt x="1865" y="0"/>
                    <a:pt x="1865" y="0"/>
                    <a:pt x="1865" y="0"/>
                  </a:cubicBezTo>
                  <a:cubicBezTo>
                    <a:pt x="0" y="120"/>
                    <a:pt x="0" y="120"/>
                    <a:pt x="0" y="120"/>
                  </a:cubicBezTo>
                  <a:cubicBezTo>
                    <a:pt x="973" y="242"/>
                    <a:pt x="973" y="242"/>
                    <a:pt x="973" y="242"/>
                  </a:cubicBezTo>
                  <a:cubicBezTo>
                    <a:pt x="973" y="242"/>
                    <a:pt x="973" y="242"/>
                    <a:pt x="973" y="242"/>
                  </a:cubicBezTo>
                  <a:close/>
                </a:path>
              </a:pathLst>
            </a:custGeom>
            <a:solidFill>
              <a:srgbClr val="72717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kern="0">
                <a:solidFill>
                  <a:sysClr val="windowText" lastClr="000000"/>
                </a:solidFill>
                <a:latin typeface="微软雅黑" pitchFamily="34" charset="-122"/>
                <a:ea typeface="微软雅黑" pitchFamily="34" charset="-122"/>
              </a:endParaRPr>
            </a:p>
          </p:txBody>
        </p:sp>
        <p:sp>
          <p:nvSpPr>
            <p:cNvPr id="55" name="Freeform 14"/>
            <p:cNvSpPr>
              <a:spLocks/>
            </p:cNvSpPr>
            <p:nvPr/>
          </p:nvSpPr>
          <p:spPr bwMode="auto">
            <a:xfrm>
              <a:off x="340" y="2737"/>
              <a:ext cx="1226" cy="577"/>
            </a:xfrm>
            <a:custGeom>
              <a:avLst/>
              <a:gdLst>
                <a:gd name="T0" fmla="*/ 1178 w 1014"/>
                <a:gd name="T1" fmla="*/ 158 h 446"/>
                <a:gd name="T2" fmla="*/ 1178 w 1014"/>
                <a:gd name="T3" fmla="*/ 158 h 446"/>
                <a:gd name="T4" fmla="*/ 1178 w 1014"/>
                <a:gd name="T5" fmla="*/ 158 h 446"/>
                <a:gd name="T6" fmla="*/ 0 w 1014"/>
                <a:gd name="T7" fmla="*/ 0 h 446"/>
                <a:gd name="T8" fmla="*/ 0 w 1014"/>
                <a:gd name="T9" fmla="*/ 16 h 446"/>
                <a:gd name="T10" fmla="*/ 1168 w 1014"/>
                <a:gd name="T11" fmla="*/ 173 h 446"/>
                <a:gd name="T12" fmla="*/ 1185 w 1014"/>
                <a:gd name="T13" fmla="*/ 560 h 446"/>
                <a:gd name="T14" fmla="*/ 0 w 1014"/>
                <a:gd name="T15" fmla="*/ 309 h 446"/>
                <a:gd name="T16" fmla="*/ 0 w 1014"/>
                <a:gd name="T17" fmla="*/ 325 h 446"/>
                <a:gd name="T18" fmla="*/ 1185 w 1014"/>
                <a:gd name="T19" fmla="*/ 577 h 446"/>
                <a:gd name="T20" fmla="*/ 1198 w 1014"/>
                <a:gd name="T21" fmla="*/ 569 h 446"/>
                <a:gd name="T22" fmla="*/ 1178 w 1014"/>
                <a:gd name="T23" fmla="*/ 158 h 44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014"/>
                <a:gd name="T37" fmla="*/ 0 h 446"/>
                <a:gd name="T38" fmla="*/ 1014 w 1014"/>
                <a:gd name="T39" fmla="*/ 446 h 44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014" h="446">
                  <a:moveTo>
                    <a:pt x="974" y="122"/>
                  </a:moveTo>
                  <a:cubicBezTo>
                    <a:pt x="974" y="122"/>
                    <a:pt x="974" y="122"/>
                    <a:pt x="974" y="122"/>
                  </a:cubicBezTo>
                  <a:cubicBezTo>
                    <a:pt x="974" y="122"/>
                    <a:pt x="974" y="122"/>
                    <a:pt x="974" y="122"/>
                  </a:cubicBezTo>
                  <a:cubicBezTo>
                    <a:pt x="0" y="0"/>
                    <a:pt x="0" y="0"/>
                    <a:pt x="0" y="0"/>
                  </a:cubicBezTo>
                  <a:cubicBezTo>
                    <a:pt x="0" y="12"/>
                    <a:pt x="0" y="12"/>
                    <a:pt x="0" y="12"/>
                  </a:cubicBezTo>
                  <a:cubicBezTo>
                    <a:pt x="966" y="134"/>
                    <a:pt x="966" y="134"/>
                    <a:pt x="966" y="134"/>
                  </a:cubicBezTo>
                  <a:cubicBezTo>
                    <a:pt x="966" y="134"/>
                    <a:pt x="1005" y="189"/>
                    <a:pt x="980" y="433"/>
                  </a:cubicBezTo>
                  <a:cubicBezTo>
                    <a:pt x="0" y="239"/>
                    <a:pt x="0" y="239"/>
                    <a:pt x="0" y="239"/>
                  </a:cubicBezTo>
                  <a:cubicBezTo>
                    <a:pt x="0" y="251"/>
                    <a:pt x="0" y="251"/>
                    <a:pt x="0" y="251"/>
                  </a:cubicBezTo>
                  <a:cubicBezTo>
                    <a:pt x="980" y="446"/>
                    <a:pt x="980" y="446"/>
                    <a:pt x="980" y="446"/>
                  </a:cubicBezTo>
                  <a:cubicBezTo>
                    <a:pt x="991" y="440"/>
                    <a:pt x="991" y="440"/>
                    <a:pt x="991" y="440"/>
                  </a:cubicBezTo>
                  <a:cubicBezTo>
                    <a:pt x="1014" y="190"/>
                    <a:pt x="975" y="125"/>
                    <a:pt x="974" y="122"/>
                  </a:cubicBezTo>
                  <a:close/>
                </a:path>
              </a:pathLst>
            </a:custGeom>
            <a:gradFill rotWithShape="1">
              <a:gsLst>
                <a:gs pos="0">
                  <a:srgbClr val="969696"/>
                </a:gs>
                <a:gs pos="100000">
                  <a:srgbClr val="C0C0C0"/>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kern="0">
                <a:solidFill>
                  <a:sysClr val="windowText" lastClr="000000"/>
                </a:solidFill>
                <a:latin typeface="微软雅黑" pitchFamily="34" charset="-122"/>
                <a:ea typeface="微软雅黑" pitchFamily="34" charset="-122"/>
              </a:endParaRPr>
            </a:p>
          </p:txBody>
        </p:sp>
        <p:sp>
          <p:nvSpPr>
            <p:cNvPr id="56" name="Freeform 15"/>
            <p:cNvSpPr>
              <a:spLocks/>
            </p:cNvSpPr>
            <p:nvPr/>
          </p:nvSpPr>
          <p:spPr bwMode="auto">
            <a:xfrm>
              <a:off x="1517" y="2658"/>
              <a:ext cx="1710" cy="649"/>
            </a:xfrm>
            <a:custGeom>
              <a:avLst/>
              <a:gdLst>
                <a:gd name="T0" fmla="*/ 1671 w 1414"/>
                <a:gd name="T1" fmla="*/ 0 h 500"/>
                <a:gd name="T2" fmla="*/ 0 w 1414"/>
                <a:gd name="T3" fmla="*/ 236 h 500"/>
                <a:gd name="T4" fmla="*/ 22 w 1414"/>
                <a:gd name="T5" fmla="*/ 649 h 500"/>
                <a:gd name="T6" fmla="*/ 1681 w 1414"/>
                <a:gd name="T7" fmla="*/ 222 h 500"/>
                <a:gd name="T8" fmla="*/ 1671 w 1414"/>
                <a:gd name="T9" fmla="*/ 0 h 500"/>
                <a:gd name="T10" fmla="*/ 0 60000 65536"/>
                <a:gd name="T11" fmla="*/ 0 60000 65536"/>
                <a:gd name="T12" fmla="*/ 0 60000 65536"/>
                <a:gd name="T13" fmla="*/ 0 60000 65536"/>
                <a:gd name="T14" fmla="*/ 0 60000 65536"/>
                <a:gd name="T15" fmla="*/ 0 w 1414"/>
                <a:gd name="T16" fmla="*/ 0 h 500"/>
                <a:gd name="T17" fmla="*/ 1414 w 1414"/>
                <a:gd name="T18" fmla="*/ 500 h 500"/>
              </a:gdLst>
              <a:ahLst/>
              <a:cxnLst>
                <a:cxn ang="T10">
                  <a:pos x="T0" y="T1"/>
                </a:cxn>
                <a:cxn ang="T11">
                  <a:pos x="T2" y="T3"/>
                </a:cxn>
                <a:cxn ang="T12">
                  <a:pos x="T4" y="T5"/>
                </a:cxn>
                <a:cxn ang="T13">
                  <a:pos x="T6" y="T7"/>
                </a:cxn>
                <a:cxn ang="T14">
                  <a:pos x="T8" y="T9"/>
                </a:cxn>
              </a:cxnLst>
              <a:rect l="T15" t="T16" r="T17" b="T18"/>
              <a:pathLst>
                <a:path w="1414" h="500">
                  <a:moveTo>
                    <a:pt x="1382" y="0"/>
                  </a:moveTo>
                  <a:cubicBezTo>
                    <a:pt x="0" y="182"/>
                    <a:pt x="0" y="182"/>
                    <a:pt x="0" y="182"/>
                  </a:cubicBezTo>
                  <a:cubicBezTo>
                    <a:pt x="1" y="185"/>
                    <a:pt x="41" y="236"/>
                    <a:pt x="18" y="500"/>
                  </a:cubicBezTo>
                  <a:cubicBezTo>
                    <a:pt x="1390" y="171"/>
                    <a:pt x="1390" y="171"/>
                    <a:pt x="1390" y="171"/>
                  </a:cubicBezTo>
                  <a:cubicBezTo>
                    <a:pt x="1390" y="171"/>
                    <a:pt x="1414" y="78"/>
                    <a:pt x="1382" y="0"/>
                  </a:cubicBezTo>
                  <a:close/>
                </a:path>
              </a:pathLst>
            </a:custGeom>
            <a:solidFill>
              <a:srgbClr val="61605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kern="0">
                <a:solidFill>
                  <a:sysClr val="windowText" lastClr="000000"/>
                </a:solidFill>
                <a:latin typeface="微软雅黑" pitchFamily="34" charset="-122"/>
                <a:ea typeface="微软雅黑" pitchFamily="34" charset="-122"/>
              </a:endParaRPr>
            </a:p>
          </p:txBody>
        </p:sp>
      </p:grpSp>
      <p:grpSp>
        <p:nvGrpSpPr>
          <p:cNvPr id="3" name="组合 2"/>
          <p:cNvGrpSpPr/>
          <p:nvPr/>
        </p:nvGrpSpPr>
        <p:grpSpPr>
          <a:xfrm>
            <a:off x="1054835" y="2367806"/>
            <a:ext cx="4125913" cy="869950"/>
            <a:chOff x="671845" y="2184878"/>
            <a:chExt cx="4125913" cy="869950"/>
          </a:xfrm>
        </p:grpSpPr>
        <p:grpSp>
          <p:nvGrpSpPr>
            <p:cNvPr id="57" name="Group 16"/>
            <p:cNvGrpSpPr>
              <a:grpSpLocks/>
            </p:cNvGrpSpPr>
            <p:nvPr/>
          </p:nvGrpSpPr>
          <p:grpSpPr bwMode="auto">
            <a:xfrm>
              <a:off x="671845" y="2184878"/>
              <a:ext cx="4125913" cy="869950"/>
              <a:chOff x="249" y="2215"/>
              <a:chExt cx="3239" cy="683"/>
            </a:xfrm>
          </p:grpSpPr>
          <p:sp>
            <p:nvSpPr>
              <p:cNvPr id="58" name="Freeform 17"/>
              <p:cNvSpPr>
                <a:spLocks/>
              </p:cNvSpPr>
              <p:nvPr/>
            </p:nvSpPr>
            <p:spPr bwMode="auto">
              <a:xfrm>
                <a:off x="249" y="2605"/>
                <a:ext cx="777" cy="273"/>
              </a:xfrm>
              <a:custGeom>
                <a:avLst/>
                <a:gdLst>
                  <a:gd name="T0" fmla="*/ 205 w 678"/>
                  <a:gd name="T1" fmla="*/ 0 h 222"/>
                  <a:gd name="T2" fmla="*/ 0 w 678"/>
                  <a:gd name="T3" fmla="*/ 4 h 222"/>
                  <a:gd name="T4" fmla="*/ 668 w 678"/>
                  <a:gd name="T5" fmla="*/ 273 h 222"/>
                  <a:gd name="T6" fmla="*/ 777 w 678"/>
                  <a:gd name="T7" fmla="*/ 261 h 222"/>
                  <a:gd name="T8" fmla="*/ 205 w 678"/>
                  <a:gd name="T9" fmla="*/ 0 h 222"/>
                  <a:gd name="T10" fmla="*/ 0 60000 65536"/>
                  <a:gd name="T11" fmla="*/ 0 60000 65536"/>
                  <a:gd name="T12" fmla="*/ 0 60000 65536"/>
                  <a:gd name="T13" fmla="*/ 0 60000 65536"/>
                  <a:gd name="T14" fmla="*/ 0 60000 65536"/>
                  <a:gd name="T15" fmla="*/ 0 w 678"/>
                  <a:gd name="T16" fmla="*/ 0 h 222"/>
                  <a:gd name="T17" fmla="*/ 678 w 678"/>
                  <a:gd name="T18" fmla="*/ 222 h 222"/>
                </a:gdLst>
                <a:ahLst/>
                <a:cxnLst>
                  <a:cxn ang="T10">
                    <a:pos x="T0" y="T1"/>
                  </a:cxn>
                  <a:cxn ang="T11">
                    <a:pos x="T2" y="T3"/>
                  </a:cxn>
                  <a:cxn ang="T12">
                    <a:pos x="T4" y="T5"/>
                  </a:cxn>
                  <a:cxn ang="T13">
                    <a:pos x="T6" y="T7"/>
                  </a:cxn>
                  <a:cxn ang="T14">
                    <a:pos x="T8" y="T9"/>
                  </a:cxn>
                </a:cxnLst>
                <a:rect l="T15" t="T16" r="T17" b="T18"/>
                <a:pathLst>
                  <a:path w="678" h="222">
                    <a:moveTo>
                      <a:pt x="179" y="0"/>
                    </a:moveTo>
                    <a:lnTo>
                      <a:pt x="0" y="3"/>
                    </a:lnTo>
                    <a:lnTo>
                      <a:pt x="583" y="222"/>
                    </a:lnTo>
                    <a:lnTo>
                      <a:pt x="678" y="212"/>
                    </a:lnTo>
                    <a:lnTo>
                      <a:pt x="179" y="0"/>
                    </a:lnTo>
                    <a:close/>
                  </a:path>
                </a:pathLst>
              </a:custGeom>
              <a:solidFill>
                <a:srgbClr val="0E58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kern="0">
                  <a:solidFill>
                    <a:sysClr val="windowText" lastClr="000000"/>
                  </a:solidFill>
                  <a:latin typeface="微软雅黑" pitchFamily="34" charset="-122"/>
                  <a:ea typeface="微软雅黑" pitchFamily="34" charset="-122"/>
                </a:endParaRPr>
              </a:p>
            </p:txBody>
          </p:sp>
          <p:sp>
            <p:nvSpPr>
              <p:cNvPr id="59" name="Freeform 18"/>
              <p:cNvSpPr>
                <a:spLocks/>
              </p:cNvSpPr>
              <p:nvPr/>
            </p:nvSpPr>
            <p:spPr bwMode="auto">
              <a:xfrm>
                <a:off x="348" y="2318"/>
                <a:ext cx="598" cy="541"/>
              </a:xfrm>
              <a:custGeom>
                <a:avLst/>
                <a:gdLst>
                  <a:gd name="T0" fmla="*/ 1 w 494"/>
                  <a:gd name="T1" fmla="*/ 0 h 417"/>
                  <a:gd name="T2" fmla="*/ 0 w 494"/>
                  <a:gd name="T3" fmla="*/ 302 h 417"/>
                  <a:gd name="T4" fmla="*/ 598 w 494"/>
                  <a:gd name="T5" fmla="*/ 541 h 417"/>
                  <a:gd name="T6" fmla="*/ 598 w 494"/>
                  <a:gd name="T7" fmla="*/ 198 h 417"/>
                  <a:gd name="T8" fmla="*/ 1 w 494"/>
                  <a:gd name="T9" fmla="*/ 0 h 417"/>
                  <a:gd name="T10" fmla="*/ 0 60000 65536"/>
                  <a:gd name="T11" fmla="*/ 0 60000 65536"/>
                  <a:gd name="T12" fmla="*/ 0 60000 65536"/>
                  <a:gd name="T13" fmla="*/ 0 60000 65536"/>
                  <a:gd name="T14" fmla="*/ 0 60000 65536"/>
                  <a:gd name="T15" fmla="*/ 0 w 494"/>
                  <a:gd name="T16" fmla="*/ 0 h 417"/>
                  <a:gd name="T17" fmla="*/ 494 w 494"/>
                  <a:gd name="T18" fmla="*/ 417 h 417"/>
                </a:gdLst>
                <a:ahLst/>
                <a:cxnLst>
                  <a:cxn ang="T10">
                    <a:pos x="T0" y="T1"/>
                  </a:cxn>
                  <a:cxn ang="T11">
                    <a:pos x="T2" y="T3"/>
                  </a:cxn>
                  <a:cxn ang="T12">
                    <a:pos x="T4" y="T5"/>
                  </a:cxn>
                  <a:cxn ang="T13">
                    <a:pos x="T6" y="T7"/>
                  </a:cxn>
                  <a:cxn ang="T14">
                    <a:pos x="T8" y="T9"/>
                  </a:cxn>
                </a:cxnLst>
                <a:rect l="T15" t="T16" r="T17" b="T18"/>
                <a:pathLst>
                  <a:path w="494" h="417">
                    <a:moveTo>
                      <a:pt x="1" y="0"/>
                    </a:moveTo>
                    <a:cubicBezTo>
                      <a:pt x="1" y="0"/>
                      <a:pt x="11" y="74"/>
                      <a:pt x="0" y="233"/>
                    </a:cubicBezTo>
                    <a:cubicBezTo>
                      <a:pt x="494" y="417"/>
                      <a:pt x="494" y="417"/>
                      <a:pt x="494" y="417"/>
                    </a:cubicBezTo>
                    <a:cubicBezTo>
                      <a:pt x="494" y="153"/>
                      <a:pt x="494" y="153"/>
                      <a:pt x="494" y="153"/>
                    </a:cubicBezTo>
                    <a:lnTo>
                      <a:pt x="1" y="0"/>
                    </a:lnTo>
                    <a:close/>
                  </a:path>
                </a:pathLst>
              </a:custGeom>
              <a:gradFill rotWithShape="1">
                <a:gsLst>
                  <a:gs pos="0">
                    <a:srgbClr val="EAEAEA"/>
                  </a:gs>
                  <a:gs pos="100000">
                    <a:srgbClr val="FFFFFF"/>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kern="0">
                  <a:solidFill>
                    <a:sysClr val="windowText" lastClr="000000"/>
                  </a:solidFill>
                  <a:latin typeface="微软雅黑" pitchFamily="34" charset="-122"/>
                  <a:ea typeface="微软雅黑" pitchFamily="34" charset="-122"/>
                </a:endParaRPr>
              </a:p>
            </p:txBody>
          </p:sp>
          <p:sp>
            <p:nvSpPr>
              <p:cNvPr id="60" name="Freeform 19"/>
              <p:cNvSpPr>
                <a:spLocks/>
              </p:cNvSpPr>
              <p:nvPr/>
            </p:nvSpPr>
            <p:spPr bwMode="auto">
              <a:xfrm>
                <a:off x="255" y="2215"/>
                <a:ext cx="3185" cy="291"/>
              </a:xfrm>
              <a:custGeom>
                <a:avLst/>
                <a:gdLst>
                  <a:gd name="T0" fmla="*/ 688 w 2633"/>
                  <a:gd name="T1" fmla="*/ 291 h 224"/>
                  <a:gd name="T2" fmla="*/ 3185 w 2633"/>
                  <a:gd name="T3" fmla="*/ 94 h 224"/>
                  <a:gd name="T4" fmla="*/ 2309 w 2633"/>
                  <a:gd name="T5" fmla="*/ 0 h 224"/>
                  <a:gd name="T6" fmla="*/ 0 w 2633"/>
                  <a:gd name="T7" fmla="*/ 64 h 224"/>
                  <a:gd name="T8" fmla="*/ 0 w 2633"/>
                  <a:gd name="T9" fmla="*/ 65 h 224"/>
                  <a:gd name="T10" fmla="*/ 688 w 2633"/>
                  <a:gd name="T11" fmla="*/ 291 h 224"/>
                  <a:gd name="T12" fmla="*/ 688 w 2633"/>
                  <a:gd name="T13" fmla="*/ 291 h 224"/>
                  <a:gd name="T14" fmla="*/ 0 60000 65536"/>
                  <a:gd name="T15" fmla="*/ 0 60000 65536"/>
                  <a:gd name="T16" fmla="*/ 0 60000 65536"/>
                  <a:gd name="T17" fmla="*/ 0 60000 65536"/>
                  <a:gd name="T18" fmla="*/ 0 60000 65536"/>
                  <a:gd name="T19" fmla="*/ 0 60000 65536"/>
                  <a:gd name="T20" fmla="*/ 0 60000 65536"/>
                  <a:gd name="T21" fmla="*/ 0 w 2633"/>
                  <a:gd name="T22" fmla="*/ 0 h 224"/>
                  <a:gd name="T23" fmla="*/ 2633 w 2633"/>
                  <a:gd name="T24" fmla="*/ 224 h 22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633" h="224">
                    <a:moveTo>
                      <a:pt x="569" y="224"/>
                    </a:moveTo>
                    <a:cubicBezTo>
                      <a:pt x="2633" y="72"/>
                      <a:pt x="2633" y="72"/>
                      <a:pt x="2633" y="72"/>
                    </a:cubicBezTo>
                    <a:cubicBezTo>
                      <a:pt x="1909" y="0"/>
                      <a:pt x="1909" y="0"/>
                      <a:pt x="1909" y="0"/>
                    </a:cubicBezTo>
                    <a:cubicBezTo>
                      <a:pt x="0" y="49"/>
                      <a:pt x="0" y="49"/>
                      <a:pt x="0" y="49"/>
                    </a:cubicBezTo>
                    <a:cubicBezTo>
                      <a:pt x="0" y="50"/>
                      <a:pt x="0" y="50"/>
                      <a:pt x="0" y="50"/>
                    </a:cubicBezTo>
                    <a:cubicBezTo>
                      <a:pt x="569" y="224"/>
                      <a:pt x="569" y="224"/>
                      <a:pt x="569" y="224"/>
                    </a:cubicBezTo>
                    <a:cubicBezTo>
                      <a:pt x="569" y="224"/>
                      <a:pt x="569" y="224"/>
                      <a:pt x="569" y="224"/>
                    </a:cubicBezTo>
                    <a:close/>
                  </a:path>
                </a:pathLst>
              </a:custGeom>
              <a:gradFill rotWithShape="1">
                <a:gsLst>
                  <a:gs pos="0">
                    <a:srgbClr val="3399FF"/>
                  </a:gs>
                  <a:gs pos="100000">
                    <a:srgbClr val="0E58C4"/>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kern="0">
                  <a:solidFill>
                    <a:sysClr val="windowText" lastClr="000000"/>
                  </a:solidFill>
                  <a:latin typeface="微软雅黑" pitchFamily="34" charset="-122"/>
                  <a:ea typeface="微软雅黑" pitchFamily="34" charset="-122"/>
                </a:endParaRPr>
              </a:p>
            </p:txBody>
          </p:sp>
          <p:sp>
            <p:nvSpPr>
              <p:cNvPr id="61" name="Freeform 20"/>
              <p:cNvSpPr>
                <a:spLocks/>
              </p:cNvSpPr>
              <p:nvPr/>
            </p:nvSpPr>
            <p:spPr bwMode="auto">
              <a:xfrm>
                <a:off x="249" y="2280"/>
                <a:ext cx="736" cy="618"/>
              </a:xfrm>
              <a:custGeom>
                <a:avLst/>
                <a:gdLst>
                  <a:gd name="T0" fmla="*/ 695 w 608"/>
                  <a:gd name="T1" fmla="*/ 225 h 477"/>
                  <a:gd name="T2" fmla="*/ 695 w 608"/>
                  <a:gd name="T3" fmla="*/ 225 h 477"/>
                  <a:gd name="T4" fmla="*/ 695 w 608"/>
                  <a:gd name="T5" fmla="*/ 225 h 477"/>
                  <a:gd name="T6" fmla="*/ 6 w 608"/>
                  <a:gd name="T7" fmla="*/ 0 h 477"/>
                  <a:gd name="T8" fmla="*/ 6 w 608"/>
                  <a:gd name="T9" fmla="*/ 16 h 477"/>
                  <a:gd name="T10" fmla="*/ 684 w 608"/>
                  <a:gd name="T11" fmla="*/ 241 h 477"/>
                  <a:gd name="T12" fmla="*/ 668 w 608"/>
                  <a:gd name="T13" fmla="*/ 597 h 477"/>
                  <a:gd name="T14" fmla="*/ 0 w 608"/>
                  <a:gd name="T15" fmla="*/ 329 h 477"/>
                  <a:gd name="T16" fmla="*/ 0 w 608"/>
                  <a:gd name="T17" fmla="*/ 352 h 477"/>
                  <a:gd name="T18" fmla="*/ 666 w 608"/>
                  <a:gd name="T19" fmla="*/ 618 h 477"/>
                  <a:gd name="T20" fmla="*/ 677 w 608"/>
                  <a:gd name="T21" fmla="*/ 617 h 477"/>
                  <a:gd name="T22" fmla="*/ 695 w 608"/>
                  <a:gd name="T23" fmla="*/ 225 h 477"/>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608"/>
                  <a:gd name="T37" fmla="*/ 0 h 477"/>
                  <a:gd name="T38" fmla="*/ 608 w 608"/>
                  <a:gd name="T39" fmla="*/ 477 h 477"/>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608" h="477">
                    <a:moveTo>
                      <a:pt x="574" y="174"/>
                    </a:moveTo>
                    <a:cubicBezTo>
                      <a:pt x="574" y="174"/>
                      <a:pt x="574" y="174"/>
                      <a:pt x="574" y="174"/>
                    </a:cubicBezTo>
                    <a:cubicBezTo>
                      <a:pt x="574" y="174"/>
                      <a:pt x="574" y="174"/>
                      <a:pt x="574" y="174"/>
                    </a:cubicBezTo>
                    <a:cubicBezTo>
                      <a:pt x="5" y="0"/>
                      <a:pt x="5" y="0"/>
                      <a:pt x="5" y="0"/>
                    </a:cubicBezTo>
                    <a:cubicBezTo>
                      <a:pt x="5" y="12"/>
                      <a:pt x="5" y="12"/>
                      <a:pt x="5" y="12"/>
                    </a:cubicBezTo>
                    <a:cubicBezTo>
                      <a:pt x="565" y="186"/>
                      <a:pt x="565" y="186"/>
                      <a:pt x="565" y="186"/>
                    </a:cubicBezTo>
                    <a:cubicBezTo>
                      <a:pt x="565" y="186"/>
                      <a:pt x="594" y="324"/>
                      <a:pt x="552" y="461"/>
                    </a:cubicBezTo>
                    <a:cubicBezTo>
                      <a:pt x="0" y="254"/>
                      <a:pt x="0" y="254"/>
                      <a:pt x="0" y="254"/>
                    </a:cubicBezTo>
                    <a:cubicBezTo>
                      <a:pt x="0" y="272"/>
                      <a:pt x="0" y="272"/>
                      <a:pt x="0" y="272"/>
                    </a:cubicBezTo>
                    <a:cubicBezTo>
                      <a:pt x="550" y="477"/>
                      <a:pt x="550" y="477"/>
                      <a:pt x="550" y="477"/>
                    </a:cubicBezTo>
                    <a:cubicBezTo>
                      <a:pt x="559" y="476"/>
                      <a:pt x="559" y="476"/>
                      <a:pt x="559" y="476"/>
                    </a:cubicBezTo>
                    <a:cubicBezTo>
                      <a:pt x="608" y="346"/>
                      <a:pt x="574" y="177"/>
                      <a:pt x="574" y="174"/>
                    </a:cubicBezTo>
                    <a:close/>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kern="0">
                  <a:solidFill>
                    <a:sysClr val="windowText" lastClr="000000"/>
                  </a:solidFill>
                  <a:latin typeface="微软雅黑" pitchFamily="34" charset="-122"/>
                  <a:ea typeface="微软雅黑" pitchFamily="34" charset="-122"/>
                </a:endParaRPr>
              </a:p>
            </p:txBody>
          </p:sp>
          <p:sp>
            <p:nvSpPr>
              <p:cNvPr id="62" name="Freeform 21"/>
              <p:cNvSpPr>
                <a:spLocks/>
              </p:cNvSpPr>
              <p:nvPr/>
            </p:nvSpPr>
            <p:spPr bwMode="auto">
              <a:xfrm>
                <a:off x="924" y="2308"/>
                <a:ext cx="2564" cy="587"/>
              </a:xfrm>
              <a:custGeom>
                <a:avLst/>
                <a:gdLst/>
                <a:ahLst/>
                <a:cxnLst>
                  <a:cxn ang="0">
                    <a:pos x="2077" y="0"/>
                  </a:cxn>
                  <a:cxn ang="0">
                    <a:pos x="15" y="152"/>
                  </a:cxn>
                  <a:cxn ang="0">
                    <a:pos x="0" y="454"/>
                  </a:cxn>
                  <a:cxn ang="0">
                    <a:pos x="2100" y="242"/>
                  </a:cxn>
                  <a:cxn ang="0">
                    <a:pos x="2077" y="0"/>
                  </a:cxn>
                </a:cxnLst>
                <a:rect l="0" t="0" r="r" b="b"/>
                <a:pathLst>
                  <a:path w="2119" h="454">
                    <a:moveTo>
                      <a:pt x="2077" y="0"/>
                    </a:moveTo>
                    <a:cubicBezTo>
                      <a:pt x="15" y="152"/>
                      <a:pt x="15" y="152"/>
                      <a:pt x="15" y="152"/>
                    </a:cubicBezTo>
                    <a:cubicBezTo>
                      <a:pt x="15" y="155"/>
                      <a:pt x="49" y="324"/>
                      <a:pt x="0" y="454"/>
                    </a:cubicBezTo>
                    <a:cubicBezTo>
                      <a:pt x="2100" y="242"/>
                      <a:pt x="2100" y="242"/>
                      <a:pt x="2100" y="242"/>
                    </a:cubicBezTo>
                    <a:cubicBezTo>
                      <a:pt x="2100" y="242"/>
                      <a:pt x="2119" y="52"/>
                      <a:pt x="2077" y="0"/>
                    </a:cubicBezTo>
                    <a:close/>
                  </a:path>
                </a:pathLst>
              </a:custGeom>
              <a:gradFill rotWithShape="1">
                <a:gsLst>
                  <a:gs pos="0">
                    <a:srgbClr val="0875F8"/>
                  </a:gs>
                  <a:gs pos="50000">
                    <a:srgbClr val="3399FF"/>
                  </a:gs>
                  <a:gs pos="100000">
                    <a:srgbClr val="0875F8"/>
                  </a:gs>
                </a:gsLst>
                <a:lin ang="5400000" scaled="1"/>
              </a:gradFill>
              <a:ln w="9525">
                <a:noFill/>
                <a:round/>
                <a:headEnd/>
                <a:tailEnd/>
              </a:ln>
            </p:spPr>
            <p:txBody>
              <a:bodyPr/>
              <a:lstStyle/>
              <a:p>
                <a:pPr>
                  <a:defRPr/>
                </a:pPr>
                <a:endParaRPr lang="zh-CN" altLang="en-US" kern="0">
                  <a:solidFill>
                    <a:sysClr val="windowText" lastClr="000000"/>
                  </a:solidFill>
                  <a:latin typeface="微软雅黑" pitchFamily="34" charset="-122"/>
                  <a:ea typeface="微软雅黑" pitchFamily="34" charset="-122"/>
                </a:endParaRPr>
              </a:p>
            </p:txBody>
          </p:sp>
        </p:grpSp>
        <p:sp>
          <p:nvSpPr>
            <p:cNvPr id="75" name="WordArt 35"/>
            <p:cNvSpPr>
              <a:spLocks noChangeArrowheads="1" noChangeShapeType="1" noTextEdit="1"/>
            </p:cNvSpPr>
            <p:nvPr/>
          </p:nvSpPr>
          <p:spPr bwMode="auto">
            <a:xfrm rot="21269671">
              <a:off x="2083133" y="2569053"/>
              <a:ext cx="2101850" cy="188913"/>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defRPr/>
              </a:pPr>
              <a:r>
                <a:rPr lang="zh-CN" altLang="en-US" sz="3600" kern="10" dirty="0">
                  <a:solidFill>
                    <a:srgbClr val="FFFFFF"/>
                  </a:solidFill>
                  <a:latin typeface="微软雅黑" pitchFamily="34" charset="-122"/>
                  <a:ea typeface="微软雅黑" pitchFamily="34" charset="-122"/>
                </a:rPr>
                <a:t>双击此处添加文字内容</a:t>
              </a:r>
            </a:p>
          </p:txBody>
        </p:sp>
      </p:grpSp>
      <p:grpSp>
        <p:nvGrpSpPr>
          <p:cNvPr id="4" name="组合 3"/>
          <p:cNvGrpSpPr/>
          <p:nvPr/>
        </p:nvGrpSpPr>
        <p:grpSpPr>
          <a:xfrm>
            <a:off x="1378685" y="1845519"/>
            <a:ext cx="3654425" cy="784225"/>
            <a:chOff x="995695" y="1662591"/>
            <a:chExt cx="3654425" cy="784225"/>
          </a:xfrm>
        </p:grpSpPr>
        <p:grpSp>
          <p:nvGrpSpPr>
            <p:cNvPr id="63" name="Group 22"/>
            <p:cNvGrpSpPr>
              <a:grpSpLocks/>
            </p:cNvGrpSpPr>
            <p:nvPr/>
          </p:nvGrpSpPr>
          <p:grpSpPr bwMode="auto">
            <a:xfrm>
              <a:off x="995695" y="1662591"/>
              <a:ext cx="3654425" cy="784225"/>
              <a:chOff x="503" y="1705"/>
              <a:chExt cx="2870" cy="715"/>
            </a:xfrm>
          </p:grpSpPr>
          <p:sp>
            <p:nvSpPr>
              <p:cNvPr id="64" name="Freeform 23"/>
              <p:cNvSpPr>
                <a:spLocks/>
              </p:cNvSpPr>
              <p:nvPr/>
            </p:nvSpPr>
            <p:spPr bwMode="auto">
              <a:xfrm>
                <a:off x="505" y="2215"/>
                <a:ext cx="699" cy="191"/>
              </a:xfrm>
              <a:custGeom>
                <a:avLst/>
                <a:gdLst>
                  <a:gd name="T0" fmla="*/ 223 w 610"/>
                  <a:gd name="T1" fmla="*/ 0 h 156"/>
                  <a:gd name="T2" fmla="*/ 0 w 610"/>
                  <a:gd name="T3" fmla="*/ 17 h 156"/>
                  <a:gd name="T4" fmla="*/ 567 w 610"/>
                  <a:gd name="T5" fmla="*/ 191 h 156"/>
                  <a:gd name="T6" fmla="*/ 699 w 610"/>
                  <a:gd name="T7" fmla="*/ 186 h 156"/>
                  <a:gd name="T8" fmla="*/ 223 w 610"/>
                  <a:gd name="T9" fmla="*/ 0 h 156"/>
                  <a:gd name="T10" fmla="*/ 0 60000 65536"/>
                  <a:gd name="T11" fmla="*/ 0 60000 65536"/>
                  <a:gd name="T12" fmla="*/ 0 60000 65536"/>
                  <a:gd name="T13" fmla="*/ 0 60000 65536"/>
                  <a:gd name="T14" fmla="*/ 0 60000 65536"/>
                  <a:gd name="T15" fmla="*/ 0 w 610"/>
                  <a:gd name="T16" fmla="*/ 0 h 156"/>
                  <a:gd name="T17" fmla="*/ 610 w 610"/>
                  <a:gd name="T18" fmla="*/ 156 h 156"/>
                </a:gdLst>
                <a:ahLst/>
                <a:cxnLst>
                  <a:cxn ang="T10">
                    <a:pos x="T0" y="T1"/>
                  </a:cxn>
                  <a:cxn ang="T11">
                    <a:pos x="T2" y="T3"/>
                  </a:cxn>
                  <a:cxn ang="T12">
                    <a:pos x="T4" y="T5"/>
                  </a:cxn>
                  <a:cxn ang="T13">
                    <a:pos x="T6" y="T7"/>
                  </a:cxn>
                  <a:cxn ang="T14">
                    <a:pos x="T8" y="T9"/>
                  </a:cxn>
                </a:cxnLst>
                <a:rect l="T15" t="T16" r="T17" b="T18"/>
                <a:pathLst>
                  <a:path w="610" h="156">
                    <a:moveTo>
                      <a:pt x="195" y="0"/>
                    </a:moveTo>
                    <a:lnTo>
                      <a:pt x="0" y="14"/>
                    </a:lnTo>
                    <a:lnTo>
                      <a:pt x="495" y="156"/>
                    </a:lnTo>
                    <a:lnTo>
                      <a:pt x="610" y="152"/>
                    </a:lnTo>
                    <a:lnTo>
                      <a:pt x="195" y="0"/>
                    </a:lnTo>
                    <a:close/>
                  </a:path>
                </a:pathLst>
              </a:custGeom>
              <a:gradFill rotWithShape="1">
                <a:gsLst>
                  <a:gs pos="0">
                    <a:srgbClr val="4D4D4D"/>
                  </a:gs>
                  <a:gs pos="100000">
                    <a:srgbClr val="242424"/>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kern="0">
                  <a:solidFill>
                    <a:sysClr val="windowText" lastClr="000000"/>
                  </a:solidFill>
                  <a:latin typeface="微软雅黑" pitchFamily="34" charset="-122"/>
                  <a:ea typeface="微软雅黑" pitchFamily="34" charset="-122"/>
                </a:endParaRPr>
              </a:p>
            </p:txBody>
          </p:sp>
          <p:sp>
            <p:nvSpPr>
              <p:cNvPr id="65" name="Freeform 24"/>
              <p:cNvSpPr>
                <a:spLocks/>
              </p:cNvSpPr>
              <p:nvPr/>
            </p:nvSpPr>
            <p:spPr bwMode="auto">
              <a:xfrm>
                <a:off x="592" y="1757"/>
                <a:ext cx="503" cy="637"/>
              </a:xfrm>
              <a:custGeom>
                <a:avLst/>
                <a:gdLst>
                  <a:gd name="T0" fmla="*/ 7 w 416"/>
                  <a:gd name="T1" fmla="*/ 0 h 491"/>
                  <a:gd name="T2" fmla="*/ 0 w 416"/>
                  <a:gd name="T3" fmla="*/ 477 h 491"/>
                  <a:gd name="T4" fmla="*/ 503 w 416"/>
                  <a:gd name="T5" fmla="*/ 637 h 491"/>
                  <a:gd name="T6" fmla="*/ 503 w 416"/>
                  <a:gd name="T7" fmla="*/ 123 h 491"/>
                  <a:gd name="T8" fmla="*/ 7 w 416"/>
                  <a:gd name="T9" fmla="*/ 0 h 491"/>
                  <a:gd name="T10" fmla="*/ 0 60000 65536"/>
                  <a:gd name="T11" fmla="*/ 0 60000 65536"/>
                  <a:gd name="T12" fmla="*/ 0 60000 65536"/>
                  <a:gd name="T13" fmla="*/ 0 60000 65536"/>
                  <a:gd name="T14" fmla="*/ 0 60000 65536"/>
                  <a:gd name="T15" fmla="*/ 0 w 416"/>
                  <a:gd name="T16" fmla="*/ 0 h 491"/>
                  <a:gd name="T17" fmla="*/ 416 w 416"/>
                  <a:gd name="T18" fmla="*/ 491 h 491"/>
                </a:gdLst>
                <a:ahLst/>
                <a:cxnLst>
                  <a:cxn ang="T10">
                    <a:pos x="T0" y="T1"/>
                  </a:cxn>
                  <a:cxn ang="T11">
                    <a:pos x="T2" y="T3"/>
                  </a:cxn>
                  <a:cxn ang="T12">
                    <a:pos x="T4" y="T5"/>
                  </a:cxn>
                  <a:cxn ang="T13">
                    <a:pos x="T6" y="T7"/>
                  </a:cxn>
                  <a:cxn ang="T14">
                    <a:pos x="T8" y="T9"/>
                  </a:cxn>
                </a:cxnLst>
                <a:rect l="T15" t="T16" r="T17" b="T18"/>
                <a:pathLst>
                  <a:path w="416" h="491">
                    <a:moveTo>
                      <a:pt x="6" y="0"/>
                    </a:moveTo>
                    <a:cubicBezTo>
                      <a:pt x="6" y="0"/>
                      <a:pt x="28" y="138"/>
                      <a:pt x="0" y="368"/>
                    </a:cubicBezTo>
                    <a:cubicBezTo>
                      <a:pt x="416" y="491"/>
                      <a:pt x="416" y="491"/>
                      <a:pt x="416" y="491"/>
                    </a:cubicBezTo>
                    <a:cubicBezTo>
                      <a:pt x="416" y="95"/>
                      <a:pt x="416" y="95"/>
                      <a:pt x="416" y="95"/>
                    </a:cubicBezTo>
                    <a:lnTo>
                      <a:pt x="6" y="0"/>
                    </a:lnTo>
                    <a:close/>
                  </a:path>
                </a:pathLst>
              </a:custGeom>
              <a:gradFill rotWithShape="1">
                <a:gsLst>
                  <a:gs pos="0">
                    <a:srgbClr val="C0C0C0"/>
                  </a:gs>
                  <a:gs pos="100000">
                    <a:srgbClr val="FFFFFF"/>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kern="0">
                  <a:solidFill>
                    <a:sysClr val="windowText" lastClr="000000"/>
                  </a:solidFill>
                  <a:latin typeface="微软雅黑" pitchFamily="34" charset="-122"/>
                  <a:ea typeface="微软雅黑" pitchFamily="34" charset="-122"/>
                </a:endParaRPr>
              </a:p>
            </p:txBody>
          </p:sp>
          <p:sp>
            <p:nvSpPr>
              <p:cNvPr id="66" name="Freeform 25"/>
              <p:cNvSpPr>
                <a:spLocks/>
              </p:cNvSpPr>
              <p:nvPr/>
            </p:nvSpPr>
            <p:spPr bwMode="auto">
              <a:xfrm>
                <a:off x="503" y="1726"/>
                <a:ext cx="595" cy="694"/>
              </a:xfrm>
              <a:custGeom>
                <a:avLst/>
                <a:gdLst>
                  <a:gd name="T0" fmla="*/ 573 w 492"/>
                  <a:gd name="T1" fmla="*/ 141 h 536"/>
                  <a:gd name="T2" fmla="*/ 1 w 492"/>
                  <a:gd name="T3" fmla="*/ 0 h 536"/>
                  <a:gd name="T4" fmla="*/ 1 w 492"/>
                  <a:gd name="T5" fmla="*/ 26 h 536"/>
                  <a:gd name="T6" fmla="*/ 555 w 492"/>
                  <a:gd name="T7" fmla="*/ 158 h 536"/>
                  <a:gd name="T8" fmla="*/ 567 w 492"/>
                  <a:gd name="T9" fmla="*/ 673 h 536"/>
                  <a:gd name="T10" fmla="*/ 0 w 492"/>
                  <a:gd name="T11" fmla="*/ 505 h 536"/>
                  <a:gd name="T12" fmla="*/ 1 w 492"/>
                  <a:gd name="T13" fmla="*/ 523 h 536"/>
                  <a:gd name="T14" fmla="*/ 567 w 492"/>
                  <a:gd name="T15" fmla="*/ 694 h 536"/>
                  <a:gd name="T16" fmla="*/ 583 w 492"/>
                  <a:gd name="T17" fmla="*/ 694 h 536"/>
                  <a:gd name="T18" fmla="*/ 573 w 492"/>
                  <a:gd name="T19" fmla="*/ 141 h 53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492"/>
                  <a:gd name="T31" fmla="*/ 0 h 536"/>
                  <a:gd name="T32" fmla="*/ 492 w 492"/>
                  <a:gd name="T33" fmla="*/ 536 h 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492" h="536">
                    <a:moveTo>
                      <a:pt x="474" y="109"/>
                    </a:moveTo>
                    <a:cubicBezTo>
                      <a:pt x="1" y="0"/>
                      <a:pt x="1" y="0"/>
                      <a:pt x="1" y="0"/>
                    </a:cubicBezTo>
                    <a:cubicBezTo>
                      <a:pt x="1" y="20"/>
                      <a:pt x="1" y="20"/>
                      <a:pt x="1" y="20"/>
                    </a:cubicBezTo>
                    <a:cubicBezTo>
                      <a:pt x="459" y="122"/>
                      <a:pt x="459" y="122"/>
                      <a:pt x="459" y="122"/>
                    </a:cubicBezTo>
                    <a:cubicBezTo>
                      <a:pt x="459" y="122"/>
                      <a:pt x="478" y="207"/>
                      <a:pt x="469" y="520"/>
                    </a:cubicBezTo>
                    <a:cubicBezTo>
                      <a:pt x="0" y="390"/>
                      <a:pt x="0" y="390"/>
                      <a:pt x="0" y="390"/>
                    </a:cubicBezTo>
                    <a:cubicBezTo>
                      <a:pt x="1" y="404"/>
                      <a:pt x="1" y="404"/>
                      <a:pt x="1" y="404"/>
                    </a:cubicBezTo>
                    <a:cubicBezTo>
                      <a:pt x="469" y="536"/>
                      <a:pt x="469" y="536"/>
                      <a:pt x="469" y="536"/>
                    </a:cubicBezTo>
                    <a:cubicBezTo>
                      <a:pt x="482" y="536"/>
                      <a:pt x="482" y="536"/>
                      <a:pt x="482" y="536"/>
                    </a:cubicBezTo>
                    <a:cubicBezTo>
                      <a:pt x="492" y="243"/>
                      <a:pt x="474" y="109"/>
                      <a:pt x="474" y="109"/>
                    </a:cubicBezTo>
                    <a:close/>
                  </a:path>
                </a:pathLst>
              </a:custGeom>
              <a:gradFill rotWithShape="1">
                <a:gsLst>
                  <a:gs pos="0">
                    <a:srgbClr val="EAEAEA"/>
                  </a:gs>
                  <a:gs pos="100000">
                    <a:srgbClr val="B7B8B8"/>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kern="0">
                  <a:solidFill>
                    <a:sysClr val="windowText" lastClr="000000"/>
                  </a:solidFill>
                  <a:latin typeface="微软雅黑" pitchFamily="34" charset="-122"/>
                  <a:ea typeface="微软雅黑" pitchFamily="34" charset="-122"/>
                </a:endParaRPr>
              </a:p>
            </p:txBody>
          </p:sp>
          <p:sp>
            <p:nvSpPr>
              <p:cNvPr id="67" name="Freeform 26"/>
              <p:cNvSpPr>
                <a:spLocks/>
              </p:cNvSpPr>
              <p:nvPr/>
            </p:nvSpPr>
            <p:spPr bwMode="auto">
              <a:xfrm>
                <a:off x="505" y="1705"/>
                <a:ext cx="2778" cy="160"/>
              </a:xfrm>
              <a:custGeom>
                <a:avLst/>
                <a:gdLst>
                  <a:gd name="T0" fmla="*/ 2778 w 2424"/>
                  <a:gd name="T1" fmla="*/ 112 h 131"/>
                  <a:gd name="T2" fmla="*/ 2402 w 2424"/>
                  <a:gd name="T3" fmla="*/ 0 h 131"/>
                  <a:gd name="T4" fmla="*/ 0 w 2424"/>
                  <a:gd name="T5" fmla="*/ 21 h 131"/>
                  <a:gd name="T6" fmla="*/ 570 w 2424"/>
                  <a:gd name="T7" fmla="*/ 160 h 131"/>
                  <a:gd name="T8" fmla="*/ 578 w 2424"/>
                  <a:gd name="T9" fmla="*/ 150 h 131"/>
                  <a:gd name="T10" fmla="*/ 2778 w 2424"/>
                  <a:gd name="T11" fmla="*/ 112 h 131"/>
                  <a:gd name="T12" fmla="*/ 0 60000 65536"/>
                  <a:gd name="T13" fmla="*/ 0 60000 65536"/>
                  <a:gd name="T14" fmla="*/ 0 60000 65536"/>
                  <a:gd name="T15" fmla="*/ 0 60000 65536"/>
                  <a:gd name="T16" fmla="*/ 0 60000 65536"/>
                  <a:gd name="T17" fmla="*/ 0 60000 65536"/>
                  <a:gd name="T18" fmla="*/ 0 w 2424"/>
                  <a:gd name="T19" fmla="*/ 0 h 131"/>
                  <a:gd name="T20" fmla="*/ 2424 w 2424"/>
                  <a:gd name="T21" fmla="*/ 131 h 131"/>
                </a:gdLst>
                <a:ahLst/>
                <a:cxnLst>
                  <a:cxn ang="T12">
                    <a:pos x="T0" y="T1"/>
                  </a:cxn>
                  <a:cxn ang="T13">
                    <a:pos x="T2" y="T3"/>
                  </a:cxn>
                  <a:cxn ang="T14">
                    <a:pos x="T4" y="T5"/>
                  </a:cxn>
                  <a:cxn ang="T15">
                    <a:pos x="T6" y="T7"/>
                  </a:cxn>
                  <a:cxn ang="T16">
                    <a:pos x="T8" y="T9"/>
                  </a:cxn>
                  <a:cxn ang="T17">
                    <a:pos x="T10" y="T11"/>
                  </a:cxn>
                </a:cxnLst>
                <a:rect l="T18" t="T19" r="T20" b="T21"/>
                <a:pathLst>
                  <a:path w="2424" h="131">
                    <a:moveTo>
                      <a:pt x="2424" y="92"/>
                    </a:moveTo>
                    <a:lnTo>
                      <a:pt x="2096" y="0"/>
                    </a:lnTo>
                    <a:lnTo>
                      <a:pt x="0" y="17"/>
                    </a:lnTo>
                    <a:lnTo>
                      <a:pt x="497" y="131"/>
                    </a:lnTo>
                    <a:lnTo>
                      <a:pt x="504" y="123"/>
                    </a:lnTo>
                    <a:lnTo>
                      <a:pt x="2424" y="92"/>
                    </a:lnTo>
                    <a:close/>
                  </a:path>
                </a:pathLst>
              </a:custGeom>
              <a:gradFill rotWithShape="1">
                <a:gsLst>
                  <a:gs pos="0">
                    <a:srgbClr val="5F5F5F"/>
                  </a:gs>
                  <a:gs pos="100000">
                    <a:srgbClr val="969696"/>
                  </a:gs>
                </a:gsLst>
                <a:lin ang="189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kern="0">
                  <a:solidFill>
                    <a:sysClr val="windowText" lastClr="000000"/>
                  </a:solidFill>
                  <a:latin typeface="微软雅黑" pitchFamily="34" charset="-122"/>
                  <a:ea typeface="微软雅黑" pitchFamily="34" charset="-122"/>
                </a:endParaRPr>
              </a:p>
            </p:txBody>
          </p:sp>
          <p:sp>
            <p:nvSpPr>
              <p:cNvPr id="68" name="Freeform 27"/>
              <p:cNvSpPr>
                <a:spLocks/>
              </p:cNvSpPr>
              <p:nvPr/>
            </p:nvSpPr>
            <p:spPr bwMode="auto">
              <a:xfrm>
                <a:off x="1074" y="1818"/>
                <a:ext cx="2299" cy="602"/>
              </a:xfrm>
              <a:custGeom>
                <a:avLst/>
                <a:gdLst>
                  <a:gd name="T0" fmla="*/ 2208 w 1901"/>
                  <a:gd name="T1" fmla="*/ 0 h 465"/>
                  <a:gd name="T2" fmla="*/ 8 w 1901"/>
                  <a:gd name="T3" fmla="*/ 39 h 465"/>
                  <a:gd name="T4" fmla="*/ 0 w 1901"/>
                  <a:gd name="T5" fmla="*/ 48 h 465"/>
                  <a:gd name="T6" fmla="*/ 12 w 1901"/>
                  <a:gd name="T7" fmla="*/ 602 h 465"/>
                  <a:gd name="T8" fmla="*/ 2235 w 1901"/>
                  <a:gd name="T9" fmla="*/ 495 h 465"/>
                  <a:gd name="T10" fmla="*/ 2226 w 1901"/>
                  <a:gd name="T11" fmla="*/ 6 h 465"/>
                  <a:gd name="T12" fmla="*/ 2208 w 1901"/>
                  <a:gd name="T13" fmla="*/ 0 h 465"/>
                  <a:gd name="T14" fmla="*/ 0 60000 65536"/>
                  <a:gd name="T15" fmla="*/ 0 60000 65536"/>
                  <a:gd name="T16" fmla="*/ 0 60000 65536"/>
                  <a:gd name="T17" fmla="*/ 0 60000 65536"/>
                  <a:gd name="T18" fmla="*/ 0 60000 65536"/>
                  <a:gd name="T19" fmla="*/ 0 60000 65536"/>
                  <a:gd name="T20" fmla="*/ 0 60000 65536"/>
                  <a:gd name="T21" fmla="*/ 0 w 1901"/>
                  <a:gd name="T22" fmla="*/ 0 h 465"/>
                  <a:gd name="T23" fmla="*/ 1901 w 1901"/>
                  <a:gd name="T24" fmla="*/ 465 h 46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901" h="465">
                    <a:moveTo>
                      <a:pt x="1826" y="0"/>
                    </a:moveTo>
                    <a:cubicBezTo>
                      <a:pt x="7" y="30"/>
                      <a:pt x="7" y="30"/>
                      <a:pt x="7" y="30"/>
                    </a:cubicBezTo>
                    <a:cubicBezTo>
                      <a:pt x="0" y="37"/>
                      <a:pt x="0" y="37"/>
                      <a:pt x="0" y="37"/>
                    </a:cubicBezTo>
                    <a:cubicBezTo>
                      <a:pt x="0" y="37"/>
                      <a:pt x="19" y="175"/>
                      <a:pt x="10" y="465"/>
                    </a:cubicBezTo>
                    <a:cubicBezTo>
                      <a:pt x="1848" y="382"/>
                      <a:pt x="1848" y="382"/>
                      <a:pt x="1848" y="382"/>
                    </a:cubicBezTo>
                    <a:cubicBezTo>
                      <a:pt x="1848" y="382"/>
                      <a:pt x="1901" y="194"/>
                      <a:pt x="1841" y="5"/>
                    </a:cubicBezTo>
                    <a:lnTo>
                      <a:pt x="1826" y="0"/>
                    </a:lnTo>
                    <a:close/>
                  </a:path>
                </a:pathLst>
              </a:custGeom>
              <a:gradFill rotWithShape="1">
                <a:gsLst>
                  <a:gs pos="0">
                    <a:srgbClr val="969696"/>
                  </a:gs>
                  <a:gs pos="50000">
                    <a:srgbClr val="EAEAEA"/>
                  </a:gs>
                  <a:gs pos="100000">
                    <a:srgbClr val="969696"/>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kern="0">
                  <a:solidFill>
                    <a:sysClr val="windowText" lastClr="000000"/>
                  </a:solidFill>
                  <a:latin typeface="微软雅黑" pitchFamily="34" charset="-122"/>
                  <a:ea typeface="微软雅黑" pitchFamily="34" charset="-122"/>
                </a:endParaRPr>
              </a:p>
            </p:txBody>
          </p:sp>
        </p:grpSp>
        <p:sp>
          <p:nvSpPr>
            <p:cNvPr id="78" name="WordArt 38"/>
            <p:cNvSpPr>
              <a:spLocks noChangeArrowheads="1" noChangeShapeType="1" noTextEdit="1"/>
            </p:cNvSpPr>
            <p:nvPr/>
          </p:nvSpPr>
          <p:spPr bwMode="auto">
            <a:xfrm>
              <a:off x="2097420" y="1992791"/>
              <a:ext cx="2101850" cy="188912"/>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zh-CN" altLang="en-US" sz="3600" kern="10">
                  <a:solidFill>
                    <a:prstClr val="black"/>
                  </a:solidFill>
                  <a:latin typeface="微软雅黑" pitchFamily="34" charset="-122"/>
                  <a:ea typeface="微软雅黑" pitchFamily="34" charset="-122"/>
                </a:rPr>
                <a:t>双击此处添加文字内容</a:t>
              </a:r>
            </a:p>
          </p:txBody>
        </p:sp>
      </p:grpSp>
      <p:grpSp>
        <p:nvGrpSpPr>
          <p:cNvPr id="5" name="组合 4"/>
          <p:cNvGrpSpPr/>
          <p:nvPr/>
        </p:nvGrpSpPr>
        <p:grpSpPr>
          <a:xfrm>
            <a:off x="1502510" y="1275606"/>
            <a:ext cx="3619500" cy="704850"/>
            <a:chOff x="1119520" y="1092678"/>
            <a:chExt cx="3619500" cy="704850"/>
          </a:xfrm>
        </p:grpSpPr>
        <p:grpSp>
          <p:nvGrpSpPr>
            <p:cNvPr id="69" name="Group 28"/>
            <p:cNvGrpSpPr>
              <a:grpSpLocks/>
            </p:cNvGrpSpPr>
            <p:nvPr/>
          </p:nvGrpSpPr>
          <p:grpSpPr bwMode="auto">
            <a:xfrm>
              <a:off x="1119520" y="1092678"/>
              <a:ext cx="3619500" cy="704850"/>
              <a:chOff x="688" y="542"/>
              <a:chExt cx="2841" cy="719"/>
            </a:xfrm>
          </p:grpSpPr>
          <p:sp>
            <p:nvSpPr>
              <p:cNvPr id="70" name="Freeform 29"/>
              <p:cNvSpPr>
                <a:spLocks/>
              </p:cNvSpPr>
              <p:nvPr/>
            </p:nvSpPr>
            <p:spPr bwMode="auto">
              <a:xfrm>
                <a:off x="688" y="1079"/>
                <a:ext cx="654" cy="182"/>
              </a:xfrm>
              <a:custGeom>
                <a:avLst/>
                <a:gdLst>
                  <a:gd name="T0" fmla="*/ 214 w 571"/>
                  <a:gd name="T1" fmla="*/ 0 h 148"/>
                  <a:gd name="T2" fmla="*/ 0 w 571"/>
                  <a:gd name="T3" fmla="*/ 12 h 148"/>
                  <a:gd name="T4" fmla="*/ 510 w 571"/>
                  <a:gd name="T5" fmla="*/ 182 h 148"/>
                  <a:gd name="T6" fmla="*/ 654 w 571"/>
                  <a:gd name="T7" fmla="*/ 176 h 148"/>
                  <a:gd name="T8" fmla="*/ 214 w 571"/>
                  <a:gd name="T9" fmla="*/ 0 h 148"/>
                  <a:gd name="T10" fmla="*/ 0 60000 65536"/>
                  <a:gd name="T11" fmla="*/ 0 60000 65536"/>
                  <a:gd name="T12" fmla="*/ 0 60000 65536"/>
                  <a:gd name="T13" fmla="*/ 0 60000 65536"/>
                  <a:gd name="T14" fmla="*/ 0 60000 65536"/>
                  <a:gd name="T15" fmla="*/ 0 w 571"/>
                  <a:gd name="T16" fmla="*/ 0 h 148"/>
                  <a:gd name="T17" fmla="*/ 571 w 571"/>
                  <a:gd name="T18" fmla="*/ 148 h 148"/>
                </a:gdLst>
                <a:ahLst/>
                <a:cxnLst>
                  <a:cxn ang="T10">
                    <a:pos x="T0" y="T1"/>
                  </a:cxn>
                  <a:cxn ang="T11">
                    <a:pos x="T2" y="T3"/>
                  </a:cxn>
                  <a:cxn ang="T12">
                    <a:pos x="T4" y="T5"/>
                  </a:cxn>
                  <a:cxn ang="T13">
                    <a:pos x="T6" y="T7"/>
                  </a:cxn>
                  <a:cxn ang="T14">
                    <a:pos x="T8" y="T9"/>
                  </a:cxn>
                </a:cxnLst>
                <a:rect l="T15" t="T16" r="T17" b="T18"/>
                <a:pathLst>
                  <a:path w="571" h="148">
                    <a:moveTo>
                      <a:pt x="187" y="0"/>
                    </a:moveTo>
                    <a:lnTo>
                      <a:pt x="0" y="10"/>
                    </a:lnTo>
                    <a:lnTo>
                      <a:pt x="445" y="148"/>
                    </a:lnTo>
                    <a:lnTo>
                      <a:pt x="571" y="143"/>
                    </a:lnTo>
                    <a:lnTo>
                      <a:pt x="187" y="0"/>
                    </a:lnTo>
                    <a:close/>
                  </a:path>
                </a:pathLst>
              </a:custGeom>
              <a:gradFill rotWithShape="1">
                <a:gsLst>
                  <a:gs pos="0">
                    <a:srgbClr val="4D4D4D"/>
                  </a:gs>
                  <a:gs pos="100000">
                    <a:srgbClr val="242424"/>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kern="0">
                  <a:solidFill>
                    <a:sysClr val="windowText" lastClr="000000"/>
                  </a:solidFill>
                  <a:latin typeface="微软雅黑" pitchFamily="34" charset="-122"/>
                  <a:ea typeface="微软雅黑" pitchFamily="34" charset="-122"/>
                </a:endParaRPr>
              </a:p>
            </p:txBody>
          </p:sp>
          <p:sp>
            <p:nvSpPr>
              <p:cNvPr id="71" name="Freeform 30"/>
              <p:cNvSpPr>
                <a:spLocks/>
              </p:cNvSpPr>
              <p:nvPr/>
            </p:nvSpPr>
            <p:spPr bwMode="auto">
              <a:xfrm>
                <a:off x="813" y="598"/>
                <a:ext cx="393" cy="632"/>
              </a:xfrm>
              <a:custGeom>
                <a:avLst/>
                <a:gdLst>
                  <a:gd name="T0" fmla="*/ 19 w 325"/>
                  <a:gd name="T1" fmla="*/ 0 h 487"/>
                  <a:gd name="T2" fmla="*/ 0 w 325"/>
                  <a:gd name="T3" fmla="*/ 496 h 487"/>
                  <a:gd name="T4" fmla="*/ 393 w 325"/>
                  <a:gd name="T5" fmla="*/ 632 h 487"/>
                  <a:gd name="T6" fmla="*/ 393 w 325"/>
                  <a:gd name="T7" fmla="*/ 117 h 487"/>
                  <a:gd name="T8" fmla="*/ 19 w 325"/>
                  <a:gd name="T9" fmla="*/ 0 h 487"/>
                  <a:gd name="T10" fmla="*/ 0 60000 65536"/>
                  <a:gd name="T11" fmla="*/ 0 60000 65536"/>
                  <a:gd name="T12" fmla="*/ 0 60000 65536"/>
                  <a:gd name="T13" fmla="*/ 0 60000 65536"/>
                  <a:gd name="T14" fmla="*/ 0 60000 65536"/>
                  <a:gd name="T15" fmla="*/ 0 w 325"/>
                  <a:gd name="T16" fmla="*/ 0 h 487"/>
                  <a:gd name="T17" fmla="*/ 325 w 325"/>
                  <a:gd name="T18" fmla="*/ 487 h 487"/>
                </a:gdLst>
                <a:ahLst/>
                <a:cxnLst>
                  <a:cxn ang="T10">
                    <a:pos x="T0" y="T1"/>
                  </a:cxn>
                  <a:cxn ang="T11">
                    <a:pos x="T2" y="T3"/>
                  </a:cxn>
                  <a:cxn ang="T12">
                    <a:pos x="T4" y="T5"/>
                  </a:cxn>
                  <a:cxn ang="T13">
                    <a:pos x="T6" y="T7"/>
                  </a:cxn>
                  <a:cxn ang="T14">
                    <a:pos x="T8" y="T9"/>
                  </a:cxn>
                </a:cxnLst>
                <a:rect l="T15" t="T16" r="T17" b="T18"/>
                <a:pathLst>
                  <a:path w="325" h="487">
                    <a:moveTo>
                      <a:pt x="16" y="0"/>
                    </a:moveTo>
                    <a:cubicBezTo>
                      <a:pt x="16" y="0"/>
                      <a:pt x="37" y="218"/>
                      <a:pt x="0" y="382"/>
                    </a:cubicBezTo>
                    <a:cubicBezTo>
                      <a:pt x="325" y="487"/>
                      <a:pt x="325" y="487"/>
                      <a:pt x="325" y="487"/>
                    </a:cubicBezTo>
                    <a:cubicBezTo>
                      <a:pt x="325" y="90"/>
                      <a:pt x="325" y="90"/>
                      <a:pt x="325" y="90"/>
                    </a:cubicBezTo>
                    <a:lnTo>
                      <a:pt x="16" y="0"/>
                    </a:lnTo>
                    <a:close/>
                  </a:path>
                </a:pathLst>
              </a:custGeom>
              <a:gradFill rotWithShape="1">
                <a:gsLst>
                  <a:gs pos="0">
                    <a:srgbClr val="E9EAEA"/>
                  </a:gs>
                  <a:gs pos="100000">
                    <a:srgbClr val="FFFFFF"/>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kern="0">
                  <a:solidFill>
                    <a:sysClr val="windowText" lastClr="000000"/>
                  </a:solidFill>
                  <a:latin typeface="微软雅黑" pitchFamily="34" charset="-122"/>
                  <a:ea typeface="微软雅黑" pitchFamily="34" charset="-122"/>
                </a:endParaRPr>
              </a:p>
            </p:txBody>
          </p:sp>
          <p:sp>
            <p:nvSpPr>
              <p:cNvPr id="72" name="Freeform 31"/>
              <p:cNvSpPr>
                <a:spLocks/>
              </p:cNvSpPr>
              <p:nvPr/>
            </p:nvSpPr>
            <p:spPr bwMode="auto">
              <a:xfrm>
                <a:off x="688" y="542"/>
                <a:ext cx="533" cy="719"/>
              </a:xfrm>
              <a:custGeom>
                <a:avLst/>
                <a:gdLst>
                  <a:gd name="T0" fmla="*/ 515 w 441"/>
                  <a:gd name="T1" fmla="*/ 174 h 555"/>
                  <a:gd name="T2" fmla="*/ 21 w 441"/>
                  <a:gd name="T3" fmla="*/ 0 h 555"/>
                  <a:gd name="T4" fmla="*/ 17 w 441"/>
                  <a:gd name="T5" fmla="*/ 0 h 555"/>
                  <a:gd name="T6" fmla="*/ 18 w 441"/>
                  <a:gd name="T7" fmla="*/ 21 h 555"/>
                  <a:gd name="T8" fmla="*/ 497 w 441"/>
                  <a:gd name="T9" fmla="*/ 190 h 555"/>
                  <a:gd name="T10" fmla="*/ 498 w 441"/>
                  <a:gd name="T11" fmla="*/ 698 h 555"/>
                  <a:gd name="T12" fmla="*/ 0 w 441"/>
                  <a:gd name="T13" fmla="*/ 549 h 555"/>
                  <a:gd name="T14" fmla="*/ 0 w 441"/>
                  <a:gd name="T15" fmla="*/ 565 h 555"/>
                  <a:gd name="T16" fmla="*/ 498 w 441"/>
                  <a:gd name="T17" fmla="*/ 719 h 555"/>
                  <a:gd name="T18" fmla="*/ 516 w 441"/>
                  <a:gd name="T19" fmla="*/ 719 h 555"/>
                  <a:gd name="T20" fmla="*/ 515 w 441"/>
                  <a:gd name="T21" fmla="*/ 174 h 55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441"/>
                  <a:gd name="T34" fmla="*/ 0 h 555"/>
                  <a:gd name="T35" fmla="*/ 441 w 441"/>
                  <a:gd name="T36" fmla="*/ 555 h 555"/>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441" h="555">
                    <a:moveTo>
                      <a:pt x="426" y="134"/>
                    </a:moveTo>
                    <a:cubicBezTo>
                      <a:pt x="17" y="0"/>
                      <a:pt x="17" y="0"/>
                      <a:pt x="17" y="0"/>
                    </a:cubicBezTo>
                    <a:cubicBezTo>
                      <a:pt x="14" y="0"/>
                      <a:pt x="14" y="0"/>
                      <a:pt x="14" y="0"/>
                    </a:cubicBezTo>
                    <a:cubicBezTo>
                      <a:pt x="15" y="16"/>
                      <a:pt x="15" y="16"/>
                      <a:pt x="15" y="16"/>
                    </a:cubicBezTo>
                    <a:cubicBezTo>
                      <a:pt x="411" y="147"/>
                      <a:pt x="411" y="147"/>
                      <a:pt x="411" y="147"/>
                    </a:cubicBezTo>
                    <a:cubicBezTo>
                      <a:pt x="411" y="147"/>
                      <a:pt x="427" y="235"/>
                      <a:pt x="412" y="539"/>
                    </a:cubicBezTo>
                    <a:cubicBezTo>
                      <a:pt x="0" y="424"/>
                      <a:pt x="0" y="424"/>
                      <a:pt x="0" y="424"/>
                    </a:cubicBezTo>
                    <a:cubicBezTo>
                      <a:pt x="0" y="436"/>
                      <a:pt x="0" y="436"/>
                      <a:pt x="0" y="436"/>
                    </a:cubicBezTo>
                    <a:cubicBezTo>
                      <a:pt x="412" y="555"/>
                      <a:pt x="412" y="555"/>
                      <a:pt x="412" y="555"/>
                    </a:cubicBezTo>
                    <a:cubicBezTo>
                      <a:pt x="427" y="555"/>
                      <a:pt x="427" y="555"/>
                      <a:pt x="427" y="555"/>
                    </a:cubicBezTo>
                    <a:cubicBezTo>
                      <a:pt x="441" y="270"/>
                      <a:pt x="426" y="134"/>
                      <a:pt x="426" y="134"/>
                    </a:cubicBezTo>
                    <a:close/>
                  </a:path>
                </a:pathLst>
              </a:custGeom>
              <a:gradFill rotWithShape="1">
                <a:gsLst>
                  <a:gs pos="0">
                    <a:srgbClr val="C0C0C0"/>
                  </a:gs>
                  <a:gs pos="100000">
                    <a:srgbClr val="B2B2B2"/>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kern="0">
                  <a:solidFill>
                    <a:sysClr val="windowText" lastClr="000000"/>
                  </a:solidFill>
                  <a:latin typeface="微软雅黑" pitchFamily="34" charset="-122"/>
                  <a:ea typeface="微软雅黑" pitchFamily="34" charset="-122"/>
                </a:endParaRPr>
              </a:p>
            </p:txBody>
          </p:sp>
          <p:sp>
            <p:nvSpPr>
              <p:cNvPr id="73" name="Freeform 32"/>
              <p:cNvSpPr>
                <a:spLocks/>
              </p:cNvSpPr>
              <p:nvPr/>
            </p:nvSpPr>
            <p:spPr bwMode="auto">
              <a:xfrm>
                <a:off x="708" y="542"/>
                <a:ext cx="2735" cy="174"/>
              </a:xfrm>
              <a:custGeom>
                <a:avLst/>
                <a:gdLst>
                  <a:gd name="T0" fmla="*/ 2735 w 2386"/>
                  <a:gd name="T1" fmla="*/ 169 h 142"/>
                  <a:gd name="T2" fmla="*/ 2354 w 2386"/>
                  <a:gd name="T3" fmla="*/ 50 h 142"/>
                  <a:gd name="T4" fmla="*/ 0 w 2386"/>
                  <a:gd name="T5" fmla="*/ 0 h 142"/>
                  <a:gd name="T6" fmla="*/ 494 w 2386"/>
                  <a:gd name="T7" fmla="*/ 174 h 142"/>
                  <a:gd name="T8" fmla="*/ 502 w 2386"/>
                  <a:gd name="T9" fmla="*/ 165 h 142"/>
                  <a:gd name="T10" fmla="*/ 2735 w 2386"/>
                  <a:gd name="T11" fmla="*/ 169 h 142"/>
                  <a:gd name="T12" fmla="*/ 0 60000 65536"/>
                  <a:gd name="T13" fmla="*/ 0 60000 65536"/>
                  <a:gd name="T14" fmla="*/ 0 60000 65536"/>
                  <a:gd name="T15" fmla="*/ 0 60000 65536"/>
                  <a:gd name="T16" fmla="*/ 0 60000 65536"/>
                  <a:gd name="T17" fmla="*/ 0 60000 65536"/>
                  <a:gd name="T18" fmla="*/ 0 w 2386"/>
                  <a:gd name="T19" fmla="*/ 0 h 142"/>
                  <a:gd name="T20" fmla="*/ 2386 w 2386"/>
                  <a:gd name="T21" fmla="*/ 142 h 142"/>
                </a:gdLst>
                <a:ahLst/>
                <a:cxnLst>
                  <a:cxn ang="T12">
                    <a:pos x="T0" y="T1"/>
                  </a:cxn>
                  <a:cxn ang="T13">
                    <a:pos x="T2" y="T3"/>
                  </a:cxn>
                  <a:cxn ang="T14">
                    <a:pos x="T4" y="T5"/>
                  </a:cxn>
                  <a:cxn ang="T15">
                    <a:pos x="T6" y="T7"/>
                  </a:cxn>
                  <a:cxn ang="T16">
                    <a:pos x="T8" y="T9"/>
                  </a:cxn>
                  <a:cxn ang="T17">
                    <a:pos x="T10" y="T11"/>
                  </a:cxn>
                </a:cxnLst>
                <a:rect l="T18" t="T19" r="T20" b="T21"/>
                <a:pathLst>
                  <a:path w="2386" h="142">
                    <a:moveTo>
                      <a:pt x="2386" y="138"/>
                    </a:moveTo>
                    <a:lnTo>
                      <a:pt x="2054" y="41"/>
                    </a:lnTo>
                    <a:lnTo>
                      <a:pt x="0" y="0"/>
                    </a:lnTo>
                    <a:lnTo>
                      <a:pt x="431" y="142"/>
                    </a:lnTo>
                    <a:lnTo>
                      <a:pt x="438" y="135"/>
                    </a:lnTo>
                    <a:lnTo>
                      <a:pt x="2386" y="138"/>
                    </a:lnTo>
                    <a:close/>
                  </a:path>
                </a:pathLst>
              </a:custGeom>
              <a:gradFill rotWithShape="1">
                <a:gsLst>
                  <a:gs pos="0">
                    <a:srgbClr val="727172"/>
                  </a:gs>
                  <a:gs pos="100000">
                    <a:srgbClr val="4D4D4D"/>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kern="0">
                  <a:solidFill>
                    <a:sysClr val="windowText" lastClr="000000"/>
                  </a:solidFill>
                  <a:latin typeface="微软雅黑" pitchFamily="34" charset="-122"/>
                  <a:ea typeface="微软雅黑" pitchFamily="34" charset="-122"/>
                </a:endParaRPr>
              </a:p>
            </p:txBody>
          </p:sp>
          <p:sp>
            <p:nvSpPr>
              <p:cNvPr id="74" name="Freeform 33"/>
              <p:cNvSpPr>
                <a:spLocks/>
              </p:cNvSpPr>
              <p:nvPr/>
            </p:nvSpPr>
            <p:spPr bwMode="auto">
              <a:xfrm>
                <a:off x="1202" y="708"/>
                <a:ext cx="2327" cy="553"/>
              </a:xfrm>
              <a:custGeom>
                <a:avLst/>
                <a:gdLst>
                  <a:gd name="T0" fmla="*/ 2241 w 1924"/>
                  <a:gd name="T1" fmla="*/ 4 h 427"/>
                  <a:gd name="T2" fmla="*/ 8 w 1924"/>
                  <a:gd name="T3" fmla="*/ 0 h 427"/>
                  <a:gd name="T4" fmla="*/ 0 w 1924"/>
                  <a:gd name="T5" fmla="*/ 8 h 427"/>
                  <a:gd name="T6" fmla="*/ 2 w 1924"/>
                  <a:gd name="T7" fmla="*/ 553 h 427"/>
                  <a:gd name="T8" fmla="*/ 2258 w 1924"/>
                  <a:gd name="T9" fmla="*/ 490 h 427"/>
                  <a:gd name="T10" fmla="*/ 2258 w 1924"/>
                  <a:gd name="T11" fmla="*/ 9 h 427"/>
                  <a:gd name="T12" fmla="*/ 2241 w 1924"/>
                  <a:gd name="T13" fmla="*/ 4 h 427"/>
                  <a:gd name="T14" fmla="*/ 0 60000 65536"/>
                  <a:gd name="T15" fmla="*/ 0 60000 65536"/>
                  <a:gd name="T16" fmla="*/ 0 60000 65536"/>
                  <a:gd name="T17" fmla="*/ 0 60000 65536"/>
                  <a:gd name="T18" fmla="*/ 0 60000 65536"/>
                  <a:gd name="T19" fmla="*/ 0 60000 65536"/>
                  <a:gd name="T20" fmla="*/ 0 60000 65536"/>
                  <a:gd name="T21" fmla="*/ 0 w 1924"/>
                  <a:gd name="T22" fmla="*/ 0 h 427"/>
                  <a:gd name="T23" fmla="*/ 1924 w 1924"/>
                  <a:gd name="T24" fmla="*/ 427 h 42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924" h="427">
                    <a:moveTo>
                      <a:pt x="1853" y="3"/>
                    </a:moveTo>
                    <a:cubicBezTo>
                      <a:pt x="7" y="0"/>
                      <a:pt x="7" y="0"/>
                      <a:pt x="7" y="0"/>
                    </a:cubicBezTo>
                    <a:cubicBezTo>
                      <a:pt x="0" y="6"/>
                      <a:pt x="0" y="6"/>
                      <a:pt x="0" y="6"/>
                    </a:cubicBezTo>
                    <a:cubicBezTo>
                      <a:pt x="0" y="6"/>
                      <a:pt x="16" y="142"/>
                      <a:pt x="2" y="427"/>
                    </a:cubicBezTo>
                    <a:cubicBezTo>
                      <a:pt x="1867" y="378"/>
                      <a:pt x="1867" y="378"/>
                      <a:pt x="1867" y="378"/>
                    </a:cubicBezTo>
                    <a:cubicBezTo>
                      <a:pt x="1867" y="378"/>
                      <a:pt x="1924" y="194"/>
                      <a:pt x="1867" y="7"/>
                    </a:cubicBezTo>
                    <a:lnTo>
                      <a:pt x="1853" y="3"/>
                    </a:lnTo>
                    <a:close/>
                  </a:path>
                </a:pathLst>
              </a:custGeom>
              <a:gradFill rotWithShape="1">
                <a:gsLst>
                  <a:gs pos="0">
                    <a:srgbClr val="969696"/>
                  </a:gs>
                  <a:gs pos="100000">
                    <a:srgbClr val="4D4D4D"/>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kern="0">
                  <a:solidFill>
                    <a:sysClr val="windowText" lastClr="000000"/>
                  </a:solidFill>
                  <a:latin typeface="微软雅黑" pitchFamily="34" charset="-122"/>
                  <a:ea typeface="微软雅黑" pitchFamily="34" charset="-122"/>
                </a:endParaRPr>
              </a:p>
            </p:txBody>
          </p:sp>
        </p:grpSp>
        <p:sp>
          <p:nvSpPr>
            <p:cNvPr id="76" name="WordArt 36"/>
            <p:cNvSpPr>
              <a:spLocks noChangeArrowheads="1" noChangeShapeType="1" noTextEdit="1"/>
            </p:cNvSpPr>
            <p:nvPr/>
          </p:nvSpPr>
          <p:spPr bwMode="auto">
            <a:xfrm>
              <a:off x="2097420" y="1416528"/>
              <a:ext cx="2101850" cy="188913"/>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defRPr/>
              </a:pPr>
              <a:r>
                <a:rPr lang="zh-CN" altLang="en-US" sz="3600" kern="10" dirty="0">
                  <a:solidFill>
                    <a:srgbClr val="FFFFFF"/>
                  </a:solidFill>
                  <a:latin typeface="微软雅黑" pitchFamily="34" charset="-122"/>
                  <a:ea typeface="微软雅黑" pitchFamily="34" charset="-122"/>
                </a:rPr>
                <a:t>双击此处添加文字内容</a:t>
              </a:r>
            </a:p>
          </p:txBody>
        </p:sp>
      </p:grpSp>
      <p:sp>
        <p:nvSpPr>
          <p:cNvPr id="80" name="Text Box 45"/>
          <p:cNvSpPr txBox="1">
            <a:spLocks noChangeArrowheads="1"/>
          </p:cNvSpPr>
          <p:nvPr/>
        </p:nvSpPr>
        <p:spPr bwMode="auto">
          <a:xfrm>
            <a:off x="5894924" y="1512381"/>
            <a:ext cx="2016448" cy="646331"/>
          </a:xfrm>
          <a:prstGeom prst="rect">
            <a:avLst/>
          </a:prstGeom>
          <a:noFill/>
          <a:ln>
            <a:noFill/>
          </a:ln>
          <a:effectLst/>
          <a:extLst>
            <a:ext uri="{909E8E84-426E-40DD-AFC4-6F175D3DCCD1}">
              <a14:hiddenFill xmlns:a14="http://schemas.microsoft.com/office/drawing/2010/main">
                <a:solidFill>
                  <a:srgbClr val="C80000"/>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zh-CN" altLang="en-US" sz="1400" b="1" dirty="0">
                <a:solidFill>
                  <a:srgbClr val="005FFA"/>
                </a:solidFill>
                <a:latin typeface="微软雅黑" pitchFamily="34" charset="-122"/>
                <a:ea typeface="微软雅黑" pitchFamily="34" charset="-122"/>
              </a:rPr>
              <a:t>单击填加标题</a:t>
            </a:r>
            <a:endParaRPr lang="en-US" altLang="ko-KR" sz="1400" b="1" dirty="0">
              <a:solidFill>
                <a:srgbClr val="005FFA"/>
              </a:solidFill>
              <a:latin typeface="微软雅黑" pitchFamily="34" charset="-122"/>
              <a:ea typeface="微软雅黑" pitchFamily="34" charset="-122"/>
            </a:endParaRPr>
          </a:p>
          <a:p>
            <a:pPr marL="0" lvl="2" defTabSz="912813" eaLnBrk="0" fontAlgn="auto" hangingPunct="0">
              <a:spcBef>
                <a:spcPts val="0"/>
              </a:spcBef>
              <a:spcAft>
                <a:spcPts val="0"/>
              </a:spcAft>
              <a:buClr>
                <a:srgbClr val="0070C0"/>
              </a:buClr>
              <a:buSzPct val="80000"/>
              <a:tabLst>
                <a:tab pos="136525" algn="l"/>
              </a:tabLst>
              <a:defRPr/>
            </a:pPr>
            <a:r>
              <a:rPr lang="zh-CN" altLang="en-US" sz="1100" spc="50" dirty="0">
                <a:ln w="11430"/>
                <a:solidFill>
                  <a:schemeClr val="tx2">
                    <a:lumMod val="75000"/>
                  </a:schemeClr>
                </a:solidFill>
                <a:latin typeface="微软雅黑" pitchFamily="34" charset="-122"/>
                <a:ea typeface="微软雅黑" pitchFamily="34" charset="-122"/>
              </a:rPr>
              <a:t>点击添加文本点击添加文本</a:t>
            </a:r>
            <a:endParaRPr lang="en-US" altLang="zh-CN" sz="1100" spc="50" dirty="0">
              <a:ln w="11430"/>
              <a:solidFill>
                <a:schemeClr val="tx2">
                  <a:lumMod val="75000"/>
                </a:schemeClr>
              </a:solidFill>
              <a:latin typeface="微软雅黑" pitchFamily="34" charset="-122"/>
              <a:ea typeface="微软雅黑" pitchFamily="34" charset="-122"/>
            </a:endParaRPr>
          </a:p>
          <a:p>
            <a:pPr marL="0" lvl="2" defTabSz="912813" eaLnBrk="0" fontAlgn="auto" hangingPunct="0">
              <a:spcBef>
                <a:spcPts val="0"/>
              </a:spcBef>
              <a:spcAft>
                <a:spcPts val="0"/>
              </a:spcAft>
              <a:buClr>
                <a:srgbClr val="0070C0"/>
              </a:buClr>
              <a:buSzPct val="80000"/>
              <a:tabLst>
                <a:tab pos="136525" algn="l"/>
              </a:tabLst>
              <a:defRPr/>
            </a:pPr>
            <a:r>
              <a:rPr lang="zh-CN" altLang="en-US" sz="1100" spc="50" dirty="0">
                <a:ln w="11430"/>
                <a:solidFill>
                  <a:schemeClr val="tx2">
                    <a:lumMod val="75000"/>
                  </a:schemeClr>
                </a:solidFill>
                <a:latin typeface="微软雅黑" pitchFamily="34" charset="-122"/>
                <a:ea typeface="微软雅黑" pitchFamily="34" charset="-122"/>
              </a:rPr>
              <a:t>点击添加文本点击添加文本</a:t>
            </a:r>
            <a:endParaRPr lang="en-US" altLang="zh-CN" sz="1100" spc="50" dirty="0">
              <a:ln w="11430"/>
              <a:solidFill>
                <a:schemeClr val="tx2">
                  <a:lumMod val="75000"/>
                </a:schemeClr>
              </a:solidFill>
              <a:latin typeface="微软雅黑" pitchFamily="34" charset="-122"/>
              <a:ea typeface="微软雅黑" pitchFamily="34" charset="-122"/>
            </a:endParaRPr>
          </a:p>
        </p:txBody>
      </p:sp>
      <p:sp>
        <p:nvSpPr>
          <p:cNvPr id="81" name="Text Box 45"/>
          <p:cNvSpPr txBox="1">
            <a:spLocks noChangeArrowheads="1"/>
          </p:cNvSpPr>
          <p:nvPr/>
        </p:nvSpPr>
        <p:spPr bwMode="auto">
          <a:xfrm>
            <a:off x="5894924" y="2410425"/>
            <a:ext cx="2016448" cy="646331"/>
          </a:xfrm>
          <a:prstGeom prst="rect">
            <a:avLst/>
          </a:prstGeom>
          <a:noFill/>
          <a:ln>
            <a:noFill/>
          </a:ln>
          <a:effectLst/>
          <a:extLst>
            <a:ext uri="{909E8E84-426E-40DD-AFC4-6F175D3DCCD1}">
              <a14:hiddenFill xmlns:a14="http://schemas.microsoft.com/office/drawing/2010/main">
                <a:solidFill>
                  <a:srgbClr val="C80000"/>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zh-CN" altLang="en-US" sz="1400" b="1" dirty="0">
                <a:solidFill>
                  <a:schemeClr val="tx2">
                    <a:lumMod val="75000"/>
                  </a:schemeClr>
                </a:solidFill>
                <a:latin typeface="微软雅黑" pitchFamily="34" charset="-122"/>
                <a:ea typeface="微软雅黑" pitchFamily="34" charset="-122"/>
              </a:rPr>
              <a:t>单击填加标题</a:t>
            </a:r>
            <a:endParaRPr lang="en-US" altLang="ko-KR" sz="1400" b="1" dirty="0">
              <a:solidFill>
                <a:schemeClr val="tx2">
                  <a:lumMod val="75000"/>
                </a:schemeClr>
              </a:solidFill>
              <a:latin typeface="微软雅黑" pitchFamily="34" charset="-122"/>
              <a:ea typeface="微软雅黑" pitchFamily="34" charset="-122"/>
            </a:endParaRPr>
          </a:p>
          <a:p>
            <a:pPr marL="0" lvl="2" defTabSz="912813" eaLnBrk="0" fontAlgn="auto" hangingPunct="0">
              <a:spcBef>
                <a:spcPts val="0"/>
              </a:spcBef>
              <a:spcAft>
                <a:spcPts val="0"/>
              </a:spcAft>
              <a:buClr>
                <a:srgbClr val="0070C0"/>
              </a:buClr>
              <a:buSzPct val="80000"/>
              <a:tabLst>
                <a:tab pos="136525" algn="l"/>
              </a:tabLst>
              <a:defRPr/>
            </a:pPr>
            <a:r>
              <a:rPr lang="zh-CN" altLang="en-US" sz="1100" spc="50" dirty="0">
                <a:ln w="11430"/>
                <a:solidFill>
                  <a:schemeClr val="tx2">
                    <a:lumMod val="75000"/>
                  </a:schemeClr>
                </a:solidFill>
                <a:latin typeface="微软雅黑" pitchFamily="34" charset="-122"/>
                <a:ea typeface="微软雅黑" pitchFamily="34" charset="-122"/>
              </a:rPr>
              <a:t>点击添加文本点击添加文本</a:t>
            </a:r>
            <a:endParaRPr lang="en-US" altLang="zh-CN" sz="1100" spc="50" dirty="0">
              <a:ln w="11430"/>
              <a:solidFill>
                <a:schemeClr val="tx2">
                  <a:lumMod val="75000"/>
                </a:schemeClr>
              </a:solidFill>
              <a:latin typeface="微软雅黑" pitchFamily="34" charset="-122"/>
              <a:ea typeface="微软雅黑" pitchFamily="34" charset="-122"/>
            </a:endParaRPr>
          </a:p>
          <a:p>
            <a:pPr marL="0" lvl="2" defTabSz="912813" eaLnBrk="0" fontAlgn="auto" hangingPunct="0">
              <a:spcBef>
                <a:spcPts val="0"/>
              </a:spcBef>
              <a:spcAft>
                <a:spcPts val="0"/>
              </a:spcAft>
              <a:buClr>
                <a:srgbClr val="0070C0"/>
              </a:buClr>
              <a:buSzPct val="80000"/>
              <a:tabLst>
                <a:tab pos="136525" algn="l"/>
              </a:tabLst>
              <a:defRPr/>
            </a:pPr>
            <a:r>
              <a:rPr lang="zh-CN" altLang="en-US" sz="1100" spc="50" dirty="0">
                <a:ln w="11430"/>
                <a:solidFill>
                  <a:schemeClr val="tx2">
                    <a:lumMod val="75000"/>
                  </a:schemeClr>
                </a:solidFill>
                <a:latin typeface="微软雅黑" pitchFamily="34" charset="-122"/>
                <a:ea typeface="微软雅黑" pitchFamily="34" charset="-122"/>
              </a:rPr>
              <a:t>点击添加文本点击添加文本</a:t>
            </a:r>
            <a:endParaRPr lang="en-US" altLang="zh-CN" sz="1100" spc="50" dirty="0">
              <a:ln w="11430"/>
              <a:solidFill>
                <a:schemeClr val="tx2">
                  <a:lumMod val="75000"/>
                </a:schemeClr>
              </a:solidFill>
              <a:latin typeface="微软雅黑" pitchFamily="34" charset="-122"/>
              <a:ea typeface="微软雅黑" pitchFamily="34" charset="-122"/>
            </a:endParaRPr>
          </a:p>
        </p:txBody>
      </p:sp>
      <p:sp>
        <p:nvSpPr>
          <p:cNvPr id="82" name="Text Box 45"/>
          <p:cNvSpPr txBox="1">
            <a:spLocks noChangeArrowheads="1"/>
          </p:cNvSpPr>
          <p:nvPr/>
        </p:nvSpPr>
        <p:spPr bwMode="auto">
          <a:xfrm>
            <a:off x="5894924" y="3274521"/>
            <a:ext cx="2016448" cy="646331"/>
          </a:xfrm>
          <a:prstGeom prst="rect">
            <a:avLst/>
          </a:prstGeom>
          <a:noFill/>
          <a:ln>
            <a:noFill/>
          </a:ln>
          <a:effectLst/>
          <a:extLst>
            <a:ext uri="{909E8E84-426E-40DD-AFC4-6F175D3DCCD1}">
              <a14:hiddenFill xmlns:a14="http://schemas.microsoft.com/office/drawing/2010/main">
                <a:solidFill>
                  <a:srgbClr val="C80000"/>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zh-CN" altLang="en-US" sz="1400" b="1" dirty="0">
                <a:solidFill>
                  <a:schemeClr val="tx2">
                    <a:lumMod val="75000"/>
                  </a:schemeClr>
                </a:solidFill>
                <a:latin typeface="微软雅黑" pitchFamily="34" charset="-122"/>
                <a:ea typeface="微软雅黑" pitchFamily="34" charset="-122"/>
              </a:rPr>
              <a:t>单击填加标题</a:t>
            </a:r>
            <a:endParaRPr lang="en-US" altLang="ko-KR" sz="1400" b="1" dirty="0">
              <a:solidFill>
                <a:schemeClr val="tx2">
                  <a:lumMod val="75000"/>
                </a:schemeClr>
              </a:solidFill>
              <a:latin typeface="微软雅黑" pitchFamily="34" charset="-122"/>
              <a:ea typeface="微软雅黑" pitchFamily="34" charset="-122"/>
            </a:endParaRPr>
          </a:p>
          <a:p>
            <a:pPr marL="0" lvl="2" defTabSz="912813" eaLnBrk="0" fontAlgn="auto" hangingPunct="0">
              <a:spcBef>
                <a:spcPts val="0"/>
              </a:spcBef>
              <a:spcAft>
                <a:spcPts val="0"/>
              </a:spcAft>
              <a:buClr>
                <a:srgbClr val="0070C0"/>
              </a:buClr>
              <a:buSzPct val="80000"/>
              <a:tabLst>
                <a:tab pos="136525" algn="l"/>
              </a:tabLst>
              <a:defRPr/>
            </a:pPr>
            <a:r>
              <a:rPr lang="zh-CN" altLang="en-US" sz="1100" spc="50" dirty="0">
                <a:ln w="11430"/>
                <a:solidFill>
                  <a:schemeClr val="tx2">
                    <a:lumMod val="75000"/>
                  </a:schemeClr>
                </a:solidFill>
                <a:latin typeface="微软雅黑" pitchFamily="34" charset="-122"/>
                <a:ea typeface="微软雅黑" pitchFamily="34" charset="-122"/>
              </a:rPr>
              <a:t>点击添加文本点击添加文本</a:t>
            </a:r>
            <a:endParaRPr lang="en-US" altLang="zh-CN" sz="1100" spc="50" dirty="0">
              <a:ln w="11430"/>
              <a:solidFill>
                <a:schemeClr val="tx2">
                  <a:lumMod val="75000"/>
                </a:schemeClr>
              </a:solidFill>
              <a:latin typeface="微软雅黑" pitchFamily="34" charset="-122"/>
              <a:ea typeface="微软雅黑" pitchFamily="34" charset="-122"/>
            </a:endParaRPr>
          </a:p>
          <a:p>
            <a:pPr marL="0" lvl="2" defTabSz="912813" eaLnBrk="0" fontAlgn="auto" hangingPunct="0">
              <a:spcBef>
                <a:spcPts val="0"/>
              </a:spcBef>
              <a:spcAft>
                <a:spcPts val="0"/>
              </a:spcAft>
              <a:buClr>
                <a:srgbClr val="0070C0"/>
              </a:buClr>
              <a:buSzPct val="80000"/>
              <a:tabLst>
                <a:tab pos="136525" algn="l"/>
              </a:tabLst>
              <a:defRPr/>
            </a:pPr>
            <a:r>
              <a:rPr lang="zh-CN" altLang="en-US" sz="1100" spc="50" dirty="0">
                <a:ln w="11430"/>
                <a:solidFill>
                  <a:schemeClr val="tx2">
                    <a:lumMod val="75000"/>
                  </a:schemeClr>
                </a:solidFill>
                <a:latin typeface="微软雅黑" pitchFamily="34" charset="-122"/>
                <a:ea typeface="微软雅黑" pitchFamily="34" charset="-122"/>
              </a:rPr>
              <a:t>点击添加文本点击添加文本</a:t>
            </a:r>
            <a:endParaRPr lang="en-US" altLang="zh-CN" sz="1100" spc="50" dirty="0">
              <a:ln w="11430"/>
              <a:solidFill>
                <a:schemeClr val="tx2">
                  <a:lumMod val="7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1564866551"/>
      </p:ext>
    </p:extLst>
  </p:cSld>
  <p:clrMapOvr>
    <a:masterClrMapping/>
  </p:clrMapOvr>
  <p:transition spd="med" advClick="0" advTm="100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79"/>
                                        </p:tgtEl>
                                        <p:attrNameLst>
                                          <p:attrName>style.visibility</p:attrName>
                                        </p:attrNameLst>
                                      </p:cBhvr>
                                      <p:to>
                                        <p:strVal val="visible"/>
                                      </p:to>
                                    </p:set>
                                    <p:animEffect transition="in" filter="wipe(left)">
                                      <p:cBhvr>
                                        <p:cTn id="7" dur="750"/>
                                        <p:tgtEl>
                                          <p:spTgt spid="79"/>
                                        </p:tgtEl>
                                      </p:cBhvr>
                                    </p:animEffect>
                                  </p:childTnLst>
                                </p:cTn>
                              </p:par>
                            </p:childTnLst>
                          </p:cTn>
                        </p:par>
                        <p:par>
                          <p:cTn id="8" fill="hold">
                            <p:stCondLst>
                              <p:cond delay="750"/>
                            </p:stCondLst>
                            <p:childTnLst>
                              <p:par>
                                <p:cTn id="9" presetID="10" presetClass="entr" presetSubtype="0"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500"/>
                                        <p:tgtEl>
                                          <p:spTgt spid="2"/>
                                        </p:tgtEl>
                                      </p:cBhvr>
                                    </p:animEffect>
                                  </p:childTnLst>
                                </p:cTn>
                              </p:par>
                            </p:childTnLst>
                          </p:cTn>
                        </p:par>
                        <p:par>
                          <p:cTn id="12" fill="hold">
                            <p:stCondLst>
                              <p:cond delay="1250"/>
                            </p:stCondLst>
                            <p:childTnLst>
                              <p:par>
                                <p:cTn id="13" presetID="10" presetClass="entr" presetSubtype="0" fill="hold" nodeType="afterEffect">
                                  <p:stCondLst>
                                    <p:cond delay="0"/>
                                  </p:stCondLst>
                                  <p:childTnLst>
                                    <p:set>
                                      <p:cBhvr>
                                        <p:cTn id="14" dur="1" fill="hold">
                                          <p:stCondLst>
                                            <p:cond delay="0"/>
                                          </p:stCondLst>
                                        </p:cTn>
                                        <p:tgtEl>
                                          <p:spTgt spid="51"/>
                                        </p:tgtEl>
                                        <p:attrNameLst>
                                          <p:attrName>style.visibility</p:attrName>
                                        </p:attrNameLst>
                                      </p:cBhvr>
                                      <p:to>
                                        <p:strVal val="visible"/>
                                      </p:to>
                                    </p:set>
                                    <p:animEffect transition="in" filter="fade">
                                      <p:cBhvr>
                                        <p:cTn id="15" dur="500"/>
                                        <p:tgtEl>
                                          <p:spTgt spid="51"/>
                                        </p:tgtEl>
                                      </p:cBhvr>
                                    </p:animEffect>
                                  </p:childTnLst>
                                </p:cTn>
                              </p:par>
                            </p:childTnLst>
                          </p:cTn>
                        </p:par>
                        <p:par>
                          <p:cTn id="16" fill="hold">
                            <p:stCondLst>
                              <p:cond delay="1750"/>
                            </p:stCondLst>
                            <p:childTnLst>
                              <p:par>
                                <p:cTn id="17" presetID="10" presetClass="entr" presetSubtype="0" fill="hold" nodeType="after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fade">
                                      <p:cBhvr>
                                        <p:cTn id="19" dur="500"/>
                                        <p:tgtEl>
                                          <p:spTgt spid="3"/>
                                        </p:tgtEl>
                                      </p:cBhvr>
                                    </p:animEffect>
                                  </p:childTnLst>
                                </p:cTn>
                              </p:par>
                            </p:childTnLst>
                          </p:cTn>
                        </p:par>
                        <p:par>
                          <p:cTn id="20" fill="hold">
                            <p:stCondLst>
                              <p:cond delay="2250"/>
                            </p:stCondLst>
                            <p:childTnLst>
                              <p:par>
                                <p:cTn id="21" presetID="10" presetClass="entr" presetSubtype="0" fill="hold" nodeType="after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fade">
                                      <p:cBhvr>
                                        <p:cTn id="23" dur="500"/>
                                        <p:tgtEl>
                                          <p:spTgt spid="4"/>
                                        </p:tgtEl>
                                      </p:cBhvr>
                                    </p:animEffect>
                                  </p:childTnLst>
                                </p:cTn>
                              </p:par>
                            </p:childTnLst>
                          </p:cTn>
                        </p:par>
                        <p:par>
                          <p:cTn id="24" fill="hold">
                            <p:stCondLst>
                              <p:cond delay="2750"/>
                            </p:stCondLst>
                            <p:childTnLst>
                              <p:par>
                                <p:cTn id="25" presetID="10" presetClass="entr" presetSubtype="0" fill="hold" nodeType="after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fade">
                                      <p:cBhvr>
                                        <p:cTn id="27" dur="500"/>
                                        <p:tgtEl>
                                          <p:spTgt spid="5"/>
                                        </p:tgtEl>
                                      </p:cBhvr>
                                    </p:animEffect>
                                  </p:childTnLst>
                                </p:cTn>
                              </p:par>
                            </p:childTnLst>
                          </p:cTn>
                        </p:par>
                        <p:par>
                          <p:cTn id="28" fill="hold">
                            <p:stCondLst>
                              <p:cond delay="3250"/>
                            </p:stCondLst>
                            <p:childTnLst>
                              <p:par>
                                <p:cTn id="29" presetID="42" presetClass="entr" presetSubtype="0" fill="hold" grpId="0" nodeType="afterEffect">
                                  <p:stCondLst>
                                    <p:cond delay="0"/>
                                  </p:stCondLst>
                                  <p:childTnLst>
                                    <p:set>
                                      <p:cBhvr>
                                        <p:cTn id="30" dur="1" fill="hold">
                                          <p:stCondLst>
                                            <p:cond delay="0"/>
                                          </p:stCondLst>
                                        </p:cTn>
                                        <p:tgtEl>
                                          <p:spTgt spid="80"/>
                                        </p:tgtEl>
                                        <p:attrNameLst>
                                          <p:attrName>style.visibility</p:attrName>
                                        </p:attrNameLst>
                                      </p:cBhvr>
                                      <p:to>
                                        <p:strVal val="visible"/>
                                      </p:to>
                                    </p:set>
                                    <p:animEffect transition="in" filter="fade">
                                      <p:cBhvr>
                                        <p:cTn id="31" dur="500"/>
                                        <p:tgtEl>
                                          <p:spTgt spid="80"/>
                                        </p:tgtEl>
                                      </p:cBhvr>
                                    </p:animEffect>
                                    <p:anim calcmode="lin" valueType="num">
                                      <p:cBhvr>
                                        <p:cTn id="32" dur="500" fill="hold"/>
                                        <p:tgtEl>
                                          <p:spTgt spid="80"/>
                                        </p:tgtEl>
                                        <p:attrNameLst>
                                          <p:attrName>ppt_x</p:attrName>
                                        </p:attrNameLst>
                                      </p:cBhvr>
                                      <p:tavLst>
                                        <p:tav tm="0">
                                          <p:val>
                                            <p:strVal val="#ppt_x"/>
                                          </p:val>
                                        </p:tav>
                                        <p:tav tm="100000">
                                          <p:val>
                                            <p:strVal val="#ppt_x"/>
                                          </p:val>
                                        </p:tav>
                                      </p:tavLst>
                                    </p:anim>
                                    <p:anim calcmode="lin" valueType="num">
                                      <p:cBhvr>
                                        <p:cTn id="33" dur="500" fill="hold"/>
                                        <p:tgtEl>
                                          <p:spTgt spid="80"/>
                                        </p:tgtEl>
                                        <p:attrNameLst>
                                          <p:attrName>ppt_y</p:attrName>
                                        </p:attrNameLst>
                                      </p:cBhvr>
                                      <p:tavLst>
                                        <p:tav tm="0">
                                          <p:val>
                                            <p:strVal val="#ppt_y+.1"/>
                                          </p:val>
                                        </p:tav>
                                        <p:tav tm="100000">
                                          <p:val>
                                            <p:strVal val="#ppt_y"/>
                                          </p:val>
                                        </p:tav>
                                      </p:tavLst>
                                    </p:anim>
                                  </p:childTnLst>
                                </p:cTn>
                              </p:par>
                            </p:childTnLst>
                          </p:cTn>
                        </p:par>
                        <p:par>
                          <p:cTn id="34" fill="hold">
                            <p:stCondLst>
                              <p:cond delay="3750"/>
                            </p:stCondLst>
                            <p:childTnLst>
                              <p:par>
                                <p:cTn id="35" presetID="42" presetClass="entr" presetSubtype="0" fill="hold" grpId="0" nodeType="afterEffect">
                                  <p:stCondLst>
                                    <p:cond delay="0"/>
                                  </p:stCondLst>
                                  <p:childTnLst>
                                    <p:set>
                                      <p:cBhvr>
                                        <p:cTn id="36" dur="1" fill="hold">
                                          <p:stCondLst>
                                            <p:cond delay="0"/>
                                          </p:stCondLst>
                                        </p:cTn>
                                        <p:tgtEl>
                                          <p:spTgt spid="81"/>
                                        </p:tgtEl>
                                        <p:attrNameLst>
                                          <p:attrName>style.visibility</p:attrName>
                                        </p:attrNameLst>
                                      </p:cBhvr>
                                      <p:to>
                                        <p:strVal val="visible"/>
                                      </p:to>
                                    </p:set>
                                    <p:animEffect transition="in" filter="fade">
                                      <p:cBhvr>
                                        <p:cTn id="37" dur="500"/>
                                        <p:tgtEl>
                                          <p:spTgt spid="81"/>
                                        </p:tgtEl>
                                      </p:cBhvr>
                                    </p:animEffect>
                                    <p:anim calcmode="lin" valueType="num">
                                      <p:cBhvr>
                                        <p:cTn id="38" dur="500" fill="hold"/>
                                        <p:tgtEl>
                                          <p:spTgt spid="81"/>
                                        </p:tgtEl>
                                        <p:attrNameLst>
                                          <p:attrName>ppt_x</p:attrName>
                                        </p:attrNameLst>
                                      </p:cBhvr>
                                      <p:tavLst>
                                        <p:tav tm="0">
                                          <p:val>
                                            <p:strVal val="#ppt_x"/>
                                          </p:val>
                                        </p:tav>
                                        <p:tav tm="100000">
                                          <p:val>
                                            <p:strVal val="#ppt_x"/>
                                          </p:val>
                                        </p:tav>
                                      </p:tavLst>
                                    </p:anim>
                                    <p:anim calcmode="lin" valueType="num">
                                      <p:cBhvr>
                                        <p:cTn id="39" dur="500" fill="hold"/>
                                        <p:tgtEl>
                                          <p:spTgt spid="81"/>
                                        </p:tgtEl>
                                        <p:attrNameLst>
                                          <p:attrName>ppt_y</p:attrName>
                                        </p:attrNameLst>
                                      </p:cBhvr>
                                      <p:tavLst>
                                        <p:tav tm="0">
                                          <p:val>
                                            <p:strVal val="#ppt_y+.1"/>
                                          </p:val>
                                        </p:tav>
                                        <p:tav tm="100000">
                                          <p:val>
                                            <p:strVal val="#ppt_y"/>
                                          </p:val>
                                        </p:tav>
                                      </p:tavLst>
                                    </p:anim>
                                  </p:childTnLst>
                                </p:cTn>
                              </p:par>
                            </p:childTnLst>
                          </p:cTn>
                        </p:par>
                        <p:par>
                          <p:cTn id="40" fill="hold">
                            <p:stCondLst>
                              <p:cond delay="4250"/>
                            </p:stCondLst>
                            <p:childTnLst>
                              <p:par>
                                <p:cTn id="41" presetID="42" presetClass="entr" presetSubtype="0" fill="hold" grpId="0" nodeType="afterEffect">
                                  <p:stCondLst>
                                    <p:cond delay="0"/>
                                  </p:stCondLst>
                                  <p:childTnLst>
                                    <p:set>
                                      <p:cBhvr>
                                        <p:cTn id="42" dur="1" fill="hold">
                                          <p:stCondLst>
                                            <p:cond delay="0"/>
                                          </p:stCondLst>
                                        </p:cTn>
                                        <p:tgtEl>
                                          <p:spTgt spid="82"/>
                                        </p:tgtEl>
                                        <p:attrNameLst>
                                          <p:attrName>style.visibility</p:attrName>
                                        </p:attrNameLst>
                                      </p:cBhvr>
                                      <p:to>
                                        <p:strVal val="visible"/>
                                      </p:to>
                                    </p:set>
                                    <p:animEffect transition="in" filter="fade">
                                      <p:cBhvr>
                                        <p:cTn id="43" dur="500"/>
                                        <p:tgtEl>
                                          <p:spTgt spid="82"/>
                                        </p:tgtEl>
                                      </p:cBhvr>
                                    </p:animEffect>
                                    <p:anim calcmode="lin" valueType="num">
                                      <p:cBhvr>
                                        <p:cTn id="44" dur="500" fill="hold"/>
                                        <p:tgtEl>
                                          <p:spTgt spid="82"/>
                                        </p:tgtEl>
                                        <p:attrNameLst>
                                          <p:attrName>ppt_x</p:attrName>
                                        </p:attrNameLst>
                                      </p:cBhvr>
                                      <p:tavLst>
                                        <p:tav tm="0">
                                          <p:val>
                                            <p:strVal val="#ppt_x"/>
                                          </p:val>
                                        </p:tav>
                                        <p:tav tm="100000">
                                          <p:val>
                                            <p:strVal val="#ppt_x"/>
                                          </p:val>
                                        </p:tav>
                                      </p:tavLst>
                                    </p:anim>
                                    <p:anim calcmode="lin" valueType="num">
                                      <p:cBhvr>
                                        <p:cTn id="45" dur="500" fill="hold"/>
                                        <p:tgtEl>
                                          <p:spTgt spid="8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9" grpId="0"/>
      <p:bldP spid="80" grpId="0"/>
      <p:bldP spid="81" grpId="0"/>
      <p:bldP spid="8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60"/>
          <p:cNvSpPr>
            <a:spLocks noChangeArrowheads="1"/>
          </p:cNvSpPr>
          <p:nvPr/>
        </p:nvSpPr>
        <p:spPr bwMode="auto">
          <a:xfrm>
            <a:off x="1357290" y="1658454"/>
            <a:ext cx="4967310" cy="2160000"/>
          </a:xfrm>
          <a:prstGeom prst="rightArrow">
            <a:avLst>
              <a:gd name="adj1" fmla="val 68556"/>
              <a:gd name="adj2" fmla="val 38969"/>
            </a:avLst>
          </a:prstGeom>
          <a:solidFill>
            <a:schemeClr val="bg1">
              <a:alpha val="60000"/>
            </a:schemeClr>
          </a:solidFill>
          <a:ln w="25400">
            <a:noFill/>
          </a:ln>
          <a:effectLst>
            <a:outerShdw blurRad="225425" dist="38100" dir="5220000" algn="ctr">
              <a:srgbClr val="000000">
                <a:alpha val="33000"/>
              </a:srgbClr>
            </a:outerShdw>
          </a:effectLst>
          <a:scene3d>
            <a:camera prst="orthographicFront"/>
            <a:lightRig rig="flat" dir="t"/>
          </a:scene3d>
          <a:sp3d contourW="19050">
            <a:bevelT w="101600" prst="artDeco"/>
            <a:bevelB w="0" h="0"/>
            <a:contourClr>
              <a:schemeClr val="bg1"/>
            </a:contourClr>
          </a:sp3d>
        </p:spPr>
        <p:style>
          <a:lnRef idx="1">
            <a:schemeClr val="accent2"/>
          </a:lnRef>
          <a:fillRef idx="3">
            <a:schemeClr val="accent2"/>
          </a:fillRef>
          <a:effectRef idx="2">
            <a:schemeClr val="accent2"/>
          </a:effectRef>
          <a:fontRef idx="minor">
            <a:schemeClr val="lt1"/>
          </a:fontRef>
        </p:style>
        <p:txBody>
          <a:bodyPr anchor="ctr">
            <a:sp3d/>
          </a:bodyPr>
          <a:lstStyle/>
          <a:p>
            <a:pPr marL="0" lvl="2" algn="ctr" eaLnBrk="0" fontAlgn="ctr" hangingPunct="0">
              <a:spcBef>
                <a:spcPts val="0"/>
              </a:spcBef>
              <a:spcAft>
                <a:spcPts val="0"/>
              </a:spcAft>
              <a:buClr>
                <a:srgbClr val="FF0000"/>
              </a:buClr>
              <a:buSzPct val="70000"/>
              <a:buFont typeface="Wingdings" pitchFamily="2" charset="2"/>
              <a:buChar char="u"/>
              <a:tabLst>
                <a:tab pos="136525" algn="l"/>
              </a:tabLst>
              <a:defRPr/>
            </a:pPr>
            <a:endParaRPr lang="zh-CN" altLang="en-US" sz="1400" dirty="0">
              <a:effectLst/>
              <a:latin typeface="微软雅黑" pitchFamily="34" charset="-122"/>
              <a:ea typeface="微软雅黑" pitchFamily="34" charset="-122"/>
            </a:endParaRPr>
          </a:p>
        </p:txBody>
      </p:sp>
      <p:sp>
        <p:nvSpPr>
          <p:cNvPr id="3" name="圆角矩形 2"/>
          <p:cNvSpPr/>
          <p:nvPr/>
        </p:nvSpPr>
        <p:spPr bwMode="auto">
          <a:xfrm>
            <a:off x="1860550" y="3143399"/>
            <a:ext cx="3168650" cy="1368425"/>
          </a:xfrm>
          <a:prstGeom prst="roundRect">
            <a:avLst>
              <a:gd name="adj" fmla="val 7848"/>
            </a:avLst>
          </a:prstGeom>
          <a:gradFill flip="none" rotWithShape="1">
            <a:gsLst>
              <a:gs pos="30000">
                <a:schemeClr val="bg1"/>
              </a:gs>
              <a:gs pos="100000">
                <a:schemeClr val="bg1">
                  <a:lumMod val="75000"/>
                </a:schemeClr>
              </a:gs>
            </a:gsLst>
            <a:lin ang="2700000" scaled="1"/>
            <a:tileRect/>
          </a:gradFill>
          <a:ln w="38100">
            <a:solidFill>
              <a:schemeClr val="accent1"/>
            </a:solidFill>
          </a:ln>
          <a:effectLst>
            <a:outerShdw blurRad="225425" dist="38100" dir="5220000" algn="ctr">
              <a:srgbClr val="000000">
                <a:alpha val="33000"/>
              </a:srgbClr>
            </a:outerShdw>
          </a:effectLst>
          <a:scene3d>
            <a:camera prst="orthographicFront"/>
            <a:lightRig rig="flat" dir="t"/>
          </a:scene3d>
          <a:sp3d contourW="19050">
            <a:bevelT w="165100" h="127000" prst="artDeco"/>
            <a:bevelB w="0" h="0"/>
            <a:contourClr>
              <a:schemeClr val="bg1"/>
            </a:contourClr>
          </a:sp3d>
        </p:spPr>
        <p:style>
          <a:lnRef idx="1">
            <a:schemeClr val="accent2"/>
          </a:lnRef>
          <a:fillRef idx="3">
            <a:schemeClr val="accent2"/>
          </a:fillRef>
          <a:effectRef idx="2">
            <a:schemeClr val="accent2"/>
          </a:effectRef>
          <a:fontRef idx="minor">
            <a:schemeClr val="lt1"/>
          </a:fontRef>
        </p:style>
        <p:txBody>
          <a:bodyPr anchor="ctr">
            <a:sp3d/>
          </a:bodyPr>
          <a:lstStyle/>
          <a:p>
            <a:pPr marL="0" lvl="2" algn="ctr" eaLnBrk="0" fontAlgn="ctr" hangingPunct="0">
              <a:spcBef>
                <a:spcPts val="0"/>
              </a:spcBef>
              <a:spcAft>
                <a:spcPts val="0"/>
              </a:spcAft>
              <a:buClr>
                <a:srgbClr val="FF0000"/>
              </a:buClr>
              <a:buSzPct val="70000"/>
              <a:buFont typeface="Wingdings" pitchFamily="2" charset="2"/>
              <a:buChar char="n"/>
              <a:tabLst>
                <a:tab pos="136525" algn="l"/>
              </a:tabLst>
              <a:defRPr/>
            </a:pPr>
            <a:endParaRPr lang="zh-CN" altLang="en-US" sz="1400" dirty="0">
              <a:solidFill>
                <a:schemeClr val="accent2"/>
              </a:solidFill>
              <a:effectLst/>
              <a:latin typeface="微软雅黑" pitchFamily="34" charset="-122"/>
              <a:ea typeface="微软雅黑" pitchFamily="34" charset="-122"/>
            </a:endParaRPr>
          </a:p>
        </p:txBody>
      </p:sp>
      <p:sp>
        <p:nvSpPr>
          <p:cNvPr id="4" name="矩形 87"/>
          <p:cNvSpPr>
            <a:spLocks noChangeArrowheads="1"/>
          </p:cNvSpPr>
          <p:nvPr/>
        </p:nvSpPr>
        <p:spPr bwMode="auto">
          <a:xfrm>
            <a:off x="1974626" y="3732034"/>
            <a:ext cx="2940498" cy="524436"/>
          </a:xfrm>
          <a:prstGeom prst="rect">
            <a:avLst/>
          </a:prstGeom>
          <a:noFill/>
          <a:ln w="9525">
            <a:noFill/>
            <a:miter lim="800000"/>
            <a:headEnd/>
            <a:tailEnd/>
          </a:ln>
        </p:spPr>
        <p:txBody>
          <a:bodyPr>
            <a:spAutoFit/>
          </a:bodyPr>
          <a:lstStyle/>
          <a:p>
            <a:pPr algn="ctr" eaLnBrk="0" fontAlgn="ctr" hangingPunct="0">
              <a:buClr>
                <a:srgbClr val="FF0000"/>
              </a:buClr>
              <a:buSzPct val="70000"/>
            </a:pPr>
            <a:r>
              <a:rPr lang="zh-CN" altLang="en-US" sz="1400" dirty="0">
                <a:solidFill>
                  <a:schemeClr val="accent2"/>
                </a:solidFill>
                <a:effectLst/>
                <a:latin typeface="微软雅黑" pitchFamily="34" charset="-122"/>
                <a:ea typeface="微软雅黑" pitchFamily="34" charset="-122"/>
              </a:rPr>
              <a:t>点击添加文本 点击添加文本</a:t>
            </a:r>
          </a:p>
          <a:p>
            <a:pPr algn="ctr" eaLnBrk="0" fontAlgn="ctr" hangingPunct="0">
              <a:buClr>
                <a:srgbClr val="FF0000"/>
              </a:buClr>
              <a:buSzPct val="70000"/>
            </a:pPr>
            <a:r>
              <a:rPr lang="zh-CN" altLang="en-US" sz="1400" dirty="0">
                <a:solidFill>
                  <a:schemeClr val="accent2"/>
                </a:solidFill>
                <a:effectLst/>
                <a:latin typeface="微软雅黑" pitchFamily="34" charset="-122"/>
                <a:ea typeface="微软雅黑" pitchFamily="34" charset="-122"/>
              </a:rPr>
              <a:t>点击添加文本 点击添加文本</a:t>
            </a:r>
          </a:p>
        </p:txBody>
      </p:sp>
      <p:sp>
        <p:nvSpPr>
          <p:cNvPr id="5" name="圆角矩形 4"/>
          <p:cNvSpPr/>
          <p:nvPr/>
        </p:nvSpPr>
        <p:spPr bwMode="auto">
          <a:xfrm>
            <a:off x="1860550" y="987574"/>
            <a:ext cx="3168650" cy="1366837"/>
          </a:xfrm>
          <a:prstGeom prst="roundRect">
            <a:avLst>
              <a:gd name="adj" fmla="val 7848"/>
            </a:avLst>
          </a:prstGeom>
          <a:gradFill flip="none" rotWithShape="1">
            <a:gsLst>
              <a:gs pos="30000">
                <a:schemeClr val="bg1"/>
              </a:gs>
              <a:gs pos="100000">
                <a:schemeClr val="bg1">
                  <a:lumMod val="75000"/>
                </a:schemeClr>
              </a:gs>
            </a:gsLst>
            <a:lin ang="2700000" scaled="1"/>
            <a:tileRect/>
          </a:gradFill>
          <a:ln w="38100">
            <a:solidFill>
              <a:srgbClr val="005FFA"/>
            </a:solidFill>
          </a:ln>
          <a:effectLst>
            <a:outerShdw blurRad="225425" dist="38100" dir="5220000" algn="ctr">
              <a:srgbClr val="000000">
                <a:alpha val="33000"/>
              </a:srgbClr>
            </a:outerShdw>
          </a:effectLst>
          <a:scene3d>
            <a:camera prst="orthographicFront"/>
            <a:lightRig rig="flat" dir="t"/>
          </a:scene3d>
          <a:sp3d contourW="19050">
            <a:bevelT w="165100" h="127000" prst="artDeco"/>
            <a:bevelB w="0" h="0"/>
            <a:contourClr>
              <a:schemeClr val="bg1"/>
            </a:contourClr>
          </a:sp3d>
        </p:spPr>
        <p:style>
          <a:lnRef idx="1">
            <a:schemeClr val="accent2"/>
          </a:lnRef>
          <a:fillRef idx="3">
            <a:schemeClr val="accent2"/>
          </a:fillRef>
          <a:effectRef idx="2">
            <a:schemeClr val="accent2"/>
          </a:effectRef>
          <a:fontRef idx="minor">
            <a:schemeClr val="lt1"/>
          </a:fontRef>
        </p:style>
        <p:txBody>
          <a:bodyPr anchor="ctr">
            <a:sp3d/>
          </a:bodyPr>
          <a:lstStyle/>
          <a:p>
            <a:pPr marL="0" lvl="2" algn="ctr" eaLnBrk="0" fontAlgn="ctr" hangingPunct="0">
              <a:spcBef>
                <a:spcPts val="0"/>
              </a:spcBef>
              <a:spcAft>
                <a:spcPts val="0"/>
              </a:spcAft>
              <a:buClr>
                <a:srgbClr val="FF0000"/>
              </a:buClr>
              <a:buSzPct val="70000"/>
              <a:buFont typeface="Wingdings" pitchFamily="2" charset="2"/>
              <a:buChar char="n"/>
              <a:tabLst>
                <a:tab pos="136525" algn="l"/>
              </a:tabLst>
              <a:defRPr/>
            </a:pPr>
            <a:endParaRPr lang="zh-CN" altLang="en-US" sz="1400" dirty="0">
              <a:solidFill>
                <a:schemeClr val="tx1"/>
              </a:solidFill>
              <a:effectLst/>
              <a:latin typeface="微软雅黑" pitchFamily="34" charset="-122"/>
              <a:ea typeface="微软雅黑" pitchFamily="34" charset="-122"/>
            </a:endParaRPr>
          </a:p>
        </p:txBody>
      </p:sp>
      <p:sp>
        <p:nvSpPr>
          <p:cNvPr id="6" name="矩形 87"/>
          <p:cNvSpPr>
            <a:spLocks noChangeArrowheads="1"/>
          </p:cNvSpPr>
          <p:nvPr/>
        </p:nvSpPr>
        <p:spPr bwMode="auto">
          <a:xfrm>
            <a:off x="1890149" y="1234862"/>
            <a:ext cx="3109452" cy="523220"/>
          </a:xfrm>
          <a:prstGeom prst="rect">
            <a:avLst/>
          </a:prstGeom>
          <a:noFill/>
          <a:ln w="9525">
            <a:noFill/>
            <a:miter lim="800000"/>
            <a:headEnd/>
            <a:tailEnd/>
          </a:ln>
        </p:spPr>
        <p:txBody>
          <a:bodyPr>
            <a:spAutoFit/>
          </a:bodyPr>
          <a:lstStyle/>
          <a:p>
            <a:pPr algn="ctr" eaLnBrk="0" fontAlgn="ctr" hangingPunct="0">
              <a:buClr>
                <a:srgbClr val="FF0000"/>
              </a:buClr>
              <a:buSzPct val="70000"/>
            </a:pPr>
            <a:r>
              <a:rPr lang="zh-CN" altLang="en-US" sz="1400" dirty="0">
                <a:solidFill>
                  <a:schemeClr val="accent2"/>
                </a:solidFill>
                <a:effectLst/>
                <a:latin typeface="微软雅黑" pitchFamily="34" charset="-122"/>
                <a:ea typeface="微软雅黑" pitchFamily="34" charset="-122"/>
              </a:rPr>
              <a:t>点击添加文本 点击添加文本</a:t>
            </a:r>
          </a:p>
          <a:p>
            <a:pPr algn="ctr" eaLnBrk="0" fontAlgn="ctr" hangingPunct="0">
              <a:buClr>
                <a:srgbClr val="FF0000"/>
              </a:buClr>
              <a:buSzPct val="70000"/>
            </a:pPr>
            <a:r>
              <a:rPr lang="zh-CN" altLang="en-US" sz="1400" dirty="0">
                <a:solidFill>
                  <a:schemeClr val="accent2"/>
                </a:solidFill>
                <a:effectLst/>
                <a:latin typeface="微软雅黑" pitchFamily="34" charset="-122"/>
                <a:ea typeface="微软雅黑" pitchFamily="34" charset="-122"/>
              </a:rPr>
              <a:t>点击添加文本 点击添加文本</a:t>
            </a:r>
          </a:p>
        </p:txBody>
      </p:sp>
      <p:grpSp>
        <p:nvGrpSpPr>
          <p:cNvPr id="7" name="组合 26"/>
          <p:cNvGrpSpPr>
            <a:grpSpLocks noChangeAspect="1"/>
          </p:cNvGrpSpPr>
          <p:nvPr/>
        </p:nvGrpSpPr>
        <p:grpSpPr bwMode="auto">
          <a:xfrm>
            <a:off x="2224087" y="2097236"/>
            <a:ext cx="2443163" cy="554038"/>
            <a:chOff x="855540" y="3513439"/>
            <a:chExt cx="1399872" cy="987727"/>
          </a:xfrm>
          <a:scene3d>
            <a:camera prst="orthographicFront">
              <a:rot lat="0" lon="0" rev="0"/>
            </a:camera>
            <a:lightRig rig="balanced" dir="t">
              <a:rot lat="0" lon="0" rev="8700000"/>
            </a:lightRig>
          </a:scene3d>
        </p:grpSpPr>
        <p:sp>
          <p:nvSpPr>
            <p:cNvPr id="8" name="圆角矩形 7"/>
            <p:cNvSpPr/>
            <p:nvPr/>
          </p:nvSpPr>
          <p:spPr>
            <a:xfrm>
              <a:off x="855540" y="3513439"/>
              <a:ext cx="1399872" cy="987727"/>
            </a:xfrm>
            <a:prstGeom prst="roundRect">
              <a:avLst>
                <a:gd name="adj" fmla="val 10568"/>
              </a:avLst>
            </a:prstGeom>
            <a:gradFill flip="none" rotWithShape="1">
              <a:gsLst>
                <a:gs pos="0">
                  <a:srgbClr val="3399FF"/>
                </a:gs>
                <a:gs pos="90000">
                  <a:srgbClr val="005FFA"/>
                </a:gs>
              </a:gsLst>
              <a:lin ang="2700000" scaled="1"/>
              <a:tileRect/>
            </a:gradFill>
            <a:ln w="25400">
              <a:noFill/>
            </a:ln>
            <a:effectLst>
              <a:outerShdw blurRad="44450" dist="27940" dir="5400000" algn="ctr">
                <a:srgbClr val="000000">
                  <a:alpha val="32000"/>
                </a:srgbClr>
              </a:outerShdw>
            </a:effectLst>
            <a:sp3d>
              <a:bevelT w="190500" h="38100"/>
            </a:sp3d>
          </p:spPr>
          <p:style>
            <a:lnRef idx="1">
              <a:schemeClr val="accent2"/>
            </a:lnRef>
            <a:fillRef idx="3">
              <a:schemeClr val="accent2"/>
            </a:fillRef>
            <a:effectRef idx="2">
              <a:schemeClr val="accent2"/>
            </a:effectRef>
            <a:fontRef idx="minor">
              <a:schemeClr val="lt1"/>
            </a:fontRef>
          </p:style>
          <p:txBody>
            <a:bodyPr anchor="ctr">
              <a:sp3d/>
            </a:bodyPr>
            <a:lstStyle/>
            <a:p>
              <a:pPr algn="ctr" eaLnBrk="0" fontAlgn="ctr" hangingPunct="0">
                <a:spcBef>
                  <a:spcPts val="0"/>
                </a:spcBef>
                <a:spcAft>
                  <a:spcPts val="0"/>
                </a:spcAft>
                <a:buClr>
                  <a:srgbClr val="FF0000"/>
                </a:buClr>
                <a:buSzPct val="70000"/>
                <a:buFont typeface="Wingdings" pitchFamily="2" charset="2"/>
                <a:buChar char="u"/>
                <a:defRPr/>
              </a:pPr>
              <a:endParaRPr lang="zh-CN" altLang="en-US" sz="1600" b="1">
                <a:solidFill>
                  <a:schemeClr val="bg1"/>
                </a:solidFill>
                <a:effectLst/>
                <a:latin typeface="微软雅黑" pitchFamily="34" charset="-122"/>
                <a:ea typeface="微软雅黑" pitchFamily="34" charset="-122"/>
              </a:endParaRPr>
            </a:p>
          </p:txBody>
        </p:sp>
        <p:sp>
          <p:nvSpPr>
            <p:cNvPr id="9" name="矩形 14"/>
            <p:cNvSpPr>
              <a:spLocks noChangeArrowheads="1"/>
            </p:cNvSpPr>
            <p:nvPr/>
          </p:nvSpPr>
          <p:spPr bwMode="auto">
            <a:xfrm>
              <a:off x="1004859" y="3705518"/>
              <a:ext cx="1101235" cy="603568"/>
            </a:xfrm>
            <a:prstGeom prst="rect">
              <a:avLst/>
            </a:prstGeom>
            <a:noFill/>
            <a:ln w="9525">
              <a:noFill/>
              <a:miter lim="800000"/>
              <a:headEnd/>
              <a:tailEnd/>
            </a:ln>
            <a:effectLst>
              <a:outerShdw blurRad="44450" dist="27940" dir="5400000" algn="ctr">
                <a:srgbClr val="000000">
                  <a:alpha val="32000"/>
                </a:srgbClr>
              </a:outerShdw>
            </a:effectLst>
            <a:sp3d>
              <a:bevelT w="190500" h="38100"/>
            </a:sp3d>
          </p:spPr>
          <p:txBody>
            <a:bodyPr anchor="ctr">
              <a:spAutoFit/>
            </a:bodyPr>
            <a:lstStyle/>
            <a:p>
              <a:pPr algn="ctr" fontAlgn="ctr">
                <a:spcBef>
                  <a:spcPts val="0"/>
                </a:spcBef>
                <a:spcAft>
                  <a:spcPts val="0"/>
                </a:spcAft>
                <a:buClr>
                  <a:srgbClr val="FF0000"/>
                </a:buClr>
                <a:buSzPct val="70000"/>
                <a:defRPr/>
              </a:pPr>
              <a:r>
                <a:rPr kumimoji="1" lang="zh-CN" altLang="en-US" sz="1600" dirty="0">
                  <a:solidFill>
                    <a:schemeClr val="bg1"/>
                  </a:solidFill>
                  <a:effectLst/>
                  <a:latin typeface="微软雅黑" pitchFamily="34" charset="-122"/>
                  <a:ea typeface="微软雅黑" pitchFamily="34" charset="-122"/>
                </a:rPr>
                <a:t>添加标题</a:t>
              </a:r>
            </a:p>
          </p:txBody>
        </p:sp>
      </p:grpSp>
      <p:grpSp>
        <p:nvGrpSpPr>
          <p:cNvPr id="10" name="组合 26"/>
          <p:cNvGrpSpPr>
            <a:grpSpLocks noChangeAspect="1"/>
          </p:cNvGrpSpPr>
          <p:nvPr/>
        </p:nvGrpSpPr>
        <p:grpSpPr bwMode="auto">
          <a:xfrm>
            <a:off x="2224087" y="2854474"/>
            <a:ext cx="2443163" cy="555625"/>
            <a:chOff x="855540" y="3513439"/>
            <a:chExt cx="1399872" cy="987727"/>
          </a:xfrm>
          <a:scene3d>
            <a:camera prst="orthographicFront">
              <a:rot lat="0" lon="0" rev="0"/>
            </a:camera>
            <a:lightRig rig="balanced" dir="t">
              <a:rot lat="0" lon="0" rev="8700000"/>
            </a:lightRig>
          </a:scene3d>
        </p:grpSpPr>
        <p:sp>
          <p:nvSpPr>
            <p:cNvPr id="11" name="圆角矩形 10"/>
            <p:cNvSpPr/>
            <p:nvPr/>
          </p:nvSpPr>
          <p:spPr>
            <a:xfrm>
              <a:off x="855540" y="3513439"/>
              <a:ext cx="1399872" cy="987727"/>
            </a:xfrm>
            <a:prstGeom prst="roundRect">
              <a:avLst>
                <a:gd name="adj" fmla="val 10568"/>
              </a:avLst>
            </a:prstGeom>
            <a:gradFill>
              <a:gsLst>
                <a:gs pos="0">
                  <a:schemeClr val="tx2">
                    <a:lumMod val="40000"/>
                    <a:lumOff val="60000"/>
                  </a:schemeClr>
                </a:gs>
                <a:gs pos="100000">
                  <a:schemeClr val="accent1">
                    <a:lumMod val="75000"/>
                  </a:schemeClr>
                </a:gs>
              </a:gsLst>
              <a:lin ang="5400000" scaled="0"/>
            </a:gradFill>
            <a:ln w="25400">
              <a:noFill/>
            </a:ln>
            <a:effectLst>
              <a:outerShdw blurRad="44450" dist="27940" dir="5400000" algn="ctr">
                <a:srgbClr val="000000">
                  <a:alpha val="32000"/>
                </a:srgbClr>
              </a:outerShdw>
            </a:effectLst>
            <a:sp3d>
              <a:bevelT w="190500" h="38100"/>
            </a:sp3d>
          </p:spPr>
          <p:style>
            <a:lnRef idx="1">
              <a:schemeClr val="accent2"/>
            </a:lnRef>
            <a:fillRef idx="3">
              <a:schemeClr val="accent2"/>
            </a:fillRef>
            <a:effectRef idx="2">
              <a:schemeClr val="accent2"/>
            </a:effectRef>
            <a:fontRef idx="minor">
              <a:schemeClr val="lt1"/>
            </a:fontRef>
          </p:style>
          <p:txBody>
            <a:bodyPr anchor="ctr">
              <a:sp3d/>
            </a:bodyPr>
            <a:lstStyle/>
            <a:p>
              <a:pPr algn="ctr" eaLnBrk="0" fontAlgn="ctr" hangingPunct="0">
                <a:spcBef>
                  <a:spcPts val="0"/>
                </a:spcBef>
                <a:spcAft>
                  <a:spcPts val="0"/>
                </a:spcAft>
                <a:buClr>
                  <a:srgbClr val="FF0000"/>
                </a:buClr>
                <a:buSzPct val="70000"/>
                <a:buFont typeface="Wingdings" pitchFamily="2" charset="2"/>
                <a:buChar char="u"/>
                <a:defRPr/>
              </a:pPr>
              <a:endParaRPr lang="zh-CN" altLang="en-US" sz="1600" b="1">
                <a:solidFill>
                  <a:schemeClr val="bg1"/>
                </a:solidFill>
                <a:effectLst/>
                <a:latin typeface="微软雅黑" pitchFamily="34" charset="-122"/>
                <a:ea typeface="微软雅黑" pitchFamily="34" charset="-122"/>
              </a:endParaRPr>
            </a:p>
          </p:txBody>
        </p:sp>
        <p:sp>
          <p:nvSpPr>
            <p:cNvPr id="12" name="矩形 11"/>
            <p:cNvSpPr>
              <a:spLocks noChangeArrowheads="1"/>
            </p:cNvSpPr>
            <p:nvPr/>
          </p:nvSpPr>
          <p:spPr bwMode="auto">
            <a:xfrm>
              <a:off x="930021" y="3706380"/>
              <a:ext cx="1250910" cy="601843"/>
            </a:xfrm>
            <a:prstGeom prst="rect">
              <a:avLst/>
            </a:prstGeom>
            <a:noFill/>
            <a:ln w="9525">
              <a:noFill/>
              <a:miter lim="800000"/>
              <a:headEnd/>
              <a:tailEnd/>
            </a:ln>
            <a:effectLst>
              <a:outerShdw blurRad="44450" dist="27940" dir="5400000" algn="ctr">
                <a:srgbClr val="000000">
                  <a:alpha val="32000"/>
                </a:srgbClr>
              </a:outerShdw>
            </a:effectLst>
            <a:sp3d>
              <a:bevelT w="190500" h="38100"/>
            </a:sp3d>
          </p:spPr>
          <p:txBody>
            <a:bodyPr anchor="ctr">
              <a:spAutoFit/>
            </a:bodyPr>
            <a:lstStyle/>
            <a:p>
              <a:pPr algn="ctr" fontAlgn="ctr">
                <a:spcBef>
                  <a:spcPts val="0"/>
                </a:spcBef>
                <a:spcAft>
                  <a:spcPts val="0"/>
                </a:spcAft>
                <a:buClr>
                  <a:srgbClr val="FF0000"/>
                </a:buClr>
                <a:buSzPct val="70000"/>
                <a:defRPr/>
              </a:pPr>
              <a:r>
                <a:rPr kumimoji="1" lang="zh-CN" altLang="en-US" sz="1600" dirty="0">
                  <a:solidFill>
                    <a:schemeClr val="bg1"/>
                  </a:solidFill>
                  <a:effectLst/>
                  <a:latin typeface="微软雅黑" pitchFamily="34" charset="-122"/>
                  <a:ea typeface="微软雅黑" pitchFamily="34" charset="-122"/>
                </a:rPr>
                <a:t>添加标题</a:t>
              </a:r>
            </a:p>
          </p:txBody>
        </p:sp>
      </p:grpSp>
      <p:grpSp>
        <p:nvGrpSpPr>
          <p:cNvPr id="13" name="组合 43"/>
          <p:cNvGrpSpPr>
            <a:grpSpLocks/>
          </p:cNvGrpSpPr>
          <p:nvPr/>
        </p:nvGrpSpPr>
        <p:grpSpPr bwMode="auto">
          <a:xfrm>
            <a:off x="5970348" y="1747986"/>
            <a:ext cx="1979612" cy="1981200"/>
            <a:chOff x="5217600" y="3058600"/>
            <a:chExt cx="1116000" cy="1116000"/>
          </a:xfrm>
        </p:grpSpPr>
        <p:sp>
          <p:nvSpPr>
            <p:cNvPr id="14" name="Oval 2"/>
            <p:cNvSpPr>
              <a:spLocks noChangeAspect="1" noChangeArrowheads="1"/>
            </p:cNvSpPr>
            <p:nvPr/>
          </p:nvSpPr>
          <p:spPr bwMode="auto">
            <a:xfrm>
              <a:off x="5217600" y="3058600"/>
              <a:ext cx="1116000" cy="1116000"/>
            </a:xfrm>
            <a:prstGeom prst="ellipse">
              <a:avLst/>
            </a:prstGeom>
            <a:gradFill>
              <a:gsLst>
                <a:gs pos="0">
                  <a:srgbClr val="005FFA"/>
                </a:gs>
                <a:gs pos="90000">
                  <a:srgbClr val="005FFA"/>
                </a:gs>
              </a:gsLst>
              <a:lin ang="2700000" scaled="1"/>
            </a:gradFill>
            <a:ln w="25400">
              <a:noFill/>
            </a:ln>
            <a:effectLst>
              <a:outerShdw blurRad="225425" dist="38100" dir="5220000" algn="ctr">
                <a:srgbClr val="000000">
                  <a:alpha val="33000"/>
                </a:srgbClr>
              </a:outerShdw>
            </a:effectLst>
            <a:scene3d>
              <a:camera prst="orthographicFront"/>
              <a:lightRig rig="flat" dir="t"/>
            </a:scene3d>
            <a:sp3d extrusionH="304800" contourW="19050">
              <a:bevelT prst="convex"/>
              <a:bevelB w="0" h="0"/>
              <a:contourClr>
                <a:schemeClr val="tx2"/>
              </a:contourClr>
            </a:sp3d>
          </p:spPr>
          <p:style>
            <a:lnRef idx="1">
              <a:schemeClr val="accent2"/>
            </a:lnRef>
            <a:fillRef idx="3">
              <a:schemeClr val="accent2"/>
            </a:fillRef>
            <a:effectRef idx="2">
              <a:schemeClr val="accent2"/>
            </a:effectRef>
            <a:fontRef idx="minor">
              <a:schemeClr val="lt1"/>
            </a:fontRef>
          </p:style>
          <p:txBody>
            <a:bodyPr anchor="ctr">
              <a:sp3d/>
            </a:bodyPr>
            <a:lstStyle/>
            <a:p>
              <a:pPr algn="ctr" eaLnBrk="0" fontAlgn="ctr" hangingPunct="0">
                <a:spcBef>
                  <a:spcPts val="0"/>
                </a:spcBef>
                <a:spcAft>
                  <a:spcPts val="0"/>
                </a:spcAft>
                <a:buClr>
                  <a:srgbClr val="FF0000"/>
                </a:buClr>
                <a:buSzPct val="70000"/>
                <a:defRPr/>
              </a:pPr>
              <a:endParaRPr lang="fr-FR" altLang="zh-CN" sz="1600" b="1" dirty="0">
                <a:solidFill>
                  <a:schemeClr val="bg1"/>
                </a:solidFill>
                <a:effectLst/>
                <a:latin typeface="微软雅黑" pitchFamily="34" charset="-122"/>
                <a:ea typeface="微软雅黑" pitchFamily="34" charset="-122"/>
              </a:endParaRPr>
            </a:p>
          </p:txBody>
        </p:sp>
        <p:sp>
          <p:nvSpPr>
            <p:cNvPr id="15" name="椭圆 14"/>
            <p:cNvSpPr>
              <a:spLocks/>
            </p:cNvSpPr>
            <p:nvPr/>
          </p:nvSpPr>
          <p:spPr>
            <a:xfrm rot="19388639">
              <a:off x="5222074" y="3126562"/>
              <a:ext cx="756231" cy="540115"/>
            </a:xfrm>
            <a:prstGeom prst="ellipse">
              <a:avLst/>
            </a:prstGeom>
            <a:gradFill flip="none" rotWithShape="1">
              <a:gsLst>
                <a:gs pos="0">
                  <a:schemeClr val="bg1"/>
                </a:gs>
                <a:gs pos="45000">
                  <a:schemeClr val="bg1">
                    <a:alpha val="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solidFill>
                  <a:srgbClr val="FFFFFF"/>
                </a:solidFill>
                <a:effectLst/>
                <a:ea typeface="微软雅黑" pitchFamily="34" charset="-122"/>
              </a:endParaRPr>
            </a:p>
          </p:txBody>
        </p:sp>
      </p:grpSp>
      <p:sp>
        <p:nvSpPr>
          <p:cNvPr id="16" name="Text Box 29"/>
          <p:cNvSpPr txBox="1">
            <a:spLocks noChangeArrowheads="1"/>
          </p:cNvSpPr>
          <p:nvPr/>
        </p:nvSpPr>
        <p:spPr bwMode="gray">
          <a:xfrm>
            <a:off x="6194324" y="2355726"/>
            <a:ext cx="1531794" cy="830997"/>
          </a:xfrm>
          <a:prstGeom prst="rect">
            <a:avLst/>
          </a:prstGeom>
          <a:noFill/>
          <a:ln>
            <a:noFill/>
          </a:ln>
          <a:effectLst/>
        </p:spPr>
        <p:txBody>
          <a:bodyPr>
            <a:spAutoFit/>
          </a:bodyPr>
          <a:lstStyle/>
          <a:p>
            <a:pPr algn="ctr" fontAlgn="auto">
              <a:spcBef>
                <a:spcPts val="0"/>
              </a:spcBef>
              <a:spcAft>
                <a:spcPts val="0"/>
              </a:spcAft>
              <a:buClr>
                <a:schemeClr val="tx1"/>
              </a:buClr>
              <a:buSzPct val="120000"/>
              <a:defRPr/>
            </a:pPr>
            <a:r>
              <a:rPr lang="zh-CN" altLang="en-US" sz="2400" spc="300" dirty="0">
                <a:ln w="12700" cmpd="sng">
                  <a:noFill/>
                  <a:prstDash val="solid"/>
                  <a:miter lim="800000"/>
                </a:ln>
                <a:solidFill>
                  <a:schemeClr val="bg1"/>
                </a:solidFill>
                <a:effectLst/>
                <a:latin typeface="微软雅黑" pitchFamily="34" charset="-122"/>
                <a:ea typeface="微软雅黑" pitchFamily="34" charset="-122"/>
              </a:rPr>
              <a:t>点击添加文本</a:t>
            </a:r>
          </a:p>
        </p:txBody>
      </p:sp>
      <p:sp>
        <p:nvSpPr>
          <p:cNvPr id="18" name="标题 3"/>
          <p:cNvSpPr txBox="1">
            <a:spLocks/>
          </p:cNvSpPr>
          <p:nvPr/>
        </p:nvSpPr>
        <p:spPr>
          <a:xfrm>
            <a:off x="313184" y="206974"/>
            <a:ext cx="3322712" cy="564576"/>
          </a:xfrm>
          <a:prstGeom prst="rect">
            <a:avLst/>
          </a:prstGeom>
        </p:spPr>
        <p:txBody>
          <a:bodyPr>
            <a:normAutofit fontScale="97500"/>
          </a:bodyPr>
          <a:lstStyle>
            <a:lvl1pPr algn="l" defTabSz="914400" rtl="0" eaLnBrk="1" latinLnBrk="0" hangingPunct="1">
              <a:spcBef>
                <a:spcPct val="0"/>
              </a:spcBef>
              <a:buNone/>
              <a:defRPr sz="2800" kern="1200">
                <a:solidFill>
                  <a:schemeClr val="tx1"/>
                </a:solidFill>
                <a:latin typeface="微软雅黑" pitchFamily="34" charset="-122"/>
                <a:ea typeface="微软雅黑" pitchFamily="34" charset="-122"/>
                <a:cs typeface="+mj-cs"/>
              </a:defRPr>
            </a:lvl1pPr>
          </a:lstStyle>
          <a:p>
            <a:r>
              <a:rPr lang="zh-CN" altLang="en-US" dirty="0">
                <a:solidFill>
                  <a:schemeClr val="tx2">
                    <a:lumMod val="50000"/>
                  </a:schemeClr>
                </a:solidFill>
              </a:rPr>
              <a:t>单击此处添加标题</a:t>
            </a:r>
          </a:p>
        </p:txBody>
      </p:sp>
    </p:spTree>
    <p:extLst>
      <p:ext uri="{BB962C8B-B14F-4D97-AF65-F5344CB8AC3E}">
        <p14:creationId xmlns:p14="http://schemas.microsoft.com/office/powerpoint/2010/main" val="2897912511"/>
      </p:ext>
    </p:extLst>
  </p:cSld>
  <p:clrMapOvr>
    <a:masterClrMapping/>
  </p:clrMapOvr>
  <p:transition spd="med" advClick="0" advTm="100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left)">
                                      <p:cBhvr>
                                        <p:cTn id="7" dur="750"/>
                                        <p:tgtEl>
                                          <p:spTgt spid="18"/>
                                        </p:tgtEl>
                                      </p:cBhvr>
                                    </p:animEffect>
                                  </p:childTnLst>
                                </p:cTn>
                              </p:par>
                            </p:childTnLst>
                          </p:cTn>
                        </p:par>
                        <p:par>
                          <p:cTn id="8" fill="hold">
                            <p:stCondLst>
                              <p:cond delay="750"/>
                            </p:stCondLst>
                            <p:childTnLst>
                              <p:par>
                                <p:cTn id="9" presetID="23" presetClass="entr" presetSubtype="16"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p:cTn id="11" dur="500" fill="hold"/>
                                        <p:tgtEl>
                                          <p:spTgt spid="7"/>
                                        </p:tgtEl>
                                        <p:attrNameLst>
                                          <p:attrName>ppt_w</p:attrName>
                                        </p:attrNameLst>
                                      </p:cBhvr>
                                      <p:tavLst>
                                        <p:tav tm="0">
                                          <p:val>
                                            <p:fltVal val="0"/>
                                          </p:val>
                                        </p:tav>
                                        <p:tav tm="100000">
                                          <p:val>
                                            <p:strVal val="#ppt_w"/>
                                          </p:val>
                                        </p:tav>
                                      </p:tavLst>
                                    </p:anim>
                                    <p:anim calcmode="lin" valueType="num">
                                      <p:cBhvr>
                                        <p:cTn id="12" dur="500" fill="hold"/>
                                        <p:tgtEl>
                                          <p:spTgt spid="7"/>
                                        </p:tgtEl>
                                        <p:attrNameLst>
                                          <p:attrName>ppt_h</p:attrName>
                                        </p:attrNameLst>
                                      </p:cBhvr>
                                      <p:tavLst>
                                        <p:tav tm="0">
                                          <p:val>
                                            <p:fltVal val="0"/>
                                          </p:val>
                                        </p:tav>
                                        <p:tav tm="100000">
                                          <p:val>
                                            <p:strVal val="#ppt_h"/>
                                          </p:val>
                                        </p:tav>
                                      </p:tavLst>
                                    </p:anim>
                                  </p:childTnLst>
                                </p:cTn>
                              </p:par>
                            </p:childTnLst>
                          </p:cTn>
                        </p:par>
                        <p:par>
                          <p:cTn id="13" fill="hold">
                            <p:stCondLst>
                              <p:cond delay="1250"/>
                            </p:stCondLst>
                            <p:childTnLst>
                              <p:par>
                                <p:cTn id="14" presetID="23" presetClass="entr" presetSubtype="16" fill="hold" nodeType="afterEffect">
                                  <p:stCondLst>
                                    <p:cond delay="0"/>
                                  </p:stCondLst>
                                  <p:childTnLst>
                                    <p:set>
                                      <p:cBhvr>
                                        <p:cTn id="15" dur="1" fill="hold">
                                          <p:stCondLst>
                                            <p:cond delay="0"/>
                                          </p:stCondLst>
                                        </p:cTn>
                                        <p:tgtEl>
                                          <p:spTgt spid="10"/>
                                        </p:tgtEl>
                                        <p:attrNameLst>
                                          <p:attrName>style.visibility</p:attrName>
                                        </p:attrNameLst>
                                      </p:cBhvr>
                                      <p:to>
                                        <p:strVal val="visible"/>
                                      </p:to>
                                    </p:set>
                                    <p:anim calcmode="lin" valueType="num">
                                      <p:cBhvr>
                                        <p:cTn id="16" dur="500" fill="hold"/>
                                        <p:tgtEl>
                                          <p:spTgt spid="10"/>
                                        </p:tgtEl>
                                        <p:attrNameLst>
                                          <p:attrName>ppt_w</p:attrName>
                                        </p:attrNameLst>
                                      </p:cBhvr>
                                      <p:tavLst>
                                        <p:tav tm="0">
                                          <p:val>
                                            <p:fltVal val="0"/>
                                          </p:val>
                                        </p:tav>
                                        <p:tav tm="100000">
                                          <p:val>
                                            <p:strVal val="#ppt_w"/>
                                          </p:val>
                                        </p:tav>
                                      </p:tavLst>
                                    </p:anim>
                                    <p:anim calcmode="lin" valueType="num">
                                      <p:cBhvr>
                                        <p:cTn id="17" dur="500" fill="hold"/>
                                        <p:tgtEl>
                                          <p:spTgt spid="10"/>
                                        </p:tgtEl>
                                        <p:attrNameLst>
                                          <p:attrName>ppt_h</p:attrName>
                                        </p:attrNameLst>
                                      </p:cBhvr>
                                      <p:tavLst>
                                        <p:tav tm="0">
                                          <p:val>
                                            <p:fltVal val="0"/>
                                          </p:val>
                                        </p:tav>
                                        <p:tav tm="100000">
                                          <p:val>
                                            <p:strVal val="#ppt_h"/>
                                          </p:val>
                                        </p:tav>
                                      </p:tavLst>
                                    </p:anim>
                                  </p:childTnLst>
                                </p:cTn>
                              </p:par>
                            </p:childTnLst>
                          </p:cTn>
                        </p:par>
                        <p:par>
                          <p:cTn id="18" fill="hold">
                            <p:stCondLst>
                              <p:cond delay="1750"/>
                            </p:stCondLst>
                            <p:childTnLst>
                              <p:par>
                                <p:cTn id="19" presetID="12" presetClass="entr" presetSubtype="4" fill="hold" grpId="0" nodeType="after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slide(fromBottom)">
                                      <p:cBhvr>
                                        <p:cTn id="21" dur="500"/>
                                        <p:tgtEl>
                                          <p:spTgt spid="5"/>
                                        </p:tgtEl>
                                      </p:cBhvr>
                                    </p:animEffect>
                                  </p:childTnLst>
                                </p:cTn>
                              </p:par>
                            </p:childTnLst>
                          </p:cTn>
                        </p:par>
                        <p:par>
                          <p:cTn id="22" fill="hold">
                            <p:stCondLst>
                              <p:cond delay="2250"/>
                            </p:stCondLst>
                            <p:childTnLst>
                              <p:par>
                                <p:cTn id="23" presetID="12" presetClass="entr" presetSubtype="4" fill="hold" grpId="0" nodeType="after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slide(fromBottom)">
                                      <p:cBhvr>
                                        <p:cTn id="25" dur="500"/>
                                        <p:tgtEl>
                                          <p:spTgt spid="6"/>
                                        </p:tgtEl>
                                      </p:cBhvr>
                                    </p:animEffect>
                                  </p:childTnLst>
                                </p:cTn>
                              </p:par>
                            </p:childTnLst>
                          </p:cTn>
                        </p:par>
                        <p:par>
                          <p:cTn id="26" fill="hold">
                            <p:stCondLst>
                              <p:cond delay="2750"/>
                            </p:stCondLst>
                            <p:childTnLst>
                              <p:par>
                                <p:cTn id="27" presetID="12" presetClass="entr" presetSubtype="1" fill="hold" grpId="0" nodeType="afterEffect">
                                  <p:stCondLst>
                                    <p:cond delay="0"/>
                                  </p:stCondLst>
                                  <p:childTnLst>
                                    <p:set>
                                      <p:cBhvr>
                                        <p:cTn id="28" dur="1" fill="hold">
                                          <p:stCondLst>
                                            <p:cond delay="0"/>
                                          </p:stCondLst>
                                        </p:cTn>
                                        <p:tgtEl>
                                          <p:spTgt spid="3"/>
                                        </p:tgtEl>
                                        <p:attrNameLst>
                                          <p:attrName>style.visibility</p:attrName>
                                        </p:attrNameLst>
                                      </p:cBhvr>
                                      <p:to>
                                        <p:strVal val="visible"/>
                                      </p:to>
                                    </p:set>
                                    <p:animEffect transition="in" filter="slide(fromTop)">
                                      <p:cBhvr>
                                        <p:cTn id="29" dur="500"/>
                                        <p:tgtEl>
                                          <p:spTgt spid="3"/>
                                        </p:tgtEl>
                                      </p:cBhvr>
                                    </p:animEffect>
                                  </p:childTnLst>
                                </p:cTn>
                              </p:par>
                            </p:childTnLst>
                          </p:cTn>
                        </p:par>
                        <p:par>
                          <p:cTn id="30" fill="hold">
                            <p:stCondLst>
                              <p:cond delay="3250"/>
                            </p:stCondLst>
                            <p:childTnLst>
                              <p:par>
                                <p:cTn id="31" presetID="12" presetClass="entr" presetSubtype="1" fill="hold" grpId="0" nodeType="afterEffect">
                                  <p:stCondLst>
                                    <p:cond delay="0"/>
                                  </p:stCondLst>
                                  <p:childTnLst>
                                    <p:set>
                                      <p:cBhvr>
                                        <p:cTn id="32" dur="1" fill="hold">
                                          <p:stCondLst>
                                            <p:cond delay="0"/>
                                          </p:stCondLst>
                                        </p:cTn>
                                        <p:tgtEl>
                                          <p:spTgt spid="4"/>
                                        </p:tgtEl>
                                        <p:attrNameLst>
                                          <p:attrName>style.visibility</p:attrName>
                                        </p:attrNameLst>
                                      </p:cBhvr>
                                      <p:to>
                                        <p:strVal val="visible"/>
                                      </p:to>
                                    </p:set>
                                    <p:animEffect transition="in" filter="slide(fromTop)">
                                      <p:cBhvr>
                                        <p:cTn id="33" dur="500"/>
                                        <p:tgtEl>
                                          <p:spTgt spid="4"/>
                                        </p:tgtEl>
                                      </p:cBhvr>
                                    </p:animEffect>
                                  </p:childTnLst>
                                </p:cTn>
                              </p:par>
                            </p:childTnLst>
                          </p:cTn>
                        </p:par>
                        <p:par>
                          <p:cTn id="34" fill="hold">
                            <p:stCondLst>
                              <p:cond delay="3750"/>
                            </p:stCondLst>
                            <p:childTnLst>
                              <p:par>
                                <p:cTn id="35" presetID="2" presetClass="entr" presetSubtype="8" fill="hold" grpId="0" nodeType="afterEffect">
                                  <p:stCondLst>
                                    <p:cond delay="0"/>
                                  </p:stCondLst>
                                  <p:childTnLst>
                                    <p:set>
                                      <p:cBhvr>
                                        <p:cTn id="36" dur="1" fill="hold">
                                          <p:stCondLst>
                                            <p:cond delay="0"/>
                                          </p:stCondLst>
                                        </p:cTn>
                                        <p:tgtEl>
                                          <p:spTgt spid="2"/>
                                        </p:tgtEl>
                                        <p:attrNameLst>
                                          <p:attrName>style.visibility</p:attrName>
                                        </p:attrNameLst>
                                      </p:cBhvr>
                                      <p:to>
                                        <p:strVal val="visible"/>
                                      </p:to>
                                    </p:set>
                                    <p:anim calcmode="lin" valueType="num">
                                      <p:cBhvr additive="base">
                                        <p:cTn id="37" dur="1000" fill="hold"/>
                                        <p:tgtEl>
                                          <p:spTgt spid="2"/>
                                        </p:tgtEl>
                                        <p:attrNameLst>
                                          <p:attrName>ppt_x</p:attrName>
                                        </p:attrNameLst>
                                      </p:cBhvr>
                                      <p:tavLst>
                                        <p:tav tm="0">
                                          <p:val>
                                            <p:strVal val="0-#ppt_w/2"/>
                                          </p:val>
                                        </p:tav>
                                        <p:tav tm="100000">
                                          <p:val>
                                            <p:strVal val="#ppt_x"/>
                                          </p:val>
                                        </p:tav>
                                      </p:tavLst>
                                    </p:anim>
                                    <p:anim calcmode="lin" valueType="num">
                                      <p:cBhvr additive="base">
                                        <p:cTn id="38" dur="1000" fill="hold"/>
                                        <p:tgtEl>
                                          <p:spTgt spid="2"/>
                                        </p:tgtEl>
                                        <p:attrNameLst>
                                          <p:attrName>ppt_y</p:attrName>
                                        </p:attrNameLst>
                                      </p:cBhvr>
                                      <p:tavLst>
                                        <p:tav tm="0">
                                          <p:val>
                                            <p:strVal val="#ppt_y"/>
                                          </p:val>
                                        </p:tav>
                                        <p:tav tm="100000">
                                          <p:val>
                                            <p:strVal val="#ppt_y"/>
                                          </p:val>
                                        </p:tav>
                                      </p:tavLst>
                                    </p:anim>
                                  </p:childTnLst>
                                </p:cTn>
                              </p:par>
                            </p:childTnLst>
                          </p:cTn>
                        </p:par>
                        <p:par>
                          <p:cTn id="39" fill="hold">
                            <p:stCondLst>
                              <p:cond delay="4750"/>
                            </p:stCondLst>
                            <p:childTnLst>
                              <p:par>
                                <p:cTn id="40" presetID="49" presetClass="entr" presetSubtype="0" decel="100000" fill="hold" nodeType="afterEffect">
                                  <p:stCondLst>
                                    <p:cond delay="0"/>
                                  </p:stCondLst>
                                  <p:childTnLst>
                                    <p:set>
                                      <p:cBhvr>
                                        <p:cTn id="41" dur="1" fill="hold">
                                          <p:stCondLst>
                                            <p:cond delay="0"/>
                                          </p:stCondLst>
                                        </p:cTn>
                                        <p:tgtEl>
                                          <p:spTgt spid="13"/>
                                        </p:tgtEl>
                                        <p:attrNameLst>
                                          <p:attrName>style.visibility</p:attrName>
                                        </p:attrNameLst>
                                      </p:cBhvr>
                                      <p:to>
                                        <p:strVal val="visible"/>
                                      </p:to>
                                    </p:set>
                                    <p:anim calcmode="lin" valueType="num">
                                      <p:cBhvr>
                                        <p:cTn id="42" dur="500" fill="hold"/>
                                        <p:tgtEl>
                                          <p:spTgt spid="13"/>
                                        </p:tgtEl>
                                        <p:attrNameLst>
                                          <p:attrName>ppt_w</p:attrName>
                                        </p:attrNameLst>
                                      </p:cBhvr>
                                      <p:tavLst>
                                        <p:tav tm="0">
                                          <p:val>
                                            <p:fltVal val="0"/>
                                          </p:val>
                                        </p:tav>
                                        <p:tav tm="100000">
                                          <p:val>
                                            <p:strVal val="#ppt_w"/>
                                          </p:val>
                                        </p:tav>
                                      </p:tavLst>
                                    </p:anim>
                                    <p:anim calcmode="lin" valueType="num">
                                      <p:cBhvr>
                                        <p:cTn id="43" dur="500" fill="hold"/>
                                        <p:tgtEl>
                                          <p:spTgt spid="13"/>
                                        </p:tgtEl>
                                        <p:attrNameLst>
                                          <p:attrName>ppt_h</p:attrName>
                                        </p:attrNameLst>
                                      </p:cBhvr>
                                      <p:tavLst>
                                        <p:tav tm="0">
                                          <p:val>
                                            <p:fltVal val="0"/>
                                          </p:val>
                                        </p:tav>
                                        <p:tav tm="100000">
                                          <p:val>
                                            <p:strVal val="#ppt_h"/>
                                          </p:val>
                                        </p:tav>
                                      </p:tavLst>
                                    </p:anim>
                                    <p:anim calcmode="lin" valueType="num">
                                      <p:cBhvr>
                                        <p:cTn id="44" dur="500" fill="hold"/>
                                        <p:tgtEl>
                                          <p:spTgt spid="13"/>
                                        </p:tgtEl>
                                        <p:attrNameLst>
                                          <p:attrName>style.rotation</p:attrName>
                                        </p:attrNameLst>
                                      </p:cBhvr>
                                      <p:tavLst>
                                        <p:tav tm="0">
                                          <p:val>
                                            <p:fltVal val="360"/>
                                          </p:val>
                                        </p:tav>
                                        <p:tav tm="100000">
                                          <p:val>
                                            <p:fltVal val="0"/>
                                          </p:val>
                                        </p:tav>
                                      </p:tavLst>
                                    </p:anim>
                                    <p:animEffect transition="in" filter="fade">
                                      <p:cBhvr>
                                        <p:cTn id="45" dur="500"/>
                                        <p:tgtEl>
                                          <p:spTgt spid="13"/>
                                        </p:tgtEl>
                                      </p:cBhvr>
                                    </p:animEffect>
                                  </p:childTnLst>
                                </p:cTn>
                              </p:par>
                            </p:childTnLst>
                          </p:cTn>
                        </p:par>
                        <p:par>
                          <p:cTn id="46" fill="hold">
                            <p:stCondLst>
                              <p:cond delay="5250"/>
                            </p:stCondLst>
                            <p:childTnLst>
                              <p:par>
                                <p:cTn id="47" presetID="49" presetClass="entr" presetSubtype="0" decel="100000" fill="hold" grpId="0" nodeType="afterEffect">
                                  <p:stCondLst>
                                    <p:cond delay="0"/>
                                  </p:stCondLst>
                                  <p:childTnLst>
                                    <p:set>
                                      <p:cBhvr>
                                        <p:cTn id="48" dur="1" fill="hold">
                                          <p:stCondLst>
                                            <p:cond delay="0"/>
                                          </p:stCondLst>
                                        </p:cTn>
                                        <p:tgtEl>
                                          <p:spTgt spid="16"/>
                                        </p:tgtEl>
                                        <p:attrNameLst>
                                          <p:attrName>style.visibility</p:attrName>
                                        </p:attrNameLst>
                                      </p:cBhvr>
                                      <p:to>
                                        <p:strVal val="visible"/>
                                      </p:to>
                                    </p:set>
                                    <p:anim calcmode="lin" valueType="num">
                                      <p:cBhvr>
                                        <p:cTn id="49" dur="500" fill="hold"/>
                                        <p:tgtEl>
                                          <p:spTgt spid="16"/>
                                        </p:tgtEl>
                                        <p:attrNameLst>
                                          <p:attrName>ppt_w</p:attrName>
                                        </p:attrNameLst>
                                      </p:cBhvr>
                                      <p:tavLst>
                                        <p:tav tm="0">
                                          <p:val>
                                            <p:fltVal val="0"/>
                                          </p:val>
                                        </p:tav>
                                        <p:tav tm="100000">
                                          <p:val>
                                            <p:strVal val="#ppt_w"/>
                                          </p:val>
                                        </p:tav>
                                      </p:tavLst>
                                    </p:anim>
                                    <p:anim calcmode="lin" valueType="num">
                                      <p:cBhvr>
                                        <p:cTn id="50" dur="500" fill="hold"/>
                                        <p:tgtEl>
                                          <p:spTgt spid="16"/>
                                        </p:tgtEl>
                                        <p:attrNameLst>
                                          <p:attrName>ppt_h</p:attrName>
                                        </p:attrNameLst>
                                      </p:cBhvr>
                                      <p:tavLst>
                                        <p:tav tm="0">
                                          <p:val>
                                            <p:fltVal val="0"/>
                                          </p:val>
                                        </p:tav>
                                        <p:tav tm="100000">
                                          <p:val>
                                            <p:strVal val="#ppt_h"/>
                                          </p:val>
                                        </p:tav>
                                      </p:tavLst>
                                    </p:anim>
                                    <p:anim calcmode="lin" valueType="num">
                                      <p:cBhvr>
                                        <p:cTn id="51" dur="500" fill="hold"/>
                                        <p:tgtEl>
                                          <p:spTgt spid="16"/>
                                        </p:tgtEl>
                                        <p:attrNameLst>
                                          <p:attrName>style.rotation</p:attrName>
                                        </p:attrNameLst>
                                      </p:cBhvr>
                                      <p:tavLst>
                                        <p:tav tm="0">
                                          <p:val>
                                            <p:fltVal val="360"/>
                                          </p:val>
                                        </p:tav>
                                        <p:tav tm="100000">
                                          <p:val>
                                            <p:fltVal val="0"/>
                                          </p:val>
                                        </p:tav>
                                      </p:tavLst>
                                    </p:anim>
                                    <p:animEffect transition="in" filter="fade">
                                      <p:cBhvr>
                                        <p:cTn id="52"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p:bldP spid="5" grpId="0" animBg="1"/>
      <p:bldP spid="6" grpId="0"/>
      <p:bldP spid="16" grpId="0"/>
      <p:bldP spid="18"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圆角矩形 16"/>
          <p:cNvSpPr/>
          <p:nvPr/>
        </p:nvSpPr>
        <p:spPr>
          <a:xfrm>
            <a:off x="838200" y="949912"/>
            <a:ext cx="7391401" cy="2565058"/>
          </a:xfrm>
          <a:prstGeom prst="roundRect">
            <a:avLst>
              <a:gd name="adj" fmla="val 12869"/>
            </a:avLst>
          </a:prstGeom>
          <a:noFill/>
          <a:ln w="25400">
            <a:noFill/>
            <a:prstDash val="sysDash"/>
          </a:ln>
          <a:effectLst/>
        </p:spPr>
        <p:style>
          <a:lnRef idx="1">
            <a:schemeClr val="accent2"/>
          </a:lnRef>
          <a:fillRef idx="3">
            <a:schemeClr val="accent2"/>
          </a:fillRef>
          <a:effectRef idx="2">
            <a:schemeClr val="accent2"/>
          </a:effectRef>
          <a:fontRef idx="minor">
            <a:schemeClr val="lt1"/>
          </a:fontRef>
        </p:style>
        <p:txBody>
          <a:bodyPr anchor="ctr"/>
          <a:lstStyle/>
          <a:p>
            <a:pPr marL="0" lvl="2" algn="ctr" eaLnBrk="0" fontAlgn="ctr" hangingPunct="0">
              <a:spcBef>
                <a:spcPts val="0"/>
              </a:spcBef>
              <a:spcAft>
                <a:spcPts val="0"/>
              </a:spcAft>
              <a:buClr>
                <a:srgbClr val="FF0000"/>
              </a:buClr>
              <a:buSzPct val="70000"/>
              <a:tabLst>
                <a:tab pos="136525" algn="l"/>
              </a:tabLst>
              <a:defRPr/>
            </a:pPr>
            <a:endParaRPr lang="zh-CN" altLang="en-US" sz="1600" b="1" dirty="0">
              <a:solidFill>
                <a:schemeClr val="bg1"/>
              </a:solidFill>
              <a:effectLst/>
              <a:latin typeface="微软雅黑" pitchFamily="34" charset="-122"/>
              <a:ea typeface="微软雅黑" pitchFamily="34" charset="-122"/>
            </a:endParaRPr>
          </a:p>
        </p:txBody>
      </p:sp>
      <p:sp>
        <p:nvSpPr>
          <p:cNvPr id="18" name="圆角矩形 17"/>
          <p:cNvSpPr/>
          <p:nvPr/>
        </p:nvSpPr>
        <p:spPr bwMode="auto">
          <a:xfrm>
            <a:off x="1046275" y="1669347"/>
            <a:ext cx="2235976" cy="1644100"/>
          </a:xfrm>
          <a:prstGeom prst="roundRect">
            <a:avLst>
              <a:gd name="adj" fmla="val 0"/>
            </a:avLst>
          </a:prstGeom>
          <a:gradFill flip="none" rotWithShape="1">
            <a:gsLst>
              <a:gs pos="0">
                <a:schemeClr val="bg1">
                  <a:lumMod val="75000"/>
                </a:schemeClr>
              </a:gs>
              <a:gs pos="100000">
                <a:schemeClr val="bg1">
                  <a:lumMod val="95000"/>
                </a:schemeClr>
              </a:gs>
            </a:gsLst>
            <a:lin ang="13500000" scaled="1"/>
            <a:tileRect/>
          </a:gradFill>
          <a:ln w="25400">
            <a:noFill/>
          </a:ln>
          <a:effectLst/>
          <a:scene3d>
            <a:camera prst="orthographicFront">
              <a:rot lat="0" lon="0" rev="0"/>
            </a:camera>
            <a:lightRig rig="balanced" dir="t">
              <a:rot lat="0" lon="0" rev="8700000"/>
            </a:lightRig>
          </a:scene3d>
          <a:sp3d>
            <a:bevelT w="95250" h="12700"/>
          </a:sp3d>
        </p:spPr>
        <p:style>
          <a:lnRef idx="1">
            <a:schemeClr val="accent2"/>
          </a:lnRef>
          <a:fillRef idx="3">
            <a:schemeClr val="accent2"/>
          </a:fillRef>
          <a:effectRef idx="2">
            <a:schemeClr val="accent2"/>
          </a:effectRef>
          <a:fontRef idx="minor">
            <a:schemeClr val="lt1"/>
          </a:fontRef>
        </p:style>
        <p:txBody>
          <a:bodyPr anchor="ctr">
            <a:sp3d/>
          </a:bodyPr>
          <a:lstStyle/>
          <a:p>
            <a:pPr marL="0" lvl="2" algn="ctr" eaLnBrk="0" fontAlgn="ctr" hangingPunct="0">
              <a:buClr>
                <a:srgbClr val="FF0000"/>
              </a:buClr>
              <a:buSzPct val="70000"/>
              <a:buFont typeface="Wingdings" pitchFamily="2" charset="2"/>
              <a:buChar char="u"/>
              <a:tabLst>
                <a:tab pos="136525" algn="l"/>
              </a:tabLst>
            </a:pPr>
            <a:endParaRPr lang="zh-CN" altLang="en-US" sz="1600" b="1">
              <a:solidFill>
                <a:schemeClr val="bg1"/>
              </a:solidFill>
              <a:latin typeface="微软雅黑" pitchFamily="34" charset="-122"/>
              <a:ea typeface="微软雅黑" pitchFamily="34" charset="-122"/>
            </a:endParaRPr>
          </a:p>
        </p:txBody>
      </p:sp>
      <p:sp>
        <p:nvSpPr>
          <p:cNvPr id="19" name="圆角矩形 18"/>
          <p:cNvSpPr/>
          <p:nvPr/>
        </p:nvSpPr>
        <p:spPr bwMode="auto">
          <a:xfrm>
            <a:off x="5771843" y="1669347"/>
            <a:ext cx="2235976" cy="1644100"/>
          </a:xfrm>
          <a:prstGeom prst="roundRect">
            <a:avLst>
              <a:gd name="adj" fmla="val 0"/>
            </a:avLst>
          </a:prstGeom>
          <a:gradFill flip="none" rotWithShape="1">
            <a:gsLst>
              <a:gs pos="0">
                <a:schemeClr val="bg1">
                  <a:lumMod val="75000"/>
                </a:schemeClr>
              </a:gs>
              <a:gs pos="100000">
                <a:schemeClr val="bg1">
                  <a:lumMod val="95000"/>
                </a:schemeClr>
              </a:gs>
            </a:gsLst>
            <a:lin ang="13500000" scaled="1"/>
            <a:tileRect/>
          </a:gradFill>
          <a:ln w="25400">
            <a:noFill/>
          </a:ln>
          <a:effectLst/>
          <a:scene3d>
            <a:camera prst="orthographicFront">
              <a:rot lat="0" lon="0" rev="0"/>
            </a:camera>
            <a:lightRig rig="balanced" dir="t">
              <a:rot lat="0" lon="0" rev="8700000"/>
            </a:lightRig>
          </a:scene3d>
          <a:sp3d>
            <a:bevelT w="95250" h="12700"/>
          </a:sp3d>
        </p:spPr>
        <p:style>
          <a:lnRef idx="1">
            <a:schemeClr val="accent2"/>
          </a:lnRef>
          <a:fillRef idx="3">
            <a:schemeClr val="accent2"/>
          </a:fillRef>
          <a:effectRef idx="2">
            <a:schemeClr val="accent2"/>
          </a:effectRef>
          <a:fontRef idx="minor">
            <a:schemeClr val="lt1"/>
          </a:fontRef>
        </p:style>
        <p:txBody>
          <a:bodyPr anchor="ctr">
            <a:sp3d/>
          </a:bodyPr>
          <a:lstStyle/>
          <a:p>
            <a:pPr marL="0" lvl="2" algn="ctr" eaLnBrk="0" fontAlgn="ctr" hangingPunct="0">
              <a:buClr>
                <a:srgbClr val="FF0000"/>
              </a:buClr>
              <a:buSzPct val="70000"/>
              <a:buFont typeface="Wingdings" pitchFamily="2" charset="2"/>
              <a:buChar char="u"/>
              <a:tabLst>
                <a:tab pos="136525" algn="l"/>
              </a:tabLst>
            </a:pPr>
            <a:endParaRPr lang="zh-CN" altLang="en-US" sz="1600" b="1">
              <a:solidFill>
                <a:schemeClr val="bg1"/>
              </a:solidFill>
              <a:latin typeface="微软雅黑" pitchFamily="34" charset="-122"/>
              <a:ea typeface="微软雅黑" pitchFamily="34" charset="-122"/>
            </a:endParaRPr>
          </a:p>
        </p:txBody>
      </p:sp>
      <p:sp>
        <p:nvSpPr>
          <p:cNvPr id="20" name="矩形 26"/>
          <p:cNvSpPr>
            <a:spLocks noChangeArrowheads="1"/>
          </p:cNvSpPr>
          <p:nvPr/>
        </p:nvSpPr>
        <p:spPr bwMode="auto">
          <a:xfrm>
            <a:off x="6158342" y="1937365"/>
            <a:ext cx="2014058" cy="830997"/>
          </a:xfrm>
          <a:prstGeom prst="rect">
            <a:avLst/>
          </a:prstGeom>
          <a:noFill/>
          <a:ln w="9525">
            <a:noFill/>
            <a:miter lim="800000"/>
            <a:headEnd/>
            <a:tailEnd/>
          </a:ln>
          <a:effectLst/>
        </p:spPr>
        <p:txBody>
          <a:bodyPr>
            <a:spAutoFit/>
          </a:bodyPr>
          <a:lstStyle/>
          <a:p>
            <a:r>
              <a:rPr lang="zh-CN" altLang="en-US" sz="1200" dirty="0">
                <a:solidFill>
                  <a:schemeClr val="accent2">
                    <a:lumMod val="50000"/>
                  </a:schemeClr>
                </a:solidFill>
                <a:effectLst/>
                <a:latin typeface="微软雅黑" pitchFamily="34" charset="-122"/>
                <a:ea typeface="微软雅黑" pitchFamily="34" charset="-122"/>
              </a:rPr>
              <a:t>这里请输入文本信息</a:t>
            </a:r>
            <a:endParaRPr lang="en-US" altLang="zh-CN" sz="1200" dirty="0">
              <a:solidFill>
                <a:schemeClr val="accent2">
                  <a:lumMod val="50000"/>
                </a:schemeClr>
              </a:solidFill>
              <a:effectLst/>
              <a:latin typeface="微软雅黑" pitchFamily="34" charset="-122"/>
              <a:ea typeface="微软雅黑" pitchFamily="34" charset="-122"/>
            </a:endParaRPr>
          </a:p>
          <a:p>
            <a:r>
              <a:rPr lang="zh-CN" altLang="en-US" sz="1200" dirty="0">
                <a:solidFill>
                  <a:schemeClr val="accent2">
                    <a:lumMod val="50000"/>
                  </a:schemeClr>
                </a:solidFill>
                <a:effectLst/>
                <a:latin typeface="微软雅黑" pitchFamily="34" charset="-122"/>
                <a:ea typeface="微软雅黑" pitchFamily="34" charset="-122"/>
              </a:rPr>
              <a:t>这里请输入文本信息</a:t>
            </a:r>
            <a:endParaRPr lang="en-US" altLang="zh-CN" sz="1200" dirty="0">
              <a:solidFill>
                <a:schemeClr val="accent2">
                  <a:lumMod val="50000"/>
                </a:schemeClr>
              </a:solidFill>
              <a:effectLst/>
              <a:latin typeface="微软雅黑" pitchFamily="34" charset="-122"/>
              <a:ea typeface="微软雅黑" pitchFamily="34" charset="-122"/>
            </a:endParaRPr>
          </a:p>
          <a:p>
            <a:r>
              <a:rPr lang="zh-CN" altLang="en-US" sz="1200" dirty="0">
                <a:solidFill>
                  <a:schemeClr val="accent2">
                    <a:lumMod val="50000"/>
                  </a:schemeClr>
                </a:solidFill>
                <a:effectLst/>
                <a:latin typeface="微软雅黑" pitchFamily="34" charset="-122"/>
                <a:ea typeface="微软雅黑" pitchFamily="34" charset="-122"/>
              </a:rPr>
              <a:t>这里请输入文本信息</a:t>
            </a:r>
            <a:endParaRPr lang="en-US" altLang="zh-CN" sz="1200" dirty="0">
              <a:solidFill>
                <a:schemeClr val="accent2">
                  <a:lumMod val="50000"/>
                </a:schemeClr>
              </a:solidFill>
              <a:effectLst/>
              <a:latin typeface="微软雅黑" pitchFamily="34" charset="-122"/>
              <a:ea typeface="微软雅黑" pitchFamily="34" charset="-122"/>
            </a:endParaRPr>
          </a:p>
          <a:p>
            <a:r>
              <a:rPr lang="zh-CN" altLang="en-US" sz="1200" dirty="0">
                <a:solidFill>
                  <a:schemeClr val="accent2">
                    <a:lumMod val="50000"/>
                  </a:schemeClr>
                </a:solidFill>
                <a:effectLst/>
                <a:latin typeface="微软雅黑" pitchFamily="34" charset="-122"/>
                <a:ea typeface="微软雅黑" pitchFamily="34" charset="-122"/>
              </a:rPr>
              <a:t>这里请输入文本信息</a:t>
            </a:r>
            <a:endParaRPr lang="en-US" altLang="zh-CN" sz="1200" dirty="0">
              <a:solidFill>
                <a:schemeClr val="accent2">
                  <a:lumMod val="50000"/>
                </a:schemeClr>
              </a:solidFill>
              <a:effectLst/>
              <a:latin typeface="微软雅黑" pitchFamily="34" charset="-122"/>
              <a:ea typeface="微软雅黑" pitchFamily="34" charset="-122"/>
            </a:endParaRPr>
          </a:p>
        </p:txBody>
      </p:sp>
      <p:sp>
        <p:nvSpPr>
          <p:cNvPr id="21" name="圆角矩形 20"/>
          <p:cNvSpPr/>
          <p:nvPr/>
        </p:nvSpPr>
        <p:spPr bwMode="auto">
          <a:xfrm>
            <a:off x="3409059" y="1669347"/>
            <a:ext cx="2235976" cy="1644100"/>
          </a:xfrm>
          <a:prstGeom prst="roundRect">
            <a:avLst>
              <a:gd name="adj" fmla="val 0"/>
            </a:avLst>
          </a:prstGeom>
          <a:gradFill flip="none" rotWithShape="1">
            <a:gsLst>
              <a:gs pos="0">
                <a:schemeClr val="bg1">
                  <a:lumMod val="75000"/>
                </a:schemeClr>
              </a:gs>
              <a:gs pos="100000">
                <a:schemeClr val="bg1">
                  <a:lumMod val="95000"/>
                </a:schemeClr>
              </a:gs>
            </a:gsLst>
            <a:lin ang="13500000" scaled="1"/>
            <a:tileRect/>
          </a:gradFill>
          <a:ln w="25400">
            <a:noFill/>
          </a:ln>
          <a:effectLst/>
          <a:scene3d>
            <a:camera prst="orthographicFront">
              <a:rot lat="0" lon="0" rev="0"/>
            </a:camera>
            <a:lightRig rig="balanced" dir="t">
              <a:rot lat="0" lon="0" rev="8700000"/>
            </a:lightRig>
          </a:scene3d>
          <a:sp3d>
            <a:bevelT w="95250" h="12700"/>
          </a:sp3d>
        </p:spPr>
        <p:style>
          <a:lnRef idx="1">
            <a:schemeClr val="accent2"/>
          </a:lnRef>
          <a:fillRef idx="3">
            <a:schemeClr val="accent2"/>
          </a:fillRef>
          <a:effectRef idx="2">
            <a:schemeClr val="accent2"/>
          </a:effectRef>
          <a:fontRef idx="minor">
            <a:schemeClr val="lt1"/>
          </a:fontRef>
        </p:style>
        <p:txBody>
          <a:bodyPr anchor="ctr">
            <a:sp3d/>
          </a:bodyPr>
          <a:lstStyle/>
          <a:p>
            <a:pPr marL="0" lvl="2" algn="ctr" eaLnBrk="0" fontAlgn="ctr" hangingPunct="0">
              <a:buClr>
                <a:srgbClr val="FF0000"/>
              </a:buClr>
              <a:buSzPct val="70000"/>
              <a:buFont typeface="Wingdings" pitchFamily="2" charset="2"/>
              <a:buChar char="u"/>
              <a:tabLst>
                <a:tab pos="136525" algn="l"/>
              </a:tabLst>
            </a:pPr>
            <a:endParaRPr lang="zh-CN" altLang="en-US" sz="1600" b="1">
              <a:solidFill>
                <a:schemeClr val="bg1"/>
              </a:solidFill>
              <a:latin typeface="微软雅黑" pitchFamily="34" charset="-122"/>
              <a:ea typeface="微软雅黑" pitchFamily="34" charset="-122"/>
            </a:endParaRPr>
          </a:p>
        </p:txBody>
      </p:sp>
      <p:sp>
        <p:nvSpPr>
          <p:cNvPr id="22" name="矩形 25"/>
          <p:cNvSpPr>
            <a:spLocks noChangeArrowheads="1"/>
          </p:cNvSpPr>
          <p:nvPr/>
        </p:nvSpPr>
        <p:spPr bwMode="auto">
          <a:xfrm>
            <a:off x="3754233" y="1956777"/>
            <a:ext cx="2095258" cy="830997"/>
          </a:xfrm>
          <a:prstGeom prst="rect">
            <a:avLst/>
          </a:prstGeom>
          <a:noFill/>
          <a:ln w="9525">
            <a:noFill/>
            <a:miter lim="800000"/>
            <a:headEnd/>
            <a:tailEnd/>
          </a:ln>
          <a:effectLst/>
        </p:spPr>
        <p:txBody>
          <a:bodyPr>
            <a:spAutoFit/>
          </a:bodyPr>
          <a:lstStyle/>
          <a:p>
            <a:r>
              <a:rPr lang="zh-CN" altLang="en-US" sz="1200" dirty="0">
                <a:solidFill>
                  <a:schemeClr val="accent2">
                    <a:lumMod val="50000"/>
                  </a:schemeClr>
                </a:solidFill>
                <a:effectLst/>
                <a:latin typeface="微软雅黑" pitchFamily="34" charset="-122"/>
                <a:ea typeface="微软雅黑" pitchFamily="34" charset="-122"/>
              </a:rPr>
              <a:t>这里请输入文本信息</a:t>
            </a:r>
            <a:endParaRPr lang="en-US" altLang="zh-CN" sz="1200" dirty="0">
              <a:solidFill>
                <a:schemeClr val="accent2">
                  <a:lumMod val="50000"/>
                </a:schemeClr>
              </a:solidFill>
              <a:effectLst/>
              <a:latin typeface="微软雅黑" pitchFamily="34" charset="-122"/>
              <a:ea typeface="微软雅黑" pitchFamily="34" charset="-122"/>
            </a:endParaRPr>
          </a:p>
          <a:p>
            <a:r>
              <a:rPr lang="zh-CN" altLang="en-US" sz="1200" dirty="0">
                <a:solidFill>
                  <a:schemeClr val="accent2">
                    <a:lumMod val="50000"/>
                  </a:schemeClr>
                </a:solidFill>
                <a:effectLst/>
                <a:latin typeface="微软雅黑" pitchFamily="34" charset="-122"/>
                <a:ea typeface="微软雅黑" pitchFamily="34" charset="-122"/>
              </a:rPr>
              <a:t>这里请输入文本信息</a:t>
            </a:r>
            <a:endParaRPr lang="en-US" altLang="zh-CN" sz="1200" dirty="0">
              <a:solidFill>
                <a:schemeClr val="accent2">
                  <a:lumMod val="50000"/>
                </a:schemeClr>
              </a:solidFill>
              <a:effectLst/>
              <a:latin typeface="微软雅黑" pitchFamily="34" charset="-122"/>
              <a:ea typeface="微软雅黑" pitchFamily="34" charset="-122"/>
            </a:endParaRPr>
          </a:p>
          <a:p>
            <a:r>
              <a:rPr lang="zh-CN" altLang="en-US" sz="1200" dirty="0">
                <a:solidFill>
                  <a:schemeClr val="accent2">
                    <a:lumMod val="50000"/>
                  </a:schemeClr>
                </a:solidFill>
                <a:effectLst/>
                <a:latin typeface="微软雅黑" pitchFamily="34" charset="-122"/>
                <a:ea typeface="微软雅黑" pitchFamily="34" charset="-122"/>
              </a:rPr>
              <a:t>这里请输入文本信息</a:t>
            </a:r>
            <a:endParaRPr lang="en-US" altLang="zh-CN" sz="1200" dirty="0">
              <a:solidFill>
                <a:schemeClr val="accent2">
                  <a:lumMod val="50000"/>
                </a:schemeClr>
              </a:solidFill>
              <a:effectLst/>
              <a:latin typeface="微软雅黑" pitchFamily="34" charset="-122"/>
              <a:ea typeface="微软雅黑" pitchFamily="34" charset="-122"/>
            </a:endParaRPr>
          </a:p>
          <a:p>
            <a:r>
              <a:rPr lang="zh-CN" altLang="en-US" sz="1200" dirty="0">
                <a:solidFill>
                  <a:schemeClr val="accent2">
                    <a:lumMod val="50000"/>
                  </a:schemeClr>
                </a:solidFill>
                <a:effectLst/>
                <a:latin typeface="微软雅黑" pitchFamily="34" charset="-122"/>
                <a:ea typeface="微软雅黑" pitchFamily="34" charset="-122"/>
              </a:rPr>
              <a:t>这里请输入文本信息</a:t>
            </a:r>
            <a:endParaRPr lang="en-US" altLang="zh-CN" sz="1200" dirty="0">
              <a:solidFill>
                <a:schemeClr val="accent2">
                  <a:lumMod val="50000"/>
                </a:schemeClr>
              </a:solidFill>
              <a:effectLst/>
              <a:latin typeface="微软雅黑" pitchFamily="34" charset="-122"/>
              <a:ea typeface="微软雅黑" pitchFamily="34" charset="-122"/>
            </a:endParaRPr>
          </a:p>
        </p:txBody>
      </p:sp>
      <p:sp>
        <p:nvSpPr>
          <p:cNvPr id="23" name="TextBox 32"/>
          <p:cNvSpPr txBox="1">
            <a:spLocks noChangeArrowheads="1"/>
          </p:cNvSpPr>
          <p:nvPr/>
        </p:nvSpPr>
        <p:spPr bwMode="auto">
          <a:xfrm>
            <a:off x="1441475" y="1967815"/>
            <a:ext cx="1995207" cy="830997"/>
          </a:xfrm>
          <a:prstGeom prst="rect">
            <a:avLst/>
          </a:prstGeom>
          <a:noFill/>
          <a:ln w="9525">
            <a:noFill/>
            <a:miter lim="800000"/>
            <a:headEnd/>
            <a:tailEnd/>
          </a:ln>
          <a:effectLst/>
        </p:spPr>
        <p:txBody>
          <a:bodyPr>
            <a:spAutoFit/>
          </a:bodyPr>
          <a:lstStyle/>
          <a:p>
            <a:r>
              <a:rPr lang="zh-CN" altLang="en-US" sz="1200" dirty="0">
                <a:solidFill>
                  <a:schemeClr val="accent2">
                    <a:lumMod val="50000"/>
                  </a:schemeClr>
                </a:solidFill>
                <a:effectLst/>
                <a:latin typeface="微软雅黑" pitchFamily="34" charset="-122"/>
                <a:ea typeface="微软雅黑" pitchFamily="34" charset="-122"/>
              </a:rPr>
              <a:t>这里请输入文本信息</a:t>
            </a:r>
            <a:endParaRPr lang="en-US" altLang="zh-CN" sz="1200" dirty="0">
              <a:solidFill>
                <a:schemeClr val="accent2">
                  <a:lumMod val="50000"/>
                </a:schemeClr>
              </a:solidFill>
              <a:effectLst/>
              <a:latin typeface="微软雅黑" pitchFamily="34" charset="-122"/>
              <a:ea typeface="微软雅黑" pitchFamily="34" charset="-122"/>
            </a:endParaRPr>
          </a:p>
          <a:p>
            <a:r>
              <a:rPr lang="zh-CN" altLang="en-US" sz="1200" dirty="0">
                <a:solidFill>
                  <a:schemeClr val="accent2">
                    <a:lumMod val="50000"/>
                  </a:schemeClr>
                </a:solidFill>
                <a:effectLst/>
                <a:latin typeface="微软雅黑" pitchFamily="34" charset="-122"/>
                <a:ea typeface="微软雅黑" pitchFamily="34" charset="-122"/>
              </a:rPr>
              <a:t>这里请输入文本信息</a:t>
            </a:r>
            <a:endParaRPr lang="en-US" altLang="zh-CN" sz="1200" dirty="0">
              <a:solidFill>
                <a:schemeClr val="accent2">
                  <a:lumMod val="50000"/>
                </a:schemeClr>
              </a:solidFill>
              <a:effectLst/>
              <a:latin typeface="微软雅黑" pitchFamily="34" charset="-122"/>
              <a:ea typeface="微软雅黑" pitchFamily="34" charset="-122"/>
            </a:endParaRPr>
          </a:p>
          <a:p>
            <a:r>
              <a:rPr lang="zh-CN" altLang="en-US" sz="1200" dirty="0">
                <a:solidFill>
                  <a:schemeClr val="accent2">
                    <a:lumMod val="50000"/>
                  </a:schemeClr>
                </a:solidFill>
                <a:effectLst/>
                <a:latin typeface="微软雅黑" pitchFamily="34" charset="-122"/>
                <a:ea typeface="微软雅黑" pitchFamily="34" charset="-122"/>
              </a:rPr>
              <a:t>这里请输入文本信息</a:t>
            </a:r>
            <a:endParaRPr lang="en-US" altLang="zh-CN" sz="1200" dirty="0">
              <a:solidFill>
                <a:schemeClr val="accent2">
                  <a:lumMod val="50000"/>
                </a:schemeClr>
              </a:solidFill>
              <a:effectLst/>
              <a:latin typeface="微软雅黑" pitchFamily="34" charset="-122"/>
              <a:ea typeface="微软雅黑" pitchFamily="34" charset="-122"/>
            </a:endParaRPr>
          </a:p>
          <a:p>
            <a:r>
              <a:rPr lang="zh-CN" altLang="en-US" sz="1200" dirty="0">
                <a:solidFill>
                  <a:schemeClr val="accent2">
                    <a:lumMod val="50000"/>
                  </a:schemeClr>
                </a:solidFill>
                <a:effectLst/>
                <a:latin typeface="微软雅黑" pitchFamily="34" charset="-122"/>
                <a:ea typeface="微软雅黑" pitchFamily="34" charset="-122"/>
              </a:rPr>
              <a:t>这里请输入文本信息</a:t>
            </a:r>
            <a:endParaRPr lang="en-US" altLang="zh-CN" sz="1200" dirty="0">
              <a:solidFill>
                <a:schemeClr val="accent2">
                  <a:lumMod val="50000"/>
                </a:schemeClr>
              </a:solidFill>
              <a:effectLst/>
              <a:latin typeface="微软雅黑" pitchFamily="34" charset="-122"/>
              <a:ea typeface="微软雅黑" pitchFamily="34" charset="-122"/>
            </a:endParaRPr>
          </a:p>
        </p:txBody>
      </p:sp>
      <p:sp>
        <p:nvSpPr>
          <p:cNvPr id="24" name="燕尾形 23"/>
          <p:cNvSpPr/>
          <p:nvPr/>
        </p:nvSpPr>
        <p:spPr>
          <a:xfrm rot="16200000" flipH="1" flipV="1">
            <a:off x="1966973" y="3527621"/>
            <a:ext cx="394584" cy="526112"/>
          </a:xfrm>
          <a:prstGeom prst="chevron">
            <a:avLst>
              <a:gd name="adj" fmla="val 39402"/>
            </a:avLst>
          </a:prstGeom>
          <a:gradFill flip="none" rotWithShape="1">
            <a:gsLst>
              <a:gs pos="0">
                <a:srgbClr val="0099FF"/>
              </a:gs>
              <a:gs pos="90000">
                <a:srgbClr val="005FFA"/>
              </a:gs>
            </a:gsLst>
            <a:lin ang="0" scaled="1"/>
            <a:tileRect/>
          </a:gradFill>
          <a:ln w="25400">
            <a:noFill/>
          </a:ln>
          <a:effectLst/>
          <a:scene3d>
            <a:camera prst="orthographicFront"/>
            <a:lightRig rig="flat" dir="t"/>
          </a:scene3d>
          <a:sp3d extrusionH="304800" contourW="19050">
            <a:bevelT w="101600" prst="convex"/>
            <a:bevelB w="0" h="63500"/>
            <a:contourClr>
              <a:srgbClr val="FFE593"/>
            </a:contourClr>
          </a:sp3d>
        </p:spPr>
        <p:style>
          <a:lnRef idx="1">
            <a:schemeClr val="accent2"/>
          </a:lnRef>
          <a:fillRef idx="3">
            <a:schemeClr val="accent2"/>
          </a:fillRef>
          <a:effectRef idx="2">
            <a:schemeClr val="accent2"/>
          </a:effectRef>
          <a:fontRef idx="minor">
            <a:schemeClr val="lt1"/>
          </a:fontRef>
        </p:style>
        <p:txBody>
          <a:bodyPr anchor="ctr">
            <a:sp3d/>
          </a:bodyPr>
          <a:lstStyle/>
          <a:p>
            <a:pPr algn="ctr" eaLnBrk="0" fontAlgn="ctr" hangingPunct="0">
              <a:spcBef>
                <a:spcPts val="0"/>
              </a:spcBef>
              <a:spcAft>
                <a:spcPts val="0"/>
              </a:spcAft>
              <a:buClr>
                <a:srgbClr val="FF0000"/>
              </a:buClr>
              <a:buSzPct val="70000"/>
              <a:defRPr/>
            </a:pPr>
            <a:endParaRPr lang="zh-CN" altLang="en-US" sz="1600" b="1">
              <a:solidFill>
                <a:schemeClr val="bg1"/>
              </a:solidFill>
              <a:effectLst/>
              <a:latin typeface="微软雅黑" pitchFamily="34" charset="-122"/>
              <a:ea typeface="微软雅黑" pitchFamily="34" charset="-122"/>
            </a:endParaRPr>
          </a:p>
        </p:txBody>
      </p:sp>
      <p:sp>
        <p:nvSpPr>
          <p:cNvPr id="25" name="Rectangle 20"/>
          <p:cNvSpPr>
            <a:spLocks noChangeArrowheads="1"/>
          </p:cNvSpPr>
          <p:nvPr/>
        </p:nvSpPr>
        <p:spPr bwMode="auto">
          <a:xfrm>
            <a:off x="1010026" y="4093523"/>
            <a:ext cx="7089075" cy="494451"/>
          </a:xfrm>
          <a:prstGeom prst="roundRect">
            <a:avLst/>
          </a:prstGeom>
          <a:gradFill>
            <a:gsLst>
              <a:gs pos="0">
                <a:srgbClr val="0099FF"/>
              </a:gs>
              <a:gs pos="90000">
                <a:srgbClr val="005FFA"/>
              </a:gs>
            </a:gsLst>
            <a:lin ang="2700000" scaled="1"/>
          </a:gradFill>
          <a:ln w="25400">
            <a:noFill/>
          </a:ln>
          <a:effectLst/>
          <a:scene3d>
            <a:camera prst="orthographicFront"/>
            <a:lightRig rig="flat" dir="t"/>
          </a:scene3d>
          <a:sp3d contourW="19050">
            <a:bevelT prst="convex"/>
            <a:bevelB w="0" h="0"/>
            <a:contourClr>
              <a:schemeClr val="bg1"/>
            </a:contourClr>
          </a:sp3d>
        </p:spPr>
        <p:style>
          <a:lnRef idx="1">
            <a:schemeClr val="accent2"/>
          </a:lnRef>
          <a:fillRef idx="3">
            <a:schemeClr val="accent2"/>
          </a:fillRef>
          <a:effectRef idx="2">
            <a:schemeClr val="accent2"/>
          </a:effectRef>
          <a:fontRef idx="minor">
            <a:schemeClr val="lt1"/>
          </a:fontRef>
        </p:style>
        <p:txBody>
          <a:bodyPr anchor="ctr">
            <a:sp3d/>
          </a:bodyPr>
          <a:lstStyle/>
          <a:p>
            <a:pPr algn="ctr" eaLnBrk="0" fontAlgn="ctr" hangingPunct="0">
              <a:spcBef>
                <a:spcPts val="0"/>
              </a:spcBef>
              <a:spcAft>
                <a:spcPts val="0"/>
              </a:spcAft>
              <a:buClr>
                <a:srgbClr val="FF0000"/>
              </a:buClr>
              <a:buSzPct val="70000"/>
              <a:defRPr/>
            </a:pPr>
            <a:endParaRPr lang="zh-CN" altLang="en-US" sz="1600" b="1">
              <a:solidFill>
                <a:schemeClr val="bg1"/>
              </a:solidFill>
              <a:effectLst/>
              <a:latin typeface="微软雅黑" pitchFamily="34" charset="-122"/>
              <a:ea typeface="微软雅黑" pitchFamily="34" charset="-122"/>
            </a:endParaRPr>
          </a:p>
        </p:txBody>
      </p:sp>
      <p:sp>
        <p:nvSpPr>
          <p:cNvPr id="26" name="矩形 25"/>
          <p:cNvSpPr/>
          <p:nvPr/>
        </p:nvSpPr>
        <p:spPr bwMode="auto">
          <a:xfrm>
            <a:off x="1587395" y="4180767"/>
            <a:ext cx="5934337" cy="369332"/>
          </a:xfrm>
          <a:prstGeom prst="rect">
            <a:avLst/>
          </a:prstGeom>
          <a:noFill/>
          <a:effectLst/>
          <a:scene3d>
            <a:camera prst="orthographicFront"/>
            <a:lightRig rig="threePt" dir="t"/>
          </a:scene3d>
          <a:sp3d/>
        </p:spPr>
        <p:txBody>
          <a:bodyPr>
            <a:spAutoFit/>
          </a:bodyPr>
          <a:lstStyle/>
          <a:p>
            <a:pPr algn="ctr" fontAlgn="auto">
              <a:spcBef>
                <a:spcPts val="0"/>
              </a:spcBef>
              <a:spcAft>
                <a:spcPts val="0"/>
              </a:spcAft>
              <a:tabLst>
                <a:tab pos="8521700" algn="r"/>
              </a:tabLst>
              <a:defRPr/>
            </a:pPr>
            <a:r>
              <a:rPr lang="zh-CN" altLang="en-US" dirty="0">
                <a:solidFill>
                  <a:schemeClr val="bg1"/>
                </a:solidFill>
                <a:effectLst/>
                <a:latin typeface="微软雅黑" pitchFamily="34" charset="-122"/>
                <a:ea typeface="微软雅黑" pitchFamily="34" charset="-122"/>
              </a:rPr>
              <a:t>这里请输入文本信息</a:t>
            </a:r>
          </a:p>
        </p:txBody>
      </p:sp>
      <p:sp>
        <p:nvSpPr>
          <p:cNvPr id="27" name="燕尾形 26"/>
          <p:cNvSpPr/>
          <p:nvPr/>
        </p:nvSpPr>
        <p:spPr>
          <a:xfrm rot="16200000" flipH="1" flipV="1">
            <a:off x="4329755" y="3527621"/>
            <a:ext cx="394584" cy="526112"/>
          </a:xfrm>
          <a:prstGeom prst="chevron">
            <a:avLst>
              <a:gd name="adj" fmla="val 39402"/>
            </a:avLst>
          </a:prstGeom>
          <a:gradFill flip="none" rotWithShape="1">
            <a:gsLst>
              <a:gs pos="0">
                <a:srgbClr val="0099FF"/>
              </a:gs>
              <a:gs pos="90000">
                <a:srgbClr val="005FFA"/>
              </a:gs>
            </a:gsLst>
            <a:lin ang="0" scaled="1"/>
            <a:tileRect/>
          </a:gradFill>
          <a:ln w="25400">
            <a:noFill/>
          </a:ln>
          <a:effectLst/>
          <a:scene3d>
            <a:camera prst="orthographicFront"/>
            <a:lightRig rig="flat" dir="t"/>
          </a:scene3d>
          <a:sp3d extrusionH="304800" contourW="19050">
            <a:bevelT w="101600" prst="convex"/>
            <a:bevelB w="0" h="63500"/>
            <a:contourClr>
              <a:srgbClr val="FFE593"/>
            </a:contourClr>
          </a:sp3d>
        </p:spPr>
        <p:style>
          <a:lnRef idx="1">
            <a:schemeClr val="accent2"/>
          </a:lnRef>
          <a:fillRef idx="3">
            <a:schemeClr val="accent2"/>
          </a:fillRef>
          <a:effectRef idx="2">
            <a:schemeClr val="accent2"/>
          </a:effectRef>
          <a:fontRef idx="minor">
            <a:schemeClr val="lt1"/>
          </a:fontRef>
        </p:style>
        <p:txBody>
          <a:bodyPr anchor="ctr">
            <a:sp3d/>
          </a:bodyPr>
          <a:lstStyle/>
          <a:p>
            <a:pPr algn="ctr" eaLnBrk="0" fontAlgn="ctr" hangingPunct="0">
              <a:spcBef>
                <a:spcPts val="0"/>
              </a:spcBef>
              <a:spcAft>
                <a:spcPts val="0"/>
              </a:spcAft>
              <a:buClr>
                <a:srgbClr val="FF0000"/>
              </a:buClr>
              <a:buSzPct val="70000"/>
              <a:defRPr/>
            </a:pPr>
            <a:endParaRPr lang="zh-CN" altLang="en-US" sz="1600" b="1">
              <a:solidFill>
                <a:schemeClr val="bg1"/>
              </a:solidFill>
              <a:effectLst/>
              <a:latin typeface="微软雅黑" pitchFamily="34" charset="-122"/>
              <a:ea typeface="微软雅黑" pitchFamily="34" charset="-122"/>
            </a:endParaRPr>
          </a:p>
        </p:txBody>
      </p:sp>
      <p:sp>
        <p:nvSpPr>
          <p:cNvPr id="28" name="燕尾形 27"/>
          <p:cNvSpPr/>
          <p:nvPr/>
        </p:nvSpPr>
        <p:spPr>
          <a:xfrm rot="16200000" flipH="1" flipV="1">
            <a:off x="6692539" y="3527621"/>
            <a:ext cx="394584" cy="526112"/>
          </a:xfrm>
          <a:prstGeom prst="chevron">
            <a:avLst>
              <a:gd name="adj" fmla="val 39402"/>
            </a:avLst>
          </a:prstGeom>
          <a:gradFill flip="none" rotWithShape="1">
            <a:gsLst>
              <a:gs pos="0">
                <a:srgbClr val="0099FF"/>
              </a:gs>
              <a:gs pos="90000">
                <a:srgbClr val="005FFA"/>
              </a:gs>
            </a:gsLst>
            <a:lin ang="0" scaled="1"/>
            <a:tileRect/>
          </a:gradFill>
          <a:ln w="25400">
            <a:noFill/>
          </a:ln>
          <a:effectLst/>
          <a:scene3d>
            <a:camera prst="orthographicFront"/>
            <a:lightRig rig="flat" dir="t"/>
          </a:scene3d>
          <a:sp3d extrusionH="304800" contourW="19050">
            <a:bevelT w="101600" prst="convex"/>
            <a:bevelB w="0" h="63500"/>
            <a:contourClr>
              <a:srgbClr val="FFE593"/>
            </a:contourClr>
          </a:sp3d>
        </p:spPr>
        <p:style>
          <a:lnRef idx="1">
            <a:schemeClr val="accent2"/>
          </a:lnRef>
          <a:fillRef idx="3">
            <a:schemeClr val="accent2"/>
          </a:fillRef>
          <a:effectRef idx="2">
            <a:schemeClr val="accent2"/>
          </a:effectRef>
          <a:fontRef idx="minor">
            <a:schemeClr val="lt1"/>
          </a:fontRef>
        </p:style>
        <p:txBody>
          <a:bodyPr anchor="ctr">
            <a:sp3d/>
          </a:bodyPr>
          <a:lstStyle/>
          <a:p>
            <a:pPr algn="ctr" eaLnBrk="0" fontAlgn="ctr" hangingPunct="0">
              <a:spcBef>
                <a:spcPts val="0"/>
              </a:spcBef>
              <a:spcAft>
                <a:spcPts val="0"/>
              </a:spcAft>
              <a:buClr>
                <a:srgbClr val="FF0000"/>
              </a:buClr>
              <a:buSzPct val="70000"/>
              <a:defRPr/>
            </a:pPr>
            <a:endParaRPr lang="zh-CN" altLang="en-US" sz="1600" b="1">
              <a:solidFill>
                <a:schemeClr val="bg1"/>
              </a:solidFill>
              <a:effectLst/>
              <a:latin typeface="微软雅黑" pitchFamily="34" charset="-122"/>
              <a:ea typeface="微软雅黑" pitchFamily="34" charset="-122"/>
            </a:endParaRPr>
          </a:p>
        </p:txBody>
      </p:sp>
      <p:sp>
        <p:nvSpPr>
          <p:cNvPr id="29" name="圆角矩形 28"/>
          <p:cNvSpPr/>
          <p:nvPr/>
        </p:nvSpPr>
        <p:spPr>
          <a:xfrm>
            <a:off x="3622792" y="1131590"/>
            <a:ext cx="1808510" cy="427466"/>
          </a:xfrm>
          <a:prstGeom prst="roundRect">
            <a:avLst/>
          </a:prstGeom>
          <a:gradFill>
            <a:gsLst>
              <a:gs pos="0">
                <a:srgbClr val="005FFA"/>
              </a:gs>
              <a:gs pos="100000">
                <a:srgbClr val="0099FF"/>
              </a:gs>
            </a:gsLst>
          </a:gradFill>
          <a:ln/>
          <a:effectLst/>
        </p:spPr>
        <p:style>
          <a:lnRef idx="0">
            <a:schemeClr val="accent5"/>
          </a:lnRef>
          <a:fillRef idx="3">
            <a:schemeClr val="accent5"/>
          </a:fillRef>
          <a:effectRef idx="3">
            <a:schemeClr val="accent5"/>
          </a:effectRef>
          <a:fontRef idx="minor">
            <a:schemeClr val="lt1"/>
          </a:fontRef>
        </p:style>
        <p:txBody>
          <a:bodyPr anchor="ctr">
            <a:sp3d/>
          </a:bodyPr>
          <a:lstStyle/>
          <a:p>
            <a:pPr algn="ctr" eaLnBrk="0" fontAlgn="ctr" hangingPunct="0">
              <a:buClr>
                <a:srgbClr val="FF0000"/>
              </a:buClr>
              <a:buSzPct val="70000"/>
              <a:buFont typeface="Wingdings" pitchFamily="2" charset="2"/>
              <a:buChar char="u"/>
            </a:pPr>
            <a:endParaRPr lang="zh-CN" altLang="en-US" sz="1600" b="1">
              <a:solidFill>
                <a:schemeClr val="bg1"/>
              </a:solidFill>
              <a:latin typeface="微软雅黑" pitchFamily="34" charset="-122"/>
              <a:ea typeface="微软雅黑" pitchFamily="34" charset="-122"/>
            </a:endParaRPr>
          </a:p>
        </p:txBody>
      </p:sp>
      <p:sp>
        <p:nvSpPr>
          <p:cNvPr id="30" name="圆角矩形 29"/>
          <p:cNvSpPr/>
          <p:nvPr/>
        </p:nvSpPr>
        <p:spPr>
          <a:xfrm>
            <a:off x="5985576" y="1131590"/>
            <a:ext cx="1808510" cy="427466"/>
          </a:xfrm>
          <a:prstGeom prst="roundRect">
            <a:avLst/>
          </a:prstGeom>
          <a:gradFill>
            <a:gsLst>
              <a:gs pos="0">
                <a:srgbClr val="005FFA"/>
              </a:gs>
              <a:gs pos="100000">
                <a:srgbClr val="0099FF"/>
              </a:gs>
            </a:gsLst>
          </a:gradFill>
          <a:ln/>
          <a:effectLst/>
        </p:spPr>
        <p:style>
          <a:lnRef idx="0">
            <a:schemeClr val="accent5"/>
          </a:lnRef>
          <a:fillRef idx="3">
            <a:schemeClr val="accent5"/>
          </a:fillRef>
          <a:effectRef idx="3">
            <a:schemeClr val="accent5"/>
          </a:effectRef>
          <a:fontRef idx="minor">
            <a:schemeClr val="lt1"/>
          </a:fontRef>
        </p:style>
        <p:txBody>
          <a:bodyPr anchor="ctr">
            <a:sp3d/>
          </a:bodyPr>
          <a:lstStyle/>
          <a:p>
            <a:pPr algn="ctr" eaLnBrk="0" fontAlgn="ctr" hangingPunct="0">
              <a:buClr>
                <a:srgbClr val="FF0000"/>
              </a:buClr>
              <a:buSzPct val="70000"/>
              <a:buFont typeface="Wingdings" pitchFamily="2" charset="2"/>
              <a:buChar char="u"/>
            </a:pPr>
            <a:endParaRPr lang="zh-CN" altLang="en-US" sz="1600" b="1">
              <a:solidFill>
                <a:schemeClr val="bg1"/>
              </a:solidFill>
              <a:latin typeface="微软雅黑" pitchFamily="34" charset="-122"/>
              <a:ea typeface="微软雅黑" pitchFamily="34" charset="-122"/>
            </a:endParaRPr>
          </a:p>
        </p:txBody>
      </p:sp>
      <p:sp>
        <p:nvSpPr>
          <p:cNvPr id="31" name="圆角矩形 30"/>
          <p:cNvSpPr/>
          <p:nvPr/>
        </p:nvSpPr>
        <p:spPr>
          <a:xfrm>
            <a:off x="1260008" y="1131590"/>
            <a:ext cx="1808510" cy="427466"/>
          </a:xfrm>
          <a:prstGeom prst="roundRect">
            <a:avLst/>
          </a:prstGeom>
          <a:gradFill>
            <a:gsLst>
              <a:gs pos="0">
                <a:srgbClr val="005FFA"/>
              </a:gs>
              <a:gs pos="100000">
                <a:srgbClr val="0099FF"/>
              </a:gs>
            </a:gsLst>
          </a:gradFill>
          <a:ln/>
          <a:effectLst/>
        </p:spPr>
        <p:style>
          <a:lnRef idx="0">
            <a:schemeClr val="accent5"/>
          </a:lnRef>
          <a:fillRef idx="3">
            <a:schemeClr val="accent5"/>
          </a:fillRef>
          <a:effectRef idx="3">
            <a:schemeClr val="accent5"/>
          </a:effectRef>
          <a:fontRef idx="minor">
            <a:schemeClr val="lt1"/>
          </a:fontRef>
        </p:style>
        <p:txBody>
          <a:bodyPr anchor="ctr">
            <a:sp3d/>
          </a:bodyPr>
          <a:lstStyle/>
          <a:p>
            <a:pPr algn="ctr" eaLnBrk="0" fontAlgn="ctr" hangingPunct="0">
              <a:spcBef>
                <a:spcPts val="0"/>
              </a:spcBef>
              <a:spcAft>
                <a:spcPts val="0"/>
              </a:spcAft>
              <a:buClr>
                <a:srgbClr val="FF0000"/>
              </a:buClr>
              <a:buSzPct val="70000"/>
              <a:buFont typeface="Wingdings" pitchFamily="2" charset="2"/>
              <a:buChar char="u"/>
              <a:defRPr/>
            </a:pPr>
            <a:endParaRPr lang="zh-CN" altLang="en-US" sz="1600" b="1">
              <a:solidFill>
                <a:schemeClr val="bg1"/>
              </a:solidFill>
              <a:effectLst/>
              <a:latin typeface="微软雅黑" pitchFamily="34" charset="-122"/>
              <a:ea typeface="微软雅黑" pitchFamily="34" charset="-122"/>
            </a:endParaRPr>
          </a:p>
        </p:txBody>
      </p:sp>
      <p:sp>
        <p:nvSpPr>
          <p:cNvPr id="32" name="矩形 31"/>
          <p:cNvSpPr>
            <a:spLocks noChangeArrowheads="1"/>
          </p:cNvSpPr>
          <p:nvPr/>
        </p:nvSpPr>
        <p:spPr bwMode="auto">
          <a:xfrm>
            <a:off x="1361301" y="1176046"/>
            <a:ext cx="1605924" cy="338554"/>
          </a:xfrm>
          <a:prstGeom prst="rect">
            <a:avLst/>
          </a:prstGeom>
          <a:noFill/>
          <a:ln>
            <a:noFill/>
          </a:ln>
          <a:effectLst/>
          <a:scene3d>
            <a:camera prst="orthographicFront"/>
            <a:lightRig rig="threePt" dir="t"/>
          </a:scene3d>
          <a:sp3d/>
        </p:spPr>
        <p:txBody>
          <a:bodyPr>
            <a:spAutoFit/>
          </a:bodyPr>
          <a:lstStyle/>
          <a:p>
            <a:pPr algn="ctr" fontAlgn="auto">
              <a:spcBef>
                <a:spcPts val="0"/>
              </a:spcBef>
              <a:spcAft>
                <a:spcPts val="0"/>
              </a:spcAft>
              <a:defRPr/>
            </a:pPr>
            <a:r>
              <a:rPr lang="zh-CN" altLang="en-US" sz="1600" dirty="0">
                <a:solidFill>
                  <a:schemeClr val="bg1"/>
                </a:solidFill>
                <a:effectLst/>
                <a:latin typeface="微软雅黑" pitchFamily="34" charset="-122"/>
                <a:ea typeface="微软雅黑" pitchFamily="34" charset="-122"/>
              </a:rPr>
              <a:t>添加标题</a:t>
            </a:r>
          </a:p>
        </p:txBody>
      </p:sp>
      <p:sp>
        <p:nvSpPr>
          <p:cNvPr id="33" name="矩形 32"/>
          <p:cNvSpPr>
            <a:spLocks noChangeArrowheads="1"/>
          </p:cNvSpPr>
          <p:nvPr/>
        </p:nvSpPr>
        <p:spPr bwMode="auto">
          <a:xfrm>
            <a:off x="6094489" y="1175936"/>
            <a:ext cx="1605924" cy="338554"/>
          </a:xfrm>
          <a:prstGeom prst="rect">
            <a:avLst/>
          </a:prstGeom>
          <a:noFill/>
          <a:ln>
            <a:noFill/>
          </a:ln>
          <a:effectLst/>
          <a:scene3d>
            <a:camera prst="orthographicFront"/>
            <a:lightRig rig="threePt" dir="t"/>
          </a:scene3d>
          <a:sp3d/>
        </p:spPr>
        <p:txBody>
          <a:bodyPr>
            <a:spAutoFit/>
          </a:bodyPr>
          <a:lstStyle/>
          <a:p>
            <a:pPr algn="ctr" fontAlgn="auto">
              <a:spcBef>
                <a:spcPts val="0"/>
              </a:spcBef>
              <a:spcAft>
                <a:spcPts val="0"/>
              </a:spcAft>
              <a:defRPr/>
            </a:pPr>
            <a:r>
              <a:rPr lang="zh-CN" altLang="en-US" sz="1600" dirty="0">
                <a:solidFill>
                  <a:schemeClr val="bg1"/>
                </a:solidFill>
                <a:effectLst/>
                <a:latin typeface="微软雅黑" pitchFamily="34" charset="-122"/>
                <a:ea typeface="微软雅黑" pitchFamily="34" charset="-122"/>
              </a:rPr>
              <a:t>添加标题</a:t>
            </a:r>
          </a:p>
        </p:txBody>
      </p:sp>
      <p:sp>
        <p:nvSpPr>
          <p:cNvPr id="34" name="矩形 33"/>
          <p:cNvSpPr>
            <a:spLocks noChangeArrowheads="1"/>
          </p:cNvSpPr>
          <p:nvPr/>
        </p:nvSpPr>
        <p:spPr bwMode="auto">
          <a:xfrm>
            <a:off x="3724085" y="1176046"/>
            <a:ext cx="1605924" cy="338554"/>
          </a:xfrm>
          <a:prstGeom prst="rect">
            <a:avLst/>
          </a:prstGeom>
          <a:noFill/>
          <a:ln>
            <a:noFill/>
          </a:ln>
          <a:effectLst/>
          <a:scene3d>
            <a:camera prst="orthographicFront"/>
            <a:lightRig rig="threePt" dir="t"/>
          </a:scene3d>
          <a:sp3d/>
        </p:spPr>
        <p:txBody>
          <a:bodyPr>
            <a:spAutoFit/>
          </a:bodyPr>
          <a:lstStyle/>
          <a:p>
            <a:pPr algn="ctr" fontAlgn="auto">
              <a:spcBef>
                <a:spcPts val="0"/>
              </a:spcBef>
              <a:spcAft>
                <a:spcPts val="0"/>
              </a:spcAft>
              <a:defRPr/>
            </a:pPr>
            <a:r>
              <a:rPr lang="zh-CN" altLang="en-US" sz="1600" dirty="0">
                <a:solidFill>
                  <a:schemeClr val="bg1"/>
                </a:solidFill>
                <a:effectLst/>
                <a:latin typeface="微软雅黑" pitchFamily="34" charset="-122"/>
                <a:ea typeface="微软雅黑" pitchFamily="34" charset="-122"/>
              </a:rPr>
              <a:t>添加标题</a:t>
            </a:r>
          </a:p>
        </p:txBody>
      </p:sp>
      <p:sp>
        <p:nvSpPr>
          <p:cNvPr id="36" name="标题 3"/>
          <p:cNvSpPr txBox="1">
            <a:spLocks/>
          </p:cNvSpPr>
          <p:nvPr/>
        </p:nvSpPr>
        <p:spPr>
          <a:xfrm>
            <a:off x="313184" y="206974"/>
            <a:ext cx="3322712" cy="564576"/>
          </a:xfrm>
          <a:prstGeom prst="rect">
            <a:avLst/>
          </a:prstGeom>
        </p:spPr>
        <p:txBody>
          <a:bodyPr>
            <a:normAutofit fontScale="97500"/>
          </a:bodyPr>
          <a:lstStyle>
            <a:lvl1pPr algn="l" defTabSz="914400" rtl="0" eaLnBrk="1" latinLnBrk="0" hangingPunct="1">
              <a:spcBef>
                <a:spcPct val="0"/>
              </a:spcBef>
              <a:buNone/>
              <a:defRPr sz="2800" kern="1200">
                <a:solidFill>
                  <a:schemeClr val="tx1"/>
                </a:solidFill>
                <a:latin typeface="微软雅黑" pitchFamily="34" charset="-122"/>
                <a:ea typeface="微软雅黑" pitchFamily="34" charset="-122"/>
                <a:cs typeface="+mj-cs"/>
              </a:defRPr>
            </a:lvl1pPr>
          </a:lstStyle>
          <a:p>
            <a:r>
              <a:rPr lang="zh-CN" altLang="en-US" dirty="0">
                <a:solidFill>
                  <a:schemeClr val="tx2">
                    <a:lumMod val="50000"/>
                  </a:schemeClr>
                </a:solidFill>
              </a:rPr>
              <a:t>单击此处添加标题</a:t>
            </a:r>
          </a:p>
        </p:txBody>
      </p:sp>
    </p:spTree>
    <p:extLst>
      <p:ext uri="{BB962C8B-B14F-4D97-AF65-F5344CB8AC3E}">
        <p14:creationId xmlns:p14="http://schemas.microsoft.com/office/powerpoint/2010/main" val="1114102346"/>
      </p:ext>
    </p:extLst>
  </p:cSld>
  <p:clrMapOvr>
    <a:masterClrMapping/>
  </p:clrMapOvr>
  <p:transition spd="med" advClick="0" advTm="100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wipe(left)">
                                      <p:cBhvr>
                                        <p:cTn id="7" dur="750"/>
                                        <p:tgtEl>
                                          <p:spTgt spid="36"/>
                                        </p:tgtEl>
                                      </p:cBhvr>
                                    </p:animEffect>
                                  </p:childTnLst>
                                </p:cTn>
                              </p:par>
                            </p:childTnLst>
                          </p:cTn>
                        </p:par>
                        <p:par>
                          <p:cTn id="8" fill="hold">
                            <p:stCondLst>
                              <p:cond delay="750"/>
                            </p:stCondLst>
                            <p:childTnLst>
                              <p:par>
                                <p:cTn id="9" presetID="37" presetClass="entr" presetSubtype="0" fill="hold" grpId="0" nodeType="afterEffect">
                                  <p:stCondLst>
                                    <p:cond delay="0"/>
                                  </p:stCondLst>
                                  <p:childTnLst>
                                    <p:set>
                                      <p:cBhvr>
                                        <p:cTn id="10" dur="1" fill="hold">
                                          <p:stCondLst>
                                            <p:cond delay="0"/>
                                          </p:stCondLst>
                                        </p:cTn>
                                        <p:tgtEl>
                                          <p:spTgt spid="31"/>
                                        </p:tgtEl>
                                        <p:attrNameLst>
                                          <p:attrName>style.visibility</p:attrName>
                                        </p:attrNameLst>
                                      </p:cBhvr>
                                      <p:to>
                                        <p:strVal val="visible"/>
                                      </p:to>
                                    </p:set>
                                    <p:animEffect transition="in" filter="fade">
                                      <p:cBhvr>
                                        <p:cTn id="11" dur="1000"/>
                                        <p:tgtEl>
                                          <p:spTgt spid="31"/>
                                        </p:tgtEl>
                                      </p:cBhvr>
                                    </p:animEffect>
                                    <p:anim calcmode="lin" valueType="num">
                                      <p:cBhvr>
                                        <p:cTn id="12" dur="1000" fill="hold"/>
                                        <p:tgtEl>
                                          <p:spTgt spid="31"/>
                                        </p:tgtEl>
                                        <p:attrNameLst>
                                          <p:attrName>ppt_x</p:attrName>
                                        </p:attrNameLst>
                                      </p:cBhvr>
                                      <p:tavLst>
                                        <p:tav tm="0">
                                          <p:val>
                                            <p:strVal val="#ppt_x"/>
                                          </p:val>
                                        </p:tav>
                                        <p:tav tm="100000">
                                          <p:val>
                                            <p:strVal val="#ppt_x"/>
                                          </p:val>
                                        </p:tav>
                                      </p:tavLst>
                                    </p:anim>
                                    <p:anim calcmode="lin" valueType="num">
                                      <p:cBhvr>
                                        <p:cTn id="13" dur="900" decel="100000" fill="hold"/>
                                        <p:tgtEl>
                                          <p:spTgt spid="31"/>
                                        </p:tgtEl>
                                        <p:attrNameLst>
                                          <p:attrName>ppt_y</p:attrName>
                                        </p:attrNameLst>
                                      </p:cBhvr>
                                      <p:tavLst>
                                        <p:tav tm="0">
                                          <p:val>
                                            <p:strVal val="#ppt_y+1"/>
                                          </p:val>
                                        </p:tav>
                                        <p:tav tm="100000">
                                          <p:val>
                                            <p:strVal val="#ppt_y-.03"/>
                                          </p:val>
                                        </p:tav>
                                      </p:tavLst>
                                    </p:anim>
                                    <p:anim calcmode="lin" valueType="num">
                                      <p:cBhvr>
                                        <p:cTn id="14" dur="100" accel="100000" fill="hold">
                                          <p:stCondLst>
                                            <p:cond delay="900"/>
                                          </p:stCondLst>
                                        </p:cTn>
                                        <p:tgtEl>
                                          <p:spTgt spid="31"/>
                                        </p:tgtEl>
                                        <p:attrNameLst>
                                          <p:attrName>ppt_y</p:attrName>
                                        </p:attrNameLst>
                                      </p:cBhvr>
                                      <p:tavLst>
                                        <p:tav tm="0">
                                          <p:val>
                                            <p:strVal val="#ppt_y-.03"/>
                                          </p:val>
                                        </p:tav>
                                        <p:tav tm="100000">
                                          <p:val>
                                            <p:strVal val="#ppt_y"/>
                                          </p:val>
                                        </p:tav>
                                      </p:tavLst>
                                    </p:anim>
                                  </p:childTnLst>
                                </p:cTn>
                              </p:par>
                            </p:childTnLst>
                          </p:cTn>
                        </p:par>
                        <p:par>
                          <p:cTn id="15" fill="hold">
                            <p:stCondLst>
                              <p:cond delay="1750"/>
                            </p:stCondLst>
                            <p:childTnLst>
                              <p:par>
                                <p:cTn id="16" presetID="37" presetClass="entr" presetSubtype="0" fill="hold" grpId="0" nodeType="afterEffect">
                                  <p:stCondLst>
                                    <p:cond delay="0"/>
                                  </p:stCondLst>
                                  <p:childTnLst>
                                    <p:set>
                                      <p:cBhvr>
                                        <p:cTn id="17" dur="1" fill="hold">
                                          <p:stCondLst>
                                            <p:cond delay="0"/>
                                          </p:stCondLst>
                                        </p:cTn>
                                        <p:tgtEl>
                                          <p:spTgt spid="29"/>
                                        </p:tgtEl>
                                        <p:attrNameLst>
                                          <p:attrName>style.visibility</p:attrName>
                                        </p:attrNameLst>
                                      </p:cBhvr>
                                      <p:to>
                                        <p:strVal val="visible"/>
                                      </p:to>
                                    </p:set>
                                    <p:animEffect transition="in" filter="fade">
                                      <p:cBhvr>
                                        <p:cTn id="18" dur="1000"/>
                                        <p:tgtEl>
                                          <p:spTgt spid="29"/>
                                        </p:tgtEl>
                                      </p:cBhvr>
                                    </p:animEffect>
                                    <p:anim calcmode="lin" valueType="num">
                                      <p:cBhvr>
                                        <p:cTn id="19" dur="1000" fill="hold"/>
                                        <p:tgtEl>
                                          <p:spTgt spid="29"/>
                                        </p:tgtEl>
                                        <p:attrNameLst>
                                          <p:attrName>ppt_x</p:attrName>
                                        </p:attrNameLst>
                                      </p:cBhvr>
                                      <p:tavLst>
                                        <p:tav tm="0">
                                          <p:val>
                                            <p:strVal val="#ppt_x"/>
                                          </p:val>
                                        </p:tav>
                                        <p:tav tm="100000">
                                          <p:val>
                                            <p:strVal val="#ppt_x"/>
                                          </p:val>
                                        </p:tav>
                                      </p:tavLst>
                                    </p:anim>
                                    <p:anim calcmode="lin" valueType="num">
                                      <p:cBhvr>
                                        <p:cTn id="20" dur="900" decel="100000" fill="hold"/>
                                        <p:tgtEl>
                                          <p:spTgt spid="29"/>
                                        </p:tgtEl>
                                        <p:attrNameLst>
                                          <p:attrName>ppt_y</p:attrName>
                                        </p:attrNameLst>
                                      </p:cBhvr>
                                      <p:tavLst>
                                        <p:tav tm="0">
                                          <p:val>
                                            <p:strVal val="#ppt_y+1"/>
                                          </p:val>
                                        </p:tav>
                                        <p:tav tm="100000">
                                          <p:val>
                                            <p:strVal val="#ppt_y-.03"/>
                                          </p:val>
                                        </p:tav>
                                      </p:tavLst>
                                    </p:anim>
                                    <p:anim calcmode="lin" valueType="num">
                                      <p:cBhvr>
                                        <p:cTn id="21" dur="100" accel="100000" fill="hold">
                                          <p:stCondLst>
                                            <p:cond delay="900"/>
                                          </p:stCondLst>
                                        </p:cTn>
                                        <p:tgtEl>
                                          <p:spTgt spid="29"/>
                                        </p:tgtEl>
                                        <p:attrNameLst>
                                          <p:attrName>ppt_y</p:attrName>
                                        </p:attrNameLst>
                                      </p:cBhvr>
                                      <p:tavLst>
                                        <p:tav tm="0">
                                          <p:val>
                                            <p:strVal val="#ppt_y-.03"/>
                                          </p:val>
                                        </p:tav>
                                        <p:tav tm="100000">
                                          <p:val>
                                            <p:strVal val="#ppt_y"/>
                                          </p:val>
                                        </p:tav>
                                      </p:tavLst>
                                    </p:anim>
                                  </p:childTnLst>
                                </p:cTn>
                              </p:par>
                            </p:childTnLst>
                          </p:cTn>
                        </p:par>
                        <p:par>
                          <p:cTn id="22" fill="hold">
                            <p:stCondLst>
                              <p:cond delay="2750"/>
                            </p:stCondLst>
                            <p:childTnLst>
                              <p:par>
                                <p:cTn id="23" presetID="37" presetClass="entr" presetSubtype="0" fill="hold" grpId="0" nodeType="afterEffect">
                                  <p:stCondLst>
                                    <p:cond delay="0"/>
                                  </p:stCondLst>
                                  <p:childTnLst>
                                    <p:set>
                                      <p:cBhvr>
                                        <p:cTn id="24" dur="1" fill="hold">
                                          <p:stCondLst>
                                            <p:cond delay="0"/>
                                          </p:stCondLst>
                                        </p:cTn>
                                        <p:tgtEl>
                                          <p:spTgt spid="30"/>
                                        </p:tgtEl>
                                        <p:attrNameLst>
                                          <p:attrName>style.visibility</p:attrName>
                                        </p:attrNameLst>
                                      </p:cBhvr>
                                      <p:to>
                                        <p:strVal val="visible"/>
                                      </p:to>
                                    </p:set>
                                    <p:animEffect transition="in" filter="fade">
                                      <p:cBhvr>
                                        <p:cTn id="25" dur="1000"/>
                                        <p:tgtEl>
                                          <p:spTgt spid="30"/>
                                        </p:tgtEl>
                                      </p:cBhvr>
                                    </p:animEffect>
                                    <p:anim calcmode="lin" valueType="num">
                                      <p:cBhvr>
                                        <p:cTn id="26" dur="1000" fill="hold"/>
                                        <p:tgtEl>
                                          <p:spTgt spid="30"/>
                                        </p:tgtEl>
                                        <p:attrNameLst>
                                          <p:attrName>ppt_x</p:attrName>
                                        </p:attrNameLst>
                                      </p:cBhvr>
                                      <p:tavLst>
                                        <p:tav tm="0">
                                          <p:val>
                                            <p:strVal val="#ppt_x"/>
                                          </p:val>
                                        </p:tav>
                                        <p:tav tm="100000">
                                          <p:val>
                                            <p:strVal val="#ppt_x"/>
                                          </p:val>
                                        </p:tav>
                                      </p:tavLst>
                                    </p:anim>
                                    <p:anim calcmode="lin" valueType="num">
                                      <p:cBhvr>
                                        <p:cTn id="27" dur="900" decel="100000" fill="hold"/>
                                        <p:tgtEl>
                                          <p:spTgt spid="30"/>
                                        </p:tgtEl>
                                        <p:attrNameLst>
                                          <p:attrName>ppt_y</p:attrName>
                                        </p:attrNameLst>
                                      </p:cBhvr>
                                      <p:tavLst>
                                        <p:tav tm="0">
                                          <p:val>
                                            <p:strVal val="#ppt_y+1"/>
                                          </p:val>
                                        </p:tav>
                                        <p:tav tm="100000">
                                          <p:val>
                                            <p:strVal val="#ppt_y-.03"/>
                                          </p:val>
                                        </p:tav>
                                      </p:tavLst>
                                    </p:anim>
                                    <p:anim calcmode="lin" valueType="num">
                                      <p:cBhvr>
                                        <p:cTn id="28" dur="100" accel="100000" fill="hold">
                                          <p:stCondLst>
                                            <p:cond delay="900"/>
                                          </p:stCondLst>
                                        </p:cTn>
                                        <p:tgtEl>
                                          <p:spTgt spid="30"/>
                                        </p:tgtEl>
                                        <p:attrNameLst>
                                          <p:attrName>ppt_y</p:attrName>
                                        </p:attrNameLst>
                                      </p:cBhvr>
                                      <p:tavLst>
                                        <p:tav tm="0">
                                          <p:val>
                                            <p:strVal val="#ppt_y-.03"/>
                                          </p:val>
                                        </p:tav>
                                        <p:tav tm="100000">
                                          <p:val>
                                            <p:strVal val="#ppt_y"/>
                                          </p:val>
                                        </p:tav>
                                      </p:tavLst>
                                    </p:anim>
                                  </p:childTnLst>
                                </p:cTn>
                              </p:par>
                            </p:childTnLst>
                          </p:cTn>
                        </p:par>
                        <p:par>
                          <p:cTn id="29" fill="hold">
                            <p:stCondLst>
                              <p:cond delay="3750"/>
                            </p:stCondLst>
                            <p:childTnLst>
                              <p:par>
                                <p:cTn id="30" presetID="12" presetClass="entr" presetSubtype="4" fill="hold" grpId="0" nodeType="afterEffect">
                                  <p:stCondLst>
                                    <p:cond delay="0"/>
                                  </p:stCondLst>
                                  <p:childTnLst>
                                    <p:set>
                                      <p:cBhvr>
                                        <p:cTn id="31" dur="1" fill="hold">
                                          <p:stCondLst>
                                            <p:cond delay="0"/>
                                          </p:stCondLst>
                                        </p:cTn>
                                        <p:tgtEl>
                                          <p:spTgt spid="32"/>
                                        </p:tgtEl>
                                        <p:attrNameLst>
                                          <p:attrName>style.visibility</p:attrName>
                                        </p:attrNameLst>
                                      </p:cBhvr>
                                      <p:to>
                                        <p:strVal val="visible"/>
                                      </p:to>
                                    </p:set>
                                    <p:animEffect transition="in" filter="slide(fromBottom)">
                                      <p:cBhvr>
                                        <p:cTn id="32" dur="500"/>
                                        <p:tgtEl>
                                          <p:spTgt spid="32"/>
                                        </p:tgtEl>
                                      </p:cBhvr>
                                    </p:animEffect>
                                  </p:childTnLst>
                                </p:cTn>
                              </p:par>
                            </p:childTnLst>
                          </p:cTn>
                        </p:par>
                        <p:par>
                          <p:cTn id="33" fill="hold">
                            <p:stCondLst>
                              <p:cond delay="4250"/>
                            </p:stCondLst>
                            <p:childTnLst>
                              <p:par>
                                <p:cTn id="34" presetID="12" presetClass="entr" presetSubtype="4" fill="hold" grpId="0" nodeType="afterEffect">
                                  <p:stCondLst>
                                    <p:cond delay="0"/>
                                  </p:stCondLst>
                                  <p:childTnLst>
                                    <p:set>
                                      <p:cBhvr>
                                        <p:cTn id="35" dur="1" fill="hold">
                                          <p:stCondLst>
                                            <p:cond delay="0"/>
                                          </p:stCondLst>
                                        </p:cTn>
                                        <p:tgtEl>
                                          <p:spTgt spid="34"/>
                                        </p:tgtEl>
                                        <p:attrNameLst>
                                          <p:attrName>style.visibility</p:attrName>
                                        </p:attrNameLst>
                                      </p:cBhvr>
                                      <p:to>
                                        <p:strVal val="visible"/>
                                      </p:to>
                                    </p:set>
                                    <p:animEffect transition="in" filter="slide(fromBottom)">
                                      <p:cBhvr>
                                        <p:cTn id="36" dur="500"/>
                                        <p:tgtEl>
                                          <p:spTgt spid="34"/>
                                        </p:tgtEl>
                                      </p:cBhvr>
                                    </p:animEffect>
                                  </p:childTnLst>
                                </p:cTn>
                              </p:par>
                            </p:childTnLst>
                          </p:cTn>
                        </p:par>
                        <p:par>
                          <p:cTn id="37" fill="hold">
                            <p:stCondLst>
                              <p:cond delay="4750"/>
                            </p:stCondLst>
                            <p:childTnLst>
                              <p:par>
                                <p:cTn id="38" presetID="12" presetClass="entr" presetSubtype="4" fill="hold" grpId="0" nodeType="afterEffect">
                                  <p:stCondLst>
                                    <p:cond delay="0"/>
                                  </p:stCondLst>
                                  <p:childTnLst>
                                    <p:set>
                                      <p:cBhvr>
                                        <p:cTn id="39" dur="1" fill="hold">
                                          <p:stCondLst>
                                            <p:cond delay="0"/>
                                          </p:stCondLst>
                                        </p:cTn>
                                        <p:tgtEl>
                                          <p:spTgt spid="33"/>
                                        </p:tgtEl>
                                        <p:attrNameLst>
                                          <p:attrName>style.visibility</p:attrName>
                                        </p:attrNameLst>
                                      </p:cBhvr>
                                      <p:to>
                                        <p:strVal val="visible"/>
                                      </p:to>
                                    </p:set>
                                    <p:animEffect transition="in" filter="slide(fromBottom)">
                                      <p:cBhvr>
                                        <p:cTn id="40" dur="500"/>
                                        <p:tgtEl>
                                          <p:spTgt spid="33"/>
                                        </p:tgtEl>
                                      </p:cBhvr>
                                    </p:animEffect>
                                  </p:childTnLst>
                                </p:cTn>
                              </p:par>
                            </p:childTnLst>
                          </p:cTn>
                        </p:par>
                        <p:par>
                          <p:cTn id="41" fill="hold">
                            <p:stCondLst>
                              <p:cond delay="5250"/>
                            </p:stCondLst>
                            <p:childTnLst>
                              <p:par>
                                <p:cTn id="42" presetID="23" presetClass="entr" presetSubtype="16" fill="hold" grpId="0" nodeType="afterEffect" nodePh="1">
                                  <p:stCondLst>
                                    <p:cond delay="0"/>
                                  </p:stCondLst>
                                  <p:endCondLst>
                                    <p:cond evt="begin" delay="0">
                                      <p:tn val="42"/>
                                    </p:cond>
                                  </p:endCondLst>
                                  <p:childTnLst>
                                    <p:set>
                                      <p:cBhvr>
                                        <p:cTn id="43" dur="1" fill="hold">
                                          <p:stCondLst>
                                            <p:cond delay="0"/>
                                          </p:stCondLst>
                                        </p:cTn>
                                        <p:tgtEl>
                                          <p:spTgt spid="17"/>
                                        </p:tgtEl>
                                        <p:attrNameLst>
                                          <p:attrName>style.visibility</p:attrName>
                                        </p:attrNameLst>
                                      </p:cBhvr>
                                      <p:to>
                                        <p:strVal val="visible"/>
                                      </p:to>
                                    </p:set>
                                    <p:anim calcmode="lin" valueType="num">
                                      <p:cBhvr>
                                        <p:cTn id="44" dur="1000" fill="hold"/>
                                        <p:tgtEl>
                                          <p:spTgt spid="17"/>
                                        </p:tgtEl>
                                        <p:attrNameLst>
                                          <p:attrName>ppt_w</p:attrName>
                                        </p:attrNameLst>
                                      </p:cBhvr>
                                      <p:tavLst>
                                        <p:tav tm="0">
                                          <p:val>
                                            <p:fltVal val="0"/>
                                          </p:val>
                                        </p:tav>
                                        <p:tav tm="100000">
                                          <p:val>
                                            <p:strVal val="#ppt_w"/>
                                          </p:val>
                                        </p:tav>
                                      </p:tavLst>
                                    </p:anim>
                                    <p:anim calcmode="lin" valueType="num">
                                      <p:cBhvr>
                                        <p:cTn id="45" dur="1000" fill="hold"/>
                                        <p:tgtEl>
                                          <p:spTgt spid="17"/>
                                        </p:tgtEl>
                                        <p:attrNameLst>
                                          <p:attrName>ppt_h</p:attrName>
                                        </p:attrNameLst>
                                      </p:cBhvr>
                                      <p:tavLst>
                                        <p:tav tm="0">
                                          <p:val>
                                            <p:fltVal val="0"/>
                                          </p:val>
                                        </p:tav>
                                        <p:tav tm="100000">
                                          <p:val>
                                            <p:strVal val="#ppt_h"/>
                                          </p:val>
                                        </p:tav>
                                      </p:tavLst>
                                    </p:anim>
                                  </p:childTnLst>
                                </p:cTn>
                              </p:par>
                            </p:childTnLst>
                          </p:cTn>
                        </p:par>
                        <p:par>
                          <p:cTn id="46" fill="hold">
                            <p:stCondLst>
                              <p:cond delay="6250"/>
                            </p:stCondLst>
                            <p:childTnLst>
                              <p:par>
                                <p:cTn id="47" presetID="12" presetClass="entr" presetSubtype="1" fill="hold" grpId="0" nodeType="afterEffect">
                                  <p:stCondLst>
                                    <p:cond delay="0"/>
                                  </p:stCondLst>
                                  <p:childTnLst>
                                    <p:set>
                                      <p:cBhvr>
                                        <p:cTn id="48" dur="1" fill="hold">
                                          <p:stCondLst>
                                            <p:cond delay="0"/>
                                          </p:stCondLst>
                                        </p:cTn>
                                        <p:tgtEl>
                                          <p:spTgt spid="18"/>
                                        </p:tgtEl>
                                        <p:attrNameLst>
                                          <p:attrName>style.visibility</p:attrName>
                                        </p:attrNameLst>
                                      </p:cBhvr>
                                      <p:to>
                                        <p:strVal val="visible"/>
                                      </p:to>
                                    </p:set>
                                    <p:animEffect transition="in" filter="slide(fromTop)">
                                      <p:cBhvr>
                                        <p:cTn id="49" dur="500"/>
                                        <p:tgtEl>
                                          <p:spTgt spid="18"/>
                                        </p:tgtEl>
                                      </p:cBhvr>
                                    </p:animEffect>
                                  </p:childTnLst>
                                </p:cTn>
                              </p:par>
                            </p:childTnLst>
                          </p:cTn>
                        </p:par>
                        <p:par>
                          <p:cTn id="50" fill="hold">
                            <p:stCondLst>
                              <p:cond delay="6750"/>
                            </p:stCondLst>
                            <p:childTnLst>
                              <p:par>
                                <p:cTn id="51" presetID="12" presetClass="entr" presetSubtype="1" fill="hold" grpId="0" nodeType="afterEffect">
                                  <p:stCondLst>
                                    <p:cond delay="0"/>
                                  </p:stCondLst>
                                  <p:childTnLst>
                                    <p:set>
                                      <p:cBhvr>
                                        <p:cTn id="52" dur="1" fill="hold">
                                          <p:stCondLst>
                                            <p:cond delay="0"/>
                                          </p:stCondLst>
                                        </p:cTn>
                                        <p:tgtEl>
                                          <p:spTgt spid="21"/>
                                        </p:tgtEl>
                                        <p:attrNameLst>
                                          <p:attrName>style.visibility</p:attrName>
                                        </p:attrNameLst>
                                      </p:cBhvr>
                                      <p:to>
                                        <p:strVal val="visible"/>
                                      </p:to>
                                    </p:set>
                                    <p:animEffect transition="in" filter="slide(fromTop)">
                                      <p:cBhvr>
                                        <p:cTn id="53" dur="500"/>
                                        <p:tgtEl>
                                          <p:spTgt spid="21"/>
                                        </p:tgtEl>
                                      </p:cBhvr>
                                    </p:animEffect>
                                  </p:childTnLst>
                                </p:cTn>
                              </p:par>
                            </p:childTnLst>
                          </p:cTn>
                        </p:par>
                        <p:par>
                          <p:cTn id="54" fill="hold">
                            <p:stCondLst>
                              <p:cond delay="7250"/>
                            </p:stCondLst>
                            <p:childTnLst>
                              <p:par>
                                <p:cTn id="55" presetID="12" presetClass="entr" presetSubtype="1" fill="hold" grpId="0" nodeType="afterEffect">
                                  <p:stCondLst>
                                    <p:cond delay="0"/>
                                  </p:stCondLst>
                                  <p:childTnLst>
                                    <p:set>
                                      <p:cBhvr>
                                        <p:cTn id="56" dur="1" fill="hold">
                                          <p:stCondLst>
                                            <p:cond delay="0"/>
                                          </p:stCondLst>
                                        </p:cTn>
                                        <p:tgtEl>
                                          <p:spTgt spid="19"/>
                                        </p:tgtEl>
                                        <p:attrNameLst>
                                          <p:attrName>style.visibility</p:attrName>
                                        </p:attrNameLst>
                                      </p:cBhvr>
                                      <p:to>
                                        <p:strVal val="visible"/>
                                      </p:to>
                                    </p:set>
                                    <p:animEffect transition="in" filter="slide(fromTop)">
                                      <p:cBhvr>
                                        <p:cTn id="57" dur="500"/>
                                        <p:tgtEl>
                                          <p:spTgt spid="19"/>
                                        </p:tgtEl>
                                      </p:cBhvr>
                                    </p:animEffect>
                                  </p:childTnLst>
                                </p:cTn>
                              </p:par>
                            </p:childTnLst>
                          </p:cTn>
                        </p:par>
                        <p:par>
                          <p:cTn id="58" fill="hold">
                            <p:stCondLst>
                              <p:cond delay="7750"/>
                            </p:stCondLst>
                            <p:childTnLst>
                              <p:par>
                                <p:cTn id="59" presetID="49" presetClass="entr" presetSubtype="0" decel="100000" fill="hold" grpId="0" nodeType="afterEffect">
                                  <p:stCondLst>
                                    <p:cond delay="0"/>
                                  </p:stCondLst>
                                  <p:childTnLst>
                                    <p:set>
                                      <p:cBhvr>
                                        <p:cTn id="60" dur="1" fill="hold">
                                          <p:stCondLst>
                                            <p:cond delay="0"/>
                                          </p:stCondLst>
                                        </p:cTn>
                                        <p:tgtEl>
                                          <p:spTgt spid="23"/>
                                        </p:tgtEl>
                                        <p:attrNameLst>
                                          <p:attrName>style.visibility</p:attrName>
                                        </p:attrNameLst>
                                      </p:cBhvr>
                                      <p:to>
                                        <p:strVal val="visible"/>
                                      </p:to>
                                    </p:set>
                                    <p:anim calcmode="lin" valueType="num">
                                      <p:cBhvr>
                                        <p:cTn id="61" dur="500" fill="hold"/>
                                        <p:tgtEl>
                                          <p:spTgt spid="23"/>
                                        </p:tgtEl>
                                        <p:attrNameLst>
                                          <p:attrName>ppt_w</p:attrName>
                                        </p:attrNameLst>
                                      </p:cBhvr>
                                      <p:tavLst>
                                        <p:tav tm="0">
                                          <p:val>
                                            <p:fltVal val="0"/>
                                          </p:val>
                                        </p:tav>
                                        <p:tav tm="100000">
                                          <p:val>
                                            <p:strVal val="#ppt_w"/>
                                          </p:val>
                                        </p:tav>
                                      </p:tavLst>
                                    </p:anim>
                                    <p:anim calcmode="lin" valueType="num">
                                      <p:cBhvr>
                                        <p:cTn id="62" dur="500" fill="hold"/>
                                        <p:tgtEl>
                                          <p:spTgt spid="23"/>
                                        </p:tgtEl>
                                        <p:attrNameLst>
                                          <p:attrName>ppt_h</p:attrName>
                                        </p:attrNameLst>
                                      </p:cBhvr>
                                      <p:tavLst>
                                        <p:tav tm="0">
                                          <p:val>
                                            <p:fltVal val="0"/>
                                          </p:val>
                                        </p:tav>
                                        <p:tav tm="100000">
                                          <p:val>
                                            <p:strVal val="#ppt_h"/>
                                          </p:val>
                                        </p:tav>
                                      </p:tavLst>
                                    </p:anim>
                                    <p:anim calcmode="lin" valueType="num">
                                      <p:cBhvr>
                                        <p:cTn id="63" dur="500" fill="hold"/>
                                        <p:tgtEl>
                                          <p:spTgt spid="23"/>
                                        </p:tgtEl>
                                        <p:attrNameLst>
                                          <p:attrName>style.rotation</p:attrName>
                                        </p:attrNameLst>
                                      </p:cBhvr>
                                      <p:tavLst>
                                        <p:tav tm="0">
                                          <p:val>
                                            <p:fltVal val="360"/>
                                          </p:val>
                                        </p:tav>
                                        <p:tav tm="100000">
                                          <p:val>
                                            <p:fltVal val="0"/>
                                          </p:val>
                                        </p:tav>
                                      </p:tavLst>
                                    </p:anim>
                                    <p:animEffect transition="in" filter="fade">
                                      <p:cBhvr>
                                        <p:cTn id="64" dur="500"/>
                                        <p:tgtEl>
                                          <p:spTgt spid="23"/>
                                        </p:tgtEl>
                                      </p:cBhvr>
                                    </p:animEffect>
                                  </p:childTnLst>
                                </p:cTn>
                              </p:par>
                            </p:childTnLst>
                          </p:cTn>
                        </p:par>
                        <p:par>
                          <p:cTn id="65" fill="hold">
                            <p:stCondLst>
                              <p:cond delay="8250"/>
                            </p:stCondLst>
                            <p:childTnLst>
                              <p:par>
                                <p:cTn id="66" presetID="49" presetClass="entr" presetSubtype="0" decel="100000" fill="hold" grpId="0" nodeType="afterEffect">
                                  <p:stCondLst>
                                    <p:cond delay="0"/>
                                  </p:stCondLst>
                                  <p:childTnLst>
                                    <p:set>
                                      <p:cBhvr>
                                        <p:cTn id="67" dur="1" fill="hold">
                                          <p:stCondLst>
                                            <p:cond delay="0"/>
                                          </p:stCondLst>
                                        </p:cTn>
                                        <p:tgtEl>
                                          <p:spTgt spid="22"/>
                                        </p:tgtEl>
                                        <p:attrNameLst>
                                          <p:attrName>style.visibility</p:attrName>
                                        </p:attrNameLst>
                                      </p:cBhvr>
                                      <p:to>
                                        <p:strVal val="visible"/>
                                      </p:to>
                                    </p:set>
                                    <p:anim calcmode="lin" valueType="num">
                                      <p:cBhvr>
                                        <p:cTn id="68" dur="500" fill="hold"/>
                                        <p:tgtEl>
                                          <p:spTgt spid="22"/>
                                        </p:tgtEl>
                                        <p:attrNameLst>
                                          <p:attrName>ppt_w</p:attrName>
                                        </p:attrNameLst>
                                      </p:cBhvr>
                                      <p:tavLst>
                                        <p:tav tm="0">
                                          <p:val>
                                            <p:fltVal val="0"/>
                                          </p:val>
                                        </p:tav>
                                        <p:tav tm="100000">
                                          <p:val>
                                            <p:strVal val="#ppt_w"/>
                                          </p:val>
                                        </p:tav>
                                      </p:tavLst>
                                    </p:anim>
                                    <p:anim calcmode="lin" valueType="num">
                                      <p:cBhvr>
                                        <p:cTn id="69" dur="500" fill="hold"/>
                                        <p:tgtEl>
                                          <p:spTgt spid="22"/>
                                        </p:tgtEl>
                                        <p:attrNameLst>
                                          <p:attrName>ppt_h</p:attrName>
                                        </p:attrNameLst>
                                      </p:cBhvr>
                                      <p:tavLst>
                                        <p:tav tm="0">
                                          <p:val>
                                            <p:fltVal val="0"/>
                                          </p:val>
                                        </p:tav>
                                        <p:tav tm="100000">
                                          <p:val>
                                            <p:strVal val="#ppt_h"/>
                                          </p:val>
                                        </p:tav>
                                      </p:tavLst>
                                    </p:anim>
                                    <p:anim calcmode="lin" valueType="num">
                                      <p:cBhvr>
                                        <p:cTn id="70" dur="500" fill="hold"/>
                                        <p:tgtEl>
                                          <p:spTgt spid="22"/>
                                        </p:tgtEl>
                                        <p:attrNameLst>
                                          <p:attrName>style.rotation</p:attrName>
                                        </p:attrNameLst>
                                      </p:cBhvr>
                                      <p:tavLst>
                                        <p:tav tm="0">
                                          <p:val>
                                            <p:fltVal val="360"/>
                                          </p:val>
                                        </p:tav>
                                        <p:tav tm="100000">
                                          <p:val>
                                            <p:fltVal val="0"/>
                                          </p:val>
                                        </p:tav>
                                      </p:tavLst>
                                    </p:anim>
                                    <p:animEffect transition="in" filter="fade">
                                      <p:cBhvr>
                                        <p:cTn id="71" dur="500"/>
                                        <p:tgtEl>
                                          <p:spTgt spid="22"/>
                                        </p:tgtEl>
                                      </p:cBhvr>
                                    </p:animEffect>
                                  </p:childTnLst>
                                </p:cTn>
                              </p:par>
                            </p:childTnLst>
                          </p:cTn>
                        </p:par>
                        <p:par>
                          <p:cTn id="72" fill="hold">
                            <p:stCondLst>
                              <p:cond delay="8750"/>
                            </p:stCondLst>
                            <p:childTnLst>
                              <p:par>
                                <p:cTn id="73" presetID="49" presetClass="entr" presetSubtype="0" decel="100000" fill="hold" grpId="0" nodeType="afterEffect">
                                  <p:stCondLst>
                                    <p:cond delay="0"/>
                                  </p:stCondLst>
                                  <p:childTnLst>
                                    <p:set>
                                      <p:cBhvr>
                                        <p:cTn id="74" dur="1" fill="hold">
                                          <p:stCondLst>
                                            <p:cond delay="0"/>
                                          </p:stCondLst>
                                        </p:cTn>
                                        <p:tgtEl>
                                          <p:spTgt spid="20"/>
                                        </p:tgtEl>
                                        <p:attrNameLst>
                                          <p:attrName>style.visibility</p:attrName>
                                        </p:attrNameLst>
                                      </p:cBhvr>
                                      <p:to>
                                        <p:strVal val="visible"/>
                                      </p:to>
                                    </p:set>
                                    <p:anim calcmode="lin" valueType="num">
                                      <p:cBhvr>
                                        <p:cTn id="75" dur="500" fill="hold"/>
                                        <p:tgtEl>
                                          <p:spTgt spid="20"/>
                                        </p:tgtEl>
                                        <p:attrNameLst>
                                          <p:attrName>ppt_w</p:attrName>
                                        </p:attrNameLst>
                                      </p:cBhvr>
                                      <p:tavLst>
                                        <p:tav tm="0">
                                          <p:val>
                                            <p:fltVal val="0"/>
                                          </p:val>
                                        </p:tav>
                                        <p:tav tm="100000">
                                          <p:val>
                                            <p:strVal val="#ppt_w"/>
                                          </p:val>
                                        </p:tav>
                                      </p:tavLst>
                                    </p:anim>
                                    <p:anim calcmode="lin" valueType="num">
                                      <p:cBhvr>
                                        <p:cTn id="76" dur="500" fill="hold"/>
                                        <p:tgtEl>
                                          <p:spTgt spid="20"/>
                                        </p:tgtEl>
                                        <p:attrNameLst>
                                          <p:attrName>ppt_h</p:attrName>
                                        </p:attrNameLst>
                                      </p:cBhvr>
                                      <p:tavLst>
                                        <p:tav tm="0">
                                          <p:val>
                                            <p:fltVal val="0"/>
                                          </p:val>
                                        </p:tav>
                                        <p:tav tm="100000">
                                          <p:val>
                                            <p:strVal val="#ppt_h"/>
                                          </p:val>
                                        </p:tav>
                                      </p:tavLst>
                                    </p:anim>
                                    <p:anim calcmode="lin" valueType="num">
                                      <p:cBhvr>
                                        <p:cTn id="77" dur="500" fill="hold"/>
                                        <p:tgtEl>
                                          <p:spTgt spid="20"/>
                                        </p:tgtEl>
                                        <p:attrNameLst>
                                          <p:attrName>style.rotation</p:attrName>
                                        </p:attrNameLst>
                                      </p:cBhvr>
                                      <p:tavLst>
                                        <p:tav tm="0">
                                          <p:val>
                                            <p:fltVal val="360"/>
                                          </p:val>
                                        </p:tav>
                                        <p:tav tm="100000">
                                          <p:val>
                                            <p:fltVal val="0"/>
                                          </p:val>
                                        </p:tav>
                                      </p:tavLst>
                                    </p:anim>
                                    <p:animEffect transition="in" filter="fade">
                                      <p:cBhvr>
                                        <p:cTn id="78" dur="500"/>
                                        <p:tgtEl>
                                          <p:spTgt spid="20"/>
                                        </p:tgtEl>
                                      </p:cBhvr>
                                    </p:animEffect>
                                  </p:childTnLst>
                                </p:cTn>
                              </p:par>
                            </p:childTnLst>
                          </p:cTn>
                        </p:par>
                        <p:par>
                          <p:cTn id="79" fill="hold">
                            <p:stCondLst>
                              <p:cond delay="9250"/>
                            </p:stCondLst>
                            <p:childTnLst>
                              <p:par>
                                <p:cTn id="80" presetID="12" presetClass="entr" presetSubtype="1" fill="hold" grpId="0" nodeType="afterEffect">
                                  <p:stCondLst>
                                    <p:cond delay="0"/>
                                  </p:stCondLst>
                                  <p:childTnLst>
                                    <p:set>
                                      <p:cBhvr>
                                        <p:cTn id="81" dur="1" fill="hold">
                                          <p:stCondLst>
                                            <p:cond delay="0"/>
                                          </p:stCondLst>
                                        </p:cTn>
                                        <p:tgtEl>
                                          <p:spTgt spid="24"/>
                                        </p:tgtEl>
                                        <p:attrNameLst>
                                          <p:attrName>style.visibility</p:attrName>
                                        </p:attrNameLst>
                                      </p:cBhvr>
                                      <p:to>
                                        <p:strVal val="visible"/>
                                      </p:to>
                                    </p:set>
                                    <p:animEffect transition="in" filter="slide(fromTop)">
                                      <p:cBhvr>
                                        <p:cTn id="82" dur="500"/>
                                        <p:tgtEl>
                                          <p:spTgt spid="24"/>
                                        </p:tgtEl>
                                      </p:cBhvr>
                                    </p:animEffect>
                                  </p:childTnLst>
                                </p:cTn>
                              </p:par>
                            </p:childTnLst>
                          </p:cTn>
                        </p:par>
                        <p:par>
                          <p:cTn id="83" fill="hold">
                            <p:stCondLst>
                              <p:cond delay="9750"/>
                            </p:stCondLst>
                            <p:childTnLst>
                              <p:par>
                                <p:cTn id="84" presetID="12" presetClass="entr" presetSubtype="1" fill="hold" grpId="0" nodeType="afterEffect">
                                  <p:stCondLst>
                                    <p:cond delay="0"/>
                                  </p:stCondLst>
                                  <p:childTnLst>
                                    <p:set>
                                      <p:cBhvr>
                                        <p:cTn id="85" dur="1" fill="hold">
                                          <p:stCondLst>
                                            <p:cond delay="0"/>
                                          </p:stCondLst>
                                        </p:cTn>
                                        <p:tgtEl>
                                          <p:spTgt spid="27"/>
                                        </p:tgtEl>
                                        <p:attrNameLst>
                                          <p:attrName>style.visibility</p:attrName>
                                        </p:attrNameLst>
                                      </p:cBhvr>
                                      <p:to>
                                        <p:strVal val="visible"/>
                                      </p:to>
                                    </p:set>
                                    <p:animEffect transition="in" filter="slide(fromTop)">
                                      <p:cBhvr>
                                        <p:cTn id="86" dur="500"/>
                                        <p:tgtEl>
                                          <p:spTgt spid="27"/>
                                        </p:tgtEl>
                                      </p:cBhvr>
                                    </p:animEffect>
                                  </p:childTnLst>
                                </p:cTn>
                              </p:par>
                            </p:childTnLst>
                          </p:cTn>
                        </p:par>
                        <p:par>
                          <p:cTn id="87" fill="hold">
                            <p:stCondLst>
                              <p:cond delay="10250"/>
                            </p:stCondLst>
                            <p:childTnLst>
                              <p:par>
                                <p:cTn id="88" presetID="12" presetClass="entr" presetSubtype="1" fill="hold" grpId="0" nodeType="afterEffect">
                                  <p:stCondLst>
                                    <p:cond delay="0"/>
                                  </p:stCondLst>
                                  <p:childTnLst>
                                    <p:set>
                                      <p:cBhvr>
                                        <p:cTn id="89" dur="1" fill="hold">
                                          <p:stCondLst>
                                            <p:cond delay="0"/>
                                          </p:stCondLst>
                                        </p:cTn>
                                        <p:tgtEl>
                                          <p:spTgt spid="28"/>
                                        </p:tgtEl>
                                        <p:attrNameLst>
                                          <p:attrName>style.visibility</p:attrName>
                                        </p:attrNameLst>
                                      </p:cBhvr>
                                      <p:to>
                                        <p:strVal val="visible"/>
                                      </p:to>
                                    </p:set>
                                    <p:animEffect transition="in" filter="slide(fromTop)">
                                      <p:cBhvr>
                                        <p:cTn id="90" dur="500"/>
                                        <p:tgtEl>
                                          <p:spTgt spid="28"/>
                                        </p:tgtEl>
                                      </p:cBhvr>
                                    </p:animEffect>
                                  </p:childTnLst>
                                </p:cTn>
                              </p:par>
                            </p:childTnLst>
                          </p:cTn>
                        </p:par>
                        <p:par>
                          <p:cTn id="91" fill="hold">
                            <p:stCondLst>
                              <p:cond delay="10750"/>
                            </p:stCondLst>
                            <p:childTnLst>
                              <p:par>
                                <p:cTn id="92" presetID="23" presetClass="entr" presetSubtype="16" fill="hold" grpId="0" nodeType="afterEffect">
                                  <p:stCondLst>
                                    <p:cond delay="0"/>
                                  </p:stCondLst>
                                  <p:childTnLst>
                                    <p:set>
                                      <p:cBhvr>
                                        <p:cTn id="93" dur="1" fill="hold">
                                          <p:stCondLst>
                                            <p:cond delay="0"/>
                                          </p:stCondLst>
                                        </p:cTn>
                                        <p:tgtEl>
                                          <p:spTgt spid="25"/>
                                        </p:tgtEl>
                                        <p:attrNameLst>
                                          <p:attrName>style.visibility</p:attrName>
                                        </p:attrNameLst>
                                      </p:cBhvr>
                                      <p:to>
                                        <p:strVal val="visible"/>
                                      </p:to>
                                    </p:set>
                                    <p:anim calcmode="lin" valueType="num">
                                      <p:cBhvr>
                                        <p:cTn id="94" dur="1000" fill="hold"/>
                                        <p:tgtEl>
                                          <p:spTgt spid="25"/>
                                        </p:tgtEl>
                                        <p:attrNameLst>
                                          <p:attrName>ppt_w</p:attrName>
                                        </p:attrNameLst>
                                      </p:cBhvr>
                                      <p:tavLst>
                                        <p:tav tm="0">
                                          <p:val>
                                            <p:fltVal val="0"/>
                                          </p:val>
                                        </p:tav>
                                        <p:tav tm="100000">
                                          <p:val>
                                            <p:strVal val="#ppt_w"/>
                                          </p:val>
                                        </p:tav>
                                      </p:tavLst>
                                    </p:anim>
                                    <p:anim calcmode="lin" valueType="num">
                                      <p:cBhvr>
                                        <p:cTn id="95" dur="1000" fill="hold"/>
                                        <p:tgtEl>
                                          <p:spTgt spid="25"/>
                                        </p:tgtEl>
                                        <p:attrNameLst>
                                          <p:attrName>ppt_h</p:attrName>
                                        </p:attrNameLst>
                                      </p:cBhvr>
                                      <p:tavLst>
                                        <p:tav tm="0">
                                          <p:val>
                                            <p:fltVal val="0"/>
                                          </p:val>
                                        </p:tav>
                                        <p:tav tm="100000">
                                          <p:val>
                                            <p:strVal val="#ppt_h"/>
                                          </p:val>
                                        </p:tav>
                                      </p:tavLst>
                                    </p:anim>
                                  </p:childTnLst>
                                </p:cTn>
                              </p:par>
                            </p:childTnLst>
                          </p:cTn>
                        </p:par>
                        <p:par>
                          <p:cTn id="96" fill="hold">
                            <p:stCondLst>
                              <p:cond delay="11750"/>
                            </p:stCondLst>
                            <p:childTnLst>
                              <p:par>
                                <p:cTn id="97" presetID="12" presetClass="entr" presetSubtype="4" fill="hold" grpId="0" nodeType="afterEffect">
                                  <p:stCondLst>
                                    <p:cond delay="0"/>
                                  </p:stCondLst>
                                  <p:childTnLst>
                                    <p:set>
                                      <p:cBhvr>
                                        <p:cTn id="98" dur="1" fill="hold">
                                          <p:stCondLst>
                                            <p:cond delay="0"/>
                                          </p:stCondLst>
                                        </p:cTn>
                                        <p:tgtEl>
                                          <p:spTgt spid="26"/>
                                        </p:tgtEl>
                                        <p:attrNameLst>
                                          <p:attrName>style.visibility</p:attrName>
                                        </p:attrNameLst>
                                      </p:cBhvr>
                                      <p:to>
                                        <p:strVal val="visible"/>
                                      </p:to>
                                    </p:set>
                                    <p:animEffect transition="in" filter="slide(fromBottom)">
                                      <p:cBhvr>
                                        <p:cTn id="99"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animBg="1"/>
      <p:bldP spid="19" grpId="0" animBg="1"/>
      <p:bldP spid="20" grpId="0"/>
      <p:bldP spid="21" grpId="0" animBg="1"/>
      <p:bldP spid="22" grpId="0"/>
      <p:bldP spid="23" grpId="0"/>
      <p:bldP spid="24" grpId="0" animBg="1"/>
      <p:bldP spid="25" grpId="0" animBg="1"/>
      <p:bldP spid="26" grpId="0"/>
      <p:bldP spid="27" grpId="0" animBg="1"/>
      <p:bldP spid="28" grpId="0" animBg="1"/>
      <p:bldP spid="29" grpId="0" animBg="1"/>
      <p:bldP spid="30" grpId="0" animBg="1"/>
      <p:bldP spid="31" grpId="0" animBg="1"/>
      <p:bldP spid="32" grpId="0"/>
      <p:bldP spid="33" grpId="0"/>
      <p:bldP spid="34" grpId="0"/>
      <p:bldP spid="36"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60"/>
          <p:cNvSpPr>
            <a:spLocks noChangeArrowheads="1"/>
          </p:cNvSpPr>
          <p:nvPr/>
        </p:nvSpPr>
        <p:spPr bwMode="auto">
          <a:xfrm rot="5400000">
            <a:off x="2862000" y="-1280418"/>
            <a:ext cx="3420000" cy="8100000"/>
          </a:xfrm>
          <a:prstGeom prst="homePlate">
            <a:avLst>
              <a:gd name="adj" fmla="val 28135"/>
            </a:avLst>
          </a:prstGeom>
          <a:solidFill>
            <a:schemeClr val="bg1">
              <a:alpha val="60000"/>
            </a:schemeClr>
          </a:solidFill>
          <a:ln w="25400">
            <a:noFill/>
          </a:ln>
          <a:effectLst>
            <a:outerShdw blurRad="225425" dist="38100" dir="5220000" algn="ctr">
              <a:srgbClr val="000000">
                <a:alpha val="33000"/>
              </a:srgbClr>
            </a:outerShdw>
          </a:effectLst>
          <a:scene3d>
            <a:camera prst="orthographicFront"/>
            <a:lightRig rig="flat" dir="t"/>
          </a:scene3d>
          <a:sp3d contourW="19050">
            <a:bevelT w="101600" prst="artDeco"/>
            <a:bevelB w="0" h="0"/>
            <a:contourClr>
              <a:schemeClr val="bg1"/>
            </a:contourClr>
          </a:sp3d>
        </p:spPr>
        <p:style>
          <a:lnRef idx="1">
            <a:schemeClr val="accent2"/>
          </a:lnRef>
          <a:fillRef idx="3">
            <a:schemeClr val="accent2"/>
          </a:fillRef>
          <a:effectRef idx="2">
            <a:schemeClr val="accent2"/>
          </a:effectRef>
          <a:fontRef idx="minor">
            <a:schemeClr val="lt1"/>
          </a:fontRef>
        </p:style>
        <p:txBody>
          <a:bodyPr anchor="ctr">
            <a:sp3d/>
          </a:bodyPr>
          <a:lstStyle/>
          <a:p>
            <a:pPr marL="0" lvl="2" algn="ctr" eaLnBrk="0" fontAlgn="ctr" hangingPunct="0">
              <a:spcBef>
                <a:spcPts val="0"/>
              </a:spcBef>
              <a:spcAft>
                <a:spcPts val="0"/>
              </a:spcAft>
              <a:buClr>
                <a:srgbClr val="FF0000"/>
              </a:buClr>
              <a:buSzPct val="70000"/>
              <a:buFont typeface="Wingdings" pitchFamily="2" charset="2"/>
              <a:buChar char="u"/>
              <a:tabLst>
                <a:tab pos="136525" algn="l"/>
              </a:tabLst>
              <a:defRPr/>
            </a:pPr>
            <a:endParaRPr lang="zh-CN" altLang="en-US" sz="1400" dirty="0">
              <a:effectLst/>
              <a:latin typeface="微软雅黑" pitchFamily="34" charset="-122"/>
              <a:ea typeface="微软雅黑" pitchFamily="34" charset="-122"/>
            </a:endParaRPr>
          </a:p>
        </p:txBody>
      </p:sp>
      <p:sp>
        <p:nvSpPr>
          <p:cNvPr id="3" name="AutoShape 4"/>
          <p:cNvSpPr>
            <a:spLocks noChangeArrowheads="1"/>
          </p:cNvSpPr>
          <p:nvPr>
            <p:custDataLst>
              <p:tags r:id="rId1"/>
            </p:custDataLst>
          </p:nvPr>
        </p:nvSpPr>
        <p:spPr bwMode="white">
          <a:xfrm>
            <a:off x="845785" y="1709754"/>
            <a:ext cx="2340000" cy="1620000"/>
          </a:xfrm>
          <a:prstGeom prst="roundRect">
            <a:avLst>
              <a:gd name="adj" fmla="val 5304"/>
            </a:avLst>
          </a:prstGeom>
          <a:solidFill>
            <a:schemeClr val="bg1">
              <a:alpha val="60000"/>
            </a:schemeClr>
          </a:solidFill>
          <a:ln w="38100">
            <a:gradFill>
              <a:gsLst>
                <a:gs pos="50000">
                  <a:srgbClr val="0099FF"/>
                </a:gs>
                <a:gs pos="100000">
                  <a:srgbClr val="005FFA"/>
                </a:gs>
              </a:gsLst>
              <a:lin ang="5400000" scaled="0"/>
            </a:gradFill>
          </a:ln>
          <a:effectLst>
            <a:outerShdw blurRad="225425" dist="38100" dir="5220000" algn="ctr">
              <a:srgbClr val="000000">
                <a:alpha val="33000"/>
              </a:srgbClr>
            </a:outerShdw>
          </a:effectLst>
          <a:scene3d>
            <a:camera prst="orthographicFront"/>
            <a:lightRig rig="flat" dir="t"/>
          </a:scene3d>
          <a:sp3d contourW="19050">
            <a:bevelT w="101600" prst="divot"/>
            <a:bevelB w="0" h="0"/>
            <a:contourClr>
              <a:schemeClr val="bg1"/>
            </a:contourClr>
          </a:sp3d>
        </p:spPr>
        <p:style>
          <a:lnRef idx="1">
            <a:schemeClr val="accent2"/>
          </a:lnRef>
          <a:fillRef idx="3">
            <a:schemeClr val="accent2"/>
          </a:fillRef>
          <a:effectRef idx="2">
            <a:schemeClr val="accent2"/>
          </a:effectRef>
          <a:fontRef idx="minor">
            <a:schemeClr val="lt1"/>
          </a:fontRef>
        </p:style>
        <p:txBody>
          <a:bodyPr anchor="ctr">
            <a:sp3d/>
          </a:bodyPr>
          <a:lstStyle/>
          <a:p>
            <a:pPr marL="0" lvl="2" algn="ctr" eaLnBrk="0" fontAlgn="ctr" hangingPunct="0">
              <a:spcBef>
                <a:spcPts val="0"/>
              </a:spcBef>
              <a:spcAft>
                <a:spcPts val="0"/>
              </a:spcAft>
              <a:buClr>
                <a:srgbClr val="FF0000"/>
              </a:buClr>
              <a:buSzPct val="70000"/>
              <a:buFont typeface="Wingdings" pitchFamily="2" charset="2"/>
              <a:buChar char="n"/>
              <a:tabLst>
                <a:tab pos="136525" algn="l"/>
              </a:tabLst>
              <a:defRPr/>
            </a:pPr>
            <a:endParaRPr lang="zh-CN" altLang="en-US" sz="1400" dirty="0">
              <a:solidFill>
                <a:schemeClr val="tx1"/>
              </a:solidFill>
              <a:effectLst/>
              <a:latin typeface="微软雅黑" pitchFamily="34" charset="-122"/>
              <a:ea typeface="微软雅黑" pitchFamily="34" charset="-122"/>
            </a:endParaRPr>
          </a:p>
        </p:txBody>
      </p:sp>
      <p:sp>
        <p:nvSpPr>
          <p:cNvPr id="4" name="AutoShape 4"/>
          <p:cNvSpPr>
            <a:spLocks noChangeArrowheads="1"/>
          </p:cNvSpPr>
          <p:nvPr>
            <p:custDataLst>
              <p:tags r:id="rId2"/>
            </p:custDataLst>
          </p:nvPr>
        </p:nvSpPr>
        <p:spPr bwMode="white">
          <a:xfrm>
            <a:off x="3396997" y="1709754"/>
            <a:ext cx="2340000" cy="1620000"/>
          </a:xfrm>
          <a:prstGeom prst="roundRect">
            <a:avLst>
              <a:gd name="adj" fmla="val 7012"/>
            </a:avLst>
          </a:prstGeom>
          <a:solidFill>
            <a:schemeClr val="bg1">
              <a:alpha val="60000"/>
            </a:schemeClr>
          </a:solidFill>
          <a:ln w="38100">
            <a:gradFill>
              <a:gsLst>
                <a:gs pos="50000">
                  <a:srgbClr val="00DFF6"/>
                </a:gs>
                <a:gs pos="100000">
                  <a:srgbClr val="002774"/>
                </a:gs>
              </a:gsLst>
              <a:lin ang="5400000" scaled="0"/>
            </a:gradFill>
          </a:ln>
          <a:effectLst>
            <a:outerShdw blurRad="225425" dist="38100" dir="5220000" algn="ctr">
              <a:srgbClr val="000000">
                <a:alpha val="33000"/>
              </a:srgbClr>
            </a:outerShdw>
          </a:effectLst>
          <a:scene3d>
            <a:camera prst="orthographicFront"/>
            <a:lightRig rig="flat" dir="t"/>
          </a:scene3d>
          <a:sp3d contourW="19050">
            <a:bevelT w="101600" prst="divot"/>
            <a:bevelB w="0" h="0"/>
            <a:contourClr>
              <a:schemeClr val="bg1"/>
            </a:contourClr>
          </a:sp3d>
        </p:spPr>
        <p:style>
          <a:lnRef idx="1">
            <a:schemeClr val="accent2"/>
          </a:lnRef>
          <a:fillRef idx="3">
            <a:schemeClr val="accent2"/>
          </a:fillRef>
          <a:effectRef idx="2">
            <a:schemeClr val="accent2"/>
          </a:effectRef>
          <a:fontRef idx="minor">
            <a:schemeClr val="lt1"/>
          </a:fontRef>
        </p:style>
        <p:txBody>
          <a:bodyPr anchor="ctr">
            <a:sp3d/>
          </a:bodyPr>
          <a:lstStyle/>
          <a:p>
            <a:pPr marL="0" lvl="2" algn="ctr" eaLnBrk="0" fontAlgn="ctr" hangingPunct="0">
              <a:spcBef>
                <a:spcPts val="0"/>
              </a:spcBef>
              <a:spcAft>
                <a:spcPts val="0"/>
              </a:spcAft>
              <a:buClr>
                <a:srgbClr val="FF0000"/>
              </a:buClr>
              <a:buSzPct val="70000"/>
              <a:buFont typeface="Wingdings" pitchFamily="2" charset="2"/>
              <a:buChar char="n"/>
              <a:tabLst>
                <a:tab pos="136525" algn="l"/>
              </a:tabLst>
              <a:defRPr/>
            </a:pPr>
            <a:endParaRPr lang="zh-CN" altLang="en-US" sz="1400" dirty="0">
              <a:solidFill>
                <a:schemeClr val="tx1"/>
              </a:solidFill>
              <a:effectLst/>
              <a:latin typeface="微软雅黑" pitchFamily="34" charset="-122"/>
              <a:ea typeface="微软雅黑" pitchFamily="34" charset="-122"/>
            </a:endParaRPr>
          </a:p>
        </p:txBody>
      </p:sp>
      <p:sp>
        <p:nvSpPr>
          <p:cNvPr id="6" name="矩形 46"/>
          <p:cNvSpPr>
            <a:spLocks noChangeArrowheads="1"/>
          </p:cNvSpPr>
          <p:nvPr/>
        </p:nvSpPr>
        <p:spPr bwMode="auto">
          <a:xfrm>
            <a:off x="3004690" y="3729245"/>
            <a:ext cx="3107689" cy="338554"/>
          </a:xfrm>
          <a:prstGeom prst="rect">
            <a:avLst/>
          </a:prstGeom>
          <a:noFill/>
          <a:scene3d>
            <a:camera prst="orthographicFront"/>
            <a:lightRig rig="threePt" dir="t"/>
          </a:scene3d>
          <a:sp3d/>
        </p:spPr>
        <p:txBody>
          <a:bodyPr>
            <a:spAutoFit/>
          </a:bodyPr>
          <a:lstStyle/>
          <a:p>
            <a:pPr algn="ctr" fontAlgn="auto">
              <a:spcBef>
                <a:spcPts val="0"/>
              </a:spcBef>
              <a:spcAft>
                <a:spcPts val="0"/>
              </a:spcAft>
              <a:defRPr/>
            </a:pPr>
            <a:r>
              <a:rPr lang="zh-CN" altLang="en-US" sz="1600" dirty="0">
                <a:solidFill>
                  <a:schemeClr val="accent2"/>
                </a:solidFill>
                <a:effectLst/>
                <a:latin typeface="微软雅黑" pitchFamily="34" charset="-122"/>
                <a:ea typeface="微软雅黑" pitchFamily="34" charset="-122"/>
              </a:rPr>
              <a:t>点击添加标题</a:t>
            </a:r>
          </a:p>
        </p:txBody>
      </p:sp>
      <p:sp>
        <p:nvSpPr>
          <p:cNvPr id="7" name="AutoShape 3"/>
          <p:cNvSpPr>
            <a:spLocks noChangeArrowheads="1"/>
          </p:cNvSpPr>
          <p:nvPr/>
        </p:nvSpPr>
        <p:spPr bwMode="auto">
          <a:xfrm>
            <a:off x="3756997" y="1342709"/>
            <a:ext cx="1620000" cy="504000"/>
          </a:xfrm>
          <a:prstGeom prst="roundRect">
            <a:avLst/>
          </a:prstGeom>
          <a:gradFill flip="none" rotWithShape="1">
            <a:gsLst>
              <a:gs pos="0">
                <a:srgbClr val="3399FF"/>
              </a:gs>
              <a:gs pos="90000">
                <a:srgbClr val="005FFA"/>
              </a:gs>
            </a:gsLst>
            <a:lin ang="2700000" scaled="1"/>
            <a:tileRect/>
          </a:gradFill>
          <a:ln w="25400">
            <a:noFill/>
          </a:ln>
          <a:effectLst>
            <a:outerShdw blurRad="225425" dist="38100" dir="5220000" algn="ctr">
              <a:srgbClr val="000000">
                <a:alpha val="33000"/>
              </a:srgbClr>
            </a:outerShdw>
          </a:effectLst>
          <a:scene3d>
            <a:camera prst="orthographicFront"/>
            <a:lightRig rig="flat" dir="t"/>
          </a:scene3d>
          <a:sp3d contourW="19050">
            <a:bevelT prst="convex"/>
            <a:bevelB w="0" h="0"/>
            <a:contourClr>
              <a:srgbClr val="AFEAFF"/>
            </a:contourClr>
          </a:sp3d>
        </p:spPr>
        <p:style>
          <a:lnRef idx="1">
            <a:schemeClr val="accent2"/>
          </a:lnRef>
          <a:fillRef idx="3">
            <a:schemeClr val="accent2"/>
          </a:fillRef>
          <a:effectRef idx="2">
            <a:schemeClr val="accent2"/>
          </a:effectRef>
          <a:fontRef idx="minor">
            <a:schemeClr val="lt1"/>
          </a:fontRef>
        </p:style>
        <p:txBody>
          <a:bodyPr anchor="ctr">
            <a:sp3d/>
          </a:bodyPr>
          <a:lstStyle/>
          <a:p>
            <a:pPr algn="ctr" eaLnBrk="0" fontAlgn="ctr" hangingPunct="0">
              <a:spcBef>
                <a:spcPts val="0"/>
              </a:spcBef>
              <a:spcAft>
                <a:spcPts val="0"/>
              </a:spcAft>
              <a:buClr>
                <a:srgbClr val="FF0000"/>
              </a:buClr>
              <a:buSzPct val="70000"/>
              <a:defRPr/>
            </a:pPr>
            <a:endParaRPr lang="zh-CN" altLang="zh-CN" sz="1600" b="1">
              <a:solidFill>
                <a:schemeClr val="bg1"/>
              </a:solidFill>
              <a:effectLst/>
              <a:latin typeface="微软雅黑" pitchFamily="34" charset="-122"/>
              <a:ea typeface="微软雅黑" pitchFamily="34" charset="-122"/>
            </a:endParaRPr>
          </a:p>
        </p:txBody>
      </p:sp>
      <p:sp>
        <p:nvSpPr>
          <p:cNvPr id="8" name="TextBox 7"/>
          <p:cNvSpPr txBox="1"/>
          <p:nvPr/>
        </p:nvSpPr>
        <p:spPr bwMode="auto">
          <a:xfrm>
            <a:off x="3849600" y="1408919"/>
            <a:ext cx="1434795" cy="374571"/>
          </a:xfrm>
          <a:prstGeom prst="roundRect">
            <a:avLst/>
          </a:prstGeom>
          <a:noFill/>
          <a:scene3d>
            <a:camera prst="orthographicFront"/>
            <a:lightRig rig="threePt" dir="t"/>
          </a:scene3d>
          <a:sp3d/>
        </p:spPr>
        <p:txBody>
          <a:bodyPr>
            <a:spAutoFit/>
          </a:bodyPr>
          <a:lstStyle/>
          <a:p>
            <a:pPr algn="ctr" fontAlgn="auto">
              <a:spcBef>
                <a:spcPts val="0"/>
              </a:spcBef>
              <a:spcAft>
                <a:spcPts val="0"/>
              </a:spcAft>
              <a:buClr>
                <a:schemeClr val="hlink"/>
              </a:buClr>
              <a:defRPr/>
            </a:pPr>
            <a:r>
              <a:rPr lang="zh-CN" altLang="en-US" sz="1600" dirty="0">
                <a:solidFill>
                  <a:schemeClr val="bg1"/>
                </a:solidFill>
                <a:effectLst/>
                <a:latin typeface="微软雅黑" pitchFamily="34" charset="-122"/>
                <a:ea typeface="微软雅黑" pitchFamily="34" charset="-122"/>
              </a:rPr>
              <a:t>分标题二</a:t>
            </a:r>
          </a:p>
        </p:txBody>
      </p:sp>
      <p:sp>
        <p:nvSpPr>
          <p:cNvPr id="11" name="AutoShape 3"/>
          <p:cNvSpPr>
            <a:spLocks noChangeArrowheads="1"/>
          </p:cNvSpPr>
          <p:nvPr/>
        </p:nvSpPr>
        <p:spPr bwMode="auto">
          <a:xfrm>
            <a:off x="1205785" y="1342709"/>
            <a:ext cx="1620000" cy="504000"/>
          </a:xfrm>
          <a:prstGeom prst="roundRect">
            <a:avLst/>
          </a:prstGeom>
          <a:gradFill flip="none" rotWithShape="1">
            <a:gsLst>
              <a:gs pos="0">
                <a:srgbClr val="0099FF"/>
              </a:gs>
              <a:gs pos="90000">
                <a:srgbClr val="005FFA"/>
              </a:gs>
            </a:gsLst>
            <a:lin ang="2700000" scaled="1"/>
            <a:tileRect/>
          </a:gradFill>
          <a:ln w="25400">
            <a:noFill/>
          </a:ln>
          <a:effectLst>
            <a:outerShdw blurRad="225425" dist="38100" dir="5220000" algn="ctr">
              <a:srgbClr val="000000">
                <a:alpha val="33000"/>
              </a:srgbClr>
            </a:outerShdw>
          </a:effectLst>
          <a:scene3d>
            <a:camera prst="orthographicFront"/>
            <a:lightRig rig="flat" dir="t"/>
          </a:scene3d>
          <a:sp3d extrusionH="304800" contourW="19050">
            <a:bevelT prst="convex"/>
            <a:bevelB w="0" h="0"/>
            <a:contourClr>
              <a:srgbClr val="0099FF"/>
            </a:contourClr>
          </a:sp3d>
        </p:spPr>
        <p:style>
          <a:lnRef idx="1">
            <a:schemeClr val="accent2"/>
          </a:lnRef>
          <a:fillRef idx="3">
            <a:schemeClr val="accent2"/>
          </a:fillRef>
          <a:effectRef idx="2">
            <a:schemeClr val="accent2"/>
          </a:effectRef>
          <a:fontRef idx="minor">
            <a:schemeClr val="lt1"/>
          </a:fontRef>
        </p:style>
        <p:txBody>
          <a:bodyPr anchor="ctr">
            <a:sp3d/>
          </a:bodyPr>
          <a:lstStyle/>
          <a:p>
            <a:pPr algn="ctr" eaLnBrk="0" fontAlgn="ctr" hangingPunct="0">
              <a:spcBef>
                <a:spcPts val="0"/>
              </a:spcBef>
              <a:spcAft>
                <a:spcPts val="0"/>
              </a:spcAft>
              <a:buClr>
                <a:srgbClr val="FF0000"/>
              </a:buClr>
              <a:buSzPct val="70000"/>
              <a:buFont typeface="Wingdings" pitchFamily="2" charset="2"/>
              <a:buChar char="u"/>
              <a:defRPr/>
            </a:pPr>
            <a:endParaRPr lang="zh-CN" altLang="zh-CN" sz="1600" b="1" dirty="0">
              <a:solidFill>
                <a:schemeClr val="bg1"/>
              </a:solidFill>
              <a:effectLst/>
              <a:latin typeface="微软雅黑" pitchFamily="34" charset="-122"/>
              <a:ea typeface="微软雅黑" pitchFamily="34" charset="-122"/>
            </a:endParaRPr>
          </a:p>
        </p:txBody>
      </p:sp>
      <p:sp>
        <p:nvSpPr>
          <p:cNvPr id="12" name="TextBox 11"/>
          <p:cNvSpPr txBox="1"/>
          <p:nvPr/>
        </p:nvSpPr>
        <p:spPr bwMode="auto">
          <a:xfrm>
            <a:off x="1325726" y="1408919"/>
            <a:ext cx="1380118" cy="374571"/>
          </a:xfrm>
          <a:prstGeom prst="roundRect">
            <a:avLst/>
          </a:prstGeom>
          <a:noFill/>
          <a:scene3d>
            <a:camera prst="orthographicFront"/>
            <a:lightRig rig="threePt" dir="t"/>
          </a:scene3d>
          <a:sp3d/>
        </p:spPr>
        <p:txBody>
          <a:bodyPr>
            <a:spAutoFit/>
          </a:bodyPr>
          <a:lstStyle/>
          <a:p>
            <a:pPr algn="ctr" fontAlgn="auto">
              <a:spcBef>
                <a:spcPts val="0"/>
              </a:spcBef>
              <a:spcAft>
                <a:spcPts val="0"/>
              </a:spcAft>
              <a:buClr>
                <a:schemeClr val="hlink"/>
              </a:buClr>
              <a:defRPr/>
            </a:pPr>
            <a:r>
              <a:rPr lang="zh-CN" altLang="en-US" sz="1600" dirty="0">
                <a:solidFill>
                  <a:schemeClr val="bg1"/>
                </a:solidFill>
                <a:effectLst/>
                <a:latin typeface="微软雅黑" pitchFamily="34" charset="-122"/>
                <a:ea typeface="微软雅黑" pitchFamily="34" charset="-122"/>
              </a:rPr>
              <a:t>分标题一</a:t>
            </a:r>
            <a:endParaRPr lang="zh-CN" altLang="zh-CN" sz="1600" dirty="0">
              <a:solidFill>
                <a:schemeClr val="bg1"/>
              </a:solidFill>
              <a:effectLst/>
              <a:latin typeface="微软雅黑" pitchFamily="34" charset="-122"/>
              <a:ea typeface="微软雅黑" pitchFamily="34" charset="-122"/>
            </a:endParaRPr>
          </a:p>
        </p:txBody>
      </p:sp>
      <p:sp>
        <p:nvSpPr>
          <p:cNvPr id="13" name="矩形 12"/>
          <p:cNvSpPr/>
          <p:nvPr/>
        </p:nvSpPr>
        <p:spPr>
          <a:xfrm>
            <a:off x="879475" y="2011079"/>
            <a:ext cx="2273300" cy="522288"/>
          </a:xfrm>
          <a:prstGeom prst="rect">
            <a:avLst/>
          </a:prstGeom>
        </p:spPr>
        <p:txBody>
          <a:bodyPr>
            <a:spAutoFit/>
          </a:bodyPr>
          <a:lstStyle/>
          <a:p>
            <a:pPr marL="0" lvl="2" algn="ctr" defTabSz="912813" eaLnBrk="0" fontAlgn="auto" hangingPunct="0">
              <a:spcBef>
                <a:spcPts val="0"/>
              </a:spcBef>
              <a:spcAft>
                <a:spcPts val="0"/>
              </a:spcAft>
              <a:buClr>
                <a:srgbClr val="0070C0"/>
              </a:buClr>
              <a:buSzPct val="80000"/>
              <a:tabLst>
                <a:tab pos="136525" algn="l"/>
              </a:tabLst>
              <a:defRPr/>
            </a:pPr>
            <a:r>
              <a:rPr lang="zh-CN" altLang="en-US" sz="1400" spc="50" dirty="0">
                <a:ln w="11430"/>
                <a:solidFill>
                  <a:schemeClr val="accent2"/>
                </a:solidFill>
                <a:effectLst/>
                <a:latin typeface="微软雅黑" pitchFamily="34" charset="-122"/>
                <a:ea typeface="微软雅黑" pitchFamily="34" charset="-122"/>
              </a:rPr>
              <a:t>点击添加文本</a:t>
            </a:r>
            <a:endParaRPr lang="en-US" altLang="zh-CN" sz="1400" spc="50" dirty="0">
              <a:ln w="11430"/>
              <a:solidFill>
                <a:schemeClr val="accent2"/>
              </a:solidFill>
              <a:effectLst/>
              <a:latin typeface="微软雅黑" pitchFamily="34" charset="-122"/>
              <a:ea typeface="微软雅黑" pitchFamily="34" charset="-122"/>
            </a:endParaRPr>
          </a:p>
          <a:p>
            <a:pPr marL="0" lvl="2" algn="ctr" defTabSz="912813" eaLnBrk="0" fontAlgn="auto" hangingPunct="0">
              <a:spcBef>
                <a:spcPts val="0"/>
              </a:spcBef>
              <a:spcAft>
                <a:spcPts val="0"/>
              </a:spcAft>
              <a:buClr>
                <a:srgbClr val="0070C0"/>
              </a:buClr>
              <a:buSzPct val="80000"/>
              <a:tabLst>
                <a:tab pos="136525" algn="l"/>
              </a:tabLst>
              <a:defRPr/>
            </a:pPr>
            <a:r>
              <a:rPr lang="zh-CN" altLang="en-US" sz="1400" spc="50" dirty="0">
                <a:ln w="11430"/>
                <a:solidFill>
                  <a:schemeClr val="accent2"/>
                </a:solidFill>
                <a:effectLst/>
                <a:latin typeface="微软雅黑" pitchFamily="34" charset="-122"/>
                <a:ea typeface="微软雅黑" pitchFamily="34" charset="-122"/>
              </a:rPr>
              <a:t>点击添加文本</a:t>
            </a:r>
          </a:p>
        </p:txBody>
      </p:sp>
      <p:sp>
        <p:nvSpPr>
          <p:cNvPr id="14" name="矩形 13"/>
          <p:cNvSpPr/>
          <p:nvPr/>
        </p:nvSpPr>
        <p:spPr>
          <a:xfrm>
            <a:off x="879475" y="2576229"/>
            <a:ext cx="2273300" cy="522288"/>
          </a:xfrm>
          <a:prstGeom prst="rect">
            <a:avLst/>
          </a:prstGeom>
        </p:spPr>
        <p:txBody>
          <a:bodyPr>
            <a:spAutoFit/>
          </a:bodyPr>
          <a:lstStyle/>
          <a:p>
            <a:pPr marL="0" lvl="2" algn="ctr" defTabSz="912813" eaLnBrk="0" fontAlgn="auto" hangingPunct="0">
              <a:spcBef>
                <a:spcPts val="0"/>
              </a:spcBef>
              <a:spcAft>
                <a:spcPts val="0"/>
              </a:spcAft>
              <a:buClr>
                <a:srgbClr val="0070C0"/>
              </a:buClr>
              <a:buSzPct val="80000"/>
              <a:tabLst>
                <a:tab pos="136525" algn="l"/>
              </a:tabLst>
              <a:defRPr/>
            </a:pPr>
            <a:r>
              <a:rPr lang="zh-CN" altLang="en-US" sz="1400" spc="50" dirty="0">
                <a:ln w="11430"/>
                <a:solidFill>
                  <a:schemeClr val="accent2"/>
                </a:solidFill>
                <a:effectLst/>
                <a:latin typeface="微软雅黑" pitchFamily="34" charset="-122"/>
                <a:ea typeface="微软雅黑" pitchFamily="34" charset="-122"/>
              </a:rPr>
              <a:t>点击添加文本</a:t>
            </a:r>
            <a:endParaRPr lang="en-US" altLang="zh-CN" sz="1400" spc="50" dirty="0">
              <a:ln w="11430"/>
              <a:solidFill>
                <a:schemeClr val="accent2"/>
              </a:solidFill>
              <a:effectLst/>
              <a:latin typeface="微软雅黑" pitchFamily="34" charset="-122"/>
              <a:ea typeface="微软雅黑" pitchFamily="34" charset="-122"/>
            </a:endParaRPr>
          </a:p>
          <a:p>
            <a:pPr marL="0" lvl="2" algn="ctr" defTabSz="912813" eaLnBrk="0" fontAlgn="auto" hangingPunct="0">
              <a:spcBef>
                <a:spcPts val="0"/>
              </a:spcBef>
              <a:spcAft>
                <a:spcPts val="0"/>
              </a:spcAft>
              <a:buClr>
                <a:srgbClr val="0070C0"/>
              </a:buClr>
              <a:buSzPct val="80000"/>
              <a:tabLst>
                <a:tab pos="136525" algn="l"/>
              </a:tabLst>
              <a:defRPr/>
            </a:pPr>
            <a:r>
              <a:rPr lang="zh-CN" altLang="en-US" sz="1400" spc="50" dirty="0">
                <a:ln w="11430"/>
                <a:solidFill>
                  <a:schemeClr val="accent2"/>
                </a:solidFill>
                <a:effectLst/>
                <a:latin typeface="微软雅黑" pitchFamily="34" charset="-122"/>
                <a:ea typeface="微软雅黑" pitchFamily="34" charset="-122"/>
              </a:rPr>
              <a:t>点击添加文本</a:t>
            </a:r>
          </a:p>
        </p:txBody>
      </p:sp>
      <p:sp>
        <p:nvSpPr>
          <p:cNvPr id="15" name="矩形 14"/>
          <p:cNvSpPr/>
          <p:nvPr/>
        </p:nvSpPr>
        <p:spPr>
          <a:xfrm>
            <a:off x="3430588" y="2011079"/>
            <a:ext cx="2273300" cy="522288"/>
          </a:xfrm>
          <a:prstGeom prst="rect">
            <a:avLst/>
          </a:prstGeom>
        </p:spPr>
        <p:txBody>
          <a:bodyPr>
            <a:spAutoFit/>
          </a:bodyPr>
          <a:lstStyle/>
          <a:p>
            <a:pPr marL="0" lvl="2" algn="ctr" defTabSz="912813" eaLnBrk="0" fontAlgn="auto" hangingPunct="0">
              <a:spcBef>
                <a:spcPts val="0"/>
              </a:spcBef>
              <a:spcAft>
                <a:spcPts val="0"/>
              </a:spcAft>
              <a:buClr>
                <a:srgbClr val="0070C0"/>
              </a:buClr>
              <a:buSzPct val="80000"/>
              <a:tabLst>
                <a:tab pos="136525" algn="l"/>
              </a:tabLst>
              <a:defRPr/>
            </a:pPr>
            <a:r>
              <a:rPr lang="zh-CN" altLang="en-US" sz="1400" spc="50" dirty="0">
                <a:ln w="11430"/>
                <a:solidFill>
                  <a:schemeClr val="accent2"/>
                </a:solidFill>
                <a:effectLst/>
                <a:latin typeface="微软雅黑" pitchFamily="34" charset="-122"/>
                <a:ea typeface="微软雅黑" pitchFamily="34" charset="-122"/>
              </a:rPr>
              <a:t>点击添加文本</a:t>
            </a:r>
            <a:endParaRPr lang="en-US" altLang="zh-CN" sz="1400" spc="50" dirty="0">
              <a:ln w="11430"/>
              <a:solidFill>
                <a:schemeClr val="accent2"/>
              </a:solidFill>
              <a:effectLst/>
              <a:latin typeface="微软雅黑" pitchFamily="34" charset="-122"/>
              <a:ea typeface="微软雅黑" pitchFamily="34" charset="-122"/>
            </a:endParaRPr>
          </a:p>
          <a:p>
            <a:pPr marL="0" lvl="2" algn="ctr" defTabSz="912813" eaLnBrk="0" fontAlgn="auto" hangingPunct="0">
              <a:spcBef>
                <a:spcPts val="0"/>
              </a:spcBef>
              <a:spcAft>
                <a:spcPts val="0"/>
              </a:spcAft>
              <a:buClr>
                <a:srgbClr val="0070C0"/>
              </a:buClr>
              <a:buSzPct val="80000"/>
              <a:tabLst>
                <a:tab pos="136525" algn="l"/>
              </a:tabLst>
              <a:defRPr/>
            </a:pPr>
            <a:r>
              <a:rPr lang="zh-CN" altLang="en-US" sz="1400" spc="50" dirty="0">
                <a:ln w="11430"/>
                <a:solidFill>
                  <a:schemeClr val="accent2"/>
                </a:solidFill>
                <a:effectLst/>
                <a:latin typeface="微软雅黑" pitchFamily="34" charset="-122"/>
                <a:ea typeface="微软雅黑" pitchFamily="34" charset="-122"/>
              </a:rPr>
              <a:t>点击添加文本</a:t>
            </a:r>
          </a:p>
        </p:txBody>
      </p:sp>
      <p:sp>
        <p:nvSpPr>
          <p:cNvPr id="16" name="矩形 15"/>
          <p:cNvSpPr/>
          <p:nvPr/>
        </p:nvSpPr>
        <p:spPr>
          <a:xfrm>
            <a:off x="3430588" y="2576229"/>
            <a:ext cx="2273300" cy="522288"/>
          </a:xfrm>
          <a:prstGeom prst="rect">
            <a:avLst/>
          </a:prstGeom>
        </p:spPr>
        <p:txBody>
          <a:bodyPr>
            <a:spAutoFit/>
          </a:bodyPr>
          <a:lstStyle/>
          <a:p>
            <a:pPr marL="0" lvl="2" algn="ctr" defTabSz="912813" eaLnBrk="0" fontAlgn="auto" hangingPunct="0">
              <a:spcBef>
                <a:spcPts val="0"/>
              </a:spcBef>
              <a:spcAft>
                <a:spcPts val="0"/>
              </a:spcAft>
              <a:buClr>
                <a:srgbClr val="0070C0"/>
              </a:buClr>
              <a:buSzPct val="80000"/>
              <a:tabLst>
                <a:tab pos="136525" algn="l"/>
              </a:tabLst>
              <a:defRPr/>
            </a:pPr>
            <a:r>
              <a:rPr lang="zh-CN" altLang="en-US" sz="1400" spc="50" dirty="0">
                <a:ln w="11430"/>
                <a:solidFill>
                  <a:schemeClr val="accent2"/>
                </a:solidFill>
                <a:effectLst/>
                <a:latin typeface="微软雅黑" pitchFamily="34" charset="-122"/>
                <a:ea typeface="微软雅黑" pitchFamily="34" charset="-122"/>
              </a:rPr>
              <a:t>点击添加文本</a:t>
            </a:r>
            <a:endParaRPr lang="en-US" altLang="zh-CN" sz="1400" spc="50" dirty="0">
              <a:ln w="11430"/>
              <a:solidFill>
                <a:schemeClr val="accent2"/>
              </a:solidFill>
              <a:effectLst/>
              <a:latin typeface="微软雅黑" pitchFamily="34" charset="-122"/>
              <a:ea typeface="微软雅黑" pitchFamily="34" charset="-122"/>
            </a:endParaRPr>
          </a:p>
          <a:p>
            <a:pPr marL="0" lvl="2" algn="ctr" defTabSz="912813" eaLnBrk="0" fontAlgn="auto" hangingPunct="0">
              <a:spcBef>
                <a:spcPts val="0"/>
              </a:spcBef>
              <a:spcAft>
                <a:spcPts val="0"/>
              </a:spcAft>
              <a:buClr>
                <a:srgbClr val="0070C0"/>
              </a:buClr>
              <a:buSzPct val="80000"/>
              <a:tabLst>
                <a:tab pos="136525" algn="l"/>
              </a:tabLst>
              <a:defRPr/>
            </a:pPr>
            <a:r>
              <a:rPr lang="zh-CN" altLang="en-US" sz="1400" spc="50" dirty="0">
                <a:ln w="11430"/>
                <a:solidFill>
                  <a:schemeClr val="accent2"/>
                </a:solidFill>
                <a:effectLst/>
                <a:latin typeface="微软雅黑" pitchFamily="34" charset="-122"/>
                <a:ea typeface="微软雅黑" pitchFamily="34" charset="-122"/>
              </a:rPr>
              <a:t>点击添加文本</a:t>
            </a:r>
          </a:p>
        </p:txBody>
      </p:sp>
      <p:sp>
        <p:nvSpPr>
          <p:cNvPr id="19" name="AutoShape 4"/>
          <p:cNvSpPr>
            <a:spLocks noChangeArrowheads="1"/>
          </p:cNvSpPr>
          <p:nvPr>
            <p:custDataLst>
              <p:tags r:id="rId3"/>
            </p:custDataLst>
          </p:nvPr>
        </p:nvSpPr>
        <p:spPr bwMode="white">
          <a:xfrm>
            <a:off x="5940152" y="1709754"/>
            <a:ext cx="2340000" cy="1620000"/>
          </a:xfrm>
          <a:prstGeom prst="roundRect">
            <a:avLst>
              <a:gd name="adj" fmla="val 7012"/>
            </a:avLst>
          </a:prstGeom>
          <a:solidFill>
            <a:schemeClr val="bg1">
              <a:alpha val="60000"/>
            </a:schemeClr>
          </a:solidFill>
          <a:ln w="38100">
            <a:gradFill>
              <a:gsLst>
                <a:gs pos="50000">
                  <a:srgbClr val="00DFF6"/>
                </a:gs>
                <a:gs pos="100000">
                  <a:srgbClr val="002774"/>
                </a:gs>
              </a:gsLst>
              <a:lin ang="5400000" scaled="0"/>
            </a:gradFill>
          </a:ln>
          <a:effectLst>
            <a:outerShdw blurRad="225425" dist="38100" dir="5220000" algn="ctr">
              <a:srgbClr val="000000">
                <a:alpha val="33000"/>
              </a:srgbClr>
            </a:outerShdw>
          </a:effectLst>
          <a:scene3d>
            <a:camera prst="orthographicFront"/>
            <a:lightRig rig="flat" dir="t"/>
          </a:scene3d>
          <a:sp3d contourW="19050">
            <a:bevelT w="101600" prst="divot"/>
            <a:bevelB w="0" h="0"/>
            <a:contourClr>
              <a:schemeClr val="bg1"/>
            </a:contourClr>
          </a:sp3d>
        </p:spPr>
        <p:style>
          <a:lnRef idx="1">
            <a:schemeClr val="accent2"/>
          </a:lnRef>
          <a:fillRef idx="3">
            <a:schemeClr val="accent2"/>
          </a:fillRef>
          <a:effectRef idx="2">
            <a:schemeClr val="accent2"/>
          </a:effectRef>
          <a:fontRef idx="minor">
            <a:schemeClr val="lt1"/>
          </a:fontRef>
        </p:style>
        <p:txBody>
          <a:bodyPr anchor="ctr">
            <a:sp3d/>
          </a:bodyPr>
          <a:lstStyle/>
          <a:p>
            <a:pPr marL="0" lvl="2" algn="ctr" eaLnBrk="0" fontAlgn="ctr" hangingPunct="0">
              <a:spcBef>
                <a:spcPts val="0"/>
              </a:spcBef>
              <a:spcAft>
                <a:spcPts val="0"/>
              </a:spcAft>
              <a:buClr>
                <a:srgbClr val="FF0000"/>
              </a:buClr>
              <a:buSzPct val="70000"/>
              <a:buFont typeface="Wingdings" pitchFamily="2" charset="2"/>
              <a:buChar char="n"/>
              <a:tabLst>
                <a:tab pos="136525" algn="l"/>
              </a:tabLst>
              <a:defRPr/>
            </a:pPr>
            <a:endParaRPr lang="zh-CN" altLang="en-US" sz="1400" dirty="0">
              <a:solidFill>
                <a:schemeClr val="tx1"/>
              </a:solidFill>
              <a:effectLst/>
              <a:latin typeface="微软雅黑" pitchFamily="34" charset="-122"/>
              <a:ea typeface="微软雅黑" pitchFamily="34" charset="-122"/>
            </a:endParaRPr>
          </a:p>
        </p:txBody>
      </p:sp>
      <p:sp>
        <p:nvSpPr>
          <p:cNvPr id="20" name="AutoShape 3"/>
          <p:cNvSpPr>
            <a:spLocks noChangeArrowheads="1"/>
          </p:cNvSpPr>
          <p:nvPr/>
        </p:nvSpPr>
        <p:spPr bwMode="auto">
          <a:xfrm>
            <a:off x="6300152" y="1342709"/>
            <a:ext cx="1620000" cy="504000"/>
          </a:xfrm>
          <a:prstGeom prst="roundRect">
            <a:avLst/>
          </a:prstGeom>
          <a:gradFill flip="none" rotWithShape="1">
            <a:gsLst>
              <a:gs pos="0">
                <a:srgbClr val="3399FF"/>
              </a:gs>
              <a:gs pos="90000">
                <a:srgbClr val="005FFA"/>
              </a:gs>
            </a:gsLst>
            <a:lin ang="2700000" scaled="1"/>
            <a:tileRect/>
          </a:gradFill>
          <a:ln w="25400">
            <a:noFill/>
          </a:ln>
          <a:effectLst>
            <a:outerShdw blurRad="225425" dist="38100" dir="5220000" algn="ctr">
              <a:srgbClr val="000000">
                <a:alpha val="33000"/>
              </a:srgbClr>
            </a:outerShdw>
          </a:effectLst>
          <a:scene3d>
            <a:camera prst="orthographicFront"/>
            <a:lightRig rig="flat" dir="t"/>
          </a:scene3d>
          <a:sp3d contourW="19050">
            <a:bevelT prst="convex"/>
            <a:bevelB w="0" h="0"/>
            <a:contourClr>
              <a:srgbClr val="AFEAFF"/>
            </a:contourClr>
          </a:sp3d>
        </p:spPr>
        <p:style>
          <a:lnRef idx="1">
            <a:schemeClr val="accent2"/>
          </a:lnRef>
          <a:fillRef idx="3">
            <a:schemeClr val="accent2"/>
          </a:fillRef>
          <a:effectRef idx="2">
            <a:schemeClr val="accent2"/>
          </a:effectRef>
          <a:fontRef idx="minor">
            <a:schemeClr val="lt1"/>
          </a:fontRef>
        </p:style>
        <p:txBody>
          <a:bodyPr anchor="ctr">
            <a:sp3d/>
          </a:bodyPr>
          <a:lstStyle/>
          <a:p>
            <a:pPr algn="ctr" eaLnBrk="0" fontAlgn="ctr" hangingPunct="0">
              <a:spcBef>
                <a:spcPts val="0"/>
              </a:spcBef>
              <a:spcAft>
                <a:spcPts val="0"/>
              </a:spcAft>
              <a:buClr>
                <a:srgbClr val="FF0000"/>
              </a:buClr>
              <a:buSzPct val="70000"/>
              <a:defRPr/>
            </a:pPr>
            <a:endParaRPr lang="zh-CN" altLang="zh-CN" sz="1600" b="1">
              <a:solidFill>
                <a:schemeClr val="bg1"/>
              </a:solidFill>
              <a:effectLst/>
              <a:latin typeface="微软雅黑" pitchFamily="34" charset="-122"/>
              <a:ea typeface="微软雅黑" pitchFamily="34" charset="-122"/>
            </a:endParaRPr>
          </a:p>
        </p:txBody>
      </p:sp>
      <p:sp>
        <p:nvSpPr>
          <p:cNvPr id="21" name="TextBox 20"/>
          <p:cNvSpPr txBox="1"/>
          <p:nvPr/>
        </p:nvSpPr>
        <p:spPr bwMode="auto">
          <a:xfrm>
            <a:off x="6392755" y="1408919"/>
            <a:ext cx="1434795" cy="374571"/>
          </a:xfrm>
          <a:prstGeom prst="roundRect">
            <a:avLst/>
          </a:prstGeom>
          <a:noFill/>
          <a:scene3d>
            <a:camera prst="orthographicFront"/>
            <a:lightRig rig="threePt" dir="t"/>
          </a:scene3d>
          <a:sp3d/>
        </p:spPr>
        <p:txBody>
          <a:bodyPr>
            <a:spAutoFit/>
          </a:bodyPr>
          <a:lstStyle/>
          <a:p>
            <a:pPr algn="ctr" fontAlgn="auto">
              <a:spcBef>
                <a:spcPts val="0"/>
              </a:spcBef>
              <a:spcAft>
                <a:spcPts val="0"/>
              </a:spcAft>
              <a:buClr>
                <a:schemeClr val="hlink"/>
              </a:buClr>
              <a:defRPr/>
            </a:pPr>
            <a:r>
              <a:rPr lang="zh-CN" altLang="en-US" sz="1600" dirty="0">
                <a:solidFill>
                  <a:schemeClr val="bg1"/>
                </a:solidFill>
                <a:effectLst/>
                <a:latin typeface="微软雅黑" pitchFamily="34" charset="-122"/>
                <a:ea typeface="微软雅黑" pitchFamily="34" charset="-122"/>
              </a:rPr>
              <a:t>分标题三</a:t>
            </a:r>
          </a:p>
        </p:txBody>
      </p:sp>
      <p:sp>
        <p:nvSpPr>
          <p:cNvPr id="22" name="矩形 21"/>
          <p:cNvSpPr/>
          <p:nvPr/>
        </p:nvSpPr>
        <p:spPr>
          <a:xfrm>
            <a:off x="5973743" y="2011079"/>
            <a:ext cx="2273300" cy="522288"/>
          </a:xfrm>
          <a:prstGeom prst="rect">
            <a:avLst/>
          </a:prstGeom>
        </p:spPr>
        <p:txBody>
          <a:bodyPr>
            <a:spAutoFit/>
          </a:bodyPr>
          <a:lstStyle/>
          <a:p>
            <a:pPr marL="0" lvl="2" algn="ctr" defTabSz="912813" eaLnBrk="0" fontAlgn="auto" hangingPunct="0">
              <a:spcBef>
                <a:spcPts val="0"/>
              </a:spcBef>
              <a:spcAft>
                <a:spcPts val="0"/>
              </a:spcAft>
              <a:buClr>
                <a:srgbClr val="0070C0"/>
              </a:buClr>
              <a:buSzPct val="80000"/>
              <a:tabLst>
                <a:tab pos="136525" algn="l"/>
              </a:tabLst>
              <a:defRPr/>
            </a:pPr>
            <a:r>
              <a:rPr lang="zh-CN" altLang="en-US" sz="1400" spc="50" dirty="0">
                <a:ln w="11430"/>
                <a:solidFill>
                  <a:schemeClr val="accent2"/>
                </a:solidFill>
                <a:effectLst/>
                <a:latin typeface="微软雅黑" pitchFamily="34" charset="-122"/>
                <a:ea typeface="微软雅黑" pitchFamily="34" charset="-122"/>
              </a:rPr>
              <a:t>点击添加文本</a:t>
            </a:r>
            <a:endParaRPr lang="en-US" altLang="zh-CN" sz="1400" spc="50" dirty="0">
              <a:ln w="11430"/>
              <a:solidFill>
                <a:schemeClr val="accent2"/>
              </a:solidFill>
              <a:effectLst/>
              <a:latin typeface="微软雅黑" pitchFamily="34" charset="-122"/>
              <a:ea typeface="微软雅黑" pitchFamily="34" charset="-122"/>
            </a:endParaRPr>
          </a:p>
          <a:p>
            <a:pPr marL="0" lvl="2" algn="ctr" defTabSz="912813" eaLnBrk="0" fontAlgn="auto" hangingPunct="0">
              <a:spcBef>
                <a:spcPts val="0"/>
              </a:spcBef>
              <a:spcAft>
                <a:spcPts val="0"/>
              </a:spcAft>
              <a:buClr>
                <a:srgbClr val="0070C0"/>
              </a:buClr>
              <a:buSzPct val="80000"/>
              <a:tabLst>
                <a:tab pos="136525" algn="l"/>
              </a:tabLst>
              <a:defRPr/>
            </a:pPr>
            <a:r>
              <a:rPr lang="zh-CN" altLang="en-US" sz="1400" spc="50" dirty="0">
                <a:ln w="11430"/>
                <a:solidFill>
                  <a:schemeClr val="accent2"/>
                </a:solidFill>
                <a:effectLst/>
                <a:latin typeface="微软雅黑" pitchFamily="34" charset="-122"/>
                <a:ea typeface="微软雅黑" pitchFamily="34" charset="-122"/>
              </a:rPr>
              <a:t>点击添加文本</a:t>
            </a:r>
          </a:p>
        </p:txBody>
      </p:sp>
      <p:sp>
        <p:nvSpPr>
          <p:cNvPr id="23" name="矩形 22"/>
          <p:cNvSpPr/>
          <p:nvPr/>
        </p:nvSpPr>
        <p:spPr>
          <a:xfrm>
            <a:off x="5973743" y="2576229"/>
            <a:ext cx="2273300" cy="522288"/>
          </a:xfrm>
          <a:prstGeom prst="rect">
            <a:avLst/>
          </a:prstGeom>
        </p:spPr>
        <p:txBody>
          <a:bodyPr>
            <a:spAutoFit/>
          </a:bodyPr>
          <a:lstStyle/>
          <a:p>
            <a:pPr marL="0" lvl="2" algn="ctr" defTabSz="912813" eaLnBrk="0" fontAlgn="auto" hangingPunct="0">
              <a:spcBef>
                <a:spcPts val="0"/>
              </a:spcBef>
              <a:spcAft>
                <a:spcPts val="0"/>
              </a:spcAft>
              <a:buClr>
                <a:srgbClr val="0070C0"/>
              </a:buClr>
              <a:buSzPct val="80000"/>
              <a:tabLst>
                <a:tab pos="136525" algn="l"/>
              </a:tabLst>
              <a:defRPr/>
            </a:pPr>
            <a:r>
              <a:rPr lang="zh-CN" altLang="en-US" sz="1400" spc="50" dirty="0">
                <a:ln w="11430"/>
                <a:solidFill>
                  <a:schemeClr val="accent2"/>
                </a:solidFill>
                <a:effectLst/>
                <a:latin typeface="微软雅黑" pitchFamily="34" charset="-122"/>
                <a:ea typeface="微软雅黑" pitchFamily="34" charset="-122"/>
              </a:rPr>
              <a:t>点击添加文本</a:t>
            </a:r>
            <a:endParaRPr lang="en-US" altLang="zh-CN" sz="1400" spc="50" dirty="0">
              <a:ln w="11430"/>
              <a:solidFill>
                <a:schemeClr val="accent2"/>
              </a:solidFill>
              <a:effectLst/>
              <a:latin typeface="微软雅黑" pitchFamily="34" charset="-122"/>
              <a:ea typeface="微软雅黑" pitchFamily="34" charset="-122"/>
            </a:endParaRPr>
          </a:p>
          <a:p>
            <a:pPr marL="0" lvl="2" algn="ctr" defTabSz="912813" eaLnBrk="0" fontAlgn="auto" hangingPunct="0">
              <a:spcBef>
                <a:spcPts val="0"/>
              </a:spcBef>
              <a:spcAft>
                <a:spcPts val="0"/>
              </a:spcAft>
              <a:buClr>
                <a:srgbClr val="0070C0"/>
              </a:buClr>
              <a:buSzPct val="80000"/>
              <a:tabLst>
                <a:tab pos="136525" algn="l"/>
              </a:tabLst>
              <a:defRPr/>
            </a:pPr>
            <a:r>
              <a:rPr lang="zh-CN" altLang="en-US" sz="1400" spc="50" dirty="0">
                <a:ln w="11430"/>
                <a:solidFill>
                  <a:schemeClr val="accent2"/>
                </a:solidFill>
                <a:effectLst/>
                <a:latin typeface="微软雅黑" pitchFamily="34" charset="-122"/>
                <a:ea typeface="微软雅黑" pitchFamily="34" charset="-122"/>
              </a:rPr>
              <a:t>点击添加文本</a:t>
            </a:r>
          </a:p>
        </p:txBody>
      </p:sp>
      <p:sp>
        <p:nvSpPr>
          <p:cNvPr id="25" name="标题 3"/>
          <p:cNvSpPr txBox="1">
            <a:spLocks/>
          </p:cNvSpPr>
          <p:nvPr/>
        </p:nvSpPr>
        <p:spPr>
          <a:xfrm>
            <a:off x="313184" y="206974"/>
            <a:ext cx="3322712" cy="564576"/>
          </a:xfrm>
          <a:prstGeom prst="rect">
            <a:avLst/>
          </a:prstGeom>
        </p:spPr>
        <p:txBody>
          <a:bodyPr>
            <a:normAutofit fontScale="97500"/>
          </a:bodyPr>
          <a:lstStyle>
            <a:lvl1pPr algn="l" defTabSz="914400" rtl="0" eaLnBrk="1" latinLnBrk="0" hangingPunct="1">
              <a:spcBef>
                <a:spcPct val="0"/>
              </a:spcBef>
              <a:buNone/>
              <a:defRPr sz="2800" kern="1200">
                <a:solidFill>
                  <a:schemeClr val="tx1"/>
                </a:solidFill>
                <a:latin typeface="微软雅黑" pitchFamily="34" charset="-122"/>
                <a:ea typeface="微软雅黑" pitchFamily="34" charset="-122"/>
                <a:cs typeface="+mj-cs"/>
              </a:defRPr>
            </a:lvl1pPr>
          </a:lstStyle>
          <a:p>
            <a:r>
              <a:rPr lang="zh-CN" altLang="en-US" dirty="0">
                <a:solidFill>
                  <a:schemeClr val="tx2">
                    <a:lumMod val="50000"/>
                  </a:schemeClr>
                </a:solidFill>
              </a:rPr>
              <a:t>单击此处添加标题</a:t>
            </a:r>
          </a:p>
        </p:txBody>
      </p:sp>
    </p:spTree>
    <p:extLst>
      <p:ext uri="{BB962C8B-B14F-4D97-AF65-F5344CB8AC3E}">
        <p14:creationId xmlns:p14="http://schemas.microsoft.com/office/powerpoint/2010/main" val="2897912511"/>
      </p:ext>
    </p:extLst>
  </p:cSld>
  <p:clrMapOvr>
    <a:masterClrMapping/>
  </p:clrMapOvr>
  <p:transition spd="med" advClick="0" advTm="100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wipe(left)">
                                      <p:cBhvr>
                                        <p:cTn id="7" dur="750"/>
                                        <p:tgtEl>
                                          <p:spTgt spid="25"/>
                                        </p:tgtEl>
                                      </p:cBhvr>
                                    </p:animEffect>
                                  </p:childTnLst>
                                </p:cTn>
                              </p:par>
                            </p:childTnLst>
                          </p:cTn>
                        </p:par>
                        <p:par>
                          <p:cTn id="8" fill="hold">
                            <p:stCondLst>
                              <p:cond delay="750"/>
                            </p:stCondLst>
                            <p:childTnLst>
                              <p:par>
                                <p:cTn id="9" presetID="37" presetClass="entr" presetSubtype="0"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fade">
                                      <p:cBhvr>
                                        <p:cTn id="11" dur="1000"/>
                                        <p:tgtEl>
                                          <p:spTgt spid="11"/>
                                        </p:tgtEl>
                                      </p:cBhvr>
                                    </p:animEffect>
                                    <p:anim calcmode="lin" valueType="num">
                                      <p:cBhvr>
                                        <p:cTn id="12" dur="1000" fill="hold"/>
                                        <p:tgtEl>
                                          <p:spTgt spid="11"/>
                                        </p:tgtEl>
                                        <p:attrNameLst>
                                          <p:attrName>ppt_x</p:attrName>
                                        </p:attrNameLst>
                                      </p:cBhvr>
                                      <p:tavLst>
                                        <p:tav tm="0">
                                          <p:val>
                                            <p:strVal val="#ppt_x"/>
                                          </p:val>
                                        </p:tav>
                                        <p:tav tm="100000">
                                          <p:val>
                                            <p:strVal val="#ppt_x"/>
                                          </p:val>
                                        </p:tav>
                                      </p:tavLst>
                                    </p:anim>
                                    <p:anim calcmode="lin" valueType="num">
                                      <p:cBhvr>
                                        <p:cTn id="13" dur="900" decel="100000" fill="hold"/>
                                        <p:tgtEl>
                                          <p:spTgt spid="11"/>
                                        </p:tgtEl>
                                        <p:attrNameLst>
                                          <p:attrName>ppt_y</p:attrName>
                                        </p:attrNameLst>
                                      </p:cBhvr>
                                      <p:tavLst>
                                        <p:tav tm="0">
                                          <p:val>
                                            <p:strVal val="#ppt_y+1"/>
                                          </p:val>
                                        </p:tav>
                                        <p:tav tm="100000">
                                          <p:val>
                                            <p:strVal val="#ppt_y-.03"/>
                                          </p:val>
                                        </p:tav>
                                      </p:tavLst>
                                    </p:anim>
                                    <p:anim calcmode="lin" valueType="num">
                                      <p:cBhvr>
                                        <p:cTn id="14" dur="100" accel="100000" fill="hold">
                                          <p:stCondLst>
                                            <p:cond delay="900"/>
                                          </p:stCondLst>
                                        </p:cTn>
                                        <p:tgtEl>
                                          <p:spTgt spid="11"/>
                                        </p:tgtEl>
                                        <p:attrNameLst>
                                          <p:attrName>ppt_y</p:attrName>
                                        </p:attrNameLst>
                                      </p:cBhvr>
                                      <p:tavLst>
                                        <p:tav tm="0">
                                          <p:val>
                                            <p:strVal val="#ppt_y-.03"/>
                                          </p:val>
                                        </p:tav>
                                        <p:tav tm="100000">
                                          <p:val>
                                            <p:strVal val="#ppt_y"/>
                                          </p:val>
                                        </p:tav>
                                      </p:tavLst>
                                    </p:anim>
                                  </p:childTnLst>
                                </p:cTn>
                              </p:par>
                            </p:childTnLst>
                          </p:cTn>
                        </p:par>
                        <p:par>
                          <p:cTn id="15" fill="hold">
                            <p:stCondLst>
                              <p:cond delay="1750"/>
                            </p:stCondLst>
                            <p:childTnLst>
                              <p:par>
                                <p:cTn id="16" presetID="12" presetClass="entr" presetSubtype="4" fill="hold" grpId="0" nodeType="afterEffect">
                                  <p:stCondLst>
                                    <p:cond delay="0"/>
                                  </p:stCondLst>
                                  <p:childTnLst>
                                    <p:set>
                                      <p:cBhvr>
                                        <p:cTn id="17" dur="1" fill="hold">
                                          <p:stCondLst>
                                            <p:cond delay="0"/>
                                          </p:stCondLst>
                                        </p:cTn>
                                        <p:tgtEl>
                                          <p:spTgt spid="12"/>
                                        </p:tgtEl>
                                        <p:attrNameLst>
                                          <p:attrName>style.visibility</p:attrName>
                                        </p:attrNameLst>
                                      </p:cBhvr>
                                      <p:to>
                                        <p:strVal val="visible"/>
                                      </p:to>
                                    </p:set>
                                    <p:animEffect transition="in" filter="slide(fromBottom)">
                                      <p:cBhvr>
                                        <p:cTn id="18" dur="500"/>
                                        <p:tgtEl>
                                          <p:spTgt spid="12"/>
                                        </p:tgtEl>
                                      </p:cBhvr>
                                    </p:animEffect>
                                  </p:childTnLst>
                                </p:cTn>
                              </p:par>
                            </p:childTnLst>
                          </p:cTn>
                        </p:par>
                        <p:par>
                          <p:cTn id="19" fill="hold">
                            <p:stCondLst>
                              <p:cond delay="2250"/>
                            </p:stCondLst>
                            <p:childTnLst>
                              <p:par>
                                <p:cTn id="20" presetID="12" presetClass="entr" presetSubtype="1" fill="hold" grpId="0" nodeType="afterEffect">
                                  <p:stCondLst>
                                    <p:cond delay="0"/>
                                  </p:stCondLst>
                                  <p:childTnLst>
                                    <p:set>
                                      <p:cBhvr>
                                        <p:cTn id="21" dur="1" fill="hold">
                                          <p:stCondLst>
                                            <p:cond delay="0"/>
                                          </p:stCondLst>
                                        </p:cTn>
                                        <p:tgtEl>
                                          <p:spTgt spid="3"/>
                                        </p:tgtEl>
                                        <p:attrNameLst>
                                          <p:attrName>style.visibility</p:attrName>
                                        </p:attrNameLst>
                                      </p:cBhvr>
                                      <p:to>
                                        <p:strVal val="visible"/>
                                      </p:to>
                                    </p:set>
                                    <p:animEffect transition="in" filter="slide(fromTop)">
                                      <p:cBhvr>
                                        <p:cTn id="22" dur="500"/>
                                        <p:tgtEl>
                                          <p:spTgt spid="3"/>
                                        </p:tgtEl>
                                      </p:cBhvr>
                                    </p:animEffect>
                                  </p:childTnLst>
                                </p:cTn>
                              </p:par>
                            </p:childTnLst>
                          </p:cTn>
                        </p:par>
                        <p:par>
                          <p:cTn id="23" fill="hold">
                            <p:stCondLst>
                              <p:cond delay="2750"/>
                            </p:stCondLst>
                            <p:childTnLst>
                              <p:par>
                                <p:cTn id="24" presetID="12" presetClass="entr" presetSubtype="4" fill="hold" grpId="0" nodeType="afterEffect">
                                  <p:stCondLst>
                                    <p:cond delay="0"/>
                                  </p:stCondLst>
                                  <p:childTnLst>
                                    <p:set>
                                      <p:cBhvr>
                                        <p:cTn id="25" dur="1" fill="hold">
                                          <p:stCondLst>
                                            <p:cond delay="0"/>
                                          </p:stCondLst>
                                        </p:cTn>
                                        <p:tgtEl>
                                          <p:spTgt spid="13"/>
                                        </p:tgtEl>
                                        <p:attrNameLst>
                                          <p:attrName>style.visibility</p:attrName>
                                        </p:attrNameLst>
                                      </p:cBhvr>
                                      <p:to>
                                        <p:strVal val="visible"/>
                                      </p:to>
                                    </p:set>
                                    <p:animEffect transition="in" filter="slide(fromBottom)">
                                      <p:cBhvr>
                                        <p:cTn id="26" dur="500"/>
                                        <p:tgtEl>
                                          <p:spTgt spid="13"/>
                                        </p:tgtEl>
                                      </p:cBhvr>
                                    </p:animEffect>
                                  </p:childTnLst>
                                </p:cTn>
                              </p:par>
                            </p:childTnLst>
                          </p:cTn>
                        </p:par>
                        <p:par>
                          <p:cTn id="27" fill="hold">
                            <p:stCondLst>
                              <p:cond delay="3250"/>
                            </p:stCondLst>
                            <p:childTnLst>
                              <p:par>
                                <p:cTn id="28" presetID="12" presetClass="entr" presetSubtype="4" fill="hold" grpId="0" nodeType="afterEffect">
                                  <p:stCondLst>
                                    <p:cond delay="0"/>
                                  </p:stCondLst>
                                  <p:childTnLst>
                                    <p:set>
                                      <p:cBhvr>
                                        <p:cTn id="29" dur="1" fill="hold">
                                          <p:stCondLst>
                                            <p:cond delay="0"/>
                                          </p:stCondLst>
                                        </p:cTn>
                                        <p:tgtEl>
                                          <p:spTgt spid="14"/>
                                        </p:tgtEl>
                                        <p:attrNameLst>
                                          <p:attrName>style.visibility</p:attrName>
                                        </p:attrNameLst>
                                      </p:cBhvr>
                                      <p:to>
                                        <p:strVal val="visible"/>
                                      </p:to>
                                    </p:set>
                                    <p:animEffect transition="in" filter="slide(fromBottom)">
                                      <p:cBhvr>
                                        <p:cTn id="30" dur="500"/>
                                        <p:tgtEl>
                                          <p:spTgt spid="14"/>
                                        </p:tgtEl>
                                      </p:cBhvr>
                                    </p:animEffect>
                                  </p:childTnLst>
                                </p:cTn>
                              </p:par>
                            </p:childTnLst>
                          </p:cTn>
                        </p:par>
                        <p:par>
                          <p:cTn id="31" fill="hold">
                            <p:stCondLst>
                              <p:cond delay="3750"/>
                            </p:stCondLst>
                            <p:childTnLst>
                              <p:par>
                                <p:cTn id="32" presetID="37" presetClass="entr" presetSubtype="0" fill="hold" grpId="0" nodeType="afterEffect">
                                  <p:stCondLst>
                                    <p:cond delay="0"/>
                                  </p:stCondLst>
                                  <p:childTnLst>
                                    <p:set>
                                      <p:cBhvr>
                                        <p:cTn id="33" dur="1" fill="hold">
                                          <p:stCondLst>
                                            <p:cond delay="0"/>
                                          </p:stCondLst>
                                        </p:cTn>
                                        <p:tgtEl>
                                          <p:spTgt spid="7"/>
                                        </p:tgtEl>
                                        <p:attrNameLst>
                                          <p:attrName>style.visibility</p:attrName>
                                        </p:attrNameLst>
                                      </p:cBhvr>
                                      <p:to>
                                        <p:strVal val="visible"/>
                                      </p:to>
                                    </p:set>
                                    <p:animEffect transition="in" filter="fade">
                                      <p:cBhvr>
                                        <p:cTn id="34" dur="1000"/>
                                        <p:tgtEl>
                                          <p:spTgt spid="7"/>
                                        </p:tgtEl>
                                      </p:cBhvr>
                                    </p:animEffect>
                                    <p:anim calcmode="lin" valueType="num">
                                      <p:cBhvr>
                                        <p:cTn id="35" dur="1000" fill="hold"/>
                                        <p:tgtEl>
                                          <p:spTgt spid="7"/>
                                        </p:tgtEl>
                                        <p:attrNameLst>
                                          <p:attrName>ppt_x</p:attrName>
                                        </p:attrNameLst>
                                      </p:cBhvr>
                                      <p:tavLst>
                                        <p:tav tm="0">
                                          <p:val>
                                            <p:strVal val="#ppt_x"/>
                                          </p:val>
                                        </p:tav>
                                        <p:tav tm="100000">
                                          <p:val>
                                            <p:strVal val="#ppt_x"/>
                                          </p:val>
                                        </p:tav>
                                      </p:tavLst>
                                    </p:anim>
                                    <p:anim calcmode="lin" valueType="num">
                                      <p:cBhvr>
                                        <p:cTn id="36" dur="900" decel="100000" fill="hold"/>
                                        <p:tgtEl>
                                          <p:spTgt spid="7"/>
                                        </p:tgtEl>
                                        <p:attrNameLst>
                                          <p:attrName>ppt_y</p:attrName>
                                        </p:attrNameLst>
                                      </p:cBhvr>
                                      <p:tavLst>
                                        <p:tav tm="0">
                                          <p:val>
                                            <p:strVal val="#ppt_y+1"/>
                                          </p:val>
                                        </p:tav>
                                        <p:tav tm="100000">
                                          <p:val>
                                            <p:strVal val="#ppt_y-.03"/>
                                          </p:val>
                                        </p:tav>
                                      </p:tavLst>
                                    </p:anim>
                                    <p:anim calcmode="lin" valueType="num">
                                      <p:cBhvr>
                                        <p:cTn id="37" dur="100" accel="100000" fill="hold">
                                          <p:stCondLst>
                                            <p:cond delay="900"/>
                                          </p:stCondLst>
                                        </p:cTn>
                                        <p:tgtEl>
                                          <p:spTgt spid="7"/>
                                        </p:tgtEl>
                                        <p:attrNameLst>
                                          <p:attrName>ppt_y</p:attrName>
                                        </p:attrNameLst>
                                      </p:cBhvr>
                                      <p:tavLst>
                                        <p:tav tm="0">
                                          <p:val>
                                            <p:strVal val="#ppt_y-.03"/>
                                          </p:val>
                                        </p:tav>
                                        <p:tav tm="100000">
                                          <p:val>
                                            <p:strVal val="#ppt_y"/>
                                          </p:val>
                                        </p:tav>
                                      </p:tavLst>
                                    </p:anim>
                                  </p:childTnLst>
                                </p:cTn>
                              </p:par>
                            </p:childTnLst>
                          </p:cTn>
                        </p:par>
                        <p:par>
                          <p:cTn id="38" fill="hold">
                            <p:stCondLst>
                              <p:cond delay="4750"/>
                            </p:stCondLst>
                            <p:childTnLst>
                              <p:par>
                                <p:cTn id="39" presetID="12" presetClass="entr" presetSubtype="4" fill="hold" grpId="0" nodeType="afterEffect">
                                  <p:stCondLst>
                                    <p:cond delay="0"/>
                                  </p:stCondLst>
                                  <p:childTnLst>
                                    <p:set>
                                      <p:cBhvr>
                                        <p:cTn id="40" dur="1" fill="hold">
                                          <p:stCondLst>
                                            <p:cond delay="0"/>
                                          </p:stCondLst>
                                        </p:cTn>
                                        <p:tgtEl>
                                          <p:spTgt spid="8"/>
                                        </p:tgtEl>
                                        <p:attrNameLst>
                                          <p:attrName>style.visibility</p:attrName>
                                        </p:attrNameLst>
                                      </p:cBhvr>
                                      <p:to>
                                        <p:strVal val="visible"/>
                                      </p:to>
                                    </p:set>
                                    <p:animEffect transition="in" filter="slide(fromBottom)">
                                      <p:cBhvr>
                                        <p:cTn id="41" dur="500"/>
                                        <p:tgtEl>
                                          <p:spTgt spid="8"/>
                                        </p:tgtEl>
                                      </p:cBhvr>
                                    </p:animEffect>
                                  </p:childTnLst>
                                </p:cTn>
                              </p:par>
                            </p:childTnLst>
                          </p:cTn>
                        </p:par>
                        <p:par>
                          <p:cTn id="42" fill="hold">
                            <p:stCondLst>
                              <p:cond delay="5250"/>
                            </p:stCondLst>
                            <p:childTnLst>
                              <p:par>
                                <p:cTn id="43" presetID="12" presetClass="entr" presetSubtype="1" fill="hold" grpId="0" nodeType="afterEffect">
                                  <p:stCondLst>
                                    <p:cond delay="0"/>
                                  </p:stCondLst>
                                  <p:childTnLst>
                                    <p:set>
                                      <p:cBhvr>
                                        <p:cTn id="44" dur="1" fill="hold">
                                          <p:stCondLst>
                                            <p:cond delay="0"/>
                                          </p:stCondLst>
                                        </p:cTn>
                                        <p:tgtEl>
                                          <p:spTgt spid="4"/>
                                        </p:tgtEl>
                                        <p:attrNameLst>
                                          <p:attrName>style.visibility</p:attrName>
                                        </p:attrNameLst>
                                      </p:cBhvr>
                                      <p:to>
                                        <p:strVal val="visible"/>
                                      </p:to>
                                    </p:set>
                                    <p:animEffect transition="in" filter="slide(fromTop)">
                                      <p:cBhvr>
                                        <p:cTn id="45" dur="500"/>
                                        <p:tgtEl>
                                          <p:spTgt spid="4"/>
                                        </p:tgtEl>
                                      </p:cBhvr>
                                    </p:animEffect>
                                  </p:childTnLst>
                                </p:cTn>
                              </p:par>
                            </p:childTnLst>
                          </p:cTn>
                        </p:par>
                        <p:par>
                          <p:cTn id="46" fill="hold">
                            <p:stCondLst>
                              <p:cond delay="5750"/>
                            </p:stCondLst>
                            <p:childTnLst>
                              <p:par>
                                <p:cTn id="47" presetID="12" presetClass="entr" presetSubtype="4" fill="hold" grpId="0" nodeType="afterEffect">
                                  <p:stCondLst>
                                    <p:cond delay="0"/>
                                  </p:stCondLst>
                                  <p:childTnLst>
                                    <p:set>
                                      <p:cBhvr>
                                        <p:cTn id="48" dur="1" fill="hold">
                                          <p:stCondLst>
                                            <p:cond delay="0"/>
                                          </p:stCondLst>
                                        </p:cTn>
                                        <p:tgtEl>
                                          <p:spTgt spid="15"/>
                                        </p:tgtEl>
                                        <p:attrNameLst>
                                          <p:attrName>style.visibility</p:attrName>
                                        </p:attrNameLst>
                                      </p:cBhvr>
                                      <p:to>
                                        <p:strVal val="visible"/>
                                      </p:to>
                                    </p:set>
                                    <p:animEffect transition="in" filter="slide(fromBottom)">
                                      <p:cBhvr>
                                        <p:cTn id="49" dur="500"/>
                                        <p:tgtEl>
                                          <p:spTgt spid="15"/>
                                        </p:tgtEl>
                                      </p:cBhvr>
                                    </p:animEffect>
                                  </p:childTnLst>
                                </p:cTn>
                              </p:par>
                            </p:childTnLst>
                          </p:cTn>
                        </p:par>
                        <p:par>
                          <p:cTn id="50" fill="hold">
                            <p:stCondLst>
                              <p:cond delay="6250"/>
                            </p:stCondLst>
                            <p:childTnLst>
                              <p:par>
                                <p:cTn id="51" presetID="12" presetClass="entr" presetSubtype="4" fill="hold" grpId="0" nodeType="afterEffect">
                                  <p:stCondLst>
                                    <p:cond delay="0"/>
                                  </p:stCondLst>
                                  <p:childTnLst>
                                    <p:set>
                                      <p:cBhvr>
                                        <p:cTn id="52" dur="1" fill="hold">
                                          <p:stCondLst>
                                            <p:cond delay="0"/>
                                          </p:stCondLst>
                                        </p:cTn>
                                        <p:tgtEl>
                                          <p:spTgt spid="16"/>
                                        </p:tgtEl>
                                        <p:attrNameLst>
                                          <p:attrName>style.visibility</p:attrName>
                                        </p:attrNameLst>
                                      </p:cBhvr>
                                      <p:to>
                                        <p:strVal val="visible"/>
                                      </p:to>
                                    </p:set>
                                    <p:animEffect transition="in" filter="slide(fromBottom)">
                                      <p:cBhvr>
                                        <p:cTn id="53" dur="500"/>
                                        <p:tgtEl>
                                          <p:spTgt spid="16"/>
                                        </p:tgtEl>
                                      </p:cBhvr>
                                    </p:animEffect>
                                  </p:childTnLst>
                                </p:cTn>
                              </p:par>
                            </p:childTnLst>
                          </p:cTn>
                        </p:par>
                        <p:par>
                          <p:cTn id="54" fill="hold">
                            <p:stCondLst>
                              <p:cond delay="6750"/>
                            </p:stCondLst>
                            <p:childTnLst>
                              <p:par>
                                <p:cTn id="55" presetID="37" presetClass="entr" presetSubtype="0" fill="hold" grpId="0" nodeType="afterEffect">
                                  <p:stCondLst>
                                    <p:cond delay="0"/>
                                  </p:stCondLst>
                                  <p:childTnLst>
                                    <p:set>
                                      <p:cBhvr>
                                        <p:cTn id="56" dur="1" fill="hold">
                                          <p:stCondLst>
                                            <p:cond delay="0"/>
                                          </p:stCondLst>
                                        </p:cTn>
                                        <p:tgtEl>
                                          <p:spTgt spid="20"/>
                                        </p:tgtEl>
                                        <p:attrNameLst>
                                          <p:attrName>style.visibility</p:attrName>
                                        </p:attrNameLst>
                                      </p:cBhvr>
                                      <p:to>
                                        <p:strVal val="visible"/>
                                      </p:to>
                                    </p:set>
                                    <p:animEffect transition="in" filter="fade">
                                      <p:cBhvr>
                                        <p:cTn id="57" dur="1000"/>
                                        <p:tgtEl>
                                          <p:spTgt spid="20"/>
                                        </p:tgtEl>
                                      </p:cBhvr>
                                    </p:animEffect>
                                    <p:anim calcmode="lin" valueType="num">
                                      <p:cBhvr>
                                        <p:cTn id="58" dur="1000" fill="hold"/>
                                        <p:tgtEl>
                                          <p:spTgt spid="20"/>
                                        </p:tgtEl>
                                        <p:attrNameLst>
                                          <p:attrName>ppt_x</p:attrName>
                                        </p:attrNameLst>
                                      </p:cBhvr>
                                      <p:tavLst>
                                        <p:tav tm="0">
                                          <p:val>
                                            <p:strVal val="#ppt_x"/>
                                          </p:val>
                                        </p:tav>
                                        <p:tav tm="100000">
                                          <p:val>
                                            <p:strVal val="#ppt_x"/>
                                          </p:val>
                                        </p:tav>
                                      </p:tavLst>
                                    </p:anim>
                                    <p:anim calcmode="lin" valueType="num">
                                      <p:cBhvr>
                                        <p:cTn id="59" dur="900" decel="100000" fill="hold"/>
                                        <p:tgtEl>
                                          <p:spTgt spid="20"/>
                                        </p:tgtEl>
                                        <p:attrNameLst>
                                          <p:attrName>ppt_y</p:attrName>
                                        </p:attrNameLst>
                                      </p:cBhvr>
                                      <p:tavLst>
                                        <p:tav tm="0">
                                          <p:val>
                                            <p:strVal val="#ppt_y+1"/>
                                          </p:val>
                                        </p:tav>
                                        <p:tav tm="100000">
                                          <p:val>
                                            <p:strVal val="#ppt_y-.03"/>
                                          </p:val>
                                        </p:tav>
                                      </p:tavLst>
                                    </p:anim>
                                    <p:anim calcmode="lin" valueType="num">
                                      <p:cBhvr>
                                        <p:cTn id="60" dur="100" accel="100000" fill="hold">
                                          <p:stCondLst>
                                            <p:cond delay="900"/>
                                          </p:stCondLst>
                                        </p:cTn>
                                        <p:tgtEl>
                                          <p:spTgt spid="20"/>
                                        </p:tgtEl>
                                        <p:attrNameLst>
                                          <p:attrName>ppt_y</p:attrName>
                                        </p:attrNameLst>
                                      </p:cBhvr>
                                      <p:tavLst>
                                        <p:tav tm="0">
                                          <p:val>
                                            <p:strVal val="#ppt_y-.03"/>
                                          </p:val>
                                        </p:tav>
                                        <p:tav tm="100000">
                                          <p:val>
                                            <p:strVal val="#ppt_y"/>
                                          </p:val>
                                        </p:tav>
                                      </p:tavLst>
                                    </p:anim>
                                  </p:childTnLst>
                                </p:cTn>
                              </p:par>
                            </p:childTnLst>
                          </p:cTn>
                        </p:par>
                        <p:par>
                          <p:cTn id="61" fill="hold">
                            <p:stCondLst>
                              <p:cond delay="7750"/>
                            </p:stCondLst>
                            <p:childTnLst>
                              <p:par>
                                <p:cTn id="62" presetID="12" presetClass="entr" presetSubtype="4" fill="hold" grpId="0" nodeType="afterEffect">
                                  <p:stCondLst>
                                    <p:cond delay="0"/>
                                  </p:stCondLst>
                                  <p:childTnLst>
                                    <p:set>
                                      <p:cBhvr>
                                        <p:cTn id="63" dur="1" fill="hold">
                                          <p:stCondLst>
                                            <p:cond delay="0"/>
                                          </p:stCondLst>
                                        </p:cTn>
                                        <p:tgtEl>
                                          <p:spTgt spid="21"/>
                                        </p:tgtEl>
                                        <p:attrNameLst>
                                          <p:attrName>style.visibility</p:attrName>
                                        </p:attrNameLst>
                                      </p:cBhvr>
                                      <p:to>
                                        <p:strVal val="visible"/>
                                      </p:to>
                                    </p:set>
                                    <p:animEffect transition="in" filter="slide(fromBottom)">
                                      <p:cBhvr>
                                        <p:cTn id="64" dur="500"/>
                                        <p:tgtEl>
                                          <p:spTgt spid="21"/>
                                        </p:tgtEl>
                                      </p:cBhvr>
                                    </p:animEffect>
                                  </p:childTnLst>
                                </p:cTn>
                              </p:par>
                            </p:childTnLst>
                          </p:cTn>
                        </p:par>
                        <p:par>
                          <p:cTn id="65" fill="hold">
                            <p:stCondLst>
                              <p:cond delay="8250"/>
                            </p:stCondLst>
                            <p:childTnLst>
                              <p:par>
                                <p:cTn id="66" presetID="12" presetClass="entr" presetSubtype="1" fill="hold" grpId="0" nodeType="afterEffect">
                                  <p:stCondLst>
                                    <p:cond delay="0"/>
                                  </p:stCondLst>
                                  <p:childTnLst>
                                    <p:set>
                                      <p:cBhvr>
                                        <p:cTn id="67" dur="1" fill="hold">
                                          <p:stCondLst>
                                            <p:cond delay="0"/>
                                          </p:stCondLst>
                                        </p:cTn>
                                        <p:tgtEl>
                                          <p:spTgt spid="19"/>
                                        </p:tgtEl>
                                        <p:attrNameLst>
                                          <p:attrName>style.visibility</p:attrName>
                                        </p:attrNameLst>
                                      </p:cBhvr>
                                      <p:to>
                                        <p:strVal val="visible"/>
                                      </p:to>
                                    </p:set>
                                    <p:animEffect transition="in" filter="slide(fromTop)">
                                      <p:cBhvr>
                                        <p:cTn id="68" dur="500"/>
                                        <p:tgtEl>
                                          <p:spTgt spid="19"/>
                                        </p:tgtEl>
                                      </p:cBhvr>
                                    </p:animEffect>
                                  </p:childTnLst>
                                </p:cTn>
                              </p:par>
                            </p:childTnLst>
                          </p:cTn>
                        </p:par>
                        <p:par>
                          <p:cTn id="69" fill="hold">
                            <p:stCondLst>
                              <p:cond delay="8750"/>
                            </p:stCondLst>
                            <p:childTnLst>
                              <p:par>
                                <p:cTn id="70" presetID="12" presetClass="entr" presetSubtype="4" fill="hold" grpId="0" nodeType="afterEffect">
                                  <p:stCondLst>
                                    <p:cond delay="0"/>
                                  </p:stCondLst>
                                  <p:childTnLst>
                                    <p:set>
                                      <p:cBhvr>
                                        <p:cTn id="71" dur="1" fill="hold">
                                          <p:stCondLst>
                                            <p:cond delay="0"/>
                                          </p:stCondLst>
                                        </p:cTn>
                                        <p:tgtEl>
                                          <p:spTgt spid="22"/>
                                        </p:tgtEl>
                                        <p:attrNameLst>
                                          <p:attrName>style.visibility</p:attrName>
                                        </p:attrNameLst>
                                      </p:cBhvr>
                                      <p:to>
                                        <p:strVal val="visible"/>
                                      </p:to>
                                    </p:set>
                                    <p:animEffect transition="in" filter="slide(fromBottom)">
                                      <p:cBhvr>
                                        <p:cTn id="72" dur="500"/>
                                        <p:tgtEl>
                                          <p:spTgt spid="22"/>
                                        </p:tgtEl>
                                      </p:cBhvr>
                                    </p:animEffect>
                                  </p:childTnLst>
                                </p:cTn>
                              </p:par>
                            </p:childTnLst>
                          </p:cTn>
                        </p:par>
                        <p:par>
                          <p:cTn id="73" fill="hold">
                            <p:stCondLst>
                              <p:cond delay="9250"/>
                            </p:stCondLst>
                            <p:childTnLst>
                              <p:par>
                                <p:cTn id="74" presetID="12" presetClass="entr" presetSubtype="4" fill="hold" grpId="0" nodeType="afterEffect">
                                  <p:stCondLst>
                                    <p:cond delay="0"/>
                                  </p:stCondLst>
                                  <p:childTnLst>
                                    <p:set>
                                      <p:cBhvr>
                                        <p:cTn id="75" dur="1" fill="hold">
                                          <p:stCondLst>
                                            <p:cond delay="0"/>
                                          </p:stCondLst>
                                        </p:cTn>
                                        <p:tgtEl>
                                          <p:spTgt spid="23"/>
                                        </p:tgtEl>
                                        <p:attrNameLst>
                                          <p:attrName>style.visibility</p:attrName>
                                        </p:attrNameLst>
                                      </p:cBhvr>
                                      <p:to>
                                        <p:strVal val="visible"/>
                                      </p:to>
                                    </p:set>
                                    <p:animEffect transition="in" filter="slide(fromBottom)">
                                      <p:cBhvr>
                                        <p:cTn id="76" dur="500"/>
                                        <p:tgtEl>
                                          <p:spTgt spid="23"/>
                                        </p:tgtEl>
                                      </p:cBhvr>
                                    </p:animEffect>
                                  </p:childTnLst>
                                </p:cTn>
                              </p:par>
                            </p:childTnLst>
                          </p:cTn>
                        </p:par>
                        <p:par>
                          <p:cTn id="77" fill="hold">
                            <p:stCondLst>
                              <p:cond delay="9750"/>
                            </p:stCondLst>
                            <p:childTnLst>
                              <p:par>
                                <p:cTn id="78" presetID="23" presetClass="entr" presetSubtype="16" fill="hold" grpId="0" nodeType="afterEffect">
                                  <p:stCondLst>
                                    <p:cond delay="0"/>
                                  </p:stCondLst>
                                  <p:childTnLst>
                                    <p:set>
                                      <p:cBhvr>
                                        <p:cTn id="79" dur="1" fill="hold">
                                          <p:stCondLst>
                                            <p:cond delay="0"/>
                                          </p:stCondLst>
                                        </p:cTn>
                                        <p:tgtEl>
                                          <p:spTgt spid="2"/>
                                        </p:tgtEl>
                                        <p:attrNameLst>
                                          <p:attrName>style.visibility</p:attrName>
                                        </p:attrNameLst>
                                      </p:cBhvr>
                                      <p:to>
                                        <p:strVal val="visible"/>
                                      </p:to>
                                    </p:set>
                                    <p:anim calcmode="lin" valueType="num">
                                      <p:cBhvr>
                                        <p:cTn id="80" dur="1000" fill="hold"/>
                                        <p:tgtEl>
                                          <p:spTgt spid="2"/>
                                        </p:tgtEl>
                                        <p:attrNameLst>
                                          <p:attrName>ppt_w</p:attrName>
                                        </p:attrNameLst>
                                      </p:cBhvr>
                                      <p:tavLst>
                                        <p:tav tm="0">
                                          <p:val>
                                            <p:fltVal val="0"/>
                                          </p:val>
                                        </p:tav>
                                        <p:tav tm="100000">
                                          <p:val>
                                            <p:strVal val="#ppt_w"/>
                                          </p:val>
                                        </p:tav>
                                      </p:tavLst>
                                    </p:anim>
                                    <p:anim calcmode="lin" valueType="num">
                                      <p:cBhvr>
                                        <p:cTn id="81" dur="1000" fill="hold"/>
                                        <p:tgtEl>
                                          <p:spTgt spid="2"/>
                                        </p:tgtEl>
                                        <p:attrNameLst>
                                          <p:attrName>ppt_h</p:attrName>
                                        </p:attrNameLst>
                                      </p:cBhvr>
                                      <p:tavLst>
                                        <p:tav tm="0">
                                          <p:val>
                                            <p:fltVal val="0"/>
                                          </p:val>
                                        </p:tav>
                                        <p:tav tm="100000">
                                          <p:val>
                                            <p:strVal val="#ppt_h"/>
                                          </p:val>
                                        </p:tav>
                                      </p:tavLst>
                                    </p:anim>
                                  </p:childTnLst>
                                </p:cTn>
                              </p:par>
                            </p:childTnLst>
                          </p:cTn>
                        </p:par>
                        <p:par>
                          <p:cTn id="82" fill="hold">
                            <p:stCondLst>
                              <p:cond delay="10750"/>
                            </p:stCondLst>
                            <p:childTnLst>
                              <p:par>
                                <p:cTn id="83" presetID="37" presetClass="entr" presetSubtype="0" fill="hold" grpId="0" nodeType="afterEffect">
                                  <p:stCondLst>
                                    <p:cond delay="0"/>
                                  </p:stCondLst>
                                  <p:childTnLst>
                                    <p:set>
                                      <p:cBhvr>
                                        <p:cTn id="84" dur="1" fill="hold">
                                          <p:stCondLst>
                                            <p:cond delay="0"/>
                                          </p:stCondLst>
                                        </p:cTn>
                                        <p:tgtEl>
                                          <p:spTgt spid="6"/>
                                        </p:tgtEl>
                                        <p:attrNameLst>
                                          <p:attrName>style.visibility</p:attrName>
                                        </p:attrNameLst>
                                      </p:cBhvr>
                                      <p:to>
                                        <p:strVal val="visible"/>
                                      </p:to>
                                    </p:set>
                                    <p:animEffect transition="in" filter="fade">
                                      <p:cBhvr>
                                        <p:cTn id="85" dur="1000"/>
                                        <p:tgtEl>
                                          <p:spTgt spid="6"/>
                                        </p:tgtEl>
                                      </p:cBhvr>
                                    </p:animEffect>
                                    <p:anim calcmode="lin" valueType="num">
                                      <p:cBhvr>
                                        <p:cTn id="86" dur="1000" fill="hold"/>
                                        <p:tgtEl>
                                          <p:spTgt spid="6"/>
                                        </p:tgtEl>
                                        <p:attrNameLst>
                                          <p:attrName>ppt_x</p:attrName>
                                        </p:attrNameLst>
                                      </p:cBhvr>
                                      <p:tavLst>
                                        <p:tav tm="0">
                                          <p:val>
                                            <p:strVal val="#ppt_x"/>
                                          </p:val>
                                        </p:tav>
                                        <p:tav tm="100000">
                                          <p:val>
                                            <p:strVal val="#ppt_x"/>
                                          </p:val>
                                        </p:tav>
                                      </p:tavLst>
                                    </p:anim>
                                    <p:anim calcmode="lin" valueType="num">
                                      <p:cBhvr>
                                        <p:cTn id="87" dur="900" decel="100000" fill="hold"/>
                                        <p:tgtEl>
                                          <p:spTgt spid="6"/>
                                        </p:tgtEl>
                                        <p:attrNameLst>
                                          <p:attrName>ppt_y</p:attrName>
                                        </p:attrNameLst>
                                      </p:cBhvr>
                                      <p:tavLst>
                                        <p:tav tm="0">
                                          <p:val>
                                            <p:strVal val="#ppt_y+1"/>
                                          </p:val>
                                        </p:tav>
                                        <p:tav tm="100000">
                                          <p:val>
                                            <p:strVal val="#ppt_y-.03"/>
                                          </p:val>
                                        </p:tav>
                                      </p:tavLst>
                                    </p:anim>
                                    <p:anim calcmode="lin" valueType="num">
                                      <p:cBhvr>
                                        <p:cTn id="88" dur="100" accel="100000" fill="hold">
                                          <p:stCondLst>
                                            <p:cond delay="900"/>
                                          </p:stCondLst>
                                        </p:cTn>
                                        <p:tgtEl>
                                          <p:spTgt spid="6"/>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6" grpId="0"/>
      <p:bldP spid="7" grpId="0" animBg="1"/>
      <p:bldP spid="8" grpId="0"/>
      <p:bldP spid="11" grpId="0" animBg="1"/>
      <p:bldP spid="12" grpId="0"/>
      <p:bldP spid="13" grpId="0"/>
      <p:bldP spid="14" grpId="0"/>
      <p:bldP spid="15" grpId="0"/>
      <p:bldP spid="16" grpId="0"/>
      <p:bldP spid="19" grpId="0" animBg="1"/>
      <p:bldP spid="20" grpId="0" animBg="1"/>
      <p:bldP spid="21" grpId="0"/>
      <p:bldP spid="22" grpId="0"/>
      <p:bldP spid="23" grpId="0"/>
      <p:bldP spid="25"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AutoShape 5"/>
          <p:cNvSpPr>
            <a:spLocks noChangeArrowheads="1"/>
          </p:cNvSpPr>
          <p:nvPr/>
        </p:nvSpPr>
        <p:spPr bwMode="auto">
          <a:xfrm rot="10800000">
            <a:off x="3509509" y="3724202"/>
            <a:ext cx="2128671" cy="894397"/>
          </a:xfrm>
          <a:prstGeom prst="roundRect">
            <a:avLst>
              <a:gd name="adj" fmla="val 6171"/>
            </a:avLst>
          </a:prstGeom>
          <a:gradFill rotWithShape="1">
            <a:gsLst>
              <a:gs pos="0">
                <a:srgbClr val="DDDDDD"/>
              </a:gs>
              <a:gs pos="100000">
                <a:srgbClr val="FFFFFF"/>
              </a:gs>
            </a:gsLst>
            <a:lin ang="5400000" scaled="1"/>
          </a:gradFill>
          <a:ln w="9525" algn="ctr">
            <a:solidFill>
              <a:srgbClr val="C0C0C0"/>
            </a:solidFill>
            <a:round/>
            <a:headEnd/>
            <a:tailEnd/>
          </a:ln>
        </p:spPr>
        <p:txBody>
          <a:bodyPr rot="10800000" wrap="none" anchor="ctr"/>
          <a:lstStyle/>
          <a:p>
            <a:pPr algn="ctr">
              <a:lnSpc>
                <a:spcPct val="120000"/>
              </a:lnSpc>
              <a:defRPr/>
            </a:pPr>
            <a:r>
              <a:rPr lang="zh-CN" altLang="en-US" sz="1000" kern="0" dirty="0">
                <a:solidFill>
                  <a:sysClr val="windowText" lastClr="000000"/>
                </a:solidFill>
                <a:latin typeface="+mj-ea"/>
                <a:ea typeface="+mj-ea"/>
              </a:rPr>
              <a:t>单击此处添加段落文字内容</a:t>
            </a:r>
          </a:p>
          <a:p>
            <a:pPr algn="ctr">
              <a:lnSpc>
                <a:spcPct val="120000"/>
              </a:lnSpc>
              <a:defRPr/>
            </a:pPr>
            <a:r>
              <a:rPr lang="zh-CN" altLang="en-US" sz="1000" kern="0" dirty="0">
                <a:solidFill>
                  <a:sysClr val="windowText" lastClr="000000"/>
                </a:solidFill>
                <a:latin typeface="+mj-ea"/>
                <a:ea typeface="+mj-ea"/>
              </a:rPr>
              <a:t>单击此处添加段落文字内容</a:t>
            </a:r>
          </a:p>
        </p:txBody>
      </p:sp>
      <p:grpSp>
        <p:nvGrpSpPr>
          <p:cNvPr id="34" name="Group 28"/>
          <p:cNvGrpSpPr>
            <a:grpSpLocks/>
          </p:cNvGrpSpPr>
          <p:nvPr/>
        </p:nvGrpSpPr>
        <p:grpSpPr bwMode="auto">
          <a:xfrm>
            <a:off x="802096" y="3529194"/>
            <a:ext cx="7467146" cy="894397"/>
            <a:chOff x="412" y="2911"/>
            <a:chExt cx="4890" cy="610"/>
          </a:xfrm>
        </p:grpSpPr>
        <p:sp>
          <p:nvSpPr>
            <p:cNvPr id="54" name="AutoShape 4"/>
            <p:cNvSpPr>
              <a:spLocks noChangeArrowheads="1"/>
            </p:cNvSpPr>
            <p:nvPr/>
          </p:nvSpPr>
          <p:spPr bwMode="auto">
            <a:xfrm rot="10800000">
              <a:off x="412" y="2911"/>
              <a:ext cx="1394" cy="610"/>
            </a:xfrm>
            <a:prstGeom prst="roundRect">
              <a:avLst>
                <a:gd name="adj" fmla="val 6171"/>
              </a:avLst>
            </a:prstGeom>
            <a:gradFill rotWithShape="1">
              <a:gsLst>
                <a:gs pos="0">
                  <a:srgbClr val="DDDDDD"/>
                </a:gs>
                <a:gs pos="100000">
                  <a:srgbClr val="FFFFFF"/>
                </a:gs>
              </a:gsLst>
              <a:lin ang="5400000" scaled="1"/>
            </a:gradFill>
            <a:ln w="9525" algn="ctr">
              <a:solidFill>
                <a:srgbClr val="C0C0C0"/>
              </a:solidFill>
              <a:round/>
              <a:headEnd/>
              <a:tailEnd/>
            </a:ln>
          </p:spPr>
          <p:txBody>
            <a:bodyPr rot="10800000" wrap="none" anchor="ctr"/>
            <a:lstStyle/>
            <a:p>
              <a:pPr algn="ctr">
                <a:lnSpc>
                  <a:spcPct val="120000"/>
                </a:lnSpc>
                <a:defRPr/>
              </a:pPr>
              <a:r>
                <a:rPr lang="zh-CN" altLang="en-US" sz="1000" kern="0">
                  <a:solidFill>
                    <a:sysClr val="windowText" lastClr="000000"/>
                  </a:solidFill>
                  <a:latin typeface="+mj-ea"/>
                  <a:ea typeface="+mj-ea"/>
                </a:rPr>
                <a:t>单击此处添加段落文字内容</a:t>
              </a:r>
            </a:p>
            <a:p>
              <a:pPr algn="ctr">
                <a:lnSpc>
                  <a:spcPct val="120000"/>
                </a:lnSpc>
                <a:defRPr/>
              </a:pPr>
              <a:r>
                <a:rPr lang="zh-CN" altLang="en-US" sz="1000" kern="0">
                  <a:solidFill>
                    <a:sysClr val="windowText" lastClr="000000"/>
                  </a:solidFill>
                  <a:latin typeface="+mj-ea"/>
                  <a:ea typeface="+mj-ea"/>
                </a:rPr>
                <a:t>单击此处添加段落文字内容</a:t>
              </a:r>
            </a:p>
          </p:txBody>
        </p:sp>
        <p:sp>
          <p:nvSpPr>
            <p:cNvPr id="55" name="AutoShape 6"/>
            <p:cNvSpPr>
              <a:spLocks noChangeArrowheads="1"/>
            </p:cNvSpPr>
            <p:nvPr/>
          </p:nvSpPr>
          <p:spPr bwMode="auto">
            <a:xfrm rot="10800000">
              <a:off x="3908" y="2911"/>
              <a:ext cx="1394" cy="610"/>
            </a:xfrm>
            <a:prstGeom prst="roundRect">
              <a:avLst>
                <a:gd name="adj" fmla="val 6171"/>
              </a:avLst>
            </a:prstGeom>
            <a:gradFill rotWithShape="1">
              <a:gsLst>
                <a:gs pos="0">
                  <a:srgbClr val="DDDDDD"/>
                </a:gs>
                <a:gs pos="100000">
                  <a:srgbClr val="FFFFFF"/>
                </a:gs>
              </a:gsLst>
              <a:lin ang="5400000" scaled="1"/>
            </a:gradFill>
            <a:ln w="9525" algn="ctr">
              <a:solidFill>
                <a:srgbClr val="C0C0C0"/>
              </a:solidFill>
              <a:round/>
              <a:headEnd/>
              <a:tailEnd/>
            </a:ln>
          </p:spPr>
          <p:txBody>
            <a:bodyPr rot="10800000" wrap="none" anchor="ctr"/>
            <a:lstStyle/>
            <a:p>
              <a:pPr algn="ctr">
                <a:lnSpc>
                  <a:spcPct val="120000"/>
                </a:lnSpc>
                <a:defRPr/>
              </a:pPr>
              <a:r>
                <a:rPr lang="zh-CN" altLang="en-US" sz="1000" kern="0">
                  <a:solidFill>
                    <a:sysClr val="windowText" lastClr="000000"/>
                  </a:solidFill>
                  <a:latin typeface="+mj-ea"/>
                  <a:ea typeface="+mj-ea"/>
                </a:rPr>
                <a:t>单击此处添加段落文字内容</a:t>
              </a:r>
            </a:p>
            <a:p>
              <a:pPr algn="ctr">
                <a:lnSpc>
                  <a:spcPct val="120000"/>
                </a:lnSpc>
                <a:defRPr/>
              </a:pPr>
              <a:r>
                <a:rPr lang="zh-CN" altLang="en-US" sz="1000" kern="0">
                  <a:solidFill>
                    <a:sysClr val="windowText" lastClr="000000"/>
                  </a:solidFill>
                  <a:latin typeface="+mj-ea"/>
                  <a:ea typeface="+mj-ea"/>
                </a:rPr>
                <a:t>单击此处添加段落文字内容</a:t>
              </a:r>
            </a:p>
          </p:txBody>
        </p:sp>
      </p:grpSp>
      <p:grpSp>
        <p:nvGrpSpPr>
          <p:cNvPr id="20" name="组合 19"/>
          <p:cNvGrpSpPr/>
          <p:nvPr/>
        </p:nvGrpSpPr>
        <p:grpSpPr>
          <a:xfrm>
            <a:off x="2930767" y="777253"/>
            <a:ext cx="3284628" cy="570361"/>
            <a:chOff x="2930767" y="627534"/>
            <a:chExt cx="3284628" cy="570361"/>
          </a:xfrm>
        </p:grpSpPr>
        <p:sp>
          <p:nvSpPr>
            <p:cNvPr id="32" name="WordArt 3"/>
            <p:cNvSpPr>
              <a:spLocks noChangeArrowheads="1" noChangeShapeType="1" noTextEdit="1"/>
            </p:cNvSpPr>
            <p:nvPr/>
          </p:nvSpPr>
          <p:spPr bwMode="auto">
            <a:xfrm>
              <a:off x="3743144" y="683251"/>
              <a:ext cx="1661402" cy="231664"/>
            </a:xfrm>
            <a:prstGeom prst="rect">
              <a:avLst/>
            </a:prstGeom>
          </p:spPr>
          <p:txBody>
            <a:bodyPr wrap="none" fromWordArt="1">
              <a:prstTxWarp prst="textPlain">
                <a:avLst>
                  <a:gd name="adj" fmla="val 50000"/>
                </a:avLst>
              </a:prstTxWarp>
            </a:bodyPr>
            <a:lstStyle/>
            <a:p>
              <a:pPr algn="ctr">
                <a:defRPr/>
              </a:pPr>
              <a:r>
                <a:rPr lang="zh-CN" altLang="en-US" sz="2400" kern="10">
                  <a:ln w="9525">
                    <a:solidFill>
                      <a:srgbClr val="FFFFFF"/>
                    </a:solidFill>
                    <a:round/>
                    <a:headEnd/>
                    <a:tailEnd/>
                  </a:ln>
                  <a:solidFill>
                    <a:srgbClr val="FFFFFF"/>
                  </a:solidFill>
                  <a:latin typeface="+mj-ea"/>
                  <a:ea typeface="+mj-ea"/>
                </a:rPr>
                <a:t>双击添加标题文字</a:t>
              </a:r>
            </a:p>
          </p:txBody>
        </p:sp>
        <p:sp>
          <p:nvSpPr>
            <p:cNvPr id="35" name="Rectangle 7"/>
            <p:cNvSpPr>
              <a:spLocks noChangeArrowheads="1"/>
            </p:cNvSpPr>
            <p:nvPr/>
          </p:nvSpPr>
          <p:spPr bwMode="auto">
            <a:xfrm>
              <a:off x="2964361" y="831339"/>
              <a:ext cx="3217439" cy="366556"/>
            </a:xfrm>
            <a:prstGeom prst="rect">
              <a:avLst/>
            </a:prstGeom>
            <a:gradFill rotWithShape="1">
              <a:gsLst>
                <a:gs pos="0">
                  <a:srgbClr val="000000">
                    <a:alpha val="85001"/>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a:defRPr/>
              </a:pPr>
              <a:endParaRPr lang="zh-CN" altLang="en-US" sz="1600" kern="0">
                <a:solidFill>
                  <a:sysClr val="windowText" lastClr="000000"/>
                </a:solidFill>
                <a:latin typeface="+mj-ea"/>
                <a:ea typeface="+mj-ea"/>
              </a:endParaRPr>
            </a:p>
          </p:txBody>
        </p:sp>
        <p:sp>
          <p:nvSpPr>
            <p:cNvPr id="36" name="AutoShape 8"/>
            <p:cNvSpPr>
              <a:spLocks noChangeArrowheads="1"/>
            </p:cNvSpPr>
            <p:nvPr/>
          </p:nvSpPr>
          <p:spPr bwMode="auto">
            <a:xfrm>
              <a:off x="2930767" y="627534"/>
              <a:ext cx="3284628" cy="469192"/>
            </a:xfrm>
            <a:prstGeom prst="roundRect">
              <a:avLst>
                <a:gd name="adj" fmla="val 24375"/>
              </a:avLst>
            </a:prstGeom>
            <a:gradFill rotWithShape="1">
              <a:gsLst>
                <a:gs pos="0">
                  <a:srgbClr val="3399FF"/>
                </a:gs>
                <a:gs pos="100000">
                  <a:srgbClr val="0E58C4"/>
                </a:gs>
              </a:gsLst>
              <a:lin ang="5400000" scaled="1"/>
            </a:gradFill>
            <a:ln>
              <a:noFill/>
            </a:ln>
            <a:extLst>
              <a:ext uri="{91240B29-F687-4F45-9708-019B960494DF}">
                <a14:hiddenLine xmlns:a14="http://schemas.microsoft.com/office/drawing/2010/main" w="9525" algn="ctr">
                  <a:solidFill>
                    <a:srgbClr val="000000"/>
                  </a:solidFill>
                  <a:round/>
                  <a:headEnd/>
                  <a:tailEnd/>
                </a14:hiddenLine>
              </a:ext>
            </a:extLst>
          </p:spPr>
          <p:txBody>
            <a:bodyPr wrap="none" anchor="ctr"/>
            <a:lstStyle/>
            <a:p>
              <a:pPr algn="ctr">
                <a:defRPr/>
              </a:pPr>
              <a:r>
                <a:rPr lang="zh-CN" altLang="en-US" kern="0" dirty="0">
                  <a:solidFill>
                    <a:srgbClr val="FFFFFF"/>
                  </a:solidFill>
                  <a:latin typeface="+mj-ea"/>
                  <a:ea typeface="+mj-ea"/>
                </a:rPr>
                <a:t>单击添加标题文字</a:t>
              </a:r>
            </a:p>
          </p:txBody>
        </p:sp>
      </p:grpSp>
      <p:grpSp>
        <p:nvGrpSpPr>
          <p:cNvPr id="23" name="组合 22"/>
          <p:cNvGrpSpPr/>
          <p:nvPr/>
        </p:nvGrpSpPr>
        <p:grpSpPr>
          <a:xfrm>
            <a:off x="3399563" y="2357680"/>
            <a:ext cx="2345509" cy="529307"/>
            <a:chOff x="3399563" y="2357680"/>
            <a:chExt cx="2345509" cy="529307"/>
          </a:xfrm>
        </p:grpSpPr>
        <p:sp>
          <p:nvSpPr>
            <p:cNvPr id="37" name="Rectangle 9"/>
            <p:cNvSpPr>
              <a:spLocks noChangeArrowheads="1"/>
            </p:cNvSpPr>
            <p:nvPr/>
          </p:nvSpPr>
          <p:spPr bwMode="auto">
            <a:xfrm>
              <a:off x="3423996" y="2561485"/>
              <a:ext cx="2296644" cy="325502"/>
            </a:xfrm>
            <a:prstGeom prst="rect">
              <a:avLst/>
            </a:prstGeom>
            <a:gradFill rotWithShape="1">
              <a:gsLst>
                <a:gs pos="0">
                  <a:srgbClr val="000000">
                    <a:alpha val="85001"/>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a:defRPr/>
              </a:pPr>
              <a:endParaRPr lang="zh-CN" altLang="en-US" sz="1600" kern="0">
                <a:solidFill>
                  <a:sysClr val="windowText" lastClr="000000"/>
                </a:solidFill>
                <a:latin typeface="+mj-ea"/>
                <a:ea typeface="+mj-ea"/>
              </a:endParaRPr>
            </a:p>
          </p:txBody>
        </p:sp>
        <p:sp>
          <p:nvSpPr>
            <p:cNvPr id="38" name="AutoShape 10"/>
            <p:cNvSpPr>
              <a:spLocks noChangeArrowheads="1"/>
            </p:cNvSpPr>
            <p:nvPr/>
          </p:nvSpPr>
          <p:spPr bwMode="auto">
            <a:xfrm>
              <a:off x="3399563" y="2357680"/>
              <a:ext cx="2345509" cy="416408"/>
            </a:xfrm>
            <a:prstGeom prst="roundRect">
              <a:avLst>
                <a:gd name="adj" fmla="val 22537"/>
              </a:avLst>
            </a:prstGeom>
            <a:gradFill rotWithShape="1">
              <a:gsLst>
                <a:gs pos="0">
                  <a:srgbClr val="B2B2B2"/>
                </a:gs>
                <a:gs pos="100000">
                  <a:srgbClr val="333333"/>
                </a:gs>
              </a:gsLst>
              <a:lin ang="5400000" scaled="1"/>
            </a:gradFill>
            <a:ln>
              <a:noFill/>
            </a:ln>
            <a:extLst>
              <a:ext uri="{91240B29-F687-4F45-9708-019B960494DF}">
                <a14:hiddenLine xmlns:a14="http://schemas.microsoft.com/office/drawing/2010/main" w="9525" algn="ctr">
                  <a:solidFill>
                    <a:srgbClr val="000000"/>
                  </a:solidFill>
                  <a:round/>
                  <a:headEnd/>
                  <a:tailEnd/>
                </a14:hiddenLine>
              </a:ext>
            </a:extLst>
          </p:spPr>
          <p:txBody>
            <a:bodyPr wrap="none" anchor="ctr"/>
            <a:lstStyle/>
            <a:p>
              <a:pPr algn="ctr">
                <a:defRPr/>
              </a:pPr>
              <a:r>
                <a:rPr lang="zh-CN" altLang="en-US" sz="1600" kern="0" dirty="0">
                  <a:solidFill>
                    <a:srgbClr val="FFFFFF"/>
                  </a:solidFill>
                  <a:latin typeface="+mj-ea"/>
                  <a:ea typeface="+mj-ea"/>
                </a:rPr>
                <a:t>单击添加标题文字</a:t>
              </a:r>
            </a:p>
          </p:txBody>
        </p:sp>
      </p:grpSp>
      <p:grpSp>
        <p:nvGrpSpPr>
          <p:cNvPr id="39" name="Group 25"/>
          <p:cNvGrpSpPr>
            <a:grpSpLocks/>
          </p:cNvGrpSpPr>
          <p:nvPr/>
        </p:nvGrpSpPr>
        <p:grpSpPr bwMode="auto">
          <a:xfrm>
            <a:off x="692150" y="2005786"/>
            <a:ext cx="7696200" cy="548368"/>
            <a:chOff x="288" y="1872"/>
            <a:chExt cx="5040" cy="374"/>
          </a:xfrm>
        </p:grpSpPr>
        <p:sp>
          <p:nvSpPr>
            <p:cNvPr id="50" name="Rectangle 11"/>
            <p:cNvSpPr>
              <a:spLocks noChangeArrowheads="1"/>
            </p:cNvSpPr>
            <p:nvPr/>
          </p:nvSpPr>
          <p:spPr bwMode="auto">
            <a:xfrm>
              <a:off x="305" y="2024"/>
              <a:ext cx="1504" cy="222"/>
            </a:xfrm>
            <a:prstGeom prst="rect">
              <a:avLst/>
            </a:prstGeom>
            <a:gradFill rotWithShape="1">
              <a:gsLst>
                <a:gs pos="0">
                  <a:srgbClr val="000000">
                    <a:alpha val="85001"/>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a:defRPr/>
              </a:pPr>
              <a:endParaRPr lang="zh-CN" altLang="en-US" sz="1600" kern="0">
                <a:solidFill>
                  <a:sysClr val="windowText" lastClr="000000"/>
                </a:solidFill>
                <a:latin typeface="+mj-ea"/>
                <a:ea typeface="+mj-ea"/>
              </a:endParaRPr>
            </a:p>
          </p:txBody>
        </p:sp>
        <p:sp>
          <p:nvSpPr>
            <p:cNvPr id="51" name="AutoShape 12"/>
            <p:cNvSpPr>
              <a:spLocks noChangeArrowheads="1"/>
            </p:cNvSpPr>
            <p:nvPr/>
          </p:nvSpPr>
          <p:spPr bwMode="auto">
            <a:xfrm>
              <a:off x="288" y="1872"/>
              <a:ext cx="1536" cy="284"/>
            </a:xfrm>
            <a:prstGeom prst="roundRect">
              <a:avLst>
                <a:gd name="adj" fmla="val 22537"/>
              </a:avLst>
            </a:prstGeom>
            <a:gradFill rotWithShape="1">
              <a:gsLst>
                <a:gs pos="0">
                  <a:srgbClr val="B2B2B2"/>
                </a:gs>
                <a:gs pos="100000">
                  <a:srgbClr val="333333"/>
                </a:gs>
              </a:gsLst>
              <a:lin ang="5400000" scaled="1"/>
            </a:gradFill>
            <a:ln>
              <a:noFill/>
            </a:ln>
            <a:extLst>
              <a:ext uri="{91240B29-F687-4F45-9708-019B960494DF}">
                <a14:hiddenLine xmlns:a14="http://schemas.microsoft.com/office/drawing/2010/main" w="9525" algn="ctr">
                  <a:solidFill>
                    <a:srgbClr val="000000"/>
                  </a:solidFill>
                  <a:round/>
                  <a:headEnd/>
                  <a:tailEnd/>
                </a14:hiddenLine>
              </a:ext>
            </a:extLst>
          </p:spPr>
          <p:txBody>
            <a:bodyPr wrap="none" anchor="ctr"/>
            <a:lstStyle/>
            <a:p>
              <a:pPr algn="ctr">
                <a:defRPr/>
              </a:pPr>
              <a:r>
                <a:rPr lang="zh-CN" altLang="en-US" sz="1600" kern="0" dirty="0">
                  <a:solidFill>
                    <a:srgbClr val="FFFFFF"/>
                  </a:solidFill>
                  <a:latin typeface="+mj-ea"/>
                  <a:ea typeface="+mj-ea"/>
                </a:rPr>
                <a:t>单击添加标题文字</a:t>
              </a:r>
            </a:p>
          </p:txBody>
        </p:sp>
        <p:sp>
          <p:nvSpPr>
            <p:cNvPr id="52" name="Rectangle 13"/>
            <p:cNvSpPr>
              <a:spLocks noChangeArrowheads="1"/>
            </p:cNvSpPr>
            <p:nvPr/>
          </p:nvSpPr>
          <p:spPr bwMode="auto">
            <a:xfrm>
              <a:off x="3809" y="2024"/>
              <a:ext cx="1504" cy="222"/>
            </a:xfrm>
            <a:prstGeom prst="rect">
              <a:avLst/>
            </a:prstGeom>
            <a:gradFill rotWithShape="1">
              <a:gsLst>
                <a:gs pos="0">
                  <a:srgbClr val="000000">
                    <a:alpha val="85001"/>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a:defRPr/>
              </a:pPr>
              <a:endParaRPr lang="zh-CN" altLang="en-US" sz="1600" kern="0">
                <a:solidFill>
                  <a:sysClr val="windowText" lastClr="000000"/>
                </a:solidFill>
                <a:latin typeface="+mj-ea"/>
                <a:ea typeface="+mj-ea"/>
              </a:endParaRPr>
            </a:p>
          </p:txBody>
        </p:sp>
        <p:sp>
          <p:nvSpPr>
            <p:cNvPr id="53" name="AutoShape 14"/>
            <p:cNvSpPr>
              <a:spLocks noChangeArrowheads="1"/>
            </p:cNvSpPr>
            <p:nvPr/>
          </p:nvSpPr>
          <p:spPr bwMode="auto">
            <a:xfrm>
              <a:off x="3792" y="1872"/>
              <a:ext cx="1536" cy="284"/>
            </a:xfrm>
            <a:prstGeom prst="roundRect">
              <a:avLst>
                <a:gd name="adj" fmla="val 23944"/>
              </a:avLst>
            </a:prstGeom>
            <a:gradFill rotWithShape="1">
              <a:gsLst>
                <a:gs pos="0">
                  <a:srgbClr val="B2B2B2"/>
                </a:gs>
                <a:gs pos="100000">
                  <a:srgbClr val="333333"/>
                </a:gs>
              </a:gsLst>
              <a:lin ang="5400000" scaled="1"/>
            </a:gradFill>
            <a:ln>
              <a:noFill/>
            </a:ln>
            <a:extLst>
              <a:ext uri="{91240B29-F687-4F45-9708-019B960494DF}">
                <a14:hiddenLine xmlns:a14="http://schemas.microsoft.com/office/drawing/2010/main" w="9525" algn="ctr">
                  <a:solidFill>
                    <a:srgbClr val="000000"/>
                  </a:solidFill>
                  <a:round/>
                  <a:headEnd/>
                  <a:tailEnd/>
                </a14:hiddenLine>
              </a:ext>
            </a:extLst>
          </p:spPr>
          <p:txBody>
            <a:bodyPr wrap="none" anchor="ctr"/>
            <a:lstStyle/>
            <a:p>
              <a:pPr algn="ctr">
                <a:defRPr/>
              </a:pPr>
              <a:r>
                <a:rPr lang="zh-CN" altLang="en-US" sz="1600" kern="0">
                  <a:solidFill>
                    <a:srgbClr val="FFFFFF"/>
                  </a:solidFill>
                  <a:latin typeface="+mj-ea"/>
                  <a:ea typeface="+mj-ea"/>
                </a:rPr>
                <a:t>单击添加标题文字</a:t>
              </a:r>
            </a:p>
          </p:txBody>
        </p:sp>
      </p:grpSp>
      <p:grpSp>
        <p:nvGrpSpPr>
          <p:cNvPr id="22" name="组合 21"/>
          <p:cNvGrpSpPr/>
          <p:nvPr/>
        </p:nvGrpSpPr>
        <p:grpSpPr>
          <a:xfrm>
            <a:off x="1904607" y="2826872"/>
            <a:ext cx="5332367" cy="825485"/>
            <a:chOff x="1904607" y="2826872"/>
            <a:chExt cx="5332367" cy="825485"/>
          </a:xfrm>
        </p:grpSpPr>
        <p:sp>
          <p:nvSpPr>
            <p:cNvPr id="31" name="Line 2"/>
            <p:cNvSpPr>
              <a:spLocks noChangeShapeType="1"/>
            </p:cNvSpPr>
            <p:nvPr/>
          </p:nvSpPr>
          <p:spPr bwMode="auto">
            <a:xfrm flipH="1">
              <a:off x="4570790" y="2826872"/>
              <a:ext cx="1527" cy="825485"/>
            </a:xfrm>
            <a:prstGeom prst="line">
              <a:avLst/>
            </a:prstGeom>
            <a:noFill/>
            <a:ln w="19050" cap="rnd">
              <a:solidFill>
                <a:srgbClr val="B2B2B2"/>
              </a:solidFill>
              <a:prstDash val="sysDot"/>
              <a:round/>
              <a:headEnd type="oval" w="med" len="med"/>
              <a:tailEnd type="triangle" w="med" len="med"/>
            </a:ln>
            <a:extLst>
              <a:ext uri="{909E8E84-426E-40DD-AFC4-6F175D3DCCD1}">
                <a14:hiddenFill xmlns:a14="http://schemas.microsoft.com/office/drawing/2010/main">
                  <a:noFill/>
                </a14:hiddenFill>
              </a:ext>
            </a:extLst>
          </p:spPr>
          <p:txBody>
            <a:bodyPr wrap="none" anchor="ctr"/>
            <a:lstStyle/>
            <a:p>
              <a:pPr>
                <a:defRPr/>
              </a:pPr>
              <a:endParaRPr lang="zh-CN" altLang="en-US" kern="0">
                <a:solidFill>
                  <a:sysClr val="windowText" lastClr="000000"/>
                </a:solidFill>
                <a:latin typeface="+mj-ea"/>
                <a:ea typeface="+mj-ea"/>
              </a:endParaRPr>
            </a:p>
          </p:txBody>
        </p:sp>
        <p:grpSp>
          <p:nvGrpSpPr>
            <p:cNvPr id="40" name="Group 27"/>
            <p:cNvGrpSpPr>
              <a:grpSpLocks/>
            </p:cNvGrpSpPr>
            <p:nvPr/>
          </p:nvGrpSpPr>
          <p:grpSpPr bwMode="auto">
            <a:xfrm>
              <a:off x="1904607" y="3159705"/>
              <a:ext cx="5332367" cy="332833"/>
              <a:chOff x="1066" y="2659"/>
              <a:chExt cx="3492" cy="227"/>
            </a:xfrm>
          </p:grpSpPr>
          <p:sp>
            <p:nvSpPr>
              <p:cNvPr id="47" name="Line 15"/>
              <p:cNvSpPr>
                <a:spLocks noChangeShapeType="1"/>
              </p:cNvSpPr>
              <p:nvPr/>
            </p:nvSpPr>
            <p:spPr bwMode="auto">
              <a:xfrm>
                <a:off x="1066" y="2659"/>
                <a:ext cx="3492" cy="0"/>
              </a:xfrm>
              <a:prstGeom prst="line">
                <a:avLst/>
              </a:prstGeom>
              <a:noFill/>
              <a:ln w="19050" cap="rnd">
                <a:solidFill>
                  <a:srgbClr val="B2B2B2"/>
                </a:solidFill>
                <a:prstDash val="sysDot"/>
                <a:round/>
                <a:headEnd/>
                <a:tailEnd/>
              </a:ln>
              <a:extLst>
                <a:ext uri="{909E8E84-426E-40DD-AFC4-6F175D3DCCD1}">
                  <a14:hiddenFill xmlns:a14="http://schemas.microsoft.com/office/drawing/2010/main">
                    <a:noFill/>
                  </a14:hiddenFill>
                </a:ext>
              </a:extLst>
            </p:spPr>
            <p:txBody>
              <a:bodyPr wrap="none" anchor="ctr"/>
              <a:lstStyle/>
              <a:p>
                <a:pPr>
                  <a:defRPr/>
                </a:pPr>
                <a:endParaRPr lang="zh-CN" altLang="en-US" kern="0">
                  <a:solidFill>
                    <a:sysClr val="windowText" lastClr="000000"/>
                  </a:solidFill>
                  <a:latin typeface="+mj-ea"/>
                  <a:ea typeface="+mj-ea"/>
                </a:endParaRPr>
              </a:p>
            </p:txBody>
          </p:sp>
          <p:sp>
            <p:nvSpPr>
              <p:cNvPr id="48" name="Line 16"/>
              <p:cNvSpPr>
                <a:spLocks noChangeShapeType="1"/>
              </p:cNvSpPr>
              <p:nvPr/>
            </p:nvSpPr>
            <p:spPr bwMode="auto">
              <a:xfrm>
                <a:off x="1066" y="2659"/>
                <a:ext cx="0" cy="227"/>
              </a:xfrm>
              <a:prstGeom prst="line">
                <a:avLst/>
              </a:prstGeom>
              <a:noFill/>
              <a:ln w="19050" cap="rnd">
                <a:solidFill>
                  <a:srgbClr val="B2B2B2"/>
                </a:solidFill>
                <a:prstDash val="sysDot"/>
                <a:round/>
                <a:headEnd/>
                <a:tailEnd type="triangle" w="med" len="med"/>
              </a:ln>
              <a:extLst>
                <a:ext uri="{909E8E84-426E-40DD-AFC4-6F175D3DCCD1}">
                  <a14:hiddenFill xmlns:a14="http://schemas.microsoft.com/office/drawing/2010/main">
                    <a:noFill/>
                  </a14:hiddenFill>
                </a:ext>
              </a:extLst>
            </p:spPr>
            <p:txBody>
              <a:bodyPr wrap="none" anchor="ctr"/>
              <a:lstStyle/>
              <a:p>
                <a:pPr>
                  <a:defRPr/>
                </a:pPr>
                <a:endParaRPr lang="zh-CN" altLang="en-US" kern="0">
                  <a:solidFill>
                    <a:sysClr val="windowText" lastClr="000000"/>
                  </a:solidFill>
                  <a:latin typeface="+mj-ea"/>
                  <a:ea typeface="+mj-ea"/>
                </a:endParaRPr>
              </a:p>
            </p:txBody>
          </p:sp>
          <p:sp>
            <p:nvSpPr>
              <p:cNvPr id="49" name="Line 17"/>
              <p:cNvSpPr>
                <a:spLocks noChangeShapeType="1"/>
              </p:cNvSpPr>
              <p:nvPr/>
            </p:nvSpPr>
            <p:spPr bwMode="auto">
              <a:xfrm>
                <a:off x="4558" y="2659"/>
                <a:ext cx="0" cy="227"/>
              </a:xfrm>
              <a:prstGeom prst="line">
                <a:avLst/>
              </a:prstGeom>
              <a:noFill/>
              <a:ln w="19050" cap="rnd">
                <a:solidFill>
                  <a:srgbClr val="B2B2B2"/>
                </a:solidFill>
                <a:prstDash val="sysDot"/>
                <a:round/>
                <a:headEnd/>
                <a:tailEnd type="triangle" w="med" len="med"/>
              </a:ln>
              <a:extLst>
                <a:ext uri="{909E8E84-426E-40DD-AFC4-6F175D3DCCD1}">
                  <a14:hiddenFill xmlns:a14="http://schemas.microsoft.com/office/drawing/2010/main">
                    <a:noFill/>
                  </a14:hiddenFill>
                </a:ext>
              </a:extLst>
            </p:spPr>
            <p:txBody>
              <a:bodyPr wrap="none" anchor="ctr"/>
              <a:lstStyle/>
              <a:p>
                <a:pPr>
                  <a:defRPr/>
                </a:pPr>
                <a:endParaRPr lang="zh-CN" altLang="en-US" kern="0">
                  <a:solidFill>
                    <a:sysClr val="windowText" lastClr="000000"/>
                  </a:solidFill>
                  <a:latin typeface="+mj-ea"/>
                  <a:ea typeface="+mj-ea"/>
                </a:endParaRPr>
              </a:p>
            </p:txBody>
          </p:sp>
        </p:grpSp>
      </p:grpSp>
      <p:grpSp>
        <p:nvGrpSpPr>
          <p:cNvPr id="21" name="组合 20"/>
          <p:cNvGrpSpPr/>
          <p:nvPr/>
        </p:nvGrpSpPr>
        <p:grpSpPr>
          <a:xfrm>
            <a:off x="1904607" y="1347614"/>
            <a:ext cx="5332367" cy="957282"/>
            <a:chOff x="1904607" y="1347614"/>
            <a:chExt cx="5332367" cy="957282"/>
          </a:xfrm>
        </p:grpSpPr>
        <p:sp>
          <p:nvSpPr>
            <p:cNvPr id="41" name="Line 18"/>
            <p:cNvSpPr>
              <a:spLocks noChangeShapeType="1"/>
            </p:cNvSpPr>
            <p:nvPr/>
          </p:nvSpPr>
          <p:spPr bwMode="auto">
            <a:xfrm>
              <a:off x="4570790" y="1347614"/>
              <a:ext cx="1528" cy="957282"/>
            </a:xfrm>
            <a:prstGeom prst="line">
              <a:avLst/>
            </a:prstGeom>
            <a:noFill/>
            <a:ln w="19050" cap="rnd">
              <a:solidFill>
                <a:srgbClr val="B2B2B2"/>
              </a:solidFill>
              <a:prstDash val="sysDot"/>
              <a:round/>
              <a:headEnd type="oval" w="med" len="med"/>
              <a:tailEnd type="triangle" w="med" len="med"/>
            </a:ln>
            <a:extLst>
              <a:ext uri="{909E8E84-426E-40DD-AFC4-6F175D3DCCD1}">
                <a14:hiddenFill xmlns:a14="http://schemas.microsoft.com/office/drawing/2010/main">
                  <a:noFill/>
                </a14:hiddenFill>
              </a:ext>
            </a:extLst>
          </p:spPr>
          <p:txBody>
            <a:bodyPr wrap="none" anchor="ctr"/>
            <a:lstStyle/>
            <a:p>
              <a:pPr>
                <a:defRPr/>
              </a:pPr>
              <a:endParaRPr lang="zh-CN" altLang="en-US" kern="0">
                <a:solidFill>
                  <a:sysClr val="windowText" lastClr="000000"/>
                </a:solidFill>
                <a:latin typeface="+mj-ea"/>
                <a:ea typeface="+mj-ea"/>
              </a:endParaRPr>
            </a:p>
          </p:txBody>
        </p:sp>
        <p:grpSp>
          <p:nvGrpSpPr>
            <p:cNvPr id="42" name="Group 26"/>
            <p:cNvGrpSpPr>
              <a:grpSpLocks/>
            </p:cNvGrpSpPr>
            <p:nvPr/>
          </p:nvGrpSpPr>
          <p:grpSpPr bwMode="auto">
            <a:xfrm>
              <a:off x="1904607" y="1488208"/>
              <a:ext cx="5332367" cy="473591"/>
              <a:chOff x="1156" y="1519"/>
              <a:chExt cx="3492" cy="323"/>
            </a:xfrm>
          </p:grpSpPr>
          <p:sp>
            <p:nvSpPr>
              <p:cNvPr id="43" name="Line 19"/>
              <p:cNvSpPr>
                <a:spLocks noChangeShapeType="1"/>
              </p:cNvSpPr>
              <p:nvPr/>
            </p:nvSpPr>
            <p:spPr bwMode="auto">
              <a:xfrm>
                <a:off x="1156" y="1519"/>
                <a:ext cx="3492" cy="0"/>
              </a:xfrm>
              <a:prstGeom prst="line">
                <a:avLst/>
              </a:prstGeom>
              <a:noFill/>
              <a:ln w="19050" cap="rnd">
                <a:solidFill>
                  <a:srgbClr val="B2B2B2"/>
                </a:solidFill>
                <a:prstDash val="sysDot"/>
                <a:round/>
                <a:headEnd/>
                <a:tailEnd/>
              </a:ln>
              <a:extLst>
                <a:ext uri="{909E8E84-426E-40DD-AFC4-6F175D3DCCD1}">
                  <a14:hiddenFill xmlns:a14="http://schemas.microsoft.com/office/drawing/2010/main">
                    <a:noFill/>
                  </a14:hiddenFill>
                </a:ext>
              </a:extLst>
            </p:spPr>
            <p:txBody>
              <a:bodyPr wrap="none" anchor="ctr"/>
              <a:lstStyle/>
              <a:p>
                <a:pPr>
                  <a:defRPr/>
                </a:pPr>
                <a:endParaRPr lang="zh-CN" altLang="en-US" kern="0">
                  <a:solidFill>
                    <a:sysClr val="windowText" lastClr="000000"/>
                  </a:solidFill>
                  <a:latin typeface="+mj-ea"/>
                  <a:ea typeface="+mj-ea"/>
                </a:endParaRPr>
              </a:p>
            </p:txBody>
          </p:sp>
          <p:grpSp>
            <p:nvGrpSpPr>
              <p:cNvPr id="44" name="Group 20"/>
              <p:cNvGrpSpPr>
                <a:grpSpLocks/>
              </p:cNvGrpSpPr>
              <p:nvPr/>
            </p:nvGrpSpPr>
            <p:grpSpPr bwMode="auto">
              <a:xfrm>
                <a:off x="1156" y="1519"/>
                <a:ext cx="3492" cy="323"/>
                <a:chOff x="1066" y="1519"/>
                <a:chExt cx="3492" cy="227"/>
              </a:xfrm>
            </p:grpSpPr>
            <p:sp>
              <p:nvSpPr>
                <p:cNvPr id="45" name="Line 21"/>
                <p:cNvSpPr>
                  <a:spLocks noChangeShapeType="1"/>
                </p:cNvSpPr>
                <p:nvPr/>
              </p:nvSpPr>
              <p:spPr bwMode="auto">
                <a:xfrm>
                  <a:off x="1066" y="1519"/>
                  <a:ext cx="0" cy="227"/>
                </a:xfrm>
                <a:prstGeom prst="line">
                  <a:avLst/>
                </a:prstGeom>
                <a:noFill/>
                <a:ln w="19050" cap="rnd">
                  <a:solidFill>
                    <a:srgbClr val="B2B2B2"/>
                  </a:solidFill>
                  <a:prstDash val="sysDot"/>
                  <a:round/>
                  <a:headEnd/>
                  <a:tailEnd type="triangle" w="med" len="med"/>
                </a:ln>
                <a:extLst>
                  <a:ext uri="{909E8E84-426E-40DD-AFC4-6F175D3DCCD1}">
                    <a14:hiddenFill xmlns:a14="http://schemas.microsoft.com/office/drawing/2010/main">
                      <a:noFill/>
                    </a14:hiddenFill>
                  </a:ext>
                </a:extLst>
              </p:spPr>
              <p:txBody>
                <a:bodyPr wrap="none" anchor="ctr"/>
                <a:lstStyle/>
                <a:p>
                  <a:pPr>
                    <a:defRPr/>
                  </a:pPr>
                  <a:endParaRPr lang="zh-CN" altLang="en-US" kern="0">
                    <a:solidFill>
                      <a:sysClr val="windowText" lastClr="000000"/>
                    </a:solidFill>
                    <a:latin typeface="+mj-ea"/>
                    <a:ea typeface="+mj-ea"/>
                  </a:endParaRPr>
                </a:p>
              </p:txBody>
            </p:sp>
            <p:sp>
              <p:nvSpPr>
                <p:cNvPr id="46" name="Line 22"/>
                <p:cNvSpPr>
                  <a:spLocks noChangeShapeType="1"/>
                </p:cNvSpPr>
                <p:nvPr/>
              </p:nvSpPr>
              <p:spPr bwMode="auto">
                <a:xfrm>
                  <a:off x="4558" y="1519"/>
                  <a:ext cx="0" cy="227"/>
                </a:xfrm>
                <a:prstGeom prst="line">
                  <a:avLst/>
                </a:prstGeom>
                <a:noFill/>
                <a:ln w="19050" cap="rnd">
                  <a:solidFill>
                    <a:srgbClr val="B2B2B2"/>
                  </a:solidFill>
                  <a:prstDash val="sysDot"/>
                  <a:round/>
                  <a:headEnd/>
                  <a:tailEnd type="triangle" w="med" len="med"/>
                </a:ln>
                <a:extLst>
                  <a:ext uri="{909E8E84-426E-40DD-AFC4-6F175D3DCCD1}">
                    <a14:hiddenFill xmlns:a14="http://schemas.microsoft.com/office/drawing/2010/main">
                      <a:noFill/>
                    </a14:hiddenFill>
                  </a:ext>
                </a:extLst>
              </p:spPr>
              <p:txBody>
                <a:bodyPr wrap="none" anchor="ctr"/>
                <a:lstStyle/>
                <a:p>
                  <a:pPr>
                    <a:defRPr/>
                  </a:pPr>
                  <a:endParaRPr lang="zh-CN" altLang="en-US" kern="0">
                    <a:solidFill>
                      <a:sysClr val="windowText" lastClr="000000"/>
                    </a:solidFill>
                    <a:latin typeface="+mj-ea"/>
                    <a:ea typeface="+mj-ea"/>
                  </a:endParaRPr>
                </a:p>
              </p:txBody>
            </p:sp>
          </p:grpSp>
        </p:grpSp>
      </p:grpSp>
      <p:sp>
        <p:nvSpPr>
          <p:cNvPr id="56" name="标题 3"/>
          <p:cNvSpPr txBox="1">
            <a:spLocks/>
          </p:cNvSpPr>
          <p:nvPr/>
        </p:nvSpPr>
        <p:spPr>
          <a:xfrm>
            <a:off x="313184" y="206974"/>
            <a:ext cx="3322712" cy="564576"/>
          </a:xfrm>
          <a:prstGeom prst="rect">
            <a:avLst/>
          </a:prstGeom>
        </p:spPr>
        <p:txBody>
          <a:bodyPr>
            <a:normAutofit fontScale="97500"/>
          </a:bodyPr>
          <a:lstStyle>
            <a:lvl1pPr algn="l" defTabSz="914400" rtl="0" eaLnBrk="1" latinLnBrk="0" hangingPunct="1">
              <a:spcBef>
                <a:spcPct val="0"/>
              </a:spcBef>
              <a:buNone/>
              <a:defRPr sz="2800" kern="1200">
                <a:solidFill>
                  <a:schemeClr val="tx1"/>
                </a:solidFill>
                <a:latin typeface="微软雅黑" pitchFamily="34" charset="-122"/>
                <a:ea typeface="微软雅黑" pitchFamily="34" charset="-122"/>
                <a:cs typeface="+mj-cs"/>
              </a:defRPr>
            </a:lvl1pPr>
          </a:lstStyle>
          <a:p>
            <a:r>
              <a:rPr lang="zh-CN" altLang="en-US" dirty="0">
                <a:solidFill>
                  <a:schemeClr val="tx2">
                    <a:lumMod val="50000"/>
                  </a:schemeClr>
                </a:solidFill>
              </a:rPr>
              <a:t>单击此处添加标题</a:t>
            </a:r>
          </a:p>
        </p:txBody>
      </p:sp>
    </p:spTree>
    <p:extLst>
      <p:ext uri="{BB962C8B-B14F-4D97-AF65-F5344CB8AC3E}">
        <p14:creationId xmlns:p14="http://schemas.microsoft.com/office/powerpoint/2010/main" val="901862957"/>
      </p:ext>
    </p:extLst>
  </p:cSld>
  <p:clrMapOvr>
    <a:masterClrMapping/>
  </p:clrMapOvr>
  <p:transition spd="med" advClick="0" advTm="100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6"/>
                                        </p:tgtEl>
                                        <p:attrNameLst>
                                          <p:attrName>style.visibility</p:attrName>
                                        </p:attrNameLst>
                                      </p:cBhvr>
                                      <p:to>
                                        <p:strVal val="visible"/>
                                      </p:to>
                                    </p:set>
                                    <p:animEffect transition="in" filter="wipe(left)">
                                      <p:cBhvr>
                                        <p:cTn id="7" dur="750"/>
                                        <p:tgtEl>
                                          <p:spTgt spid="56"/>
                                        </p:tgtEl>
                                      </p:cBhvr>
                                    </p:animEffect>
                                  </p:childTnLst>
                                </p:cTn>
                              </p:par>
                            </p:childTnLst>
                          </p:cTn>
                        </p:par>
                        <p:par>
                          <p:cTn id="8" fill="hold">
                            <p:stCondLst>
                              <p:cond delay="750"/>
                            </p:stCondLst>
                            <p:childTnLst>
                              <p:par>
                                <p:cTn id="9" presetID="10" presetClass="entr" presetSubtype="0" fill="hold" nodeType="afterEffect">
                                  <p:stCondLst>
                                    <p:cond delay="0"/>
                                  </p:stCondLst>
                                  <p:childTnLst>
                                    <p:set>
                                      <p:cBhvr>
                                        <p:cTn id="10" dur="1" fill="hold">
                                          <p:stCondLst>
                                            <p:cond delay="0"/>
                                          </p:stCondLst>
                                        </p:cTn>
                                        <p:tgtEl>
                                          <p:spTgt spid="20"/>
                                        </p:tgtEl>
                                        <p:attrNameLst>
                                          <p:attrName>style.visibility</p:attrName>
                                        </p:attrNameLst>
                                      </p:cBhvr>
                                      <p:to>
                                        <p:strVal val="visible"/>
                                      </p:to>
                                    </p:set>
                                    <p:animEffect transition="in" filter="fade">
                                      <p:cBhvr>
                                        <p:cTn id="11" dur="500"/>
                                        <p:tgtEl>
                                          <p:spTgt spid="20"/>
                                        </p:tgtEl>
                                      </p:cBhvr>
                                    </p:animEffect>
                                  </p:childTnLst>
                                </p:cTn>
                              </p:par>
                            </p:childTnLst>
                          </p:cTn>
                        </p:par>
                        <p:par>
                          <p:cTn id="12" fill="hold">
                            <p:stCondLst>
                              <p:cond delay="1250"/>
                            </p:stCondLst>
                            <p:childTnLst>
                              <p:par>
                                <p:cTn id="13" presetID="22" presetClass="entr" presetSubtype="1" fill="hold" nodeType="afterEffect">
                                  <p:stCondLst>
                                    <p:cond delay="0"/>
                                  </p:stCondLst>
                                  <p:childTnLst>
                                    <p:set>
                                      <p:cBhvr>
                                        <p:cTn id="14" dur="1" fill="hold">
                                          <p:stCondLst>
                                            <p:cond delay="0"/>
                                          </p:stCondLst>
                                        </p:cTn>
                                        <p:tgtEl>
                                          <p:spTgt spid="21"/>
                                        </p:tgtEl>
                                        <p:attrNameLst>
                                          <p:attrName>style.visibility</p:attrName>
                                        </p:attrNameLst>
                                      </p:cBhvr>
                                      <p:to>
                                        <p:strVal val="visible"/>
                                      </p:to>
                                    </p:set>
                                    <p:animEffect transition="in" filter="wipe(up)">
                                      <p:cBhvr>
                                        <p:cTn id="15" dur="750"/>
                                        <p:tgtEl>
                                          <p:spTgt spid="21"/>
                                        </p:tgtEl>
                                      </p:cBhvr>
                                    </p:animEffect>
                                  </p:childTnLst>
                                </p:cTn>
                              </p:par>
                            </p:childTnLst>
                          </p:cTn>
                        </p:par>
                        <p:par>
                          <p:cTn id="16" fill="hold">
                            <p:stCondLst>
                              <p:cond delay="2000"/>
                            </p:stCondLst>
                            <p:childTnLst>
                              <p:par>
                                <p:cTn id="17" presetID="10" presetClass="entr" presetSubtype="0" fill="hold" nodeType="afterEffect">
                                  <p:stCondLst>
                                    <p:cond delay="0"/>
                                  </p:stCondLst>
                                  <p:childTnLst>
                                    <p:set>
                                      <p:cBhvr>
                                        <p:cTn id="18" dur="1" fill="hold">
                                          <p:stCondLst>
                                            <p:cond delay="0"/>
                                          </p:stCondLst>
                                        </p:cTn>
                                        <p:tgtEl>
                                          <p:spTgt spid="39"/>
                                        </p:tgtEl>
                                        <p:attrNameLst>
                                          <p:attrName>style.visibility</p:attrName>
                                        </p:attrNameLst>
                                      </p:cBhvr>
                                      <p:to>
                                        <p:strVal val="visible"/>
                                      </p:to>
                                    </p:set>
                                    <p:animEffect transition="in" filter="fade">
                                      <p:cBhvr>
                                        <p:cTn id="19" dur="500"/>
                                        <p:tgtEl>
                                          <p:spTgt spid="39"/>
                                        </p:tgtEl>
                                      </p:cBhvr>
                                    </p:animEffect>
                                  </p:childTnLst>
                                </p:cTn>
                              </p:par>
                              <p:par>
                                <p:cTn id="20" presetID="10" presetClass="entr" presetSubtype="0" fill="hold" nodeType="withEffect">
                                  <p:stCondLst>
                                    <p:cond delay="500"/>
                                  </p:stCondLst>
                                  <p:childTnLst>
                                    <p:set>
                                      <p:cBhvr>
                                        <p:cTn id="21" dur="1" fill="hold">
                                          <p:stCondLst>
                                            <p:cond delay="0"/>
                                          </p:stCondLst>
                                        </p:cTn>
                                        <p:tgtEl>
                                          <p:spTgt spid="23"/>
                                        </p:tgtEl>
                                        <p:attrNameLst>
                                          <p:attrName>style.visibility</p:attrName>
                                        </p:attrNameLst>
                                      </p:cBhvr>
                                      <p:to>
                                        <p:strVal val="visible"/>
                                      </p:to>
                                    </p:set>
                                    <p:animEffect transition="in" filter="fade">
                                      <p:cBhvr>
                                        <p:cTn id="22" dur="500"/>
                                        <p:tgtEl>
                                          <p:spTgt spid="23"/>
                                        </p:tgtEl>
                                      </p:cBhvr>
                                    </p:animEffect>
                                  </p:childTnLst>
                                </p:cTn>
                              </p:par>
                            </p:childTnLst>
                          </p:cTn>
                        </p:par>
                        <p:par>
                          <p:cTn id="23" fill="hold">
                            <p:stCondLst>
                              <p:cond delay="3000"/>
                            </p:stCondLst>
                            <p:childTnLst>
                              <p:par>
                                <p:cTn id="24" presetID="22" presetClass="entr" presetSubtype="1" fill="hold" nodeType="afterEffect">
                                  <p:stCondLst>
                                    <p:cond delay="0"/>
                                  </p:stCondLst>
                                  <p:childTnLst>
                                    <p:set>
                                      <p:cBhvr>
                                        <p:cTn id="25" dur="1" fill="hold">
                                          <p:stCondLst>
                                            <p:cond delay="0"/>
                                          </p:stCondLst>
                                        </p:cTn>
                                        <p:tgtEl>
                                          <p:spTgt spid="22"/>
                                        </p:tgtEl>
                                        <p:attrNameLst>
                                          <p:attrName>style.visibility</p:attrName>
                                        </p:attrNameLst>
                                      </p:cBhvr>
                                      <p:to>
                                        <p:strVal val="visible"/>
                                      </p:to>
                                    </p:set>
                                    <p:animEffect transition="in" filter="wipe(up)">
                                      <p:cBhvr>
                                        <p:cTn id="26" dur="750"/>
                                        <p:tgtEl>
                                          <p:spTgt spid="22"/>
                                        </p:tgtEl>
                                      </p:cBhvr>
                                    </p:animEffect>
                                  </p:childTnLst>
                                </p:cTn>
                              </p:par>
                            </p:childTnLst>
                          </p:cTn>
                        </p:par>
                        <p:par>
                          <p:cTn id="27" fill="hold">
                            <p:stCondLst>
                              <p:cond delay="3750"/>
                            </p:stCondLst>
                            <p:childTnLst>
                              <p:par>
                                <p:cTn id="28" presetID="10" presetClass="entr" presetSubtype="0" fill="hold" nodeType="afterEffect">
                                  <p:stCondLst>
                                    <p:cond delay="0"/>
                                  </p:stCondLst>
                                  <p:childTnLst>
                                    <p:set>
                                      <p:cBhvr>
                                        <p:cTn id="29" dur="1" fill="hold">
                                          <p:stCondLst>
                                            <p:cond delay="0"/>
                                          </p:stCondLst>
                                        </p:cTn>
                                        <p:tgtEl>
                                          <p:spTgt spid="34"/>
                                        </p:tgtEl>
                                        <p:attrNameLst>
                                          <p:attrName>style.visibility</p:attrName>
                                        </p:attrNameLst>
                                      </p:cBhvr>
                                      <p:to>
                                        <p:strVal val="visible"/>
                                      </p:to>
                                    </p:set>
                                    <p:animEffect transition="in" filter="fade">
                                      <p:cBhvr>
                                        <p:cTn id="30" dur="500"/>
                                        <p:tgtEl>
                                          <p:spTgt spid="34"/>
                                        </p:tgtEl>
                                      </p:cBhvr>
                                    </p:animEffect>
                                  </p:childTnLst>
                                </p:cTn>
                              </p:par>
                              <p:par>
                                <p:cTn id="31" presetID="10" presetClass="entr" presetSubtype="0" fill="hold" grpId="0" nodeType="withEffect">
                                  <p:stCondLst>
                                    <p:cond delay="500"/>
                                  </p:stCondLst>
                                  <p:childTnLst>
                                    <p:set>
                                      <p:cBhvr>
                                        <p:cTn id="32" dur="1" fill="hold">
                                          <p:stCondLst>
                                            <p:cond delay="0"/>
                                          </p:stCondLst>
                                        </p:cTn>
                                        <p:tgtEl>
                                          <p:spTgt spid="33"/>
                                        </p:tgtEl>
                                        <p:attrNameLst>
                                          <p:attrName>style.visibility</p:attrName>
                                        </p:attrNameLst>
                                      </p:cBhvr>
                                      <p:to>
                                        <p:strVal val="visible"/>
                                      </p:to>
                                    </p:set>
                                    <p:animEffect transition="in" filter="fade">
                                      <p:cBhvr>
                                        <p:cTn id="33"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56"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2286000" y="3288953"/>
            <a:ext cx="6308725" cy="1443037"/>
            <a:chOff x="2286000" y="3288953"/>
            <a:chExt cx="6308725" cy="1443037"/>
          </a:xfrm>
        </p:grpSpPr>
        <p:sp>
          <p:nvSpPr>
            <p:cNvPr id="18" name="Freeform 31"/>
            <p:cNvSpPr>
              <a:spLocks/>
            </p:cNvSpPr>
            <p:nvPr/>
          </p:nvSpPr>
          <p:spPr bwMode="auto">
            <a:xfrm>
              <a:off x="2286000" y="3665190"/>
              <a:ext cx="3048000" cy="990600"/>
            </a:xfrm>
            <a:custGeom>
              <a:avLst/>
              <a:gdLst>
                <a:gd name="T0" fmla="*/ 3048000 w 2331"/>
                <a:gd name="T1" fmla="*/ 990600 h 688"/>
                <a:gd name="T2" fmla="*/ 135990 w 2331"/>
                <a:gd name="T3" fmla="*/ 198696 h 688"/>
                <a:gd name="T4" fmla="*/ 2727640 w 2331"/>
                <a:gd name="T5" fmla="*/ 0 h 688"/>
                <a:gd name="T6" fmla="*/ 3048000 w 2331"/>
                <a:gd name="T7" fmla="*/ 990600 h 688"/>
                <a:gd name="T8" fmla="*/ 0 60000 65536"/>
                <a:gd name="T9" fmla="*/ 0 60000 65536"/>
                <a:gd name="T10" fmla="*/ 0 60000 65536"/>
                <a:gd name="T11" fmla="*/ 0 60000 65536"/>
                <a:gd name="T12" fmla="*/ 0 w 2331"/>
                <a:gd name="T13" fmla="*/ 0 h 688"/>
                <a:gd name="T14" fmla="*/ 2331 w 2331"/>
                <a:gd name="T15" fmla="*/ 688 h 688"/>
              </a:gdLst>
              <a:ahLst/>
              <a:cxnLst>
                <a:cxn ang="T8">
                  <a:pos x="T0" y="T1"/>
                </a:cxn>
                <a:cxn ang="T9">
                  <a:pos x="T2" y="T3"/>
                </a:cxn>
                <a:cxn ang="T10">
                  <a:pos x="T4" y="T5"/>
                </a:cxn>
                <a:cxn ang="T11">
                  <a:pos x="T6" y="T7"/>
                </a:cxn>
              </a:cxnLst>
              <a:rect l="T12" t="T13" r="T14" b="T15"/>
              <a:pathLst>
                <a:path w="2331" h="688">
                  <a:moveTo>
                    <a:pt x="2331" y="688"/>
                  </a:moveTo>
                  <a:cubicBezTo>
                    <a:pt x="2331" y="688"/>
                    <a:pt x="208" y="159"/>
                    <a:pt x="104" y="138"/>
                  </a:cubicBezTo>
                  <a:cubicBezTo>
                    <a:pt x="0" y="118"/>
                    <a:pt x="2086" y="0"/>
                    <a:pt x="2086" y="0"/>
                  </a:cubicBezTo>
                  <a:lnTo>
                    <a:pt x="2331" y="688"/>
                  </a:lnTo>
                  <a:close/>
                </a:path>
              </a:pathLst>
            </a:custGeom>
            <a:gradFill rotWithShape="1">
              <a:gsLst>
                <a:gs pos="0">
                  <a:srgbClr val="666666">
                    <a:alpha val="0"/>
                  </a:srgbClr>
                </a:gs>
                <a:gs pos="100000">
                  <a:srgbClr val="4A4A4A">
                    <a:alpha val="50000"/>
                  </a:srgbClr>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kern="0">
                <a:solidFill>
                  <a:sysClr val="windowText" lastClr="000000"/>
                </a:solidFill>
                <a:latin typeface="微软雅黑" pitchFamily="34" charset="-122"/>
                <a:ea typeface="微软雅黑" pitchFamily="34" charset="-122"/>
              </a:endParaRPr>
            </a:p>
          </p:txBody>
        </p:sp>
        <p:grpSp>
          <p:nvGrpSpPr>
            <p:cNvPr id="19" name="Group 32"/>
            <p:cNvGrpSpPr>
              <a:grpSpLocks/>
            </p:cNvGrpSpPr>
            <p:nvPr/>
          </p:nvGrpSpPr>
          <p:grpSpPr bwMode="auto">
            <a:xfrm>
              <a:off x="4572000" y="3288953"/>
              <a:ext cx="4022725" cy="1443037"/>
              <a:chOff x="1104" y="3045"/>
              <a:chExt cx="2534" cy="909"/>
            </a:xfrm>
          </p:grpSpPr>
          <p:sp>
            <p:nvSpPr>
              <p:cNvPr id="20" name="Freeform 33"/>
              <p:cNvSpPr>
                <a:spLocks/>
              </p:cNvSpPr>
              <p:nvPr/>
            </p:nvSpPr>
            <p:spPr bwMode="auto">
              <a:xfrm>
                <a:off x="1104" y="3456"/>
                <a:ext cx="2531" cy="492"/>
              </a:xfrm>
              <a:custGeom>
                <a:avLst/>
                <a:gdLst>
                  <a:gd name="T0" fmla="*/ 1858 w 700"/>
                  <a:gd name="T1" fmla="*/ 0 h 136"/>
                  <a:gd name="T2" fmla="*/ 0 w 700"/>
                  <a:gd name="T3" fmla="*/ 239 h 136"/>
                  <a:gd name="T4" fmla="*/ 0 w 700"/>
                  <a:gd name="T5" fmla="*/ 246 h 136"/>
                  <a:gd name="T6" fmla="*/ 456 w 700"/>
                  <a:gd name="T7" fmla="*/ 492 h 136"/>
                  <a:gd name="T8" fmla="*/ 2531 w 700"/>
                  <a:gd name="T9" fmla="*/ 123 h 136"/>
                  <a:gd name="T10" fmla="*/ 2531 w 700"/>
                  <a:gd name="T11" fmla="*/ 116 h 136"/>
                  <a:gd name="T12" fmla="*/ 1858 w 700"/>
                  <a:gd name="T13" fmla="*/ 0 h 136"/>
                  <a:gd name="T14" fmla="*/ 0 60000 65536"/>
                  <a:gd name="T15" fmla="*/ 0 60000 65536"/>
                  <a:gd name="T16" fmla="*/ 0 60000 65536"/>
                  <a:gd name="T17" fmla="*/ 0 60000 65536"/>
                  <a:gd name="T18" fmla="*/ 0 60000 65536"/>
                  <a:gd name="T19" fmla="*/ 0 60000 65536"/>
                  <a:gd name="T20" fmla="*/ 0 60000 65536"/>
                  <a:gd name="T21" fmla="*/ 0 w 700"/>
                  <a:gd name="T22" fmla="*/ 0 h 136"/>
                  <a:gd name="T23" fmla="*/ 700 w 700"/>
                  <a:gd name="T24" fmla="*/ 136 h 13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700" h="136">
                    <a:moveTo>
                      <a:pt x="514" y="0"/>
                    </a:moveTo>
                    <a:lnTo>
                      <a:pt x="0" y="66"/>
                    </a:lnTo>
                    <a:lnTo>
                      <a:pt x="0" y="68"/>
                    </a:lnTo>
                    <a:lnTo>
                      <a:pt x="126" y="136"/>
                    </a:lnTo>
                    <a:lnTo>
                      <a:pt x="700" y="34"/>
                    </a:lnTo>
                    <a:lnTo>
                      <a:pt x="700" y="32"/>
                    </a:lnTo>
                    <a:lnTo>
                      <a:pt x="514" y="0"/>
                    </a:lnTo>
                    <a:close/>
                  </a:path>
                </a:pathLst>
              </a:custGeom>
              <a:gradFill rotWithShape="1">
                <a:gsLst>
                  <a:gs pos="0">
                    <a:srgbClr val="2B3541"/>
                  </a:gs>
                  <a:gs pos="100000">
                    <a:srgbClr val="9DC2EC"/>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kern="0">
                  <a:solidFill>
                    <a:sysClr val="windowText" lastClr="000000"/>
                  </a:solidFill>
                  <a:latin typeface="微软雅黑" pitchFamily="34" charset="-122"/>
                  <a:ea typeface="微软雅黑" pitchFamily="34" charset="-122"/>
                </a:endParaRPr>
              </a:p>
            </p:txBody>
          </p:sp>
          <p:sp>
            <p:nvSpPr>
              <p:cNvPr id="21" name="Freeform 34"/>
              <p:cNvSpPr>
                <a:spLocks/>
              </p:cNvSpPr>
              <p:nvPr/>
            </p:nvSpPr>
            <p:spPr bwMode="auto">
              <a:xfrm>
                <a:off x="2961" y="3045"/>
                <a:ext cx="673" cy="528"/>
              </a:xfrm>
              <a:custGeom>
                <a:avLst/>
                <a:gdLst>
                  <a:gd name="T0" fmla="*/ 673 w 186"/>
                  <a:gd name="T1" fmla="*/ 528 h 146"/>
                  <a:gd name="T2" fmla="*/ 673 w 186"/>
                  <a:gd name="T3" fmla="*/ 43 h 146"/>
                  <a:gd name="T4" fmla="*/ 0 w 186"/>
                  <a:gd name="T5" fmla="*/ 0 h 146"/>
                  <a:gd name="T6" fmla="*/ 0 w 186"/>
                  <a:gd name="T7" fmla="*/ 412 h 146"/>
                  <a:gd name="T8" fmla="*/ 673 w 186"/>
                  <a:gd name="T9" fmla="*/ 528 h 146"/>
                  <a:gd name="T10" fmla="*/ 0 60000 65536"/>
                  <a:gd name="T11" fmla="*/ 0 60000 65536"/>
                  <a:gd name="T12" fmla="*/ 0 60000 65536"/>
                  <a:gd name="T13" fmla="*/ 0 60000 65536"/>
                  <a:gd name="T14" fmla="*/ 0 60000 65536"/>
                  <a:gd name="T15" fmla="*/ 0 w 186"/>
                  <a:gd name="T16" fmla="*/ 0 h 146"/>
                  <a:gd name="T17" fmla="*/ 186 w 186"/>
                  <a:gd name="T18" fmla="*/ 146 h 146"/>
                </a:gdLst>
                <a:ahLst/>
                <a:cxnLst>
                  <a:cxn ang="T10">
                    <a:pos x="T0" y="T1"/>
                  </a:cxn>
                  <a:cxn ang="T11">
                    <a:pos x="T2" y="T3"/>
                  </a:cxn>
                  <a:cxn ang="T12">
                    <a:pos x="T4" y="T5"/>
                  </a:cxn>
                  <a:cxn ang="T13">
                    <a:pos x="T6" y="T7"/>
                  </a:cxn>
                  <a:cxn ang="T14">
                    <a:pos x="T8" y="T9"/>
                  </a:cxn>
                </a:cxnLst>
                <a:rect l="T15" t="T16" r="T17" b="T18"/>
                <a:pathLst>
                  <a:path w="186" h="146">
                    <a:moveTo>
                      <a:pt x="186" y="146"/>
                    </a:moveTo>
                    <a:lnTo>
                      <a:pt x="186" y="12"/>
                    </a:lnTo>
                    <a:lnTo>
                      <a:pt x="0" y="0"/>
                    </a:lnTo>
                    <a:lnTo>
                      <a:pt x="0" y="114"/>
                    </a:lnTo>
                    <a:lnTo>
                      <a:pt x="186" y="146"/>
                    </a:lnTo>
                    <a:close/>
                  </a:path>
                </a:pathLst>
              </a:custGeom>
              <a:gradFill rotWithShape="1">
                <a:gsLst>
                  <a:gs pos="0">
                    <a:srgbClr val="9DC2EC">
                      <a:alpha val="70000"/>
                    </a:srgbClr>
                  </a:gs>
                  <a:gs pos="100000">
                    <a:srgbClr val="B2B2B2">
                      <a:alpha val="70000"/>
                    </a:srgbClr>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kern="0">
                  <a:solidFill>
                    <a:sysClr val="windowText" lastClr="000000"/>
                  </a:solidFill>
                  <a:latin typeface="微软雅黑" pitchFamily="34" charset="-122"/>
                  <a:ea typeface="微软雅黑" pitchFamily="34" charset="-122"/>
                </a:endParaRPr>
              </a:p>
            </p:txBody>
          </p:sp>
          <p:sp>
            <p:nvSpPr>
              <p:cNvPr id="22" name="Freeform 35"/>
              <p:cNvSpPr>
                <a:spLocks/>
              </p:cNvSpPr>
              <p:nvPr/>
            </p:nvSpPr>
            <p:spPr bwMode="auto">
              <a:xfrm>
                <a:off x="1105" y="3047"/>
                <a:ext cx="1858" cy="651"/>
              </a:xfrm>
              <a:custGeom>
                <a:avLst/>
                <a:gdLst>
                  <a:gd name="T0" fmla="*/ 1858 w 514"/>
                  <a:gd name="T1" fmla="*/ 412 h 180"/>
                  <a:gd name="T2" fmla="*/ 1858 w 514"/>
                  <a:gd name="T3" fmla="*/ 0 h 180"/>
                  <a:gd name="T4" fmla="*/ 0 w 514"/>
                  <a:gd name="T5" fmla="*/ 94 h 180"/>
                  <a:gd name="T6" fmla="*/ 0 w 514"/>
                  <a:gd name="T7" fmla="*/ 651 h 180"/>
                  <a:gd name="T8" fmla="*/ 1858 w 514"/>
                  <a:gd name="T9" fmla="*/ 412 h 180"/>
                  <a:gd name="T10" fmla="*/ 0 60000 65536"/>
                  <a:gd name="T11" fmla="*/ 0 60000 65536"/>
                  <a:gd name="T12" fmla="*/ 0 60000 65536"/>
                  <a:gd name="T13" fmla="*/ 0 60000 65536"/>
                  <a:gd name="T14" fmla="*/ 0 60000 65536"/>
                  <a:gd name="T15" fmla="*/ 0 w 514"/>
                  <a:gd name="T16" fmla="*/ 0 h 180"/>
                  <a:gd name="T17" fmla="*/ 514 w 514"/>
                  <a:gd name="T18" fmla="*/ 180 h 180"/>
                </a:gdLst>
                <a:ahLst/>
                <a:cxnLst>
                  <a:cxn ang="T10">
                    <a:pos x="T0" y="T1"/>
                  </a:cxn>
                  <a:cxn ang="T11">
                    <a:pos x="T2" y="T3"/>
                  </a:cxn>
                  <a:cxn ang="T12">
                    <a:pos x="T4" y="T5"/>
                  </a:cxn>
                  <a:cxn ang="T13">
                    <a:pos x="T6" y="T7"/>
                  </a:cxn>
                  <a:cxn ang="T14">
                    <a:pos x="T8" y="T9"/>
                  </a:cxn>
                </a:cxnLst>
                <a:rect l="T15" t="T16" r="T17" b="T18"/>
                <a:pathLst>
                  <a:path w="514" h="180">
                    <a:moveTo>
                      <a:pt x="514" y="114"/>
                    </a:moveTo>
                    <a:lnTo>
                      <a:pt x="514" y="0"/>
                    </a:lnTo>
                    <a:lnTo>
                      <a:pt x="0" y="26"/>
                    </a:lnTo>
                    <a:lnTo>
                      <a:pt x="0" y="180"/>
                    </a:lnTo>
                    <a:lnTo>
                      <a:pt x="514" y="114"/>
                    </a:lnTo>
                    <a:close/>
                  </a:path>
                </a:pathLst>
              </a:custGeom>
              <a:gradFill rotWithShape="1">
                <a:gsLst>
                  <a:gs pos="0">
                    <a:srgbClr val="9DC2EC">
                      <a:alpha val="89998"/>
                    </a:srgbClr>
                  </a:gs>
                  <a:gs pos="100000">
                    <a:srgbClr val="B2B2B2">
                      <a:alpha val="89998"/>
                    </a:srgbClr>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kern="0">
                  <a:solidFill>
                    <a:sysClr val="windowText" lastClr="000000"/>
                  </a:solidFill>
                  <a:latin typeface="微软雅黑" pitchFamily="34" charset="-122"/>
                  <a:ea typeface="微软雅黑" pitchFamily="34" charset="-122"/>
                </a:endParaRPr>
              </a:p>
            </p:txBody>
          </p:sp>
          <p:sp>
            <p:nvSpPr>
              <p:cNvPr id="23" name="Freeform 36"/>
              <p:cNvSpPr>
                <a:spLocks/>
              </p:cNvSpPr>
              <p:nvPr/>
            </p:nvSpPr>
            <p:spPr bwMode="auto">
              <a:xfrm>
                <a:off x="1107" y="3051"/>
                <a:ext cx="2531" cy="181"/>
              </a:xfrm>
              <a:custGeom>
                <a:avLst/>
                <a:gdLst>
                  <a:gd name="T0" fmla="*/ 1858 w 700"/>
                  <a:gd name="T1" fmla="*/ 0 h 50"/>
                  <a:gd name="T2" fmla="*/ 0 w 700"/>
                  <a:gd name="T3" fmla="*/ 87 h 50"/>
                  <a:gd name="T4" fmla="*/ 456 w 700"/>
                  <a:gd name="T5" fmla="*/ 181 h 50"/>
                  <a:gd name="T6" fmla="*/ 456 w 700"/>
                  <a:gd name="T7" fmla="*/ 181 h 50"/>
                  <a:gd name="T8" fmla="*/ 2531 w 700"/>
                  <a:gd name="T9" fmla="*/ 43 h 50"/>
                  <a:gd name="T10" fmla="*/ 2531 w 700"/>
                  <a:gd name="T11" fmla="*/ 43 h 50"/>
                  <a:gd name="T12" fmla="*/ 1858 w 700"/>
                  <a:gd name="T13" fmla="*/ 0 h 50"/>
                  <a:gd name="T14" fmla="*/ 0 60000 65536"/>
                  <a:gd name="T15" fmla="*/ 0 60000 65536"/>
                  <a:gd name="T16" fmla="*/ 0 60000 65536"/>
                  <a:gd name="T17" fmla="*/ 0 60000 65536"/>
                  <a:gd name="T18" fmla="*/ 0 60000 65536"/>
                  <a:gd name="T19" fmla="*/ 0 60000 65536"/>
                  <a:gd name="T20" fmla="*/ 0 60000 65536"/>
                  <a:gd name="T21" fmla="*/ 0 w 700"/>
                  <a:gd name="T22" fmla="*/ 0 h 50"/>
                  <a:gd name="T23" fmla="*/ 700 w 700"/>
                  <a:gd name="T24" fmla="*/ 50 h 5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700" h="50">
                    <a:moveTo>
                      <a:pt x="514" y="0"/>
                    </a:moveTo>
                    <a:lnTo>
                      <a:pt x="0" y="24"/>
                    </a:lnTo>
                    <a:lnTo>
                      <a:pt x="126" y="50"/>
                    </a:lnTo>
                    <a:lnTo>
                      <a:pt x="700" y="12"/>
                    </a:lnTo>
                    <a:lnTo>
                      <a:pt x="514" y="0"/>
                    </a:lnTo>
                    <a:close/>
                  </a:path>
                </a:pathLst>
              </a:custGeom>
              <a:gradFill rotWithShape="1">
                <a:gsLst>
                  <a:gs pos="0">
                    <a:srgbClr val="808080">
                      <a:alpha val="89998"/>
                    </a:srgbClr>
                  </a:gs>
                  <a:gs pos="100000">
                    <a:srgbClr val="B2B2B2">
                      <a:alpha val="89998"/>
                    </a:srgbClr>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kern="0">
                  <a:solidFill>
                    <a:sysClr val="windowText" lastClr="000000"/>
                  </a:solidFill>
                  <a:latin typeface="微软雅黑" pitchFamily="34" charset="-122"/>
                  <a:ea typeface="微软雅黑" pitchFamily="34" charset="-122"/>
                </a:endParaRPr>
              </a:p>
            </p:txBody>
          </p:sp>
          <p:sp>
            <p:nvSpPr>
              <p:cNvPr id="24" name="Freeform 37"/>
              <p:cNvSpPr>
                <a:spLocks/>
              </p:cNvSpPr>
              <p:nvPr/>
            </p:nvSpPr>
            <p:spPr bwMode="auto">
              <a:xfrm>
                <a:off x="1557" y="3087"/>
                <a:ext cx="2075" cy="867"/>
              </a:xfrm>
              <a:custGeom>
                <a:avLst/>
                <a:gdLst>
                  <a:gd name="T0" fmla="*/ 0 w 574"/>
                  <a:gd name="T1" fmla="*/ 867 h 240"/>
                  <a:gd name="T2" fmla="*/ 2075 w 574"/>
                  <a:gd name="T3" fmla="*/ 491 h 240"/>
                  <a:gd name="T4" fmla="*/ 2075 w 574"/>
                  <a:gd name="T5" fmla="*/ 0 h 240"/>
                  <a:gd name="T6" fmla="*/ 0 w 574"/>
                  <a:gd name="T7" fmla="*/ 137 h 240"/>
                  <a:gd name="T8" fmla="*/ 0 w 574"/>
                  <a:gd name="T9" fmla="*/ 867 h 240"/>
                  <a:gd name="T10" fmla="*/ 0 60000 65536"/>
                  <a:gd name="T11" fmla="*/ 0 60000 65536"/>
                  <a:gd name="T12" fmla="*/ 0 60000 65536"/>
                  <a:gd name="T13" fmla="*/ 0 60000 65536"/>
                  <a:gd name="T14" fmla="*/ 0 60000 65536"/>
                  <a:gd name="T15" fmla="*/ 0 w 574"/>
                  <a:gd name="T16" fmla="*/ 0 h 240"/>
                  <a:gd name="T17" fmla="*/ 574 w 574"/>
                  <a:gd name="T18" fmla="*/ 240 h 240"/>
                </a:gdLst>
                <a:ahLst/>
                <a:cxnLst>
                  <a:cxn ang="T10">
                    <a:pos x="T0" y="T1"/>
                  </a:cxn>
                  <a:cxn ang="T11">
                    <a:pos x="T2" y="T3"/>
                  </a:cxn>
                  <a:cxn ang="T12">
                    <a:pos x="T4" y="T5"/>
                  </a:cxn>
                  <a:cxn ang="T13">
                    <a:pos x="T6" y="T7"/>
                  </a:cxn>
                  <a:cxn ang="T14">
                    <a:pos x="T8" y="T9"/>
                  </a:cxn>
                </a:cxnLst>
                <a:rect l="T15" t="T16" r="T17" b="T18"/>
                <a:pathLst>
                  <a:path w="574" h="240">
                    <a:moveTo>
                      <a:pt x="0" y="240"/>
                    </a:moveTo>
                    <a:lnTo>
                      <a:pt x="574" y="136"/>
                    </a:lnTo>
                    <a:lnTo>
                      <a:pt x="574" y="0"/>
                    </a:lnTo>
                    <a:lnTo>
                      <a:pt x="0" y="38"/>
                    </a:lnTo>
                    <a:lnTo>
                      <a:pt x="0" y="240"/>
                    </a:lnTo>
                    <a:close/>
                  </a:path>
                </a:pathLst>
              </a:custGeom>
              <a:gradFill rotWithShape="1">
                <a:gsLst>
                  <a:gs pos="0">
                    <a:srgbClr val="5F5F5F">
                      <a:alpha val="70000"/>
                    </a:srgbClr>
                  </a:gs>
                  <a:gs pos="100000">
                    <a:srgbClr val="B2B2B2">
                      <a:alpha val="70000"/>
                    </a:srgbClr>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kern="0">
                  <a:solidFill>
                    <a:sysClr val="windowText" lastClr="000000"/>
                  </a:solidFill>
                  <a:latin typeface="微软雅黑" pitchFamily="34" charset="-122"/>
                  <a:ea typeface="微软雅黑" pitchFamily="34" charset="-122"/>
                </a:endParaRPr>
              </a:p>
            </p:txBody>
          </p:sp>
          <p:sp>
            <p:nvSpPr>
              <p:cNvPr id="25" name="Freeform 38"/>
              <p:cNvSpPr>
                <a:spLocks/>
              </p:cNvSpPr>
              <p:nvPr/>
            </p:nvSpPr>
            <p:spPr bwMode="auto">
              <a:xfrm>
                <a:off x="1104" y="3137"/>
                <a:ext cx="456" cy="817"/>
              </a:xfrm>
              <a:custGeom>
                <a:avLst/>
                <a:gdLst>
                  <a:gd name="T0" fmla="*/ 0 w 126"/>
                  <a:gd name="T1" fmla="*/ 0 h 226"/>
                  <a:gd name="T2" fmla="*/ 0 w 126"/>
                  <a:gd name="T3" fmla="*/ 564 h 226"/>
                  <a:gd name="T4" fmla="*/ 456 w 126"/>
                  <a:gd name="T5" fmla="*/ 817 h 226"/>
                  <a:gd name="T6" fmla="*/ 456 w 126"/>
                  <a:gd name="T7" fmla="*/ 87 h 226"/>
                  <a:gd name="T8" fmla="*/ 0 w 126"/>
                  <a:gd name="T9" fmla="*/ 0 h 226"/>
                  <a:gd name="T10" fmla="*/ 0 60000 65536"/>
                  <a:gd name="T11" fmla="*/ 0 60000 65536"/>
                  <a:gd name="T12" fmla="*/ 0 60000 65536"/>
                  <a:gd name="T13" fmla="*/ 0 60000 65536"/>
                  <a:gd name="T14" fmla="*/ 0 60000 65536"/>
                  <a:gd name="T15" fmla="*/ 0 w 126"/>
                  <a:gd name="T16" fmla="*/ 0 h 226"/>
                  <a:gd name="T17" fmla="*/ 126 w 126"/>
                  <a:gd name="T18" fmla="*/ 226 h 226"/>
                </a:gdLst>
                <a:ahLst/>
                <a:cxnLst>
                  <a:cxn ang="T10">
                    <a:pos x="T0" y="T1"/>
                  </a:cxn>
                  <a:cxn ang="T11">
                    <a:pos x="T2" y="T3"/>
                  </a:cxn>
                  <a:cxn ang="T12">
                    <a:pos x="T4" y="T5"/>
                  </a:cxn>
                  <a:cxn ang="T13">
                    <a:pos x="T6" y="T7"/>
                  </a:cxn>
                  <a:cxn ang="T14">
                    <a:pos x="T8" y="T9"/>
                  </a:cxn>
                </a:cxnLst>
                <a:rect l="T15" t="T16" r="T17" b="T18"/>
                <a:pathLst>
                  <a:path w="126" h="226">
                    <a:moveTo>
                      <a:pt x="0" y="0"/>
                    </a:moveTo>
                    <a:lnTo>
                      <a:pt x="0" y="156"/>
                    </a:lnTo>
                    <a:lnTo>
                      <a:pt x="126" y="226"/>
                    </a:lnTo>
                    <a:lnTo>
                      <a:pt x="126" y="24"/>
                    </a:lnTo>
                    <a:lnTo>
                      <a:pt x="0" y="0"/>
                    </a:lnTo>
                    <a:close/>
                  </a:path>
                </a:pathLst>
              </a:custGeom>
              <a:gradFill rotWithShape="1">
                <a:gsLst>
                  <a:gs pos="0">
                    <a:srgbClr val="5F5F5F">
                      <a:alpha val="89998"/>
                    </a:srgbClr>
                  </a:gs>
                  <a:gs pos="100000">
                    <a:srgbClr val="B2B2B2">
                      <a:alpha val="89998"/>
                    </a:srgbClr>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kern="0">
                  <a:solidFill>
                    <a:sysClr val="windowText" lastClr="000000"/>
                  </a:solidFill>
                  <a:latin typeface="微软雅黑" pitchFamily="34" charset="-122"/>
                  <a:ea typeface="微软雅黑" pitchFamily="34" charset="-122"/>
                </a:endParaRPr>
              </a:p>
            </p:txBody>
          </p:sp>
        </p:grpSp>
      </p:grpSp>
      <p:grpSp>
        <p:nvGrpSpPr>
          <p:cNvPr id="26" name="Group 39"/>
          <p:cNvGrpSpPr>
            <a:grpSpLocks/>
          </p:cNvGrpSpPr>
          <p:nvPr/>
        </p:nvGrpSpPr>
        <p:grpSpPr bwMode="auto">
          <a:xfrm>
            <a:off x="4584700" y="769590"/>
            <a:ext cx="3994150" cy="1501775"/>
            <a:chOff x="152" y="759"/>
            <a:chExt cx="2516" cy="946"/>
          </a:xfrm>
        </p:grpSpPr>
        <p:sp>
          <p:nvSpPr>
            <p:cNvPr id="27" name="Freeform 40"/>
            <p:cNvSpPr>
              <a:spLocks/>
            </p:cNvSpPr>
            <p:nvPr/>
          </p:nvSpPr>
          <p:spPr bwMode="auto">
            <a:xfrm>
              <a:off x="152" y="759"/>
              <a:ext cx="434" cy="882"/>
            </a:xfrm>
            <a:custGeom>
              <a:avLst/>
              <a:gdLst>
                <a:gd name="T0" fmla="*/ 0 w 120"/>
                <a:gd name="T1" fmla="*/ 296 h 244"/>
                <a:gd name="T2" fmla="*/ 0 w 120"/>
                <a:gd name="T3" fmla="*/ 882 h 244"/>
                <a:gd name="T4" fmla="*/ 434 w 120"/>
                <a:gd name="T5" fmla="*/ 752 h 244"/>
                <a:gd name="T6" fmla="*/ 434 w 120"/>
                <a:gd name="T7" fmla="*/ 0 h 244"/>
                <a:gd name="T8" fmla="*/ 0 w 120"/>
                <a:gd name="T9" fmla="*/ 296 h 244"/>
                <a:gd name="T10" fmla="*/ 0 60000 65536"/>
                <a:gd name="T11" fmla="*/ 0 60000 65536"/>
                <a:gd name="T12" fmla="*/ 0 60000 65536"/>
                <a:gd name="T13" fmla="*/ 0 60000 65536"/>
                <a:gd name="T14" fmla="*/ 0 60000 65536"/>
                <a:gd name="T15" fmla="*/ 0 w 120"/>
                <a:gd name="T16" fmla="*/ 0 h 244"/>
                <a:gd name="T17" fmla="*/ 120 w 120"/>
                <a:gd name="T18" fmla="*/ 244 h 244"/>
              </a:gdLst>
              <a:ahLst/>
              <a:cxnLst>
                <a:cxn ang="T10">
                  <a:pos x="T0" y="T1"/>
                </a:cxn>
                <a:cxn ang="T11">
                  <a:pos x="T2" y="T3"/>
                </a:cxn>
                <a:cxn ang="T12">
                  <a:pos x="T4" y="T5"/>
                </a:cxn>
                <a:cxn ang="T13">
                  <a:pos x="T6" y="T7"/>
                </a:cxn>
                <a:cxn ang="T14">
                  <a:pos x="T8" y="T9"/>
                </a:cxn>
              </a:cxnLst>
              <a:rect l="T15" t="T16" r="T17" b="T18"/>
              <a:pathLst>
                <a:path w="120" h="244">
                  <a:moveTo>
                    <a:pt x="0" y="82"/>
                  </a:moveTo>
                  <a:lnTo>
                    <a:pt x="0" y="244"/>
                  </a:lnTo>
                  <a:lnTo>
                    <a:pt x="120" y="208"/>
                  </a:lnTo>
                  <a:lnTo>
                    <a:pt x="120" y="0"/>
                  </a:lnTo>
                  <a:lnTo>
                    <a:pt x="0" y="82"/>
                  </a:lnTo>
                  <a:close/>
                </a:path>
              </a:pathLst>
            </a:custGeom>
            <a:gradFill rotWithShape="1">
              <a:gsLst>
                <a:gs pos="0">
                  <a:srgbClr val="0061B2">
                    <a:alpha val="89998"/>
                  </a:srgbClr>
                </a:gs>
                <a:gs pos="100000">
                  <a:srgbClr val="68A2E1">
                    <a:alpha val="89998"/>
                  </a:srgbClr>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kern="0">
                <a:solidFill>
                  <a:sysClr val="windowText" lastClr="000000"/>
                </a:solidFill>
                <a:latin typeface="+mj-ea"/>
                <a:ea typeface="+mj-ea"/>
              </a:endParaRPr>
            </a:p>
          </p:txBody>
        </p:sp>
        <p:sp>
          <p:nvSpPr>
            <p:cNvPr id="28" name="Freeform 41"/>
            <p:cNvSpPr>
              <a:spLocks/>
            </p:cNvSpPr>
            <p:nvPr/>
          </p:nvSpPr>
          <p:spPr bwMode="auto">
            <a:xfrm>
              <a:off x="585" y="759"/>
              <a:ext cx="2083" cy="918"/>
            </a:xfrm>
            <a:custGeom>
              <a:avLst/>
              <a:gdLst>
                <a:gd name="T0" fmla="*/ 0 w 576"/>
                <a:gd name="T1" fmla="*/ 0 h 254"/>
                <a:gd name="T2" fmla="*/ 0 w 576"/>
                <a:gd name="T3" fmla="*/ 752 h 254"/>
                <a:gd name="T4" fmla="*/ 2083 w 576"/>
                <a:gd name="T5" fmla="*/ 918 h 254"/>
                <a:gd name="T6" fmla="*/ 2083 w 576"/>
                <a:gd name="T7" fmla="*/ 448 h 254"/>
                <a:gd name="T8" fmla="*/ 0 w 576"/>
                <a:gd name="T9" fmla="*/ 0 h 254"/>
                <a:gd name="T10" fmla="*/ 0 60000 65536"/>
                <a:gd name="T11" fmla="*/ 0 60000 65536"/>
                <a:gd name="T12" fmla="*/ 0 60000 65536"/>
                <a:gd name="T13" fmla="*/ 0 60000 65536"/>
                <a:gd name="T14" fmla="*/ 0 60000 65536"/>
                <a:gd name="T15" fmla="*/ 0 w 576"/>
                <a:gd name="T16" fmla="*/ 0 h 254"/>
                <a:gd name="T17" fmla="*/ 576 w 576"/>
                <a:gd name="T18" fmla="*/ 254 h 254"/>
              </a:gdLst>
              <a:ahLst/>
              <a:cxnLst>
                <a:cxn ang="T10">
                  <a:pos x="T0" y="T1"/>
                </a:cxn>
                <a:cxn ang="T11">
                  <a:pos x="T2" y="T3"/>
                </a:cxn>
                <a:cxn ang="T12">
                  <a:pos x="T4" y="T5"/>
                </a:cxn>
                <a:cxn ang="T13">
                  <a:pos x="T6" y="T7"/>
                </a:cxn>
                <a:cxn ang="T14">
                  <a:pos x="T8" y="T9"/>
                </a:cxn>
              </a:cxnLst>
              <a:rect l="T15" t="T16" r="T17" b="T18"/>
              <a:pathLst>
                <a:path w="576" h="254">
                  <a:moveTo>
                    <a:pt x="0" y="0"/>
                  </a:moveTo>
                  <a:lnTo>
                    <a:pt x="0" y="208"/>
                  </a:lnTo>
                  <a:lnTo>
                    <a:pt x="576" y="254"/>
                  </a:lnTo>
                  <a:lnTo>
                    <a:pt x="576" y="124"/>
                  </a:lnTo>
                  <a:lnTo>
                    <a:pt x="0" y="0"/>
                  </a:lnTo>
                  <a:close/>
                </a:path>
              </a:pathLst>
            </a:custGeom>
            <a:gradFill rotWithShape="1">
              <a:gsLst>
                <a:gs pos="0">
                  <a:srgbClr val="0061B2">
                    <a:alpha val="70000"/>
                  </a:srgbClr>
                </a:gs>
                <a:gs pos="100000">
                  <a:srgbClr val="68A2E1">
                    <a:alpha val="70000"/>
                  </a:srgbClr>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kern="0">
                <a:solidFill>
                  <a:sysClr val="windowText" lastClr="000000"/>
                </a:solidFill>
                <a:latin typeface="+mj-ea"/>
                <a:ea typeface="+mj-ea"/>
              </a:endParaRPr>
            </a:p>
          </p:txBody>
        </p:sp>
        <p:sp>
          <p:nvSpPr>
            <p:cNvPr id="29" name="Freeform 42"/>
            <p:cNvSpPr>
              <a:spLocks/>
            </p:cNvSpPr>
            <p:nvPr/>
          </p:nvSpPr>
          <p:spPr bwMode="auto">
            <a:xfrm>
              <a:off x="152" y="759"/>
              <a:ext cx="2509" cy="578"/>
            </a:xfrm>
            <a:custGeom>
              <a:avLst/>
              <a:gdLst>
                <a:gd name="T0" fmla="*/ 1844 w 694"/>
                <a:gd name="T1" fmla="*/ 578 h 160"/>
                <a:gd name="T2" fmla="*/ 1844 w 694"/>
                <a:gd name="T3" fmla="*/ 578 h 160"/>
                <a:gd name="T4" fmla="*/ 2509 w 694"/>
                <a:gd name="T5" fmla="*/ 455 h 160"/>
                <a:gd name="T6" fmla="*/ 2509 w 694"/>
                <a:gd name="T7" fmla="*/ 448 h 160"/>
                <a:gd name="T8" fmla="*/ 427 w 694"/>
                <a:gd name="T9" fmla="*/ 0 h 160"/>
                <a:gd name="T10" fmla="*/ 0 w 694"/>
                <a:gd name="T11" fmla="*/ 296 h 160"/>
                <a:gd name="T12" fmla="*/ 1837 w 694"/>
                <a:gd name="T13" fmla="*/ 578 h 160"/>
                <a:gd name="T14" fmla="*/ 1844 w 694"/>
                <a:gd name="T15" fmla="*/ 578 h 160"/>
                <a:gd name="T16" fmla="*/ 0 60000 65536"/>
                <a:gd name="T17" fmla="*/ 0 60000 65536"/>
                <a:gd name="T18" fmla="*/ 0 60000 65536"/>
                <a:gd name="T19" fmla="*/ 0 60000 65536"/>
                <a:gd name="T20" fmla="*/ 0 60000 65536"/>
                <a:gd name="T21" fmla="*/ 0 60000 65536"/>
                <a:gd name="T22" fmla="*/ 0 60000 65536"/>
                <a:gd name="T23" fmla="*/ 0 60000 65536"/>
                <a:gd name="T24" fmla="*/ 0 w 694"/>
                <a:gd name="T25" fmla="*/ 0 h 160"/>
                <a:gd name="T26" fmla="*/ 694 w 694"/>
                <a:gd name="T27" fmla="*/ 160 h 16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694" h="160">
                  <a:moveTo>
                    <a:pt x="510" y="160"/>
                  </a:moveTo>
                  <a:lnTo>
                    <a:pt x="510" y="160"/>
                  </a:lnTo>
                  <a:lnTo>
                    <a:pt x="694" y="126"/>
                  </a:lnTo>
                  <a:lnTo>
                    <a:pt x="694" y="124"/>
                  </a:lnTo>
                  <a:lnTo>
                    <a:pt x="118" y="0"/>
                  </a:lnTo>
                  <a:lnTo>
                    <a:pt x="0" y="82"/>
                  </a:lnTo>
                  <a:lnTo>
                    <a:pt x="508" y="160"/>
                  </a:lnTo>
                  <a:lnTo>
                    <a:pt x="510" y="160"/>
                  </a:lnTo>
                  <a:close/>
                </a:path>
              </a:pathLst>
            </a:custGeom>
            <a:gradFill rotWithShape="1">
              <a:gsLst>
                <a:gs pos="0">
                  <a:srgbClr val="0061B2">
                    <a:alpha val="89998"/>
                  </a:srgbClr>
                </a:gs>
                <a:gs pos="100000">
                  <a:srgbClr val="68A2E1">
                    <a:alpha val="89998"/>
                  </a:srgbClr>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kern="0">
                <a:solidFill>
                  <a:sysClr val="windowText" lastClr="000000"/>
                </a:solidFill>
                <a:latin typeface="+mj-ea"/>
                <a:ea typeface="+mj-ea"/>
              </a:endParaRPr>
            </a:p>
          </p:txBody>
        </p:sp>
        <p:sp>
          <p:nvSpPr>
            <p:cNvPr id="30" name="Freeform 43"/>
            <p:cNvSpPr>
              <a:spLocks/>
            </p:cNvSpPr>
            <p:nvPr/>
          </p:nvSpPr>
          <p:spPr bwMode="auto">
            <a:xfrm>
              <a:off x="1998" y="1212"/>
              <a:ext cx="665" cy="470"/>
            </a:xfrm>
            <a:custGeom>
              <a:avLst/>
              <a:gdLst>
                <a:gd name="T0" fmla="*/ 665 w 184"/>
                <a:gd name="T1" fmla="*/ 0 h 130"/>
                <a:gd name="T2" fmla="*/ 0 w 184"/>
                <a:gd name="T3" fmla="*/ 123 h 130"/>
                <a:gd name="T4" fmla="*/ 0 w 184"/>
                <a:gd name="T5" fmla="*/ 412 h 130"/>
                <a:gd name="T6" fmla="*/ 665 w 184"/>
                <a:gd name="T7" fmla="*/ 470 h 130"/>
                <a:gd name="T8" fmla="*/ 665 w 184"/>
                <a:gd name="T9" fmla="*/ 0 h 130"/>
                <a:gd name="T10" fmla="*/ 0 60000 65536"/>
                <a:gd name="T11" fmla="*/ 0 60000 65536"/>
                <a:gd name="T12" fmla="*/ 0 60000 65536"/>
                <a:gd name="T13" fmla="*/ 0 60000 65536"/>
                <a:gd name="T14" fmla="*/ 0 60000 65536"/>
                <a:gd name="T15" fmla="*/ 0 w 184"/>
                <a:gd name="T16" fmla="*/ 0 h 130"/>
                <a:gd name="T17" fmla="*/ 184 w 184"/>
                <a:gd name="T18" fmla="*/ 130 h 130"/>
              </a:gdLst>
              <a:ahLst/>
              <a:cxnLst>
                <a:cxn ang="T10">
                  <a:pos x="T0" y="T1"/>
                </a:cxn>
                <a:cxn ang="T11">
                  <a:pos x="T2" y="T3"/>
                </a:cxn>
                <a:cxn ang="T12">
                  <a:pos x="T4" y="T5"/>
                </a:cxn>
                <a:cxn ang="T13">
                  <a:pos x="T6" y="T7"/>
                </a:cxn>
                <a:cxn ang="T14">
                  <a:pos x="T8" y="T9"/>
                </a:cxn>
              </a:cxnLst>
              <a:rect l="T15" t="T16" r="T17" b="T18"/>
              <a:pathLst>
                <a:path w="184" h="130">
                  <a:moveTo>
                    <a:pt x="184" y="0"/>
                  </a:moveTo>
                  <a:lnTo>
                    <a:pt x="0" y="34"/>
                  </a:lnTo>
                  <a:lnTo>
                    <a:pt x="0" y="114"/>
                  </a:lnTo>
                  <a:lnTo>
                    <a:pt x="184" y="130"/>
                  </a:lnTo>
                  <a:lnTo>
                    <a:pt x="184" y="0"/>
                  </a:lnTo>
                  <a:close/>
                </a:path>
              </a:pathLst>
            </a:custGeom>
            <a:gradFill rotWithShape="1">
              <a:gsLst>
                <a:gs pos="0">
                  <a:srgbClr val="0061B2">
                    <a:alpha val="70000"/>
                  </a:srgbClr>
                </a:gs>
                <a:gs pos="100000">
                  <a:srgbClr val="68A2E1">
                    <a:alpha val="70000"/>
                  </a:srgbClr>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kern="0">
                <a:solidFill>
                  <a:sysClr val="windowText" lastClr="000000"/>
                </a:solidFill>
                <a:latin typeface="+mj-ea"/>
                <a:ea typeface="+mj-ea"/>
              </a:endParaRPr>
            </a:p>
          </p:txBody>
        </p:sp>
        <p:sp>
          <p:nvSpPr>
            <p:cNvPr id="31" name="Freeform 44"/>
            <p:cNvSpPr>
              <a:spLocks/>
            </p:cNvSpPr>
            <p:nvPr/>
          </p:nvSpPr>
          <p:spPr bwMode="auto">
            <a:xfrm>
              <a:off x="152" y="1510"/>
              <a:ext cx="2495" cy="195"/>
            </a:xfrm>
            <a:custGeom>
              <a:avLst/>
              <a:gdLst>
                <a:gd name="T0" fmla="*/ 0 w 690"/>
                <a:gd name="T1" fmla="*/ 130 h 54"/>
                <a:gd name="T2" fmla="*/ 434 w 690"/>
                <a:gd name="T3" fmla="*/ 0 h 54"/>
                <a:gd name="T4" fmla="*/ 1859 w 690"/>
                <a:gd name="T5" fmla="*/ 108 h 54"/>
                <a:gd name="T6" fmla="*/ 2495 w 690"/>
                <a:gd name="T7" fmla="*/ 166 h 54"/>
                <a:gd name="T8" fmla="*/ 1851 w 690"/>
                <a:gd name="T9" fmla="*/ 195 h 54"/>
                <a:gd name="T10" fmla="*/ 0 w 690"/>
                <a:gd name="T11" fmla="*/ 130 h 54"/>
                <a:gd name="T12" fmla="*/ 0 60000 65536"/>
                <a:gd name="T13" fmla="*/ 0 60000 65536"/>
                <a:gd name="T14" fmla="*/ 0 60000 65536"/>
                <a:gd name="T15" fmla="*/ 0 60000 65536"/>
                <a:gd name="T16" fmla="*/ 0 60000 65536"/>
                <a:gd name="T17" fmla="*/ 0 60000 65536"/>
                <a:gd name="T18" fmla="*/ 0 w 690"/>
                <a:gd name="T19" fmla="*/ 0 h 54"/>
                <a:gd name="T20" fmla="*/ 690 w 690"/>
                <a:gd name="T21" fmla="*/ 54 h 54"/>
              </a:gdLst>
              <a:ahLst/>
              <a:cxnLst>
                <a:cxn ang="T12">
                  <a:pos x="T0" y="T1"/>
                </a:cxn>
                <a:cxn ang="T13">
                  <a:pos x="T2" y="T3"/>
                </a:cxn>
                <a:cxn ang="T14">
                  <a:pos x="T4" y="T5"/>
                </a:cxn>
                <a:cxn ang="T15">
                  <a:pos x="T6" y="T7"/>
                </a:cxn>
                <a:cxn ang="T16">
                  <a:pos x="T8" y="T9"/>
                </a:cxn>
                <a:cxn ang="T17">
                  <a:pos x="T10" y="T11"/>
                </a:cxn>
              </a:cxnLst>
              <a:rect l="T18" t="T19" r="T20" b="T21"/>
              <a:pathLst>
                <a:path w="690" h="54">
                  <a:moveTo>
                    <a:pt x="0" y="36"/>
                  </a:moveTo>
                  <a:lnTo>
                    <a:pt x="120" y="0"/>
                  </a:lnTo>
                  <a:lnTo>
                    <a:pt x="514" y="30"/>
                  </a:lnTo>
                  <a:lnTo>
                    <a:pt x="690" y="46"/>
                  </a:lnTo>
                  <a:lnTo>
                    <a:pt x="512" y="54"/>
                  </a:lnTo>
                  <a:lnTo>
                    <a:pt x="0" y="36"/>
                  </a:lnTo>
                  <a:close/>
                </a:path>
              </a:pathLst>
            </a:custGeom>
            <a:gradFill rotWithShape="1">
              <a:gsLst>
                <a:gs pos="0">
                  <a:srgbClr val="002D52"/>
                </a:gs>
                <a:gs pos="100000">
                  <a:srgbClr val="0061B2"/>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kern="0">
                <a:solidFill>
                  <a:sysClr val="windowText" lastClr="000000"/>
                </a:solidFill>
                <a:latin typeface="+mj-ea"/>
                <a:ea typeface="+mj-ea"/>
              </a:endParaRPr>
            </a:p>
          </p:txBody>
        </p:sp>
      </p:grpSp>
      <p:grpSp>
        <p:nvGrpSpPr>
          <p:cNvPr id="32" name="Group 45"/>
          <p:cNvGrpSpPr>
            <a:grpSpLocks/>
          </p:cNvGrpSpPr>
          <p:nvPr/>
        </p:nvGrpSpPr>
        <p:grpSpPr bwMode="auto">
          <a:xfrm>
            <a:off x="4572000" y="2141190"/>
            <a:ext cx="4022725" cy="1157288"/>
            <a:chOff x="390" y="2070"/>
            <a:chExt cx="2534" cy="729"/>
          </a:xfrm>
        </p:grpSpPr>
        <p:sp>
          <p:nvSpPr>
            <p:cNvPr id="33" name="Freeform 46"/>
            <p:cNvSpPr>
              <a:spLocks/>
            </p:cNvSpPr>
            <p:nvPr/>
          </p:nvSpPr>
          <p:spPr bwMode="auto">
            <a:xfrm>
              <a:off x="390" y="2073"/>
              <a:ext cx="456" cy="726"/>
            </a:xfrm>
            <a:custGeom>
              <a:avLst/>
              <a:gdLst>
                <a:gd name="T0" fmla="*/ 449 w 126"/>
                <a:gd name="T1" fmla="*/ 0 h 201"/>
                <a:gd name="T2" fmla="*/ 0 w 126"/>
                <a:gd name="T3" fmla="*/ 119 h 201"/>
                <a:gd name="T4" fmla="*/ 0 w 126"/>
                <a:gd name="T5" fmla="*/ 683 h 201"/>
                <a:gd name="T6" fmla="*/ 456 w 126"/>
                <a:gd name="T7" fmla="*/ 726 h 201"/>
                <a:gd name="T8" fmla="*/ 456 w 126"/>
                <a:gd name="T9" fmla="*/ 0 h 201"/>
                <a:gd name="T10" fmla="*/ 449 w 126"/>
                <a:gd name="T11" fmla="*/ 0 h 201"/>
                <a:gd name="T12" fmla="*/ 0 60000 65536"/>
                <a:gd name="T13" fmla="*/ 0 60000 65536"/>
                <a:gd name="T14" fmla="*/ 0 60000 65536"/>
                <a:gd name="T15" fmla="*/ 0 60000 65536"/>
                <a:gd name="T16" fmla="*/ 0 60000 65536"/>
                <a:gd name="T17" fmla="*/ 0 60000 65536"/>
                <a:gd name="T18" fmla="*/ 0 w 126"/>
                <a:gd name="T19" fmla="*/ 0 h 201"/>
                <a:gd name="T20" fmla="*/ 126 w 126"/>
                <a:gd name="T21" fmla="*/ 201 h 201"/>
              </a:gdLst>
              <a:ahLst/>
              <a:cxnLst>
                <a:cxn ang="T12">
                  <a:pos x="T0" y="T1"/>
                </a:cxn>
                <a:cxn ang="T13">
                  <a:pos x="T2" y="T3"/>
                </a:cxn>
                <a:cxn ang="T14">
                  <a:pos x="T4" y="T5"/>
                </a:cxn>
                <a:cxn ang="T15">
                  <a:pos x="T6" y="T7"/>
                </a:cxn>
                <a:cxn ang="T16">
                  <a:pos x="T8" y="T9"/>
                </a:cxn>
                <a:cxn ang="T17">
                  <a:pos x="T10" y="T11"/>
                </a:cxn>
              </a:cxnLst>
              <a:rect l="T18" t="T19" r="T20" b="T21"/>
              <a:pathLst>
                <a:path w="126" h="201">
                  <a:moveTo>
                    <a:pt x="124" y="0"/>
                  </a:moveTo>
                  <a:lnTo>
                    <a:pt x="0" y="33"/>
                  </a:lnTo>
                  <a:lnTo>
                    <a:pt x="0" y="189"/>
                  </a:lnTo>
                  <a:lnTo>
                    <a:pt x="126" y="201"/>
                  </a:lnTo>
                  <a:lnTo>
                    <a:pt x="126" y="0"/>
                  </a:lnTo>
                  <a:lnTo>
                    <a:pt x="124" y="0"/>
                  </a:lnTo>
                  <a:close/>
                </a:path>
              </a:pathLst>
            </a:custGeom>
            <a:gradFill rotWithShape="1">
              <a:gsLst>
                <a:gs pos="0">
                  <a:srgbClr val="0061B2">
                    <a:alpha val="89998"/>
                  </a:srgbClr>
                </a:gs>
                <a:gs pos="100000">
                  <a:srgbClr val="68A2E1">
                    <a:alpha val="89998"/>
                  </a:srgbClr>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kern="0">
                <a:solidFill>
                  <a:sysClr val="windowText" lastClr="000000"/>
                </a:solidFill>
                <a:latin typeface="微软雅黑" pitchFamily="34" charset="-122"/>
                <a:ea typeface="微软雅黑" pitchFamily="34" charset="-122"/>
              </a:endParaRPr>
            </a:p>
          </p:txBody>
        </p:sp>
        <p:sp>
          <p:nvSpPr>
            <p:cNvPr id="34" name="Freeform 47"/>
            <p:cNvSpPr>
              <a:spLocks/>
            </p:cNvSpPr>
            <p:nvPr/>
          </p:nvSpPr>
          <p:spPr bwMode="auto">
            <a:xfrm>
              <a:off x="846" y="2073"/>
              <a:ext cx="2075" cy="726"/>
            </a:xfrm>
            <a:custGeom>
              <a:avLst/>
              <a:gdLst>
                <a:gd name="T0" fmla="*/ 2075 w 574"/>
                <a:gd name="T1" fmla="*/ 163 h 201"/>
                <a:gd name="T2" fmla="*/ 0 w 574"/>
                <a:gd name="T3" fmla="*/ 0 h 201"/>
                <a:gd name="T4" fmla="*/ 0 w 574"/>
                <a:gd name="T5" fmla="*/ 726 h 201"/>
                <a:gd name="T6" fmla="*/ 2075 w 574"/>
                <a:gd name="T7" fmla="*/ 668 h 201"/>
                <a:gd name="T8" fmla="*/ 2075 w 574"/>
                <a:gd name="T9" fmla="*/ 163 h 201"/>
                <a:gd name="T10" fmla="*/ 0 60000 65536"/>
                <a:gd name="T11" fmla="*/ 0 60000 65536"/>
                <a:gd name="T12" fmla="*/ 0 60000 65536"/>
                <a:gd name="T13" fmla="*/ 0 60000 65536"/>
                <a:gd name="T14" fmla="*/ 0 60000 65536"/>
                <a:gd name="T15" fmla="*/ 0 w 574"/>
                <a:gd name="T16" fmla="*/ 0 h 201"/>
                <a:gd name="T17" fmla="*/ 574 w 574"/>
                <a:gd name="T18" fmla="*/ 201 h 201"/>
              </a:gdLst>
              <a:ahLst/>
              <a:cxnLst>
                <a:cxn ang="T10">
                  <a:pos x="T0" y="T1"/>
                </a:cxn>
                <a:cxn ang="T11">
                  <a:pos x="T2" y="T3"/>
                </a:cxn>
                <a:cxn ang="T12">
                  <a:pos x="T4" y="T5"/>
                </a:cxn>
                <a:cxn ang="T13">
                  <a:pos x="T6" y="T7"/>
                </a:cxn>
                <a:cxn ang="T14">
                  <a:pos x="T8" y="T9"/>
                </a:cxn>
              </a:cxnLst>
              <a:rect l="T15" t="T16" r="T17" b="T18"/>
              <a:pathLst>
                <a:path w="574" h="201">
                  <a:moveTo>
                    <a:pt x="574" y="45"/>
                  </a:moveTo>
                  <a:lnTo>
                    <a:pt x="0" y="0"/>
                  </a:lnTo>
                  <a:lnTo>
                    <a:pt x="0" y="201"/>
                  </a:lnTo>
                  <a:lnTo>
                    <a:pt x="574" y="185"/>
                  </a:lnTo>
                  <a:lnTo>
                    <a:pt x="574" y="45"/>
                  </a:lnTo>
                  <a:close/>
                </a:path>
              </a:pathLst>
            </a:custGeom>
            <a:gradFill rotWithShape="1">
              <a:gsLst>
                <a:gs pos="0">
                  <a:srgbClr val="0061B2">
                    <a:alpha val="70000"/>
                  </a:srgbClr>
                </a:gs>
                <a:gs pos="100000">
                  <a:srgbClr val="68A2E1">
                    <a:alpha val="70000"/>
                  </a:srgbClr>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kern="0">
                <a:solidFill>
                  <a:sysClr val="windowText" lastClr="000000"/>
                </a:solidFill>
                <a:latin typeface="微软雅黑" pitchFamily="34" charset="-122"/>
                <a:ea typeface="微软雅黑" pitchFamily="34" charset="-122"/>
              </a:endParaRPr>
            </a:p>
          </p:txBody>
        </p:sp>
        <p:sp>
          <p:nvSpPr>
            <p:cNvPr id="35" name="Freeform 48"/>
            <p:cNvSpPr>
              <a:spLocks/>
            </p:cNvSpPr>
            <p:nvPr/>
          </p:nvSpPr>
          <p:spPr bwMode="auto">
            <a:xfrm>
              <a:off x="404" y="2070"/>
              <a:ext cx="2481" cy="220"/>
            </a:xfrm>
            <a:custGeom>
              <a:avLst/>
              <a:gdLst>
                <a:gd name="T0" fmla="*/ 1866 w 686"/>
                <a:gd name="T1" fmla="*/ 220 h 61"/>
                <a:gd name="T2" fmla="*/ 2481 w 686"/>
                <a:gd name="T3" fmla="*/ 162 h 61"/>
                <a:gd name="T4" fmla="*/ 441 w 686"/>
                <a:gd name="T5" fmla="*/ 0 h 61"/>
                <a:gd name="T6" fmla="*/ 0 w 686"/>
                <a:gd name="T7" fmla="*/ 119 h 61"/>
                <a:gd name="T8" fmla="*/ 1859 w 686"/>
                <a:gd name="T9" fmla="*/ 220 h 61"/>
                <a:gd name="T10" fmla="*/ 1866 w 686"/>
                <a:gd name="T11" fmla="*/ 220 h 61"/>
                <a:gd name="T12" fmla="*/ 0 60000 65536"/>
                <a:gd name="T13" fmla="*/ 0 60000 65536"/>
                <a:gd name="T14" fmla="*/ 0 60000 65536"/>
                <a:gd name="T15" fmla="*/ 0 60000 65536"/>
                <a:gd name="T16" fmla="*/ 0 60000 65536"/>
                <a:gd name="T17" fmla="*/ 0 60000 65536"/>
                <a:gd name="T18" fmla="*/ 0 w 686"/>
                <a:gd name="T19" fmla="*/ 0 h 61"/>
                <a:gd name="T20" fmla="*/ 686 w 686"/>
                <a:gd name="T21" fmla="*/ 61 h 61"/>
              </a:gdLst>
              <a:ahLst/>
              <a:cxnLst>
                <a:cxn ang="T12">
                  <a:pos x="T0" y="T1"/>
                </a:cxn>
                <a:cxn ang="T13">
                  <a:pos x="T2" y="T3"/>
                </a:cxn>
                <a:cxn ang="T14">
                  <a:pos x="T4" y="T5"/>
                </a:cxn>
                <a:cxn ang="T15">
                  <a:pos x="T6" y="T7"/>
                </a:cxn>
                <a:cxn ang="T16">
                  <a:pos x="T8" y="T9"/>
                </a:cxn>
                <a:cxn ang="T17">
                  <a:pos x="T10" y="T11"/>
                </a:cxn>
              </a:cxnLst>
              <a:rect l="T18" t="T19" r="T20" b="T21"/>
              <a:pathLst>
                <a:path w="686" h="61">
                  <a:moveTo>
                    <a:pt x="516" y="61"/>
                  </a:moveTo>
                  <a:lnTo>
                    <a:pt x="686" y="45"/>
                  </a:lnTo>
                  <a:lnTo>
                    <a:pt x="122" y="0"/>
                  </a:lnTo>
                  <a:lnTo>
                    <a:pt x="0" y="33"/>
                  </a:lnTo>
                  <a:lnTo>
                    <a:pt x="514" y="61"/>
                  </a:lnTo>
                  <a:lnTo>
                    <a:pt x="516" y="61"/>
                  </a:lnTo>
                  <a:close/>
                </a:path>
              </a:pathLst>
            </a:custGeom>
            <a:gradFill rotWithShape="1">
              <a:gsLst>
                <a:gs pos="0">
                  <a:srgbClr val="0061B2">
                    <a:alpha val="89998"/>
                  </a:srgbClr>
                </a:gs>
                <a:gs pos="100000">
                  <a:srgbClr val="68A2E1">
                    <a:alpha val="89998"/>
                  </a:srgbClr>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kern="0">
                <a:solidFill>
                  <a:sysClr val="windowText" lastClr="000000"/>
                </a:solidFill>
                <a:latin typeface="微软雅黑" pitchFamily="34" charset="-122"/>
                <a:ea typeface="微软雅黑" pitchFamily="34" charset="-122"/>
              </a:endParaRPr>
            </a:p>
          </p:txBody>
        </p:sp>
        <p:sp>
          <p:nvSpPr>
            <p:cNvPr id="36" name="Freeform 49"/>
            <p:cNvSpPr>
              <a:spLocks/>
            </p:cNvSpPr>
            <p:nvPr/>
          </p:nvSpPr>
          <p:spPr bwMode="auto">
            <a:xfrm>
              <a:off x="2266" y="2229"/>
              <a:ext cx="658" cy="506"/>
            </a:xfrm>
            <a:custGeom>
              <a:avLst/>
              <a:gdLst>
                <a:gd name="T0" fmla="*/ 651 w 182"/>
                <a:gd name="T1" fmla="*/ 7 h 140"/>
                <a:gd name="T2" fmla="*/ 615 w 182"/>
                <a:gd name="T3" fmla="*/ 0 h 140"/>
                <a:gd name="T4" fmla="*/ 0 w 182"/>
                <a:gd name="T5" fmla="*/ 58 h 140"/>
                <a:gd name="T6" fmla="*/ 0 w 182"/>
                <a:gd name="T7" fmla="*/ 455 h 140"/>
                <a:gd name="T8" fmla="*/ 0 w 182"/>
                <a:gd name="T9" fmla="*/ 455 h 140"/>
                <a:gd name="T10" fmla="*/ 0 w 182"/>
                <a:gd name="T11" fmla="*/ 463 h 140"/>
                <a:gd name="T12" fmla="*/ 644 w 182"/>
                <a:gd name="T13" fmla="*/ 506 h 140"/>
                <a:gd name="T14" fmla="*/ 658 w 182"/>
                <a:gd name="T15" fmla="*/ 506 h 140"/>
                <a:gd name="T16" fmla="*/ 651 w 182"/>
                <a:gd name="T17" fmla="*/ 7 h 14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82"/>
                <a:gd name="T28" fmla="*/ 0 h 140"/>
                <a:gd name="T29" fmla="*/ 182 w 182"/>
                <a:gd name="T30" fmla="*/ 140 h 14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82" h="140">
                  <a:moveTo>
                    <a:pt x="180" y="2"/>
                  </a:moveTo>
                  <a:lnTo>
                    <a:pt x="170" y="0"/>
                  </a:lnTo>
                  <a:lnTo>
                    <a:pt x="0" y="16"/>
                  </a:lnTo>
                  <a:lnTo>
                    <a:pt x="0" y="126"/>
                  </a:lnTo>
                  <a:lnTo>
                    <a:pt x="0" y="128"/>
                  </a:lnTo>
                  <a:lnTo>
                    <a:pt x="178" y="140"/>
                  </a:lnTo>
                  <a:lnTo>
                    <a:pt x="182" y="140"/>
                  </a:lnTo>
                  <a:lnTo>
                    <a:pt x="180" y="2"/>
                  </a:lnTo>
                  <a:close/>
                </a:path>
              </a:pathLst>
            </a:custGeom>
            <a:gradFill rotWithShape="1">
              <a:gsLst>
                <a:gs pos="0">
                  <a:srgbClr val="0061B2">
                    <a:alpha val="70000"/>
                  </a:srgbClr>
                </a:gs>
                <a:gs pos="100000">
                  <a:srgbClr val="68A2E1">
                    <a:alpha val="70000"/>
                  </a:srgbClr>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kern="0">
                <a:solidFill>
                  <a:sysClr val="windowText" lastClr="000000"/>
                </a:solidFill>
                <a:latin typeface="微软雅黑" pitchFamily="34" charset="-122"/>
                <a:ea typeface="微软雅黑" pitchFamily="34" charset="-122"/>
              </a:endParaRPr>
            </a:p>
          </p:txBody>
        </p:sp>
        <p:sp>
          <p:nvSpPr>
            <p:cNvPr id="37" name="Freeform 50"/>
            <p:cNvSpPr>
              <a:spLocks/>
            </p:cNvSpPr>
            <p:nvPr/>
          </p:nvSpPr>
          <p:spPr bwMode="auto">
            <a:xfrm>
              <a:off x="2270" y="2290"/>
              <a:ext cx="4" cy="398"/>
            </a:xfrm>
            <a:custGeom>
              <a:avLst/>
              <a:gdLst>
                <a:gd name="T0" fmla="*/ 0 w 4"/>
                <a:gd name="T1" fmla="*/ 398 h 110"/>
                <a:gd name="T2" fmla="*/ 0 w 4"/>
                <a:gd name="T3" fmla="*/ 398 h 110"/>
                <a:gd name="T4" fmla="*/ 0 w 4"/>
                <a:gd name="T5" fmla="*/ 0 h 110"/>
                <a:gd name="T6" fmla="*/ 0 w 4"/>
                <a:gd name="T7" fmla="*/ 398 h 110"/>
                <a:gd name="T8" fmla="*/ 0 w 4"/>
                <a:gd name="T9" fmla="*/ 398 h 110"/>
                <a:gd name="T10" fmla="*/ 0 60000 65536"/>
                <a:gd name="T11" fmla="*/ 0 60000 65536"/>
                <a:gd name="T12" fmla="*/ 0 60000 65536"/>
                <a:gd name="T13" fmla="*/ 0 60000 65536"/>
                <a:gd name="T14" fmla="*/ 0 60000 65536"/>
                <a:gd name="T15" fmla="*/ 0 w 4"/>
                <a:gd name="T16" fmla="*/ 0 h 110"/>
                <a:gd name="T17" fmla="*/ 4 w 4"/>
                <a:gd name="T18" fmla="*/ 110 h 110"/>
              </a:gdLst>
              <a:ahLst/>
              <a:cxnLst>
                <a:cxn ang="T10">
                  <a:pos x="T0" y="T1"/>
                </a:cxn>
                <a:cxn ang="T11">
                  <a:pos x="T2" y="T3"/>
                </a:cxn>
                <a:cxn ang="T12">
                  <a:pos x="T4" y="T5"/>
                </a:cxn>
                <a:cxn ang="T13">
                  <a:pos x="T6" y="T7"/>
                </a:cxn>
                <a:cxn ang="T14">
                  <a:pos x="T8" y="T9"/>
                </a:cxn>
              </a:cxnLst>
              <a:rect l="T15" t="T16" r="T17" b="T18"/>
              <a:pathLst>
                <a:path w="4" h="110">
                  <a:moveTo>
                    <a:pt x="0" y="110"/>
                  </a:moveTo>
                  <a:lnTo>
                    <a:pt x="0" y="110"/>
                  </a:lnTo>
                  <a:lnTo>
                    <a:pt x="0" y="0"/>
                  </a:lnTo>
                  <a:lnTo>
                    <a:pt x="0" y="110"/>
                  </a:lnTo>
                  <a:close/>
                </a:path>
              </a:pathLst>
            </a:custGeom>
            <a:solidFill>
              <a:srgbClr val="02020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kern="0">
                <a:solidFill>
                  <a:sysClr val="windowText" lastClr="000000"/>
                </a:solidFill>
                <a:latin typeface="微软雅黑" pitchFamily="34" charset="-122"/>
                <a:ea typeface="微软雅黑" pitchFamily="34" charset="-122"/>
              </a:endParaRPr>
            </a:p>
          </p:txBody>
        </p:sp>
        <p:sp>
          <p:nvSpPr>
            <p:cNvPr id="38" name="Freeform 51"/>
            <p:cNvSpPr>
              <a:spLocks/>
            </p:cNvSpPr>
            <p:nvPr/>
          </p:nvSpPr>
          <p:spPr bwMode="auto">
            <a:xfrm>
              <a:off x="393" y="2694"/>
              <a:ext cx="2517" cy="101"/>
            </a:xfrm>
            <a:custGeom>
              <a:avLst/>
              <a:gdLst>
                <a:gd name="T0" fmla="*/ 0 w 696"/>
                <a:gd name="T1" fmla="*/ 58 h 28"/>
                <a:gd name="T2" fmla="*/ 456 w 696"/>
                <a:gd name="T3" fmla="*/ 101 h 28"/>
                <a:gd name="T4" fmla="*/ 2517 w 696"/>
                <a:gd name="T5" fmla="*/ 43 h 28"/>
                <a:gd name="T6" fmla="*/ 1873 w 696"/>
                <a:gd name="T7" fmla="*/ 0 h 28"/>
                <a:gd name="T8" fmla="*/ 0 w 696"/>
                <a:gd name="T9" fmla="*/ 58 h 28"/>
                <a:gd name="T10" fmla="*/ 0 60000 65536"/>
                <a:gd name="T11" fmla="*/ 0 60000 65536"/>
                <a:gd name="T12" fmla="*/ 0 60000 65536"/>
                <a:gd name="T13" fmla="*/ 0 60000 65536"/>
                <a:gd name="T14" fmla="*/ 0 60000 65536"/>
                <a:gd name="T15" fmla="*/ 0 w 696"/>
                <a:gd name="T16" fmla="*/ 0 h 28"/>
                <a:gd name="T17" fmla="*/ 696 w 696"/>
                <a:gd name="T18" fmla="*/ 28 h 28"/>
              </a:gdLst>
              <a:ahLst/>
              <a:cxnLst>
                <a:cxn ang="T10">
                  <a:pos x="T0" y="T1"/>
                </a:cxn>
                <a:cxn ang="T11">
                  <a:pos x="T2" y="T3"/>
                </a:cxn>
                <a:cxn ang="T12">
                  <a:pos x="T4" y="T5"/>
                </a:cxn>
                <a:cxn ang="T13">
                  <a:pos x="T6" y="T7"/>
                </a:cxn>
                <a:cxn ang="T14">
                  <a:pos x="T8" y="T9"/>
                </a:cxn>
              </a:cxnLst>
              <a:rect l="T15" t="T16" r="T17" b="T18"/>
              <a:pathLst>
                <a:path w="696" h="28">
                  <a:moveTo>
                    <a:pt x="0" y="16"/>
                  </a:moveTo>
                  <a:lnTo>
                    <a:pt x="126" y="28"/>
                  </a:lnTo>
                  <a:lnTo>
                    <a:pt x="696" y="12"/>
                  </a:lnTo>
                  <a:lnTo>
                    <a:pt x="518" y="0"/>
                  </a:lnTo>
                  <a:lnTo>
                    <a:pt x="0" y="16"/>
                  </a:lnTo>
                  <a:close/>
                </a:path>
              </a:pathLst>
            </a:custGeom>
            <a:gradFill rotWithShape="1">
              <a:gsLst>
                <a:gs pos="0">
                  <a:srgbClr val="002D52"/>
                </a:gs>
                <a:gs pos="100000">
                  <a:srgbClr val="0061B2"/>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kern="0">
                <a:solidFill>
                  <a:sysClr val="windowText" lastClr="000000"/>
                </a:solidFill>
                <a:latin typeface="微软雅黑" pitchFamily="34" charset="-122"/>
                <a:ea typeface="微软雅黑" pitchFamily="34" charset="-122"/>
              </a:endParaRPr>
            </a:p>
          </p:txBody>
        </p:sp>
      </p:grpSp>
      <p:sp>
        <p:nvSpPr>
          <p:cNvPr id="39" name="Line 52"/>
          <p:cNvSpPr>
            <a:spLocks noChangeShapeType="1"/>
          </p:cNvSpPr>
          <p:nvPr/>
        </p:nvSpPr>
        <p:spPr bwMode="auto">
          <a:xfrm>
            <a:off x="609600" y="1582390"/>
            <a:ext cx="4197350" cy="6350"/>
          </a:xfrm>
          <a:prstGeom prst="line">
            <a:avLst/>
          </a:prstGeom>
          <a:noFill/>
          <a:ln w="12700">
            <a:solidFill>
              <a:srgbClr val="0875F8"/>
            </a:solidFill>
            <a:round/>
            <a:headEnd/>
            <a:tailEnd type="oval" w="med" len="med"/>
          </a:ln>
          <a:extLst>
            <a:ext uri="{909E8E84-426E-40DD-AFC4-6F175D3DCCD1}">
              <a14:hiddenFill xmlns:a14="http://schemas.microsoft.com/office/drawing/2010/main">
                <a:noFill/>
              </a14:hiddenFill>
            </a:ext>
          </a:extLst>
        </p:spPr>
        <p:txBody>
          <a:bodyPr/>
          <a:lstStyle/>
          <a:p>
            <a:pPr>
              <a:defRPr/>
            </a:pPr>
            <a:endParaRPr lang="zh-CN" altLang="en-US" kern="0">
              <a:solidFill>
                <a:sysClr val="windowText" lastClr="000000"/>
              </a:solidFill>
              <a:latin typeface="微软雅黑" pitchFamily="34" charset="-122"/>
              <a:ea typeface="微软雅黑" pitchFamily="34" charset="-122"/>
            </a:endParaRPr>
          </a:p>
        </p:txBody>
      </p:sp>
      <p:sp>
        <p:nvSpPr>
          <p:cNvPr id="40" name="Rectangle 53"/>
          <p:cNvSpPr>
            <a:spLocks noChangeArrowheads="1"/>
          </p:cNvSpPr>
          <p:nvPr/>
        </p:nvSpPr>
        <p:spPr bwMode="auto">
          <a:xfrm>
            <a:off x="533400" y="1275606"/>
            <a:ext cx="3048000" cy="10525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20000"/>
              </a:lnSpc>
              <a:defRPr/>
            </a:pPr>
            <a:r>
              <a:rPr lang="zh-CN" altLang="en-US" sz="1600" kern="0" dirty="0">
                <a:solidFill>
                  <a:srgbClr val="0875F8"/>
                </a:solidFill>
                <a:latin typeface="微软雅黑" pitchFamily="34" charset="-122"/>
                <a:ea typeface="微软雅黑" pitchFamily="34" charset="-122"/>
              </a:rPr>
              <a:t>单击此处添加段落文字内容</a:t>
            </a:r>
            <a:endParaRPr lang="zh-CN" altLang="en-US" sz="1200" kern="0" dirty="0">
              <a:solidFill>
                <a:srgbClr val="0875F8"/>
              </a:solidFill>
              <a:latin typeface="微软雅黑" pitchFamily="34" charset="-122"/>
              <a:ea typeface="微软雅黑" pitchFamily="34" charset="-122"/>
            </a:endParaRPr>
          </a:p>
          <a:p>
            <a:pPr>
              <a:lnSpc>
                <a:spcPct val="120000"/>
              </a:lnSpc>
              <a:defRPr/>
            </a:pPr>
            <a:r>
              <a:rPr lang="zh-CN" altLang="en-US" sz="1200" kern="0" dirty="0">
                <a:solidFill>
                  <a:srgbClr val="0875F8"/>
                </a:solidFill>
                <a:latin typeface="微软雅黑" pitchFamily="34" charset="-122"/>
                <a:ea typeface="微软雅黑" pitchFamily="34" charset="-122"/>
              </a:rPr>
              <a:t>单击此处添加段落文字内容</a:t>
            </a:r>
          </a:p>
          <a:p>
            <a:pPr>
              <a:lnSpc>
                <a:spcPct val="120000"/>
              </a:lnSpc>
              <a:defRPr/>
            </a:pPr>
            <a:r>
              <a:rPr lang="zh-CN" altLang="en-US" sz="1200" kern="0" dirty="0">
                <a:solidFill>
                  <a:srgbClr val="0875F8"/>
                </a:solidFill>
                <a:latin typeface="微软雅黑" pitchFamily="34" charset="-122"/>
                <a:ea typeface="微软雅黑" pitchFamily="34" charset="-122"/>
              </a:rPr>
              <a:t>单击此处添加段落文字内容</a:t>
            </a:r>
          </a:p>
          <a:p>
            <a:pPr>
              <a:lnSpc>
                <a:spcPct val="120000"/>
              </a:lnSpc>
              <a:defRPr/>
            </a:pPr>
            <a:endParaRPr lang="en-US" altLang="zh-CN" sz="1200" kern="0" dirty="0">
              <a:solidFill>
                <a:srgbClr val="0875F8"/>
              </a:solidFill>
              <a:latin typeface="微软雅黑" pitchFamily="34" charset="-122"/>
              <a:ea typeface="微软雅黑" pitchFamily="34" charset="-122"/>
            </a:endParaRPr>
          </a:p>
        </p:txBody>
      </p:sp>
      <p:sp>
        <p:nvSpPr>
          <p:cNvPr id="41" name="Line 54"/>
          <p:cNvSpPr>
            <a:spLocks noChangeShapeType="1"/>
          </p:cNvSpPr>
          <p:nvPr/>
        </p:nvSpPr>
        <p:spPr bwMode="auto">
          <a:xfrm>
            <a:off x="609600" y="2674590"/>
            <a:ext cx="4229100" cy="0"/>
          </a:xfrm>
          <a:prstGeom prst="line">
            <a:avLst/>
          </a:prstGeom>
          <a:noFill/>
          <a:ln w="12700">
            <a:solidFill>
              <a:srgbClr val="0875F8"/>
            </a:solidFill>
            <a:round/>
            <a:headEnd/>
            <a:tailEnd type="oval" w="med" len="med"/>
          </a:ln>
          <a:extLst>
            <a:ext uri="{909E8E84-426E-40DD-AFC4-6F175D3DCCD1}">
              <a14:hiddenFill xmlns:a14="http://schemas.microsoft.com/office/drawing/2010/main">
                <a:noFill/>
              </a14:hiddenFill>
            </a:ext>
          </a:extLst>
        </p:spPr>
        <p:txBody>
          <a:bodyPr/>
          <a:lstStyle/>
          <a:p>
            <a:pPr>
              <a:defRPr/>
            </a:pPr>
            <a:endParaRPr lang="zh-CN" altLang="en-US" kern="0">
              <a:solidFill>
                <a:sysClr val="windowText" lastClr="000000"/>
              </a:solidFill>
              <a:latin typeface="微软雅黑" pitchFamily="34" charset="-122"/>
              <a:ea typeface="微软雅黑" pitchFamily="34" charset="-122"/>
            </a:endParaRPr>
          </a:p>
        </p:txBody>
      </p:sp>
      <p:sp>
        <p:nvSpPr>
          <p:cNvPr id="42" name="Rectangle 55"/>
          <p:cNvSpPr>
            <a:spLocks noChangeArrowheads="1"/>
          </p:cNvSpPr>
          <p:nvPr/>
        </p:nvSpPr>
        <p:spPr bwMode="auto">
          <a:xfrm>
            <a:off x="533400" y="2355726"/>
            <a:ext cx="3048000" cy="823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20000"/>
              </a:lnSpc>
              <a:defRPr/>
            </a:pPr>
            <a:r>
              <a:rPr lang="zh-CN" altLang="en-US" sz="1600" kern="0" dirty="0">
                <a:solidFill>
                  <a:srgbClr val="0875F8"/>
                </a:solidFill>
                <a:latin typeface="微软雅黑" pitchFamily="34" charset="-122"/>
                <a:ea typeface="微软雅黑" pitchFamily="34" charset="-122"/>
              </a:rPr>
              <a:t>单击此处添加段落文字内容</a:t>
            </a:r>
            <a:endParaRPr lang="zh-CN" altLang="en-US" sz="1200" kern="0" dirty="0">
              <a:solidFill>
                <a:srgbClr val="0875F8"/>
              </a:solidFill>
              <a:latin typeface="微软雅黑" pitchFamily="34" charset="-122"/>
              <a:ea typeface="微软雅黑" pitchFamily="34" charset="-122"/>
            </a:endParaRPr>
          </a:p>
          <a:p>
            <a:pPr>
              <a:lnSpc>
                <a:spcPct val="120000"/>
              </a:lnSpc>
              <a:defRPr/>
            </a:pPr>
            <a:r>
              <a:rPr lang="zh-CN" altLang="en-US" sz="1200" kern="0" dirty="0">
                <a:solidFill>
                  <a:srgbClr val="0875F8"/>
                </a:solidFill>
                <a:latin typeface="微软雅黑" pitchFamily="34" charset="-122"/>
                <a:ea typeface="微软雅黑" pitchFamily="34" charset="-122"/>
              </a:rPr>
              <a:t>单击此处添加段落文字内容</a:t>
            </a:r>
          </a:p>
          <a:p>
            <a:pPr>
              <a:lnSpc>
                <a:spcPct val="120000"/>
              </a:lnSpc>
              <a:defRPr/>
            </a:pPr>
            <a:r>
              <a:rPr lang="zh-CN" altLang="en-US" sz="1200" kern="0" dirty="0">
                <a:solidFill>
                  <a:srgbClr val="0875F8"/>
                </a:solidFill>
                <a:latin typeface="微软雅黑" pitchFamily="34" charset="-122"/>
                <a:ea typeface="微软雅黑" pitchFamily="34" charset="-122"/>
              </a:rPr>
              <a:t>单击此处添加段落文字内容</a:t>
            </a:r>
          </a:p>
        </p:txBody>
      </p:sp>
      <p:sp>
        <p:nvSpPr>
          <p:cNvPr id="43" name="Line 56"/>
          <p:cNvSpPr>
            <a:spLocks noChangeShapeType="1"/>
          </p:cNvSpPr>
          <p:nvPr/>
        </p:nvSpPr>
        <p:spPr bwMode="auto">
          <a:xfrm>
            <a:off x="609600" y="3830290"/>
            <a:ext cx="4238625" cy="0"/>
          </a:xfrm>
          <a:prstGeom prst="line">
            <a:avLst/>
          </a:prstGeom>
          <a:noFill/>
          <a:ln w="12700">
            <a:solidFill>
              <a:srgbClr val="969696"/>
            </a:solidFill>
            <a:round/>
            <a:headEnd/>
            <a:tailEnd type="oval" w="med" len="med"/>
          </a:ln>
          <a:extLst>
            <a:ext uri="{909E8E84-426E-40DD-AFC4-6F175D3DCCD1}">
              <a14:hiddenFill xmlns:a14="http://schemas.microsoft.com/office/drawing/2010/main">
                <a:noFill/>
              </a14:hiddenFill>
            </a:ext>
          </a:extLst>
        </p:spPr>
        <p:txBody>
          <a:bodyPr/>
          <a:lstStyle/>
          <a:p>
            <a:pPr>
              <a:defRPr/>
            </a:pPr>
            <a:endParaRPr lang="zh-CN" altLang="en-US" kern="0">
              <a:solidFill>
                <a:sysClr val="windowText" lastClr="000000"/>
              </a:solidFill>
              <a:latin typeface="微软雅黑" pitchFamily="34" charset="-122"/>
              <a:ea typeface="微软雅黑" pitchFamily="34" charset="-122"/>
            </a:endParaRPr>
          </a:p>
        </p:txBody>
      </p:sp>
      <p:sp>
        <p:nvSpPr>
          <p:cNvPr id="44" name="Rectangle 57"/>
          <p:cNvSpPr>
            <a:spLocks noChangeArrowheads="1"/>
          </p:cNvSpPr>
          <p:nvPr/>
        </p:nvSpPr>
        <p:spPr bwMode="auto">
          <a:xfrm>
            <a:off x="533400" y="3507854"/>
            <a:ext cx="3048000" cy="823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20000"/>
              </a:lnSpc>
              <a:defRPr/>
            </a:pPr>
            <a:r>
              <a:rPr lang="zh-CN" altLang="en-US" sz="1600" kern="0" dirty="0">
                <a:solidFill>
                  <a:srgbClr val="1C1C1C"/>
                </a:solidFill>
                <a:latin typeface="微软雅黑" pitchFamily="34" charset="-122"/>
                <a:ea typeface="微软雅黑" pitchFamily="34" charset="-122"/>
              </a:rPr>
              <a:t>单击此处添加段落文字内容</a:t>
            </a:r>
            <a:endParaRPr lang="zh-CN" altLang="en-US" sz="1200" kern="0" dirty="0">
              <a:solidFill>
                <a:srgbClr val="1C1C1C"/>
              </a:solidFill>
              <a:latin typeface="微软雅黑" pitchFamily="34" charset="-122"/>
              <a:ea typeface="微软雅黑" pitchFamily="34" charset="-122"/>
            </a:endParaRPr>
          </a:p>
          <a:p>
            <a:pPr>
              <a:lnSpc>
                <a:spcPct val="120000"/>
              </a:lnSpc>
              <a:defRPr/>
            </a:pPr>
            <a:r>
              <a:rPr lang="zh-CN" altLang="en-US" sz="1200" kern="0" dirty="0">
                <a:solidFill>
                  <a:srgbClr val="1C1C1C"/>
                </a:solidFill>
                <a:latin typeface="微软雅黑" pitchFamily="34" charset="-122"/>
                <a:ea typeface="微软雅黑" pitchFamily="34" charset="-122"/>
              </a:rPr>
              <a:t>单击此处添加段落文字内容</a:t>
            </a:r>
          </a:p>
          <a:p>
            <a:pPr>
              <a:lnSpc>
                <a:spcPct val="120000"/>
              </a:lnSpc>
              <a:defRPr/>
            </a:pPr>
            <a:r>
              <a:rPr lang="zh-CN" altLang="en-US" sz="1200" kern="0" dirty="0">
                <a:solidFill>
                  <a:srgbClr val="1C1C1C"/>
                </a:solidFill>
                <a:latin typeface="微软雅黑" pitchFamily="34" charset="-122"/>
                <a:ea typeface="微软雅黑" pitchFamily="34" charset="-122"/>
              </a:rPr>
              <a:t>单击此处添加段落文字内容</a:t>
            </a:r>
          </a:p>
        </p:txBody>
      </p:sp>
      <p:sp>
        <p:nvSpPr>
          <p:cNvPr id="45" name="标题 3"/>
          <p:cNvSpPr txBox="1">
            <a:spLocks/>
          </p:cNvSpPr>
          <p:nvPr/>
        </p:nvSpPr>
        <p:spPr>
          <a:xfrm>
            <a:off x="313184" y="206974"/>
            <a:ext cx="3322712" cy="564576"/>
          </a:xfrm>
          <a:prstGeom prst="rect">
            <a:avLst/>
          </a:prstGeom>
        </p:spPr>
        <p:txBody>
          <a:bodyPr>
            <a:normAutofit fontScale="97500"/>
          </a:bodyPr>
          <a:lstStyle>
            <a:lvl1pPr algn="l" defTabSz="914400" rtl="0" eaLnBrk="1" latinLnBrk="0" hangingPunct="1">
              <a:spcBef>
                <a:spcPct val="0"/>
              </a:spcBef>
              <a:buNone/>
              <a:defRPr sz="2800" kern="1200">
                <a:solidFill>
                  <a:schemeClr val="tx1"/>
                </a:solidFill>
                <a:latin typeface="微软雅黑" pitchFamily="34" charset="-122"/>
                <a:ea typeface="微软雅黑" pitchFamily="34" charset="-122"/>
                <a:cs typeface="+mj-cs"/>
              </a:defRPr>
            </a:lvl1pPr>
          </a:lstStyle>
          <a:p>
            <a:r>
              <a:rPr lang="zh-CN" altLang="en-US" dirty="0">
                <a:solidFill>
                  <a:schemeClr val="tx2">
                    <a:lumMod val="50000"/>
                  </a:schemeClr>
                </a:solidFill>
              </a:rPr>
              <a:t>单击此处添加标题</a:t>
            </a:r>
          </a:p>
        </p:txBody>
      </p:sp>
    </p:spTree>
    <p:extLst>
      <p:ext uri="{BB962C8B-B14F-4D97-AF65-F5344CB8AC3E}">
        <p14:creationId xmlns:p14="http://schemas.microsoft.com/office/powerpoint/2010/main" val="901862957"/>
      </p:ext>
    </p:extLst>
  </p:cSld>
  <p:clrMapOvr>
    <a:masterClrMapping/>
  </p:clrMapOvr>
  <p:transition spd="med" advClick="0" advTm="100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5"/>
                                        </p:tgtEl>
                                        <p:attrNameLst>
                                          <p:attrName>style.visibility</p:attrName>
                                        </p:attrNameLst>
                                      </p:cBhvr>
                                      <p:to>
                                        <p:strVal val="visible"/>
                                      </p:to>
                                    </p:set>
                                    <p:animEffect transition="in" filter="wipe(left)">
                                      <p:cBhvr>
                                        <p:cTn id="7" dur="750"/>
                                        <p:tgtEl>
                                          <p:spTgt spid="45"/>
                                        </p:tgtEl>
                                      </p:cBhvr>
                                    </p:animEffect>
                                  </p:childTnLst>
                                </p:cTn>
                              </p:par>
                            </p:childTnLst>
                          </p:cTn>
                        </p:par>
                        <p:par>
                          <p:cTn id="8" fill="hold">
                            <p:stCondLst>
                              <p:cond delay="750"/>
                            </p:stCondLst>
                            <p:childTnLst>
                              <p:par>
                                <p:cTn id="9" presetID="42" presetClass="entr" presetSubtype="0"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750"/>
                                        <p:tgtEl>
                                          <p:spTgt spid="2"/>
                                        </p:tgtEl>
                                      </p:cBhvr>
                                    </p:animEffect>
                                    <p:anim calcmode="lin" valueType="num">
                                      <p:cBhvr>
                                        <p:cTn id="12" dur="750" fill="hold"/>
                                        <p:tgtEl>
                                          <p:spTgt spid="2"/>
                                        </p:tgtEl>
                                        <p:attrNameLst>
                                          <p:attrName>ppt_x</p:attrName>
                                        </p:attrNameLst>
                                      </p:cBhvr>
                                      <p:tavLst>
                                        <p:tav tm="0">
                                          <p:val>
                                            <p:strVal val="#ppt_x"/>
                                          </p:val>
                                        </p:tav>
                                        <p:tav tm="100000">
                                          <p:val>
                                            <p:strVal val="#ppt_x"/>
                                          </p:val>
                                        </p:tav>
                                      </p:tavLst>
                                    </p:anim>
                                    <p:anim calcmode="lin" valueType="num">
                                      <p:cBhvr>
                                        <p:cTn id="13" dur="750" fill="hold"/>
                                        <p:tgtEl>
                                          <p:spTgt spid="2"/>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47" presetClass="entr" presetSubtype="0" fill="hold" nodeType="afterEffect">
                                  <p:stCondLst>
                                    <p:cond delay="0"/>
                                  </p:stCondLst>
                                  <p:childTnLst>
                                    <p:set>
                                      <p:cBhvr>
                                        <p:cTn id="16" dur="1" fill="hold">
                                          <p:stCondLst>
                                            <p:cond delay="0"/>
                                          </p:stCondLst>
                                        </p:cTn>
                                        <p:tgtEl>
                                          <p:spTgt spid="32"/>
                                        </p:tgtEl>
                                        <p:attrNameLst>
                                          <p:attrName>style.visibility</p:attrName>
                                        </p:attrNameLst>
                                      </p:cBhvr>
                                      <p:to>
                                        <p:strVal val="visible"/>
                                      </p:to>
                                    </p:set>
                                    <p:animEffect transition="in" filter="fade">
                                      <p:cBhvr>
                                        <p:cTn id="17" dur="750"/>
                                        <p:tgtEl>
                                          <p:spTgt spid="32"/>
                                        </p:tgtEl>
                                      </p:cBhvr>
                                    </p:animEffect>
                                    <p:anim calcmode="lin" valueType="num">
                                      <p:cBhvr>
                                        <p:cTn id="18" dur="750" fill="hold"/>
                                        <p:tgtEl>
                                          <p:spTgt spid="32"/>
                                        </p:tgtEl>
                                        <p:attrNameLst>
                                          <p:attrName>ppt_x</p:attrName>
                                        </p:attrNameLst>
                                      </p:cBhvr>
                                      <p:tavLst>
                                        <p:tav tm="0">
                                          <p:val>
                                            <p:strVal val="#ppt_x"/>
                                          </p:val>
                                        </p:tav>
                                        <p:tav tm="100000">
                                          <p:val>
                                            <p:strVal val="#ppt_x"/>
                                          </p:val>
                                        </p:tav>
                                      </p:tavLst>
                                    </p:anim>
                                    <p:anim calcmode="lin" valueType="num">
                                      <p:cBhvr>
                                        <p:cTn id="19" dur="750" fill="hold"/>
                                        <p:tgtEl>
                                          <p:spTgt spid="32"/>
                                        </p:tgtEl>
                                        <p:attrNameLst>
                                          <p:attrName>ppt_y</p:attrName>
                                        </p:attrNameLst>
                                      </p:cBhvr>
                                      <p:tavLst>
                                        <p:tav tm="0">
                                          <p:val>
                                            <p:strVal val="#ppt_y-.1"/>
                                          </p:val>
                                        </p:tav>
                                        <p:tav tm="100000">
                                          <p:val>
                                            <p:strVal val="#ppt_y"/>
                                          </p:val>
                                        </p:tav>
                                      </p:tavLst>
                                    </p:anim>
                                  </p:childTnLst>
                                </p:cTn>
                              </p:par>
                            </p:childTnLst>
                          </p:cTn>
                        </p:par>
                        <p:par>
                          <p:cTn id="20" fill="hold">
                            <p:stCondLst>
                              <p:cond delay="2250"/>
                            </p:stCondLst>
                            <p:childTnLst>
                              <p:par>
                                <p:cTn id="21" presetID="47" presetClass="entr" presetSubtype="0" fill="hold" nodeType="afterEffect">
                                  <p:stCondLst>
                                    <p:cond delay="0"/>
                                  </p:stCondLst>
                                  <p:childTnLst>
                                    <p:set>
                                      <p:cBhvr>
                                        <p:cTn id="22" dur="1" fill="hold">
                                          <p:stCondLst>
                                            <p:cond delay="0"/>
                                          </p:stCondLst>
                                        </p:cTn>
                                        <p:tgtEl>
                                          <p:spTgt spid="26"/>
                                        </p:tgtEl>
                                        <p:attrNameLst>
                                          <p:attrName>style.visibility</p:attrName>
                                        </p:attrNameLst>
                                      </p:cBhvr>
                                      <p:to>
                                        <p:strVal val="visible"/>
                                      </p:to>
                                    </p:set>
                                    <p:animEffect transition="in" filter="fade">
                                      <p:cBhvr>
                                        <p:cTn id="23" dur="750"/>
                                        <p:tgtEl>
                                          <p:spTgt spid="26"/>
                                        </p:tgtEl>
                                      </p:cBhvr>
                                    </p:animEffect>
                                    <p:anim calcmode="lin" valueType="num">
                                      <p:cBhvr>
                                        <p:cTn id="24" dur="750" fill="hold"/>
                                        <p:tgtEl>
                                          <p:spTgt spid="26"/>
                                        </p:tgtEl>
                                        <p:attrNameLst>
                                          <p:attrName>ppt_x</p:attrName>
                                        </p:attrNameLst>
                                      </p:cBhvr>
                                      <p:tavLst>
                                        <p:tav tm="0">
                                          <p:val>
                                            <p:strVal val="#ppt_x"/>
                                          </p:val>
                                        </p:tav>
                                        <p:tav tm="100000">
                                          <p:val>
                                            <p:strVal val="#ppt_x"/>
                                          </p:val>
                                        </p:tav>
                                      </p:tavLst>
                                    </p:anim>
                                    <p:anim calcmode="lin" valueType="num">
                                      <p:cBhvr>
                                        <p:cTn id="25" dur="750" fill="hold"/>
                                        <p:tgtEl>
                                          <p:spTgt spid="26"/>
                                        </p:tgtEl>
                                        <p:attrNameLst>
                                          <p:attrName>ppt_y</p:attrName>
                                        </p:attrNameLst>
                                      </p:cBhvr>
                                      <p:tavLst>
                                        <p:tav tm="0">
                                          <p:val>
                                            <p:strVal val="#ppt_y-.1"/>
                                          </p:val>
                                        </p:tav>
                                        <p:tav tm="100000">
                                          <p:val>
                                            <p:strVal val="#ppt_y"/>
                                          </p:val>
                                        </p:tav>
                                      </p:tavLst>
                                    </p:anim>
                                  </p:childTnLst>
                                </p:cTn>
                              </p:par>
                            </p:childTnLst>
                          </p:cTn>
                        </p:par>
                        <p:par>
                          <p:cTn id="26" fill="hold">
                            <p:stCondLst>
                              <p:cond delay="3000"/>
                            </p:stCondLst>
                            <p:childTnLst>
                              <p:par>
                                <p:cTn id="27" presetID="22" presetClass="entr" presetSubtype="2" fill="hold" grpId="0" nodeType="afterEffect">
                                  <p:stCondLst>
                                    <p:cond delay="0"/>
                                  </p:stCondLst>
                                  <p:childTnLst>
                                    <p:set>
                                      <p:cBhvr>
                                        <p:cTn id="28" dur="1" fill="hold">
                                          <p:stCondLst>
                                            <p:cond delay="0"/>
                                          </p:stCondLst>
                                        </p:cTn>
                                        <p:tgtEl>
                                          <p:spTgt spid="39"/>
                                        </p:tgtEl>
                                        <p:attrNameLst>
                                          <p:attrName>style.visibility</p:attrName>
                                        </p:attrNameLst>
                                      </p:cBhvr>
                                      <p:to>
                                        <p:strVal val="visible"/>
                                      </p:to>
                                    </p:set>
                                    <p:animEffect transition="in" filter="wipe(right)">
                                      <p:cBhvr>
                                        <p:cTn id="29" dur="500"/>
                                        <p:tgtEl>
                                          <p:spTgt spid="39"/>
                                        </p:tgtEl>
                                      </p:cBhvr>
                                    </p:animEffect>
                                  </p:childTnLst>
                                </p:cTn>
                              </p:par>
                            </p:childTnLst>
                          </p:cTn>
                        </p:par>
                        <p:par>
                          <p:cTn id="30" fill="hold">
                            <p:stCondLst>
                              <p:cond delay="3500"/>
                            </p:stCondLst>
                            <p:childTnLst>
                              <p:par>
                                <p:cTn id="31" presetID="10" presetClass="entr" presetSubtype="0" fill="hold" grpId="0" nodeType="afterEffect">
                                  <p:stCondLst>
                                    <p:cond delay="0"/>
                                  </p:stCondLst>
                                  <p:childTnLst>
                                    <p:set>
                                      <p:cBhvr>
                                        <p:cTn id="32" dur="1" fill="hold">
                                          <p:stCondLst>
                                            <p:cond delay="0"/>
                                          </p:stCondLst>
                                        </p:cTn>
                                        <p:tgtEl>
                                          <p:spTgt spid="40"/>
                                        </p:tgtEl>
                                        <p:attrNameLst>
                                          <p:attrName>style.visibility</p:attrName>
                                        </p:attrNameLst>
                                      </p:cBhvr>
                                      <p:to>
                                        <p:strVal val="visible"/>
                                      </p:to>
                                    </p:set>
                                    <p:animEffect transition="in" filter="fade">
                                      <p:cBhvr>
                                        <p:cTn id="33" dur="500"/>
                                        <p:tgtEl>
                                          <p:spTgt spid="40"/>
                                        </p:tgtEl>
                                      </p:cBhvr>
                                    </p:animEffect>
                                  </p:childTnLst>
                                </p:cTn>
                              </p:par>
                            </p:childTnLst>
                          </p:cTn>
                        </p:par>
                        <p:par>
                          <p:cTn id="34" fill="hold">
                            <p:stCondLst>
                              <p:cond delay="4000"/>
                            </p:stCondLst>
                            <p:childTnLst>
                              <p:par>
                                <p:cTn id="35" presetID="22" presetClass="entr" presetSubtype="2" fill="hold" grpId="0" nodeType="afterEffect">
                                  <p:stCondLst>
                                    <p:cond delay="0"/>
                                  </p:stCondLst>
                                  <p:childTnLst>
                                    <p:set>
                                      <p:cBhvr>
                                        <p:cTn id="36" dur="1" fill="hold">
                                          <p:stCondLst>
                                            <p:cond delay="0"/>
                                          </p:stCondLst>
                                        </p:cTn>
                                        <p:tgtEl>
                                          <p:spTgt spid="41"/>
                                        </p:tgtEl>
                                        <p:attrNameLst>
                                          <p:attrName>style.visibility</p:attrName>
                                        </p:attrNameLst>
                                      </p:cBhvr>
                                      <p:to>
                                        <p:strVal val="visible"/>
                                      </p:to>
                                    </p:set>
                                    <p:animEffect transition="in" filter="wipe(right)">
                                      <p:cBhvr>
                                        <p:cTn id="37" dur="500"/>
                                        <p:tgtEl>
                                          <p:spTgt spid="41"/>
                                        </p:tgtEl>
                                      </p:cBhvr>
                                    </p:animEffect>
                                  </p:childTnLst>
                                </p:cTn>
                              </p:par>
                            </p:childTnLst>
                          </p:cTn>
                        </p:par>
                        <p:par>
                          <p:cTn id="38" fill="hold">
                            <p:stCondLst>
                              <p:cond delay="4500"/>
                            </p:stCondLst>
                            <p:childTnLst>
                              <p:par>
                                <p:cTn id="39" presetID="10" presetClass="entr" presetSubtype="0" fill="hold" grpId="0" nodeType="afterEffect">
                                  <p:stCondLst>
                                    <p:cond delay="0"/>
                                  </p:stCondLst>
                                  <p:childTnLst>
                                    <p:set>
                                      <p:cBhvr>
                                        <p:cTn id="40" dur="1" fill="hold">
                                          <p:stCondLst>
                                            <p:cond delay="0"/>
                                          </p:stCondLst>
                                        </p:cTn>
                                        <p:tgtEl>
                                          <p:spTgt spid="42"/>
                                        </p:tgtEl>
                                        <p:attrNameLst>
                                          <p:attrName>style.visibility</p:attrName>
                                        </p:attrNameLst>
                                      </p:cBhvr>
                                      <p:to>
                                        <p:strVal val="visible"/>
                                      </p:to>
                                    </p:set>
                                    <p:animEffect transition="in" filter="fade">
                                      <p:cBhvr>
                                        <p:cTn id="41" dur="500"/>
                                        <p:tgtEl>
                                          <p:spTgt spid="42"/>
                                        </p:tgtEl>
                                      </p:cBhvr>
                                    </p:animEffect>
                                  </p:childTnLst>
                                </p:cTn>
                              </p:par>
                            </p:childTnLst>
                          </p:cTn>
                        </p:par>
                        <p:par>
                          <p:cTn id="42" fill="hold">
                            <p:stCondLst>
                              <p:cond delay="5000"/>
                            </p:stCondLst>
                            <p:childTnLst>
                              <p:par>
                                <p:cTn id="43" presetID="22" presetClass="entr" presetSubtype="2" fill="hold" grpId="0" nodeType="afterEffect">
                                  <p:stCondLst>
                                    <p:cond delay="0"/>
                                  </p:stCondLst>
                                  <p:childTnLst>
                                    <p:set>
                                      <p:cBhvr>
                                        <p:cTn id="44" dur="1" fill="hold">
                                          <p:stCondLst>
                                            <p:cond delay="0"/>
                                          </p:stCondLst>
                                        </p:cTn>
                                        <p:tgtEl>
                                          <p:spTgt spid="43"/>
                                        </p:tgtEl>
                                        <p:attrNameLst>
                                          <p:attrName>style.visibility</p:attrName>
                                        </p:attrNameLst>
                                      </p:cBhvr>
                                      <p:to>
                                        <p:strVal val="visible"/>
                                      </p:to>
                                    </p:set>
                                    <p:animEffect transition="in" filter="wipe(right)">
                                      <p:cBhvr>
                                        <p:cTn id="45" dur="500"/>
                                        <p:tgtEl>
                                          <p:spTgt spid="43"/>
                                        </p:tgtEl>
                                      </p:cBhvr>
                                    </p:animEffect>
                                  </p:childTnLst>
                                </p:cTn>
                              </p:par>
                            </p:childTnLst>
                          </p:cTn>
                        </p:par>
                        <p:par>
                          <p:cTn id="46" fill="hold">
                            <p:stCondLst>
                              <p:cond delay="5500"/>
                            </p:stCondLst>
                            <p:childTnLst>
                              <p:par>
                                <p:cTn id="47" presetID="10" presetClass="entr" presetSubtype="0" fill="hold" grpId="0" nodeType="afterEffect">
                                  <p:stCondLst>
                                    <p:cond delay="0"/>
                                  </p:stCondLst>
                                  <p:childTnLst>
                                    <p:set>
                                      <p:cBhvr>
                                        <p:cTn id="48" dur="1" fill="hold">
                                          <p:stCondLst>
                                            <p:cond delay="0"/>
                                          </p:stCondLst>
                                        </p:cTn>
                                        <p:tgtEl>
                                          <p:spTgt spid="44"/>
                                        </p:tgtEl>
                                        <p:attrNameLst>
                                          <p:attrName>style.visibility</p:attrName>
                                        </p:attrNameLst>
                                      </p:cBhvr>
                                      <p:to>
                                        <p:strVal val="visible"/>
                                      </p:to>
                                    </p:set>
                                    <p:animEffect transition="in" filter="fade">
                                      <p:cBhvr>
                                        <p:cTn id="49"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animBg="1"/>
      <p:bldP spid="40" grpId="0"/>
      <p:bldP spid="41" grpId="0" animBg="1"/>
      <p:bldP spid="42" grpId="0"/>
      <p:bldP spid="43" grpId="0" animBg="1"/>
      <p:bldP spid="44" grpId="0"/>
      <p:bldP spid="45"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5" name="组合 54"/>
          <p:cNvGrpSpPr/>
          <p:nvPr/>
        </p:nvGrpSpPr>
        <p:grpSpPr>
          <a:xfrm>
            <a:off x="1368425" y="1203598"/>
            <a:ext cx="2905125" cy="3340101"/>
            <a:chOff x="1368425" y="1203598"/>
            <a:chExt cx="2905125" cy="3340101"/>
          </a:xfrm>
        </p:grpSpPr>
        <p:grpSp>
          <p:nvGrpSpPr>
            <p:cNvPr id="30" name="Group 10"/>
            <p:cNvGrpSpPr>
              <a:grpSpLocks/>
            </p:cNvGrpSpPr>
            <p:nvPr/>
          </p:nvGrpSpPr>
          <p:grpSpPr bwMode="auto">
            <a:xfrm>
              <a:off x="1368425" y="2510111"/>
              <a:ext cx="2905125" cy="1308100"/>
              <a:chOff x="1069" y="2101"/>
              <a:chExt cx="1830" cy="824"/>
            </a:xfrm>
          </p:grpSpPr>
          <p:sp>
            <p:nvSpPr>
              <p:cNvPr id="49" name="Freeform 11"/>
              <p:cNvSpPr>
                <a:spLocks/>
              </p:cNvSpPr>
              <p:nvPr/>
            </p:nvSpPr>
            <p:spPr bwMode="auto">
              <a:xfrm>
                <a:off x="1069" y="2101"/>
                <a:ext cx="1830" cy="458"/>
              </a:xfrm>
              <a:custGeom>
                <a:avLst/>
                <a:gdLst>
                  <a:gd name="T0" fmla="*/ 1829 w 1830"/>
                  <a:gd name="T1" fmla="*/ 434 h 458"/>
                  <a:gd name="T2" fmla="*/ 1811 w 1830"/>
                  <a:gd name="T3" fmla="*/ 365 h 458"/>
                  <a:gd name="T4" fmla="*/ 1775 w 1830"/>
                  <a:gd name="T5" fmla="*/ 300 h 458"/>
                  <a:gd name="T6" fmla="*/ 1720 w 1830"/>
                  <a:gd name="T7" fmla="*/ 239 h 458"/>
                  <a:gd name="T8" fmla="*/ 1649 w 1830"/>
                  <a:gd name="T9" fmla="*/ 185 h 458"/>
                  <a:gd name="T10" fmla="*/ 1562 w 1830"/>
                  <a:gd name="T11" fmla="*/ 134 h 458"/>
                  <a:gd name="T12" fmla="*/ 1463 w 1830"/>
                  <a:gd name="T13" fmla="*/ 92 h 458"/>
                  <a:gd name="T14" fmla="*/ 1351 w 1830"/>
                  <a:gd name="T15" fmla="*/ 55 h 458"/>
                  <a:gd name="T16" fmla="*/ 1230 w 1830"/>
                  <a:gd name="T17" fmla="*/ 28 h 458"/>
                  <a:gd name="T18" fmla="*/ 1099 w 1830"/>
                  <a:gd name="T19" fmla="*/ 9 h 458"/>
                  <a:gd name="T20" fmla="*/ 962 w 1830"/>
                  <a:gd name="T21" fmla="*/ 0 h 458"/>
                  <a:gd name="T22" fmla="*/ 868 w 1830"/>
                  <a:gd name="T23" fmla="*/ 0 h 458"/>
                  <a:gd name="T24" fmla="*/ 731 w 1830"/>
                  <a:gd name="T25" fmla="*/ 9 h 458"/>
                  <a:gd name="T26" fmla="*/ 600 w 1830"/>
                  <a:gd name="T27" fmla="*/ 28 h 458"/>
                  <a:gd name="T28" fmla="*/ 479 w 1830"/>
                  <a:gd name="T29" fmla="*/ 55 h 458"/>
                  <a:gd name="T30" fmla="*/ 367 w 1830"/>
                  <a:gd name="T31" fmla="*/ 92 h 458"/>
                  <a:gd name="T32" fmla="*/ 268 w 1830"/>
                  <a:gd name="T33" fmla="*/ 134 h 458"/>
                  <a:gd name="T34" fmla="*/ 181 w 1830"/>
                  <a:gd name="T35" fmla="*/ 185 h 458"/>
                  <a:gd name="T36" fmla="*/ 110 w 1830"/>
                  <a:gd name="T37" fmla="*/ 239 h 458"/>
                  <a:gd name="T38" fmla="*/ 55 w 1830"/>
                  <a:gd name="T39" fmla="*/ 300 h 458"/>
                  <a:gd name="T40" fmla="*/ 19 w 1830"/>
                  <a:gd name="T41" fmla="*/ 365 h 458"/>
                  <a:gd name="T42" fmla="*/ 1 w 1830"/>
                  <a:gd name="T43" fmla="*/ 434 h 458"/>
                  <a:gd name="T44" fmla="*/ 91 w 1830"/>
                  <a:gd name="T45" fmla="*/ 458 h 458"/>
                  <a:gd name="T46" fmla="*/ 100 w 1830"/>
                  <a:gd name="T47" fmla="*/ 396 h 458"/>
                  <a:gd name="T48" fmla="*/ 128 w 1830"/>
                  <a:gd name="T49" fmla="*/ 336 h 458"/>
                  <a:gd name="T50" fmla="*/ 172 w 1830"/>
                  <a:gd name="T51" fmla="*/ 280 h 458"/>
                  <a:gd name="T52" fmla="*/ 232 w 1830"/>
                  <a:gd name="T53" fmla="*/ 228 h 458"/>
                  <a:gd name="T54" fmla="*/ 305 w 1830"/>
                  <a:gd name="T55" fmla="*/ 181 h 458"/>
                  <a:gd name="T56" fmla="*/ 391 w 1830"/>
                  <a:gd name="T57" fmla="*/ 140 h 458"/>
                  <a:gd name="T58" fmla="*/ 488 w 1830"/>
                  <a:gd name="T59" fmla="*/ 106 h 458"/>
                  <a:gd name="T60" fmla="*/ 595 w 1830"/>
                  <a:gd name="T61" fmla="*/ 78 h 458"/>
                  <a:gd name="T62" fmla="*/ 709 w 1830"/>
                  <a:gd name="T63" fmla="*/ 59 h 458"/>
                  <a:gd name="T64" fmla="*/ 831 w 1830"/>
                  <a:gd name="T65" fmla="*/ 49 h 458"/>
                  <a:gd name="T66" fmla="*/ 915 w 1830"/>
                  <a:gd name="T67" fmla="*/ 46 h 458"/>
                  <a:gd name="T68" fmla="*/ 1041 w 1830"/>
                  <a:gd name="T69" fmla="*/ 51 h 458"/>
                  <a:gd name="T70" fmla="*/ 1160 w 1830"/>
                  <a:gd name="T71" fmla="*/ 65 h 458"/>
                  <a:gd name="T72" fmla="*/ 1272 w 1830"/>
                  <a:gd name="T73" fmla="*/ 87 h 458"/>
                  <a:gd name="T74" fmla="*/ 1375 w 1830"/>
                  <a:gd name="T75" fmla="*/ 116 h 458"/>
                  <a:gd name="T76" fmla="*/ 1469 w 1830"/>
                  <a:gd name="T77" fmla="*/ 153 h 458"/>
                  <a:gd name="T78" fmla="*/ 1551 w 1830"/>
                  <a:gd name="T79" fmla="*/ 196 h 458"/>
                  <a:gd name="T80" fmla="*/ 1619 w 1830"/>
                  <a:gd name="T81" fmla="*/ 244 h 458"/>
                  <a:gd name="T82" fmla="*/ 1674 w 1830"/>
                  <a:gd name="T83" fmla="*/ 298 h 458"/>
                  <a:gd name="T84" fmla="*/ 1713 w 1830"/>
                  <a:gd name="T85" fmla="*/ 355 h 458"/>
                  <a:gd name="T86" fmla="*/ 1735 w 1830"/>
                  <a:gd name="T87" fmla="*/ 416 h 458"/>
                  <a:gd name="T88" fmla="*/ 1830 w 1830"/>
                  <a:gd name="T89" fmla="*/ 458 h 4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830" h="458">
                    <a:moveTo>
                      <a:pt x="1830" y="458"/>
                    </a:moveTo>
                    <a:lnTo>
                      <a:pt x="1830" y="458"/>
                    </a:lnTo>
                    <a:lnTo>
                      <a:pt x="1829" y="434"/>
                    </a:lnTo>
                    <a:lnTo>
                      <a:pt x="1825" y="411"/>
                    </a:lnTo>
                    <a:lnTo>
                      <a:pt x="1820" y="388"/>
                    </a:lnTo>
                    <a:lnTo>
                      <a:pt x="1811" y="365"/>
                    </a:lnTo>
                    <a:lnTo>
                      <a:pt x="1801" y="343"/>
                    </a:lnTo>
                    <a:lnTo>
                      <a:pt x="1790" y="322"/>
                    </a:lnTo>
                    <a:lnTo>
                      <a:pt x="1775" y="300"/>
                    </a:lnTo>
                    <a:lnTo>
                      <a:pt x="1758" y="280"/>
                    </a:lnTo>
                    <a:lnTo>
                      <a:pt x="1740" y="260"/>
                    </a:lnTo>
                    <a:lnTo>
                      <a:pt x="1720" y="239"/>
                    </a:lnTo>
                    <a:lnTo>
                      <a:pt x="1698" y="220"/>
                    </a:lnTo>
                    <a:lnTo>
                      <a:pt x="1674" y="202"/>
                    </a:lnTo>
                    <a:lnTo>
                      <a:pt x="1649" y="185"/>
                    </a:lnTo>
                    <a:lnTo>
                      <a:pt x="1622" y="167"/>
                    </a:lnTo>
                    <a:lnTo>
                      <a:pt x="1593" y="150"/>
                    </a:lnTo>
                    <a:lnTo>
                      <a:pt x="1562" y="134"/>
                    </a:lnTo>
                    <a:lnTo>
                      <a:pt x="1530" y="120"/>
                    </a:lnTo>
                    <a:lnTo>
                      <a:pt x="1497" y="104"/>
                    </a:lnTo>
                    <a:lnTo>
                      <a:pt x="1463" y="92"/>
                    </a:lnTo>
                    <a:lnTo>
                      <a:pt x="1427" y="78"/>
                    </a:lnTo>
                    <a:lnTo>
                      <a:pt x="1389" y="66"/>
                    </a:lnTo>
                    <a:lnTo>
                      <a:pt x="1351" y="55"/>
                    </a:lnTo>
                    <a:lnTo>
                      <a:pt x="1312" y="46"/>
                    </a:lnTo>
                    <a:lnTo>
                      <a:pt x="1271" y="36"/>
                    </a:lnTo>
                    <a:lnTo>
                      <a:pt x="1230" y="28"/>
                    </a:lnTo>
                    <a:lnTo>
                      <a:pt x="1187" y="21"/>
                    </a:lnTo>
                    <a:lnTo>
                      <a:pt x="1144" y="14"/>
                    </a:lnTo>
                    <a:lnTo>
                      <a:pt x="1099" y="9"/>
                    </a:lnTo>
                    <a:lnTo>
                      <a:pt x="1055" y="5"/>
                    </a:lnTo>
                    <a:lnTo>
                      <a:pt x="1009" y="3"/>
                    </a:lnTo>
                    <a:lnTo>
                      <a:pt x="962" y="0"/>
                    </a:lnTo>
                    <a:lnTo>
                      <a:pt x="915" y="0"/>
                    </a:lnTo>
                    <a:lnTo>
                      <a:pt x="915" y="0"/>
                    </a:lnTo>
                    <a:lnTo>
                      <a:pt x="868" y="0"/>
                    </a:lnTo>
                    <a:lnTo>
                      <a:pt x="821" y="3"/>
                    </a:lnTo>
                    <a:lnTo>
                      <a:pt x="775" y="5"/>
                    </a:lnTo>
                    <a:lnTo>
                      <a:pt x="731" y="9"/>
                    </a:lnTo>
                    <a:lnTo>
                      <a:pt x="686" y="14"/>
                    </a:lnTo>
                    <a:lnTo>
                      <a:pt x="643" y="21"/>
                    </a:lnTo>
                    <a:lnTo>
                      <a:pt x="600" y="28"/>
                    </a:lnTo>
                    <a:lnTo>
                      <a:pt x="559" y="36"/>
                    </a:lnTo>
                    <a:lnTo>
                      <a:pt x="518" y="46"/>
                    </a:lnTo>
                    <a:lnTo>
                      <a:pt x="479" y="55"/>
                    </a:lnTo>
                    <a:lnTo>
                      <a:pt x="441" y="66"/>
                    </a:lnTo>
                    <a:lnTo>
                      <a:pt x="403" y="78"/>
                    </a:lnTo>
                    <a:lnTo>
                      <a:pt x="367" y="92"/>
                    </a:lnTo>
                    <a:lnTo>
                      <a:pt x="333" y="104"/>
                    </a:lnTo>
                    <a:lnTo>
                      <a:pt x="300" y="120"/>
                    </a:lnTo>
                    <a:lnTo>
                      <a:pt x="268" y="134"/>
                    </a:lnTo>
                    <a:lnTo>
                      <a:pt x="237" y="150"/>
                    </a:lnTo>
                    <a:lnTo>
                      <a:pt x="208" y="167"/>
                    </a:lnTo>
                    <a:lnTo>
                      <a:pt x="181" y="185"/>
                    </a:lnTo>
                    <a:lnTo>
                      <a:pt x="156" y="202"/>
                    </a:lnTo>
                    <a:lnTo>
                      <a:pt x="132" y="220"/>
                    </a:lnTo>
                    <a:lnTo>
                      <a:pt x="110" y="239"/>
                    </a:lnTo>
                    <a:lnTo>
                      <a:pt x="90" y="260"/>
                    </a:lnTo>
                    <a:lnTo>
                      <a:pt x="72" y="280"/>
                    </a:lnTo>
                    <a:lnTo>
                      <a:pt x="55" y="300"/>
                    </a:lnTo>
                    <a:lnTo>
                      <a:pt x="40" y="322"/>
                    </a:lnTo>
                    <a:lnTo>
                      <a:pt x="29" y="343"/>
                    </a:lnTo>
                    <a:lnTo>
                      <a:pt x="19" y="365"/>
                    </a:lnTo>
                    <a:lnTo>
                      <a:pt x="10" y="388"/>
                    </a:lnTo>
                    <a:lnTo>
                      <a:pt x="5" y="411"/>
                    </a:lnTo>
                    <a:lnTo>
                      <a:pt x="1" y="434"/>
                    </a:lnTo>
                    <a:lnTo>
                      <a:pt x="0" y="458"/>
                    </a:lnTo>
                    <a:lnTo>
                      <a:pt x="91" y="458"/>
                    </a:lnTo>
                    <a:lnTo>
                      <a:pt x="91" y="458"/>
                    </a:lnTo>
                    <a:lnTo>
                      <a:pt x="92" y="436"/>
                    </a:lnTo>
                    <a:lnTo>
                      <a:pt x="95" y="416"/>
                    </a:lnTo>
                    <a:lnTo>
                      <a:pt x="100" y="396"/>
                    </a:lnTo>
                    <a:lnTo>
                      <a:pt x="108" y="375"/>
                    </a:lnTo>
                    <a:lnTo>
                      <a:pt x="117" y="355"/>
                    </a:lnTo>
                    <a:lnTo>
                      <a:pt x="128" y="336"/>
                    </a:lnTo>
                    <a:lnTo>
                      <a:pt x="141" y="317"/>
                    </a:lnTo>
                    <a:lnTo>
                      <a:pt x="156" y="298"/>
                    </a:lnTo>
                    <a:lnTo>
                      <a:pt x="172" y="280"/>
                    </a:lnTo>
                    <a:lnTo>
                      <a:pt x="190" y="262"/>
                    </a:lnTo>
                    <a:lnTo>
                      <a:pt x="211" y="244"/>
                    </a:lnTo>
                    <a:lnTo>
                      <a:pt x="232" y="228"/>
                    </a:lnTo>
                    <a:lnTo>
                      <a:pt x="255" y="211"/>
                    </a:lnTo>
                    <a:lnTo>
                      <a:pt x="279" y="196"/>
                    </a:lnTo>
                    <a:lnTo>
                      <a:pt x="305" y="181"/>
                    </a:lnTo>
                    <a:lnTo>
                      <a:pt x="333" y="167"/>
                    </a:lnTo>
                    <a:lnTo>
                      <a:pt x="361" y="153"/>
                    </a:lnTo>
                    <a:lnTo>
                      <a:pt x="391" y="140"/>
                    </a:lnTo>
                    <a:lnTo>
                      <a:pt x="422" y="127"/>
                    </a:lnTo>
                    <a:lnTo>
                      <a:pt x="455" y="116"/>
                    </a:lnTo>
                    <a:lnTo>
                      <a:pt x="488" y="106"/>
                    </a:lnTo>
                    <a:lnTo>
                      <a:pt x="522" y="96"/>
                    </a:lnTo>
                    <a:lnTo>
                      <a:pt x="558" y="87"/>
                    </a:lnTo>
                    <a:lnTo>
                      <a:pt x="595" y="78"/>
                    </a:lnTo>
                    <a:lnTo>
                      <a:pt x="631" y="71"/>
                    </a:lnTo>
                    <a:lnTo>
                      <a:pt x="670" y="65"/>
                    </a:lnTo>
                    <a:lnTo>
                      <a:pt x="709" y="59"/>
                    </a:lnTo>
                    <a:lnTo>
                      <a:pt x="748" y="55"/>
                    </a:lnTo>
                    <a:lnTo>
                      <a:pt x="789" y="51"/>
                    </a:lnTo>
                    <a:lnTo>
                      <a:pt x="831" y="49"/>
                    </a:lnTo>
                    <a:lnTo>
                      <a:pt x="873" y="46"/>
                    </a:lnTo>
                    <a:lnTo>
                      <a:pt x="915" y="46"/>
                    </a:lnTo>
                    <a:lnTo>
                      <a:pt x="915" y="46"/>
                    </a:lnTo>
                    <a:lnTo>
                      <a:pt x="957" y="46"/>
                    </a:lnTo>
                    <a:lnTo>
                      <a:pt x="999" y="49"/>
                    </a:lnTo>
                    <a:lnTo>
                      <a:pt x="1041" y="51"/>
                    </a:lnTo>
                    <a:lnTo>
                      <a:pt x="1082" y="55"/>
                    </a:lnTo>
                    <a:lnTo>
                      <a:pt x="1121" y="59"/>
                    </a:lnTo>
                    <a:lnTo>
                      <a:pt x="1160" y="65"/>
                    </a:lnTo>
                    <a:lnTo>
                      <a:pt x="1199" y="71"/>
                    </a:lnTo>
                    <a:lnTo>
                      <a:pt x="1235" y="78"/>
                    </a:lnTo>
                    <a:lnTo>
                      <a:pt x="1272" y="87"/>
                    </a:lnTo>
                    <a:lnTo>
                      <a:pt x="1308" y="96"/>
                    </a:lnTo>
                    <a:lnTo>
                      <a:pt x="1342" y="106"/>
                    </a:lnTo>
                    <a:lnTo>
                      <a:pt x="1375" y="116"/>
                    </a:lnTo>
                    <a:lnTo>
                      <a:pt x="1408" y="127"/>
                    </a:lnTo>
                    <a:lnTo>
                      <a:pt x="1439" y="140"/>
                    </a:lnTo>
                    <a:lnTo>
                      <a:pt x="1469" y="153"/>
                    </a:lnTo>
                    <a:lnTo>
                      <a:pt x="1497" y="167"/>
                    </a:lnTo>
                    <a:lnTo>
                      <a:pt x="1525" y="181"/>
                    </a:lnTo>
                    <a:lnTo>
                      <a:pt x="1551" y="196"/>
                    </a:lnTo>
                    <a:lnTo>
                      <a:pt x="1575" y="211"/>
                    </a:lnTo>
                    <a:lnTo>
                      <a:pt x="1598" y="228"/>
                    </a:lnTo>
                    <a:lnTo>
                      <a:pt x="1619" y="244"/>
                    </a:lnTo>
                    <a:lnTo>
                      <a:pt x="1640" y="262"/>
                    </a:lnTo>
                    <a:lnTo>
                      <a:pt x="1658" y="280"/>
                    </a:lnTo>
                    <a:lnTo>
                      <a:pt x="1674" y="298"/>
                    </a:lnTo>
                    <a:lnTo>
                      <a:pt x="1689" y="317"/>
                    </a:lnTo>
                    <a:lnTo>
                      <a:pt x="1702" y="336"/>
                    </a:lnTo>
                    <a:lnTo>
                      <a:pt x="1713" y="355"/>
                    </a:lnTo>
                    <a:lnTo>
                      <a:pt x="1722" y="375"/>
                    </a:lnTo>
                    <a:lnTo>
                      <a:pt x="1730" y="396"/>
                    </a:lnTo>
                    <a:lnTo>
                      <a:pt x="1735" y="416"/>
                    </a:lnTo>
                    <a:lnTo>
                      <a:pt x="1738" y="436"/>
                    </a:lnTo>
                    <a:lnTo>
                      <a:pt x="1739" y="458"/>
                    </a:lnTo>
                    <a:lnTo>
                      <a:pt x="1830" y="458"/>
                    </a:lnTo>
                    <a:close/>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50" name="Freeform 12"/>
              <p:cNvSpPr>
                <a:spLocks/>
              </p:cNvSpPr>
              <p:nvPr/>
            </p:nvSpPr>
            <p:spPr bwMode="auto">
              <a:xfrm>
                <a:off x="1160" y="2147"/>
                <a:ext cx="1648" cy="778"/>
              </a:xfrm>
              <a:custGeom>
                <a:avLst/>
                <a:gdLst>
                  <a:gd name="T0" fmla="*/ 1647 w 1648"/>
                  <a:gd name="T1" fmla="*/ 390 h 778"/>
                  <a:gd name="T2" fmla="*/ 1631 w 1648"/>
                  <a:gd name="T3" fmla="*/ 329 h 778"/>
                  <a:gd name="T4" fmla="*/ 1598 w 1648"/>
                  <a:gd name="T5" fmla="*/ 271 h 778"/>
                  <a:gd name="T6" fmla="*/ 1549 w 1648"/>
                  <a:gd name="T7" fmla="*/ 216 h 778"/>
                  <a:gd name="T8" fmla="*/ 1484 w 1648"/>
                  <a:gd name="T9" fmla="*/ 165 h 778"/>
                  <a:gd name="T10" fmla="*/ 1406 w 1648"/>
                  <a:gd name="T11" fmla="*/ 121 h 778"/>
                  <a:gd name="T12" fmla="*/ 1317 w 1648"/>
                  <a:gd name="T13" fmla="*/ 81 h 778"/>
                  <a:gd name="T14" fmla="*/ 1217 w 1648"/>
                  <a:gd name="T15" fmla="*/ 50 h 778"/>
                  <a:gd name="T16" fmla="*/ 1108 w 1648"/>
                  <a:gd name="T17" fmla="*/ 25 h 778"/>
                  <a:gd name="T18" fmla="*/ 991 w 1648"/>
                  <a:gd name="T19" fmla="*/ 9 h 778"/>
                  <a:gd name="T20" fmla="*/ 866 w 1648"/>
                  <a:gd name="T21" fmla="*/ 0 h 778"/>
                  <a:gd name="T22" fmla="*/ 782 w 1648"/>
                  <a:gd name="T23" fmla="*/ 0 h 778"/>
                  <a:gd name="T24" fmla="*/ 657 w 1648"/>
                  <a:gd name="T25" fmla="*/ 9 h 778"/>
                  <a:gd name="T26" fmla="*/ 540 w 1648"/>
                  <a:gd name="T27" fmla="*/ 25 h 778"/>
                  <a:gd name="T28" fmla="*/ 431 w 1648"/>
                  <a:gd name="T29" fmla="*/ 50 h 778"/>
                  <a:gd name="T30" fmla="*/ 331 w 1648"/>
                  <a:gd name="T31" fmla="*/ 81 h 778"/>
                  <a:gd name="T32" fmla="*/ 242 w 1648"/>
                  <a:gd name="T33" fmla="*/ 121 h 778"/>
                  <a:gd name="T34" fmla="*/ 164 w 1648"/>
                  <a:gd name="T35" fmla="*/ 165 h 778"/>
                  <a:gd name="T36" fmla="*/ 99 w 1648"/>
                  <a:gd name="T37" fmla="*/ 216 h 778"/>
                  <a:gd name="T38" fmla="*/ 50 w 1648"/>
                  <a:gd name="T39" fmla="*/ 271 h 778"/>
                  <a:gd name="T40" fmla="*/ 17 w 1648"/>
                  <a:gd name="T41" fmla="*/ 329 h 778"/>
                  <a:gd name="T42" fmla="*/ 1 w 1648"/>
                  <a:gd name="T43" fmla="*/ 390 h 778"/>
                  <a:gd name="T44" fmla="*/ 0 w 1648"/>
                  <a:gd name="T45" fmla="*/ 778 h 778"/>
                  <a:gd name="T46" fmla="*/ 9 w 1648"/>
                  <a:gd name="T47" fmla="*/ 716 h 778"/>
                  <a:gd name="T48" fmla="*/ 37 w 1648"/>
                  <a:gd name="T49" fmla="*/ 656 h 778"/>
                  <a:gd name="T50" fmla="*/ 81 w 1648"/>
                  <a:gd name="T51" fmla="*/ 600 h 778"/>
                  <a:gd name="T52" fmla="*/ 141 w 1648"/>
                  <a:gd name="T53" fmla="*/ 548 h 778"/>
                  <a:gd name="T54" fmla="*/ 214 w 1648"/>
                  <a:gd name="T55" fmla="*/ 501 h 778"/>
                  <a:gd name="T56" fmla="*/ 300 w 1648"/>
                  <a:gd name="T57" fmla="*/ 460 h 778"/>
                  <a:gd name="T58" fmla="*/ 397 w 1648"/>
                  <a:gd name="T59" fmla="*/ 426 h 778"/>
                  <a:gd name="T60" fmla="*/ 504 w 1648"/>
                  <a:gd name="T61" fmla="*/ 398 h 778"/>
                  <a:gd name="T62" fmla="*/ 618 w 1648"/>
                  <a:gd name="T63" fmla="*/ 379 h 778"/>
                  <a:gd name="T64" fmla="*/ 740 w 1648"/>
                  <a:gd name="T65" fmla="*/ 369 h 778"/>
                  <a:gd name="T66" fmla="*/ 824 w 1648"/>
                  <a:gd name="T67" fmla="*/ 366 h 778"/>
                  <a:gd name="T68" fmla="*/ 950 w 1648"/>
                  <a:gd name="T69" fmla="*/ 371 h 778"/>
                  <a:gd name="T70" fmla="*/ 1069 w 1648"/>
                  <a:gd name="T71" fmla="*/ 385 h 778"/>
                  <a:gd name="T72" fmla="*/ 1181 w 1648"/>
                  <a:gd name="T73" fmla="*/ 407 h 778"/>
                  <a:gd name="T74" fmla="*/ 1284 w 1648"/>
                  <a:gd name="T75" fmla="*/ 436 h 778"/>
                  <a:gd name="T76" fmla="*/ 1378 w 1648"/>
                  <a:gd name="T77" fmla="*/ 473 h 778"/>
                  <a:gd name="T78" fmla="*/ 1460 w 1648"/>
                  <a:gd name="T79" fmla="*/ 516 h 778"/>
                  <a:gd name="T80" fmla="*/ 1528 w 1648"/>
                  <a:gd name="T81" fmla="*/ 564 h 778"/>
                  <a:gd name="T82" fmla="*/ 1583 w 1648"/>
                  <a:gd name="T83" fmla="*/ 618 h 778"/>
                  <a:gd name="T84" fmla="*/ 1622 w 1648"/>
                  <a:gd name="T85" fmla="*/ 675 h 778"/>
                  <a:gd name="T86" fmla="*/ 1644 w 1648"/>
                  <a:gd name="T87" fmla="*/ 736 h 778"/>
                  <a:gd name="T88" fmla="*/ 1648 w 1648"/>
                  <a:gd name="T89" fmla="*/ 412 h 7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648" h="778">
                    <a:moveTo>
                      <a:pt x="1648" y="412"/>
                    </a:moveTo>
                    <a:lnTo>
                      <a:pt x="1648" y="412"/>
                    </a:lnTo>
                    <a:lnTo>
                      <a:pt x="1647" y="390"/>
                    </a:lnTo>
                    <a:lnTo>
                      <a:pt x="1644" y="370"/>
                    </a:lnTo>
                    <a:lnTo>
                      <a:pt x="1639" y="350"/>
                    </a:lnTo>
                    <a:lnTo>
                      <a:pt x="1631" y="329"/>
                    </a:lnTo>
                    <a:lnTo>
                      <a:pt x="1622" y="309"/>
                    </a:lnTo>
                    <a:lnTo>
                      <a:pt x="1611" y="290"/>
                    </a:lnTo>
                    <a:lnTo>
                      <a:pt x="1598" y="271"/>
                    </a:lnTo>
                    <a:lnTo>
                      <a:pt x="1583" y="252"/>
                    </a:lnTo>
                    <a:lnTo>
                      <a:pt x="1567" y="234"/>
                    </a:lnTo>
                    <a:lnTo>
                      <a:pt x="1549" y="216"/>
                    </a:lnTo>
                    <a:lnTo>
                      <a:pt x="1528" y="198"/>
                    </a:lnTo>
                    <a:lnTo>
                      <a:pt x="1507" y="182"/>
                    </a:lnTo>
                    <a:lnTo>
                      <a:pt x="1484" y="165"/>
                    </a:lnTo>
                    <a:lnTo>
                      <a:pt x="1460" y="150"/>
                    </a:lnTo>
                    <a:lnTo>
                      <a:pt x="1434" y="135"/>
                    </a:lnTo>
                    <a:lnTo>
                      <a:pt x="1406" y="121"/>
                    </a:lnTo>
                    <a:lnTo>
                      <a:pt x="1378" y="107"/>
                    </a:lnTo>
                    <a:lnTo>
                      <a:pt x="1348" y="94"/>
                    </a:lnTo>
                    <a:lnTo>
                      <a:pt x="1317" y="81"/>
                    </a:lnTo>
                    <a:lnTo>
                      <a:pt x="1284" y="70"/>
                    </a:lnTo>
                    <a:lnTo>
                      <a:pt x="1251" y="60"/>
                    </a:lnTo>
                    <a:lnTo>
                      <a:pt x="1217" y="50"/>
                    </a:lnTo>
                    <a:lnTo>
                      <a:pt x="1181" y="41"/>
                    </a:lnTo>
                    <a:lnTo>
                      <a:pt x="1144" y="32"/>
                    </a:lnTo>
                    <a:lnTo>
                      <a:pt x="1108" y="25"/>
                    </a:lnTo>
                    <a:lnTo>
                      <a:pt x="1069" y="19"/>
                    </a:lnTo>
                    <a:lnTo>
                      <a:pt x="1030" y="13"/>
                    </a:lnTo>
                    <a:lnTo>
                      <a:pt x="991" y="9"/>
                    </a:lnTo>
                    <a:lnTo>
                      <a:pt x="950" y="5"/>
                    </a:lnTo>
                    <a:lnTo>
                      <a:pt x="908" y="3"/>
                    </a:lnTo>
                    <a:lnTo>
                      <a:pt x="866" y="0"/>
                    </a:lnTo>
                    <a:lnTo>
                      <a:pt x="824" y="0"/>
                    </a:lnTo>
                    <a:lnTo>
                      <a:pt x="824" y="0"/>
                    </a:lnTo>
                    <a:lnTo>
                      <a:pt x="782" y="0"/>
                    </a:lnTo>
                    <a:lnTo>
                      <a:pt x="740" y="3"/>
                    </a:lnTo>
                    <a:lnTo>
                      <a:pt x="698" y="5"/>
                    </a:lnTo>
                    <a:lnTo>
                      <a:pt x="657" y="9"/>
                    </a:lnTo>
                    <a:lnTo>
                      <a:pt x="618" y="13"/>
                    </a:lnTo>
                    <a:lnTo>
                      <a:pt x="579" y="19"/>
                    </a:lnTo>
                    <a:lnTo>
                      <a:pt x="540" y="25"/>
                    </a:lnTo>
                    <a:lnTo>
                      <a:pt x="504" y="32"/>
                    </a:lnTo>
                    <a:lnTo>
                      <a:pt x="467" y="41"/>
                    </a:lnTo>
                    <a:lnTo>
                      <a:pt x="431" y="50"/>
                    </a:lnTo>
                    <a:lnTo>
                      <a:pt x="397" y="60"/>
                    </a:lnTo>
                    <a:lnTo>
                      <a:pt x="364" y="70"/>
                    </a:lnTo>
                    <a:lnTo>
                      <a:pt x="331" y="81"/>
                    </a:lnTo>
                    <a:lnTo>
                      <a:pt x="300" y="94"/>
                    </a:lnTo>
                    <a:lnTo>
                      <a:pt x="270" y="107"/>
                    </a:lnTo>
                    <a:lnTo>
                      <a:pt x="242" y="121"/>
                    </a:lnTo>
                    <a:lnTo>
                      <a:pt x="214" y="135"/>
                    </a:lnTo>
                    <a:lnTo>
                      <a:pt x="188" y="150"/>
                    </a:lnTo>
                    <a:lnTo>
                      <a:pt x="164" y="165"/>
                    </a:lnTo>
                    <a:lnTo>
                      <a:pt x="141" y="182"/>
                    </a:lnTo>
                    <a:lnTo>
                      <a:pt x="120" y="198"/>
                    </a:lnTo>
                    <a:lnTo>
                      <a:pt x="99" y="216"/>
                    </a:lnTo>
                    <a:lnTo>
                      <a:pt x="81" y="234"/>
                    </a:lnTo>
                    <a:lnTo>
                      <a:pt x="65" y="252"/>
                    </a:lnTo>
                    <a:lnTo>
                      <a:pt x="50" y="271"/>
                    </a:lnTo>
                    <a:lnTo>
                      <a:pt x="37" y="290"/>
                    </a:lnTo>
                    <a:lnTo>
                      <a:pt x="26" y="309"/>
                    </a:lnTo>
                    <a:lnTo>
                      <a:pt x="17" y="329"/>
                    </a:lnTo>
                    <a:lnTo>
                      <a:pt x="9" y="350"/>
                    </a:lnTo>
                    <a:lnTo>
                      <a:pt x="4" y="370"/>
                    </a:lnTo>
                    <a:lnTo>
                      <a:pt x="1" y="390"/>
                    </a:lnTo>
                    <a:lnTo>
                      <a:pt x="0" y="412"/>
                    </a:lnTo>
                    <a:lnTo>
                      <a:pt x="0" y="778"/>
                    </a:lnTo>
                    <a:lnTo>
                      <a:pt x="0" y="778"/>
                    </a:lnTo>
                    <a:lnTo>
                      <a:pt x="1" y="756"/>
                    </a:lnTo>
                    <a:lnTo>
                      <a:pt x="4" y="736"/>
                    </a:lnTo>
                    <a:lnTo>
                      <a:pt x="9" y="716"/>
                    </a:lnTo>
                    <a:lnTo>
                      <a:pt x="17" y="695"/>
                    </a:lnTo>
                    <a:lnTo>
                      <a:pt x="26" y="675"/>
                    </a:lnTo>
                    <a:lnTo>
                      <a:pt x="37" y="656"/>
                    </a:lnTo>
                    <a:lnTo>
                      <a:pt x="50" y="637"/>
                    </a:lnTo>
                    <a:lnTo>
                      <a:pt x="65" y="618"/>
                    </a:lnTo>
                    <a:lnTo>
                      <a:pt x="81" y="600"/>
                    </a:lnTo>
                    <a:lnTo>
                      <a:pt x="99" y="582"/>
                    </a:lnTo>
                    <a:lnTo>
                      <a:pt x="120" y="564"/>
                    </a:lnTo>
                    <a:lnTo>
                      <a:pt x="141" y="548"/>
                    </a:lnTo>
                    <a:lnTo>
                      <a:pt x="164" y="531"/>
                    </a:lnTo>
                    <a:lnTo>
                      <a:pt x="188" y="516"/>
                    </a:lnTo>
                    <a:lnTo>
                      <a:pt x="214" y="501"/>
                    </a:lnTo>
                    <a:lnTo>
                      <a:pt x="242" y="487"/>
                    </a:lnTo>
                    <a:lnTo>
                      <a:pt x="270" y="473"/>
                    </a:lnTo>
                    <a:lnTo>
                      <a:pt x="300" y="460"/>
                    </a:lnTo>
                    <a:lnTo>
                      <a:pt x="331" y="447"/>
                    </a:lnTo>
                    <a:lnTo>
                      <a:pt x="364" y="436"/>
                    </a:lnTo>
                    <a:lnTo>
                      <a:pt x="397" y="426"/>
                    </a:lnTo>
                    <a:lnTo>
                      <a:pt x="431" y="416"/>
                    </a:lnTo>
                    <a:lnTo>
                      <a:pt x="467" y="407"/>
                    </a:lnTo>
                    <a:lnTo>
                      <a:pt x="504" y="398"/>
                    </a:lnTo>
                    <a:lnTo>
                      <a:pt x="540" y="391"/>
                    </a:lnTo>
                    <a:lnTo>
                      <a:pt x="579" y="385"/>
                    </a:lnTo>
                    <a:lnTo>
                      <a:pt x="618" y="379"/>
                    </a:lnTo>
                    <a:lnTo>
                      <a:pt x="657" y="375"/>
                    </a:lnTo>
                    <a:lnTo>
                      <a:pt x="698" y="371"/>
                    </a:lnTo>
                    <a:lnTo>
                      <a:pt x="740" y="369"/>
                    </a:lnTo>
                    <a:lnTo>
                      <a:pt x="782" y="366"/>
                    </a:lnTo>
                    <a:lnTo>
                      <a:pt x="824" y="366"/>
                    </a:lnTo>
                    <a:lnTo>
                      <a:pt x="824" y="366"/>
                    </a:lnTo>
                    <a:lnTo>
                      <a:pt x="866" y="366"/>
                    </a:lnTo>
                    <a:lnTo>
                      <a:pt x="908" y="369"/>
                    </a:lnTo>
                    <a:lnTo>
                      <a:pt x="950" y="371"/>
                    </a:lnTo>
                    <a:lnTo>
                      <a:pt x="991" y="375"/>
                    </a:lnTo>
                    <a:lnTo>
                      <a:pt x="1030" y="379"/>
                    </a:lnTo>
                    <a:lnTo>
                      <a:pt x="1069" y="385"/>
                    </a:lnTo>
                    <a:lnTo>
                      <a:pt x="1108" y="391"/>
                    </a:lnTo>
                    <a:lnTo>
                      <a:pt x="1144" y="398"/>
                    </a:lnTo>
                    <a:lnTo>
                      <a:pt x="1181" y="407"/>
                    </a:lnTo>
                    <a:lnTo>
                      <a:pt x="1217" y="416"/>
                    </a:lnTo>
                    <a:lnTo>
                      <a:pt x="1251" y="426"/>
                    </a:lnTo>
                    <a:lnTo>
                      <a:pt x="1284" y="436"/>
                    </a:lnTo>
                    <a:lnTo>
                      <a:pt x="1317" y="447"/>
                    </a:lnTo>
                    <a:lnTo>
                      <a:pt x="1348" y="460"/>
                    </a:lnTo>
                    <a:lnTo>
                      <a:pt x="1378" y="473"/>
                    </a:lnTo>
                    <a:lnTo>
                      <a:pt x="1406" y="487"/>
                    </a:lnTo>
                    <a:lnTo>
                      <a:pt x="1434" y="501"/>
                    </a:lnTo>
                    <a:lnTo>
                      <a:pt x="1460" y="516"/>
                    </a:lnTo>
                    <a:lnTo>
                      <a:pt x="1484" y="531"/>
                    </a:lnTo>
                    <a:lnTo>
                      <a:pt x="1507" y="548"/>
                    </a:lnTo>
                    <a:lnTo>
                      <a:pt x="1528" y="564"/>
                    </a:lnTo>
                    <a:lnTo>
                      <a:pt x="1549" y="582"/>
                    </a:lnTo>
                    <a:lnTo>
                      <a:pt x="1567" y="600"/>
                    </a:lnTo>
                    <a:lnTo>
                      <a:pt x="1583" y="618"/>
                    </a:lnTo>
                    <a:lnTo>
                      <a:pt x="1598" y="637"/>
                    </a:lnTo>
                    <a:lnTo>
                      <a:pt x="1611" y="656"/>
                    </a:lnTo>
                    <a:lnTo>
                      <a:pt x="1622" y="675"/>
                    </a:lnTo>
                    <a:lnTo>
                      <a:pt x="1631" y="695"/>
                    </a:lnTo>
                    <a:lnTo>
                      <a:pt x="1639" y="716"/>
                    </a:lnTo>
                    <a:lnTo>
                      <a:pt x="1644" y="736"/>
                    </a:lnTo>
                    <a:lnTo>
                      <a:pt x="1647" y="756"/>
                    </a:lnTo>
                    <a:lnTo>
                      <a:pt x="1648" y="778"/>
                    </a:lnTo>
                    <a:lnTo>
                      <a:pt x="1648" y="412"/>
                    </a:lnTo>
                    <a:close/>
                  </a:path>
                </a:pathLst>
              </a:custGeom>
              <a:solidFill>
                <a:srgbClr val="5F5F5F"/>
              </a:solidFill>
              <a:ln>
                <a:noFill/>
              </a:ln>
              <a:extLst>
                <a:ext uri="{91240B29-F687-4F45-9708-019B960494DF}">
                  <a14:hiddenLine xmlns:a14="http://schemas.microsoft.com/office/drawing/2010/main" w="8001">
                    <a:solidFill>
                      <a:srgbClr val="000000"/>
                    </a:solidFill>
                    <a:prstDash val="solid"/>
                    <a:round/>
                    <a:headEnd/>
                    <a:tailEnd/>
                  </a14:hiddenLine>
                </a:ext>
              </a:extLst>
            </p:spPr>
            <p:txBody>
              <a:bodyPr/>
              <a:lstStyle/>
              <a:p>
                <a:endParaRPr lang="zh-CN" altLang="en-US"/>
              </a:p>
            </p:txBody>
          </p:sp>
        </p:grpSp>
        <p:grpSp>
          <p:nvGrpSpPr>
            <p:cNvPr id="31" name="Group 13"/>
            <p:cNvGrpSpPr>
              <a:grpSpLocks/>
            </p:cNvGrpSpPr>
            <p:nvPr/>
          </p:nvGrpSpPr>
          <p:grpSpPr bwMode="auto">
            <a:xfrm>
              <a:off x="1658938" y="2075136"/>
              <a:ext cx="2324100" cy="1743075"/>
              <a:chOff x="1252" y="1827"/>
              <a:chExt cx="1464" cy="1098"/>
            </a:xfrm>
          </p:grpSpPr>
          <p:sp>
            <p:nvSpPr>
              <p:cNvPr id="47" name="Freeform 14"/>
              <p:cNvSpPr>
                <a:spLocks/>
              </p:cNvSpPr>
              <p:nvPr/>
            </p:nvSpPr>
            <p:spPr bwMode="auto">
              <a:xfrm>
                <a:off x="1252" y="1827"/>
                <a:ext cx="1464" cy="366"/>
              </a:xfrm>
              <a:custGeom>
                <a:avLst/>
                <a:gdLst>
                  <a:gd name="T0" fmla="*/ 1463 w 1464"/>
                  <a:gd name="T1" fmla="*/ 347 h 366"/>
                  <a:gd name="T2" fmla="*/ 1449 w 1464"/>
                  <a:gd name="T3" fmla="*/ 292 h 366"/>
                  <a:gd name="T4" fmla="*/ 1420 w 1464"/>
                  <a:gd name="T5" fmla="*/ 240 h 366"/>
                  <a:gd name="T6" fmla="*/ 1375 w 1464"/>
                  <a:gd name="T7" fmla="*/ 192 h 366"/>
                  <a:gd name="T8" fmla="*/ 1319 w 1464"/>
                  <a:gd name="T9" fmla="*/ 147 h 366"/>
                  <a:gd name="T10" fmla="*/ 1249 w 1464"/>
                  <a:gd name="T11" fmla="*/ 106 h 366"/>
                  <a:gd name="T12" fmla="*/ 1171 w 1464"/>
                  <a:gd name="T13" fmla="*/ 72 h 366"/>
                  <a:gd name="T14" fmla="*/ 1082 w 1464"/>
                  <a:gd name="T15" fmla="*/ 44 h 366"/>
                  <a:gd name="T16" fmla="*/ 984 w 1464"/>
                  <a:gd name="T17" fmla="*/ 21 h 366"/>
                  <a:gd name="T18" fmla="*/ 879 w 1464"/>
                  <a:gd name="T19" fmla="*/ 7 h 366"/>
                  <a:gd name="T20" fmla="*/ 770 w 1464"/>
                  <a:gd name="T21" fmla="*/ 0 h 366"/>
                  <a:gd name="T22" fmla="*/ 694 w 1464"/>
                  <a:gd name="T23" fmla="*/ 0 h 366"/>
                  <a:gd name="T24" fmla="*/ 585 w 1464"/>
                  <a:gd name="T25" fmla="*/ 7 h 366"/>
                  <a:gd name="T26" fmla="*/ 480 w 1464"/>
                  <a:gd name="T27" fmla="*/ 21 h 366"/>
                  <a:gd name="T28" fmla="*/ 382 w 1464"/>
                  <a:gd name="T29" fmla="*/ 44 h 366"/>
                  <a:gd name="T30" fmla="*/ 293 w 1464"/>
                  <a:gd name="T31" fmla="*/ 72 h 366"/>
                  <a:gd name="T32" fmla="*/ 215 w 1464"/>
                  <a:gd name="T33" fmla="*/ 106 h 366"/>
                  <a:gd name="T34" fmla="*/ 145 w 1464"/>
                  <a:gd name="T35" fmla="*/ 147 h 366"/>
                  <a:gd name="T36" fmla="*/ 89 w 1464"/>
                  <a:gd name="T37" fmla="*/ 192 h 366"/>
                  <a:gd name="T38" fmla="*/ 44 w 1464"/>
                  <a:gd name="T39" fmla="*/ 240 h 366"/>
                  <a:gd name="T40" fmla="*/ 15 w 1464"/>
                  <a:gd name="T41" fmla="*/ 292 h 366"/>
                  <a:gd name="T42" fmla="*/ 1 w 1464"/>
                  <a:gd name="T43" fmla="*/ 347 h 366"/>
                  <a:gd name="T44" fmla="*/ 91 w 1464"/>
                  <a:gd name="T45" fmla="*/ 366 h 366"/>
                  <a:gd name="T46" fmla="*/ 99 w 1464"/>
                  <a:gd name="T47" fmla="*/ 317 h 366"/>
                  <a:gd name="T48" fmla="*/ 120 w 1464"/>
                  <a:gd name="T49" fmla="*/ 270 h 366"/>
                  <a:gd name="T50" fmla="*/ 155 w 1464"/>
                  <a:gd name="T51" fmla="*/ 227 h 366"/>
                  <a:gd name="T52" fmla="*/ 201 w 1464"/>
                  <a:gd name="T53" fmla="*/ 187 h 366"/>
                  <a:gd name="T54" fmla="*/ 258 w 1464"/>
                  <a:gd name="T55" fmla="*/ 151 h 366"/>
                  <a:gd name="T56" fmla="*/ 324 w 1464"/>
                  <a:gd name="T57" fmla="*/ 119 h 366"/>
                  <a:gd name="T58" fmla="*/ 400 w 1464"/>
                  <a:gd name="T59" fmla="*/ 91 h 366"/>
                  <a:gd name="T60" fmla="*/ 483 w 1464"/>
                  <a:gd name="T61" fmla="*/ 71 h 366"/>
                  <a:gd name="T62" fmla="*/ 572 w 1464"/>
                  <a:gd name="T63" fmla="*/ 56 h 366"/>
                  <a:gd name="T64" fmla="*/ 666 w 1464"/>
                  <a:gd name="T65" fmla="*/ 47 h 366"/>
                  <a:gd name="T66" fmla="*/ 732 w 1464"/>
                  <a:gd name="T67" fmla="*/ 45 h 366"/>
                  <a:gd name="T68" fmla="*/ 830 w 1464"/>
                  <a:gd name="T69" fmla="*/ 49 h 366"/>
                  <a:gd name="T70" fmla="*/ 923 w 1464"/>
                  <a:gd name="T71" fmla="*/ 59 h 366"/>
                  <a:gd name="T72" fmla="*/ 1010 w 1464"/>
                  <a:gd name="T73" fmla="*/ 77 h 366"/>
                  <a:gd name="T74" fmla="*/ 1091 w 1464"/>
                  <a:gd name="T75" fmla="*/ 100 h 366"/>
                  <a:gd name="T76" fmla="*/ 1163 w 1464"/>
                  <a:gd name="T77" fmla="*/ 128 h 366"/>
                  <a:gd name="T78" fmla="*/ 1227 w 1464"/>
                  <a:gd name="T79" fmla="*/ 162 h 366"/>
                  <a:gd name="T80" fmla="*/ 1280 w 1464"/>
                  <a:gd name="T81" fmla="*/ 199 h 366"/>
                  <a:gd name="T82" fmla="*/ 1322 w 1464"/>
                  <a:gd name="T83" fmla="*/ 241 h 366"/>
                  <a:gd name="T84" fmla="*/ 1352 w 1464"/>
                  <a:gd name="T85" fmla="*/ 286 h 366"/>
                  <a:gd name="T86" fmla="*/ 1369 w 1464"/>
                  <a:gd name="T87" fmla="*/ 333 h 366"/>
                  <a:gd name="T88" fmla="*/ 1464 w 1464"/>
                  <a:gd name="T89" fmla="*/ 366 h 3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464" h="366">
                    <a:moveTo>
                      <a:pt x="1464" y="366"/>
                    </a:moveTo>
                    <a:lnTo>
                      <a:pt x="1464" y="366"/>
                    </a:lnTo>
                    <a:lnTo>
                      <a:pt x="1463" y="347"/>
                    </a:lnTo>
                    <a:lnTo>
                      <a:pt x="1461" y="329"/>
                    </a:lnTo>
                    <a:lnTo>
                      <a:pt x="1455" y="310"/>
                    </a:lnTo>
                    <a:lnTo>
                      <a:pt x="1449" y="292"/>
                    </a:lnTo>
                    <a:lnTo>
                      <a:pt x="1441" y="274"/>
                    </a:lnTo>
                    <a:lnTo>
                      <a:pt x="1431" y="256"/>
                    </a:lnTo>
                    <a:lnTo>
                      <a:pt x="1420" y="240"/>
                    </a:lnTo>
                    <a:lnTo>
                      <a:pt x="1407" y="223"/>
                    </a:lnTo>
                    <a:lnTo>
                      <a:pt x="1392" y="207"/>
                    </a:lnTo>
                    <a:lnTo>
                      <a:pt x="1375" y="192"/>
                    </a:lnTo>
                    <a:lnTo>
                      <a:pt x="1359" y="176"/>
                    </a:lnTo>
                    <a:lnTo>
                      <a:pt x="1340" y="161"/>
                    </a:lnTo>
                    <a:lnTo>
                      <a:pt x="1319" y="147"/>
                    </a:lnTo>
                    <a:lnTo>
                      <a:pt x="1297" y="133"/>
                    </a:lnTo>
                    <a:lnTo>
                      <a:pt x="1274" y="119"/>
                    </a:lnTo>
                    <a:lnTo>
                      <a:pt x="1249" y="106"/>
                    </a:lnTo>
                    <a:lnTo>
                      <a:pt x="1224" y="95"/>
                    </a:lnTo>
                    <a:lnTo>
                      <a:pt x="1197" y="84"/>
                    </a:lnTo>
                    <a:lnTo>
                      <a:pt x="1171" y="72"/>
                    </a:lnTo>
                    <a:lnTo>
                      <a:pt x="1141" y="62"/>
                    </a:lnTo>
                    <a:lnTo>
                      <a:pt x="1112" y="53"/>
                    </a:lnTo>
                    <a:lnTo>
                      <a:pt x="1082" y="44"/>
                    </a:lnTo>
                    <a:lnTo>
                      <a:pt x="1050" y="35"/>
                    </a:lnTo>
                    <a:lnTo>
                      <a:pt x="1017" y="29"/>
                    </a:lnTo>
                    <a:lnTo>
                      <a:pt x="984" y="21"/>
                    </a:lnTo>
                    <a:lnTo>
                      <a:pt x="949" y="16"/>
                    </a:lnTo>
                    <a:lnTo>
                      <a:pt x="915" y="11"/>
                    </a:lnTo>
                    <a:lnTo>
                      <a:pt x="879" y="7"/>
                    </a:lnTo>
                    <a:lnTo>
                      <a:pt x="844" y="3"/>
                    </a:lnTo>
                    <a:lnTo>
                      <a:pt x="807" y="1"/>
                    </a:lnTo>
                    <a:lnTo>
                      <a:pt x="770" y="0"/>
                    </a:lnTo>
                    <a:lnTo>
                      <a:pt x="732" y="0"/>
                    </a:lnTo>
                    <a:lnTo>
                      <a:pt x="732" y="0"/>
                    </a:lnTo>
                    <a:lnTo>
                      <a:pt x="694" y="0"/>
                    </a:lnTo>
                    <a:lnTo>
                      <a:pt x="657" y="1"/>
                    </a:lnTo>
                    <a:lnTo>
                      <a:pt x="620" y="3"/>
                    </a:lnTo>
                    <a:lnTo>
                      <a:pt x="585" y="7"/>
                    </a:lnTo>
                    <a:lnTo>
                      <a:pt x="549" y="11"/>
                    </a:lnTo>
                    <a:lnTo>
                      <a:pt x="515" y="16"/>
                    </a:lnTo>
                    <a:lnTo>
                      <a:pt x="480" y="21"/>
                    </a:lnTo>
                    <a:lnTo>
                      <a:pt x="447" y="29"/>
                    </a:lnTo>
                    <a:lnTo>
                      <a:pt x="414" y="35"/>
                    </a:lnTo>
                    <a:lnTo>
                      <a:pt x="382" y="44"/>
                    </a:lnTo>
                    <a:lnTo>
                      <a:pt x="352" y="53"/>
                    </a:lnTo>
                    <a:lnTo>
                      <a:pt x="323" y="62"/>
                    </a:lnTo>
                    <a:lnTo>
                      <a:pt x="293" y="72"/>
                    </a:lnTo>
                    <a:lnTo>
                      <a:pt x="267" y="84"/>
                    </a:lnTo>
                    <a:lnTo>
                      <a:pt x="240" y="95"/>
                    </a:lnTo>
                    <a:lnTo>
                      <a:pt x="215" y="106"/>
                    </a:lnTo>
                    <a:lnTo>
                      <a:pt x="190" y="119"/>
                    </a:lnTo>
                    <a:lnTo>
                      <a:pt x="167" y="133"/>
                    </a:lnTo>
                    <a:lnTo>
                      <a:pt x="145" y="147"/>
                    </a:lnTo>
                    <a:lnTo>
                      <a:pt x="124" y="161"/>
                    </a:lnTo>
                    <a:lnTo>
                      <a:pt x="105" y="176"/>
                    </a:lnTo>
                    <a:lnTo>
                      <a:pt x="89" y="192"/>
                    </a:lnTo>
                    <a:lnTo>
                      <a:pt x="72" y="207"/>
                    </a:lnTo>
                    <a:lnTo>
                      <a:pt x="57" y="223"/>
                    </a:lnTo>
                    <a:lnTo>
                      <a:pt x="44" y="240"/>
                    </a:lnTo>
                    <a:lnTo>
                      <a:pt x="33" y="256"/>
                    </a:lnTo>
                    <a:lnTo>
                      <a:pt x="23" y="274"/>
                    </a:lnTo>
                    <a:lnTo>
                      <a:pt x="15" y="292"/>
                    </a:lnTo>
                    <a:lnTo>
                      <a:pt x="9" y="310"/>
                    </a:lnTo>
                    <a:lnTo>
                      <a:pt x="3" y="329"/>
                    </a:lnTo>
                    <a:lnTo>
                      <a:pt x="1" y="347"/>
                    </a:lnTo>
                    <a:lnTo>
                      <a:pt x="0" y="366"/>
                    </a:lnTo>
                    <a:lnTo>
                      <a:pt x="91" y="366"/>
                    </a:lnTo>
                    <a:lnTo>
                      <a:pt x="91" y="366"/>
                    </a:lnTo>
                    <a:lnTo>
                      <a:pt x="92" y="349"/>
                    </a:lnTo>
                    <a:lnTo>
                      <a:pt x="95" y="333"/>
                    </a:lnTo>
                    <a:lnTo>
                      <a:pt x="99" y="317"/>
                    </a:lnTo>
                    <a:lnTo>
                      <a:pt x="104" y="301"/>
                    </a:lnTo>
                    <a:lnTo>
                      <a:pt x="112" y="286"/>
                    </a:lnTo>
                    <a:lnTo>
                      <a:pt x="120" y="270"/>
                    </a:lnTo>
                    <a:lnTo>
                      <a:pt x="131" y="255"/>
                    </a:lnTo>
                    <a:lnTo>
                      <a:pt x="142" y="241"/>
                    </a:lnTo>
                    <a:lnTo>
                      <a:pt x="155" y="227"/>
                    </a:lnTo>
                    <a:lnTo>
                      <a:pt x="169" y="213"/>
                    </a:lnTo>
                    <a:lnTo>
                      <a:pt x="184" y="199"/>
                    </a:lnTo>
                    <a:lnTo>
                      <a:pt x="201" y="187"/>
                    </a:lnTo>
                    <a:lnTo>
                      <a:pt x="218" y="174"/>
                    </a:lnTo>
                    <a:lnTo>
                      <a:pt x="237" y="162"/>
                    </a:lnTo>
                    <a:lnTo>
                      <a:pt x="258" y="151"/>
                    </a:lnTo>
                    <a:lnTo>
                      <a:pt x="279" y="139"/>
                    </a:lnTo>
                    <a:lnTo>
                      <a:pt x="301" y="128"/>
                    </a:lnTo>
                    <a:lnTo>
                      <a:pt x="324" y="119"/>
                    </a:lnTo>
                    <a:lnTo>
                      <a:pt x="348" y="109"/>
                    </a:lnTo>
                    <a:lnTo>
                      <a:pt x="373" y="100"/>
                    </a:lnTo>
                    <a:lnTo>
                      <a:pt x="400" y="91"/>
                    </a:lnTo>
                    <a:lnTo>
                      <a:pt x="427" y="84"/>
                    </a:lnTo>
                    <a:lnTo>
                      <a:pt x="454" y="77"/>
                    </a:lnTo>
                    <a:lnTo>
                      <a:pt x="483" y="71"/>
                    </a:lnTo>
                    <a:lnTo>
                      <a:pt x="512" y="64"/>
                    </a:lnTo>
                    <a:lnTo>
                      <a:pt x="541" y="59"/>
                    </a:lnTo>
                    <a:lnTo>
                      <a:pt x="572" y="56"/>
                    </a:lnTo>
                    <a:lnTo>
                      <a:pt x="602" y="52"/>
                    </a:lnTo>
                    <a:lnTo>
                      <a:pt x="634" y="49"/>
                    </a:lnTo>
                    <a:lnTo>
                      <a:pt x="666" y="47"/>
                    </a:lnTo>
                    <a:lnTo>
                      <a:pt x="699" y="45"/>
                    </a:lnTo>
                    <a:lnTo>
                      <a:pt x="732" y="45"/>
                    </a:lnTo>
                    <a:lnTo>
                      <a:pt x="732" y="45"/>
                    </a:lnTo>
                    <a:lnTo>
                      <a:pt x="765" y="45"/>
                    </a:lnTo>
                    <a:lnTo>
                      <a:pt x="798" y="47"/>
                    </a:lnTo>
                    <a:lnTo>
                      <a:pt x="830" y="49"/>
                    </a:lnTo>
                    <a:lnTo>
                      <a:pt x="862" y="52"/>
                    </a:lnTo>
                    <a:lnTo>
                      <a:pt x="892" y="56"/>
                    </a:lnTo>
                    <a:lnTo>
                      <a:pt x="923" y="59"/>
                    </a:lnTo>
                    <a:lnTo>
                      <a:pt x="952" y="64"/>
                    </a:lnTo>
                    <a:lnTo>
                      <a:pt x="981" y="71"/>
                    </a:lnTo>
                    <a:lnTo>
                      <a:pt x="1010" y="77"/>
                    </a:lnTo>
                    <a:lnTo>
                      <a:pt x="1037" y="84"/>
                    </a:lnTo>
                    <a:lnTo>
                      <a:pt x="1064" y="91"/>
                    </a:lnTo>
                    <a:lnTo>
                      <a:pt x="1091" y="100"/>
                    </a:lnTo>
                    <a:lnTo>
                      <a:pt x="1116" y="109"/>
                    </a:lnTo>
                    <a:lnTo>
                      <a:pt x="1140" y="119"/>
                    </a:lnTo>
                    <a:lnTo>
                      <a:pt x="1163" y="128"/>
                    </a:lnTo>
                    <a:lnTo>
                      <a:pt x="1185" y="139"/>
                    </a:lnTo>
                    <a:lnTo>
                      <a:pt x="1206" y="151"/>
                    </a:lnTo>
                    <a:lnTo>
                      <a:pt x="1227" y="162"/>
                    </a:lnTo>
                    <a:lnTo>
                      <a:pt x="1246" y="174"/>
                    </a:lnTo>
                    <a:lnTo>
                      <a:pt x="1263" y="187"/>
                    </a:lnTo>
                    <a:lnTo>
                      <a:pt x="1280" y="199"/>
                    </a:lnTo>
                    <a:lnTo>
                      <a:pt x="1295" y="213"/>
                    </a:lnTo>
                    <a:lnTo>
                      <a:pt x="1309" y="227"/>
                    </a:lnTo>
                    <a:lnTo>
                      <a:pt x="1322" y="241"/>
                    </a:lnTo>
                    <a:lnTo>
                      <a:pt x="1333" y="255"/>
                    </a:lnTo>
                    <a:lnTo>
                      <a:pt x="1344" y="270"/>
                    </a:lnTo>
                    <a:lnTo>
                      <a:pt x="1352" y="286"/>
                    </a:lnTo>
                    <a:lnTo>
                      <a:pt x="1360" y="301"/>
                    </a:lnTo>
                    <a:lnTo>
                      <a:pt x="1365" y="317"/>
                    </a:lnTo>
                    <a:lnTo>
                      <a:pt x="1369" y="333"/>
                    </a:lnTo>
                    <a:lnTo>
                      <a:pt x="1372" y="349"/>
                    </a:lnTo>
                    <a:lnTo>
                      <a:pt x="1373" y="366"/>
                    </a:lnTo>
                    <a:lnTo>
                      <a:pt x="1464" y="366"/>
                    </a:lnTo>
                    <a:close/>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48" name="Freeform 15"/>
              <p:cNvSpPr>
                <a:spLocks/>
              </p:cNvSpPr>
              <p:nvPr/>
            </p:nvSpPr>
            <p:spPr bwMode="auto">
              <a:xfrm>
                <a:off x="1343" y="1872"/>
                <a:ext cx="1282" cy="1053"/>
              </a:xfrm>
              <a:custGeom>
                <a:avLst/>
                <a:gdLst>
                  <a:gd name="T0" fmla="*/ 1281 w 1282"/>
                  <a:gd name="T1" fmla="*/ 1036 h 1053"/>
                  <a:gd name="T2" fmla="*/ 1269 w 1282"/>
                  <a:gd name="T3" fmla="*/ 988 h 1053"/>
                  <a:gd name="T4" fmla="*/ 1242 w 1282"/>
                  <a:gd name="T5" fmla="*/ 942 h 1053"/>
                  <a:gd name="T6" fmla="*/ 1204 w 1282"/>
                  <a:gd name="T7" fmla="*/ 900 h 1053"/>
                  <a:gd name="T8" fmla="*/ 1155 w 1282"/>
                  <a:gd name="T9" fmla="*/ 861 h 1053"/>
                  <a:gd name="T10" fmla="*/ 1094 w 1282"/>
                  <a:gd name="T11" fmla="*/ 827 h 1053"/>
                  <a:gd name="T12" fmla="*/ 1025 w 1282"/>
                  <a:gd name="T13" fmla="*/ 796 h 1053"/>
                  <a:gd name="T14" fmla="*/ 946 w 1282"/>
                  <a:gd name="T15" fmla="*/ 771 h 1053"/>
                  <a:gd name="T16" fmla="*/ 861 w 1282"/>
                  <a:gd name="T17" fmla="*/ 752 h 1053"/>
                  <a:gd name="T18" fmla="*/ 771 w 1282"/>
                  <a:gd name="T19" fmla="*/ 739 h 1053"/>
                  <a:gd name="T20" fmla="*/ 674 w 1282"/>
                  <a:gd name="T21" fmla="*/ 733 h 1053"/>
                  <a:gd name="T22" fmla="*/ 608 w 1282"/>
                  <a:gd name="T23" fmla="*/ 733 h 1053"/>
                  <a:gd name="T24" fmla="*/ 511 w 1282"/>
                  <a:gd name="T25" fmla="*/ 739 h 1053"/>
                  <a:gd name="T26" fmla="*/ 421 w 1282"/>
                  <a:gd name="T27" fmla="*/ 752 h 1053"/>
                  <a:gd name="T28" fmla="*/ 336 w 1282"/>
                  <a:gd name="T29" fmla="*/ 771 h 1053"/>
                  <a:gd name="T30" fmla="*/ 257 w 1282"/>
                  <a:gd name="T31" fmla="*/ 796 h 1053"/>
                  <a:gd name="T32" fmla="*/ 188 w 1282"/>
                  <a:gd name="T33" fmla="*/ 827 h 1053"/>
                  <a:gd name="T34" fmla="*/ 127 w 1282"/>
                  <a:gd name="T35" fmla="*/ 861 h 1053"/>
                  <a:gd name="T36" fmla="*/ 78 w 1282"/>
                  <a:gd name="T37" fmla="*/ 900 h 1053"/>
                  <a:gd name="T38" fmla="*/ 40 w 1282"/>
                  <a:gd name="T39" fmla="*/ 942 h 1053"/>
                  <a:gd name="T40" fmla="*/ 13 w 1282"/>
                  <a:gd name="T41" fmla="*/ 988 h 1053"/>
                  <a:gd name="T42" fmla="*/ 1 w 1282"/>
                  <a:gd name="T43" fmla="*/ 1036 h 1053"/>
                  <a:gd name="T44" fmla="*/ 0 w 1282"/>
                  <a:gd name="T45" fmla="*/ 321 h 1053"/>
                  <a:gd name="T46" fmla="*/ 8 w 1282"/>
                  <a:gd name="T47" fmla="*/ 272 h 1053"/>
                  <a:gd name="T48" fmla="*/ 29 w 1282"/>
                  <a:gd name="T49" fmla="*/ 225 h 1053"/>
                  <a:gd name="T50" fmla="*/ 64 w 1282"/>
                  <a:gd name="T51" fmla="*/ 182 h 1053"/>
                  <a:gd name="T52" fmla="*/ 110 w 1282"/>
                  <a:gd name="T53" fmla="*/ 142 h 1053"/>
                  <a:gd name="T54" fmla="*/ 167 w 1282"/>
                  <a:gd name="T55" fmla="*/ 106 h 1053"/>
                  <a:gd name="T56" fmla="*/ 233 w 1282"/>
                  <a:gd name="T57" fmla="*/ 74 h 1053"/>
                  <a:gd name="T58" fmla="*/ 309 w 1282"/>
                  <a:gd name="T59" fmla="*/ 46 h 1053"/>
                  <a:gd name="T60" fmla="*/ 392 w 1282"/>
                  <a:gd name="T61" fmla="*/ 26 h 1053"/>
                  <a:gd name="T62" fmla="*/ 481 w 1282"/>
                  <a:gd name="T63" fmla="*/ 11 h 1053"/>
                  <a:gd name="T64" fmla="*/ 575 w 1282"/>
                  <a:gd name="T65" fmla="*/ 2 h 1053"/>
                  <a:gd name="T66" fmla="*/ 641 w 1282"/>
                  <a:gd name="T67" fmla="*/ 0 h 1053"/>
                  <a:gd name="T68" fmla="*/ 739 w 1282"/>
                  <a:gd name="T69" fmla="*/ 4 h 1053"/>
                  <a:gd name="T70" fmla="*/ 832 w 1282"/>
                  <a:gd name="T71" fmla="*/ 14 h 1053"/>
                  <a:gd name="T72" fmla="*/ 919 w 1282"/>
                  <a:gd name="T73" fmla="*/ 32 h 1053"/>
                  <a:gd name="T74" fmla="*/ 1000 w 1282"/>
                  <a:gd name="T75" fmla="*/ 55 h 1053"/>
                  <a:gd name="T76" fmla="*/ 1072 w 1282"/>
                  <a:gd name="T77" fmla="*/ 83 h 1053"/>
                  <a:gd name="T78" fmla="*/ 1136 w 1282"/>
                  <a:gd name="T79" fmla="*/ 117 h 1053"/>
                  <a:gd name="T80" fmla="*/ 1189 w 1282"/>
                  <a:gd name="T81" fmla="*/ 154 h 1053"/>
                  <a:gd name="T82" fmla="*/ 1231 w 1282"/>
                  <a:gd name="T83" fmla="*/ 196 h 1053"/>
                  <a:gd name="T84" fmla="*/ 1261 w 1282"/>
                  <a:gd name="T85" fmla="*/ 241 h 1053"/>
                  <a:gd name="T86" fmla="*/ 1278 w 1282"/>
                  <a:gd name="T87" fmla="*/ 288 h 1053"/>
                  <a:gd name="T88" fmla="*/ 1282 w 1282"/>
                  <a:gd name="T89" fmla="*/ 1053 h 10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282" h="1053">
                    <a:moveTo>
                      <a:pt x="1282" y="1053"/>
                    </a:moveTo>
                    <a:lnTo>
                      <a:pt x="1282" y="1053"/>
                    </a:lnTo>
                    <a:lnTo>
                      <a:pt x="1281" y="1036"/>
                    </a:lnTo>
                    <a:lnTo>
                      <a:pt x="1278" y="1020"/>
                    </a:lnTo>
                    <a:lnTo>
                      <a:pt x="1274" y="1005"/>
                    </a:lnTo>
                    <a:lnTo>
                      <a:pt x="1269" y="988"/>
                    </a:lnTo>
                    <a:lnTo>
                      <a:pt x="1261" y="973"/>
                    </a:lnTo>
                    <a:lnTo>
                      <a:pt x="1253" y="958"/>
                    </a:lnTo>
                    <a:lnTo>
                      <a:pt x="1242" y="942"/>
                    </a:lnTo>
                    <a:lnTo>
                      <a:pt x="1231" y="928"/>
                    </a:lnTo>
                    <a:lnTo>
                      <a:pt x="1218" y="914"/>
                    </a:lnTo>
                    <a:lnTo>
                      <a:pt x="1204" y="900"/>
                    </a:lnTo>
                    <a:lnTo>
                      <a:pt x="1189" y="886"/>
                    </a:lnTo>
                    <a:lnTo>
                      <a:pt x="1172" y="874"/>
                    </a:lnTo>
                    <a:lnTo>
                      <a:pt x="1155" y="861"/>
                    </a:lnTo>
                    <a:lnTo>
                      <a:pt x="1136" y="849"/>
                    </a:lnTo>
                    <a:lnTo>
                      <a:pt x="1115" y="838"/>
                    </a:lnTo>
                    <a:lnTo>
                      <a:pt x="1094" y="827"/>
                    </a:lnTo>
                    <a:lnTo>
                      <a:pt x="1072" y="815"/>
                    </a:lnTo>
                    <a:lnTo>
                      <a:pt x="1049" y="806"/>
                    </a:lnTo>
                    <a:lnTo>
                      <a:pt x="1025" y="796"/>
                    </a:lnTo>
                    <a:lnTo>
                      <a:pt x="1000" y="787"/>
                    </a:lnTo>
                    <a:lnTo>
                      <a:pt x="973" y="778"/>
                    </a:lnTo>
                    <a:lnTo>
                      <a:pt x="946" y="771"/>
                    </a:lnTo>
                    <a:lnTo>
                      <a:pt x="919" y="764"/>
                    </a:lnTo>
                    <a:lnTo>
                      <a:pt x="890" y="758"/>
                    </a:lnTo>
                    <a:lnTo>
                      <a:pt x="861" y="752"/>
                    </a:lnTo>
                    <a:lnTo>
                      <a:pt x="832" y="747"/>
                    </a:lnTo>
                    <a:lnTo>
                      <a:pt x="801" y="743"/>
                    </a:lnTo>
                    <a:lnTo>
                      <a:pt x="771" y="739"/>
                    </a:lnTo>
                    <a:lnTo>
                      <a:pt x="739" y="736"/>
                    </a:lnTo>
                    <a:lnTo>
                      <a:pt x="707" y="734"/>
                    </a:lnTo>
                    <a:lnTo>
                      <a:pt x="674" y="733"/>
                    </a:lnTo>
                    <a:lnTo>
                      <a:pt x="641" y="733"/>
                    </a:lnTo>
                    <a:lnTo>
                      <a:pt x="641" y="733"/>
                    </a:lnTo>
                    <a:lnTo>
                      <a:pt x="608" y="733"/>
                    </a:lnTo>
                    <a:lnTo>
                      <a:pt x="575" y="734"/>
                    </a:lnTo>
                    <a:lnTo>
                      <a:pt x="543" y="736"/>
                    </a:lnTo>
                    <a:lnTo>
                      <a:pt x="511" y="739"/>
                    </a:lnTo>
                    <a:lnTo>
                      <a:pt x="481" y="743"/>
                    </a:lnTo>
                    <a:lnTo>
                      <a:pt x="450" y="747"/>
                    </a:lnTo>
                    <a:lnTo>
                      <a:pt x="421" y="752"/>
                    </a:lnTo>
                    <a:lnTo>
                      <a:pt x="392" y="758"/>
                    </a:lnTo>
                    <a:lnTo>
                      <a:pt x="363" y="764"/>
                    </a:lnTo>
                    <a:lnTo>
                      <a:pt x="336" y="771"/>
                    </a:lnTo>
                    <a:lnTo>
                      <a:pt x="309" y="778"/>
                    </a:lnTo>
                    <a:lnTo>
                      <a:pt x="282" y="787"/>
                    </a:lnTo>
                    <a:lnTo>
                      <a:pt x="257" y="796"/>
                    </a:lnTo>
                    <a:lnTo>
                      <a:pt x="233" y="806"/>
                    </a:lnTo>
                    <a:lnTo>
                      <a:pt x="210" y="815"/>
                    </a:lnTo>
                    <a:lnTo>
                      <a:pt x="188" y="827"/>
                    </a:lnTo>
                    <a:lnTo>
                      <a:pt x="167" y="838"/>
                    </a:lnTo>
                    <a:lnTo>
                      <a:pt x="146" y="849"/>
                    </a:lnTo>
                    <a:lnTo>
                      <a:pt x="127" y="861"/>
                    </a:lnTo>
                    <a:lnTo>
                      <a:pt x="110" y="874"/>
                    </a:lnTo>
                    <a:lnTo>
                      <a:pt x="93" y="886"/>
                    </a:lnTo>
                    <a:lnTo>
                      <a:pt x="78" y="900"/>
                    </a:lnTo>
                    <a:lnTo>
                      <a:pt x="64" y="914"/>
                    </a:lnTo>
                    <a:lnTo>
                      <a:pt x="51" y="928"/>
                    </a:lnTo>
                    <a:lnTo>
                      <a:pt x="40" y="942"/>
                    </a:lnTo>
                    <a:lnTo>
                      <a:pt x="29" y="958"/>
                    </a:lnTo>
                    <a:lnTo>
                      <a:pt x="21" y="973"/>
                    </a:lnTo>
                    <a:lnTo>
                      <a:pt x="13" y="988"/>
                    </a:lnTo>
                    <a:lnTo>
                      <a:pt x="8" y="1005"/>
                    </a:lnTo>
                    <a:lnTo>
                      <a:pt x="4" y="1020"/>
                    </a:lnTo>
                    <a:lnTo>
                      <a:pt x="1" y="1036"/>
                    </a:lnTo>
                    <a:lnTo>
                      <a:pt x="0" y="1053"/>
                    </a:lnTo>
                    <a:lnTo>
                      <a:pt x="0" y="321"/>
                    </a:lnTo>
                    <a:lnTo>
                      <a:pt x="0" y="321"/>
                    </a:lnTo>
                    <a:lnTo>
                      <a:pt x="1" y="304"/>
                    </a:lnTo>
                    <a:lnTo>
                      <a:pt x="4" y="288"/>
                    </a:lnTo>
                    <a:lnTo>
                      <a:pt x="8" y="272"/>
                    </a:lnTo>
                    <a:lnTo>
                      <a:pt x="13" y="256"/>
                    </a:lnTo>
                    <a:lnTo>
                      <a:pt x="21" y="241"/>
                    </a:lnTo>
                    <a:lnTo>
                      <a:pt x="29" y="225"/>
                    </a:lnTo>
                    <a:lnTo>
                      <a:pt x="40" y="210"/>
                    </a:lnTo>
                    <a:lnTo>
                      <a:pt x="51" y="196"/>
                    </a:lnTo>
                    <a:lnTo>
                      <a:pt x="64" y="182"/>
                    </a:lnTo>
                    <a:lnTo>
                      <a:pt x="78" y="168"/>
                    </a:lnTo>
                    <a:lnTo>
                      <a:pt x="93" y="154"/>
                    </a:lnTo>
                    <a:lnTo>
                      <a:pt x="110" y="142"/>
                    </a:lnTo>
                    <a:lnTo>
                      <a:pt x="127" y="129"/>
                    </a:lnTo>
                    <a:lnTo>
                      <a:pt x="146" y="117"/>
                    </a:lnTo>
                    <a:lnTo>
                      <a:pt x="167" y="106"/>
                    </a:lnTo>
                    <a:lnTo>
                      <a:pt x="188" y="94"/>
                    </a:lnTo>
                    <a:lnTo>
                      <a:pt x="210" y="83"/>
                    </a:lnTo>
                    <a:lnTo>
                      <a:pt x="233" y="74"/>
                    </a:lnTo>
                    <a:lnTo>
                      <a:pt x="257" y="64"/>
                    </a:lnTo>
                    <a:lnTo>
                      <a:pt x="282" y="55"/>
                    </a:lnTo>
                    <a:lnTo>
                      <a:pt x="309" y="46"/>
                    </a:lnTo>
                    <a:lnTo>
                      <a:pt x="336" y="39"/>
                    </a:lnTo>
                    <a:lnTo>
                      <a:pt x="363" y="32"/>
                    </a:lnTo>
                    <a:lnTo>
                      <a:pt x="392" y="26"/>
                    </a:lnTo>
                    <a:lnTo>
                      <a:pt x="421" y="19"/>
                    </a:lnTo>
                    <a:lnTo>
                      <a:pt x="450" y="14"/>
                    </a:lnTo>
                    <a:lnTo>
                      <a:pt x="481" y="11"/>
                    </a:lnTo>
                    <a:lnTo>
                      <a:pt x="511" y="7"/>
                    </a:lnTo>
                    <a:lnTo>
                      <a:pt x="543" y="4"/>
                    </a:lnTo>
                    <a:lnTo>
                      <a:pt x="575" y="2"/>
                    </a:lnTo>
                    <a:lnTo>
                      <a:pt x="608" y="0"/>
                    </a:lnTo>
                    <a:lnTo>
                      <a:pt x="641" y="0"/>
                    </a:lnTo>
                    <a:lnTo>
                      <a:pt x="641" y="0"/>
                    </a:lnTo>
                    <a:lnTo>
                      <a:pt x="674" y="0"/>
                    </a:lnTo>
                    <a:lnTo>
                      <a:pt x="707" y="2"/>
                    </a:lnTo>
                    <a:lnTo>
                      <a:pt x="739" y="4"/>
                    </a:lnTo>
                    <a:lnTo>
                      <a:pt x="771" y="7"/>
                    </a:lnTo>
                    <a:lnTo>
                      <a:pt x="801" y="11"/>
                    </a:lnTo>
                    <a:lnTo>
                      <a:pt x="832" y="14"/>
                    </a:lnTo>
                    <a:lnTo>
                      <a:pt x="861" y="19"/>
                    </a:lnTo>
                    <a:lnTo>
                      <a:pt x="890" y="26"/>
                    </a:lnTo>
                    <a:lnTo>
                      <a:pt x="919" y="32"/>
                    </a:lnTo>
                    <a:lnTo>
                      <a:pt x="946" y="39"/>
                    </a:lnTo>
                    <a:lnTo>
                      <a:pt x="973" y="46"/>
                    </a:lnTo>
                    <a:lnTo>
                      <a:pt x="1000" y="55"/>
                    </a:lnTo>
                    <a:lnTo>
                      <a:pt x="1025" y="64"/>
                    </a:lnTo>
                    <a:lnTo>
                      <a:pt x="1049" y="74"/>
                    </a:lnTo>
                    <a:lnTo>
                      <a:pt x="1072" y="83"/>
                    </a:lnTo>
                    <a:lnTo>
                      <a:pt x="1094" y="94"/>
                    </a:lnTo>
                    <a:lnTo>
                      <a:pt x="1115" y="106"/>
                    </a:lnTo>
                    <a:lnTo>
                      <a:pt x="1136" y="117"/>
                    </a:lnTo>
                    <a:lnTo>
                      <a:pt x="1155" y="129"/>
                    </a:lnTo>
                    <a:lnTo>
                      <a:pt x="1172" y="142"/>
                    </a:lnTo>
                    <a:lnTo>
                      <a:pt x="1189" y="154"/>
                    </a:lnTo>
                    <a:lnTo>
                      <a:pt x="1204" y="168"/>
                    </a:lnTo>
                    <a:lnTo>
                      <a:pt x="1218" y="182"/>
                    </a:lnTo>
                    <a:lnTo>
                      <a:pt x="1231" y="196"/>
                    </a:lnTo>
                    <a:lnTo>
                      <a:pt x="1242" y="210"/>
                    </a:lnTo>
                    <a:lnTo>
                      <a:pt x="1253" y="225"/>
                    </a:lnTo>
                    <a:lnTo>
                      <a:pt x="1261" y="241"/>
                    </a:lnTo>
                    <a:lnTo>
                      <a:pt x="1269" y="256"/>
                    </a:lnTo>
                    <a:lnTo>
                      <a:pt x="1274" y="272"/>
                    </a:lnTo>
                    <a:lnTo>
                      <a:pt x="1278" y="288"/>
                    </a:lnTo>
                    <a:lnTo>
                      <a:pt x="1281" y="304"/>
                    </a:lnTo>
                    <a:lnTo>
                      <a:pt x="1282" y="321"/>
                    </a:lnTo>
                    <a:lnTo>
                      <a:pt x="1282" y="1053"/>
                    </a:lnTo>
                    <a:close/>
                  </a:path>
                </a:pathLst>
              </a:custGeom>
              <a:solidFill>
                <a:srgbClr val="5F5F5F"/>
              </a:solidFill>
              <a:ln>
                <a:noFill/>
              </a:ln>
              <a:extLst>
                <a:ext uri="{91240B29-F687-4F45-9708-019B960494DF}">
                  <a14:hiddenLine xmlns:a14="http://schemas.microsoft.com/office/drawing/2010/main" w="8001">
                    <a:solidFill>
                      <a:srgbClr val="000000"/>
                    </a:solidFill>
                    <a:prstDash val="solid"/>
                    <a:round/>
                    <a:headEnd/>
                    <a:tailEnd/>
                  </a14:hiddenLine>
                </a:ext>
              </a:extLst>
            </p:spPr>
            <p:txBody>
              <a:bodyPr/>
              <a:lstStyle/>
              <a:p>
                <a:endParaRPr lang="zh-CN" altLang="en-US"/>
              </a:p>
            </p:txBody>
          </p:sp>
        </p:grpSp>
        <p:grpSp>
          <p:nvGrpSpPr>
            <p:cNvPr id="32" name="Group 16"/>
            <p:cNvGrpSpPr>
              <a:grpSpLocks/>
            </p:cNvGrpSpPr>
            <p:nvPr/>
          </p:nvGrpSpPr>
          <p:grpSpPr bwMode="auto">
            <a:xfrm>
              <a:off x="1949450" y="1638573"/>
              <a:ext cx="1743075" cy="2179638"/>
              <a:chOff x="1435" y="1552"/>
              <a:chExt cx="1098" cy="1373"/>
            </a:xfrm>
          </p:grpSpPr>
          <p:sp>
            <p:nvSpPr>
              <p:cNvPr id="45" name="Freeform 17"/>
              <p:cNvSpPr>
                <a:spLocks/>
              </p:cNvSpPr>
              <p:nvPr/>
            </p:nvSpPr>
            <p:spPr bwMode="auto">
              <a:xfrm>
                <a:off x="1435" y="1552"/>
                <a:ext cx="1098" cy="275"/>
              </a:xfrm>
              <a:custGeom>
                <a:avLst/>
                <a:gdLst>
                  <a:gd name="T0" fmla="*/ 1098 w 1098"/>
                  <a:gd name="T1" fmla="*/ 275 h 275"/>
                  <a:gd name="T2" fmla="*/ 1096 w 1098"/>
                  <a:gd name="T3" fmla="*/ 247 h 275"/>
                  <a:gd name="T4" fmla="*/ 1087 w 1098"/>
                  <a:gd name="T5" fmla="*/ 219 h 275"/>
                  <a:gd name="T6" fmla="*/ 1074 w 1098"/>
                  <a:gd name="T7" fmla="*/ 193 h 275"/>
                  <a:gd name="T8" fmla="*/ 1055 w 1098"/>
                  <a:gd name="T9" fmla="*/ 168 h 275"/>
                  <a:gd name="T10" fmla="*/ 1032 w 1098"/>
                  <a:gd name="T11" fmla="*/ 144 h 275"/>
                  <a:gd name="T12" fmla="*/ 1004 w 1098"/>
                  <a:gd name="T13" fmla="*/ 121 h 275"/>
                  <a:gd name="T14" fmla="*/ 972 w 1098"/>
                  <a:gd name="T15" fmla="*/ 101 h 275"/>
                  <a:gd name="T16" fmla="*/ 937 w 1098"/>
                  <a:gd name="T17" fmla="*/ 80 h 275"/>
                  <a:gd name="T18" fmla="*/ 899 w 1098"/>
                  <a:gd name="T19" fmla="*/ 62 h 275"/>
                  <a:gd name="T20" fmla="*/ 811 w 1098"/>
                  <a:gd name="T21" fmla="*/ 33 h 275"/>
                  <a:gd name="T22" fmla="*/ 712 w 1098"/>
                  <a:gd name="T23" fmla="*/ 13 h 275"/>
                  <a:gd name="T24" fmla="*/ 605 w 1098"/>
                  <a:gd name="T25" fmla="*/ 1 h 275"/>
                  <a:gd name="T26" fmla="*/ 549 w 1098"/>
                  <a:gd name="T27" fmla="*/ 0 h 275"/>
                  <a:gd name="T28" fmla="*/ 438 w 1098"/>
                  <a:gd name="T29" fmla="*/ 5 h 275"/>
                  <a:gd name="T30" fmla="*/ 335 w 1098"/>
                  <a:gd name="T31" fmla="*/ 22 h 275"/>
                  <a:gd name="T32" fmla="*/ 241 w 1098"/>
                  <a:gd name="T33" fmla="*/ 47 h 275"/>
                  <a:gd name="T34" fmla="*/ 180 w 1098"/>
                  <a:gd name="T35" fmla="*/ 71 h 275"/>
                  <a:gd name="T36" fmla="*/ 142 w 1098"/>
                  <a:gd name="T37" fmla="*/ 90 h 275"/>
                  <a:gd name="T38" fmla="*/ 109 w 1098"/>
                  <a:gd name="T39" fmla="*/ 111 h 275"/>
                  <a:gd name="T40" fmla="*/ 80 w 1098"/>
                  <a:gd name="T41" fmla="*/ 132 h 275"/>
                  <a:gd name="T42" fmla="*/ 54 w 1098"/>
                  <a:gd name="T43" fmla="*/ 155 h 275"/>
                  <a:gd name="T44" fmla="*/ 33 w 1098"/>
                  <a:gd name="T45" fmla="*/ 181 h 275"/>
                  <a:gd name="T46" fmla="*/ 18 w 1098"/>
                  <a:gd name="T47" fmla="*/ 206 h 275"/>
                  <a:gd name="T48" fmla="*/ 6 w 1098"/>
                  <a:gd name="T49" fmla="*/ 233 h 275"/>
                  <a:gd name="T50" fmla="*/ 1 w 1098"/>
                  <a:gd name="T51" fmla="*/ 261 h 275"/>
                  <a:gd name="T52" fmla="*/ 91 w 1098"/>
                  <a:gd name="T53" fmla="*/ 275 h 275"/>
                  <a:gd name="T54" fmla="*/ 91 w 1098"/>
                  <a:gd name="T55" fmla="*/ 263 h 275"/>
                  <a:gd name="T56" fmla="*/ 96 w 1098"/>
                  <a:gd name="T57" fmla="*/ 240 h 275"/>
                  <a:gd name="T58" fmla="*/ 105 w 1098"/>
                  <a:gd name="T59" fmla="*/ 217 h 275"/>
                  <a:gd name="T60" fmla="*/ 119 w 1098"/>
                  <a:gd name="T61" fmla="*/ 196 h 275"/>
                  <a:gd name="T62" fmla="*/ 136 w 1098"/>
                  <a:gd name="T63" fmla="*/ 176 h 275"/>
                  <a:gd name="T64" fmla="*/ 157 w 1098"/>
                  <a:gd name="T65" fmla="*/ 156 h 275"/>
                  <a:gd name="T66" fmla="*/ 196 w 1098"/>
                  <a:gd name="T67" fmla="*/ 130 h 275"/>
                  <a:gd name="T68" fmla="*/ 258 w 1098"/>
                  <a:gd name="T69" fmla="*/ 98 h 275"/>
                  <a:gd name="T70" fmla="*/ 330 w 1098"/>
                  <a:gd name="T71" fmla="*/ 74 h 275"/>
                  <a:gd name="T72" fmla="*/ 413 w 1098"/>
                  <a:gd name="T73" fmla="*/ 56 h 275"/>
                  <a:gd name="T74" fmla="*/ 502 w 1098"/>
                  <a:gd name="T75" fmla="*/ 47 h 275"/>
                  <a:gd name="T76" fmla="*/ 549 w 1098"/>
                  <a:gd name="T77" fmla="*/ 46 h 275"/>
                  <a:gd name="T78" fmla="*/ 642 w 1098"/>
                  <a:gd name="T79" fmla="*/ 51 h 275"/>
                  <a:gd name="T80" fmla="*/ 727 w 1098"/>
                  <a:gd name="T81" fmla="*/ 64 h 275"/>
                  <a:gd name="T82" fmla="*/ 805 w 1098"/>
                  <a:gd name="T83" fmla="*/ 85 h 275"/>
                  <a:gd name="T84" fmla="*/ 873 w 1098"/>
                  <a:gd name="T85" fmla="*/ 113 h 275"/>
                  <a:gd name="T86" fmla="*/ 929 w 1098"/>
                  <a:gd name="T87" fmla="*/ 146 h 275"/>
                  <a:gd name="T88" fmla="*/ 952 w 1098"/>
                  <a:gd name="T89" fmla="*/ 165 h 275"/>
                  <a:gd name="T90" fmla="*/ 971 w 1098"/>
                  <a:gd name="T91" fmla="*/ 186 h 275"/>
                  <a:gd name="T92" fmla="*/ 986 w 1098"/>
                  <a:gd name="T93" fmla="*/ 206 h 275"/>
                  <a:gd name="T94" fmla="*/ 998 w 1098"/>
                  <a:gd name="T95" fmla="*/ 229 h 275"/>
                  <a:gd name="T96" fmla="*/ 1004 w 1098"/>
                  <a:gd name="T97" fmla="*/ 252 h 275"/>
                  <a:gd name="T98" fmla="*/ 1007 w 1098"/>
                  <a:gd name="T99" fmla="*/ 275 h 2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098" h="275">
                    <a:moveTo>
                      <a:pt x="1098" y="275"/>
                    </a:moveTo>
                    <a:lnTo>
                      <a:pt x="1098" y="275"/>
                    </a:lnTo>
                    <a:lnTo>
                      <a:pt x="1097" y="261"/>
                    </a:lnTo>
                    <a:lnTo>
                      <a:pt x="1096" y="247"/>
                    </a:lnTo>
                    <a:lnTo>
                      <a:pt x="1092" y="233"/>
                    </a:lnTo>
                    <a:lnTo>
                      <a:pt x="1087" y="219"/>
                    </a:lnTo>
                    <a:lnTo>
                      <a:pt x="1080" y="206"/>
                    </a:lnTo>
                    <a:lnTo>
                      <a:pt x="1074" y="193"/>
                    </a:lnTo>
                    <a:lnTo>
                      <a:pt x="1065" y="181"/>
                    </a:lnTo>
                    <a:lnTo>
                      <a:pt x="1055" y="168"/>
                    </a:lnTo>
                    <a:lnTo>
                      <a:pt x="1044" y="155"/>
                    </a:lnTo>
                    <a:lnTo>
                      <a:pt x="1032" y="144"/>
                    </a:lnTo>
                    <a:lnTo>
                      <a:pt x="1018" y="132"/>
                    </a:lnTo>
                    <a:lnTo>
                      <a:pt x="1004" y="121"/>
                    </a:lnTo>
                    <a:lnTo>
                      <a:pt x="989" y="111"/>
                    </a:lnTo>
                    <a:lnTo>
                      <a:pt x="972" y="101"/>
                    </a:lnTo>
                    <a:lnTo>
                      <a:pt x="956" y="90"/>
                    </a:lnTo>
                    <a:lnTo>
                      <a:pt x="937" y="80"/>
                    </a:lnTo>
                    <a:lnTo>
                      <a:pt x="918" y="71"/>
                    </a:lnTo>
                    <a:lnTo>
                      <a:pt x="899" y="62"/>
                    </a:lnTo>
                    <a:lnTo>
                      <a:pt x="857" y="47"/>
                    </a:lnTo>
                    <a:lnTo>
                      <a:pt x="811" y="33"/>
                    </a:lnTo>
                    <a:lnTo>
                      <a:pt x="763" y="22"/>
                    </a:lnTo>
                    <a:lnTo>
                      <a:pt x="712" y="13"/>
                    </a:lnTo>
                    <a:lnTo>
                      <a:pt x="660" y="5"/>
                    </a:lnTo>
                    <a:lnTo>
                      <a:pt x="605" y="1"/>
                    </a:lnTo>
                    <a:lnTo>
                      <a:pt x="549" y="0"/>
                    </a:lnTo>
                    <a:lnTo>
                      <a:pt x="549" y="0"/>
                    </a:lnTo>
                    <a:lnTo>
                      <a:pt x="493" y="1"/>
                    </a:lnTo>
                    <a:lnTo>
                      <a:pt x="438" y="5"/>
                    </a:lnTo>
                    <a:lnTo>
                      <a:pt x="386" y="13"/>
                    </a:lnTo>
                    <a:lnTo>
                      <a:pt x="335" y="22"/>
                    </a:lnTo>
                    <a:lnTo>
                      <a:pt x="287" y="33"/>
                    </a:lnTo>
                    <a:lnTo>
                      <a:pt x="241" y="47"/>
                    </a:lnTo>
                    <a:lnTo>
                      <a:pt x="199" y="62"/>
                    </a:lnTo>
                    <a:lnTo>
                      <a:pt x="180" y="71"/>
                    </a:lnTo>
                    <a:lnTo>
                      <a:pt x="161" y="80"/>
                    </a:lnTo>
                    <a:lnTo>
                      <a:pt x="142" y="90"/>
                    </a:lnTo>
                    <a:lnTo>
                      <a:pt x="126" y="101"/>
                    </a:lnTo>
                    <a:lnTo>
                      <a:pt x="109" y="111"/>
                    </a:lnTo>
                    <a:lnTo>
                      <a:pt x="94" y="121"/>
                    </a:lnTo>
                    <a:lnTo>
                      <a:pt x="80" y="132"/>
                    </a:lnTo>
                    <a:lnTo>
                      <a:pt x="66" y="144"/>
                    </a:lnTo>
                    <a:lnTo>
                      <a:pt x="54" y="155"/>
                    </a:lnTo>
                    <a:lnTo>
                      <a:pt x="43" y="168"/>
                    </a:lnTo>
                    <a:lnTo>
                      <a:pt x="33" y="181"/>
                    </a:lnTo>
                    <a:lnTo>
                      <a:pt x="24" y="193"/>
                    </a:lnTo>
                    <a:lnTo>
                      <a:pt x="18" y="206"/>
                    </a:lnTo>
                    <a:lnTo>
                      <a:pt x="11" y="219"/>
                    </a:lnTo>
                    <a:lnTo>
                      <a:pt x="6" y="233"/>
                    </a:lnTo>
                    <a:lnTo>
                      <a:pt x="2" y="247"/>
                    </a:lnTo>
                    <a:lnTo>
                      <a:pt x="1" y="261"/>
                    </a:lnTo>
                    <a:lnTo>
                      <a:pt x="0" y="275"/>
                    </a:lnTo>
                    <a:lnTo>
                      <a:pt x="91" y="275"/>
                    </a:lnTo>
                    <a:lnTo>
                      <a:pt x="91" y="275"/>
                    </a:lnTo>
                    <a:lnTo>
                      <a:pt x="91" y="263"/>
                    </a:lnTo>
                    <a:lnTo>
                      <a:pt x="94" y="252"/>
                    </a:lnTo>
                    <a:lnTo>
                      <a:pt x="96" y="240"/>
                    </a:lnTo>
                    <a:lnTo>
                      <a:pt x="100" y="229"/>
                    </a:lnTo>
                    <a:lnTo>
                      <a:pt x="105" y="217"/>
                    </a:lnTo>
                    <a:lnTo>
                      <a:pt x="112" y="206"/>
                    </a:lnTo>
                    <a:lnTo>
                      <a:pt x="119" y="196"/>
                    </a:lnTo>
                    <a:lnTo>
                      <a:pt x="127" y="186"/>
                    </a:lnTo>
                    <a:lnTo>
                      <a:pt x="136" y="176"/>
                    </a:lnTo>
                    <a:lnTo>
                      <a:pt x="146" y="165"/>
                    </a:lnTo>
                    <a:lnTo>
                      <a:pt x="157" y="156"/>
                    </a:lnTo>
                    <a:lnTo>
                      <a:pt x="169" y="146"/>
                    </a:lnTo>
                    <a:lnTo>
                      <a:pt x="196" y="130"/>
                    </a:lnTo>
                    <a:lnTo>
                      <a:pt x="225" y="113"/>
                    </a:lnTo>
                    <a:lnTo>
                      <a:pt x="258" y="98"/>
                    </a:lnTo>
                    <a:lnTo>
                      <a:pt x="293" y="85"/>
                    </a:lnTo>
                    <a:lnTo>
                      <a:pt x="330" y="74"/>
                    </a:lnTo>
                    <a:lnTo>
                      <a:pt x="371" y="64"/>
                    </a:lnTo>
                    <a:lnTo>
                      <a:pt x="413" y="56"/>
                    </a:lnTo>
                    <a:lnTo>
                      <a:pt x="456" y="51"/>
                    </a:lnTo>
                    <a:lnTo>
                      <a:pt x="502" y="47"/>
                    </a:lnTo>
                    <a:lnTo>
                      <a:pt x="549" y="46"/>
                    </a:lnTo>
                    <a:lnTo>
                      <a:pt x="549" y="46"/>
                    </a:lnTo>
                    <a:lnTo>
                      <a:pt x="596" y="47"/>
                    </a:lnTo>
                    <a:lnTo>
                      <a:pt x="642" y="51"/>
                    </a:lnTo>
                    <a:lnTo>
                      <a:pt x="685" y="56"/>
                    </a:lnTo>
                    <a:lnTo>
                      <a:pt x="727" y="64"/>
                    </a:lnTo>
                    <a:lnTo>
                      <a:pt x="768" y="74"/>
                    </a:lnTo>
                    <a:lnTo>
                      <a:pt x="805" y="85"/>
                    </a:lnTo>
                    <a:lnTo>
                      <a:pt x="840" y="98"/>
                    </a:lnTo>
                    <a:lnTo>
                      <a:pt x="873" y="113"/>
                    </a:lnTo>
                    <a:lnTo>
                      <a:pt x="902" y="130"/>
                    </a:lnTo>
                    <a:lnTo>
                      <a:pt x="929" y="146"/>
                    </a:lnTo>
                    <a:lnTo>
                      <a:pt x="941" y="156"/>
                    </a:lnTo>
                    <a:lnTo>
                      <a:pt x="952" y="165"/>
                    </a:lnTo>
                    <a:lnTo>
                      <a:pt x="961" y="176"/>
                    </a:lnTo>
                    <a:lnTo>
                      <a:pt x="971" y="186"/>
                    </a:lnTo>
                    <a:lnTo>
                      <a:pt x="979" y="196"/>
                    </a:lnTo>
                    <a:lnTo>
                      <a:pt x="986" y="206"/>
                    </a:lnTo>
                    <a:lnTo>
                      <a:pt x="993" y="217"/>
                    </a:lnTo>
                    <a:lnTo>
                      <a:pt x="998" y="229"/>
                    </a:lnTo>
                    <a:lnTo>
                      <a:pt x="1002" y="240"/>
                    </a:lnTo>
                    <a:lnTo>
                      <a:pt x="1004" y="252"/>
                    </a:lnTo>
                    <a:lnTo>
                      <a:pt x="1007" y="263"/>
                    </a:lnTo>
                    <a:lnTo>
                      <a:pt x="1007" y="275"/>
                    </a:lnTo>
                    <a:lnTo>
                      <a:pt x="1098" y="275"/>
                    </a:lnTo>
                    <a:close/>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46" name="Freeform 18"/>
              <p:cNvSpPr>
                <a:spLocks/>
              </p:cNvSpPr>
              <p:nvPr/>
            </p:nvSpPr>
            <p:spPr bwMode="auto">
              <a:xfrm>
                <a:off x="1526" y="1598"/>
                <a:ext cx="916" cy="1327"/>
              </a:xfrm>
              <a:custGeom>
                <a:avLst/>
                <a:gdLst>
                  <a:gd name="T0" fmla="*/ 916 w 916"/>
                  <a:gd name="T1" fmla="*/ 229 h 1327"/>
                  <a:gd name="T2" fmla="*/ 913 w 916"/>
                  <a:gd name="T3" fmla="*/ 206 h 1327"/>
                  <a:gd name="T4" fmla="*/ 907 w 916"/>
                  <a:gd name="T5" fmla="*/ 183 h 1327"/>
                  <a:gd name="T6" fmla="*/ 895 w 916"/>
                  <a:gd name="T7" fmla="*/ 160 h 1327"/>
                  <a:gd name="T8" fmla="*/ 880 w 916"/>
                  <a:gd name="T9" fmla="*/ 140 h 1327"/>
                  <a:gd name="T10" fmla="*/ 861 w 916"/>
                  <a:gd name="T11" fmla="*/ 119 h 1327"/>
                  <a:gd name="T12" fmla="*/ 838 w 916"/>
                  <a:gd name="T13" fmla="*/ 100 h 1327"/>
                  <a:gd name="T14" fmla="*/ 782 w 916"/>
                  <a:gd name="T15" fmla="*/ 67 h 1327"/>
                  <a:gd name="T16" fmla="*/ 714 w 916"/>
                  <a:gd name="T17" fmla="*/ 39 h 1327"/>
                  <a:gd name="T18" fmla="*/ 636 w 916"/>
                  <a:gd name="T19" fmla="*/ 18 h 1327"/>
                  <a:gd name="T20" fmla="*/ 551 w 916"/>
                  <a:gd name="T21" fmla="*/ 5 h 1327"/>
                  <a:gd name="T22" fmla="*/ 458 w 916"/>
                  <a:gd name="T23" fmla="*/ 0 h 1327"/>
                  <a:gd name="T24" fmla="*/ 411 w 916"/>
                  <a:gd name="T25" fmla="*/ 1 h 1327"/>
                  <a:gd name="T26" fmla="*/ 322 w 916"/>
                  <a:gd name="T27" fmla="*/ 10 h 1327"/>
                  <a:gd name="T28" fmla="*/ 239 w 916"/>
                  <a:gd name="T29" fmla="*/ 28 h 1327"/>
                  <a:gd name="T30" fmla="*/ 167 w 916"/>
                  <a:gd name="T31" fmla="*/ 52 h 1327"/>
                  <a:gd name="T32" fmla="*/ 105 w 916"/>
                  <a:gd name="T33" fmla="*/ 84 h 1327"/>
                  <a:gd name="T34" fmla="*/ 66 w 916"/>
                  <a:gd name="T35" fmla="*/ 110 h 1327"/>
                  <a:gd name="T36" fmla="*/ 45 w 916"/>
                  <a:gd name="T37" fmla="*/ 130 h 1327"/>
                  <a:gd name="T38" fmla="*/ 28 w 916"/>
                  <a:gd name="T39" fmla="*/ 150 h 1327"/>
                  <a:gd name="T40" fmla="*/ 14 w 916"/>
                  <a:gd name="T41" fmla="*/ 171 h 1327"/>
                  <a:gd name="T42" fmla="*/ 5 w 916"/>
                  <a:gd name="T43" fmla="*/ 194 h 1327"/>
                  <a:gd name="T44" fmla="*/ 0 w 916"/>
                  <a:gd name="T45" fmla="*/ 217 h 1327"/>
                  <a:gd name="T46" fmla="*/ 0 w 916"/>
                  <a:gd name="T47" fmla="*/ 1327 h 1327"/>
                  <a:gd name="T48" fmla="*/ 0 w 916"/>
                  <a:gd name="T49" fmla="*/ 1315 h 1327"/>
                  <a:gd name="T50" fmla="*/ 5 w 916"/>
                  <a:gd name="T51" fmla="*/ 1293 h 1327"/>
                  <a:gd name="T52" fmla="*/ 14 w 916"/>
                  <a:gd name="T53" fmla="*/ 1270 h 1327"/>
                  <a:gd name="T54" fmla="*/ 28 w 916"/>
                  <a:gd name="T55" fmla="*/ 1248 h 1327"/>
                  <a:gd name="T56" fmla="*/ 45 w 916"/>
                  <a:gd name="T57" fmla="*/ 1228 h 1327"/>
                  <a:gd name="T58" fmla="*/ 66 w 916"/>
                  <a:gd name="T59" fmla="*/ 1209 h 1327"/>
                  <a:gd name="T60" fmla="*/ 105 w 916"/>
                  <a:gd name="T61" fmla="*/ 1182 h 1327"/>
                  <a:gd name="T62" fmla="*/ 167 w 916"/>
                  <a:gd name="T63" fmla="*/ 1150 h 1327"/>
                  <a:gd name="T64" fmla="*/ 239 w 916"/>
                  <a:gd name="T65" fmla="*/ 1126 h 1327"/>
                  <a:gd name="T66" fmla="*/ 322 w 916"/>
                  <a:gd name="T67" fmla="*/ 1108 h 1327"/>
                  <a:gd name="T68" fmla="*/ 411 w 916"/>
                  <a:gd name="T69" fmla="*/ 1099 h 1327"/>
                  <a:gd name="T70" fmla="*/ 458 w 916"/>
                  <a:gd name="T71" fmla="*/ 1098 h 1327"/>
                  <a:gd name="T72" fmla="*/ 551 w 916"/>
                  <a:gd name="T73" fmla="*/ 1103 h 1327"/>
                  <a:gd name="T74" fmla="*/ 636 w 916"/>
                  <a:gd name="T75" fmla="*/ 1116 h 1327"/>
                  <a:gd name="T76" fmla="*/ 714 w 916"/>
                  <a:gd name="T77" fmla="*/ 1137 h 1327"/>
                  <a:gd name="T78" fmla="*/ 782 w 916"/>
                  <a:gd name="T79" fmla="*/ 1165 h 1327"/>
                  <a:gd name="T80" fmla="*/ 838 w 916"/>
                  <a:gd name="T81" fmla="*/ 1198 h 1327"/>
                  <a:gd name="T82" fmla="*/ 861 w 916"/>
                  <a:gd name="T83" fmla="*/ 1218 h 1327"/>
                  <a:gd name="T84" fmla="*/ 880 w 916"/>
                  <a:gd name="T85" fmla="*/ 1238 h 1327"/>
                  <a:gd name="T86" fmla="*/ 895 w 916"/>
                  <a:gd name="T87" fmla="*/ 1258 h 1327"/>
                  <a:gd name="T88" fmla="*/ 907 w 916"/>
                  <a:gd name="T89" fmla="*/ 1281 h 1327"/>
                  <a:gd name="T90" fmla="*/ 913 w 916"/>
                  <a:gd name="T91" fmla="*/ 1304 h 1327"/>
                  <a:gd name="T92" fmla="*/ 916 w 916"/>
                  <a:gd name="T93" fmla="*/ 1327 h 1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916" h="1327">
                    <a:moveTo>
                      <a:pt x="916" y="229"/>
                    </a:moveTo>
                    <a:lnTo>
                      <a:pt x="916" y="229"/>
                    </a:lnTo>
                    <a:lnTo>
                      <a:pt x="916" y="217"/>
                    </a:lnTo>
                    <a:lnTo>
                      <a:pt x="913" y="206"/>
                    </a:lnTo>
                    <a:lnTo>
                      <a:pt x="911" y="194"/>
                    </a:lnTo>
                    <a:lnTo>
                      <a:pt x="907" y="183"/>
                    </a:lnTo>
                    <a:lnTo>
                      <a:pt x="902" y="171"/>
                    </a:lnTo>
                    <a:lnTo>
                      <a:pt x="895" y="160"/>
                    </a:lnTo>
                    <a:lnTo>
                      <a:pt x="888" y="150"/>
                    </a:lnTo>
                    <a:lnTo>
                      <a:pt x="880" y="140"/>
                    </a:lnTo>
                    <a:lnTo>
                      <a:pt x="870" y="130"/>
                    </a:lnTo>
                    <a:lnTo>
                      <a:pt x="861" y="119"/>
                    </a:lnTo>
                    <a:lnTo>
                      <a:pt x="850" y="110"/>
                    </a:lnTo>
                    <a:lnTo>
                      <a:pt x="838" y="100"/>
                    </a:lnTo>
                    <a:lnTo>
                      <a:pt x="811" y="84"/>
                    </a:lnTo>
                    <a:lnTo>
                      <a:pt x="782" y="67"/>
                    </a:lnTo>
                    <a:lnTo>
                      <a:pt x="749" y="52"/>
                    </a:lnTo>
                    <a:lnTo>
                      <a:pt x="714" y="39"/>
                    </a:lnTo>
                    <a:lnTo>
                      <a:pt x="677" y="28"/>
                    </a:lnTo>
                    <a:lnTo>
                      <a:pt x="636" y="18"/>
                    </a:lnTo>
                    <a:lnTo>
                      <a:pt x="594" y="10"/>
                    </a:lnTo>
                    <a:lnTo>
                      <a:pt x="551" y="5"/>
                    </a:lnTo>
                    <a:lnTo>
                      <a:pt x="505" y="1"/>
                    </a:lnTo>
                    <a:lnTo>
                      <a:pt x="458" y="0"/>
                    </a:lnTo>
                    <a:lnTo>
                      <a:pt x="458" y="0"/>
                    </a:lnTo>
                    <a:lnTo>
                      <a:pt x="411" y="1"/>
                    </a:lnTo>
                    <a:lnTo>
                      <a:pt x="365" y="5"/>
                    </a:lnTo>
                    <a:lnTo>
                      <a:pt x="322" y="10"/>
                    </a:lnTo>
                    <a:lnTo>
                      <a:pt x="280" y="18"/>
                    </a:lnTo>
                    <a:lnTo>
                      <a:pt x="239" y="28"/>
                    </a:lnTo>
                    <a:lnTo>
                      <a:pt x="202" y="39"/>
                    </a:lnTo>
                    <a:lnTo>
                      <a:pt x="167" y="52"/>
                    </a:lnTo>
                    <a:lnTo>
                      <a:pt x="134" y="67"/>
                    </a:lnTo>
                    <a:lnTo>
                      <a:pt x="105" y="84"/>
                    </a:lnTo>
                    <a:lnTo>
                      <a:pt x="78" y="100"/>
                    </a:lnTo>
                    <a:lnTo>
                      <a:pt x="66" y="110"/>
                    </a:lnTo>
                    <a:lnTo>
                      <a:pt x="55" y="119"/>
                    </a:lnTo>
                    <a:lnTo>
                      <a:pt x="45" y="130"/>
                    </a:lnTo>
                    <a:lnTo>
                      <a:pt x="36" y="140"/>
                    </a:lnTo>
                    <a:lnTo>
                      <a:pt x="28" y="150"/>
                    </a:lnTo>
                    <a:lnTo>
                      <a:pt x="21" y="160"/>
                    </a:lnTo>
                    <a:lnTo>
                      <a:pt x="14" y="171"/>
                    </a:lnTo>
                    <a:lnTo>
                      <a:pt x="9" y="183"/>
                    </a:lnTo>
                    <a:lnTo>
                      <a:pt x="5" y="194"/>
                    </a:lnTo>
                    <a:lnTo>
                      <a:pt x="3" y="206"/>
                    </a:lnTo>
                    <a:lnTo>
                      <a:pt x="0" y="217"/>
                    </a:lnTo>
                    <a:lnTo>
                      <a:pt x="0" y="229"/>
                    </a:lnTo>
                    <a:lnTo>
                      <a:pt x="0" y="1327"/>
                    </a:lnTo>
                    <a:lnTo>
                      <a:pt x="0" y="1327"/>
                    </a:lnTo>
                    <a:lnTo>
                      <a:pt x="0" y="1315"/>
                    </a:lnTo>
                    <a:lnTo>
                      <a:pt x="3" y="1304"/>
                    </a:lnTo>
                    <a:lnTo>
                      <a:pt x="5" y="1293"/>
                    </a:lnTo>
                    <a:lnTo>
                      <a:pt x="9" y="1281"/>
                    </a:lnTo>
                    <a:lnTo>
                      <a:pt x="14" y="1270"/>
                    </a:lnTo>
                    <a:lnTo>
                      <a:pt x="21" y="1258"/>
                    </a:lnTo>
                    <a:lnTo>
                      <a:pt x="28" y="1248"/>
                    </a:lnTo>
                    <a:lnTo>
                      <a:pt x="36" y="1238"/>
                    </a:lnTo>
                    <a:lnTo>
                      <a:pt x="45" y="1228"/>
                    </a:lnTo>
                    <a:lnTo>
                      <a:pt x="55" y="1218"/>
                    </a:lnTo>
                    <a:lnTo>
                      <a:pt x="66" y="1209"/>
                    </a:lnTo>
                    <a:lnTo>
                      <a:pt x="78" y="1198"/>
                    </a:lnTo>
                    <a:lnTo>
                      <a:pt x="105" y="1182"/>
                    </a:lnTo>
                    <a:lnTo>
                      <a:pt x="134" y="1165"/>
                    </a:lnTo>
                    <a:lnTo>
                      <a:pt x="167" y="1150"/>
                    </a:lnTo>
                    <a:lnTo>
                      <a:pt x="202" y="1137"/>
                    </a:lnTo>
                    <a:lnTo>
                      <a:pt x="239" y="1126"/>
                    </a:lnTo>
                    <a:lnTo>
                      <a:pt x="280" y="1116"/>
                    </a:lnTo>
                    <a:lnTo>
                      <a:pt x="322" y="1108"/>
                    </a:lnTo>
                    <a:lnTo>
                      <a:pt x="365" y="1103"/>
                    </a:lnTo>
                    <a:lnTo>
                      <a:pt x="411" y="1099"/>
                    </a:lnTo>
                    <a:lnTo>
                      <a:pt x="458" y="1098"/>
                    </a:lnTo>
                    <a:lnTo>
                      <a:pt x="458" y="1098"/>
                    </a:lnTo>
                    <a:lnTo>
                      <a:pt x="505" y="1099"/>
                    </a:lnTo>
                    <a:lnTo>
                      <a:pt x="551" y="1103"/>
                    </a:lnTo>
                    <a:lnTo>
                      <a:pt x="594" y="1108"/>
                    </a:lnTo>
                    <a:lnTo>
                      <a:pt x="636" y="1116"/>
                    </a:lnTo>
                    <a:lnTo>
                      <a:pt x="677" y="1126"/>
                    </a:lnTo>
                    <a:lnTo>
                      <a:pt x="714" y="1137"/>
                    </a:lnTo>
                    <a:lnTo>
                      <a:pt x="749" y="1150"/>
                    </a:lnTo>
                    <a:lnTo>
                      <a:pt x="782" y="1165"/>
                    </a:lnTo>
                    <a:lnTo>
                      <a:pt x="811" y="1182"/>
                    </a:lnTo>
                    <a:lnTo>
                      <a:pt x="838" y="1198"/>
                    </a:lnTo>
                    <a:lnTo>
                      <a:pt x="850" y="1209"/>
                    </a:lnTo>
                    <a:lnTo>
                      <a:pt x="861" y="1218"/>
                    </a:lnTo>
                    <a:lnTo>
                      <a:pt x="870" y="1228"/>
                    </a:lnTo>
                    <a:lnTo>
                      <a:pt x="880" y="1238"/>
                    </a:lnTo>
                    <a:lnTo>
                      <a:pt x="888" y="1248"/>
                    </a:lnTo>
                    <a:lnTo>
                      <a:pt x="895" y="1258"/>
                    </a:lnTo>
                    <a:lnTo>
                      <a:pt x="902" y="1270"/>
                    </a:lnTo>
                    <a:lnTo>
                      <a:pt x="907" y="1281"/>
                    </a:lnTo>
                    <a:lnTo>
                      <a:pt x="911" y="1293"/>
                    </a:lnTo>
                    <a:lnTo>
                      <a:pt x="913" y="1304"/>
                    </a:lnTo>
                    <a:lnTo>
                      <a:pt x="916" y="1315"/>
                    </a:lnTo>
                    <a:lnTo>
                      <a:pt x="916" y="1327"/>
                    </a:lnTo>
                    <a:lnTo>
                      <a:pt x="916" y="229"/>
                    </a:lnTo>
                    <a:close/>
                  </a:path>
                </a:pathLst>
              </a:custGeom>
              <a:solidFill>
                <a:schemeClr val="tx2">
                  <a:lumMod val="75000"/>
                </a:schemeClr>
              </a:solidFill>
              <a:ln>
                <a:noFill/>
              </a:ln>
              <a:extLst>
                <a:ext uri="{91240B29-F687-4F45-9708-019B960494DF}">
                  <a14:hiddenLine xmlns:a14="http://schemas.microsoft.com/office/drawing/2010/main" w="8001">
                    <a:solidFill>
                      <a:srgbClr val="000000"/>
                    </a:solidFill>
                    <a:prstDash val="solid"/>
                    <a:round/>
                    <a:headEnd/>
                    <a:tailEnd/>
                  </a14:hiddenLine>
                </a:ext>
              </a:extLst>
            </p:spPr>
            <p:txBody>
              <a:bodyPr/>
              <a:lstStyle/>
              <a:p>
                <a:endParaRPr lang="zh-CN" altLang="en-US"/>
              </a:p>
            </p:txBody>
          </p:sp>
        </p:grpSp>
        <p:grpSp>
          <p:nvGrpSpPr>
            <p:cNvPr id="33" name="Group 19"/>
            <p:cNvGrpSpPr>
              <a:grpSpLocks/>
            </p:cNvGrpSpPr>
            <p:nvPr/>
          </p:nvGrpSpPr>
          <p:grpSpPr bwMode="auto">
            <a:xfrm>
              <a:off x="2239963" y="1203598"/>
              <a:ext cx="1162050" cy="2905125"/>
              <a:chOff x="1618" y="1278"/>
              <a:chExt cx="732" cy="1830"/>
            </a:xfrm>
          </p:grpSpPr>
          <p:sp>
            <p:nvSpPr>
              <p:cNvPr id="43" name="Freeform 20"/>
              <p:cNvSpPr>
                <a:spLocks/>
              </p:cNvSpPr>
              <p:nvPr/>
            </p:nvSpPr>
            <p:spPr bwMode="auto">
              <a:xfrm>
                <a:off x="1618" y="1278"/>
                <a:ext cx="732" cy="1830"/>
              </a:xfrm>
              <a:custGeom>
                <a:avLst/>
                <a:gdLst>
                  <a:gd name="T0" fmla="*/ 732 w 732"/>
                  <a:gd name="T1" fmla="*/ 183 h 1830"/>
                  <a:gd name="T2" fmla="*/ 731 w 732"/>
                  <a:gd name="T3" fmla="*/ 164 h 1830"/>
                  <a:gd name="T4" fmla="*/ 725 w 732"/>
                  <a:gd name="T5" fmla="*/ 146 h 1830"/>
                  <a:gd name="T6" fmla="*/ 716 w 732"/>
                  <a:gd name="T7" fmla="*/ 128 h 1830"/>
                  <a:gd name="T8" fmla="*/ 688 w 732"/>
                  <a:gd name="T9" fmla="*/ 95 h 1830"/>
                  <a:gd name="T10" fmla="*/ 648 w 732"/>
                  <a:gd name="T11" fmla="*/ 66 h 1830"/>
                  <a:gd name="T12" fmla="*/ 599 w 732"/>
                  <a:gd name="T13" fmla="*/ 41 h 1830"/>
                  <a:gd name="T14" fmla="*/ 540 w 732"/>
                  <a:gd name="T15" fmla="*/ 21 h 1830"/>
                  <a:gd name="T16" fmla="*/ 475 w 732"/>
                  <a:gd name="T17" fmla="*/ 7 h 1830"/>
                  <a:gd name="T18" fmla="*/ 403 w 732"/>
                  <a:gd name="T19" fmla="*/ 1 h 1830"/>
                  <a:gd name="T20" fmla="*/ 366 w 732"/>
                  <a:gd name="T21" fmla="*/ 0 h 1830"/>
                  <a:gd name="T22" fmla="*/ 292 w 732"/>
                  <a:gd name="T23" fmla="*/ 3 h 1830"/>
                  <a:gd name="T24" fmla="*/ 224 w 732"/>
                  <a:gd name="T25" fmla="*/ 14 h 1830"/>
                  <a:gd name="T26" fmla="*/ 161 w 732"/>
                  <a:gd name="T27" fmla="*/ 31 h 1830"/>
                  <a:gd name="T28" fmla="*/ 107 w 732"/>
                  <a:gd name="T29" fmla="*/ 53 h 1830"/>
                  <a:gd name="T30" fmla="*/ 62 w 732"/>
                  <a:gd name="T31" fmla="*/ 80 h 1830"/>
                  <a:gd name="T32" fmla="*/ 29 w 732"/>
                  <a:gd name="T33" fmla="*/ 111 h 1830"/>
                  <a:gd name="T34" fmla="*/ 11 w 732"/>
                  <a:gd name="T35" fmla="*/ 137 h 1830"/>
                  <a:gd name="T36" fmla="*/ 4 w 732"/>
                  <a:gd name="T37" fmla="*/ 155 h 1830"/>
                  <a:gd name="T38" fmla="*/ 0 w 732"/>
                  <a:gd name="T39" fmla="*/ 174 h 1830"/>
                  <a:gd name="T40" fmla="*/ 0 w 732"/>
                  <a:gd name="T41" fmla="*/ 1647 h 1830"/>
                  <a:gd name="T42" fmla="*/ 0 w 732"/>
                  <a:gd name="T43" fmla="*/ 1656 h 1830"/>
                  <a:gd name="T44" fmla="*/ 4 w 732"/>
                  <a:gd name="T45" fmla="*/ 1675 h 1830"/>
                  <a:gd name="T46" fmla="*/ 11 w 732"/>
                  <a:gd name="T47" fmla="*/ 1693 h 1830"/>
                  <a:gd name="T48" fmla="*/ 29 w 732"/>
                  <a:gd name="T49" fmla="*/ 1718 h 1830"/>
                  <a:gd name="T50" fmla="*/ 62 w 732"/>
                  <a:gd name="T51" fmla="*/ 1750 h 1830"/>
                  <a:gd name="T52" fmla="*/ 107 w 732"/>
                  <a:gd name="T53" fmla="*/ 1777 h 1830"/>
                  <a:gd name="T54" fmla="*/ 161 w 732"/>
                  <a:gd name="T55" fmla="*/ 1798 h 1830"/>
                  <a:gd name="T56" fmla="*/ 224 w 732"/>
                  <a:gd name="T57" fmla="*/ 1816 h 1830"/>
                  <a:gd name="T58" fmla="*/ 292 w 732"/>
                  <a:gd name="T59" fmla="*/ 1826 h 1830"/>
                  <a:gd name="T60" fmla="*/ 366 w 732"/>
                  <a:gd name="T61" fmla="*/ 1830 h 1830"/>
                  <a:gd name="T62" fmla="*/ 403 w 732"/>
                  <a:gd name="T63" fmla="*/ 1829 h 1830"/>
                  <a:gd name="T64" fmla="*/ 475 w 732"/>
                  <a:gd name="T65" fmla="*/ 1822 h 1830"/>
                  <a:gd name="T66" fmla="*/ 540 w 732"/>
                  <a:gd name="T67" fmla="*/ 1808 h 1830"/>
                  <a:gd name="T68" fmla="*/ 599 w 732"/>
                  <a:gd name="T69" fmla="*/ 1788 h 1830"/>
                  <a:gd name="T70" fmla="*/ 648 w 732"/>
                  <a:gd name="T71" fmla="*/ 1764 h 1830"/>
                  <a:gd name="T72" fmla="*/ 688 w 732"/>
                  <a:gd name="T73" fmla="*/ 1735 h 1830"/>
                  <a:gd name="T74" fmla="*/ 716 w 732"/>
                  <a:gd name="T75" fmla="*/ 1702 h 1830"/>
                  <a:gd name="T76" fmla="*/ 725 w 732"/>
                  <a:gd name="T77" fmla="*/ 1684 h 1830"/>
                  <a:gd name="T78" fmla="*/ 731 w 732"/>
                  <a:gd name="T79" fmla="*/ 1666 h 1830"/>
                  <a:gd name="T80" fmla="*/ 732 w 732"/>
                  <a:gd name="T81" fmla="*/ 1647 h 18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732" h="1830">
                    <a:moveTo>
                      <a:pt x="732" y="183"/>
                    </a:moveTo>
                    <a:lnTo>
                      <a:pt x="732" y="183"/>
                    </a:lnTo>
                    <a:lnTo>
                      <a:pt x="732" y="174"/>
                    </a:lnTo>
                    <a:lnTo>
                      <a:pt x="731" y="164"/>
                    </a:lnTo>
                    <a:lnTo>
                      <a:pt x="728" y="155"/>
                    </a:lnTo>
                    <a:lnTo>
                      <a:pt x="725" y="146"/>
                    </a:lnTo>
                    <a:lnTo>
                      <a:pt x="721" y="137"/>
                    </a:lnTo>
                    <a:lnTo>
                      <a:pt x="716" y="128"/>
                    </a:lnTo>
                    <a:lnTo>
                      <a:pt x="703" y="111"/>
                    </a:lnTo>
                    <a:lnTo>
                      <a:pt x="688" y="95"/>
                    </a:lnTo>
                    <a:lnTo>
                      <a:pt x="670" y="80"/>
                    </a:lnTo>
                    <a:lnTo>
                      <a:pt x="648" y="66"/>
                    </a:lnTo>
                    <a:lnTo>
                      <a:pt x="625" y="53"/>
                    </a:lnTo>
                    <a:lnTo>
                      <a:pt x="599" y="41"/>
                    </a:lnTo>
                    <a:lnTo>
                      <a:pt x="571" y="31"/>
                    </a:lnTo>
                    <a:lnTo>
                      <a:pt x="540" y="21"/>
                    </a:lnTo>
                    <a:lnTo>
                      <a:pt x="508" y="14"/>
                    </a:lnTo>
                    <a:lnTo>
                      <a:pt x="475" y="7"/>
                    </a:lnTo>
                    <a:lnTo>
                      <a:pt x="440" y="3"/>
                    </a:lnTo>
                    <a:lnTo>
                      <a:pt x="403" y="1"/>
                    </a:lnTo>
                    <a:lnTo>
                      <a:pt x="366" y="0"/>
                    </a:lnTo>
                    <a:lnTo>
                      <a:pt x="366" y="0"/>
                    </a:lnTo>
                    <a:lnTo>
                      <a:pt x="329" y="1"/>
                    </a:lnTo>
                    <a:lnTo>
                      <a:pt x="292" y="3"/>
                    </a:lnTo>
                    <a:lnTo>
                      <a:pt x="257" y="7"/>
                    </a:lnTo>
                    <a:lnTo>
                      <a:pt x="224" y="14"/>
                    </a:lnTo>
                    <a:lnTo>
                      <a:pt x="192" y="21"/>
                    </a:lnTo>
                    <a:lnTo>
                      <a:pt x="161" y="31"/>
                    </a:lnTo>
                    <a:lnTo>
                      <a:pt x="133" y="41"/>
                    </a:lnTo>
                    <a:lnTo>
                      <a:pt x="107" y="53"/>
                    </a:lnTo>
                    <a:lnTo>
                      <a:pt x="84" y="66"/>
                    </a:lnTo>
                    <a:lnTo>
                      <a:pt x="62" y="80"/>
                    </a:lnTo>
                    <a:lnTo>
                      <a:pt x="44" y="95"/>
                    </a:lnTo>
                    <a:lnTo>
                      <a:pt x="29" y="111"/>
                    </a:lnTo>
                    <a:lnTo>
                      <a:pt x="16" y="128"/>
                    </a:lnTo>
                    <a:lnTo>
                      <a:pt x="11" y="137"/>
                    </a:lnTo>
                    <a:lnTo>
                      <a:pt x="7" y="146"/>
                    </a:lnTo>
                    <a:lnTo>
                      <a:pt x="4" y="155"/>
                    </a:lnTo>
                    <a:lnTo>
                      <a:pt x="1" y="164"/>
                    </a:lnTo>
                    <a:lnTo>
                      <a:pt x="0" y="174"/>
                    </a:lnTo>
                    <a:lnTo>
                      <a:pt x="0" y="183"/>
                    </a:lnTo>
                    <a:lnTo>
                      <a:pt x="0" y="1647"/>
                    </a:lnTo>
                    <a:lnTo>
                      <a:pt x="0" y="1647"/>
                    </a:lnTo>
                    <a:lnTo>
                      <a:pt x="0" y="1656"/>
                    </a:lnTo>
                    <a:lnTo>
                      <a:pt x="1" y="1666"/>
                    </a:lnTo>
                    <a:lnTo>
                      <a:pt x="4" y="1675"/>
                    </a:lnTo>
                    <a:lnTo>
                      <a:pt x="7" y="1684"/>
                    </a:lnTo>
                    <a:lnTo>
                      <a:pt x="11" y="1693"/>
                    </a:lnTo>
                    <a:lnTo>
                      <a:pt x="16" y="1702"/>
                    </a:lnTo>
                    <a:lnTo>
                      <a:pt x="29" y="1718"/>
                    </a:lnTo>
                    <a:lnTo>
                      <a:pt x="44" y="1735"/>
                    </a:lnTo>
                    <a:lnTo>
                      <a:pt x="62" y="1750"/>
                    </a:lnTo>
                    <a:lnTo>
                      <a:pt x="84" y="1764"/>
                    </a:lnTo>
                    <a:lnTo>
                      <a:pt x="107" y="1777"/>
                    </a:lnTo>
                    <a:lnTo>
                      <a:pt x="133" y="1788"/>
                    </a:lnTo>
                    <a:lnTo>
                      <a:pt x="161" y="1798"/>
                    </a:lnTo>
                    <a:lnTo>
                      <a:pt x="192" y="1808"/>
                    </a:lnTo>
                    <a:lnTo>
                      <a:pt x="224" y="1816"/>
                    </a:lnTo>
                    <a:lnTo>
                      <a:pt x="257" y="1822"/>
                    </a:lnTo>
                    <a:lnTo>
                      <a:pt x="292" y="1826"/>
                    </a:lnTo>
                    <a:lnTo>
                      <a:pt x="329" y="1829"/>
                    </a:lnTo>
                    <a:lnTo>
                      <a:pt x="366" y="1830"/>
                    </a:lnTo>
                    <a:lnTo>
                      <a:pt x="366" y="1830"/>
                    </a:lnTo>
                    <a:lnTo>
                      <a:pt x="403" y="1829"/>
                    </a:lnTo>
                    <a:lnTo>
                      <a:pt x="440" y="1826"/>
                    </a:lnTo>
                    <a:lnTo>
                      <a:pt x="475" y="1822"/>
                    </a:lnTo>
                    <a:lnTo>
                      <a:pt x="508" y="1816"/>
                    </a:lnTo>
                    <a:lnTo>
                      <a:pt x="540" y="1808"/>
                    </a:lnTo>
                    <a:lnTo>
                      <a:pt x="571" y="1798"/>
                    </a:lnTo>
                    <a:lnTo>
                      <a:pt x="599" y="1788"/>
                    </a:lnTo>
                    <a:lnTo>
                      <a:pt x="625" y="1777"/>
                    </a:lnTo>
                    <a:lnTo>
                      <a:pt x="648" y="1764"/>
                    </a:lnTo>
                    <a:lnTo>
                      <a:pt x="670" y="1750"/>
                    </a:lnTo>
                    <a:lnTo>
                      <a:pt x="688" y="1735"/>
                    </a:lnTo>
                    <a:lnTo>
                      <a:pt x="703" y="1718"/>
                    </a:lnTo>
                    <a:lnTo>
                      <a:pt x="716" y="1702"/>
                    </a:lnTo>
                    <a:lnTo>
                      <a:pt x="721" y="1693"/>
                    </a:lnTo>
                    <a:lnTo>
                      <a:pt x="725" y="1684"/>
                    </a:lnTo>
                    <a:lnTo>
                      <a:pt x="728" y="1675"/>
                    </a:lnTo>
                    <a:lnTo>
                      <a:pt x="731" y="1666"/>
                    </a:lnTo>
                    <a:lnTo>
                      <a:pt x="732" y="1656"/>
                    </a:lnTo>
                    <a:lnTo>
                      <a:pt x="732" y="1647"/>
                    </a:lnTo>
                    <a:lnTo>
                      <a:pt x="732" y="183"/>
                    </a:lnTo>
                    <a:close/>
                  </a:path>
                </a:pathLst>
              </a:custGeom>
              <a:gradFill rotWithShape="1">
                <a:gsLst>
                  <a:gs pos="0">
                    <a:srgbClr val="0064FF">
                      <a:gamma/>
                      <a:shade val="46275"/>
                      <a:invGamma/>
                    </a:srgbClr>
                  </a:gs>
                  <a:gs pos="50000">
                    <a:srgbClr val="0064FF"/>
                  </a:gs>
                  <a:gs pos="100000">
                    <a:srgbClr val="0064FF">
                      <a:gamma/>
                      <a:shade val="46275"/>
                      <a:invGamma/>
                    </a:srgbClr>
                  </a:gs>
                </a:gsLst>
                <a:lin ang="0" scaled="1"/>
              </a:gra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44" name="Freeform 21"/>
              <p:cNvSpPr>
                <a:spLocks/>
              </p:cNvSpPr>
              <p:nvPr/>
            </p:nvSpPr>
            <p:spPr bwMode="auto">
              <a:xfrm>
                <a:off x="1618" y="1278"/>
                <a:ext cx="732" cy="366"/>
              </a:xfrm>
              <a:custGeom>
                <a:avLst/>
                <a:gdLst>
                  <a:gd name="T0" fmla="*/ 732 w 732"/>
                  <a:gd name="T1" fmla="*/ 183 h 366"/>
                  <a:gd name="T2" fmla="*/ 731 w 732"/>
                  <a:gd name="T3" fmla="*/ 202 h 366"/>
                  <a:gd name="T4" fmla="*/ 725 w 732"/>
                  <a:gd name="T5" fmla="*/ 219 h 366"/>
                  <a:gd name="T6" fmla="*/ 716 w 732"/>
                  <a:gd name="T7" fmla="*/ 237 h 366"/>
                  <a:gd name="T8" fmla="*/ 688 w 732"/>
                  <a:gd name="T9" fmla="*/ 270 h 366"/>
                  <a:gd name="T10" fmla="*/ 648 w 732"/>
                  <a:gd name="T11" fmla="*/ 300 h 366"/>
                  <a:gd name="T12" fmla="*/ 599 w 732"/>
                  <a:gd name="T13" fmla="*/ 324 h 366"/>
                  <a:gd name="T14" fmla="*/ 540 w 732"/>
                  <a:gd name="T15" fmla="*/ 344 h 366"/>
                  <a:gd name="T16" fmla="*/ 475 w 732"/>
                  <a:gd name="T17" fmla="*/ 358 h 366"/>
                  <a:gd name="T18" fmla="*/ 403 w 732"/>
                  <a:gd name="T19" fmla="*/ 364 h 366"/>
                  <a:gd name="T20" fmla="*/ 366 w 732"/>
                  <a:gd name="T21" fmla="*/ 366 h 366"/>
                  <a:gd name="T22" fmla="*/ 292 w 732"/>
                  <a:gd name="T23" fmla="*/ 362 h 366"/>
                  <a:gd name="T24" fmla="*/ 224 w 732"/>
                  <a:gd name="T25" fmla="*/ 352 h 366"/>
                  <a:gd name="T26" fmla="*/ 161 w 732"/>
                  <a:gd name="T27" fmla="*/ 334 h 366"/>
                  <a:gd name="T28" fmla="*/ 107 w 732"/>
                  <a:gd name="T29" fmla="*/ 312 h 366"/>
                  <a:gd name="T30" fmla="*/ 62 w 732"/>
                  <a:gd name="T31" fmla="*/ 286 h 366"/>
                  <a:gd name="T32" fmla="*/ 29 w 732"/>
                  <a:gd name="T33" fmla="*/ 254 h 366"/>
                  <a:gd name="T34" fmla="*/ 11 w 732"/>
                  <a:gd name="T35" fmla="*/ 228 h 366"/>
                  <a:gd name="T36" fmla="*/ 4 w 732"/>
                  <a:gd name="T37" fmla="*/ 211 h 366"/>
                  <a:gd name="T38" fmla="*/ 0 w 732"/>
                  <a:gd name="T39" fmla="*/ 191 h 366"/>
                  <a:gd name="T40" fmla="*/ 0 w 732"/>
                  <a:gd name="T41" fmla="*/ 183 h 366"/>
                  <a:gd name="T42" fmla="*/ 1 w 732"/>
                  <a:gd name="T43" fmla="*/ 164 h 366"/>
                  <a:gd name="T44" fmla="*/ 7 w 732"/>
                  <a:gd name="T45" fmla="*/ 146 h 366"/>
                  <a:gd name="T46" fmla="*/ 16 w 732"/>
                  <a:gd name="T47" fmla="*/ 128 h 366"/>
                  <a:gd name="T48" fmla="*/ 44 w 732"/>
                  <a:gd name="T49" fmla="*/ 95 h 366"/>
                  <a:gd name="T50" fmla="*/ 84 w 732"/>
                  <a:gd name="T51" fmla="*/ 66 h 366"/>
                  <a:gd name="T52" fmla="*/ 133 w 732"/>
                  <a:gd name="T53" fmla="*/ 41 h 366"/>
                  <a:gd name="T54" fmla="*/ 192 w 732"/>
                  <a:gd name="T55" fmla="*/ 21 h 366"/>
                  <a:gd name="T56" fmla="*/ 257 w 732"/>
                  <a:gd name="T57" fmla="*/ 7 h 366"/>
                  <a:gd name="T58" fmla="*/ 329 w 732"/>
                  <a:gd name="T59" fmla="*/ 1 h 366"/>
                  <a:gd name="T60" fmla="*/ 366 w 732"/>
                  <a:gd name="T61" fmla="*/ 0 h 366"/>
                  <a:gd name="T62" fmla="*/ 440 w 732"/>
                  <a:gd name="T63" fmla="*/ 3 h 366"/>
                  <a:gd name="T64" fmla="*/ 508 w 732"/>
                  <a:gd name="T65" fmla="*/ 14 h 366"/>
                  <a:gd name="T66" fmla="*/ 571 w 732"/>
                  <a:gd name="T67" fmla="*/ 31 h 366"/>
                  <a:gd name="T68" fmla="*/ 625 w 732"/>
                  <a:gd name="T69" fmla="*/ 53 h 366"/>
                  <a:gd name="T70" fmla="*/ 670 w 732"/>
                  <a:gd name="T71" fmla="*/ 80 h 366"/>
                  <a:gd name="T72" fmla="*/ 703 w 732"/>
                  <a:gd name="T73" fmla="*/ 111 h 366"/>
                  <a:gd name="T74" fmla="*/ 721 w 732"/>
                  <a:gd name="T75" fmla="*/ 137 h 366"/>
                  <a:gd name="T76" fmla="*/ 728 w 732"/>
                  <a:gd name="T77" fmla="*/ 155 h 366"/>
                  <a:gd name="T78" fmla="*/ 732 w 732"/>
                  <a:gd name="T79" fmla="*/ 174 h 366"/>
                  <a:gd name="T80" fmla="*/ 732 w 732"/>
                  <a:gd name="T81" fmla="*/ 183 h 3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732" h="366">
                    <a:moveTo>
                      <a:pt x="732" y="183"/>
                    </a:moveTo>
                    <a:lnTo>
                      <a:pt x="732" y="183"/>
                    </a:lnTo>
                    <a:lnTo>
                      <a:pt x="732" y="191"/>
                    </a:lnTo>
                    <a:lnTo>
                      <a:pt x="731" y="202"/>
                    </a:lnTo>
                    <a:lnTo>
                      <a:pt x="728" y="211"/>
                    </a:lnTo>
                    <a:lnTo>
                      <a:pt x="725" y="219"/>
                    </a:lnTo>
                    <a:lnTo>
                      <a:pt x="721" y="228"/>
                    </a:lnTo>
                    <a:lnTo>
                      <a:pt x="716" y="237"/>
                    </a:lnTo>
                    <a:lnTo>
                      <a:pt x="703" y="254"/>
                    </a:lnTo>
                    <a:lnTo>
                      <a:pt x="688" y="270"/>
                    </a:lnTo>
                    <a:lnTo>
                      <a:pt x="670" y="286"/>
                    </a:lnTo>
                    <a:lnTo>
                      <a:pt x="648" y="300"/>
                    </a:lnTo>
                    <a:lnTo>
                      <a:pt x="625" y="312"/>
                    </a:lnTo>
                    <a:lnTo>
                      <a:pt x="599" y="324"/>
                    </a:lnTo>
                    <a:lnTo>
                      <a:pt x="571" y="334"/>
                    </a:lnTo>
                    <a:lnTo>
                      <a:pt x="540" y="344"/>
                    </a:lnTo>
                    <a:lnTo>
                      <a:pt x="508" y="352"/>
                    </a:lnTo>
                    <a:lnTo>
                      <a:pt x="475" y="358"/>
                    </a:lnTo>
                    <a:lnTo>
                      <a:pt x="440" y="362"/>
                    </a:lnTo>
                    <a:lnTo>
                      <a:pt x="403" y="364"/>
                    </a:lnTo>
                    <a:lnTo>
                      <a:pt x="366" y="366"/>
                    </a:lnTo>
                    <a:lnTo>
                      <a:pt x="366" y="366"/>
                    </a:lnTo>
                    <a:lnTo>
                      <a:pt x="329" y="364"/>
                    </a:lnTo>
                    <a:lnTo>
                      <a:pt x="292" y="362"/>
                    </a:lnTo>
                    <a:lnTo>
                      <a:pt x="257" y="358"/>
                    </a:lnTo>
                    <a:lnTo>
                      <a:pt x="224" y="352"/>
                    </a:lnTo>
                    <a:lnTo>
                      <a:pt x="192" y="344"/>
                    </a:lnTo>
                    <a:lnTo>
                      <a:pt x="161" y="334"/>
                    </a:lnTo>
                    <a:lnTo>
                      <a:pt x="133" y="324"/>
                    </a:lnTo>
                    <a:lnTo>
                      <a:pt x="107" y="312"/>
                    </a:lnTo>
                    <a:lnTo>
                      <a:pt x="84" y="300"/>
                    </a:lnTo>
                    <a:lnTo>
                      <a:pt x="62" y="286"/>
                    </a:lnTo>
                    <a:lnTo>
                      <a:pt x="44" y="270"/>
                    </a:lnTo>
                    <a:lnTo>
                      <a:pt x="29" y="254"/>
                    </a:lnTo>
                    <a:lnTo>
                      <a:pt x="16" y="237"/>
                    </a:lnTo>
                    <a:lnTo>
                      <a:pt x="11" y="228"/>
                    </a:lnTo>
                    <a:lnTo>
                      <a:pt x="7" y="219"/>
                    </a:lnTo>
                    <a:lnTo>
                      <a:pt x="4" y="211"/>
                    </a:lnTo>
                    <a:lnTo>
                      <a:pt x="1" y="202"/>
                    </a:lnTo>
                    <a:lnTo>
                      <a:pt x="0" y="191"/>
                    </a:lnTo>
                    <a:lnTo>
                      <a:pt x="0" y="183"/>
                    </a:lnTo>
                    <a:lnTo>
                      <a:pt x="0" y="183"/>
                    </a:lnTo>
                    <a:lnTo>
                      <a:pt x="0" y="174"/>
                    </a:lnTo>
                    <a:lnTo>
                      <a:pt x="1" y="164"/>
                    </a:lnTo>
                    <a:lnTo>
                      <a:pt x="4" y="155"/>
                    </a:lnTo>
                    <a:lnTo>
                      <a:pt x="7" y="146"/>
                    </a:lnTo>
                    <a:lnTo>
                      <a:pt x="11" y="137"/>
                    </a:lnTo>
                    <a:lnTo>
                      <a:pt x="16" y="128"/>
                    </a:lnTo>
                    <a:lnTo>
                      <a:pt x="29" y="111"/>
                    </a:lnTo>
                    <a:lnTo>
                      <a:pt x="44" y="95"/>
                    </a:lnTo>
                    <a:lnTo>
                      <a:pt x="62" y="80"/>
                    </a:lnTo>
                    <a:lnTo>
                      <a:pt x="84" y="66"/>
                    </a:lnTo>
                    <a:lnTo>
                      <a:pt x="107" y="53"/>
                    </a:lnTo>
                    <a:lnTo>
                      <a:pt x="133" y="41"/>
                    </a:lnTo>
                    <a:lnTo>
                      <a:pt x="161" y="31"/>
                    </a:lnTo>
                    <a:lnTo>
                      <a:pt x="192" y="21"/>
                    </a:lnTo>
                    <a:lnTo>
                      <a:pt x="224" y="14"/>
                    </a:lnTo>
                    <a:lnTo>
                      <a:pt x="257" y="7"/>
                    </a:lnTo>
                    <a:lnTo>
                      <a:pt x="292" y="3"/>
                    </a:lnTo>
                    <a:lnTo>
                      <a:pt x="329" y="1"/>
                    </a:lnTo>
                    <a:lnTo>
                      <a:pt x="366" y="0"/>
                    </a:lnTo>
                    <a:lnTo>
                      <a:pt x="366" y="0"/>
                    </a:lnTo>
                    <a:lnTo>
                      <a:pt x="403" y="1"/>
                    </a:lnTo>
                    <a:lnTo>
                      <a:pt x="440" y="3"/>
                    </a:lnTo>
                    <a:lnTo>
                      <a:pt x="475" y="7"/>
                    </a:lnTo>
                    <a:lnTo>
                      <a:pt x="508" y="14"/>
                    </a:lnTo>
                    <a:lnTo>
                      <a:pt x="540" y="21"/>
                    </a:lnTo>
                    <a:lnTo>
                      <a:pt x="571" y="31"/>
                    </a:lnTo>
                    <a:lnTo>
                      <a:pt x="599" y="41"/>
                    </a:lnTo>
                    <a:lnTo>
                      <a:pt x="625" y="53"/>
                    </a:lnTo>
                    <a:lnTo>
                      <a:pt x="648" y="66"/>
                    </a:lnTo>
                    <a:lnTo>
                      <a:pt x="670" y="80"/>
                    </a:lnTo>
                    <a:lnTo>
                      <a:pt x="688" y="95"/>
                    </a:lnTo>
                    <a:lnTo>
                      <a:pt x="703" y="111"/>
                    </a:lnTo>
                    <a:lnTo>
                      <a:pt x="716" y="128"/>
                    </a:lnTo>
                    <a:lnTo>
                      <a:pt x="721" y="137"/>
                    </a:lnTo>
                    <a:lnTo>
                      <a:pt x="725" y="146"/>
                    </a:lnTo>
                    <a:lnTo>
                      <a:pt x="728" y="155"/>
                    </a:lnTo>
                    <a:lnTo>
                      <a:pt x="731" y="164"/>
                    </a:lnTo>
                    <a:lnTo>
                      <a:pt x="732" y="174"/>
                    </a:lnTo>
                    <a:lnTo>
                      <a:pt x="732" y="183"/>
                    </a:lnTo>
                    <a:lnTo>
                      <a:pt x="732" y="183"/>
                    </a:lnTo>
                    <a:close/>
                  </a:path>
                </a:pathLst>
              </a:custGeom>
              <a:solidFill>
                <a:srgbClr val="0064FF"/>
              </a:soli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grpSp>
        <p:grpSp>
          <p:nvGrpSpPr>
            <p:cNvPr id="34" name="Group 22"/>
            <p:cNvGrpSpPr>
              <a:grpSpLocks/>
            </p:cNvGrpSpPr>
            <p:nvPr/>
          </p:nvGrpSpPr>
          <p:grpSpPr bwMode="auto">
            <a:xfrm>
              <a:off x="1949450" y="2075136"/>
              <a:ext cx="1743075" cy="2178050"/>
              <a:chOff x="1435" y="1827"/>
              <a:chExt cx="1098" cy="1372"/>
            </a:xfrm>
          </p:grpSpPr>
          <p:sp>
            <p:nvSpPr>
              <p:cNvPr id="41" name="Freeform 23"/>
              <p:cNvSpPr>
                <a:spLocks/>
              </p:cNvSpPr>
              <p:nvPr/>
            </p:nvSpPr>
            <p:spPr bwMode="auto">
              <a:xfrm>
                <a:off x="1435" y="1827"/>
                <a:ext cx="1098" cy="274"/>
              </a:xfrm>
              <a:custGeom>
                <a:avLst/>
                <a:gdLst>
                  <a:gd name="T0" fmla="*/ 0 w 1098"/>
                  <a:gd name="T1" fmla="*/ 0 h 274"/>
                  <a:gd name="T2" fmla="*/ 2 w 1098"/>
                  <a:gd name="T3" fmla="*/ 28 h 274"/>
                  <a:gd name="T4" fmla="*/ 11 w 1098"/>
                  <a:gd name="T5" fmla="*/ 56 h 274"/>
                  <a:gd name="T6" fmla="*/ 24 w 1098"/>
                  <a:gd name="T7" fmla="*/ 81 h 274"/>
                  <a:gd name="T8" fmla="*/ 43 w 1098"/>
                  <a:gd name="T9" fmla="*/ 106 h 274"/>
                  <a:gd name="T10" fmla="*/ 66 w 1098"/>
                  <a:gd name="T11" fmla="*/ 131 h 274"/>
                  <a:gd name="T12" fmla="*/ 94 w 1098"/>
                  <a:gd name="T13" fmla="*/ 153 h 274"/>
                  <a:gd name="T14" fmla="*/ 126 w 1098"/>
                  <a:gd name="T15" fmla="*/ 174 h 274"/>
                  <a:gd name="T16" fmla="*/ 161 w 1098"/>
                  <a:gd name="T17" fmla="*/ 194 h 274"/>
                  <a:gd name="T18" fmla="*/ 199 w 1098"/>
                  <a:gd name="T19" fmla="*/ 212 h 274"/>
                  <a:gd name="T20" fmla="*/ 287 w 1098"/>
                  <a:gd name="T21" fmla="*/ 241 h 274"/>
                  <a:gd name="T22" fmla="*/ 386 w 1098"/>
                  <a:gd name="T23" fmla="*/ 261 h 274"/>
                  <a:gd name="T24" fmla="*/ 493 w 1098"/>
                  <a:gd name="T25" fmla="*/ 273 h 274"/>
                  <a:gd name="T26" fmla="*/ 549 w 1098"/>
                  <a:gd name="T27" fmla="*/ 274 h 274"/>
                  <a:gd name="T28" fmla="*/ 660 w 1098"/>
                  <a:gd name="T29" fmla="*/ 269 h 274"/>
                  <a:gd name="T30" fmla="*/ 763 w 1098"/>
                  <a:gd name="T31" fmla="*/ 253 h 274"/>
                  <a:gd name="T32" fmla="*/ 857 w 1098"/>
                  <a:gd name="T33" fmla="*/ 227 h 274"/>
                  <a:gd name="T34" fmla="*/ 918 w 1098"/>
                  <a:gd name="T35" fmla="*/ 203 h 274"/>
                  <a:gd name="T36" fmla="*/ 956 w 1098"/>
                  <a:gd name="T37" fmla="*/ 184 h 274"/>
                  <a:gd name="T38" fmla="*/ 989 w 1098"/>
                  <a:gd name="T39" fmla="*/ 164 h 274"/>
                  <a:gd name="T40" fmla="*/ 1018 w 1098"/>
                  <a:gd name="T41" fmla="*/ 142 h 274"/>
                  <a:gd name="T42" fmla="*/ 1044 w 1098"/>
                  <a:gd name="T43" fmla="*/ 119 h 274"/>
                  <a:gd name="T44" fmla="*/ 1065 w 1098"/>
                  <a:gd name="T45" fmla="*/ 94 h 274"/>
                  <a:gd name="T46" fmla="*/ 1080 w 1098"/>
                  <a:gd name="T47" fmla="*/ 68 h 274"/>
                  <a:gd name="T48" fmla="*/ 1092 w 1098"/>
                  <a:gd name="T49" fmla="*/ 42 h 274"/>
                  <a:gd name="T50" fmla="*/ 1097 w 1098"/>
                  <a:gd name="T51" fmla="*/ 14 h 274"/>
                  <a:gd name="T52" fmla="*/ 1007 w 1098"/>
                  <a:gd name="T53" fmla="*/ 0 h 274"/>
                  <a:gd name="T54" fmla="*/ 1007 w 1098"/>
                  <a:gd name="T55" fmla="*/ 11 h 274"/>
                  <a:gd name="T56" fmla="*/ 1002 w 1098"/>
                  <a:gd name="T57" fmla="*/ 34 h 274"/>
                  <a:gd name="T58" fmla="*/ 993 w 1098"/>
                  <a:gd name="T59" fmla="*/ 57 h 274"/>
                  <a:gd name="T60" fmla="*/ 979 w 1098"/>
                  <a:gd name="T61" fmla="*/ 78 h 274"/>
                  <a:gd name="T62" fmla="*/ 961 w 1098"/>
                  <a:gd name="T63" fmla="*/ 99 h 274"/>
                  <a:gd name="T64" fmla="*/ 941 w 1098"/>
                  <a:gd name="T65" fmla="*/ 118 h 274"/>
                  <a:gd name="T66" fmla="*/ 902 w 1098"/>
                  <a:gd name="T67" fmla="*/ 145 h 274"/>
                  <a:gd name="T68" fmla="*/ 840 w 1098"/>
                  <a:gd name="T69" fmla="*/ 176 h 274"/>
                  <a:gd name="T70" fmla="*/ 768 w 1098"/>
                  <a:gd name="T71" fmla="*/ 200 h 274"/>
                  <a:gd name="T72" fmla="*/ 685 w 1098"/>
                  <a:gd name="T73" fmla="*/ 218 h 274"/>
                  <a:gd name="T74" fmla="*/ 596 w 1098"/>
                  <a:gd name="T75" fmla="*/ 227 h 274"/>
                  <a:gd name="T76" fmla="*/ 549 w 1098"/>
                  <a:gd name="T77" fmla="*/ 228 h 274"/>
                  <a:gd name="T78" fmla="*/ 456 w 1098"/>
                  <a:gd name="T79" fmla="*/ 223 h 274"/>
                  <a:gd name="T80" fmla="*/ 371 w 1098"/>
                  <a:gd name="T81" fmla="*/ 211 h 274"/>
                  <a:gd name="T82" fmla="*/ 293 w 1098"/>
                  <a:gd name="T83" fmla="*/ 189 h 274"/>
                  <a:gd name="T84" fmla="*/ 225 w 1098"/>
                  <a:gd name="T85" fmla="*/ 161 h 274"/>
                  <a:gd name="T86" fmla="*/ 169 w 1098"/>
                  <a:gd name="T87" fmla="*/ 128 h 274"/>
                  <a:gd name="T88" fmla="*/ 146 w 1098"/>
                  <a:gd name="T89" fmla="*/ 109 h 274"/>
                  <a:gd name="T90" fmla="*/ 127 w 1098"/>
                  <a:gd name="T91" fmla="*/ 89 h 274"/>
                  <a:gd name="T92" fmla="*/ 112 w 1098"/>
                  <a:gd name="T93" fmla="*/ 68 h 274"/>
                  <a:gd name="T94" fmla="*/ 100 w 1098"/>
                  <a:gd name="T95" fmla="*/ 45 h 274"/>
                  <a:gd name="T96" fmla="*/ 94 w 1098"/>
                  <a:gd name="T97" fmla="*/ 23 h 274"/>
                  <a:gd name="T98" fmla="*/ 91 w 1098"/>
                  <a:gd name="T99" fmla="*/ 0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098" h="274">
                    <a:moveTo>
                      <a:pt x="0" y="0"/>
                    </a:moveTo>
                    <a:lnTo>
                      <a:pt x="0" y="0"/>
                    </a:lnTo>
                    <a:lnTo>
                      <a:pt x="1" y="14"/>
                    </a:lnTo>
                    <a:lnTo>
                      <a:pt x="2" y="28"/>
                    </a:lnTo>
                    <a:lnTo>
                      <a:pt x="6" y="42"/>
                    </a:lnTo>
                    <a:lnTo>
                      <a:pt x="11" y="56"/>
                    </a:lnTo>
                    <a:lnTo>
                      <a:pt x="18" y="68"/>
                    </a:lnTo>
                    <a:lnTo>
                      <a:pt x="24" y="81"/>
                    </a:lnTo>
                    <a:lnTo>
                      <a:pt x="33" y="94"/>
                    </a:lnTo>
                    <a:lnTo>
                      <a:pt x="43" y="106"/>
                    </a:lnTo>
                    <a:lnTo>
                      <a:pt x="54" y="119"/>
                    </a:lnTo>
                    <a:lnTo>
                      <a:pt x="66" y="131"/>
                    </a:lnTo>
                    <a:lnTo>
                      <a:pt x="80" y="142"/>
                    </a:lnTo>
                    <a:lnTo>
                      <a:pt x="94" y="153"/>
                    </a:lnTo>
                    <a:lnTo>
                      <a:pt x="109" y="164"/>
                    </a:lnTo>
                    <a:lnTo>
                      <a:pt x="126" y="174"/>
                    </a:lnTo>
                    <a:lnTo>
                      <a:pt x="142" y="184"/>
                    </a:lnTo>
                    <a:lnTo>
                      <a:pt x="161" y="194"/>
                    </a:lnTo>
                    <a:lnTo>
                      <a:pt x="180" y="203"/>
                    </a:lnTo>
                    <a:lnTo>
                      <a:pt x="199" y="212"/>
                    </a:lnTo>
                    <a:lnTo>
                      <a:pt x="241" y="227"/>
                    </a:lnTo>
                    <a:lnTo>
                      <a:pt x="287" y="241"/>
                    </a:lnTo>
                    <a:lnTo>
                      <a:pt x="335" y="253"/>
                    </a:lnTo>
                    <a:lnTo>
                      <a:pt x="386" y="261"/>
                    </a:lnTo>
                    <a:lnTo>
                      <a:pt x="438" y="269"/>
                    </a:lnTo>
                    <a:lnTo>
                      <a:pt x="493" y="273"/>
                    </a:lnTo>
                    <a:lnTo>
                      <a:pt x="549" y="274"/>
                    </a:lnTo>
                    <a:lnTo>
                      <a:pt x="549" y="274"/>
                    </a:lnTo>
                    <a:lnTo>
                      <a:pt x="605" y="273"/>
                    </a:lnTo>
                    <a:lnTo>
                      <a:pt x="660" y="269"/>
                    </a:lnTo>
                    <a:lnTo>
                      <a:pt x="712" y="261"/>
                    </a:lnTo>
                    <a:lnTo>
                      <a:pt x="763" y="253"/>
                    </a:lnTo>
                    <a:lnTo>
                      <a:pt x="811" y="241"/>
                    </a:lnTo>
                    <a:lnTo>
                      <a:pt x="857" y="227"/>
                    </a:lnTo>
                    <a:lnTo>
                      <a:pt x="899" y="212"/>
                    </a:lnTo>
                    <a:lnTo>
                      <a:pt x="918" y="203"/>
                    </a:lnTo>
                    <a:lnTo>
                      <a:pt x="937" y="194"/>
                    </a:lnTo>
                    <a:lnTo>
                      <a:pt x="956" y="184"/>
                    </a:lnTo>
                    <a:lnTo>
                      <a:pt x="972" y="174"/>
                    </a:lnTo>
                    <a:lnTo>
                      <a:pt x="989" y="164"/>
                    </a:lnTo>
                    <a:lnTo>
                      <a:pt x="1004" y="153"/>
                    </a:lnTo>
                    <a:lnTo>
                      <a:pt x="1018" y="142"/>
                    </a:lnTo>
                    <a:lnTo>
                      <a:pt x="1032" y="131"/>
                    </a:lnTo>
                    <a:lnTo>
                      <a:pt x="1044" y="119"/>
                    </a:lnTo>
                    <a:lnTo>
                      <a:pt x="1055" y="106"/>
                    </a:lnTo>
                    <a:lnTo>
                      <a:pt x="1065" y="94"/>
                    </a:lnTo>
                    <a:lnTo>
                      <a:pt x="1074" y="81"/>
                    </a:lnTo>
                    <a:lnTo>
                      <a:pt x="1080" y="68"/>
                    </a:lnTo>
                    <a:lnTo>
                      <a:pt x="1087" y="56"/>
                    </a:lnTo>
                    <a:lnTo>
                      <a:pt x="1092" y="42"/>
                    </a:lnTo>
                    <a:lnTo>
                      <a:pt x="1096" y="28"/>
                    </a:lnTo>
                    <a:lnTo>
                      <a:pt x="1097" y="14"/>
                    </a:lnTo>
                    <a:lnTo>
                      <a:pt x="1098" y="0"/>
                    </a:lnTo>
                    <a:lnTo>
                      <a:pt x="1007" y="0"/>
                    </a:lnTo>
                    <a:lnTo>
                      <a:pt x="1007" y="0"/>
                    </a:lnTo>
                    <a:lnTo>
                      <a:pt x="1007" y="11"/>
                    </a:lnTo>
                    <a:lnTo>
                      <a:pt x="1004" y="23"/>
                    </a:lnTo>
                    <a:lnTo>
                      <a:pt x="1002" y="34"/>
                    </a:lnTo>
                    <a:lnTo>
                      <a:pt x="998" y="45"/>
                    </a:lnTo>
                    <a:lnTo>
                      <a:pt x="993" y="57"/>
                    </a:lnTo>
                    <a:lnTo>
                      <a:pt x="986" y="68"/>
                    </a:lnTo>
                    <a:lnTo>
                      <a:pt x="979" y="78"/>
                    </a:lnTo>
                    <a:lnTo>
                      <a:pt x="971" y="89"/>
                    </a:lnTo>
                    <a:lnTo>
                      <a:pt x="961" y="99"/>
                    </a:lnTo>
                    <a:lnTo>
                      <a:pt x="952" y="109"/>
                    </a:lnTo>
                    <a:lnTo>
                      <a:pt x="941" y="118"/>
                    </a:lnTo>
                    <a:lnTo>
                      <a:pt x="929" y="128"/>
                    </a:lnTo>
                    <a:lnTo>
                      <a:pt x="902" y="145"/>
                    </a:lnTo>
                    <a:lnTo>
                      <a:pt x="873" y="161"/>
                    </a:lnTo>
                    <a:lnTo>
                      <a:pt x="840" y="176"/>
                    </a:lnTo>
                    <a:lnTo>
                      <a:pt x="805" y="189"/>
                    </a:lnTo>
                    <a:lnTo>
                      <a:pt x="768" y="200"/>
                    </a:lnTo>
                    <a:lnTo>
                      <a:pt x="727" y="211"/>
                    </a:lnTo>
                    <a:lnTo>
                      <a:pt x="685" y="218"/>
                    </a:lnTo>
                    <a:lnTo>
                      <a:pt x="642" y="223"/>
                    </a:lnTo>
                    <a:lnTo>
                      <a:pt x="596" y="227"/>
                    </a:lnTo>
                    <a:lnTo>
                      <a:pt x="549" y="228"/>
                    </a:lnTo>
                    <a:lnTo>
                      <a:pt x="549" y="228"/>
                    </a:lnTo>
                    <a:lnTo>
                      <a:pt x="502" y="227"/>
                    </a:lnTo>
                    <a:lnTo>
                      <a:pt x="456" y="223"/>
                    </a:lnTo>
                    <a:lnTo>
                      <a:pt x="413" y="218"/>
                    </a:lnTo>
                    <a:lnTo>
                      <a:pt x="371" y="211"/>
                    </a:lnTo>
                    <a:lnTo>
                      <a:pt x="330" y="200"/>
                    </a:lnTo>
                    <a:lnTo>
                      <a:pt x="293" y="189"/>
                    </a:lnTo>
                    <a:lnTo>
                      <a:pt x="258" y="176"/>
                    </a:lnTo>
                    <a:lnTo>
                      <a:pt x="225" y="161"/>
                    </a:lnTo>
                    <a:lnTo>
                      <a:pt x="196" y="145"/>
                    </a:lnTo>
                    <a:lnTo>
                      <a:pt x="169" y="128"/>
                    </a:lnTo>
                    <a:lnTo>
                      <a:pt x="157" y="118"/>
                    </a:lnTo>
                    <a:lnTo>
                      <a:pt x="146" y="109"/>
                    </a:lnTo>
                    <a:lnTo>
                      <a:pt x="136" y="99"/>
                    </a:lnTo>
                    <a:lnTo>
                      <a:pt x="127" y="89"/>
                    </a:lnTo>
                    <a:lnTo>
                      <a:pt x="119" y="78"/>
                    </a:lnTo>
                    <a:lnTo>
                      <a:pt x="112" y="68"/>
                    </a:lnTo>
                    <a:lnTo>
                      <a:pt x="105" y="57"/>
                    </a:lnTo>
                    <a:lnTo>
                      <a:pt x="100" y="45"/>
                    </a:lnTo>
                    <a:lnTo>
                      <a:pt x="96" y="34"/>
                    </a:lnTo>
                    <a:lnTo>
                      <a:pt x="94" y="23"/>
                    </a:lnTo>
                    <a:lnTo>
                      <a:pt x="91" y="11"/>
                    </a:lnTo>
                    <a:lnTo>
                      <a:pt x="91" y="0"/>
                    </a:lnTo>
                    <a:lnTo>
                      <a:pt x="0" y="0"/>
                    </a:lnTo>
                    <a:close/>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42" name="Freeform 24"/>
              <p:cNvSpPr>
                <a:spLocks/>
              </p:cNvSpPr>
              <p:nvPr/>
            </p:nvSpPr>
            <p:spPr bwMode="auto">
              <a:xfrm>
                <a:off x="1435" y="1827"/>
                <a:ext cx="1098" cy="1372"/>
              </a:xfrm>
              <a:custGeom>
                <a:avLst/>
                <a:gdLst>
                  <a:gd name="T0" fmla="*/ 1098 w 1098"/>
                  <a:gd name="T1" fmla="*/ 0 h 1372"/>
                  <a:gd name="T2" fmla="*/ 1096 w 1098"/>
                  <a:gd name="T3" fmla="*/ 28 h 1372"/>
                  <a:gd name="T4" fmla="*/ 1087 w 1098"/>
                  <a:gd name="T5" fmla="*/ 56 h 1372"/>
                  <a:gd name="T6" fmla="*/ 1074 w 1098"/>
                  <a:gd name="T7" fmla="*/ 81 h 1372"/>
                  <a:gd name="T8" fmla="*/ 1055 w 1098"/>
                  <a:gd name="T9" fmla="*/ 106 h 1372"/>
                  <a:gd name="T10" fmla="*/ 1032 w 1098"/>
                  <a:gd name="T11" fmla="*/ 131 h 1372"/>
                  <a:gd name="T12" fmla="*/ 1004 w 1098"/>
                  <a:gd name="T13" fmla="*/ 153 h 1372"/>
                  <a:gd name="T14" fmla="*/ 972 w 1098"/>
                  <a:gd name="T15" fmla="*/ 174 h 1372"/>
                  <a:gd name="T16" fmla="*/ 937 w 1098"/>
                  <a:gd name="T17" fmla="*/ 194 h 1372"/>
                  <a:gd name="T18" fmla="*/ 899 w 1098"/>
                  <a:gd name="T19" fmla="*/ 212 h 1372"/>
                  <a:gd name="T20" fmla="*/ 811 w 1098"/>
                  <a:gd name="T21" fmla="*/ 241 h 1372"/>
                  <a:gd name="T22" fmla="*/ 712 w 1098"/>
                  <a:gd name="T23" fmla="*/ 261 h 1372"/>
                  <a:gd name="T24" fmla="*/ 605 w 1098"/>
                  <a:gd name="T25" fmla="*/ 273 h 1372"/>
                  <a:gd name="T26" fmla="*/ 549 w 1098"/>
                  <a:gd name="T27" fmla="*/ 274 h 1372"/>
                  <a:gd name="T28" fmla="*/ 438 w 1098"/>
                  <a:gd name="T29" fmla="*/ 269 h 1372"/>
                  <a:gd name="T30" fmla="*/ 335 w 1098"/>
                  <a:gd name="T31" fmla="*/ 253 h 1372"/>
                  <a:gd name="T32" fmla="*/ 241 w 1098"/>
                  <a:gd name="T33" fmla="*/ 227 h 1372"/>
                  <a:gd name="T34" fmla="*/ 180 w 1098"/>
                  <a:gd name="T35" fmla="*/ 203 h 1372"/>
                  <a:gd name="T36" fmla="*/ 142 w 1098"/>
                  <a:gd name="T37" fmla="*/ 184 h 1372"/>
                  <a:gd name="T38" fmla="*/ 109 w 1098"/>
                  <a:gd name="T39" fmla="*/ 164 h 1372"/>
                  <a:gd name="T40" fmla="*/ 80 w 1098"/>
                  <a:gd name="T41" fmla="*/ 142 h 1372"/>
                  <a:gd name="T42" fmla="*/ 54 w 1098"/>
                  <a:gd name="T43" fmla="*/ 119 h 1372"/>
                  <a:gd name="T44" fmla="*/ 33 w 1098"/>
                  <a:gd name="T45" fmla="*/ 94 h 1372"/>
                  <a:gd name="T46" fmla="*/ 18 w 1098"/>
                  <a:gd name="T47" fmla="*/ 68 h 1372"/>
                  <a:gd name="T48" fmla="*/ 6 w 1098"/>
                  <a:gd name="T49" fmla="*/ 42 h 1372"/>
                  <a:gd name="T50" fmla="*/ 1 w 1098"/>
                  <a:gd name="T51" fmla="*/ 14 h 1372"/>
                  <a:gd name="T52" fmla="*/ 0 w 1098"/>
                  <a:gd name="T53" fmla="*/ 1098 h 1372"/>
                  <a:gd name="T54" fmla="*/ 1 w 1098"/>
                  <a:gd name="T55" fmla="*/ 1112 h 1372"/>
                  <a:gd name="T56" fmla="*/ 6 w 1098"/>
                  <a:gd name="T57" fmla="*/ 1140 h 1372"/>
                  <a:gd name="T58" fmla="*/ 18 w 1098"/>
                  <a:gd name="T59" fmla="*/ 1167 h 1372"/>
                  <a:gd name="T60" fmla="*/ 33 w 1098"/>
                  <a:gd name="T61" fmla="*/ 1192 h 1372"/>
                  <a:gd name="T62" fmla="*/ 54 w 1098"/>
                  <a:gd name="T63" fmla="*/ 1217 h 1372"/>
                  <a:gd name="T64" fmla="*/ 80 w 1098"/>
                  <a:gd name="T65" fmla="*/ 1240 h 1372"/>
                  <a:gd name="T66" fmla="*/ 109 w 1098"/>
                  <a:gd name="T67" fmla="*/ 1262 h 1372"/>
                  <a:gd name="T68" fmla="*/ 142 w 1098"/>
                  <a:gd name="T69" fmla="*/ 1282 h 1372"/>
                  <a:gd name="T70" fmla="*/ 180 w 1098"/>
                  <a:gd name="T71" fmla="*/ 1301 h 1372"/>
                  <a:gd name="T72" fmla="*/ 241 w 1098"/>
                  <a:gd name="T73" fmla="*/ 1325 h 1372"/>
                  <a:gd name="T74" fmla="*/ 335 w 1098"/>
                  <a:gd name="T75" fmla="*/ 1351 h 1372"/>
                  <a:gd name="T76" fmla="*/ 438 w 1098"/>
                  <a:gd name="T77" fmla="*/ 1367 h 1372"/>
                  <a:gd name="T78" fmla="*/ 549 w 1098"/>
                  <a:gd name="T79" fmla="*/ 1372 h 1372"/>
                  <a:gd name="T80" fmla="*/ 605 w 1098"/>
                  <a:gd name="T81" fmla="*/ 1371 h 1372"/>
                  <a:gd name="T82" fmla="*/ 712 w 1098"/>
                  <a:gd name="T83" fmla="*/ 1360 h 1372"/>
                  <a:gd name="T84" fmla="*/ 811 w 1098"/>
                  <a:gd name="T85" fmla="*/ 1339 h 1372"/>
                  <a:gd name="T86" fmla="*/ 899 w 1098"/>
                  <a:gd name="T87" fmla="*/ 1310 h 1372"/>
                  <a:gd name="T88" fmla="*/ 937 w 1098"/>
                  <a:gd name="T89" fmla="*/ 1292 h 1372"/>
                  <a:gd name="T90" fmla="*/ 972 w 1098"/>
                  <a:gd name="T91" fmla="*/ 1272 h 1372"/>
                  <a:gd name="T92" fmla="*/ 1004 w 1098"/>
                  <a:gd name="T93" fmla="*/ 1252 h 1372"/>
                  <a:gd name="T94" fmla="*/ 1032 w 1098"/>
                  <a:gd name="T95" fmla="*/ 1229 h 1372"/>
                  <a:gd name="T96" fmla="*/ 1055 w 1098"/>
                  <a:gd name="T97" fmla="*/ 1205 h 1372"/>
                  <a:gd name="T98" fmla="*/ 1074 w 1098"/>
                  <a:gd name="T99" fmla="*/ 1179 h 1372"/>
                  <a:gd name="T100" fmla="*/ 1087 w 1098"/>
                  <a:gd name="T101" fmla="*/ 1154 h 1372"/>
                  <a:gd name="T102" fmla="*/ 1096 w 1098"/>
                  <a:gd name="T103" fmla="*/ 1126 h 1372"/>
                  <a:gd name="T104" fmla="*/ 1098 w 1098"/>
                  <a:gd name="T105" fmla="*/ 1098 h 13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098" h="1372">
                    <a:moveTo>
                      <a:pt x="1098" y="0"/>
                    </a:moveTo>
                    <a:lnTo>
                      <a:pt x="1098" y="0"/>
                    </a:lnTo>
                    <a:lnTo>
                      <a:pt x="1097" y="14"/>
                    </a:lnTo>
                    <a:lnTo>
                      <a:pt x="1096" y="28"/>
                    </a:lnTo>
                    <a:lnTo>
                      <a:pt x="1092" y="42"/>
                    </a:lnTo>
                    <a:lnTo>
                      <a:pt x="1087" y="56"/>
                    </a:lnTo>
                    <a:lnTo>
                      <a:pt x="1080" y="68"/>
                    </a:lnTo>
                    <a:lnTo>
                      <a:pt x="1074" y="81"/>
                    </a:lnTo>
                    <a:lnTo>
                      <a:pt x="1065" y="94"/>
                    </a:lnTo>
                    <a:lnTo>
                      <a:pt x="1055" y="106"/>
                    </a:lnTo>
                    <a:lnTo>
                      <a:pt x="1044" y="119"/>
                    </a:lnTo>
                    <a:lnTo>
                      <a:pt x="1032" y="131"/>
                    </a:lnTo>
                    <a:lnTo>
                      <a:pt x="1018" y="142"/>
                    </a:lnTo>
                    <a:lnTo>
                      <a:pt x="1004" y="153"/>
                    </a:lnTo>
                    <a:lnTo>
                      <a:pt x="989" y="164"/>
                    </a:lnTo>
                    <a:lnTo>
                      <a:pt x="972" y="174"/>
                    </a:lnTo>
                    <a:lnTo>
                      <a:pt x="956" y="184"/>
                    </a:lnTo>
                    <a:lnTo>
                      <a:pt x="937" y="194"/>
                    </a:lnTo>
                    <a:lnTo>
                      <a:pt x="918" y="203"/>
                    </a:lnTo>
                    <a:lnTo>
                      <a:pt x="899" y="212"/>
                    </a:lnTo>
                    <a:lnTo>
                      <a:pt x="857" y="227"/>
                    </a:lnTo>
                    <a:lnTo>
                      <a:pt x="811" y="241"/>
                    </a:lnTo>
                    <a:lnTo>
                      <a:pt x="763" y="253"/>
                    </a:lnTo>
                    <a:lnTo>
                      <a:pt x="712" y="261"/>
                    </a:lnTo>
                    <a:lnTo>
                      <a:pt x="660" y="269"/>
                    </a:lnTo>
                    <a:lnTo>
                      <a:pt x="605" y="273"/>
                    </a:lnTo>
                    <a:lnTo>
                      <a:pt x="549" y="274"/>
                    </a:lnTo>
                    <a:lnTo>
                      <a:pt x="549" y="274"/>
                    </a:lnTo>
                    <a:lnTo>
                      <a:pt x="493" y="273"/>
                    </a:lnTo>
                    <a:lnTo>
                      <a:pt x="438" y="269"/>
                    </a:lnTo>
                    <a:lnTo>
                      <a:pt x="386" y="261"/>
                    </a:lnTo>
                    <a:lnTo>
                      <a:pt x="335" y="253"/>
                    </a:lnTo>
                    <a:lnTo>
                      <a:pt x="287" y="241"/>
                    </a:lnTo>
                    <a:lnTo>
                      <a:pt x="241" y="227"/>
                    </a:lnTo>
                    <a:lnTo>
                      <a:pt x="199" y="212"/>
                    </a:lnTo>
                    <a:lnTo>
                      <a:pt x="180" y="203"/>
                    </a:lnTo>
                    <a:lnTo>
                      <a:pt x="161" y="194"/>
                    </a:lnTo>
                    <a:lnTo>
                      <a:pt x="142" y="184"/>
                    </a:lnTo>
                    <a:lnTo>
                      <a:pt x="126" y="174"/>
                    </a:lnTo>
                    <a:lnTo>
                      <a:pt x="109" y="164"/>
                    </a:lnTo>
                    <a:lnTo>
                      <a:pt x="94" y="153"/>
                    </a:lnTo>
                    <a:lnTo>
                      <a:pt x="80" y="142"/>
                    </a:lnTo>
                    <a:lnTo>
                      <a:pt x="66" y="131"/>
                    </a:lnTo>
                    <a:lnTo>
                      <a:pt x="54" y="119"/>
                    </a:lnTo>
                    <a:lnTo>
                      <a:pt x="43" y="106"/>
                    </a:lnTo>
                    <a:lnTo>
                      <a:pt x="33" y="94"/>
                    </a:lnTo>
                    <a:lnTo>
                      <a:pt x="24" y="81"/>
                    </a:lnTo>
                    <a:lnTo>
                      <a:pt x="18" y="68"/>
                    </a:lnTo>
                    <a:lnTo>
                      <a:pt x="11" y="56"/>
                    </a:lnTo>
                    <a:lnTo>
                      <a:pt x="6" y="42"/>
                    </a:lnTo>
                    <a:lnTo>
                      <a:pt x="2" y="28"/>
                    </a:lnTo>
                    <a:lnTo>
                      <a:pt x="1" y="14"/>
                    </a:lnTo>
                    <a:lnTo>
                      <a:pt x="0" y="0"/>
                    </a:lnTo>
                    <a:lnTo>
                      <a:pt x="0" y="1098"/>
                    </a:lnTo>
                    <a:lnTo>
                      <a:pt x="0" y="1098"/>
                    </a:lnTo>
                    <a:lnTo>
                      <a:pt x="1" y="1112"/>
                    </a:lnTo>
                    <a:lnTo>
                      <a:pt x="2" y="1126"/>
                    </a:lnTo>
                    <a:lnTo>
                      <a:pt x="6" y="1140"/>
                    </a:lnTo>
                    <a:lnTo>
                      <a:pt x="11" y="1154"/>
                    </a:lnTo>
                    <a:lnTo>
                      <a:pt x="18" y="1167"/>
                    </a:lnTo>
                    <a:lnTo>
                      <a:pt x="24" y="1179"/>
                    </a:lnTo>
                    <a:lnTo>
                      <a:pt x="33" y="1192"/>
                    </a:lnTo>
                    <a:lnTo>
                      <a:pt x="43" y="1205"/>
                    </a:lnTo>
                    <a:lnTo>
                      <a:pt x="54" y="1217"/>
                    </a:lnTo>
                    <a:lnTo>
                      <a:pt x="66" y="1229"/>
                    </a:lnTo>
                    <a:lnTo>
                      <a:pt x="80" y="1240"/>
                    </a:lnTo>
                    <a:lnTo>
                      <a:pt x="94" y="1252"/>
                    </a:lnTo>
                    <a:lnTo>
                      <a:pt x="109" y="1262"/>
                    </a:lnTo>
                    <a:lnTo>
                      <a:pt x="126" y="1272"/>
                    </a:lnTo>
                    <a:lnTo>
                      <a:pt x="142" y="1282"/>
                    </a:lnTo>
                    <a:lnTo>
                      <a:pt x="161" y="1292"/>
                    </a:lnTo>
                    <a:lnTo>
                      <a:pt x="180" y="1301"/>
                    </a:lnTo>
                    <a:lnTo>
                      <a:pt x="199" y="1310"/>
                    </a:lnTo>
                    <a:lnTo>
                      <a:pt x="241" y="1325"/>
                    </a:lnTo>
                    <a:lnTo>
                      <a:pt x="287" y="1339"/>
                    </a:lnTo>
                    <a:lnTo>
                      <a:pt x="335" y="1351"/>
                    </a:lnTo>
                    <a:lnTo>
                      <a:pt x="386" y="1360"/>
                    </a:lnTo>
                    <a:lnTo>
                      <a:pt x="438" y="1367"/>
                    </a:lnTo>
                    <a:lnTo>
                      <a:pt x="493" y="1371"/>
                    </a:lnTo>
                    <a:lnTo>
                      <a:pt x="549" y="1372"/>
                    </a:lnTo>
                    <a:lnTo>
                      <a:pt x="549" y="1372"/>
                    </a:lnTo>
                    <a:lnTo>
                      <a:pt x="605" y="1371"/>
                    </a:lnTo>
                    <a:lnTo>
                      <a:pt x="660" y="1367"/>
                    </a:lnTo>
                    <a:lnTo>
                      <a:pt x="712" y="1360"/>
                    </a:lnTo>
                    <a:lnTo>
                      <a:pt x="763" y="1351"/>
                    </a:lnTo>
                    <a:lnTo>
                      <a:pt x="811" y="1339"/>
                    </a:lnTo>
                    <a:lnTo>
                      <a:pt x="857" y="1325"/>
                    </a:lnTo>
                    <a:lnTo>
                      <a:pt x="899" y="1310"/>
                    </a:lnTo>
                    <a:lnTo>
                      <a:pt x="918" y="1301"/>
                    </a:lnTo>
                    <a:lnTo>
                      <a:pt x="937" y="1292"/>
                    </a:lnTo>
                    <a:lnTo>
                      <a:pt x="956" y="1282"/>
                    </a:lnTo>
                    <a:lnTo>
                      <a:pt x="972" y="1272"/>
                    </a:lnTo>
                    <a:lnTo>
                      <a:pt x="989" y="1262"/>
                    </a:lnTo>
                    <a:lnTo>
                      <a:pt x="1004" y="1252"/>
                    </a:lnTo>
                    <a:lnTo>
                      <a:pt x="1018" y="1240"/>
                    </a:lnTo>
                    <a:lnTo>
                      <a:pt x="1032" y="1229"/>
                    </a:lnTo>
                    <a:lnTo>
                      <a:pt x="1044" y="1217"/>
                    </a:lnTo>
                    <a:lnTo>
                      <a:pt x="1055" y="1205"/>
                    </a:lnTo>
                    <a:lnTo>
                      <a:pt x="1065" y="1192"/>
                    </a:lnTo>
                    <a:lnTo>
                      <a:pt x="1074" y="1179"/>
                    </a:lnTo>
                    <a:lnTo>
                      <a:pt x="1080" y="1167"/>
                    </a:lnTo>
                    <a:lnTo>
                      <a:pt x="1087" y="1154"/>
                    </a:lnTo>
                    <a:lnTo>
                      <a:pt x="1092" y="1140"/>
                    </a:lnTo>
                    <a:lnTo>
                      <a:pt x="1096" y="1126"/>
                    </a:lnTo>
                    <a:lnTo>
                      <a:pt x="1097" y="1112"/>
                    </a:lnTo>
                    <a:lnTo>
                      <a:pt x="1098" y="1098"/>
                    </a:lnTo>
                    <a:lnTo>
                      <a:pt x="1098" y="0"/>
                    </a:lnTo>
                    <a:close/>
                  </a:path>
                </a:pathLst>
              </a:custGeom>
              <a:gradFill rotWithShape="1">
                <a:gsLst>
                  <a:gs pos="0">
                    <a:schemeClr val="tx2">
                      <a:lumMod val="60000"/>
                      <a:lumOff val="40000"/>
                    </a:schemeClr>
                  </a:gs>
                  <a:gs pos="50000">
                    <a:schemeClr val="tx1">
                      <a:lumMod val="95000"/>
                    </a:schemeClr>
                  </a:gs>
                  <a:gs pos="99000">
                    <a:schemeClr val="tx2">
                      <a:lumMod val="60000"/>
                      <a:lumOff val="40000"/>
                    </a:schemeClr>
                  </a:gs>
                </a:gsLst>
                <a:lin ang="0" scaled="1"/>
              </a:gra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grpSp>
        <p:grpSp>
          <p:nvGrpSpPr>
            <p:cNvPr id="35" name="Group 25"/>
            <p:cNvGrpSpPr>
              <a:grpSpLocks/>
            </p:cNvGrpSpPr>
            <p:nvPr/>
          </p:nvGrpSpPr>
          <p:grpSpPr bwMode="auto">
            <a:xfrm>
              <a:off x="1658938" y="2656161"/>
              <a:ext cx="2324100" cy="1743075"/>
              <a:chOff x="1252" y="2193"/>
              <a:chExt cx="1464" cy="1098"/>
            </a:xfrm>
          </p:grpSpPr>
          <p:sp>
            <p:nvSpPr>
              <p:cNvPr id="39" name="Freeform 26"/>
              <p:cNvSpPr>
                <a:spLocks/>
              </p:cNvSpPr>
              <p:nvPr/>
            </p:nvSpPr>
            <p:spPr bwMode="auto">
              <a:xfrm>
                <a:off x="1252" y="2193"/>
                <a:ext cx="1464" cy="366"/>
              </a:xfrm>
              <a:custGeom>
                <a:avLst/>
                <a:gdLst>
                  <a:gd name="T0" fmla="*/ 1 w 1464"/>
                  <a:gd name="T1" fmla="*/ 19 h 366"/>
                  <a:gd name="T2" fmla="*/ 15 w 1464"/>
                  <a:gd name="T3" fmla="*/ 73 h 366"/>
                  <a:gd name="T4" fmla="*/ 44 w 1464"/>
                  <a:gd name="T5" fmla="*/ 126 h 366"/>
                  <a:gd name="T6" fmla="*/ 89 w 1464"/>
                  <a:gd name="T7" fmla="*/ 174 h 366"/>
                  <a:gd name="T8" fmla="*/ 145 w 1464"/>
                  <a:gd name="T9" fmla="*/ 218 h 366"/>
                  <a:gd name="T10" fmla="*/ 215 w 1464"/>
                  <a:gd name="T11" fmla="*/ 259 h 366"/>
                  <a:gd name="T12" fmla="*/ 293 w 1464"/>
                  <a:gd name="T13" fmla="*/ 293 h 366"/>
                  <a:gd name="T14" fmla="*/ 382 w 1464"/>
                  <a:gd name="T15" fmla="*/ 321 h 366"/>
                  <a:gd name="T16" fmla="*/ 480 w 1464"/>
                  <a:gd name="T17" fmla="*/ 344 h 366"/>
                  <a:gd name="T18" fmla="*/ 585 w 1464"/>
                  <a:gd name="T19" fmla="*/ 358 h 366"/>
                  <a:gd name="T20" fmla="*/ 694 w 1464"/>
                  <a:gd name="T21" fmla="*/ 366 h 366"/>
                  <a:gd name="T22" fmla="*/ 770 w 1464"/>
                  <a:gd name="T23" fmla="*/ 366 h 366"/>
                  <a:gd name="T24" fmla="*/ 879 w 1464"/>
                  <a:gd name="T25" fmla="*/ 358 h 366"/>
                  <a:gd name="T26" fmla="*/ 984 w 1464"/>
                  <a:gd name="T27" fmla="*/ 344 h 366"/>
                  <a:gd name="T28" fmla="*/ 1082 w 1464"/>
                  <a:gd name="T29" fmla="*/ 321 h 366"/>
                  <a:gd name="T30" fmla="*/ 1171 w 1464"/>
                  <a:gd name="T31" fmla="*/ 293 h 366"/>
                  <a:gd name="T32" fmla="*/ 1249 w 1464"/>
                  <a:gd name="T33" fmla="*/ 259 h 366"/>
                  <a:gd name="T34" fmla="*/ 1319 w 1464"/>
                  <a:gd name="T35" fmla="*/ 218 h 366"/>
                  <a:gd name="T36" fmla="*/ 1375 w 1464"/>
                  <a:gd name="T37" fmla="*/ 174 h 366"/>
                  <a:gd name="T38" fmla="*/ 1420 w 1464"/>
                  <a:gd name="T39" fmla="*/ 126 h 366"/>
                  <a:gd name="T40" fmla="*/ 1449 w 1464"/>
                  <a:gd name="T41" fmla="*/ 73 h 366"/>
                  <a:gd name="T42" fmla="*/ 1463 w 1464"/>
                  <a:gd name="T43" fmla="*/ 19 h 366"/>
                  <a:gd name="T44" fmla="*/ 1373 w 1464"/>
                  <a:gd name="T45" fmla="*/ 0 h 366"/>
                  <a:gd name="T46" fmla="*/ 1365 w 1464"/>
                  <a:gd name="T47" fmla="*/ 48 h 366"/>
                  <a:gd name="T48" fmla="*/ 1344 w 1464"/>
                  <a:gd name="T49" fmla="*/ 95 h 366"/>
                  <a:gd name="T50" fmla="*/ 1309 w 1464"/>
                  <a:gd name="T51" fmla="*/ 138 h 366"/>
                  <a:gd name="T52" fmla="*/ 1263 w 1464"/>
                  <a:gd name="T53" fmla="*/ 179 h 366"/>
                  <a:gd name="T54" fmla="*/ 1206 w 1464"/>
                  <a:gd name="T55" fmla="*/ 215 h 366"/>
                  <a:gd name="T56" fmla="*/ 1140 w 1464"/>
                  <a:gd name="T57" fmla="*/ 246 h 366"/>
                  <a:gd name="T58" fmla="*/ 1064 w 1464"/>
                  <a:gd name="T59" fmla="*/ 274 h 366"/>
                  <a:gd name="T60" fmla="*/ 981 w 1464"/>
                  <a:gd name="T61" fmla="*/ 295 h 366"/>
                  <a:gd name="T62" fmla="*/ 892 w 1464"/>
                  <a:gd name="T63" fmla="*/ 310 h 366"/>
                  <a:gd name="T64" fmla="*/ 798 w 1464"/>
                  <a:gd name="T65" fmla="*/ 319 h 366"/>
                  <a:gd name="T66" fmla="*/ 732 w 1464"/>
                  <a:gd name="T67" fmla="*/ 320 h 366"/>
                  <a:gd name="T68" fmla="*/ 634 w 1464"/>
                  <a:gd name="T69" fmla="*/ 316 h 366"/>
                  <a:gd name="T70" fmla="*/ 541 w 1464"/>
                  <a:gd name="T71" fmla="*/ 306 h 366"/>
                  <a:gd name="T72" fmla="*/ 454 w 1464"/>
                  <a:gd name="T73" fmla="*/ 288 h 366"/>
                  <a:gd name="T74" fmla="*/ 373 w 1464"/>
                  <a:gd name="T75" fmla="*/ 265 h 366"/>
                  <a:gd name="T76" fmla="*/ 301 w 1464"/>
                  <a:gd name="T77" fmla="*/ 237 h 366"/>
                  <a:gd name="T78" fmla="*/ 237 w 1464"/>
                  <a:gd name="T79" fmla="*/ 203 h 366"/>
                  <a:gd name="T80" fmla="*/ 184 w 1464"/>
                  <a:gd name="T81" fmla="*/ 166 h 366"/>
                  <a:gd name="T82" fmla="*/ 142 w 1464"/>
                  <a:gd name="T83" fmla="*/ 124 h 366"/>
                  <a:gd name="T84" fmla="*/ 112 w 1464"/>
                  <a:gd name="T85" fmla="*/ 80 h 366"/>
                  <a:gd name="T86" fmla="*/ 95 w 1464"/>
                  <a:gd name="T87" fmla="*/ 33 h 366"/>
                  <a:gd name="T88" fmla="*/ 0 w 1464"/>
                  <a:gd name="T89" fmla="*/ 0 h 3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464" h="366">
                    <a:moveTo>
                      <a:pt x="0" y="0"/>
                    </a:moveTo>
                    <a:lnTo>
                      <a:pt x="0" y="0"/>
                    </a:lnTo>
                    <a:lnTo>
                      <a:pt x="1" y="19"/>
                    </a:lnTo>
                    <a:lnTo>
                      <a:pt x="3" y="37"/>
                    </a:lnTo>
                    <a:lnTo>
                      <a:pt x="9" y="56"/>
                    </a:lnTo>
                    <a:lnTo>
                      <a:pt x="15" y="73"/>
                    </a:lnTo>
                    <a:lnTo>
                      <a:pt x="23" y="91"/>
                    </a:lnTo>
                    <a:lnTo>
                      <a:pt x="33" y="109"/>
                    </a:lnTo>
                    <a:lnTo>
                      <a:pt x="44" y="126"/>
                    </a:lnTo>
                    <a:lnTo>
                      <a:pt x="57" y="142"/>
                    </a:lnTo>
                    <a:lnTo>
                      <a:pt x="72" y="159"/>
                    </a:lnTo>
                    <a:lnTo>
                      <a:pt x="89" y="174"/>
                    </a:lnTo>
                    <a:lnTo>
                      <a:pt x="105" y="189"/>
                    </a:lnTo>
                    <a:lnTo>
                      <a:pt x="124" y="204"/>
                    </a:lnTo>
                    <a:lnTo>
                      <a:pt x="145" y="218"/>
                    </a:lnTo>
                    <a:lnTo>
                      <a:pt x="167" y="232"/>
                    </a:lnTo>
                    <a:lnTo>
                      <a:pt x="190" y="246"/>
                    </a:lnTo>
                    <a:lnTo>
                      <a:pt x="215" y="259"/>
                    </a:lnTo>
                    <a:lnTo>
                      <a:pt x="240" y="270"/>
                    </a:lnTo>
                    <a:lnTo>
                      <a:pt x="267" y="282"/>
                    </a:lnTo>
                    <a:lnTo>
                      <a:pt x="293" y="293"/>
                    </a:lnTo>
                    <a:lnTo>
                      <a:pt x="323" y="304"/>
                    </a:lnTo>
                    <a:lnTo>
                      <a:pt x="352" y="312"/>
                    </a:lnTo>
                    <a:lnTo>
                      <a:pt x="382" y="321"/>
                    </a:lnTo>
                    <a:lnTo>
                      <a:pt x="414" y="330"/>
                    </a:lnTo>
                    <a:lnTo>
                      <a:pt x="447" y="337"/>
                    </a:lnTo>
                    <a:lnTo>
                      <a:pt x="480" y="344"/>
                    </a:lnTo>
                    <a:lnTo>
                      <a:pt x="515" y="349"/>
                    </a:lnTo>
                    <a:lnTo>
                      <a:pt x="549" y="354"/>
                    </a:lnTo>
                    <a:lnTo>
                      <a:pt x="585" y="358"/>
                    </a:lnTo>
                    <a:lnTo>
                      <a:pt x="620" y="362"/>
                    </a:lnTo>
                    <a:lnTo>
                      <a:pt x="657" y="365"/>
                    </a:lnTo>
                    <a:lnTo>
                      <a:pt x="694" y="366"/>
                    </a:lnTo>
                    <a:lnTo>
                      <a:pt x="732" y="366"/>
                    </a:lnTo>
                    <a:lnTo>
                      <a:pt x="732" y="366"/>
                    </a:lnTo>
                    <a:lnTo>
                      <a:pt x="770" y="366"/>
                    </a:lnTo>
                    <a:lnTo>
                      <a:pt x="807" y="365"/>
                    </a:lnTo>
                    <a:lnTo>
                      <a:pt x="844" y="362"/>
                    </a:lnTo>
                    <a:lnTo>
                      <a:pt x="879" y="358"/>
                    </a:lnTo>
                    <a:lnTo>
                      <a:pt x="915" y="354"/>
                    </a:lnTo>
                    <a:lnTo>
                      <a:pt x="949" y="349"/>
                    </a:lnTo>
                    <a:lnTo>
                      <a:pt x="984" y="344"/>
                    </a:lnTo>
                    <a:lnTo>
                      <a:pt x="1017" y="337"/>
                    </a:lnTo>
                    <a:lnTo>
                      <a:pt x="1050" y="330"/>
                    </a:lnTo>
                    <a:lnTo>
                      <a:pt x="1082" y="321"/>
                    </a:lnTo>
                    <a:lnTo>
                      <a:pt x="1112" y="312"/>
                    </a:lnTo>
                    <a:lnTo>
                      <a:pt x="1141" y="304"/>
                    </a:lnTo>
                    <a:lnTo>
                      <a:pt x="1171" y="293"/>
                    </a:lnTo>
                    <a:lnTo>
                      <a:pt x="1197" y="282"/>
                    </a:lnTo>
                    <a:lnTo>
                      <a:pt x="1224" y="270"/>
                    </a:lnTo>
                    <a:lnTo>
                      <a:pt x="1249" y="259"/>
                    </a:lnTo>
                    <a:lnTo>
                      <a:pt x="1274" y="246"/>
                    </a:lnTo>
                    <a:lnTo>
                      <a:pt x="1297" y="232"/>
                    </a:lnTo>
                    <a:lnTo>
                      <a:pt x="1319" y="218"/>
                    </a:lnTo>
                    <a:lnTo>
                      <a:pt x="1340" y="204"/>
                    </a:lnTo>
                    <a:lnTo>
                      <a:pt x="1359" y="189"/>
                    </a:lnTo>
                    <a:lnTo>
                      <a:pt x="1375" y="174"/>
                    </a:lnTo>
                    <a:lnTo>
                      <a:pt x="1392" y="159"/>
                    </a:lnTo>
                    <a:lnTo>
                      <a:pt x="1407" y="142"/>
                    </a:lnTo>
                    <a:lnTo>
                      <a:pt x="1420" y="126"/>
                    </a:lnTo>
                    <a:lnTo>
                      <a:pt x="1431" y="109"/>
                    </a:lnTo>
                    <a:lnTo>
                      <a:pt x="1441" y="91"/>
                    </a:lnTo>
                    <a:lnTo>
                      <a:pt x="1449" y="73"/>
                    </a:lnTo>
                    <a:lnTo>
                      <a:pt x="1455" y="56"/>
                    </a:lnTo>
                    <a:lnTo>
                      <a:pt x="1461" y="37"/>
                    </a:lnTo>
                    <a:lnTo>
                      <a:pt x="1463" y="19"/>
                    </a:lnTo>
                    <a:lnTo>
                      <a:pt x="1464" y="0"/>
                    </a:lnTo>
                    <a:lnTo>
                      <a:pt x="1373" y="0"/>
                    </a:lnTo>
                    <a:lnTo>
                      <a:pt x="1373" y="0"/>
                    </a:lnTo>
                    <a:lnTo>
                      <a:pt x="1372" y="16"/>
                    </a:lnTo>
                    <a:lnTo>
                      <a:pt x="1369" y="33"/>
                    </a:lnTo>
                    <a:lnTo>
                      <a:pt x="1365" y="48"/>
                    </a:lnTo>
                    <a:lnTo>
                      <a:pt x="1360" y="65"/>
                    </a:lnTo>
                    <a:lnTo>
                      <a:pt x="1352" y="80"/>
                    </a:lnTo>
                    <a:lnTo>
                      <a:pt x="1344" y="95"/>
                    </a:lnTo>
                    <a:lnTo>
                      <a:pt x="1333" y="110"/>
                    </a:lnTo>
                    <a:lnTo>
                      <a:pt x="1322" y="124"/>
                    </a:lnTo>
                    <a:lnTo>
                      <a:pt x="1309" y="138"/>
                    </a:lnTo>
                    <a:lnTo>
                      <a:pt x="1295" y="152"/>
                    </a:lnTo>
                    <a:lnTo>
                      <a:pt x="1280" y="166"/>
                    </a:lnTo>
                    <a:lnTo>
                      <a:pt x="1263" y="179"/>
                    </a:lnTo>
                    <a:lnTo>
                      <a:pt x="1246" y="192"/>
                    </a:lnTo>
                    <a:lnTo>
                      <a:pt x="1227" y="203"/>
                    </a:lnTo>
                    <a:lnTo>
                      <a:pt x="1206" y="215"/>
                    </a:lnTo>
                    <a:lnTo>
                      <a:pt x="1185" y="226"/>
                    </a:lnTo>
                    <a:lnTo>
                      <a:pt x="1163" y="237"/>
                    </a:lnTo>
                    <a:lnTo>
                      <a:pt x="1140" y="246"/>
                    </a:lnTo>
                    <a:lnTo>
                      <a:pt x="1116" y="256"/>
                    </a:lnTo>
                    <a:lnTo>
                      <a:pt x="1091" y="265"/>
                    </a:lnTo>
                    <a:lnTo>
                      <a:pt x="1064" y="274"/>
                    </a:lnTo>
                    <a:lnTo>
                      <a:pt x="1037" y="282"/>
                    </a:lnTo>
                    <a:lnTo>
                      <a:pt x="1010" y="288"/>
                    </a:lnTo>
                    <a:lnTo>
                      <a:pt x="981" y="295"/>
                    </a:lnTo>
                    <a:lnTo>
                      <a:pt x="952" y="301"/>
                    </a:lnTo>
                    <a:lnTo>
                      <a:pt x="923" y="306"/>
                    </a:lnTo>
                    <a:lnTo>
                      <a:pt x="892" y="310"/>
                    </a:lnTo>
                    <a:lnTo>
                      <a:pt x="862" y="314"/>
                    </a:lnTo>
                    <a:lnTo>
                      <a:pt x="830" y="316"/>
                    </a:lnTo>
                    <a:lnTo>
                      <a:pt x="798" y="319"/>
                    </a:lnTo>
                    <a:lnTo>
                      <a:pt x="765" y="320"/>
                    </a:lnTo>
                    <a:lnTo>
                      <a:pt x="732" y="320"/>
                    </a:lnTo>
                    <a:lnTo>
                      <a:pt x="732" y="320"/>
                    </a:lnTo>
                    <a:lnTo>
                      <a:pt x="699" y="320"/>
                    </a:lnTo>
                    <a:lnTo>
                      <a:pt x="666" y="319"/>
                    </a:lnTo>
                    <a:lnTo>
                      <a:pt x="634" y="316"/>
                    </a:lnTo>
                    <a:lnTo>
                      <a:pt x="602" y="314"/>
                    </a:lnTo>
                    <a:lnTo>
                      <a:pt x="572" y="310"/>
                    </a:lnTo>
                    <a:lnTo>
                      <a:pt x="541" y="306"/>
                    </a:lnTo>
                    <a:lnTo>
                      <a:pt x="512" y="301"/>
                    </a:lnTo>
                    <a:lnTo>
                      <a:pt x="483" y="295"/>
                    </a:lnTo>
                    <a:lnTo>
                      <a:pt x="454" y="288"/>
                    </a:lnTo>
                    <a:lnTo>
                      <a:pt x="427" y="282"/>
                    </a:lnTo>
                    <a:lnTo>
                      <a:pt x="400" y="274"/>
                    </a:lnTo>
                    <a:lnTo>
                      <a:pt x="373" y="265"/>
                    </a:lnTo>
                    <a:lnTo>
                      <a:pt x="348" y="256"/>
                    </a:lnTo>
                    <a:lnTo>
                      <a:pt x="324" y="246"/>
                    </a:lnTo>
                    <a:lnTo>
                      <a:pt x="301" y="237"/>
                    </a:lnTo>
                    <a:lnTo>
                      <a:pt x="279" y="226"/>
                    </a:lnTo>
                    <a:lnTo>
                      <a:pt x="258" y="215"/>
                    </a:lnTo>
                    <a:lnTo>
                      <a:pt x="237" y="203"/>
                    </a:lnTo>
                    <a:lnTo>
                      <a:pt x="218" y="192"/>
                    </a:lnTo>
                    <a:lnTo>
                      <a:pt x="201" y="179"/>
                    </a:lnTo>
                    <a:lnTo>
                      <a:pt x="184" y="166"/>
                    </a:lnTo>
                    <a:lnTo>
                      <a:pt x="169" y="152"/>
                    </a:lnTo>
                    <a:lnTo>
                      <a:pt x="155" y="138"/>
                    </a:lnTo>
                    <a:lnTo>
                      <a:pt x="142" y="124"/>
                    </a:lnTo>
                    <a:lnTo>
                      <a:pt x="131" y="110"/>
                    </a:lnTo>
                    <a:lnTo>
                      <a:pt x="120" y="95"/>
                    </a:lnTo>
                    <a:lnTo>
                      <a:pt x="112" y="80"/>
                    </a:lnTo>
                    <a:lnTo>
                      <a:pt x="104" y="65"/>
                    </a:lnTo>
                    <a:lnTo>
                      <a:pt x="99" y="48"/>
                    </a:lnTo>
                    <a:lnTo>
                      <a:pt x="95" y="33"/>
                    </a:lnTo>
                    <a:lnTo>
                      <a:pt x="92" y="16"/>
                    </a:lnTo>
                    <a:lnTo>
                      <a:pt x="91" y="0"/>
                    </a:lnTo>
                    <a:lnTo>
                      <a:pt x="0" y="0"/>
                    </a:lnTo>
                    <a:close/>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40" name="Freeform 27"/>
              <p:cNvSpPr>
                <a:spLocks/>
              </p:cNvSpPr>
              <p:nvPr/>
            </p:nvSpPr>
            <p:spPr bwMode="auto">
              <a:xfrm>
                <a:off x="1252" y="2193"/>
                <a:ext cx="1464" cy="1098"/>
              </a:xfrm>
              <a:custGeom>
                <a:avLst/>
                <a:gdLst>
                  <a:gd name="T0" fmla="*/ 1463 w 1464"/>
                  <a:gd name="T1" fmla="*/ 19 h 1098"/>
                  <a:gd name="T2" fmla="*/ 1449 w 1464"/>
                  <a:gd name="T3" fmla="*/ 73 h 1098"/>
                  <a:gd name="T4" fmla="*/ 1420 w 1464"/>
                  <a:gd name="T5" fmla="*/ 126 h 1098"/>
                  <a:gd name="T6" fmla="*/ 1375 w 1464"/>
                  <a:gd name="T7" fmla="*/ 174 h 1098"/>
                  <a:gd name="T8" fmla="*/ 1319 w 1464"/>
                  <a:gd name="T9" fmla="*/ 218 h 1098"/>
                  <a:gd name="T10" fmla="*/ 1249 w 1464"/>
                  <a:gd name="T11" fmla="*/ 259 h 1098"/>
                  <a:gd name="T12" fmla="*/ 1171 w 1464"/>
                  <a:gd name="T13" fmla="*/ 293 h 1098"/>
                  <a:gd name="T14" fmla="*/ 1082 w 1464"/>
                  <a:gd name="T15" fmla="*/ 321 h 1098"/>
                  <a:gd name="T16" fmla="*/ 984 w 1464"/>
                  <a:gd name="T17" fmla="*/ 344 h 1098"/>
                  <a:gd name="T18" fmla="*/ 879 w 1464"/>
                  <a:gd name="T19" fmla="*/ 358 h 1098"/>
                  <a:gd name="T20" fmla="*/ 770 w 1464"/>
                  <a:gd name="T21" fmla="*/ 366 h 1098"/>
                  <a:gd name="T22" fmla="*/ 694 w 1464"/>
                  <a:gd name="T23" fmla="*/ 366 h 1098"/>
                  <a:gd name="T24" fmla="*/ 585 w 1464"/>
                  <a:gd name="T25" fmla="*/ 358 h 1098"/>
                  <a:gd name="T26" fmla="*/ 480 w 1464"/>
                  <a:gd name="T27" fmla="*/ 344 h 1098"/>
                  <a:gd name="T28" fmla="*/ 382 w 1464"/>
                  <a:gd name="T29" fmla="*/ 321 h 1098"/>
                  <a:gd name="T30" fmla="*/ 293 w 1464"/>
                  <a:gd name="T31" fmla="*/ 293 h 1098"/>
                  <a:gd name="T32" fmla="*/ 215 w 1464"/>
                  <a:gd name="T33" fmla="*/ 259 h 1098"/>
                  <a:gd name="T34" fmla="*/ 145 w 1464"/>
                  <a:gd name="T35" fmla="*/ 218 h 1098"/>
                  <a:gd name="T36" fmla="*/ 89 w 1464"/>
                  <a:gd name="T37" fmla="*/ 174 h 1098"/>
                  <a:gd name="T38" fmla="*/ 44 w 1464"/>
                  <a:gd name="T39" fmla="*/ 126 h 1098"/>
                  <a:gd name="T40" fmla="*/ 15 w 1464"/>
                  <a:gd name="T41" fmla="*/ 73 h 1098"/>
                  <a:gd name="T42" fmla="*/ 1 w 1464"/>
                  <a:gd name="T43" fmla="*/ 19 h 1098"/>
                  <a:gd name="T44" fmla="*/ 0 w 1464"/>
                  <a:gd name="T45" fmla="*/ 732 h 1098"/>
                  <a:gd name="T46" fmla="*/ 9 w 1464"/>
                  <a:gd name="T47" fmla="*/ 788 h 1098"/>
                  <a:gd name="T48" fmla="*/ 33 w 1464"/>
                  <a:gd name="T49" fmla="*/ 841 h 1098"/>
                  <a:gd name="T50" fmla="*/ 72 w 1464"/>
                  <a:gd name="T51" fmla="*/ 891 h 1098"/>
                  <a:gd name="T52" fmla="*/ 124 w 1464"/>
                  <a:gd name="T53" fmla="*/ 937 h 1098"/>
                  <a:gd name="T54" fmla="*/ 190 w 1464"/>
                  <a:gd name="T55" fmla="*/ 978 h 1098"/>
                  <a:gd name="T56" fmla="*/ 267 w 1464"/>
                  <a:gd name="T57" fmla="*/ 1014 h 1098"/>
                  <a:gd name="T58" fmla="*/ 352 w 1464"/>
                  <a:gd name="T59" fmla="*/ 1045 h 1098"/>
                  <a:gd name="T60" fmla="*/ 447 w 1464"/>
                  <a:gd name="T61" fmla="*/ 1069 h 1098"/>
                  <a:gd name="T62" fmla="*/ 549 w 1464"/>
                  <a:gd name="T63" fmla="*/ 1087 h 1098"/>
                  <a:gd name="T64" fmla="*/ 657 w 1464"/>
                  <a:gd name="T65" fmla="*/ 1097 h 1098"/>
                  <a:gd name="T66" fmla="*/ 732 w 1464"/>
                  <a:gd name="T67" fmla="*/ 1098 h 1098"/>
                  <a:gd name="T68" fmla="*/ 844 w 1464"/>
                  <a:gd name="T69" fmla="*/ 1094 h 1098"/>
                  <a:gd name="T70" fmla="*/ 949 w 1464"/>
                  <a:gd name="T71" fmla="*/ 1081 h 1098"/>
                  <a:gd name="T72" fmla="*/ 1050 w 1464"/>
                  <a:gd name="T73" fmla="*/ 1062 h 1098"/>
                  <a:gd name="T74" fmla="*/ 1141 w 1464"/>
                  <a:gd name="T75" fmla="*/ 1036 h 1098"/>
                  <a:gd name="T76" fmla="*/ 1224 w 1464"/>
                  <a:gd name="T77" fmla="*/ 1003 h 1098"/>
                  <a:gd name="T78" fmla="*/ 1297 w 1464"/>
                  <a:gd name="T79" fmla="*/ 964 h 1098"/>
                  <a:gd name="T80" fmla="*/ 1359 w 1464"/>
                  <a:gd name="T81" fmla="*/ 921 h 1098"/>
                  <a:gd name="T82" fmla="*/ 1407 w 1464"/>
                  <a:gd name="T83" fmla="*/ 874 h 1098"/>
                  <a:gd name="T84" fmla="*/ 1441 w 1464"/>
                  <a:gd name="T85" fmla="*/ 823 h 1098"/>
                  <a:gd name="T86" fmla="*/ 1461 w 1464"/>
                  <a:gd name="T87" fmla="*/ 769 h 1098"/>
                  <a:gd name="T88" fmla="*/ 1464 w 1464"/>
                  <a:gd name="T89" fmla="*/ 0 h 10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464" h="1098">
                    <a:moveTo>
                      <a:pt x="1464" y="0"/>
                    </a:moveTo>
                    <a:lnTo>
                      <a:pt x="1464" y="0"/>
                    </a:lnTo>
                    <a:lnTo>
                      <a:pt x="1463" y="19"/>
                    </a:lnTo>
                    <a:lnTo>
                      <a:pt x="1461" y="37"/>
                    </a:lnTo>
                    <a:lnTo>
                      <a:pt x="1455" y="56"/>
                    </a:lnTo>
                    <a:lnTo>
                      <a:pt x="1449" y="73"/>
                    </a:lnTo>
                    <a:lnTo>
                      <a:pt x="1441" y="91"/>
                    </a:lnTo>
                    <a:lnTo>
                      <a:pt x="1431" y="109"/>
                    </a:lnTo>
                    <a:lnTo>
                      <a:pt x="1420" y="126"/>
                    </a:lnTo>
                    <a:lnTo>
                      <a:pt x="1407" y="142"/>
                    </a:lnTo>
                    <a:lnTo>
                      <a:pt x="1392" y="159"/>
                    </a:lnTo>
                    <a:lnTo>
                      <a:pt x="1375" y="174"/>
                    </a:lnTo>
                    <a:lnTo>
                      <a:pt x="1359" y="189"/>
                    </a:lnTo>
                    <a:lnTo>
                      <a:pt x="1340" y="204"/>
                    </a:lnTo>
                    <a:lnTo>
                      <a:pt x="1319" y="218"/>
                    </a:lnTo>
                    <a:lnTo>
                      <a:pt x="1297" y="232"/>
                    </a:lnTo>
                    <a:lnTo>
                      <a:pt x="1274" y="246"/>
                    </a:lnTo>
                    <a:lnTo>
                      <a:pt x="1249" y="259"/>
                    </a:lnTo>
                    <a:lnTo>
                      <a:pt x="1224" y="270"/>
                    </a:lnTo>
                    <a:lnTo>
                      <a:pt x="1197" y="282"/>
                    </a:lnTo>
                    <a:lnTo>
                      <a:pt x="1171" y="293"/>
                    </a:lnTo>
                    <a:lnTo>
                      <a:pt x="1141" y="304"/>
                    </a:lnTo>
                    <a:lnTo>
                      <a:pt x="1112" y="312"/>
                    </a:lnTo>
                    <a:lnTo>
                      <a:pt x="1082" y="321"/>
                    </a:lnTo>
                    <a:lnTo>
                      <a:pt x="1050" y="330"/>
                    </a:lnTo>
                    <a:lnTo>
                      <a:pt x="1017" y="337"/>
                    </a:lnTo>
                    <a:lnTo>
                      <a:pt x="984" y="344"/>
                    </a:lnTo>
                    <a:lnTo>
                      <a:pt x="949" y="349"/>
                    </a:lnTo>
                    <a:lnTo>
                      <a:pt x="915" y="354"/>
                    </a:lnTo>
                    <a:lnTo>
                      <a:pt x="879" y="358"/>
                    </a:lnTo>
                    <a:lnTo>
                      <a:pt x="844" y="362"/>
                    </a:lnTo>
                    <a:lnTo>
                      <a:pt x="807" y="365"/>
                    </a:lnTo>
                    <a:lnTo>
                      <a:pt x="770" y="366"/>
                    </a:lnTo>
                    <a:lnTo>
                      <a:pt x="732" y="366"/>
                    </a:lnTo>
                    <a:lnTo>
                      <a:pt x="732" y="366"/>
                    </a:lnTo>
                    <a:lnTo>
                      <a:pt x="694" y="366"/>
                    </a:lnTo>
                    <a:lnTo>
                      <a:pt x="657" y="365"/>
                    </a:lnTo>
                    <a:lnTo>
                      <a:pt x="620" y="362"/>
                    </a:lnTo>
                    <a:lnTo>
                      <a:pt x="585" y="358"/>
                    </a:lnTo>
                    <a:lnTo>
                      <a:pt x="549" y="354"/>
                    </a:lnTo>
                    <a:lnTo>
                      <a:pt x="515" y="349"/>
                    </a:lnTo>
                    <a:lnTo>
                      <a:pt x="480" y="344"/>
                    </a:lnTo>
                    <a:lnTo>
                      <a:pt x="447" y="337"/>
                    </a:lnTo>
                    <a:lnTo>
                      <a:pt x="414" y="330"/>
                    </a:lnTo>
                    <a:lnTo>
                      <a:pt x="382" y="321"/>
                    </a:lnTo>
                    <a:lnTo>
                      <a:pt x="352" y="312"/>
                    </a:lnTo>
                    <a:lnTo>
                      <a:pt x="323" y="304"/>
                    </a:lnTo>
                    <a:lnTo>
                      <a:pt x="293" y="293"/>
                    </a:lnTo>
                    <a:lnTo>
                      <a:pt x="267" y="282"/>
                    </a:lnTo>
                    <a:lnTo>
                      <a:pt x="240" y="270"/>
                    </a:lnTo>
                    <a:lnTo>
                      <a:pt x="215" y="259"/>
                    </a:lnTo>
                    <a:lnTo>
                      <a:pt x="190" y="246"/>
                    </a:lnTo>
                    <a:lnTo>
                      <a:pt x="167" y="232"/>
                    </a:lnTo>
                    <a:lnTo>
                      <a:pt x="145" y="218"/>
                    </a:lnTo>
                    <a:lnTo>
                      <a:pt x="124" y="204"/>
                    </a:lnTo>
                    <a:lnTo>
                      <a:pt x="105" y="189"/>
                    </a:lnTo>
                    <a:lnTo>
                      <a:pt x="89" y="174"/>
                    </a:lnTo>
                    <a:lnTo>
                      <a:pt x="72" y="159"/>
                    </a:lnTo>
                    <a:lnTo>
                      <a:pt x="57" y="142"/>
                    </a:lnTo>
                    <a:lnTo>
                      <a:pt x="44" y="126"/>
                    </a:lnTo>
                    <a:lnTo>
                      <a:pt x="33" y="109"/>
                    </a:lnTo>
                    <a:lnTo>
                      <a:pt x="23" y="91"/>
                    </a:lnTo>
                    <a:lnTo>
                      <a:pt x="15" y="73"/>
                    </a:lnTo>
                    <a:lnTo>
                      <a:pt x="9" y="56"/>
                    </a:lnTo>
                    <a:lnTo>
                      <a:pt x="3" y="37"/>
                    </a:lnTo>
                    <a:lnTo>
                      <a:pt x="1" y="19"/>
                    </a:lnTo>
                    <a:lnTo>
                      <a:pt x="0" y="0"/>
                    </a:lnTo>
                    <a:lnTo>
                      <a:pt x="0" y="732"/>
                    </a:lnTo>
                    <a:lnTo>
                      <a:pt x="0" y="732"/>
                    </a:lnTo>
                    <a:lnTo>
                      <a:pt x="1" y="751"/>
                    </a:lnTo>
                    <a:lnTo>
                      <a:pt x="3" y="769"/>
                    </a:lnTo>
                    <a:lnTo>
                      <a:pt x="9" y="788"/>
                    </a:lnTo>
                    <a:lnTo>
                      <a:pt x="15" y="806"/>
                    </a:lnTo>
                    <a:lnTo>
                      <a:pt x="23" y="823"/>
                    </a:lnTo>
                    <a:lnTo>
                      <a:pt x="33" y="841"/>
                    </a:lnTo>
                    <a:lnTo>
                      <a:pt x="44" y="858"/>
                    </a:lnTo>
                    <a:lnTo>
                      <a:pt x="57" y="874"/>
                    </a:lnTo>
                    <a:lnTo>
                      <a:pt x="72" y="891"/>
                    </a:lnTo>
                    <a:lnTo>
                      <a:pt x="89" y="906"/>
                    </a:lnTo>
                    <a:lnTo>
                      <a:pt x="105" y="921"/>
                    </a:lnTo>
                    <a:lnTo>
                      <a:pt x="124" y="937"/>
                    </a:lnTo>
                    <a:lnTo>
                      <a:pt x="145" y="950"/>
                    </a:lnTo>
                    <a:lnTo>
                      <a:pt x="167" y="964"/>
                    </a:lnTo>
                    <a:lnTo>
                      <a:pt x="190" y="978"/>
                    </a:lnTo>
                    <a:lnTo>
                      <a:pt x="215" y="991"/>
                    </a:lnTo>
                    <a:lnTo>
                      <a:pt x="240" y="1003"/>
                    </a:lnTo>
                    <a:lnTo>
                      <a:pt x="267" y="1014"/>
                    </a:lnTo>
                    <a:lnTo>
                      <a:pt x="293" y="1025"/>
                    </a:lnTo>
                    <a:lnTo>
                      <a:pt x="323" y="1036"/>
                    </a:lnTo>
                    <a:lnTo>
                      <a:pt x="352" y="1045"/>
                    </a:lnTo>
                    <a:lnTo>
                      <a:pt x="382" y="1053"/>
                    </a:lnTo>
                    <a:lnTo>
                      <a:pt x="414" y="1062"/>
                    </a:lnTo>
                    <a:lnTo>
                      <a:pt x="447" y="1069"/>
                    </a:lnTo>
                    <a:lnTo>
                      <a:pt x="480" y="1076"/>
                    </a:lnTo>
                    <a:lnTo>
                      <a:pt x="515" y="1081"/>
                    </a:lnTo>
                    <a:lnTo>
                      <a:pt x="549" y="1087"/>
                    </a:lnTo>
                    <a:lnTo>
                      <a:pt x="585" y="1090"/>
                    </a:lnTo>
                    <a:lnTo>
                      <a:pt x="620" y="1094"/>
                    </a:lnTo>
                    <a:lnTo>
                      <a:pt x="657" y="1097"/>
                    </a:lnTo>
                    <a:lnTo>
                      <a:pt x="694" y="1098"/>
                    </a:lnTo>
                    <a:lnTo>
                      <a:pt x="732" y="1098"/>
                    </a:lnTo>
                    <a:lnTo>
                      <a:pt x="732" y="1098"/>
                    </a:lnTo>
                    <a:lnTo>
                      <a:pt x="770" y="1098"/>
                    </a:lnTo>
                    <a:lnTo>
                      <a:pt x="807" y="1097"/>
                    </a:lnTo>
                    <a:lnTo>
                      <a:pt x="844" y="1094"/>
                    </a:lnTo>
                    <a:lnTo>
                      <a:pt x="879" y="1090"/>
                    </a:lnTo>
                    <a:lnTo>
                      <a:pt x="915" y="1087"/>
                    </a:lnTo>
                    <a:lnTo>
                      <a:pt x="949" y="1081"/>
                    </a:lnTo>
                    <a:lnTo>
                      <a:pt x="984" y="1076"/>
                    </a:lnTo>
                    <a:lnTo>
                      <a:pt x="1017" y="1069"/>
                    </a:lnTo>
                    <a:lnTo>
                      <a:pt x="1050" y="1062"/>
                    </a:lnTo>
                    <a:lnTo>
                      <a:pt x="1082" y="1053"/>
                    </a:lnTo>
                    <a:lnTo>
                      <a:pt x="1112" y="1045"/>
                    </a:lnTo>
                    <a:lnTo>
                      <a:pt x="1141" y="1036"/>
                    </a:lnTo>
                    <a:lnTo>
                      <a:pt x="1171" y="1025"/>
                    </a:lnTo>
                    <a:lnTo>
                      <a:pt x="1197" y="1014"/>
                    </a:lnTo>
                    <a:lnTo>
                      <a:pt x="1224" y="1003"/>
                    </a:lnTo>
                    <a:lnTo>
                      <a:pt x="1249" y="991"/>
                    </a:lnTo>
                    <a:lnTo>
                      <a:pt x="1274" y="978"/>
                    </a:lnTo>
                    <a:lnTo>
                      <a:pt x="1297" y="964"/>
                    </a:lnTo>
                    <a:lnTo>
                      <a:pt x="1319" y="950"/>
                    </a:lnTo>
                    <a:lnTo>
                      <a:pt x="1340" y="937"/>
                    </a:lnTo>
                    <a:lnTo>
                      <a:pt x="1359" y="921"/>
                    </a:lnTo>
                    <a:lnTo>
                      <a:pt x="1375" y="906"/>
                    </a:lnTo>
                    <a:lnTo>
                      <a:pt x="1392" y="891"/>
                    </a:lnTo>
                    <a:lnTo>
                      <a:pt x="1407" y="874"/>
                    </a:lnTo>
                    <a:lnTo>
                      <a:pt x="1420" y="858"/>
                    </a:lnTo>
                    <a:lnTo>
                      <a:pt x="1431" y="841"/>
                    </a:lnTo>
                    <a:lnTo>
                      <a:pt x="1441" y="823"/>
                    </a:lnTo>
                    <a:lnTo>
                      <a:pt x="1449" y="806"/>
                    </a:lnTo>
                    <a:lnTo>
                      <a:pt x="1455" y="788"/>
                    </a:lnTo>
                    <a:lnTo>
                      <a:pt x="1461" y="769"/>
                    </a:lnTo>
                    <a:lnTo>
                      <a:pt x="1463" y="751"/>
                    </a:lnTo>
                    <a:lnTo>
                      <a:pt x="1464" y="732"/>
                    </a:lnTo>
                    <a:lnTo>
                      <a:pt x="1464" y="0"/>
                    </a:lnTo>
                    <a:close/>
                  </a:path>
                </a:pathLst>
              </a:custGeom>
              <a:gradFill rotWithShape="1">
                <a:gsLst>
                  <a:gs pos="0">
                    <a:srgbClr val="969696"/>
                  </a:gs>
                  <a:gs pos="50000">
                    <a:srgbClr val="969696">
                      <a:gamma/>
                      <a:tint val="60784"/>
                      <a:invGamma/>
                    </a:srgbClr>
                  </a:gs>
                  <a:gs pos="100000">
                    <a:srgbClr val="969696"/>
                  </a:gs>
                </a:gsLst>
                <a:lin ang="0" scaled="1"/>
              </a:gra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grpSp>
        <p:grpSp>
          <p:nvGrpSpPr>
            <p:cNvPr id="36" name="Group 28"/>
            <p:cNvGrpSpPr>
              <a:grpSpLocks/>
            </p:cNvGrpSpPr>
            <p:nvPr/>
          </p:nvGrpSpPr>
          <p:grpSpPr bwMode="auto">
            <a:xfrm>
              <a:off x="1368425" y="3237186"/>
              <a:ext cx="2905125" cy="1306513"/>
              <a:chOff x="1069" y="2559"/>
              <a:chExt cx="1830" cy="823"/>
            </a:xfrm>
          </p:grpSpPr>
          <p:sp>
            <p:nvSpPr>
              <p:cNvPr id="37" name="Freeform 29"/>
              <p:cNvSpPr>
                <a:spLocks/>
              </p:cNvSpPr>
              <p:nvPr/>
            </p:nvSpPr>
            <p:spPr bwMode="auto">
              <a:xfrm>
                <a:off x="1069" y="2559"/>
                <a:ext cx="1830" cy="457"/>
              </a:xfrm>
              <a:custGeom>
                <a:avLst/>
                <a:gdLst>
                  <a:gd name="T0" fmla="*/ 1 w 1830"/>
                  <a:gd name="T1" fmla="*/ 24 h 457"/>
                  <a:gd name="T2" fmla="*/ 19 w 1830"/>
                  <a:gd name="T3" fmla="*/ 93 h 457"/>
                  <a:gd name="T4" fmla="*/ 55 w 1830"/>
                  <a:gd name="T5" fmla="*/ 157 h 457"/>
                  <a:gd name="T6" fmla="*/ 110 w 1830"/>
                  <a:gd name="T7" fmla="*/ 218 h 457"/>
                  <a:gd name="T8" fmla="*/ 181 w 1830"/>
                  <a:gd name="T9" fmla="*/ 273 h 457"/>
                  <a:gd name="T10" fmla="*/ 268 w 1830"/>
                  <a:gd name="T11" fmla="*/ 324 h 457"/>
                  <a:gd name="T12" fmla="*/ 367 w 1830"/>
                  <a:gd name="T13" fmla="*/ 366 h 457"/>
                  <a:gd name="T14" fmla="*/ 479 w 1830"/>
                  <a:gd name="T15" fmla="*/ 403 h 457"/>
                  <a:gd name="T16" fmla="*/ 600 w 1830"/>
                  <a:gd name="T17" fmla="*/ 429 h 457"/>
                  <a:gd name="T18" fmla="*/ 731 w 1830"/>
                  <a:gd name="T19" fmla="*/ 448 h 457"/>
                  <a:gd name="T20" fmla="*/ 868 w 1830"/>
                  <a:gd name="T21" fmla="*/ 457 h 457"/>
                  <a:gd name="T22" fmla="*/ 962 w 1830"/>
                  <a:gd name="T23" fmla="*/ 457 h 457"/>
                  <a:gd name="T24" fmla="*/ 1099 w 1830"/>
                  <a:gd name="T25" fmla="*/ 448 h 457"/>
                  <a:gd name="T26" fmla="*/ 1230 w 1830"/>
                  <a:gd name="T27" fmla="*/ 429 h 457"/>
                  <a:gd name="T28" fmla="*/ 1351 w 1830"/>
                  <a:gd name="T29" fmla="*/ 403 h 457"/>
                  <a:gd name="T30" fmla="*/ 1463 w 1830"/>
                  <a:gd name="T31" fmla="*/ 366 h 457"/>
                  <a:gd name="T32" fmla="*/ 1562 w 1830"/>
                  <a:gd name="T33" fmla="*/ 324 h 457"/>
                  <a:gd name="T34" fmla="*/ 1649 w 1830"/>
                  <a:gd name="T35" fmla="*/ 273 h 457"/>
                  <a:gd name="T36" fmla="*/ 1720 w 1830"/>
                  <a:gd name="T37" fmla="*/ 218 h 457"/>
                  <a:gd name="T38" fmla="*/ 1775 w 1830"/>
                  <a:gd name="T39" fmla="*/ 157 h 457"/>
                  <a:gd name="T40" fmla="*/ 1811 w 1830"/>
                  <a:gd name="T41" fmla="*/ 93 h 457"/>
                  <a:gd name="T42" fmla="*/ 1829 w 1830"/>
                  <a:gd name="T43" fmla="*/ 24 h 457"/>
                  <a:gd name="T44" fmla="*/ 1739 w 1830"/>
                  <a:gd name="T45" fmla="*/ 0 h 457"/>
                  <a:gd name="T46" fmla="*/ 1730 w 1830"/>
                  <a:gd name="T47" fmla="*/ 62 h 457"/>
                  <a:gd name="T48" fmla="*/ 1702 w 1830"/>
                  <a:gd name="T49" fmla="*/ 122 h 457"/>
                  <a:gd name="T50" fmla="*/ 1658 w 1830"/>
                  <a:gd name="T51" fmla="*/ 178 h 457"/>
                  <a:gd name="T52" fmla="*/ 1598 w 1830"/>
                  <a:gd name="T53" fmla="*/ 230 h 457"/>
                  <a:gd name="T54" fmla="*/ 1525 w 1830"/>
                  <a:gd name="T55" fmla="*/ 277 h 457"/>
                  <a:gd name="T56" fmla="*/ 1439 w 1830"/>
                  <a:gd name="T57" fmla="*/ 318 h 457"/>
                  <a:gd name="T58" fmla="*/ 1342 w 1830"/>
                  <a:gd name="T59" fmla="*/ 352 h 457"/>
                  <a:gd name="T60" fmla="*/ 1235 w 1830"/>
                  <a:gd name="T61" fmla="*/ 380 h 457"/>
                  <a:gd name="T62" fmla="*/ 1121 w 1830"/>
                  <a:gd name="T63" fmla="*/ 399 h 457"/>
                  <a:gd name="T64" fmla="*/ 999 w 1830"/>
                  <a:gd name="T65" fmla="*/ 409 h 457"/>
                  <a:gd name="T66" fmla="*/ 915 w 1830"/>
                  <a:gd name="T67" fmla="*/ 412 h 457"/>
                  <a:gd name="T68" fmla="*/ 789 w 1830"/>
                  <a:gd name="T69" fmla="*/ 407 h 457"/>
                  <a:gd name="T70" fmla="*/ 670 w 1830"/>
                  <a:gd name="T71" fmla="*/ 393 h 457"/>
                  <a:gd name="T72" fmla="*/ 558 w 1830"/>
                  <a:gd name="T73" fmla="*/ 371 h 457"/>
                  <a:gd name="T74" fmla="*/ 455 w 1830"/>
                  <a:gd name="T75" fmla="*/ 342 h 457"/>
                  <a:gd name="T76" fmla="*/ 361 w 1830"/>
                  <a:gd name="T77" fmla="*/ 305 h 457"/>
                  <a:gd name="T78" fmla="*/ 279 w 1830"/>
                  <a:gd name="T79" fmla="*/ 262 h 457"/>
                  <a:gd name="T80" fmla="*/ 211 w 1830"/>
                  <a:gd name="T81" fmla="*/ 213 h 457"/>
                  <a:gd name="T82" fmla="*/ 156 w 1830"/>
                  <a:gd name="T83" fmla="*/ 160 h 457"/>
                  <a:gd name="T84" fmla="*/ 117 w 1830"/>
                  <a:gd name="T85" fmla="*/ 103 h 457"/>
                  <a:gd name="T86" fmla="*/ 95 w 1830"/>
                  <a:gd name="T87" fmla="*/ 42 h 457"/>
                  <a:gd name="T88" fmla="*/ 0 w 1830"/>
                  <a:gd name="T89" fmla="*/ 0 h 4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830" h="457">
                    <a:moveTo>
                      <a:pt x="0" y="0"/>
                    </a:moveTo>
                    <a:lnTo>
                      <a:pt x="0" y="0"/>
                    </a:lnTo>
                    <a:lnTo>
                      <a:pt x="1" y="24"/>
                    </a:lnTo>
                    <a:lnTo>
                      <a:pt x="5" y="47"/>
                    </a:lnTo>
                    <a:lnTo>
                      <a:pt x="10" y="70"/>
                    </a:lnTo>
                    <a:lnTo>
                      <a:pt x="19" y="93"/>
                    </a:lnTo>
                    <a:lnTo>
                      <a:pt x="29" y="114"/>
                    </a:lnTo>
                    <a:lnTo>
                      <a:pt x="40" y="136"/>
                    </a:lnTo>
                    <a:lnTo>
                      <a:pt x="55" y="157"/>
                    </a:lnTo>
                    <a:lnTo>
                      <a:pt x="72" y="178"/>
                    </a:lnTo>
                    <a:lnTo>
                      <a:pt x="90" y="198"/>
                    </a:lnTo>
                    <a:lnTo>
                      <a:pt x="110" y="218"/>
                    </a:lnTo>
                    <a:lnTo>
                      <a:pt x="132" y="237"/>
                    </a:lnTo>
                    <a:lnTo>
                      <a:pt x="156" y="255"/>
                    </a:lnTo>
                    <a:lnTo>
                      <a:pt x="181" y="273"/>
                    </a:lnTo>
                    <a:lnTo>
                      <a:pt x="208" y="291"/>
                    </a:lnTo>
                    <a:lnTo>
                      <a:pt x="237" y="307"/>
                    </a:lnTo>
                    <a:lnTo>
                      <a:pt x="268" y="324"/>
                    </a:lnTo>
                    <a:lnTo>
                      <a:pt x="300" y="338"/>
                    </a:lnTo>
                    <a:lnTo>
                      <a:pt x="333" y="353"/>
                    </a:lnTo>
                    <a:lnTo>
                      <a:pt x="367" y="366"/>
                    </a:lnTo>
                    <a:lnTo>
                      <a:pt x="403" y="380"/>
                    </a:lnTo>
                    <a:lnTo>
                      <a:pt x="441" y="391"/>
                    </a:lnTo>
                    <a:lnTo>
                      <a:pt x="479" y="403"/>
                    </a:lnTo>
                    <a:lnTo>
                      <a:pt x="518" y="412"/>
                    </a:lnTo>
                    <a:lnTo>
                      <a:pt x="559" y="422"/>
                    </a:lnTo>
                    <a:lnTo>
                      <a:pt x="600" y="429"/>
                    </a:lnTo>
                    <a:lnTo>
                      <a:pt x="643" y="437"/>
                    </a:lnTo>
                    <a:lnTo>
                      <a:pt x="686" y="443"/>
                    </a:lnTo>
                    <a:lnTo>
                      <a:pt x="731" y="448"/>
                    </a:lnTo>
                    <a:lnTo>
                      <a:pt x="775" y="452"/>
                    </a:lnTo>
                    <a:lnTo>
                      <a:pt x="821" y="455"/>
                    </a:lnTo>
                    <a:lnTo>
                      <a:pt x="868" y="457"/>
                    </a:lnTo>
                    <a:lnTo>
                      <a:pt x="915" y="457"/>
                    </a:lnTo>
                    <a:lnTo>
                      <a:pt x="915" y="457"/>
                    </a:lnTo>
                    <a:lnTo>
                      <a:pt x="962" y="457"/>
                    </a:lnTo>
                    <a:lnTo>
                      <a:pt x="1009" y="455"/>
                    </a:lnTo>
                    <a:lnTo>
                      <a:pt x="1055" y="452"/>
                    </a:lnTo>
                    <a:lnTo>
                      <a:pt x="1099" y="448"/>
                    </a:lnTo>
                    <a:lnTo>
                      <a:pt x="1144" y="443"/>
                    </a:lnTo>
                    <a:lnTo>
                      <a:pt x="1187" y="437"/>
                    </a:lnTo>
                    <a:lnTo>
                      <a:pt x="1230" y="429"/>
                    </a:lnTo>
                    <a:lnTo>
                      <a:pt x="1271" y="422"/>
                    </a:lnTo>
                    <a:lnTo>
                      <a:pt x="1312" y="412"/>
                    </a:lnTo>
                    <a:lnTo>
                      <a:pt x="1351" y="403"/>
                    </a:lnTo>
                    <a:lnTo>
                      <a:pt x="1389" y="391"/>
                    </a:lnTo>
                    <a:lnTo>
                      <a:pt x="1427" y="380"/>
                    </a:lnTo>
                    <a:lnTo>
                      <a:pt x="1463" y="366"/>
                    </a:lnTo>
                    <a:lnTo>
                      <a:pt x="1497" y="353"/>
                    </a:lnTo>
                    <a:lnTo>
                      <a:pt x="1530" y="338"/>
                    </a:lnTo>
                    <a:lnTo>
                      <a:pt x="1562" y="324"/>
                    </a:lnTo>
                    <a:lnTo>
                      <a:pt x="1593" y="307"/>
                    </a:lnTo>
                    <a:lnTo>
                      <a:pt x="1622" y="291"/>
                    </a:lnTo>
                    <a:lnTo>
                      <a:pt x="1649" y="273"/>
                    </a:lnTo>
                    <a:lnTo>
                      <a:pt x="1674" y="255"/>
                    </a:lnTo>
                    <a:lnTo>
                      <a:pt x="1698" y="237"/>
                    </a:lnTo>
                    <a:lnTo>
                      <a:pt x="1720" y="218"/>
                    </a:lnTo>
                    <a:lnTo>
                      <a:pt x="1740" y="198"/>
                    </a:lnTo>
                    <a:lnTo>
                      <a:pt x="1758" y="178"/>
                    </a:lnTo>
                    <a:lnTo>
                      <a:pt x="1775" y="157"/>
                    </a:lnTo>
                    <a:lnTo>
                      <a:pt x="1790" y="136"/>
                    </a:lnTo>
                    <a:lnTo>
                      <a:pt x="1801" y="114"/>
                    </a:lnTo>
                    <a:lnTo>
                      <a:pt x="1811" y="93"/>
                    </a:lnTo>
                    <a:lnTo>
                      <a:pt x="1820" y="70"/>
                    </a:lnTo>
                    <a:lnTo>
                      <a:pt x="1825" y="47"/>
                    </a:lnTo>
                    <a:lnTo>
                      <a:pt x="1829" y="24"/>
                    </a:lnTo>
                    <a:lnTo>
                      <a:pt x="1830" y="0"/>
                    </a:lnTo>
                    <a:lnTo>
                      <a:pt x="1739" y="0"/>
                    </a:lnTo>
                    <a:lnTo>
                      <a:pt x="1739" y="0"/>
                    </a:lnTo>
                    <a:lnTo>
                      <a:pt x="1738" y="21"/>
                    </a:lnTo>
                    <a:lnTo>
                      <a:pt x="1735" y="42"/>
                    </a:lnTo>
                    <a:lnTo>
                      <a:pt x="1730" y="62"/>
                    </a:lnTo>
                    <a:lnTo>
                      <a:pt x="1722" y="82"/>
                    </a:lnTo>
                    <a:lnTo>
                      <a:pt x="1713" y="103"/>
                    </a:lnTo>
                    <a:lnTo>
                      <a:pt x="1702" y="122"/>
                    </a:lnTo>
                    <a:lnTo>
                      <a:pt x="1689" y="141"/>
                    </a:lnTo>
                    <a:lnTo>
                      <a:pt x="1674" y="160"/>
                    </a:lnTo>
                    <a:lnTo>
                      <a:pt x="1658" y="178"/>
                    </a:lnTo>
                    <a:lnTo>
                      <a:pt x="1640" y="196"/>
                    </a:lnTo>
                    <a:lnTo>
                      <a:pt x="1619" y="213"/>
                    </a:lnTo>
                    <a:lnTo>
                      <a:pt x="1598" y="230"/>
                    </a:lnTo>
                    <a:lnTo>
                      <a:pt x="1575" y="246"/>
                    </a:lnTo>
                    <a:lnTo>
                      <a:pt x="1551" y="262"/>
                    </a:lnTo>
                    <a:lnTo>
                      <a:pt x="1525" y="277"/>
                    </a:lnTo>
                    <a:lnTo>
                      <a:pt x="1497" y="291"/>
                    </a:lnTo>
                    <a:lnTo>
                      <a:pt x="1469" y="305"/>
                    </a:lnTo>
                    <a:lnTo>
                      <a:pt x="1439" y="318"/>
                    </a:lnTo>
                    <a:lnTo>
                      <a:pt x="1408" y="330"/>
                    </a:lnTo>
                    <a:lnTo>
                      <a:pt x="1375" y="342"/>
                    </a:lnTo>
                    <a:lnTo>
                      <a:pt x="1342" y="352"/>
                    </a:lnTo>
                    <a:lnTo>
                      <a:pt x="1308" y="362"/>
                    </a:lnTo>
                    <a:lnTo>
                      <a:pt x="1272" y="371"/>
                    </a:lnTo>
                    <a:lnTo>
                      <a:pt x="1235" y="380"/>
                    </a:lnTo>
                    <a:lnTo>
                      <a:pt x="1199" y="386"/>
                    </a:lnTo>
                    <a:lnTo>
                      <a:pt x="1160" y="393"/>
                    </a:lnTo>
                    <a:lnTo>
                      <a:pt x="1121" y="399"/>
                    </a:lnTo>
                    <a:lnTo>
                      <a:pt x="1082" y="403"/>
                    </a:lnTo>
                    <a:lnTo>
                      <a:pt x="1041" y="407"/>
                    </a:lnTo>
                    <a:lnTo>
                      <a:pt x="999" y="409"/>
                    </a:lnTo>
                    <a:lnTo>
                      <a:pt x="957" y="412"/>
                    </a:lnTo>
                    <a:lnTo>
                      <a:pt x="915" y="412"/>
                    </a:lnTo>
                    <a:lnTo>
                      <a:pt x="915" y="412"/>
                    </a:lnTo>
                    <a:lnTo>
                      <a:pt x="873" y="412"/>
                    </a:lnTo>
                    <a:lnTo>
                      <a:pt x="831" y="409"/>
                    </a:lnTo>
                    <a:lnTo>
                      <a:pt x="789" y="407"/>
                    </a:lnTo>
                    <a:lnTo>
                      <a:pt x="748" y="403"/>
                    </a:lnTo>
                    <a:lnTo>
                      <a:pt x="709" y="399"/>
                    </a:lnTo>
                    <a:lnTo>
                      <a:pt x="670" y="393"/>
                    </a:lnTo>
                    <a:lnTo>
                      <a:pt x="631" y="386"/>
                    </a:lnTo>
                    <a:lnTo>
                      <a:pt x="595" y="380"/>
                    </a:lnTo>
                    <a:lnTo>
                      <a:pt x="558" y="371"/>
                    </a:lnTo>
                    <a:lnTo>
                      <a:pt x="522" y="362"/>
                    </a:lnTo>
                    <a:lnTo>
                      <a:pt x="488" y="352"/>
                    </a:lnTo>
                    <a:lnTo>
                      <a:pt x="455" y="342"/>
                    </a:lnTo>
                    <a:lnTo>
                      <a:pt x="422" y="330"/>
                    </a:lnTo>
                    <a:lnTo>
                      <a:pt x="391" y="318"/>
                    </a:lnTo>
                    <a:lnTo>
                      <a:pt x="361" y="305"/>
                    </a:lnTo>
                    <a:lnTo>
                      <a:pt x="333" y="291"/>
                    </a:lnTo>
                    <a:lnTo>
                      <a:pt x="305" y="277"/>
                    </a:lnTo>
                    <a:lnTo>
                      <a:pt x="279" y="262"/>
                    </a:lnTo>
                    <a:lnTo>
                      <a:pt x="255" y="246"/>
                    </a:lnTo>
                    <a:lnTo>
                      <a:pt x="232" y="230"/>
                    </a:lnTo>
                    <a:lnTo>
                      <a:pt x="211" y="213"/>
                    </a:lnTo>
                    <a:lnTo>
                      <a:pt x="190" y="196"/>
                    </a:lnTo>
                    <a:lnTo>
                      <a:pt x="172" y="178"/>
                    </a:lnTo>
                    <a:lnTo>
                      <a:pt x="156" y="160"/>
                    </a:lnTo>
                    <a:lnTo>
                      <a:pt x="141" y="141"/>
                    </a:lnTo>
                    <a:lnTo>
                      <a:pt x="128" y="122"/>
                    </a:lnTo>
                    <a:lnTo>
                      <a:pt x="117" y="103"/>
                    </a:lnTo>
                    <a:lnTo>
                      <a:pt x="108" y="82"/>
                    </a:lnTo>
                    <a:lnTo>
                      <a:pt x="100" y="62"/>
                    </a:lnTo>
                    <a:lnTo>
                      <a:pt x="95" y="42"/>
                    </a:lnTo>
                    <a:lnTo>
                      <a:pt x="92" y="21"/>
                    </a:lnTo>
                    <a:lnTo>
                      <a:pt x="91" y="0"/>
                    </a:lnTo>
                    <a:lnTo>
                      <a:pt x="0" y="0"/>
                    </a:lnTo>
                    <a:close/>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38" name="Freeform 30"/>
              <p:cNvSpPr>
                <a:spLocks/>
              </p:cNvSpPr>
              <p:nvPr/>
            </p:nvSpPr>
            <p:spPr bwMode="auto">
              <a:xfrm>
                <a:off x="1069" y="2559"/>
                <a:ext cx="1830" cy="823"/>
              </a:xfrm>
              <a:custGeom>
                <a:avLst/>
                <a:gdLst>
                  <a:gd name="T0" fmla="*/ 1829 w 1830"/>
                  <a:gd name="T1" fmla="*/ 24 h 823"/>
                  <a:gd name="T2" fmla="*/ 1811 w 1830"/>
                  <a:gd name="T3" fmla="*/ 93 h 823"/>
                  <a:gd name="T4" fmla="*/ 1775 w 1830"/>
                  <a:gd name="T5" fmla="*/ 157 h 823"/>
                  <a:gd name="T6" fmla="*/ 1720 w 1830"/>
                  <a:gd name="T7" fmla="*/ 218 h 823"/>
                  <a:gd name="T8" fmla="*/ 1649 w 1830"/>
                  <a:gd name="T9" fmla="*/ 273 h 823"/>
                  <a:gd name="T10" fmla="*/ 1562 w 1830"/>
                  <a:gd name="T11" fmla="*/ 324 h 823"/>
                  <a:gd name="T12" fmla="*/ 1463 w 1830"/>
                  <a:gd name="T13" fmla="*/ 366 h 823"/>
                  <a:gd name="T14" fmla="*/ 1351 w 1830"/>
                  <a:gd name="T15" fmla="*/ 403 h 823"/>
                  <a:gd name="T16" fmla="*/ 1230 w 1830"/>
                  <a:gd name="T17" fmla="*/ 429 h 823"/>
                  <a:gd name="T18" fmla="*/ 1099 w 1830"/>
                  <a:gd name="T19" fmla="*/ 448 h 823"/>
                  <a:gd name="T20" fmla="*/ 962 w 1830"/>
                  <a:gd name="T21" fmla="*/ 457 h 823"/>
                  <a:gd name="T22" fmla="*/ 868 w 1830"/>
                  <a:gd name="T23" fmla="*/ 457 h 823"/>
                  <a:gd name="T24" fmla="*/ 731 w 1830"/>
                  <a:gd name="T25" fmla="*/ 448 h 823"/>
                  <a:gd name="T26" fmla="*/ 600 w 1830"/>
                  <a:gd name="T27" fmla="*/ 429 h 823"/>
                  <a:gd name="T28" fmla="*/ 479 w 1830"/>
                  <a:gd name="T29" fmla="*/ 403 h 823"/>
                  <a:gd name="T30" fmla="*/ 367 w 1830"/>
                  <a:gd name="T31" fmla="*/ 366 h 823"/>
                  <a:gd name="T32" fmla="*/ 268 w 1830"/>
                  <a:gd name="T33" fmla="*/ 324 h 823"/>
                  <a:gd name="T34" fmla="*/ 181 w 1830"/>
                  <a:gd name="T35" fmla="*/ 273 h 823"/>
                  <a:gd name="T36" fmla="*/ 110 w 1830"/>
                  <a:gd name="T37" fmla="*/ 218 h 823"/>
                  <a:gd name="T38" fmla="*/ 55 w 1830"/>
                  <a:gd name="T39" fmla="*/ 157 h 823"/>
                  <a:gd name="T40" fmla="*/ 19 w 1830"/>
                  <a:gd name="T41" fmla="*/ 93 h 823"/>
                  <a:gd name="T42" fmla="*/ 1 w 1830"/>
                  <a:gd name="T43" fmla="*/ 24 h 823"/>
                  <a:gd name="T44" fmla="*/ 0 w 1830"/>
                  <a:gd name="T45" fmla="*/ 366 h 823"/>
                  <a:gd name="T46" fmla="*/ 10 w 1830"/>
                  <a:gd name="T47" fmla="*/ 436 h 823"/>
                  <a:gd name="T48" fmla="*/ 40 w 1830"/>
                  <a:gd name="T49" fmla="*/ 502 h 823"/>
                  <a:gd name="T50" fmla="*/ 90 w 1830"/>
                  <a:gd name="T51" fmla="*/ 564 h 823"/>
                  <a:gd name="T52" fmla="*/ 156 w 1830"/>
                  <a:gd name="T53" fmla="*/ 621 h 823"/>
                  <a:gd name="T54" fmla="*/ 237 w 1830"/>
                  <a:gd name="T55" fmla="*/ 673 h 823"/>
                  <a:gd name="T56" fmla="*/ 333 w 1830"/>
                  <a:gd name="T57" fmla="*/ 719 h 823"/>
                  <a:gd name="T58" fmla="*/ 441 w 1830"/>
                  <a:gd name="T59" fmla="*/ 757 h 823"/>
                  <a:gd name="T60" fmla="*/ 559 w 1830"/>
                  <a:gd name="T61" fmla="*/ 788 h 823"/>
                  <a:gd name="T62" fmla="*/ 686 w 1830"/>
                  <a:gd name="T63" fmla="*/ 809 h 823"/>
                  <a:gd name="T64" fmla="*/ 821 w 1830"/>
                  <a:gd name="T65" fmla="*/ 821 h 823"/>
                  <a:gd name="T66" fmla="*/ 915 w 1830"/>
                  <a:gd name="T67" fmla="*/ 823 h 823"/>
                  <a:gd name="T68" fmla="*/ 1055 w 1830"/>
                  <a:gd name="T69" fmla="*/ 818 h 823"/>
                  <a:gd name="T70" fmla="*/ 1187 w 1830"/>
                  <a:gd name="T71" fmla="*/ 803 h 823"/>
                  <a:gd name="T72" fmla="*/ 1312 w 1830"/>
                  <a:gd name="T73" fmla="*/ 778 h 823"/>
                  <a:gd name="T74" fmla="*/ 1427 w 1830"/>
                  <a:gd name="T75" fmla="*/ 746 h 823"/>
                  <a:gd name="T76" fmla="*/ 1530 w 1830"/>
                  <a:gd name="T77" fmla="*/ 704 h 823"/>
                  <a:gd name="T78" fmla="*/ 1622 w 1830"/>
                  <a:gd name="T79" fmla="*/ 657 h 823"/>
                  <a:gd name="T80" fmla="*/ 1698 w 1830"/>
                  <a:gd name="T81" fmla="*/ 604 h 823"/>
                  <a:gd name="T82" fmla="*/ 1758 w 1830"/>
                  <a:gd name="T83" fmla="*/ 544 h 823"/>
                  <a:gd name="T84" fmla="*/ 1801 w 1830"/>
                  <a:gd name="T85" fmla="*/ 480 h 823"/>
                  <a:gd name="T86" fmla="*/ 1825 w 1830"/>
                  <a:gd name="T87" fmla="*/ 413 h 823"/>
                  <a:gd name="T88" fmla="*/ 1830 w 1830"/>
                  <a:gd name="T89" fmla="*/ 0 h 8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830" h="823">
                    <a:moveTo>
                      <a:pt x="1830" y="0"/>
                    </a:moveTo>
                    <a:lnTo>
                      <a:pt x="1830" y="0"/>
                    </a:lnTo>
                    <a:lnTo>
                      <a:pt x="1829" y="24"/>
                    </a:lnTo>
                    <a:lnTo>
                      <a:pt x="1825" y="47"/>
                    </a:lnTo>
                    <a:lnTo>
                      <a:pt x="1820" y="70"/>
                    </a:lnTo>
                    <a:lnTo>
                      <a:pt x="1811" y="93"/>
                    </a:lnTo>
                    <a:lnTo>
                      <a:pt x="1801" y="114"/>
                    </a:lnTo>
                    <a:lnTo>
                      <a:pt x="1790" y="136"/>
                    </a:lnTo>
                    <a:lnTo>
                      <a:pt x="1775" y="157"/>
                    </a:lnTo>
                    <a:lnTo>
                      <a:pt x="1758" y="178"/>
                    </a:lnTo>
                    <a:lnTo>
                      <a:pt x="1740" y="198"/>
                    </a:lnTo>
                    <a:lnTo>
                      <a:pt x="1720" y="218"/>
                    </a:lnTo>
                    <a:lnTo>
                      <a:pt x="1698" y="237"/>
                    </a:lnTo>
                    <a:lnTo>
                      <a:pt x="1674" y="255"/>
                    </a:lnTo>
                    <a:lnTo>
                      <a:pt x="1649" y="273"/>
                    </a:lnTo>
                    <a:lnTo>
                      <a:pt x="1622" y="291"/>
                    </a:lnTo>
                    <a:lnTo>
                      <a:pt x="1593" y="307"/>
                    </a:lnTo>
                    <a:lnTo>
                      <a:pt x="1562" y="324"/>
                    </a:lnTo>
                    <a:lnTo>
                      <a:pt x="1530" y="338"/>
                    </a:lnTo>
                    <a:lnTo>
                      <a:pt x="1497" y="353"/>
                    </a:lnTo>
                    <a:lnTo>
                      <a:pt x="1463" y="366"/>
                    </a:lnTo>
                    <a:lnTo>
                      <a:pt x="1427" y="380"/>
                    </a:lnTo>
                    <a:lnTo>
                      <a:pt x="1389" y="391"/>
                    </a:lnTo>
                    <a:lnTo>
                      <a:pt x="1351" y="403"/>
                    </a:lnTo>
                    <a:lnTo>
                      <a:pt x="1312" y="412"/>
                    </a:lnTo>
                    <a:lnTo>
                      <a:pt x="1271" y="422"/>
                    </a:lnTo>
                    <a:lnTo>
                      <a:pt x="1230" y="429"/>
                    </a:lnTo>
                    <a:lnTo>
                      <a:pt x="1187" y="437"/>
                    </a:lnTo>
                    <a:lnTo>
                      <a:pt x="1144" y="443"/>
                    </a:lnTo>
                    <a:lnTo>
                      <a:pt x="1099" y="448"/>
                    </a:lnTo>
                    <a:lnTo>
                      <a:pt x="1055" y="452"/>
                    </a:lnTo>
                    <a:lnTo>
                      <a:pt x="1009" y="455"/>
                    </a:lnTo>
                    <a:lnTo>
                      <a:pt x="962" y="457"/>
                    </a:lnTo>
                    <a:lnTo>
                      <a:pt x="915" y="457"/>
                    </a:lnTo>
                    <a:lnTo>
                      <a:pt x="915" y="457"/>
                    </a:lnTo>
                    <a:lnTo>
                      <a:pt x="868" y="457"/>
                    </a:lnTo>
                    <a:lnTo>
                      <a:pt x="821" y="455"/>
                    </a:lnTo>
                    <a:lnTo>
                      <a:pt x="775" y="452"/>
                    </a:lnTo>
                    <a:lnTo>
                      <a:pt x="731" y="448"/>
                    </a:lnTo>
                    <a:lnTo>
                      <a:pt x="686" y="443"/>
                    </a:lnTo>
                    <a:lnTo>
                      <a:pt x="643" y="437"/>
                    </a:lnTo>
                    <a:lnTo>
                      <a:pt x="600" y="429"/>
                    </a:lnTo>
                    <a:lnTo>
                      <a:pt x="559" y="422"/>
                    </a:lnTo>
                    <a:lnTo>
                      <a:pt x="518" y="412"/>
                    </a:lnTo>
                    <a:lnTo>
                      <a:pt x="479" y="403"/>
                    </a:lnTo>
                    <a:lnTo>
                      <a:pt x="441" y="391"/>
                    </a:lnTo>
                    <a:lnTo>
                      <a:pt x="403" y="380"/>
                    </a:lnTo>
                    <a:lnTo>
                      <a:pt x="367" y="366"/>
                    </a:lnTo>
                    <a:lnTo>
                      <a:pt x="333" y="353"/>
                    </a:lnTo>
                    <a:lnTo>
                      <a:pt x="300" y="338"/>
                    </a:lnTo>
                    <a:lnTo>
                      <a:pt x="268" y="324"/>
                    </a:lnTo>
                    <a:lnTo>
                      <a:pt x="237" y="307"/>
                    </a:lnTo>
                    <a:lnTo>
                      <a:pt x="208" y="291"/>
                    </a:lnTo>
                    <a:lnTo>
                      <a:pt x="181" y="273"/>
                    </a:lnTo>
                    <a:lnTo>
                      <a:pt x="156" y="255"/>
                    </a:lnTo>
                    <a:lnTo>
                      <a:pt x="132" y="237"/>
                    </a:lnTo>
                    <a:lnTo>
                      <a:pt x="110" y="218"/>
                    </a:lnTo>
                    <a:lnTo>
                      <a:pt x="90" y="198"/>
                    </a:lnTo>
                    <a:lnTo>
                      <a:pt x="72" y="178"/>
                    </a:lnTo>
                    <a:lnTo>
                      <a:pt x="55" y="157"/>
                    </a:lnTo>
                    <a:lnTo>
                      <a:pt x="40" y="136"/>
                    </a:lnTo>
                    <a:lnTo>
                      <a:pt x="29" y="114"/>
                    </a:lnTo>
                    <a:lnTo>
                      <a:pt x="19" y="93"/>
                    </a:lnTo>
                    <a:lnTo>
                      <a:pt x="10" y="70"/>
                    </a:lnTo>
                    <a:lnTo>
                      <a:pt x="5" y="47"/>
                    </a:lnTo>
                    <a:lnTo>
                      <a:pt x="1" y="24"/>
                    </a:lnTo>
                    <a:lnTo>
                      <a:pt x="0" y="0"/>
                    </a:lnTo>
                    <a:lnTo>
                      <a:pt x="0" y="366"/>
                    </a:lnTo>
                    <a:lnTo>
                      <a:pt x="0" y="366"/>
                    </a:lnTo>
                    <a:lnTo>
                      <a:pt x="1" y="390"/>
                    </a:lnTo>
                    <a:lnTo>
                      <a:pt x="5" y="413"/>
                    </a:lnTo>
                    <a:lnTo>
                      <a:pt x="10" y="436"/>
                    </a:lnTo>
                    <a:lnTo>
                      <a:pt x="19" y="459"/>
                    </a:lnTo>
                    <a:lnTo>
                      <a:pt x="29" y="480"/>
                    </a:lnTo>
                    <a:lnTo>
                      <a:pt x="40" y="502"/>
                    </a:lnTo>
                    <a:lnTo>
                      <a:pt x="55" y="523"/>
                    </a:lnTo>
                    <a:lnTo>
                      <a:pt x="72" y="544"/>
                    </a:lnTo>
                    <a:lnTo>
                      <a:pt x="90" y="564"/>
                    </a:lnTo>
                    <a:lnTo>
                      <a:pt x="110" y="584"/>
                    </a:lnTo>
                    <a:lnTo>
                      <a:pt x="132" y="604"/>
                    </a:lnTo>
                    <a:lnTo>
                      <a:pt x="156" y="621"/>
                    </a:lnTo>
                    <a:lnTo>
                      <a:pt x="181" y="639"/>
                    </a:lnTo>
                    <a:lnTo>
                      <a:pt x="208" y="657"/>
                    </a:lnTo>
                    <a:lnTo>
                      <a:pt x="237" y="673"/>
                    </a:lnTo>
                    <a:lnTo>
                      <a:pt x="268" y="690"/>
                    </a:lnTo>
                    <a:lnTo>
                      <a:pt x="300" y="704"/>
                    </a:lnTo>
                    <a:lnTo>
                      <a:pt x="333" y="719"/>
                    </a:lnTo>
                    <a:lnTo>
                      <a:pt x="367" y="732"/>
                    </a:lnTo>
                    <a:lnTo>
                      <a:pt x="403" y="746"/>
                    </a:lnTo>
                    <a:lnTo>
                      <a:pt x="441" y="757"/>
                    </a:lnTo>
                    <a:lnTo>
                      <a:pt x="479" y="769"/>
                    </a:lnTo>
                    <a:lnTo>
                      <a:pt x="518" y="778"/>
                    </a:lnTo>
                    <a:lnTo>
                      <a:pt x="559" y="788"/>
                    </a:lnTo>
                    <a:lnTo>
                      <a:pt x="600" y="795"/>
                    </a:lnTo>
                    <a:lnTo>
                      <a:pt x="643" y="803"/>
                    </a:lnTo>
                    <a:lnTo>
                      <a:pt x="686" y="809"/>
                    </a:lnTo>
                    <a:lnTo>
                      <a:pt x="731" y="815"/>
                    </a:lnTo>
                    <a:lnTo>
                      <a:pt x="775" y="818"/>
                    </a:lnTo>
                    <a:lnTo>
                      <a:pt x="821" y="821"/>
                    </a:lnTo>
                    <a:lnTo>
                      <a:pt x="868" y="823"/>
                    </a:lnTo>
                    <a:lnTo>
                      <a:pt x="915" y="823"/>
                    </a:lnTo>
                    <a:lnTo>
                      <a:pt x="915" y="823"/>
                    </a:lnTo>
                    <a:lnTo>
                      <a:pt x="962" y="823"/>
                    </a:lnTo>
                    <a:lnTo>
                      <a:pt x="1009" y="821"/>
                    </a:lnTo>
                    <a:lnTo>
                      <a:pt x="1055" y="818"/>
                    </a:lnTo>
                    <a:lnTo>
                      <a:pt x="1099" y="815"/>
                    </a:lnTo>
                    <a:lnTo>
                      <a:pt x="1144" y="809"/>
                    </a:lnTo>
                    <a:lnTo>
                      <a:pt x="1187" y="803"/>
                    </a:lnTo>
                    <a:lnTo>
                      <a:pt x="1230" y="795"/>
                    </a:lnTo>
                    <a:lnTo>
                      <a:pt x="1271" y="788"/>
                    </a:lnTo>
                    <a:lnTo>
                      <a:pt x="1312" y="778"/>
                    </a:lnTo>
                    <a:lnTo>
                      <a:pt x="1351" y="769"/>
                    </a:lnTo>
                    <a:lnTo>
                      <a:pt x="1389" y="757"/>
                    </a:lnTo>
                    <a:lnTo>
                      <a:pt x="1427" y="746"/>
                    </a:lnTo>
                    <a:lnTo>
                      <a:pt x="1463" y="732"/>
                    </a:lnTo>
                    <a:lnTo>
                      <a:pt x="1497" y="719"/>
                    </a:lnTo>
                    <a:lnTo>
                      <a:pt x="1530" y="704"/>
                    </a:lnTo>
                    <a:lnTo>
                      <a:pt x="1562" y="690"/>
                    </a:lnTo>
                    <a:lnTo>
                      <a:pt x="1593" y="673"/>
                    </a:lnTo>
                    <a:lnTo>
                      <a:pt x="1622" y="657"/>
                    </a:lnTo>
                    <a:lnTo>
                      <a:pt x="1649" y="639"/>
                    </a:lnTo>
                    <a:lnTo>
                      <a:pt x="1674" y="621"/>
                    </a:lnTo>
                    <a:lnTo>
                      <a:pt x="1698" y="604"/>
                    </a:lnTo>
                    <a:lnTo>
                      <a:pt x="1720" y="584"/>
                    </a:lnTo>
                    <a:lnTo>
                      <a:pt x="1740" y="564"/>
                    </a:lnTo>
                    <a:lnTo>
                      <a:pt x="1758" y="544"/>
                    </a:lnTo>
                    <a:lnTo>
                      <a:pt x="1775" y="523"/>
                    </a:lnTo>
                    <a:lnTo>
                      <a:pt x="1790" y="502"/>
                    </a:lnTo>
                    <a:lnTo>
                      <a:pt x="1801" y="480"/>
                    </a:lnTo>
                    <a:lnTo>
                      <a:pt x="1811" y="459"/>
                    </a:lnTo>
                    <a:lnTo>
                      <a:pt x="1820" y="436"/>
                    </a:lnTo>
                    <a:lnTo>
                      <a:pt x="1825" y="413"/>
                    </a:lnTo>
                    <a:lnTo>
                      <a:pt x="1829" y="390"/>
                    </a:lnTo>
                    <a:lnTo>
                      <a:pt x="1830" y="366"/>
                    </a:lnTo>
                    <a:lnTo>
                      <a:pt x="1830" y="0"/>
                    </a:lnTo>
                    <a:close/>
                  </a:path>
                </a:pathLst>
              </a:custGeom>
              <a:gradFill rotWithShape="1">
                <a:gsLst>
                  <a:gs pos="0">
                    <a:srgbClr val="969696"/>
                  </a:gs>
                  <a:gs pos="50000">
                    <a:srgbClr val="969696">
                      <a:gamma/>
                      <a:tint val="60784"/>
                      <a:invGamma/>
                    </a:srgbClr>
                  </a:gs>
                  <a:gs pos="100000">
                    <a:srgbClr val="969696"/>
                  </a:gs>
                </a:gsLst>
                <a:lin ang="0" scaled="1"/>
              </a:gra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grpSp>
      </p:grpSp>
      <p:grpSp>
        <p:nvGrpSpPr>
          <p:cNvPr id="4" name="Group 35"/>
          <p:cNvGrpSpPr>
            <a:grpSpLocks/>
          </p:cNvGrpSpPr>
          <p:nvPr/>
        </p:nvGrpSpPr>
        <p:grpSpPr bwMode="auto">
          <a:xfrm>
            <a:off x="5183188" y="1308373"/>
            <a:ext cx="271463" cy="682625"/>
            <a:chOff x="5999" y="1345"/>
            <a:chExt cx="351" cy="883"/>
          </a:xfrm>
        </p:grpSpPr>
        <p:sp>
          <p:nvSpPr>
            <p:cNvPr id="23" name="Freeform 36"/>
            <p:cNvSpPr>
              <a:spLocks/>
            </p:cNvSpPr>
            <p:nvPr/>
          </p:nvSpPr>
          <p:spPr bwMode="auto">
            <a:xfrm>
              <a:off x="5999" y="1345"/>
              <a:ext cx="351" cy="883"/>
            </a:xfrm>
            <a:custGeom>
              <a:avLst/>
              <a:gdLst>
                <a:gd name="T0" fmla="*/ 606 w 606"/>
                <a:gd name="T1" fmla="*/ 152 h 1523"/>
                <a:gd name="T2" fmla="*/ 605 w 606"/>
                <a:gd name="T3" fmla="*/ 137 h 1523"/>
                <a:gd name="T4" fmla="*/ 600 w 606"/>
                <a:gd name="T5" fmla="*/ 122 h 1523"/>
                <a:gd name="T6" fmla="*/ 592 w 606"/>
                <a:gd name="T7" fmla="*/ 107 h 1523"/>
                <a:gd name="T8" fmla="*/ 582 w 606"/>
                <a:gd name="T9" fmla="*/ 93 h 1523"/>
                <a:gd name="T10" fmla="*/ 554 w 606"/>
                <a:gd name="T11" fmla="*/ 67 h 1523"/>
                <a:gd name="T12" fmla="*/ 518 w 606"/>
                <a:gd name="T13" fmla="*/ 45 h 1523"/>
                <a:gd name="T14" fmla="*/ 472 w 606"/>
                <a:gd name="T15" fmla="*/ 27 h 1523"/>
                <a:gd name="T16" fmla="*/ 421 w 606"/>
                <a:gd name="T17" fmla="*/ 12 h 1523"/>
                <a:gd name="T18" fmla="*/ 364 w 606"/>
                <a:gd name="T19" fmla="*/ 3 h 1523"/>
                <a:gd name="T20" fmla="*/ 303 w 606"/>
                <a:gd name="T21" fmla="*/ 0 h 1523"/>
                <a:gd name="T22" fmla="*/ 272 w 606"/>
                <a:gd name="T23" fmla="*/ 1 h 1523"/>
                <a:gd name="T24" fmla="*/ 212 w 606"/>
                <a:gd name="T25" fmla="*/ 6 h 1523"/>
                <a:gd name="T26" fmla="*/ 159 w 606"/>
                <a:gd name="T27" fmla="*/ 18 h 1523"/>
                <a:gd name="T28" fmla="*/ 110 w 606"/>
                <a:gd name="T29" fmla="*/ 35 h 1523"/>
                <a:gd name="T30" fmla="*/ 69 w 606"/>
                <a:gd name="T31" fmla="*/ 55 h 1523"/>
                <a:gd name="T32" fmla="*/ 37 w 606"/>
                <a:gd name="T33" fmla="*/ 79 h 1523"/>
                <a:gd name="T34" fmla="*/ 13 w 606"/>
                <a:gd name="T35" fmla="*/ 107 h 1523"/>
                <a:gd name="T36" fmla="*/ 6 w 606"/>
                <a:gd name="T37" fmla="*/ 122 h 1523"/>
                <a:gd name="T38" fmla="*/ 1 w 606"/>
                <a:gd name="T39" fmla="*/ 137 h 1523"/>
                <a:gd name="T40" fmla="*/ 0 w 606"/>
                <a:gd name="T41" fmla="*/ 152 h 1523"/>
                <a:gd name="T42" fmla="*/ 0 w 606"/>
                <a:gd name="T43" fmla="*/ 1371 h 1523"/>
                <a:gd name="T44" fmla="*/ 1 w 606"/>
                <a:gd name="T45" fmla="*/ 1387 h 1523"/>
                <a:gd name="T46" fmla="*/ 6 w 606"/>
                <a:gd name="T47" fmla="*/ 1402 h 1523"/>
                <a:gd name="T48" fmla="*/ 13 w 606"/>
                <a:gd name="T49" fmla="*/ 1417 h 1523"/>
                <a:gd name="T50" fmla="*/ 37 w 606"/>
                <a:gd name="T51" fmla="*/ 1444 h 1523"/>
                <a:gd name="T52" fmla="*/ 69 w 606"/>
                <a:gd name="T53" fmla="*/ 1468 h 1523"/>
                <a:gd name="T54" fmla="*/ 110 w 606"/>
                <a:gd name="T55" fmla="*/ 1488 h 1523"/>
                <a:gd name="T56" fmla="*/ 159 w 606"/>
                <a:gd name="T57" fmla="*/ 1505 h 1523"/>
                <a:gd name="T58" fmla="*/ 212 w 606"/>
                <a:gd name="T59" fmla="*/ 1517 h 1523"/>
                <a:gd name="T60" fmla="*/ 272 w 606"/>
                <a:gd name="T61" fmla="*/ 1522 h 1523"/>
                <a:gd name="T62" fmla="*/ 303 w 606"/>
                <a:gd name="T63" fmla="*/ 1523 h 1523"/>
                <a:gd name="T64" fmla="*/ 364 w 606"/>
                <a:gd name="T65" fmla="*/ 1520 h 1523"/>
                <a:gd name="T66" fmla="*/ 421 w 606"/>
                <a:gd name="T67" fmla="*/ 1512 h 1523"/>
                <a:gd name="T68" fmla="*/ 472 w 606"/>
                <a:gd name="T69" fmla="*/ 1497 h 1523"/>
                <a:gd name="T70" fmla="*/ 518 w 606"/>
                <a:gd name="T71" fmla="*/ 1479 h 1523"/>
                <a:gd name="T72" fmla="*/ 554 w 606"/>
                <a:gd name="T73" fmla="*/ 1457 h 1523"/>
                <a:gd name="T74" fmla="*/ 582 w 606"/>
                <a:gd name="T75" fmla="*/ 1430 h 1523"/>
                <a:gd name="T76" fmla="*/ 592 w 606"/>
                <a:gd name="T77" fmla="*/ 1417 h 1523"/>
                <a:gd name="T78" fmla="*/ 600 w 606"/>
                <a:gd name="T79" fmla="*/ 1402 h 1523"/>
                <a:gd name="T80" fmla="*/ 605 w 606"/>
                <a:gd name="T81" fmla="*/ 1387 h 1523"/>
                <a:gd name="T82" fmla="*/ 606 w 606"/>
                <a:gd name="T83" fmla="*/ 1371 h 15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606" h="1523">
                  <a:moveTo>
                    <a:pt x="606" y="152"/>
                  </a:moveTo>
                  <a:lnTo>
                    <a:pt x="606" y="152"/>
                  </a:lnTo>
                  <a:lnTo>
                    <a:pt x="606" y="145"/>
                  </a:lnTo>
                  <a:lnTo>
                    <a:pt x="605" y="137"/>
                  </a:lnTo>
                  <a:lnTo>
                    <a:pt x="603" y="129"/>
                  </a:lnTo>
                  <a:lnTo>
                    <a:pt x="600" y="122"/>
                  </a:lnTo>
                  <a:lnTo>
                    <a:pt x="596" y="114"/>
                  </a:lnTo>
                  <a:lnTo>
                    <a:pt x="592" y="107"/>
                  </a:lnTo>
                  <a:lnTo>
                    <a:pt x="588" y="100"/>
                  </a:lnTo>
                  <a:lnTo>
                    <a:pt x="582" y="93"/>
                  </a:lnTo>
                  <a:lnTo>
                    <a:pt x="569" y="79"/>
                  </a:lnTo>
                  <a:lnTo>
                    <a:pt x="554" y="67"/>
                  </a:lnTo>
                  <a:lnTo>
                    <a:pt x="536" y="55"/>
                  </a:lnTo>
                  <a:lnTo>
                    <a:pt x="518" y="45"/>
                  </a:lnTo>
                  <a:lnTo>
                    <a:pt x="495" y="35"/>
                  </a:lnTo>
                  <a:lnTo>
                    <a:pt x="472" y="27"/>
                  </a:lnTo>
                  <a:lnTo>
                    <a:pt x="447" y="18"/>
                  </a:lnTo>
                  <a:lnTo>
                    <a:pt x="421" y="12"/>
                  </a:lnTo>
                  <a:lnTo>
                    <a:pt x="393" y="6"/>
                  </a:lnTo>
                  <a:lnTo>
                    <a:pt x="364" y="3"/>
                  </a:lnTo>
                  <a:lnTo>
                    <a:pt x="333" y="1"/>
                  </a:lnTo>
                  <a:lnTo>
                    <a:pt x="303" y="0"/>
                  </a:lnTo>
                  <a:lnTo>
                    <a:pt x="303" y="0"/>
                  </a:lnTo>
                  <a:lnTo>
                    <a:pt x="272" y="1"/>
                  </a:lnTo>
                  <a:lnTo>
                    <a:pt x="242" y="3"/>
                  </a:lnTo>
                  <a:lnTo>
                    <a:pt x="212" y="6"/>
                  </a:lnTo>
                  <a:lnTo>
                    <a:pt x="185" y="12"/>
                  </a:lnTo>
                  <a:lnTo>
                    <a:pt x="159" y="18"/>
                  </a:lnTo>
                  <a:lnTo>
                    <a:pt x="133" y="27"/>
                  </a:lnTo>
                  <a:lnTo>
                    <a:pt x="110" y="35"/>
                  </a:lnTo>
                  <a:lnTo>
                    <a:pt x="88" y="45"/>
                  </a:lnTo>
                  <a:lnTo>
                    <a:pt x="69" y="55"/>
                  </a:lnTo>
                  <a:lnTo>
                    <a:pt x="51" y="67"/>
                  </a:lnTo>
                  <a:lnTo>
                    <a:pt x="37" y="79"/>
                  </a:lnTo>
                  <a:lnTo>
                    <a:pt x="24" y="93"/>
                  </a:lnTo>
                  <a:lnTo>
                    <a:pt x="13" y="107"/>
                  </a:lnTo>
                  <a:lnTo>
                    <a:pt x="9" y="114"/>
                  </a:lnTo>
                  <a:lnTo>
                    <a:pt x="6" y="122"/>
                  </a:lnTo>
                  <a:lnTo>
                    <a:pt x="3" y="129"/>
                  </a:lnTo>
                  <a:lnTo>
                    <a:pt x="1" y="137"/>
                  </a:lnTo>
                  <a:lnTo>
                    <a:pt x="0" y="145"/>
                  </a:lnTo>
                  <a:lnTo>
                    <a:pt x="0" y="152"/>
                  </a:lnTo>
                  <a:lnTo>
                    <a:pt x="0" y="1371"/>
                  </a:lnTo>
                  <a:lnTo>
                    <a:pt x="0" y="1371"/>
                  </a:lnTo>
                  <a:lnTo>
                    <a:pt x="0" y="1378"/>
                  </a:lnTo>
                  <a:lnTo>
                    <a:pt x="1" y="1387"/>
                  </a:lnTo>
                  <a:lnTo>
                    <a:pt x="3" y="1394"/>
                  </a:lnTo>
                  <a:lnTo>
                    <a:pt x="6" y="1402"/>
                  </a:lnTo>
                  <a:lnTo>
                    <a:pt x="9" y="1409"/>
                  </a:lnTo>
                  <a:lnTo>
                    <a:pt x="13" y="1417"/>
                  </a:lnTo>
                  <a:lnTo>
                    <a:pt x="24" y="1430"/>
                  </a:lnTo>
                  <a:lnTo>
                    <a:pt x="37" y="1444"/>
                  </a:lnTo>
                  <a:lnTo>
                    <a:pt x="51" y="1457"/>
                  </a:lnTo>
                  <a:lnTo>
                    <a:pt x="69" y="1468"/>
                  </a:lnTo>
                  <a:lnTo>
                    <a:pt x="88" y="1479"/>
                  </a:lnTo>
                  <a:lnTo>
                    <a:pt x="110" y="1488"/>
                  </a:lnTo>
                  <a:lnTo>
                    <a:pt x="133" y="1497"/>
                  </a:lnTo>
                  <a:lnTo>
                    <a:pt x="159" y="1505"/>
                  </a:lnTo>
                  <a:lnTo>
                    <a:pt x="185" y="1512"/>
                  </a:lnTo>
                  <a:lnTo>
                    <a:pt x="212" y="1517"/>
                  </a:lnTo>
                  <a:lnTo>
                    <a:pt x="242" y="1520"/>
                  </a:lnTo>
                  <a:lnTo>
                    <a:pt x="272" y="1522"/>
                  </a:lnTo>
                  <a:lnTo>
                    <a:pt x="303" y="1523"/>
                  </a:lnTo>
                  <a:lnTo>
                    <a:pt x="303" y="1523"/>
                  </a:lnTo>
                  <a:lnTo>
                    <a:pt x="333" y="1522"/>
                  </a:lnTo>
                  <a:lnTo>
                    <a:pt x="364" y="1520"/>
                  </a:lnTo>
                  <a:lnTo>
                    <a:pt x="393" y="1517"/>
                  </a:lnTo>
                  <a:lnTo>
                    <a:pt x="421" y="1512"/>
                  </a:lnTo>
                  <a:lnTo>
                    <a:pt x="447" y="1505"/>
                  </a:lnTo>
                  <a:lnTo>
                    <a:pt x="472" y="1497"/>
                  </a:lnTo>
                  <a:lnTo>
                    <a:pt x="495" y="1488"/>
                  </a:lnTo>
                  <a:lnTo>
                    <a:pt x="518" y="1479"/>
                  </a:lnTo>
                  <a:lnTo>
                    <a:pt x="536" y="1468"/>
                  </a:lnTo>
                  <a:lnTo>
                    <a:pt x="554" y="1457"/>
                  </a:lnTo>
                  <a:lnTo>
                    <a:pt x="569" y="1444"/>
                  </a:lnTo>
                  <a:lnTo>
                    <a:pt x="582" y="1430"/>
                  </a:lnTo>
                  <a:lnTo>
                    <a:pt x="588" y="1424"/>
                  </a:lnTo>
                  <a:lnTo>
                    <a:pt x="592" y="1417"/>
                  </a:lnTo>
                  <a:lnTo>
                    <a:pt x="596" y="1409"/>
                  </a:lnTo>
                  <a:lnTo>
                    <a:pt x="600" y="1402"/>
                  </a:lnTo>
                  <a:lnTo>
                    <a:pt x="603" y="1394"/>
                  </a:lnTo>
                  <a:lnTo>
                    <a:pt x="605" y="1387"/>
                  </a:lnTo>
                  <a:lnTo>
                    <a:pt x="606" y="1378"/>
                  </a:lnTo>
                  <a:lnTo>
                    <a:pt x="606" y="1371"/>
                  </a:lnTo>
                  <a:lnTo>
                    <a:pt x="606" y="152"/>
                  </a:lnTo>
                  <a:close/>
                </a:path>
              </a:pathLst>
            </a:custGeom>
            <a:gradFill rotWithShape="1">
              <a:gsLst>
                <a:gs pos="0">
                  <a:srgbClr val="0064FF">
                    <a:gamma/>
                    <a:shade val="46275"/>
                    <a:invGamma/>
                  </a:srgbClr>
                </a:gs>
                <a:gs pos="50000">
                  <a:srgbClr val="0064FF"/>
                </a:gs>
                <a:gs pos="100000">
                  <a:srgbClr val="0064FF">
                    <a:gamma/>
                    <a:shade val="46275"/>
                    <a:invGamma/>
                  </a:srgbClr>
                </a:gs>
              </a:gsLst>
              <a:lin ang="0" scaled="1"/>
            </a:gra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24" name="Freeform 37"/>
            <p:cNvSpPr>
              <a:spLocks/>
            </p:cNvSpPr>
            <p:nvPr/>
          </p:nvSpPr>
          <p:spPr bwMode="auto">
            <a:xfrm>
              <a:off x="5999" y="1345"/>
              <a:ext cx="351" cy="177"/>
            </a:xfrm>
            <a:custGeom>
              <a:avLst/>
              <a:gdLst>
                <a:gd name="T0" fmla="*/ 606 w 606"/>
                <a:gd name="T1" fmla="*/ 152 h 305"/>
                <a:gd name="T2" fmla="*/ 605 w 606"/>
                <a:gd name="T3" fmla="*/ 168 h 305"/>
                <a:gd name="T4" fmla="*/ 600 w 606"/>
                <a:gd name="T5" fmla="*/ 183 h 305"/>
                <a:gd name="T6" fmla="*/ 592 w 606"/>
                <a:gd name="T7" fmla="*/ 198 h 305"/>
                <a:gd name="T8" fmla="*/ 582 w 606"/>
                <a:gd name="T9" fmla="*/ 212 h 305"/>
                <a:gd name="T10" fmla="*/ 554 w 606"/>
                <a:gd name="T11" fmla="*/ 238 h 305"/>
                <a:gd name="T12" fmla="*/ 518 w 606"/>
                <a:gd name="T13" fmla="*/ 260 h 305"/>
                <a:gd name="T14" fmla="*/ 472 w 606"/>
                <a:gd name="T15" fmla="*/ 278 h 305"/>
                <a:gd name="T16" fmla="*/ 421 w 606"/>
                <a:gd name="T17" fmla="*/ 293 h 305"/>
                <a:gd name="T18" fmla="*/ 364 w 606"/>
                <a:gd name="T19" fmla="*/ 302 h 305"/>
                <a:gd name="T20" fmla="*/ 303 w 606"/>
                <a:gd name="T21" fmla="*/ 305 h 305"/>
                <a:gd name="T22" fmla="*/ 272 w 606"/>
                <a:gd name="T23" fmla="*/ 304 h 305"/>
                <a:gd name="T24" fmla="*/ 212 w 606"/>
                <a:gd name="T25" fmla="*/ 298 h 305"/>
                <a:gd name="T26" fmla="*/ 159 w 606"/>
                <a:gd name="T27" fmla="*/ 287 h 305"/>
                <a:gd name="T28" fmla="*/ 110 w 606"/>
                <a:gd name="T29" fmla="*/ 270 h 305"/>
                <a:gd name="T30" fmla="*/ 69 w 606"/>
                <a:gd name="T31" fmla="*/ 250 h 305"/>
                <a:gd name="T32" fmla="*/ 37 w 606"/>
                <a:gd name="T33" fmla="*/ 225 h 305"/>
                <a:gd name="T34" fmla="*/ 13 w 606"/>
                <a:gd name="T35" fmla="*/ 198 h 305"/>
                <a:gd name="T36" fmla="*/ 6 w 606"/>
                <a:gd name="T37" fmla="*/ 183 h 305"/>
                <a:gd name="T38" fmla="*/ 1 w 606"/>
                <a:gd name="T39" fmla="*/ 168 h 305"/>
                <a:gd name="T40" fmla="*/ 0 w 606"/>
                <a:gd name="T41" fmla="*/ 152 h 305"/>
                <a:gd name="T42" fmla="*/ 0 w 606"/>
                <a:gd name="T43" fmla="*/ 145 h 305"/>
                <a:gd name="T44" fmla="*/ 3 w 606"/>
                <a:gd name="T45" fmla="*/ 129 h 305"/>
                <a:gd name="T46" fmla="*/ 9 w 606"/>
                <a:gd name="T47" fmla="*/ 114 h 305"/>
                <a:gd name="T48" fmla="*/ 24 w 606"/>
                <a:gd name="T49" fmla="*/ 93 h 305"/>
                <a:gd name="T50" fmla="*/ 51 w 606"/>
                <a:gd name="T51" fmla="*/ 67 h 305"/>
                <a:gd name="T52" fmla="*/ 88 w 606"/>
                <a:gd name="T53" fmla="*/ 45 h 305"/>
                <a:gd name="T54" fmla="*/ 133 w 606"/>
                <a:gd name="T55" fmla="*/ 27 h 305"/>
                <a:gd name="T56" fmla="*/ 185 w 606"/>
                <a:gd name="T57" fmla="*/ 12 h 305"/>
                <a:gd name="T58" fmla="*/ 242 w 606"/>
                <a:gd name="T59" fmla="*/ 3 h 305"/>
                <a:gd name="T60" fmla="*/ 303 w 606"/>
                <a:gd name="T61" fmla="*/ 0 h 305"/>
                <a:gd name="T62" fmla="*/ 333 w 606"/>
                <a:gd name="T63" fmla="*/ 1 h 305"/>
                <a:gd name="T64" fmla="*/ 393 w 606"/>
                <a:gd name="T65" fmla="*/ 6 h 305"/>
                <a:gd name="T66" fmla="*/ 447 w 606"/>
                <a:gd name="T67" fmla="*/ 18 h 305"/>
                <a:gd name="T68" fmla="*/ 495 w 606"/>
                <a:gd name="T69" fmla="*/ 35 h 305"/>
                <a:gd name="T70" fmla="*/ 536 w 606"/>
                <a:gd name="T71" fmla="*/ 55 h 305"/>
                <a:gd name="T72" fmla="*/ 569 w 606"/>
                <a:gd name="T73" fmla="*/ 79 h 305"/>
                <a:gd name="T74" fmla="*/ 588 w 606"/>
                <a:gd name="T75" fmla="*/ 100 h 305"/>
                <a:gd name="T76" fmla="*/ 596 w 606"/>
                <a:gd name="T77" fmla="*/ 114 h 305"/>
                <a:gd name="T78" fmla="*/ 603 w 606"/>
                <a:gd name="T79" fmla="*/ 129 h 305"/>
                <a:gd name="T80" fmla="*/ 606 w 606"/>
                <a:gd name="T81" fmla="*/ 145 h 305"/>
                <a:gd name="T82" fmla="*/ 606 w 606"/>
                <a:gd name="T83" fmla="*/ 152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606" h="305">
                  <a:moveTo>
                    <a:pt x="606" y="152"/>
                  </a:moveTo>
                  <a:lnTo>
                    <a:pt x="606" y="152"/>
                  </a:lnTo>
                  <a:lnTo>
                    <a:pt x="606" y="160"/>
                  </a:lnTo>
                  <a:lnTo>
                    <a:pt x="605" y="168"/>
                  </a:lnTo>
                  <a:lnTo>
                    <a:pt x="603" y="176"/>
                  </a:lnTo>
                  <a:lnTo>
                    <a:pt x="600" y="183"/>
                  </a:lnTo>
                  <a:lnTo>
                    <a:pt x="596" y="191"/>
                  </a:lnTo>
                  <a:lnTo>
                    <a:pt x="592" y="198"/>
                  </a:lnTo>
                  <a:lnTo>
                    <a:pt x="588" y="205"/>
                  </a:lnTo>
                  <a:lnTo>
                    <a:pt x="582" y="212"/>
                  </a:lnTo>
                  <a:lnTo>
                    <a:pt x="569" y="225"/>
                  </a:lnTo>
                  <a:lnTo>
                    <a:pt x="554" y="238"/>
                  </a:lnTo>
                  <a:lnTo>
                    <a:pt x="536" y="250"/>
                  </a:lnTo>
                  <a:lnTo>
                    <a:pt x="518" y="260"/>
                  </a:lnTo>
                  <a:lnTo>
                    <a:pt x="495" y="270"/>
                  </a:lnTo>
                  <a:lnTo>
                    <a:pt x="472" y="278"/>
                  </a:lnTo>
                  <a:lnTo>
                    <a:pt x="447" y="287"/>
                  </a:lnTo>
                  <a:lnTo>
                    <a:pt x="421" y="293"/>
                  </a:lnTo>
                  <a:lnTo>
                    <a:pt x="393" y="298"/>
                  </a:lnTo>
                  <a:lnTo>
                    <a:pt x="364" y="302"/>
                  </a:lnTo>
                  <a:lnTo>
                    <a:pt x="333" y="304"/>
                  </a:lnTo>
                  <a:lnTo>
                    <a:pt x="303" y="305"/>
                  </a:lnTo>
                  <a:lnTo>
                    <a:pt x="303" y="305"/>
                  </a:lnTo>
                  <a:lnTo>
                    <a:pt x="272" y="304"/>
                  </a:lnTo>
                  <a:lnTo>
                    <a:pt x="242" y="302"/>
                  </a:lnTo>
                  <a:lnTo>
                    <a:pt x="212" y="298"/>
                  </a:lnTo>
                  <a:lnTo>
                    <a:pt x="185" y="293"/>
                  </a:lnTo>
                  <a:lnTo>
                    <a:pt x="159" y="287"/>
                  </a:lnTo>
                  <a:lnTo>
                    <a:pt x="133" y="278"/>
                  </a:lnTo>
                  <a:lnTo>
                    <a:pt x="110" y="270"/>
                  </a:lnTo>
                  <a:lnTo>
                    <a:pt x="88" y="260"/>
                  </a:lnTo>
                  <a:lnTo>
                    <a:pt x="69" y="250"/>
                  </a:lnTo>
                  <a:lnTo>
                    <a:pt x="51" y="238"/>
                  </a:lnTo>
                  <a:lnTo>
                    <a:pt x="37" y="225"/>
                  </a:lnTo>
                  <a:lnTo>
                    <a:pt x="24" y="212"/>
                  </a:lnTo>
                  <a:lnTo>
                    <a:pt x="13" y="198"/>
                  </a:lnTo>
                  <a:lnTo>
                    <a:pt x="9" y="191"/>
                  </a:lnTo>
                  <a:lnTo>
                    <a:pt x="6" y="183"/>
                  </a:lnTo>
                  <a:lnTo>
                    <a:pt x="3" y="176"/>
                  </a:lnTo>
                  <a:lnTo>
                    <a:pt x="1" y="168"/>
                  </a:lnTo>
                  <a:lnTo>
                    <a:pt x="0" y="160"/>
                  </a:lnTo>
                  <a:lnTo>
                    <a:pt x="0" y="152"/>
                  </a:lnTo>
                  <a:lnTo>
                    <a:pt x="0" y="152"/>
                  </a:lnTo>
                  <a:lnTo>
                    <a:pt x="0" y="145"/>
                  </a:lnTo>
                  <a:lnTo>
                    <a:pt x="1" y="137"/>
                  </a:lnTo>
                  <a:lnTo>
                    <a:pt x="3" y="129"/>
                  </a:lnTo>
                  <a:lnTo>
                    <a:pt x="6" y="122"/>
                  </a:lnTo>
                  <a:lnTo>
                    <a:pt x="9" y="114"/>
                  </a:lnTo>
                  <a:lnTo>
                    <a:pt x="13" y="107"/>
                  </a:lnTo>
                  <a:lnTo>
                    <a:pt x="24" y="93"/>
                  </a:lnTo>
                  <a:lnTo>
                    <a:pt x="37" y="79"/>
                  </a:lnTo>
                  <a:lnTo>
                    <a:pt x="51" y="67"/>
                  </a:lnTo>
                  <a:lnTo>
                    <a:pt x="69" y="55"/>
                  </a:lnTo>
                  <a:lnTo>
                    <a:pt x="88" y="45"/>
                  </a:lnTo>
                  <a:lnTo>
                    <a:pt x="110" y="35"/>
                  </a:lnTo>
                  <a:lnTo>
                    <a:pt x="133" y="27"/>
                  </a:lnTo>
                  <a:lnTo>
                    <a:pt x="159" y="18"/>
                  </a:lnTo>
                  <a:lnTo>
                    <a:pt x="185" y="12"/>
                  </a:lnTo>
                  <a:lnTo>
                    <a:pt x="212" y="6"/>
                  </a:lnTo>
                  <a:lnTo>
                    <a:pt x="242" y="3"/>
                  </a:lnTo>
                  <a:lnTo>
                    <a:pt x="272" y="1"/>
                  </a:lnTo>
                  <a:lnTo>
                    <a:pt x="303" y="0"/>
                  </a:lnTo>
                  <a:lnTo>
                    <a:pt x="303" y="0"/>
                  </a:lnTo>
                  <a:lnTo>
                    <a:pt x="333" y="1"/>
                  </a:lnTo>
                  <a:lnTo>
                    <a:pt x="364" y="3"/>
                  </a:lnTo>
                  <a:lnTo>
                    <a:pt x="393" y="6"/>
                  </a:lnTo>
                  <a:lnTo>
                    <a:pt x="421" y="12"/>
                  </a:lnTo>
                  <a:lnTo>
                    <a:pt x="447" y="18"/>
                  </a:lnTo>
                  <a:lnTo>
                    <a:pt x="472" y="27"/>
                  </a:lnTo>
                  <a:lnTo>
                    <a:pt x="495" y="35"/>
                  </a:lnTo>
                  <a:lnTo>
                    <a:pt x="518" y="45"/>
                  </a:lnTo>
                  <a:lnTo>
                    <a:pt x="536" y="55"/>
                  </a:lnTo>
                  <a:lnTo>
                    <a:pt x="554" y="67"/>
                  </a:lnTo>
                  <a:lnTo>
                    <a:pt x="569" y="79"/>
                  </a:lnTo>
                  <a:lnTo>
                    <a:pt x="582" y="93"/>
                  </a:lnTo>
                  <a:lnTo>
                    <a:pt x="588" y="100"/>
                  </a:lnTo>
                  <a:lnTo>
                    <a:pt x="592" y="107"/>
                  </a:lnTo>
                  <a:lnTo>
                    <a:pt x="596" y="114"/>
                  </a:lnTo>
                  <a:lnTo>
                    <a:pt x="600" y="122"/>
                  </a:lnTo>
                  <a:lnTo>
                    <a:pt x="603" y="129"/>
                  </a:lnTo>
                  <a:lnTo>
                    <a:pt x="605" y="137"/>
                  </a:lnTo>
                  <a:lnTo>
                    <a:pt x="606" y="145"/>
                  </a:lnTo>
                  <a:lnTo>
                    <a:pt x="606" y="152"/>
                  </a:lnTo>
                  <a:lnTo>
                    <a:pt x="606" y="152"/>
                  </a:lnTo>
                  <a:close/>
                </a:path>
              </a:pathLst>
            </a:custGeom>
            <a:solidFill>
              <a:srgbClr val="0064FF"/>
            </a:soli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grpSp>
      <p:grpSp>
        <p:nvGrpSpPr>
          <p:cNvPr id="5" name="Group 38"/>
          <p:cNvGrpSpPr>
            <a:grpSpLocks/>
          </p:cNvGrpSpPr>
          <p:nvPr/>
        </p:nvGrpSpPr>
        <p:grpSpPr bwMode="auto">
          <a:xfrm>
            <a:off x="4967288" y="3899173"/>
            <a:ext cx="679450" cy="477838"/>
            <a:chOff x="3357" y="1743"/>
            <a:chExt cx="879" cy="618"/>
          </a:xfrm>
        </p:grpSpPr>
        <p:sp>
          <p:nvSpPr>
            <p:cNvPr id="20" name="Freeform 39"/>
            <p:cNvSpPr>
              <a:spLocks/>
            </p:cNvSpPr>
            <p:nvPr/>
          </p:nvSpPr>
          <p:spPr bwMode="auto">
            <a:xfrm>
              <a:off x="3399" y="1763"/>
              <a:ext cx="793" cy="377"/>
            </a:xfrm>
            <a:custGeom>
              <a:avLst/>
              <a:gdLst>
                <a:gd name="T0" fmla="*/ 1363 w 1364"/>
                <a:gd name="T1" fmla="*/ 324 h 647"/>
                <a:gd name="T2" fmla="*/ 1350 w 1364"/>
                <a:gd name="T3" fmla="*/ 274 h 647"/>
                <a:gd name="T4" fmla="*/ 1323 w 1364"/>
                <a:gd name="T5" fmla="*/ 225 h 647"/>
                <a:gd name="T6" fmla="*/ 1282 w 1364"/>
                <a:gd name="T7" fmla="*/ 180 h 647"/>
                <a:gd name="T8" fmla="*/ 1228 w 1364"/>
                <a:gd name="T9" fmla="*/ 137 h 647"/>
                <a:gd name="T10" fmla="*/ 1164 w 1364"/>
                <a:gd name="T11" fmla="*/ 100 h 647"/>
                <a:gd name="T12" fmla="*/ 1090 w 1364"/>
                <a:gd name="T13" fmla="*/ 67 h 647"/>
                <a:gd name="T14" fmla="*/ 1007 w 1364"/>
                <a:gd name="T15" fmla="*/ 41 h 647"/>
                <a:gd name="T16" fmla="*/ 916 w 1364"/>
                <a:gd name="T17" fmla="*/ 21 h 647"/>
                <a:gd name="T18" fmla="*/ 820 w 1364"/>
                <a:gd name="T19" fmla="*/ 7 h 647"/>
                <a:gd name="T20" fmla="*/ 716 w 1364"/>
                <a:gd name="T21" fmla="*/ 0 h 647"/>
                <a:gd name="T22" fmla="*/ 647 w 1364"/>
                <a:gd name="T23" fmla="*/ 0 h 647"/>
                <a:gd name="T24" fmla="*/ 544 w 1364"/>
                <a:gd name="T25" fmla="*/ 7 h 647"/>
                <a:gd name="T26" fmla="*/ 447 w 1364"/>
                <a:gd name="T27" fmla="*/ 21 h 647"/>
                <a:gd name="T28" fmla="*/ 357 w 1364"/>
                <a:gd name="T29" fmla="*/ 41 h 647"/>
                <a:gd name="T30" fmla="*/ 273 w 1364"/>
                <a:gd name="T31" fmla="*/ 67 h 647"/>
                <a:gd name="T32" fmla="*/ 200 w 1364"/>
                <a:gd name="T33" fmla="*/ 100 h 647"/>
                <a:gd name="T34" fmla="*/ 136 w 1364"/>
                <a:gd name="T35" fmla="*/ 137 h 647"/>
                <a:gd name="T36" fmla="*/ 82 w 1364"/>
                <a:gd name="T37" fmla="*/ 180 h 647"/>
                <a:gd name="T38" fmla="*/ 41 w 1364"/>
                <a:gd name="T39" fmla="*/ 225 h 647"/>
                <a:gd name="T40" fmla="*/ 14 w 1364"/>
                <a:gd name="T41" fmla="*/ 274 h 647"/>
                <a:gd name="T42" fmla="*/ 1 w 1364"/>
                <a:gd name="T43" fmla="*/ 324 h 647"/>
                <a:gd name="T44" fmla="*/ 0 w 1364"/>
                <a:gd name="T45" fmla="*/ 647 h 647"/>
                <a:gd name="T46" fmla="*/ 7 w 1364"/>
                <a:gd name="T47" fmla="*/ 595 h 647"/>
                <a:gd name="T48" fmla="*/ 30 w 1364"/>
                <a:gd name="T49" fmla="*/ 546 h 647"/>
                <a:gd name="T50" fmla="*/ 67 w 1364"/>
                <a:gd name="T51" fmla="*/ 499 h 647"/>
                <a:gd name="T52" fmla="*/ 117 w 1364"/>
                <a:gd name="T53" fmla="*/ 456 h 647"/>
                <a:gd name="T54" fmla="*/ 177 w 1364"/>
                <a:gd name="T55" fmla="*/ 416 h 647"/>
                <a:gd name="T56" fmla="*/ 248 w 1364"/>
                <a:gd name="T57" fmla="*/ 383 h 647"/>
                <a:gd name="T58" fmla="*/ 328 w 1364"/>
                <a:gd name="T59" fmla="*/ 354 h 647"/>
                <a:gd name="T60" fmla="*/ 417 w 1364"/>
                <a:gd name="T61" fmla="*/ 331 h 647"/>
                <a:gd name="T62" fmla="*/ 511 w 1364"/>
                <a:gd name="T63" fmla="*/ 315 h 647"/>
                <a:gd name="T64" fmla="*/ 612 w 1364"/>
                <a:gd name="T65" fmla="*/ 306 h 647"/>
                <a:gd name="T66" fmla="*/ 682 w 1364"/>
                <a:gd name="T67" fmla="*/ 304 h 647"/>
                <a:gd name="T68" fmla="*/ 786 w 1364"/>
                <a:gd name="T69" fmla="*/ 309 h 647"/>
                <a:gd name="T70" fmla="*/ 885 w 1364"/>
                <a:gd name="T71" fmla="*/ 320 h 647"/>
                <a:gd name="T72" fmla="*/ 977 w 1364"/>
                <a:gd name="T73" fmla="*/ 338 h 647"/>
                <a:gd name="T74" fmla="*/ 1063 w 1364"/>
                <a:gd name="T75" fmla="*/ 363 h 647"/>
                <a:gd name="T76" fmla="*/ 1140 w 1364"/>
                <a:gd name="T77" fmla="*/ 393 h 647"/>
                <a:gd name="T78" fmla="*/ 1208 w 1364"/>
                <a:gd name="T79" fmla="*/ 429 h 647"/>
                <a:gd name="T80" fmla="*/ 1265 w 1364"/>
                <a:gd name="T81" fmla="*/ 469 h 647"/>
                <a:gd name="T82" fmla="*/ 1310 w 1364"/>
                <a:gd name="T83" fmla="*/ 514 h 647"/>
                <a:gd name="T84" fmla="*/ 1343 w 1364"/>
                <a:gd name="T85" fmla="*/ 561 h 647"/>
                <a:gd name="T86" fmla="*/ 1360 w 1364"/>
                <a:gd name="T87" fmla="*/ 612 h 647"/>
                <a:gd name="T88" fmla="*/ 1364 w 1364"/>
                <a:gd name="T89" fmla="*/ 342 h 6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364" h="647">
                  <a:moveTo>
                    <a:pt x="1364" y="342"/>
                  </a:moveTo>
                  <a:lnTo>
                    <a:pt x="1364" y="342"/>
                  </a:lnTo>
                  <a:lnTo>
                    <a:pt x="1363" y="324"/>
                  </a:lnTo>
                  <a:lnTo>
                    <a:pt x="1360" y="308"/>
                  </a:lnTo>
                  <a:lnTo>
                    <a:pt x="1356" y="291"/>
                  </a:lnTo>
                  <a:lnTo>
                    <a:pt x="1350" y="274"/>
                  </a:lnTo>
                  <a:lnTo>
                    <a:pt x="1343" y="257"/>
                  </a:lnTo>
                  <a:lnTo>
                    <a:pt x="1333" y="241"/>
                  </a:lnTo>
                  <a:lnTo>
                    <a:pt x="1323" y="225"/>
                  </a:lnTo>
                  <a:lnTo>
                    <a:pt x="1310" y="209"/>
                  </a:lnTo>
                  <a:lnTo>
                    <a:pt x="1296" y="194"/>
                  </a:lnTo>
                  <a:lnTo>
                    <a:pt x="1282" y="180"/>
                  </a:lnTo>
                  <a:lnTo>
                    <a:pt x="1265" y="165"/>
                  </a:lnTo>
                  <a:lnTo>
                    <a:pt x="1247" y="151"/>
                  </a:lnTo>
                  <a:lnTo>
                    <a:pt x="1228" y="137"/>
                  </a:lnTo>
                  <a:lnTo>
                    <a:pt x="1208" y="124"/>
                  </a:lnTo>
                  <a:lnTo>
                    <a:pt x="1187" y="112"/>
                  </a:lnTo>
                  <a:lnTo>
                    <a:pt x="1164" y="100"/>
                  </a:lnTo>
                  <a:lnTo>
                    <a:pt x="1140" y="89"/>
                  </a:lnTo>
                  <a:lnTo>
                    <a:pt x="1115" y="78"/>
                  </a:lnTo>
                  <a:lnTo>
                    <a:pt x="1090" y="67"/>
                  </a:lnTo>
                  <a:lnTo>
                    <a:pt x="1063" y="58"/>
                  </a:lnTo>
                  <a:lnTo>
                    <a:pt x="1035" y="49"/>
                  </a:lnTo>
                  <a:lnTo>
                    <a:pt x="1007" y="41"/>
                  </a:lnTo>
                  <a:lnTo>
                    <a:pt x="977" y="34"/>
                  </a:lnTo>
                  <a:lnTo>
                    <a:pt x="947" y="26"/>
                  </a:lnTo>
                  <a:lnTo>
                    <a:pt x="916" y="21"/>
                  </a:lnTo>
                  <a:lnTo>
                    <a:pt x="885" y="16"/>
                  </a:lnTo>
                  <a:lnTo>
                    <a:pt x="852" y="10"/>
                  </a:lnTo>
                  <a:lnTo>
                    <a:pt x="820" y="7"/>
                  </a:lnTo>
                  <a:lnTo>
                    <a:pt x="786" y="4"/>
                  </a:lnTo>
                  <a:lnTo>
                    <a:pt x="751" y="2"/>
                  </a:lnTo>
                  <a:lnTo>
                    <a:pt x="716" y="0"/>
                  </a:lnTo>
                  <a:lnTo>
                    <a:pt x="682" y="0"/>
                  </a:lnTo>
                  <a:lnTo>
                    <a:pt x="682" y="0"/>
                  </a:lnTo>
                  <a:lnTo>
                    <a:pt x="647" y="0"/>
                  </a:lnTo>
                  <a:lnTo>
                    <a:pt x="612" y="2"/>
                  </a:lnTo>
                  <a:lnTo>
                    <a:pt x="578" y="4"/>
                  </a:lnTo>
                  <a:lnTo>
                    <a:pt x="544" y="7"/>
                  </a:lnTo>
                  <a:lnTo>
                    <a:pt x="511" y="10"/>
                  </a:lnTo>
                  <a:lnTo>
                    <a:pt x="479" y="16"/>
                  </a:lnTo>
                  <a:lnTo>
                    <a:pt x="447" y="21"/>
                  </a:lnTo>
                  <a:lnTo>
                    <a:pt x="417" y="26"/>
                  </a:lnTo>
                  <a:lnTo>
                    <a:pt x="386" y="34"/>
                  </a:lnTo>
                  <a:lnTo>
                    <a:pt x="357" y="41"/>
                  </a:lnTo>
                  <a:lnTo>
                    <a:pt x="328" y="49"/>
                  </a:lnTo>
                  <a:lnTo>
                    <a:pt x="301" y="58"/>
                  </a:lnTo>
                  <a:lnTo>
                    <a:pt x="273" y="67"/>
                  </a:lnTo>
                  <a:lnTo>
                    <a:pt x="248" y="78"/>
                  </a:lnTo>
                  <a:lnTo>
                    <a:pt x="223" y="89"/>
                  </a:lnTo>
                  <a:lnTo>
                    <a:pt x="200" y="100"/>
                  </a:lnTo>
                  <a:lnTo>
                    <a:pt x="177" y="112"/>
                  </a:lnTo>
                  <a:lnTo>
                    <a:pt x="156" y="124"/>
                  </a:lnTo>
                  <a:lnTo>
                    <a:pt x="136" y="137"/>
                  </a:lnTo>
                  <a:lnTo>
                    <a:pt x="117" y="151"/>
                  </a:lnTo>
                  <a:lnTo>
                    <a:pt x="99" y="165"/>
                  </a:lnTo>
                  <a:lnTo>
                    <a:pt x="82" y="180"/>
                  </a:lnTo>
                  <a:lnTo>
                    <a:pt x="67" y="194"/>
                  </a:lnTo>
                  <a:lnTo>
                    <a:pt x="54" y="209"/>
                  </a:lnTo>
                  <a:lnTo>
                    <a:pt x="41" y="225"/>
                  </a:lnTo>
                  <a:lnTo>
                    <a:pt x="30" y="241"/>
                  </a:lnTo>
                  <a:lnTo>
                    <a:pt x="21" y="257"/>
                  </a:lnTo>
                  <a:lnTo>
                    <a:pt x="14" y="274"/>
                  </a:lnTo>
                  <a:lnTo>
                    <a:pt x="7" y="291"/>
                  </a:lnTo>
                  <a:lnTo>
                    <a:pt x="3" y="308"/>
                  </a:lnTo>
                  <a:lnTo>
                    <a:pt x="1" y="324"/>
                  </a:lnTo>
                  <a:lnTo>
                    <a:pt x="0" y="342"/>
                  </a:lnTo>
                  <a:lnTo>
                    <a:pt x="0" y="647"/>
                  </a:lnTo>
                  <a:lnTo>
                    <a:pt x="0" y="647"/>
                  </a:lnTo>
                  <a:lnTo>
                    <a:pt x="1" y="629"/>
                  </a:lnTo>
                  <a:lnTo>
                    <a:pt x="3" y="612"/>
                  </a:lnTo>
                  <a:lnTo>
                    <a:pt x="7" y="595"/>
                  </a:lnTo>
                  <a:lnTo>
                    <a:pt x="14" y="578"/>
                  </a:lnTo>
                  <a:lnTo>
                    <a:pt x="21" y="561"/>
                  </a:lnTo>
                  <a:lnTo>
                    <a:pt x="30" y="546"/>
                  </a:lnTo>
                  <a:lnTo>
                    <a:pt x="41" y="530"/>
                  </a:lnTo>
                  <a:lnTo>
                    <a:pt x="54" y="514"/>
                  </a:lnTo>
                  <a:lnTo>
                    <a:pt x="67" y="499"/>
                  </a:lnTo>
                  <a:lnTo>
                    <a:pt x="82" y="484"/>
                  </a:lnTo>
                  <a:lnTo>
                    <a:pt x="99" y="469"/>
                  </a:lnTo>
                  <a:lnTo>
                    <a:pt x="117" y="456"/>
                  </a:lnTo>
                  <a:lnTo>
                    <a:pt x="136" y="442"/>
                  </a:lnTo>
                  <a:lnTo>
                    <a:pt x="156" y="429"/>
                  </a:lnTo>
                  <a:lnTo>
                    <a:pt x="177" y="416"/>
                  </a:lnTo>
                  <a:lnTo>
                    <a:pt x="200" y="405"/>
                  </a:lnTo>
                  <a:lnTo>
                    <a:pt x="223" y="393"/>
                  </a:lnTo>
                  <a:lnTo>
                    <a:pt x="248" y="383"/>
                  </a:lnTo>
                  <a:lnTo>
                    <a:pt x="273" y="372"/>
                  </a:lnTo>
                  <a:lnTo>
                    <a:pt x="301" y="363"/>
                  </a:lnTo>
                  <a:lnTo>
                    <a:pt x="328" y="354"/>
                  </a:lnTo>
                  <a:lnTo>
                    <a:pt x="357" y="346"/>
                  </a:lnTo>
                  <a:lnTo>
                    <a:pt x="386" y="338"/>
                  </a:lnTo>
                  <a:lnTo>
                    <a:pt x="417" y="331"/>
                  </a:lnTo>
                  <a:lnTo>
                    <a:pt x="447" y="325"/>
                  </a:lnTo>
                  <a:lnTo>
                    <a:pt x="479" y="320"/>
                  </a:lnTo>
                  <a:lnTo>
                    <a:pt x="511" y="315"/>
                  </a:lnTo>
                  <a:lnTo>
                    <a:pt x="544" y="312"/>
                  </a:lnTo>
                  <a:lnTo>
                    <a:pt x="578" y="309"/>
                  </a:lnTo>
                  <a:lnTo>
                    <a:pt x="612" y="306"/>
                  </a:lnTo>
                  <a:lnTo>
                    <a:pt x="647" y="304"/>
                  </a:lnTo>
                  <a:lnTo>
                    <a:pt x="682" y="304"/>
                  </a:lnTo>
                  <a:lnTo>
                    <a:pt x="682" y="304"/>
                  </a:lnTo>
                  <a:lnTo>
                    <a:pt x="716" y="304"/>
                  </a:lnTo>
                  <a:lnTo>
                    <a:pt x="751" y="306"/>
                  </a:lnTo>
                  <a:lnTo>
                    <a:pt x="786" y="309"/>
                  </a:lnTo>
                  <a:lnTo>
                    <a:pt x="820" y="312"/>
                  </a:lnTo>
                  <a:lnTo>
                    <a:pt x="852" y="315"/>
                  </a:lnTo>
                  <a:lnTo>
                    <a:pt x="885" y="320"/>
                  </a:lnTo>
                  <a:lnTo>
                    <a:pt x="916" y="325"/>
                  </a:lnTo>
                  <a:lnTo>
                    <a:pt x="947" y="331"/>
                  </a:lnTo>
                  <a:lnTo>
                    <a:pt x="977" y="338"/>
                  </a:lnTo>
                  <a:lnTo>
                    <a:pt x="1007" y="346"/>
                  </a:lnTo>
                  <a:lnTo>
                    <a:pt x="1035" y="354"/>
                  </a:lnTo>
                  <a:lnTo>
                    <a:pt x="1063" y="363"/>
                  </a:lnTo>
                  <a:lnTo>
                    <a:pt x="1090" y="372"/>
                  </a:lnTo>
                  <a:lnTo>
                    <a:pt x="1115" y="383"/>
                  </a:lnTo>
                  <a:lnTo>
                    <a:pt x="1140" y="393"/>
                  </a:lnTo>
                  <a:lnTo>
                    <a:pt x="1164" y="405"/>
                  </a:lnTo>
                  <a:lnTo>
                    <a:pt x="1187" y="416"/>
                  </a:lnTo>
                  <a:lnTo>
                    <a:pt x="1208" y="429"/>
                  </a:lnTo>
                  <a:lnTo>
                    <a:pt x="1228" y="442"/>
                  </a:lnTo>
                  <a:lnTo>
                    <a:pt x="1247" y="456"/>
                  </a:lnTo>
                  <a:lnTo>
                    <a:pt x="1265" y="469"/>
                  </a:lnTo>
                  <a:lnTo>
                    <a:pt x="1282" y="484"/>
                  </a:lnTo>
                  <a:lnTo>
                    <a:pt x="1296" y="499"/>
                  </a:lnTo>
                  <a:lnTo>
                    <a:pt x="1310" y="514"/>
                  </a:lnTo>
                  <a:lnTo>
                    <a:pt x="1323" y="530"/>
                  </a:lnTo>
                  <a:lnTo>
                    <a:pt x="1333" y="546"/>
                  </a:lnTo>
                  <a:lnTo>
                    <a:pt x="1343" y="561"/>
                  </a:lnTo>
                  <a:lnTo>
                    <a:pt x="1350" y="578"/>
                  </a:lnTo>
                  <a:lnTo>
                    <a:pt x="1356" y="595"/>
                  </a:lnTo>
                  <a:lnTo>
                    <a:pt x="1360" y="612"/>
                  </a:lnTo>
                  <a:lnTo>
                    <a:pt x="1363" y="629"/>
                  </a:lnTo>
                  <a:lnTo>
                    <a:pt x="1364" y="647"/>
                  </a:lnTo>
                  <a:lnTo>
                    <a:pt x="1364" y="342"/>
                  </a:lnTo>
                  <a:close/>
                </a:path>
              </a:pathLst>
            </a:custGeom>
            <a:solidFill>
              <a:srgbClr val="5F5F5F"/>
            </a:solidFill>
            <a:ln>
              <a:noFill/>
            </a:ln>
            <a:effectLst/>
            <a:extLst>
              <a:ext uri="{91240B29-F687-4F45-9708-019B960494DF}">
                <a14:hiddenLine xmlns:a14="http://schemas.microsoft.com/office/drawing/2010/main" w="8001"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21" name="Freeform 40"/>
            <p:cNvSpPr>
              <a:spLocks/>
            </p:cNvSpPr>
            <p:nvPr/>
          </p:nvSpPr>
          <p:spPr bwMode="auto">
            <a:xfrm>
              <a:off x="3357" y="1963"/>
              <a:ext cx="879" cy="398"/>
            </a:xfrm>
            <a:custGeom>
              <a:avLst/>
              <a:gdLst>
                <a:gd name="T0" fmla="*/ 1514 w 1515"/>
                <a:gd name="T1" fmla="*/ 21 h 686"/>
                <a:gd name="T2" fmla="*/ 1500 w 1515"/>
                <a:gd name="T3" fmla="*/ 78 h 686"/>
                <a:gd name="T4" fmla="*/ 1469 w 1515"/>
                <a:gd name="T5" fmla="*/ 132 h 686"/>
                <a:gd name="T6" fmla="*/ 1424 w 1515"/>
                <a:gd name="T7" fmla="*/ 182 h 686"/>
                <a:gd name="T8" fmla="*/ 1365 w 1515"/>
                <a:gd name="T9" fmla="*/ 228 h 686"/>
                <a:gd name="T10" fmla="*/ 1293 w 1515"/>
                <a:gd name="T11" fmla="*/ 270 h 686"/>
                <a:gd name="T12" fmla="*/ 1211 w 1515"/>
                <a:gd name="T13" fmla="*/ 305 h 686"/>
                <a:gd name="T14" fmla="*/ 1119 w 1515"/>
                <a:gd name="T15" fmla="*/ 336 h 686"/>
                <a:gd name="T16" fmla="*/ 1019 w 1515"/>
                <a:gd name="T17" fmla="*/ 358 h 686"/>
                <a:gd name="T18" fmla="*/ 910 w 1515"/>
                <a:gd name="T19" fmla="*/ 374 h 686"/>
                <a:gd name="T20" fmla="*/ 797 w 1515"/>
                <a:gd name="T21" fmla="*/ 381 h 686"/>
                <a:gd name="T22" fmla="*/ 719 w 1515"/>
                <a:gd name="T23" fmla="*/ 381 h 686"/>
                <a:gd name="T24" fmla="*/ 605 w 1515"/>
                <a:gd name="T25" fmla="*/ 374 h 686"/>
                <a:gd name="T26" fmla="*/ 497 w 1515"/>
                <a:gd name="T27" fmla="*/ 358 h 686"/>
                <a:gd name="T28" fmla="*/ 397 w 1515"/>
                <a:gd name="T29" fmla="*/ 336 h 686"/>
                <a:gd name="T30" fmla="*/ 304 w 1515"/>
                <a:gd name="T31" fmla="*/ 305 h 686"/>
                <a:gd name="T32" fmla="*/ 222 w 1515"/>
                <a:gd name="T33" fmla="*/ 270 h 686"/>
                <a:gd name="T34" fmla="*/ 151 w 1515"/>
                <a:gd name="T35" fmla="*/ 228 h 686"/>
                <a:gd name="T36" fmla="*/ 92 w 1515"/>
                <a:gd name="T37" fmla="*/ 182 h 686"/>
                <a:gd name="T38" fmla="*/ 46 w 1515"/>
                <a:gd name="T39" fmla="*/ 132 h 686"/>
                <a:gd name="T40" fmla="*/ 16 w 1515"/>
                <a:gd name="T41" fmla="*/ 78 h 686"/>
                <a:gd name="T42" fmla="*/ 1 w 1515"/>
                <a:gd name="T43" fmla="*/ 21 h 686"/>
                <a:gd name="T44" fmla="*/ 0 w 1515"/>
                <a:gd name="T45" fmla="*/ 305 h 686"/>
                <a:gd name="T46" fmla="*/ 9 w 1515"/>
                <a:gd name="T47" fmla="*/ 363 h 686"/>
                <a:gd name="T48" fmla="*/ 34 w 1515"/>
                <a:gd name="T49" fmla="*/ 418 h 686"/>
                <a:gd name="T50" fmla="*/ 75 w 1515"/>
                <a:gd name="T51" fmla="*/ 470 h 686"/>
                <a:gd name="T52" fmla="*/ 130 w 1515"/>
                <a:gd name="T53" fmla="*/ 518 h 686"/>
                <a:gd name="T54" fmla="*/ 197 w 1515"/>
                <a:gd name="T55" fmla="*/ 561 h 686"/>
                <a:gd name="T56" fmla="*/ 276 w 1515"/>
                <a:gd name="T57" fmla="*/ 599 h 686"/>
                <a:gd name="T58" fmla="*/ 365 w 1515"/>
                <a:gd name="T59" fmla="*/ 631 h 686"/>
                <a:gd name="T60" fmla="*/ 463 w 1515"/>
                <a:gd name="T61" fmla="*/ 656 h 686"/>
                <a:gd name="T62" fmla="*/ 568 w 1515"/>
                <a:gd name="T63" fmla="*/ 674 h 686"/>
                <a:gd name="T64" fmla="*/ 680 w 1515"/>
                <a:gd name="T65" fmla="*/ 684 h 686"/>
                <a:gd name="T66" fmla="*/ 758 w 1515"/>
                <a:gd name="T67" fmla="*/ 686 h 686"/>
                <a:gd name="T68" fmla="*/ 873 w 1515"/>
                <a:gd name="T69" fmla="*/ 682 h 686"/>
                <a:gd name="T70" fmla="*/ 983 w 1515"/>
                <a:gd name="T71" fmla="*/ 669 h 686"/>
                <a:gd name="T72" fmla="*/ 1086 w 1515"/>
                <a:gd name="T73" fmla="*/ 648 h 686"/>
                <a:gd name="T74" fmla="*/ 1182 w 1515"/>
                <a:gd name="T75" fmla="*/ 621 h 686"/>
                <a:gd name="T76" fmla="*/ 1267 w 1515"/>
                <a:gd name="T77" fmla="*/ 586 h 686"/>
                <a:gd name="T78" fmla="*/ 1343 w 1515"/>
                <a:gd name="T79" fmla="*/ 547 h 686"/>
                <a:gd name="T80" fmla="*/ 1406 w 1515"/>
                <a:gd name="T81" fmla="*/ 503 h 686"/>
                <a:gd name="T82" fmla="*/ 1455 w 1515"/>
                <a:gd name="T83" fmla="*/ 453 h 686"/>
                <a:gd name="T84" fmla="*/ 1491 w 1515"/>
                <a:gd name="T85" fmla="*/ 400 h 686"/>
                <a:gd name="T86" fmla="*/ 1511 w 1515"/>
                <a:gd name="T87" fmla="*/ 344 h 686"/>
                <a:gd name="T88" fmla="*/ 1515 w 1515"/>
                <a:gd name="T89" fmla="*/ 0 h 6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515" h="686">
                  <a:moveTo>
                    <a:pt x="1515" y="0"/>
                  </a:moveTo>
                  <a:lnTo>
                    <a:pt x="1515" y="0"/>
                  </a:lnTo>
                  <a:lnTo>
                    <a:pt x="1514" y="21"/>
                  </a:lnTo>
                  <a:lnTo>
                    <a:pt x="1511" y="40"/>
                  </a:lnTo>
                  <a:lnTo>
                    <a:pt x="1507" y="59"/>
                  </a:lnTo>
                  <a:lnTo>
                    <a:pt x="1500" y="78"/>
                  </a:lnTo>
                  <a:lnTo>
                    <a:pt x="1491" y="96"/>
                  </a:lnTo>
                  <a:lnTo>
                    <a:pt x="1482" y="114"/>
                  </a:lnTo>
                  <a:lnTo>
                    <a:pt x="1469" y="132"/>
                  </a:lnTo>
                  <a:lnTo>
                    <a:pt x="1455" y="149"/>
                  </a:lnTo>
                  <a:lnTo>
                    <a:pt x="1441" y="165"/>
                  </a:lnTo>
                  <a:lnTo>
                    <a:pt x="1424" y="182"/>
                  </a:lnTo>
                  <a:lnTo>
                    <a:pt x="1406" y="198"/>
                  </a:lnTo>
                  <a:lnTo>
                    <a:pt x="1386" y="213"/>
                  </a:lnTo>
                  <a:lnTo>
                    <a:pt x="1365" y="228"/>
                  </a:lnTo>
                  <a:lnTo>
                    <a:pt x="1343" y="243"/>
                  </a:lnTo>
                  <a:lnTo>
                    <a:pt x="1319" y="256"/>
                  </a:lnTo>
                  <a:lnTo>
                    <a:pt x="1293" y="270"/>
                  </a:lnTo>
                  <a:lnTo>
                    <a:pt x="1267" y="282"/>
                  </a:lnTo>
                  <a:lnTo>
                    <a:pt x="1240" y="294"/>
                  </a:lnTo>
                  <a:lnTo>
                    <a:pt x="1211" y="305"/>
                  </a:lnTo>
                  <a:lnTo>
                    <a:pt x="1182" y="317"/>
                  </a:lnTo>
                  <a:lnTo>
                    <a:pt x="1150" y="326"/>
                  </a:lnTo>
                  <a:lnTo>
                    <a:pt x="1119" y="336"/>
                  </a:lnTo>
                  <a:lnTo>
                    <a:pt x="1086" y="343"/>
                  </a:lnTo>
                  <a:lnTo>
                    <a:pt x="1052" y="352"/>
                  </a:lnTo>
                  <a:lnTo>
                    <a:pt x="1019" y="358"/>
                  </a:lnTo>
                  <a:lnTo>
                    <a:pt x="983" y="364"/>
                  </a:lnTo>
                  <a:lnTo>
                    <a:pt x="947" y="370"/>
                  </a:lnTo>
                  <a:lnTo>
                    <a:pt x="910" y="374"/>
                  </a:lnTo>
                  <a:lnTo>
                    <a:pt x="873" y="377"/>
                  </a:lnTo>
                  <a:lnTo>
                    <a:pt x="836" y="379"/>
                  </a:lnTo>
                  <a:lnTo>
                    <a:pt x="797" y="381"/>
                  </a:lnTo>
                  <a:lnTo>
                    <a:pt x="758" y="381"/>
                  </a:lnTo>
                  <a:lnTo>
                    <a:pt x="758" y="381"/>
                  </a:lnTo>
                  <a:lnTo>
                    <a:pt x="719" y="381"/>
                  </a:lnTo>
                  <a:lnTo>
                    <a:pt x="680" y="379"/>
                  </a:lnTo>
                  <a:lnTo>
                    <a:pt x="642" y="377"/>
                  </a:lnTo>
                  <a:lnTo>
                    <a:pt x="605" y="374"/>
                  </a:lnTo>
                  <a:lnTo>
                    <a:pt x="568" y="370"/>
                  </a:lnTo>
                  <a:lnTo>
                    <a:pt x="533" y="364"/>
                  </a:lnTo>
                  <a:lnTo>
                    <a:pt x="497" y="358"/>
                  </a:lnTo>
                  <a:lnTo>
                    <a:pt x="463" y="352"/>
                  </a:lnTo>
                  <a:lnTo>
                    <a:pt x="429" y="343"/>
                  </a:lnTo>
                  <a:lnTo>
                    <a:pt x="397" y="336"/>
                  </a:lnTo>
                  <a:lnTo>
                    <a:pt x="365" y="326"/>
                  </a:lnTo>
                  <a:lnTo>
                    <a:pt x="334" y="317"/>
                  </a:lnTo>
                  <a:lnTo>
                    <a:pt x="304" y="305"/>
                  </a:lnTo>
                  <a:lnTo>
                    <a:pt x="276" y="294"/>
                  </a:lnTo>
                  <a:lnTo>
                    <a:pt x="248" y="282"/>
                  </a:lnTo>
                  <a:lnTo>
                    <a:pt x="222" y="270"/>
                  </a:lnTo>
                  <a:lnTo>
                    <a:pt x="197" y="256"/>
                  </a:lnTo>
                  <a:lnTo>
                    <a:pt x="173" y="243"/>
                  </a:lnTo>
                  <a:lnTo>
                    <a:pt x="151" y="228"/>
                  </a:lnTo>
                  <a:lnTo>
                    <a:pt x="130" y="213"/>
                  </a:lnTo>
                  <a:lnTo>
                    <a:pt x="110" y="198"/>
                  </a:lnTo>
                  <a:lnTo>
                    <a:pt x="92" y="182"/>
                  </a:lnTo>
                  <a:lnTo>
                    <a:pt x="75" y="165"/>
                  </a:lnTo>
                  <a:lnTo>
                    <a:pt x="60" y="149"/>
                  </a:lnTo>
                  <a:lnTo>
                    <a:pt x="46" y="132"/>
                  </a:lnTo>
                  <a:lnTo>
                    <a:pt x="34" y="114"/>
                  </a:lnTo>
                  <a:lnTo>
                    <a:pt x="24" y="96"/>
                  </a:lnTo>
                  <a:lnTo>
                    <a:pt x="16" y="78"/>
                  </a:lnTo>
                  <a:lnTo>
                    <a:pt x="9" y="59"/>
                  </a:lnTo>
                  <a:lnTo>
                    <a:pt x="4" y="40"/>
                  </a:lnTo>
                  <a:lnTo>
                    <a:pt x="1" y="21"/>
                  </a:lnTo>
                  <a:lnTo>
                    <a:pt x="0" y="0"/>
                  </a:lnTo>
                  <a:lnTo>
                    <a:pt x="0" y="305"/>
                  </a:lnTo>
                  <a:lnTo>
                    <a:pt x="0" y="305"/>
                  </a:lnTo>
                  <a:lnTo>
                    <a:pt x="1" y="325"/>
                  </a:lnTo>
                  <a:lnTo>
                    <a:pt x="4" y="344"/>
                  </a:lnTo>
                  <a:lnTo>
                    <a:pt x="9" y="363"/>
                  </a:lnTo>
                  <a:lnTo>
                    <a:pt x="16" y="382"/>
                  </a:lnTo>
                  <a:lnTo>
                    <a:pt x="24" y="400"/>
                  </a:lnTo>
                  <a:lnTo>
                    <a:pt x="34" y="418"/>
                  </a:lnTo>
                  <a:lnTo>
                    <a:pt x="46" y="436"/>
                  </a:lnTo>
                  <a:lnTo>
                    <a:pt x="60" y="453"/>
                  </a:lnTo>
                  <a:lnTo>
                    <a:pt x="75" y="470"/>
                  </a:lnTo>
                  <a:lnTo>
                    <a:pt x="92" y="487"/>
                  </a:lnTo>
                  <a:lnTo>
                    <a:pt x="110" y="503"/>
                  </a:lnTo>
                  <a:lnTo>
                    <a:pt x="130" y="518"/>
                  </a:lnTo>
                  <a:lnTo>
                    <a:pt x="151" y="532"/>
                  </a:lnTo>
                  <a:lnTo>
                    <a:pt x="173" y="547"/>
                  </a:lnTo>
                  <a:lnTo>
                    <a:pt x="197" y="561"/>
                  </a:lnTo>
                  <a:lnTo>
                    <a:pt x="222" y="575"/>
                  </a:lnTo>
                  <a:lnTo>
                    <a:pt x="248" y="586"/>
                  </a:lnTo>
                  <a:lnTo>
                    <a:pt x="276" y="599"/>
                  </a:lnTo>
                  <a:lnTo>
                    <a:pt x="304" y="610"/>
                  </a:lnTo>
                  <a:lnTo>
                    <a:pt x="334" y="621"/>
                  </a:lnTo>
                  <a:lnTo>
                    <a:pt x="365" y="631"/>
                  </a:lnTo>
                  <a:lnTo>
                    <a:pt x="397" y="640"/>
                  </a:lnTo>
                  <a:lnTo>
                    <a:pt x="429" y="648"/>
                  </a:lnTo>
                  <a:lnTo>
                    <a:pt x="463" y="656"/>
                  </a:lnTo>
                  <a:lnTo>
                    <a:pt x="497" y="663"/>
                  </a:lnTo>
                  <a:lnTo>
                    <a:pt x="533" y="669"/>
                  </a:lnTo>
                  <a:lnTo>
                    <a:pt x="568" y="674"/>
                  </a:lnTo>
                  <a:lnTo>
                    <a:pt x="605" y="678"/>
                  </a:lnTo>
                  <a:lnTo>
                    <a:pt x="642" y="682"/>
                  </a:lnTo>
                  <a:lnTo>
                    <a:pt x="680" y="684"/>
                  </a:lnTo>
                  <a:lnTo>
                    <a:pt x="719" y="686"/>
                  </a:lnTo>
                  <a:lnTo>
                    <a:pt x="758" y="686"/>
                  </a:lnTo>
                  <a:lnTo>
                    <a:pt x="758" y="686"/>
                  </a:lnTo>
                  <a:lnTo>
                    <a:pt x="797" y="686"/>
                  </a:lnTo>
                  <a:lnTo>
                    <a:pt x="836" y="684"/>
                  </a:lnTo>
                  <a:lnTo>
                    <a:pt x="873" y="682"/>
                  </a:lnTo>
                  <a:lnTo>
                    <a:pt x="910" y="678"/>
                  </a:lnTo>
                  <a:lnTo>
                    <a:pt x="947" y="674"/>
                  </a:lnTo>
                  <a:lnTo>
                    <a:pt x="983" y="669"/>
                  </a:lnTo>
                  <a:lnTo>
                    <a:pt x="1019" y="663"/>
                  </a:lnTo>
                  <a:lnTo>
                    <a:pt x="1052" y="656"/>
                  </a:lnTo>
                  <a:lnTo>
                    <a:pt x="1086" y="648"/>
                  </a:lnTo>
                  <a:lnTo>
                    <a:pt x="1119" y="640"/>
                  </a:lnTo>
                  <a:lnTo>
                    <a:pt x="1150" y="631"/>
                  </a:lnTo>
                  <a:lnTo>
                    <a:pt x="1182" y="621"/>
                  </a:lnTo>
                  <a:lnTo>
                    <a:pt x="1211" y="610"/>
                  </a:lnTo>
                  <a:lnTo>
                    <a:pt x="1240" y="599"/>
                  </a:lnTo>
                  <a:lnTo>
                    <a:pt x="1267" y="586"/>
                  </a:lnTo>
                  <a:lnTo>
                    <a:pt x="1293" y="575"/>
                  </a:lnTo>
                  <a:lnTo>
                    <a:pt x="1319" y="561"/>
                  </a:lnTo>
                  <a:lnTo>
                    <a:pt x="1343" y="547"/>
                  </a:lnTo>
                  <a:lnTo>
                    <a:pt x="1365" y="532"/>
                  </a:lnTo>
                  <a:lnTo>
                    <a:pt x="1386" y="518"/>
                  </a:lnTo>
                  <a:lnTo>
                    <a:pt x="1406" y="503"/>
                  </a:lnTo>
                  <a:lnTo>
                    <a:pt x="1424" y="487"/>
                  </a:lnTo>
                  <a:lnTo>
                    <a:pt x="1441" y="470"/>
                  </a:lnTo>
                  <a:lnTo>
                    <a:pt x="1455" y="453"/>
                  </a:lnTo>
                  <a:lnTo>
                    <a:pt x="1469" y="436"/>
                  </a:lnTo>
                  <a:lnTo>
                    <a:pt x="1482" y="418"/>
                  </a:lnTo>
                  <a:lnTo>
                    <a:pt x="1491" y="400"/>
                  </a:lnTo>
                  <a:lnTo>
                    <a:pt x="1500" y="382"/>
                  </a:lnTo>
                  <a:lnTo>
                    <a:pt x="1507" y="363"/>
                  </a:lnTo>
                  <a:lnTo>
                    <a:pt x="1511" y="344"/>
                  </a:lnTo>
                  <a:lnTo>
                    <a:pt x="1514" y="325"/>
                  </a:lnTo>
                  <a:lnTo>
                    <a:pt x="1515" y="305"/>
                  </a:lnTo>
                  <a:lnTo>
                    <a:pt x="1515" y="0"/>
                  </a:lnTo>
                  <a:close/>
                </a:path>
              </a:pathLst>
            </a:custGeom>
            <a:gradFill rotWithShape="1">
              <a:gsLst>
                <a:gs pos="0">
                  <a:srgbClr val="969696"/>
                </a:gs>
                <a:gs pos="50000">
                  <a:srgbClr val="969696">
                    <a:gamma/>
                    <a:tint val="60784"/>
                    <a:invGamma/>
                  </a:srgbClr>
                </a:gs>
                <a:gs pos="100000">
                  <a:srgbClr val="969696"/>
                </a:gs>
              </a:gsLst>
              <a:lin ang="0" scaled="1"/>
            </a:gra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22" name="Freeform 41"/>
            <p:cNvSpPr>
              <a:spLocks noEditPoints="1"/>
            </p:cNvSpPr>
            <p:nvPr/>
          </p:nvSpPr>
          <p:spPr bwMode="auto">
            <a:xfrm>
              <a:off x="3357" y="1743"/>
              <a:ext cx="879" cy="441"/>
            </a:xfrm>
            <a:custGeom>
              <a:avLst/>
              <a:gdLst>
                <a:gd name="T0" fmla="*/ 642 w 1515"/>
                <a:gd name="T1" fmla="*/ 4 h 761"/>
                <a:gd name="T2" fmla="*/ 463 w 1515"/>
                <a:gd name="T3" fmla="*/ 29 h 761"/>
                <a:gd name="T4" fmla="*/ 304 w 1515"/>
                <a:gd name="T5" fmla="*/ 76 h 761"/>
                <a:gd name="T6" fmla="*/ 173 w 1515"/>
                <a:gd name="T7" fmla="*/ 138 h 761"/>
                <a:gd name="T8" fmla="*/ 75 w 1515"/>
                <a:gd name="T9" fmla="*/ 215 h 761"/>
                <a:gd name="T10" fmla="*/ 16 w 1515"/>
                <a:gd name="T11" fmla="*/ 303 h 761"/>
                <a:gd name="T12" fmla="*/ 0 w 1515"/>
                <a:gd name="T13" fmla="*/ 380 h 761"/>
                <a:gd name="T14" fmla="*/ 24 w 1515"/>
                <a:gd name="T15" fmla="*/ 476 h 761"/>
                <a:gd name="T16" fmla="*/ 92 w 1515"/>
                <a:gd name="T17" fmla="*/ 562 h 761"/>
                <a:gd name="T18" fmla="*/ 197 w 1515"/>
                <a:gd name="T19" fmla="*/ 636 h 761"/>
                <a:gd name="T20" fmla="*/ 334 w 1515"/>
                <a:gd name="T21" fmla="*/ 697 h 761"/>
                <a:gd name="T22" fmla="*/ 497 w 1515"/>
                <a:gd name="T23" fmla="*/ 738 h 761"/>
                <a:gd name="T24" fmla="*/ 680 w 1515"/>
                <a:gd name="T25" fmla="*/ 759 h 761"/>
                <a:gd name="T26" fmla="*/ 836 w 1515"/>
                <a:gd name="T27" fmla="*/ 759 h 761"/>
                <a:gd name="T28" fmla="*/ 1019 w 1515"/>
                <a:gd name="T29" fmla="*/ 738 h 761"/>
                <a:gd name="T30" fmla="*/ 1182 w 1515"/>
                <a:gd name="T31" fmla="*/ 697 h 761"/>
                <a:gd name="T32" fmla="*/ 1319 w 1515"/>
                <a:gd name="T33" fmla="*/ 636 h 761"/>
                <a:gd name="T34" fmla="*/ 1424 w 1515"/>
                <a:gd name="T35" fmla="*/ 562 h 761"/>
                <a:gd name="T36" fmla="*/ 1491 w 1515"/>
                <a:gd name="T37" fmla="*/ 476 h 761"/>
                <a:gd name="T38" fmla="*/ 1515 w 1515"/>
                <a:gd name="T39" fmla="*/ 380 h 761"/>
                <a:gd name="T40" fmla="*/ 1500 w 1515"/>
                <a:gd name="T41" fmla="*/ 303 h 761"/>
                <a:gd name="T42" fmla="*/ 1441 w 1515"/>
                <a:gd name="T43" fmla="*/ 215 h 761"/>
                <a:gd name="T44" fmla="*/ 1343 w 1515"/>
                <a:gd name="T45" fmla="*/ 138 h 761"/>
                <a:gd name="T46" fmla="*/ 1211 w 1515"/>
                <a:gd name="T47" fmla="*/ 76 h 761"/>
                <a:gd name="T48" fmla="*/ 1052 w 1515"/>
                <a:gd name="T49" fmla="*/ 29 h 761"/>
                <a:gd name="T50" fmla="*/ 873 w 1515"/>
                <a:gd name="T51" fmla="*/ 4 h 761"/>
                <a:gd name="T52" fmla="*/ 758 w 1515"/>
                <a:gd name="T53" fmla="*/ 723 h 761"/>
                <a:gd name="T54" fmla="*/ 620 w 1515"/>
                <a:gd name="T55" fmla="*/ 716 h 761"/>
                <a:gd name="T56" fmla="*/ 462 w 1515"/>
                <a:gd name="T57" fmla="*/ 689 h 761"/>
                <a:gd name="T58" fmla="*/ 324 w 1515"/>
                <a:gd name="T59" fmla="*/ 645 h 761"/>
                <a:gd name="T60" fmla="*/ 212 w 1515"/>
                <a:gd name="T61" fmla="*/ 586 h 761"/>
                <a:gd name="T62" fmla="*/ 130 w 1515"/>
                <a:gd name="T63" fmla="*/ 514 h 761"/>
                <a:gd name="T64" fmla="*/ 83 w 1515"/>
                <a:gd name="T65" fmla="*/ 432 h 761"/>
                <a:gd name="T66" fmla="*/ 77 w 1515"/>
                <a:gd name="T67" fmla="*/ 362 h 761"/>
                <a:gd name="T68" fmla="*/ 106 w 1515"/>
                <a:gd name="T69" fmla="*/ 279 h 761"/>
                <a:gd name="T70" fmla="*/ 175 w 1515"/>
                <a:gd name="T71" fmla="*/ 203 h 761"/>
                <a:gd name="T72" fmla="*/ 276 w 1515"/>
                <a:gd name="T73" fmla="*/ 138 h 761"/>
                <a:gd name="T74" fmla="*/ 404 w 1515"/>
                <a:gd name="T75" fmla="*/ 87 h 761"/>
                <a:gd name="T76" fmla="*/ 555 w 1515"/>
                <a:gd name="T77" fmla="*/ 54 h 761"/>
                <a:gd name="T78" fmla="*/ 723 w 1515"/>
                <a:gd name="T79" fmla="*/ 38 h 761"/>
                <a:gd name="T80" fmla="*/ 862 w 1515"/>
                <a:gd name="T81" fmla="*/ 42 h 761"/>
                <a:gd name="T82" fmla="*/ 1023 w 1515"/>
                <a:gd name="T83" fmla="*/ 64 h 761"/>
                <a:gd name="T84" fmla="*/ 1166 w 1515"/>
                <a:gd name="T85" fmla="*/ 105 h 761"/>
                <a:gd name="T86" fmla="*/ 1284 w 1515"/>
                <a:gd name="T87" fmla="*/ 162 h 761"/>
                <a:gd name="T88" fmla="*/ 1372 w 1515"/>
                <a:gd name="T89" fmla="*/ 232 h 761"/>
                <a:gd name="T90" fmla="*/ 1426 w 1515"/>
                <a:gd name="T91" fmla="*/ 312 h 761"/>
                <a:gd name="T92" fmla="*/ 1440 w 1515"/>
                <a:gd name="T93" fmla="*/ 380 h 761"/>
                <a:gd name="T94" fmla="*/ 1419 w 1515"/>
                <a:gd name="T95" fmla="*/ 466 h 761"/>
                <a:gd name="T96" fmla="*/ 1358 w 1515"/>
                <a:gd name="T97" fmla="*/ 543 h 761"/>
                <a:gd name="T98" fmla="*/ 1263 w 1515"/>
                <a:gd name="T99" fmla="*/ 611 h 761"/>
                <a:gd name="T100" fmla="*/ 1139 w 1515"/>
                <a:gd name="T101" fmla="*/ 665 h 761"/>
                <a:gd name="T102" fmla="*/ 992 w 1515"/>
                <a:gd name="T103" fmla="*/ 702 h 761"/>
                <a:gd name="T104" fmla="*/ 827 w 1515"/>
                <a:gd name="T105" fmla="*/ 721 h 7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515" h="761">
                  <a:moveTo>
                    <a:pt x="758" y="0"/>
                  </a:moveTo>
                  <a:lnTo>
                    <a:pt x="758" y="0"/>
                  </a:lnTo>
                  <a:lnTo>
                    <a:pt x="719" y="0"/>
                  </a:lnTo>
                  <a:lnTo>
                    <a:pt x="680" y="2"/>
                  </a:lnTo>
                  <a:lnTo>
                    <a:pt x="642" y="4"/>
                  </a:lnTo>
                  <a:lnTo>
                    <a:pt x="605" y="7"/>
                  </a:lnTo>
                  <a:lnTo>
                    <a:pt x="568" y="11"/>
                  </a:lnTo>
                  <a:lnTo>
                    <a:pt x="533" y="17"/>
                  </a:lnTo>
                  <a:lnTo>
                    <a:pt x="497" y="23"/>
                  </a:lnTo>
                  <a:lnTo>
                    <a:pt x="463" y="29"/>
                  </a:lnTo>
                  <a:lnTo>
                    <a:pt x="429" y="37"/>
                  </a:lnTo>
                  <a:lnTo>
                    <a:pt x="397" y="45"/>
                  </a:lnTo>
                  <a:lnTo>
                    <a:pt x="365" y="55"/>
                  </a:lnTo>
                  <a:lnTo>
                    <a:pt x="334" y="64"/>
                  </a:lnTo>
                  <a:lnTo>
                    <a:pt x="304" y="76"/>
                  </a:lnTo>
                  <a:lnTo>
                    <a:pt x="276" y="86"/>
                  </a:lnTo>
                  <a:lnTo>
                    <a:pt x="248" y="99"/>
                  </a:lnTo>
                  <a:lnTo>
                    <a:pt x="222" y="111"/>
                  </a:lnTo>
                  <a:lnTo>
                    <a:pt x="197" y="124"/>
                  </a:lnTo>
                  <a:lnTo>
                    <a:pt x="173" y="138"/>
                  </a:lnTo>
                  <a:lnTo>
                    <a:pt x="151" y="153"/>
                  </a:lnTo>
                  <a:lnTo>
                    <a:pt x="130" y="168"/>
                  </a:lnTo>
                  <a:lnTo>
                    <a:pt x="110" y="183"/>
                  </a:lnTo>
                  <a:lnTo>
                    <a:pt x="92" y="198"/>
                  </a:lnTo>
                  <a:lnTo>
                    <a:pt x="75" y="215"/>
                  </a:lnTo>
                  <a:lnTo>
                    <a:pt x="60" y="232"/>
                  </a:lnTo>
                  <a:lnTo>
                    <a:pt x="46" y="249"/>
                  </a:lnTo>
                  <a:lnTo>
                    <a:pt x="34" y="267"/>
                  </a:lnTo>
                  <a:lnTo>
                    <a:pt x="24" y="285"/>
                  </a:lnTo>
                  <a:lnTo>
                    <a:pt x="16" y="303"/>
                  </a:lnTo>
                  <a:lnTo>
                    <a:pt x="9" y="322"/>
                  </a:lnTo>
                  <a:lnTo>
                    <a:pt x="4" y="341"/>
                  </a:lnTo>
                  <a:lnTo>
                    <a:pt x="1" y="360"/>
                  </a:lnTo>
                  <a:lnTo>
                    <a:pt x="0" y="380"/>
                  </a:lnTo>
                  <a:lnTo>
                    <a:pt x="0" y="380"/>
                  </a:lnTo>
                  <a:lnTo>
                    <a:pt x="1" y="401"/>
                  </a:lnTo>
                  <a:lnTo>
                    <a:pt x="4" y="420"/>
                  </a:lnTo>
                  <a:lnTo>
                    <a:pt x="9" y="439"/>
                  </a:lnTo>
                  <a:lnTo>
                    <a:pt x="16" y="458"/>
                  </a:lnTo>
                  <a:lnTo>
                    <a:pt x="24" y="476"/>
                  </a:lnTo>
                  <a:lnTo>
                    <a:pt x="34" y="494"/>
                  </a:lnTo>
                  <a:lnTo>
                    <a:pt x="46" y="512"/>
                  </a:lnTo>
                  <a:lnTo>
                    <a:pt x="60" y="529"/>
                  </a:lnTo>
                  <a:lnTo>
                    <a:pt x="75" y="545"/>
                  </a:lnTo>
                  <a:lnTo>
                    <a:pt x="92" y="562"/>
                  </a:lnTo>
                  <a:lnTo>
                    <a:pt x="110" y="578"/>
                  </a:lnTo>
                  <a:lnTo>
                    <a:pt x="130" y="593"/>
                  </a:lnTo>
                  <a:lnTo>
                    <a:pt x="151" y="608"/>
                  </a:lnTo>
                  <a:lnTo>
                    <a:pt x="173" y="623"/>
                  </a:lnTo>
                  <a:lnTo>
                    <a:pt x="197" y="636"/>
                  </a:lnTo>
                  <a:lnTo>
                    <a:pt x="222" y="650"/>
                  </a:lnTo>
                  <a:lnTo>
                    <a:pt x="248" y="662"/>
                  </a:lnTo>
                  <a:lnTo>
                    <a:pt x="276" y="674"/>
                  </a:lnTo>
                  <a:lnTo>
                    <a:pt x="304" y="685"/>
                  </a:lnTo>
                  <a:lnTo>
                    <a:pt x="334" y="697"/>
                  </a:lnTo>
                  <a:lnTo>
                    <a:pt x="365" y="706"/>
                  </a:lnTo>
                  <a:lnTo>
                    <a:pt x="397" y="716"/>
                  </a:lnTo>
                  <a:lnTo>
                    <a:pt x="429" y="723"/>
                  </a:lnTo>
                  <a:lnTo>
                    <a:pt x="463" y="732"/>
                  </a:lnTo>
                  <a:lnTo>
                    <a:pt x="497" y="738"/>
                  </a:lnTo>
                  <a:lnTo>
                    <a:pt x="533" y="744"/>
                  </a:lnTo>
                  <a:lnTo>
                    <a:pt x="568" y="750"/>
                  </a:lnTo>
                  <a:lnTo>
                    <a:pt x="605" y="754"/>
                  </a:lnTo>
                  <a:lnTo>
                    <a:pt x="642" y="757"/>
                  </a:lnTo>
                  <a:lnTo>
                    <a:pt x="680" y="759"/>
                  </a:lnTo>
                  <a:lnTo>
                    <a:pt x="719" y="761"/>
                  </a:lnTo>
                  <a:lnTo>
                    <a:pt x="758" y="761"/>
                  </a:lnTo>
                  <a:lnTo>
                    <a:pt x="758" y="761"/>
                  </a:lnTo>
                  <a:lnTo>
                    <a:pt x="797" y="761"/>
                  </a:lnTo>
                  <a:lnTo>
                    <a:pt x="836" y="759"/>
                  </a:lnTo>
                  <a:lnTo>
                    <a:pt x="873" y="757"/>
                  </a:lnTo>
                  <a:lnTo>
                    <a:pt x="910" y="754"/>
                  </a:lnTo>
                  <a:lnTo>
                    <a:pt x="947" y="750"/>
                  </a:lnTo>
                  <a:lnTo>
                    <a:pt x="983" y="744"/>
                  </a:lnTo>
                  <a:lnTo>
                    <a:pt x="1019" y="738"/>
                  </a:lnTo>
                  <a:lnTo>
                    <a:pt x="1052" y="732"/>
                  </a:lnTo>
                  <a:lnTo>
                    <a:pt x="1086" y="723"/>
                  </a:lnTo>
                  <a:lnTo>
                    <a:pt x="1119" y="716"/>
                  </a:lnTo>
                  <a:lnTo>
                    <a:pt x="1150" y="706"/>
                  </a:lnTo>
                  <a:lnTo>
                    <a:pt x="1182" y="697"/>
                  </a:lnTo>
                  <a:lnTo>
                    <a:pt x="1211" y="685"/>
                  </a:lnTo>
                  <a:lnTo>
                    <a:pt x="1240" y="674"/>
                  </a:lnTo>
                  <a:lnTo>
                    <a:pt x="1267" y="662"/>
                  </a:lnTo>
                  <a:lnTo>
                    <a:pt x="1293" y="650"/>
                  </a:lnTo>
                  <a:lnTo>
                    <a:pt x="1319" y="636"/>
                  </a:lnTo>
                  <a:lnTo>
                    <a:pt x="1343" y="623"/>
                  </a:lnTo>
                  <a:lnTo>
                    <a:pt x="1365" y="608"/>
                  </a:lnTo>
                  <a:lnTo>
                    <a:pt x="1386" y="593"/>
                  </a:lnTo>
                  <a:lnTo>
                    <a:pt x="1406" y="578"/>
                  </a:lnTo>
                  <a:lnTo>
                    <a:pt x="1424" y="562"/>
                  </a:lnTo>
                  <a:lnTo>
                    <a:pt x="1441" y="545"/>
                  </a:lnTo>
                  <a:lnTo>
                    <a:pt x="1455" y="529"/>
                  </a:lnTo>
                  <a:lnTo>
                    <a:pt x="1469" y="512"/>
                  </a:lnTo>
                  <a:lnTo>
                    <a:pt x="1482" y="494"/>
                  </a:lnTo>
                  <a:lnTo>
                    <a:pt x="1491" y="476"/>
                  </a:lnTo>
                  <a:lnTo>
                    <a:pt x="1500" y="458"/>
                  </a:lnTo>
                  <a:lnTo>
                    <a:pt x="1507" y="439"/>
                  </a:lnTo>
                  <a:lnTo>
                    <a:pt x="1511" y="420"/>
                  </a:lnTo>
                  <a:lnTo>
                    <a:pt x="1514" y="401"/>
                  </a:lnTo>
                  <a:lnTo>
                    <a:pt x="1515" y="380"/>
                  </a:lnTo>
                  <a:lnTo>
                    <a:pt x="1515" y="380"/>
                  </a:lnTo>
                  <a:lnTo>
                    <a:pt x="1514" y="360"/>
                  </a:lnTo>
                  <a:lnTo>
                    <a:pt x="1511" y="341"/>
                  </a:lnTo>
                  <a:lnTo>
                    <a:pt x="1507" y="322"/>
                  </a:lnTo>
                  <a:lnTo>
                    <a:pt x="1500" y="303"/>
                  </a:lnTo>
                  <a:lnTo>
                    <a:pt x="1491" y="285"/>
                  </a:lnTo>
                  <a:lnTo>
                    <a:pt x="1482" y="267"/>
                  </a:lnTo>
                  <a:lnTo>
                    <a:pt x="1469" y="249"/>
                  </a:lnTo>
                  <a:lnTo>
                    <a:pt x="1455" y="232"/>
                  </a:lnTo>
                  <a:lnTo>
                    <a:pt x="1441" y="215"/>
                  </a:lnTo>
                  <a:lnTo>
                    <a:pt x="1424" y="198"/>
                  </a:lnTo>
                  <a:lnTo>
                    <a:pt x="1406" y="183"/>
                  </a:lnTo>
                  <a:lnTo>
                    <a:pt x="1386" y="168"/>
                  </a:lnTo>
                  <a:lnTo>
                    <a:pt x="1365" y="153"/>
                  </a:lnTo>
                  <a:lnTo>
                    <a:pt x="1343" y="138"/>
                  </a:lnTo>
                  <a:lnTo>
                    <a:pt x="1319" y="124"/>
                  </a:lnTo>
                  <a:lnTo>
                    <a:pt x="1293" y="111"/>
                  </a:lnTo>
                  <a:lnTo>
                    <a:pt x="1267" y="99"/>
                  </a:lnTo>
                  <a:lnTo>
                    <a:pt x="1240" y="86"/>
                  </a:lnTo>
                  <a:lnTo>
                    <a:pt x="1211" y="76"/>
                  </a:lnTo>
                  <a:lnTo>
                    <a:pt x="1182" y="64"/>
                  </a:lnTo>
                  <a:lnTo>
                    <a:pt x="1150" y="55"/>
                  </a:lnTo>
                  <a:lnTo>
                    <a:pt x="1119" y="45"/>
                  </a:lnTo>
                  <a:lnTo>
                    <a:pt x="1086" y="37"/>
                  </a:lnTo>
                  <a:lnTo>
                    <a:pt x="1052" y="29"/>
                  </a:lnTo>
                  <a:lnTo>
                    <a:pt x="1019" y="23"/>
                  </a:lnTo>
                  <a:lnTo>
                    <a:pt x="983" y="17"/>
                  </a:lnTo>
                  <a:lnTo>
                    <a:pt x="947" y="11"/>
                  </a:lnTo>
                  <a:lnTo>
                    <a:pt x="910" y="7"/>
                  </a:lnTo>
                  <a:lnTo>
                    <a:pt x="873" y="4"/>
                  </a:lnTo>
                  <a:lnTo>
                    <a:pt x="836" y="2"/>
                  </a:lnTo>
                  <a:lnTo>
                    <a:pt x="797" y="0"/>
                  </a:lnTo>
                  <a:lnTo>
                    <a:pt x="758" y="0"/>
                  </a:lnTo>
                  <a:lnTo>
                    <a:pt x="758" y="0"/>
                  </a:lnTo>
                  <a:close/>
                  <a:moveTo>
                    <a:pt x="758" y="723"/>
                  </a:moveTo>
                  <a:lnTo>
                    <a:pt x="758" y="723"/>
                  </a:lnTo>
                  <a:lnTo>
                    <a:pt x="723" y="723"/>
                  </a:lnTo>
                  <a:lnTo>
                    <a:pt x="688" y="721"/>
                  </a:lnTo>
                  <a:lnTo>
                    <a:pt x="654" y="719"/>
                  </a:lnTo>
                  <a:lnTo>
                    <a:pt x="620" y="716"/>
                  </a:lnTo>
                  <a:lnTo>
                    <a:pt x="587" y="713"/>
                  </a:lnTo>
                  <a:lnTo>
                    <a:pt x="555" y="707"/>
                  </a:lnTo>
                  <a:lnTo>
                    <a:pt x="523" y="702"/>
                  </a:lnTo>
                  <a:lnTo>
                    <a:pt x="493" y="697"/>
                  </a:lnTo>
                  <a:lnTo>
                    <a:pt x="462" y="689"/>
                  </a:lnTo>
                  <a:lnTo>
                    <a:pt x="433" y="682"/>
                  </a:lnTo>
                  <a:lnTo>
                    <a:pt x="404" y="673"/>
                  </a:lnTo>
                  <a:lnTo>
                    <a:pt x="377" y="665"/>
                  </a:lnTo>
                  <a:lnTo>
                    <a:pt x="349" y="655"/>
                  </a:lnTo>
                  <a:lnTo>
                    <a:pt x="324" y="645"/>
                  </a:lnTo>
                  <a:lnTo>
                    <a:pt x="299" y="634"/>
                  </a:lnTo>
                  <a:lnTo>
                    <a:pt x="276" y="623"/>
                  </a:lnTo>
                  <a:lnTo>
                    <a:pt x="253" y="611"/>
                  </a:lnTo>
                  <a:lnTo>
                    <a:pt x="232" y="598"/>
                  </a:lnTo>
                  <a:lnTo>
                    <a:pt x="212" y="586"/>
                  </a:lnTo>
                  <a:lnTo>
                    <a:pt x="193" y="572"/>
                  </a:lnTo>
                  <a:lnTo>
                    <a:pt x="175" y="558"/>
                  </a:lnTo>
                  <a:lnTo>
                    <a:pt x="158" y="543"/>
                  </a:lnTo>
                  <a:lnTo>
                    <a:pt x="143" y="529"/>
                  </a:lnTo>
                  <a:lnTo>
                    <a:pt x="130" y="514"/>
                  </a:lnTo>
                  <a:lnTo>
                    <a:pt x="117" y="498"/>
                  </a:lnTo>
                  <a:lnTo>
                    <a:pt x="106" y="482"/>
                  </a:lnTo>
                  <a:lnTo>
                    <a:pt x="97" y="466"/>
                  </a:lnTo>
                  <a:lnTo>
                    <a:pt x="90" y="449"/>
                  </a:lnTo>
                  <a:lnTo>
                    <a:pt x="83" y="432"/>
                  </a:lnTo>
                  <a:lnTo>
                    <a:pt x="79" y="415"/>
                  </a:lnTo>
                  <a:lnTo>
                    <a:pt x="77" y="398"/>
                  </a:lnTo>
                  <a:lnTo>
                    <a:pt x="76" y="380"/>
                  </a:lnTo>
                  <a:lnTo>
                    <a:pt x="76" y="380"/>
                  </a:lnTo>
                  <a:lnTo>
                    <a:pt x="77" y="362"/>
                  </a:lnTo>
                  <a:lnTo>
                    <a:pt x="79" y="346"/>
                  </a:lnTo>
                  <a:lnTo>
                    <a:pt x="83" y="329"/>
                  </a:lnTo>
                  <a:lnTo>
                    <a:pt x="90" y="312"/>
                  </a:lnTo>
                  <a:lnTo>
                    <a:pt x="97" y="295"/>
                  </a:lnTo>
                  <a:lnTo>
                    <a:pt x="106" y="279"/>
                  </a:lnTo>
                  <a:lnTo>
                    <a:pt x="117" y="263"/>
                  </a:lnTo>
                  <a:lnTo>
                    <a:pt x="130" y="247"/>
                  </a:lnTo>
                  <a:lnTo>
                    <a:pt x="143" y="232"/>
                  </a:lnTo>
                  <a:lnTo>
                    <a:pt x="158" y="218"/>
                  </a:lnTo>
                  <a:lnTo>
                    <a:pt x="175" y="203"/>
                  </a:lnTo>
                  <a:lnTo>
                    <a:pt x="193" y="189"/>
                  </a:lnTo>
                  <a:lnTo>
                    <a:pt x="212" y="175"/>
                  </a:lnTo>
                  <a:lnTo>
                    <a:pt x="232" y="162"/>
                  </a:lnTo>
                  <a:lnTo>
                    <a:pt x="253" y="150"/>
                  </a:lnTo>
                  <a:lnTo>
                    <a:pt x="276" y="138"/>
                  </a:lnTo>
                  <a:lnTo>
                    <a:pt x="299" y="127"/>
                  </a:lnTo>
                  <a:lnTo>
                    <a:pt x="324" y="116"/>
                  </a:lnTo>
                  <a:lnTo>
                    <a:pt x="349" y="105"/>
                  </a:lnTo>
                  <a:lnTo>
                    <a:pt x="377" y="96"/>
                  </a:lnTo>
                  <a:lnTo>
                    <a:pt x="404" y="87"/>
                  </a:lnTo>
                  <a:lnTo>
                    <a:pt x="433" y="79"/>
                  </a:lnTo>
                  <a:lnTo>
                    <a:pt x="462" y="72"/>
                  </a:lnTo>
                  <a:lnTo>
                    <a:pt x="493" y="64"/>
                  </a:lnTo>
                  <a:lnTo>
                    <a:pt x="523" y="59"/>
                  </a:lnTo>
                  <a:lnTo>
                    <a:pt x="555" y="54"/>
                  </a:lnTo>
                  <a:lnTo>
                    <a:pt x="587" y="48"/>
                  </a:lnTo>
                  <a:lnTo>
                    <a:pt x="620" y="45"/>
                  </a:lnTo>
                  <a:lnTo>
                    <a:pt x="654" y="42"/>
                  </a:lnTo>
                  <a:lnTo>
                    <a:pt x="688" y="40"/>
                  </a:lnTo>
                  <a:lnTo>
                    <a:pt x="723" y="38"/>
                  </a:lnTo>
                  <a:lnTo>
                    <a:pt x="758" y="38"/>
                  </a:lnTo>
                  <a:lnTo>
                    <a:pt x="758" y="38"/>
                  </a:lnTo>
                  <a:lnTo>
                    <a:pt x="792" y="38"/>
                  </a:lnTo>
                  <a:lnTo>
                    <a:pt x="827" y="40"/>
                  </a:lnTo>
                  <a:lnTo>
                    <a:pt x="862" y="42"/>
                  </a:lnTo>
                  <a:lnTo>
                    <a:pt x="896" y="45"/>
                  </a:lnTo>
                  <a:lnTo>
                    <a:pt x="928" y="48"/>
                  </a:lnTo>
                  <a:lnTo>
                    <a:pt x="961" y="54"/>
                  </a:lnTo>
                  <a:lnTo>
                    <a:pt x="992" y="59"/>
                  </a:lnTo>
                  <a:lnTo>
                    <a:pt x="1023" y="64"/>
                  </a:lnTo>
                  <a:lnTo>
                    <a:pt x="1053" y="72"/>
                  </a:lnTo>
                  <a:lnTo>
                    <a:pt x="1083" y="79"/>
                  </a:lnTo>
                  <a:lnTo>
                    <a:pt x="1111" y="87"/>
                  </a:lnTo>
                  <a:lnTo>
                    <a:pt x="1139" y="96"/>
                  </a:lnTo>
                  <a:lnTo>
                    <a:pt x="1166" y="105"/>
                  </a:lnTo>
                  <a:lnTo>
                    <a:pt x="1191" y="116"/>
                  </a:lnTo>
                  <a:lnTo>
                    <a:pt x="1216" y="127"/>
                  </a:lnTo>
                  <a:lnTo>
                    <a:pt x="1240" y="138"/>
                  </a:lnTo>
                  <a:lnTo>
                    <a:pt x="1263" y="150"/>
                  </a:lnTo>
                  <a:lnTo>
                    <a:pt x="1284" y="162"/>
                  </a:lnTo>
                  <a:lnTo>
                    <a:pt x="1304" y="175"/>
                  </a:lnTo>
                  <a:lnTo>
                    <a:pt x="1323" y="189"/>
                  </a:lnTo>
                  <a:lnTo>
                    <a:pt x="1341" y="203"/>
                  </a:lnTo>
                  <a:lnTo>
                    <a:pt x="1358" y="218"/>
                  </a:lnTo>
                  <a:lnTo>
                    <a:pt x="1372" y="232"/>
                  </a:lnTo>
                  <a:lnTo>
                    <a:pt x="1386" y="247"/>
                  </a:lnTo>
                  <a:lnTo>
                    <a:pt x="1399" y="263"/>
                  </a:lnTo>
                  <a:lnTo>
                    <a:pt x="1409" y="279"/>
                  </a:lnTo>
                  <a:lnTo>
                    <a:pt x="1419" y="295"/>
                  </a:lnTo>
                  <a:lnTo>
                    <a:pt x="1426" y="312"/>
                  </a:lnTo>
                  <a:lnTo>
                    <a:pt x="1432" y="329"/>
                  </a:lnTo>
                  <a:lnTo>
                    <a:pt x="1436" y="346"/>
                  </a:lnTo>
                  <a:lnTo>
                    <a:pt x="1439" y="362"/>
                  </a:lnTo>
                  <a:lnTo>
                    <a:pt x="1440" y="380"/>
                  </a:lnTo>
                  <a:lnTo>
                    <a:pt x="1440" y="380"/>
                  </a:lnTo>
                  <a:lnTo>
                    <a:pt x="1439" y="398"/>
                  </a:lnTo>
                  <a:lnTo>
                    <a:pt x="1436" y="415"/>
                  </a:lnTo>
                  <a:lnTo>
                    <a:pt x="1432" y="432"/>
                  </a:lnTo>
                  <a:lnTo>
                    <a:pt x="1426" y="449"/>
                  </a:lnTo>
                  <a:lnTo>
                    <a:pt x="1419" y="466"/>
                  </a:lnTo>
                  <a:lnTo>
                    <a:pt x="1409" y="482"/>
                  </a:lnTo>
                  <a:lnTo>
                    <a:pt x="1399" y="498"/>
                  </a:lnTo>
                  <a:lnTo>
                    <a:pt x="1386" y="514"/>
                  </a:lnTo>
                  <a:lnTo>
                    <a:pt x="1372" y="529"/>
                  </a:lnTo>
                  <a:lnTo>
                    <a:pt x="1358" y="543"/>
                  </a:lnTo>
                  <a:lnTo>
                    <a:pt x="1341" y="558"/>
                  </a:lnTo>
                  <a:lnTo>
                    <a:pt x="1323" y="572"/>
                  </a:lnTo>
                  <a:lnTo>
                    <a:pt x="1304" y="586"/>
                  </a:lnTo>
                  <a:lnTo>
                    <a:pt x="1284" y="598"/>
                  </a:lnTo>
                  <a:lnTo>
                    <a:pt x="1263" y="611"/>
                  </a:lnTo>
                  <a:lnTo>
                    <a:pt x="1240" y="623"/>
                  </a:lnTo>
                  <a:lnTo>
                    <a:pt x="1216" y="634"/>
                  </a:lnTo>
                  <a:lnTo>
                    <a:pt x="1191" y="645"/>
                  </a:lnTo>
                  <a:lnTo>
                    <a:pt x="1166" y="655"/>
                  </a:lnTo>
                  <a:lnTo>
                    <a:pt x="1139" y="665"/>
                  </a:lnTo>
                  <a:lnTo>
                    <a:pt x="1111" y="673"/>
                  </a:lnTo>
                  <a:lnTo>
                    <a:pt x="1083" y="682"/>
                  </a:lnTo>
                  <a:lnTo>
                    <a:pt x="1053" y="689"/>
                  </a:lnTo>
                  <a:lnTo>
                    <a:pt x="1023" y="697"/>
                  </a:lnTo>
                  <a:lnTo>
                    <a:pt x="992" y="702"/>
                  </a:lnTo>
                  <a:lnTo>
                    <a:pt x="961" y="707"/>
                  </a:lnTo>
                  <a:lnTo>
                    <a:pt x="928" y="713"/>
                  </a:lnTo>
                  <a:lnTo>
                    <a:pt x="896" y="716"/>
                  </a:lnTo>
                  <a:lnTo>
                    <a:pt x="862" y="719"/>
                  </a:lnTo>
                  <a:lnTo>
                    <a:pt x="827" y="721"/>
                  </a:lnTo>
                  <a:lnTo>
                    <a:pt x="792" y="723"/>
                  </a:lnTo>
                  <a:lnTo>
                    <a:pt x="758" y="723"/>
                  </a:lnTo>
                  <a:lnTo>
                    <a:pt x="758" y="723"/>
                  </a:lnTo>
                  <a:close/>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grpSp>
      <p:grpSp>
        <p:nvGrpSpPr>
          <p:cNvPr id="6" name="Group 42"/>
          <p:cNvGrpSpPr>
            <a:grpSpLocks/>
          </p:cNvGrpSpPr>
          <p:nvPr/>
        </p:nvGrpSpPr>
        <p:grpSpPr bwMode="auto">
          <a:xfrm>
            <a:off x="5038725" y="3072086"/>
            <a:ext cx="544513" cy="546100"/>
            <a:chOff x="4413" y="1610"/>
            <a:chExt cx="704" cy="707"/>
          </a:xfrm>
        </p:grpSpPr>
        <p:sp>
          <p:nvSpPr>
            <p:cNvPr id="17" name="Freeform 43"/>
            <p:cNvSpPr>
              <a:spLocks/>
            </p:cNvSpPr>
            <p:nvPr/>
          </p:nvSpPr>
          <p:spPr bwMode="auto">
            <a:xfrm>
              <a:off x="4457" y="1631"/>
              <a:ext cx="616" cy="509"/>
            </a:xfrm>
            <a:custGeom>
              <a:avLst/>
              <a:gdLst>
                <a:gd name="T0" fmla="*/ 1060 w 1061"/>
                <a:gd name="T1" fmla="*/ 862 h 876"/>
                <a:gd name="T2" fmla="*/ 1050 w 1061"/>
                <a:gd name="T3" fmla="*/ 822 h 876"/>
                <a:gd name="T4" fmla="*/ 1028 w 1061"/>
                <a:gd name="T5" fmla="*/ 784 h 876"/>
                <a:gd name="T6" fmla="*/ 997 w 1061"/>
                <a:gd name="T7" fmla="*/ 749 h 876"/>
                <a:gd name="T8" fmla="*/ 956 w 1061"/>
                <a:gd name="T9" fmla="*/ 716 h 876"/>
                <a:gd name="T10" fmla="*/ 905 w 1061"/>
                <a:gd name="T11" fmla="*/ 688 h 876"/>
                <a:gd name="T12" fmla="*/ 848 w 1061"/>
                <a:gd name="T13" fmla="*/ 662 h 876"/>
                <a:gd name="T14" fmla="*/ 783 w 1061"/>
                <a:gd name="T15" fmla="*/ 641 h 876"/>
                <a:gd name="T16" fmla="*/ 713 w 1061"/>
                <a:gd name="T17" fmla="*/ 625 h 876"/>
                <a:gd name="T18" fmla="*/ 638 w 1061"/>
                <a:gd name="T19" fmla="*/ 615 h 876"/>
                <a:gd name="T20" fmla="*/ 558 w 1061"/>
                <a:gd name="T21" fmla="*/ 609 h 876"/>
                <a:gd name="T22" fmla="*/ 503 w 1061"/>
                <a:gd name="T23" fmla="*/ 609 h 876"/>
                <a:gd name="T24" fmla="*/ 423 w 1061"/>
                <a:gd name="T25" fmla="*/ 615 h 876"/>
                <a:gd name="T26" fmla="*/ 348 w 1061"/>
                <a:gd name="T27" fmla="*/ 625 h 876"/>
                <a:gd name="T28" fmla="*/ 278 w 1061"/>
                <a:gd name="T29" fmla="*/ 641 h 876"/>
                <a:gd name="T30" fmla="*/ 213 w 1061"/>
                <a:gd name="T31" fmla="*/ 662 h 876"/>
                <a:gd name="T32" fmla="*/ 156 w 1061"/>
                <a:gd name="T33" fmla="*/ 688 h 876"/>
                <a:gd name="T34" fmla="*/ 105 w 1061"/>
                <a:gd name="T35" fmla="*/ 716 h 876"/>
                <a:gd name="T36" fmla="*/ 64 w 1061"/>
                <a:gd name="T37" fmla="*/ 749 h 876"/>
                <a:gd name="T38" fmla="*/ 33 w 1061"/>
                <a:gd name="T39" fmla="*/ 784 h 876"/>
                <a:gd name="T40" fmla="*/ 11 w 1061"/>
                <a:gd name="T41" fmla="*/ 822 h 876"/>
                <a:gd name="T42" fmla="*/ 1 w 1061"/>
                <a:gd name="T43" fmla="*/ 862 h 876"/>
                <a:gd name="T44" fmla="*/ 0 w 1061"/>
                <a:gd name="T45" fmla="*/ 267 h 876"/>
                <a:gd name="T46" fmla="*/ 6 w 1061"/>
                <a:gd name="T47" fmla="*/ 227 h 876"/>
                <a:gd name="T48" fmla="*/ 24 w 1061"/>
                <a:gd name="T49" fmla="*/ 187 h 876"/>
                <a:gd name="T50" fmla="*/ 53 w 1061"/>
                <a:gd name="T51" fmla="*/ 151 h 876"/>
                <a:gd name="T52" fmla="*/ 91 w 1061"/>
                <a:gd name="T53" fmla="*/ 118 h 876"/>
                <a:gd name="T54" fmla="*/ 138 w 1061"/>
                <a:gd name="T55" fmla="*/ 88 h 876"/>
                <a:gd name="T56" fmla="*/ 193 w 1061"/>
                <a:gd name="T57" fmla="*/ 62 h 876"/>
                <a:gd name="T58" fmla="*/ 256 w 1061"/>
                <a:gd name="T59" fmla="*/ 38 h 876"/>
                <a:gd name="T60" fmla="*/ 324 w 1061"/>
                <a:gd name="T61" fmla="*/ 21 h 876"/>
                <a:gd name="T62" fmla="*/ 398 w 1061"/>
                <a:gd name="T63" fmla="*/ 9 h 876"/>
                <a:gd name="T64" fmla="*/ 476 w 1061"/>
                <a:gd name="T65" fmla="*/ 1 h 876"/>
                <a:gd name="T66" fmla="*/ 530 w 1061"/>
                <a:gd name="T67" fmla="*/ 0 h 876"/>
                <a:gd name="T68" fmla="*/ 611 w 1061"/>
                <a:gd name="T69" fmla="*/ 3 h 876"/>
                <a:gd name="T70" fmla="*/ 688 w 1061"/>
                <a:gd name="T71" fmla="*/ 12 h 876"/>
                <a:gd name="T72" fmla="*/ 761 w 1061"/>
                <a:gd name="T73" fmla="*/ 27 h 876"/>
                <a:gd name="T74" fmla="*/ 827 w 1061"/>
                <a:gd name="T75" fmla="*/ 46 h 876"/>
                <a:gd name="T76" fmla="*/ 887 w 1061"/>
                <a:gd name="T77" fmla="*/ 69 h 876"/>
                <a:gd name="T78" fmla="*/ 940 w 1061"/>
                <a:gd name="T79" fmla="*/ 98 h 876"/>
                <a:gd name="T80" fmla="*/ 984 w 1061"/>
                <a:gd name="T81" fmla="*/ 128 h 876"/>
                <a:gd name="T82" fmla="*/ 1019 w 1061"/>
                <a:gd name="T83" fmla="*/ 163 h 876"/>
                <a:gd name="T84" fmla="*/ 1044 w 1061"/>
                <a:gd name="T85" fmla="*/ 200 h 876"/>
                <a:gd name="T86" fmla="*/ 1058 w 1061"/>
                <a:gd name="T87" fmla="*/ 239 h 876"/>
                <a:gd name="T88" fmla="*/ 1061 w 1061"/>
                <a:gd name="T89" fmla="*/ 876 h 8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061" h="876">
                  <a:moveTo>
                    <a:pt x="1061" y="876"/>
                  </a:moveTo>
                  <a:lnTo>
                    <a:pt x="1061" y="876"/>
                  </a:lnTo>
                  <a:lnTo>
                    <a:pt x="1060" y="862"/>
                  </a:lnTo>
                  <a:lnTo>
                    <a:pt x="1058" y="849"/>
                  </a:lnTo>
                  <a:lnTo>
                    <a:pt x="1054" y="836"/>
                  </a:lnTo>
                  <a:lnTo>
                    <a:pt x="1050" y="822"/>
                  </a:lnTo>
                  <a:lnTo>
                    <a:pt x="1044" y="809"/>
                  </a:lnTo>
                  <a:lnTo>
                    <a:pt x="1037" y="797"/>
                  </a:lnTo>
                  <a:lnTo>
                    <a:pt x="1028" y="784"/>
                  </a:lnTo>
                  <a:lnTo>
                    <a:pt x="1019" y="772"/>
                  </a:lnTo>
                  <a:lnTo>
                    <a:pt x="1008" y="761"/>
                  </a:lnTo>
                  <a:lnTo>
                    <a:pt x="997" y="749"/>
                  </a:lnTo>
                  <a:lnTo>
                    <a:pt x="984" y="737"/>
                  </a:lnTo>
                  <a:lnTo>
                    <a:pt x="970" y="727"/>
                  </a:lnTo>
                  <a:lnTo>
                    <a:pt x="956" y="716"/>
                  </a:lnTo>
                  <a:lnTo>
                    <a:pt x="940" y="707"/>
                  </a:lnTo>
                  <a:lnTo>
                    <a:pt x="923" y="697"/>
                  </a:lnTo>
                  <a:lnTo>
                    <a:pt x="905" y="688"/>
                  </a:lnTo>
                  <a:lnTo>
                    <a:pt x="887" y="678"/>
                  </a:lnTo>
                  <a:lnTo>
                    <a:pt x="868" y="671"/>
                  </a:lnTo>
                  <a:lnTo>
                    <a:pt x="848" y="662"/>
                  </a:lnTo>
                  <a:lnTo>
                    <a:pt x="827" y="655"/>
                  </a:lnTo>
                  <a:lnTo>
                    <a:pt x="805" y="648"/>
                  </a:lnTo>
                  <a:lnTo>
                    <a:pt x="783" y="641"/>
                  </a:lnTo>
                  <a:lnTo>
                    <a:pt x="761" y="636"/>
                  </a:lnTo>
                  <a:lnTo>
                    <a:pt x="737" y="631"/>
                  </a:lnTo>
                  <a:lnTo>
                    <a:pt x="713" y="625"/>
                  </a:lnTo>
                  <a:lnTo>
                    <a:pt x="688" y="621"/>
                  </a:lnTo>
                  <a:lnTo>
                    <a:pt x="663" y="618"/>
                  </a:lnTo>
                  <a:lnTo>
                    <a:pt x="638" y="615"/>
                  </a:lnTo>
                  <a:lnTo>
                    <a:pt x="611" y="613"/>
                  </a:lnTo>
                  <a:lnTo>
                    <a:pt x="585" y="611"/>
                  </a:lnTo>
                  <a:lnTo>
                    <a:pt x="558" y="609"/>
                  </a:lnTo>
                  <a:lnTo>
                    <a:pt x="530" y="609"/>
                  </a:lnTo>
                  <a:lnTo>
                    <a:pt x="530" y="609"/>
                  </a:lnTo>
                  <a:lnTo>
                    <a:pt x="503" y="609"/>
                  </a:lnTo>
                  <a:lnTo>
                    <a:pt x="476" y="611"/>
                  </a:lnTo>
                  <a:lnTo>
                    <a:pt x="449" y="613"/>
                  </a:lnTo>
                  <a:lnTo>
                    <a:pt x="423" y="615"/>
                  </a:lnTo>
                  <a:lnTo>
                    <a:pt x="398" y="618"/>
                  </a:lnTo>
                  <a:lnTo>
                    <a:pt x="373" y="621"/>
                  </a:lnTo>
                  <a:lnTo>
                    <a:pt x="348" y="625"/>
                  </a:lnTo>
                  <a:lnTo>
                    <a:pt x="324" y="631"/>
                  </a:lnTo>
                  <a:lnTo>
                    <a:pt x="300" y="636"/>
                  </a:lnTo>
                  <a:lnTo>
                    <a:pt x="278" y="641"/>
                  </a:lnTo>
                  <a:lnTo>
                    <a:pt x="256" y="648"/>
                  </a:lnTo>
                  <a:lnTo>
                    <a:pt x="234" y="655"/>
                  </a:lnTo>
                  <a:lnTo>
                    <a:pt x="213" y="662"/>
                  </a:lnTo>
                  <a:lnTo>
                    <a:pt x="193" y="671"/>
                  </a:lnTo>
                  <a:lnTo>
                    <a:pt x="174" y="678"/>
                  </a:lnTo>
                  <a:lnTo>
                    <a:pt x="156" y="688"/>
                  </a:lnTo>
                  <a:lnTo>
                    <a:pt x="138" y="697"/>
                  </a:lnTo>
                  <a:lnTo>
                    <a:pt x="121" y="707"/>
                  </a:lnTo>
                  <a:lnTo>
                    <a:pt x="105" y="716"/>
                  </a:lnTo>
                  <a:lnTo>
                    <a:pt x="91" y="727"/>
                  </a:lnTo>
                  <a:lnTo>
                    <a:pt x="77" y="737"/>
                  </a:lnTo>
                  <a:lnTo>
                    <a:pt x="64" y="749"/>
                  </a:lnTo>
                  <a:lnTo>
                    <a:pt x="53" y="761"/>
                  </a:lnTo>
                  <a:lnTo>
                    <a:pt x="42" y="772"/>
                  </a:lnTo>
                  <a:lnTo>
                    <a:pt x="33" y="784"/>
                  </a:lnTo>
                  <a:lnTo>
                    <a:pt x="24" y="797"/>
                  </a:lnTo>
                  <a:lnTo>
                    <a:pt x="17" y="809"/>
                  </a:lnTo>
                  <a:lnTo>
                    <a:pt x="11" y="822"/>
                  </a:lnTo>
                  <a:lnTo>
                    <a:pt x="6" y="836"/>
                  </a:lnTo>
                  <a:lnTo>
                    <a:pt x="3" y="849"/>
                  </a:lnTo>
                  <a:lnTo>
                    <a:pt x="1" y="862"/>
                  </a:lnTo>
                  <a:lnTo>
                    <a:pt x="0" y="876"/>
                  </a:lnTo>
                  <a:lnTo>
                    <a:pt x="0" y="267"/>
                  </a:lnTo>
                  <a:lnTo>
                    <a:pt x="0" y="267"/>
                  </a:lnTo>
                  <a:lnTo>
                    <a:pt x="1" y="253"/>
                  </a:lnTo>
                  <a:lnTo>
                    <a:pt x="3" y="239"/>
                  </a:lnTo>
                  <a:lnTo>
                    <a:pt x="6" y="227"/>
                  </a:lnTo>
                  <a:lnTo>
                    <a:pt x="11" y="213"/>
                  </a:lnTo>
                  <a:lnTo>
                    <a:pt x="17" y="200"/>
                  </a:lnTo>
                  <a:lnTo>
                    <a:pt x="24" y="187"/>
                  </a:lnTo>
                  <a:lnTo>
                    <a:pt x="33" y="175"/>
                  </a:lnTo>
                  <a:lnTo>
                    <a:pt x="42" y="163"/>
                  </a:lnTo>
                  <a:lnTo>
                    <a:pt x="53" y="151"/>
                  </a:lnTo>
                  <a:lnTo>
                    <a:pt x="64" y="140"/>
                  </a:lnTo>
                  <a:lnTo>
                    <a:pt x="77" y="128"/>
                  </a:lnTo>
                  <a:lnTo>
                    <a:pt x="91" y="118"/>
                  </a:lnTo>
                  <a:lnTo>
                    <a:pt x="105" y="107"/>
                  </a:lnTo>
                  <a:lnTo>
                    <a:pt x="121" y="98"/>
                  </a:lnTo>
                  <a:lnTo>
                    <a:pt x="138" y="88"/>
                  </a:lnTo>
                  <a:lnTo>
                    <a:pt x="156" y="78"/>
                  </a:lnTo>
                  <a:lnTo>
                    <a:pt x="174" y="69"/>
                  </a:lnTo>
                  <a:lnTo>
                    <a:pt x="193" y="62"/>
                  </a:lnTo>
                  <a:lnTo>
                    <a:pt x="213" y="53"/>
                  </a:lnTo>
                  <a:lnTo>
                    <a:pt x="234" y="46"/>
                  </a:lnTo>
                  <a:lnTo>
                    <a:pt x="256" y="38"/>
                  </a:lnTo>
                  <a:lnTo>
                    <a:pt x="278" y="32"/>
                  </a:lnTo>
                  <a:lnTo>
                    <a:pt x="300" y="27"/>
                  </a:lnTo>
                  <a:lnTo>
                    <a:pt x="324" y="21"/>
                  </a:lnTo>
                  <a:lnTo>
                    <a:pt x="348" y="16"/>
                  </a:lnTo>
                  <a:lnTo>
                    <a:pt x="373" y="12"/>
                  </a:lnTo>
                  <a:lnTo>
                    <a:pt x="398" y="9"/>
                  </a:lnTo>
                  <a:lnTo>
                    <a:pt x="423" y="5"/>
                  </a:lnTo>
                  <a:lnTo>
                    <a:pt x="449" y="3"/>
                  </a:lnTo>
                  <a:lnTo>
                    <a:pt x="476" y="1"/>
                  </a:lnTo>
                  <a:lnTo>
                    <a:pt x="503" y="0"/>
                  </a:lnTo>
                  <a:lnTo>
                    <a:pt x="530" y="0"/>
                  </a:lnTo>
                  <a:lnTo>
                    <a:pt x="530" y="0"/>
                  </a:lnTo>
                  <a:lnTo>
                    <a:pt x="558" y="0"/>
                  </a:lnTo>
                  <a:lnTo>
                    <a:pt x="585" y="1"/>
                  </a:lnTo>
                  <a:lnTo>
                    <a:pt x="611" y="3"/>
                  </a:lnTo>
                  <a:lnTo>
                    <a:pt x="638" y="5"/>
                  </a:lnTo>
                  <a:lnTo>
                    <a:pt x="663" y="9"/>
                  </a:lnTo>
                  <a:lnTo>
                    <a:pt x="688" y="12"/>
                  </a:lnTo>
                  <a:lnTo>
                    <a:pt x="713" y="16"/>
                  </a:lnTo>
                  <a:lnTo>
                    <a:pt x="737" y="21"/>
                  </a:lnTo>
                  <a:lnTo>
                    <a:pt x="761" y="27"/>
                  </a:lnTo>
                  <a:lnTo>
                    <a:pt x="783" y="32"/>
                  </a:lnTo>
                  <a:lnTo>
                    <a:pt x="805" y="38"/>
                  </a:lnTo>
                  <a:lnTo>
                    <a:pt x="827" y="46"/>
                  </a:lnTo>
                  <a:lnTo>
                    <a:pt x="848" y="53"/>
                  </a:lnTo>
                  <a:lnTo>
                    <a:pt x="868" y="62"/>
                  </a:lnTo>
                  <a:lnTo>
                    <a:pt x="887" y="69"/>
                  </a:lnTo>
                  <a:lnTo>
                    <a:pt x="905" y="78"/>
                  </a:lnTo>
                  <a:lnTo>
                    <a:pt x="923" y="88"/>
                  </a:lnTo>
                  <a:lnTo>
                    <a:pt x="940" y="98"/>
                  </a:lnTo>
                  <a:lnTo>
                    <a:pt x="956" y="107"/>
                  </a:lnTo>
                  <a:lnTo>
                    <a:pt x="970" y="118"/>
                  </a:lnTo>
                  <a:lnTo>
                    <a:pt x="984" y="128"/>
                  </a:lnTo>
                  <a:lnTo>
                    <a:pt x="997" y="140"/>
                  </a:lnTo>
                  <a:lnTo>
                    <a:pt x="1008" y="151"/>
                  </a:lnTo>
                  <a:lnTo>
                    <a:pt x="1019" y="163"/>
                  </a:lnTo>
                  <a:lnTo>
                    <a:pt x="1028" y="175"/>
                  </a:lnTo>
                  <a:lnTo>
                    <a:pt x="1037" y="187"/>
                  </a:lnTo>
                  <a:lnTo>
                    <a:pt x="1044" y="200"/>
                  </a:lnTo>
                  <a:lnTo>
                    <a:pt x="1050" y="213"/>
                  </a:lnTo>
                  <a:lnTo>
                    <a:pt x="1054" y="227"/>
                  </a:lnTo>
                  <a:lnTo>
                    <a:pt x="1058" y="239"/>
                  </a:lnTo>
                  <a:lnTo>
                    <a:pt x="1060" y="253"/>
                  </a:lnTo>
                  <a:lnTo>
                    <a:pt x="1061" y="267"/>
                  </a:lnTo>
                  <a:lnTo>
                    <a:pt x="1061" y="876"/>
                  </a:lnTo>
                  <a:close/>
                </a:path>
              </a:pathLst>
            </a:custGeom>
            <a:solidFill>
              <a:srgbClr val="5F5F5F"/>
            </a:solidFill>
            <a:ln>
              <a:noFill/>
            </a:ln>
            <a:effectLst/>
            <a:extLst>
              <a:ext uri="{91240B29-F687-4F45-9708-019B960494DF}">
                <a14:hiddenLine xmlns:a14="http://schemas.microsoft.com/office/drawing/2010/main" w="8001"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18" name="Freeform 44"/>
            <p:cNvSpPr>
              <a:spLocks/>
            </p:cNvSpPr>
            <p:nvPr/>
          </p:nvSpPr>
          <p:spPr bwMode="auto">
            <a:xfrm>
              <a:off x="4413" y="1787"/>
              <a:ext cx="704" cy="530"/>
            </a:xfrm>
            <a:custGeom>
              <a:avLst/>
              <a:gdLst>
                <a:gd name="T0" fmla="*/ 1212 w 1213"/>
                <a:gd name="T1" fmla="*/ 16 h 914"/>
                <a:gd name="T2" fmla="*/ 1200 w 1213"/>
                <a:gd name="T3" fmla="*/ 61 h 914"/>
                <a:gd name="T4" fmla="*/ 1176 w 1213"/>
                <a:gd name="T5" fmla="*/ 104 h 914"/>
                <a:gd name="T6" fmla="*/ 1139 w 1213"/>
                <a:gd name="T7" fmla="*/ 145 h 914"/>
                <a:gd name="T8" fmla="*/ 1093 w 1213"/>
                <a:gd name="T9" fmla="*/ 182 h 914"/>
                <a:gd name="T10" fmla="*/ 1035 w 1213"/>
                <a:gd name="T11" fmla="*/ 216 h 914"/>
                <a:gd name="T12" fmla="*/ 970 w 1213"/>
                <a:gd name="T13" fmla="*/ 244 h 914"/>
                <a:gd name="T14" fmla="*/ 896 w 1213"/>
                <a:gd name="T15" fmla="*/ 267 h 914"/>
                <a:gd name="T16" fmla="*/ 815 w 1213"/>
                <a:gd name="T17" fmla="*/ 286 h 914"/>
                <a:gd name="T18" fmla="*/ 729 w 1213"/>
                <a:gd name="T19" fmla="*/ 298 h 914"/>
                <a:gd name="T20" fmla="*/ 638 w 1213"/>
                <a:gd name="T21" fmla="*/ 304 h 914"/>
                <a:gd name="T22" fmla="*/ 575 w 1213"/>
                <a:gd name="T23" fmla="*/ 304 h 914"/>
                <a:gd name="T24" fmla="*/ 484 w 1213"/>
                <a:gd name="T25" fmla="*/ 298 h 914"/>
                <a:gd name="T26" fmla="*/ 398 w 1213"/>
                <a:gd name="T27" fmla="*/ 286 h 914"/>
                <a:gd name="T28" fmla="*/ 317 w 1213"/>
                <a:gd name="T29" fmla="*/ 267 h 914"/>
                <a:gd name="T30" fmla="*/ 243 w 1213"/>
                <a:gd name="T31" fmla="*/ 244 h 914"/>
                <a:gd name="T32" fmla="*/ 178 w 1213"/>
                <a:gd name="T33" fmla="*/ 216 h 914"/>
                <a:gd name="T34" fmla="*/ 120 w 1213"/>
                <a:gd name="T35" fmla="*/ 182 h 914"/>
                <a:gd name="T36" fmla="*/ 74 w 1213"/>
                <a:gd name="T37" fmla="*/ 145 h 914"/>
                <a:gd name="T38" fmla="*/ 37 w 1213"/>
                <a:gd name="T39" fmla="*/ 104 h 914"/>
                <a:gd name="T40" fmla="*/ 13 w 1213"/>
                <a:gd name="T41" fmla="*/ 61 h 914"/>
                <a:gd name="T42" fmla="*/ 1 w 1213"/>
                <a:gd name="T43" fmla="*/ 16 h 914"/>
                <a:gd name="T44" fmla="*/ 0 w 1213"/>
                <a:gd name="T45" fmla="*/ 609 h 914"/>
                <a:gd name="T46" fmla="*/ 8 w 1213"/>
                <a:gd name="T47" fmla="*/ 656 h 914"/>
                <a:gd name="T48" fmla="*/ 28 w 1213"/>
                <a:gd name="T49" fmla="*/ 700 h 914"/>
                <a:gd name="T50" fmla="*/ 60 w 1213"/>
                <a:gd name="T51" fmla="*/ 741 h 914"/>
                <a:gd name="T52" fmla="*/ 104 w 1213"/>
                <a:gd name="T53" fmla="*/ 779 h 914"/>
                <a:gd name="T54" fmla="*/ 158 w 1213"/>
                <a:gd name="T55" fmla="*/ 814 h 914"/>
                <a:gd name="T56" fmla="*/ 221 w 1213"/>
                <a:gd name="T57" fmla="*/ 844 h 914"/>
                <a:gd name="T58" fmla="*/ 292 w 1213"/>
                <a:gd name="T59" fmla="*/ 869 h 914"/>
                <a:gd name="T60" fmla="*/ 371 w 1213"/>
                <a:gd name="T61" fmla="*/ 889 h 914"/>
                <a:gd name="T62" fmla="*/ 455 w 1213"/>
                <a:gd name="T63" fmla="*/ 904 h 914"/>
                <a:gd name="T64" fmla="*/ 544 w 1213"/>
                <a:gd name="T65" fmla="*/ 913 h 914"/>
                <a:gd name="T66" fmla="*/ 606 w 1213"/>
                <a:gd name="T67" fmla="*/ 914 h 914"/>
                <a:gd name="T68" fmla="*/ 699 w 1213"/>
                <a:gd name="T69" fmla="*/ 911 h 914"/>
                <a:gd name="T70" fmla="*/ 786 w 1213"/>
                <a:gd name="T71" fmla="*/ 900 h 914"/>
                <a:gd name="T72" fmla="*/ 870 w 1213"/>
                <a:gd name="T73" fmla="*/ 884 h 914"/>
                <a:gd name="T74" fmla="*/ 945 w 1213"/>
                <a:gd name="T75" fmla="*/ 862 h 914"/>
                <a:gd name="T76" fmla="*/ 1014 w 1213"/>
                <a:gd name="T77" fmla="*/ 834 h 914"/>
                <a:gd name="T78" fmla="*/ 1074 w 1213"/>
                <a:gd name="T79" fmla="*/ 803 h 914"/>
                <a:gd name="T80" fmla="*/ 1125 w 1213"/>
                <a:gd name="T81" fmla="*/ 767 h 914"/>
                <a:gd name="T82" fmla="*/ 1165 w 1213"/>
                <a:gd name="T83" fmla="*/ 728 h 914"/>
                <a:gd name="T84" fmla="*/ 1194 w 1213"/>
                <a:gd name="T85" fmla="*/ 685 h 914"/>
                <a:gd name="T86" fmla="*/ 1209 w 1213"/>
                <a:gd name="T87" fmla="*/ 640 h 914"/>
                <a:gd name="T88" fmla="*/ 1213 w 1213"/>
                <a:gd name="T89" fmla="*/ 0 h 9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213" h="914">
                  <a:moveTo>
                    <a:pt x="1213" y="0"/>
                  </a:moveTo>
                  <a:lnTo>
                    <a:pt x="1213" y="0"/>
                  </a:lnTo>
                  <a:lnTo>
                    <a:pt x="1212" y="16"/>
                  </a:lnTo>
                  <a:lnTo>
                    <a:pt x="1209" y="30"/>
                  </a:lnTo>
                  <a:lnTo>
                    <a:pt x="1205" y="46"/>
                  </a:lnTo>
                  <a:lnTo>
                    <a:pt x="1200" y="61"/>
                  </a:lnTo>
                  <a:lnTo>
                    <a:pt x="1194" y="76"/>
                  </a:lnTo>
                  <a:lnTo>
                    <a:pt x="1185" y="91"/>
                  </a:lnTo>
                  <a:lnTo>
                    <a:pt x="1176" y="104"/>
                  </a:lnTo>
                  <a:lnTo>
                    <a:pt x="1165" y="118"/>
                  </a:lnTo>
                  <a:lnTo>
                    <a:pt x="1153" y="132"/>
                  </a:lnTo>
                  <a:lnTo>
                    <a:pt x="1139" y="145"/>
                  </a:lnTo>
                  <a:lnTo>
                    <a:pt x="1125" y="157"/>
                  </a:lnTo>
                  <a:lnTo>
                    <a:pt x="1109" y="170"/>
                  </a:lnTo>
                  <a:lnTo>
                    <a:pt x="1093" y="182"/>
                  </a:lnTo>
                  <a:lnTo>
                    <a:pt x="1074" y="193"/>
                  </a:lnTo>
                  <a:lnTo>
                    <a:pt x="1055" y="205"/>
                  </a:lnTo>
                  <a:lnTo>
                    <a:pt x="1035" y="216"/>
                  </a:lnTo>
                  <a:lnTo>
                    <a:pt x="1014" y="225"/>
                  </a:lnTo>
                  <a:lnTo>
                    <a:pt x="992" y="235"/>
                  </a:lnTo>
                  <a:lnTo>
                    <a:pt x="970" y="244"/>
                  </a:lnTo>
                  <a:lnTo>
                    <a:pt x="945" y="253"/>
                  </a:lnTo>
                  <a:lnTo>
                    <a:pt x="921" y="260"/>
                  </a:lnTo>
                  <a:lnTo>
                    <a:pt x="896" y="267"/>
                  </a:lnTo>
                  <a:lnTo>
                    <a:pt x="870" y="275"/>
                  </a:lnTo>
                  <a:lnTo>
                    <a:pt x="842" y="280"/>
                  </a:lnTo>
                  <a:lnTo>
                    <a:pt x="815" y="286"/>
                  </a:lnTo>
                  <a:lnTo>
                    <a:pt x="786" y="291"/>
                  </a:lnTo>
                  <a:lnTo>
                    <a:pt x="758" y="295"/>
                  </a:lnTo>
                  <a:lnTo>
                    <a:pt x="729" y="298"/>
                  </a:lnTo>
                  <a:lnTo>
                    <a:pt x="699" y="301"/>
                  </a:lnTo>
                  <a:lnTo>
                    <a:pt x="669" y="303"/>
                  </a:lnTo>
                  <a:lnTo>
                    <a:pt x="638" y="304"/>
                  </a:lnTo>
                  <a:lnTo>
                    <a:pt x="606" y="304"/>
                  </a:lnTo>
                  <a:lnTo>
                    <a:pt x="606" y="304"/>
                  </a:lnTo>
                  <a:lnTo>
                    <a:pt x="575" y="304"/>
                  </a:lnTo>
                  <a:lnTo>
                    <a:pt x="544" y="303"/>
                  </a:lnTo>
                  <a:lnTo>
                    <a:pt x="514" y="301"/>
                  </a:lnTo>
                  <a:lnTo>
                    <a:pt x="484" y="298"/>
                  </a:lnTo>
                  <a:lnTo>
                    <a:pt x="455" y="295"/>
                  </a:lnTo>
                  <a:lnTo>
                    <a:pt x="427" y="291"/>
                  </a:lnTo>
                  <a:lnTo>
                    <a:pt x="398" y="286"/>
                  </a:lnTo>
                  <a:lnTo>
                    <a:pt x="371" y="280"/>
                  </a:lnTo>
                  <a:lnTo>
                    <a:pt x="343" y="275"/>
                  </a:lnTo>
                  <a:lnTo>
                    <a:pt x="317" y="267"/>
                  </a:lnTo>
                  <a:lnTo>
                    <a:pt x="292" y="260"/>
                  </a:lnTo>
                  <a:lnTo>
                    <a:pt x="268" y="253"/>
                  </a:lnTo>
                  <a:lnTo>
                    <a:pt x="243" y="244"/>
                  </a:lnTo>
                  <a:lnTo>
                    <a:pt x="221" y="235"/>
                  </a:lnTo>
                  <a:lnTo>
                    <a:pt x="199" y="225"/>
                  </a:lnTo>
                  <a:lnTo>
                    <a:pt x="178" y="216"/>
                  </a:lnTo>
                  <a:lnTo>
                    <a:pt x="158" y="205"/>
                  </a:lnTo>
                  <a:lnTo>
                    <a:pt x="139" y="193"/>
                  </a:lnTo>
                  <a:lnTo>
                    <a:pt x="120" y="182"/>
                  </a:lnTo>
                  <a:lnTo>
                    <a:pt x="104" y="170"/>
                  </a:lnTo>
                  <a:lnTo>
                    <a:pt x="88" y="157"/>
                  </a:lnTo>
                  <a:lnTo>
                    <a:pt x="74" y="145"/>
                  </a:lnTo>
                  <a:lnTo>
                    <a:pt x="60" y="132"/>
                  </a:lnTo>
                  <a:lnTo>
                    <a:pt x="48" y="118"/>
                  </a:lnTo>
                  <a:lnTo>
                    <a:pt x="37" y="104"/>
                  </a:lnTo>
                  <a:lnTo>
                    <a:pt x="28" y="91"/>
                  </a:lnTo>
                  <a:lnTo>
                    <a:pt x="19" y="76"/>
                  </a:lnTo>
                  <a:lnTo>
                    <a:pt x="13" y="61"/>
                  </a:lnTo>
                  <a:lnTo>
                    <a:pt x="8" y="46"/>
                  </a:lnTo>
                  <a:lnTo>
                    <a:pt x="4" y="30"/>
                  </a:lnTo>
                  <a:lnTo>
                    <a:pt x="1" y="16"/>
                  </a:lnTo>
                  <a:lnTo>
                    <a:pt x="0" y="0"/>
                  </a:lnTo>
                  <a:lnTo>
                    <a:pt x="0" y="609"/>
                  </a:lnTo>
                  <a:lnTo>
                    <a:pt x="0" y="609"/>
                  </a:lnTo>
                  <a:lnTo>
                    <a:pt x="1" y="625"/>
                  </a:lnTo>
                  <a:lnTo>
                    <a:pt x="4" y="640"/>
                  </a:lnTo>
                  <a:lnTo>
                    <a:pt x="8" y="656"/>
                  </a:lnTo>
                  <a:lnTo>
                    <a:pt x="13" y="670"/>
                  </a:lnTo>
                  <a:lnTo>
                    <a:pt x="19" y="685"/>
                  </a:lnTo>
                  <a:lnTo>
                    <a:pt x="28" y="700"/>
                  </a:lnTo>
                  <a:lnTo>
                    <a:pt x="37" y="714"/>
                  </a:lnTo>
                  <a:lnTo>
                    <a:pt x="48" y="728"/>
                  </a:lnTo>
                  <a:lnTo>
                    <a:pt x="60" y="741"/>
                  </a:lnTo>
                  <a:lnTo>
                    <a:pt x="74" y="754"/>
                  </a:lnTo>
                  <a:lnTo>
                    <a:pt x="88" y="767"/>
                  </a:lnTo>
                  <a:lnTo>
                    <a:pt x="104" y="779"/>
                  </a:lnTo>
                  <a:lnTo>
                    <a:pt x="120" y="791"/>
                  </a:lnTo>
                  <a:lnTo>
                    <a:pt x="139" y="803"/>
                  </a:lnTo>
                  <a:lnTo>
                    <a:pt x="158" y="814"/>
                  </a:lnTo>
                  <a:lnTo>
                    <a:pt x="178" y="825"/>
                  </a:lnTo>
                  <a:lnTo>
                    <a:pt x="199" y="834"/>
                  </a:lnTo>
                  <a:lnTo>
                    <a:pt x="221" y="844"/>
                  </a:lnTo>
                  <a:lnTo>
                    <a:pt x="243" y="853"/>
                  </a:lnTo>
                  <a:lnTo>
                    <a:pt x="268" y="862"/>
                  </a:lnTo>
                  <a:lnTo>
                    <a:pt x="292" y="869"/>
                  </a:lnTo>
                  <a:lnTo>
                    <a:pt x="317" y="877"/>
                  </a:lnTo>
                  <a:lnTo>
                    <a:pt x="343" y="884"/>
                  </a:lnTo>
                  <a:lnTo>
                    <a:pt x="371" y="889"/>
                  </a:lnTo>
                  <a:lnTo>
                    <a:pt x="398" y="896"/>
                  </a:lnTo>
                  <a:lnTo>
                    <a:pt x="427" y="900"/>
                  </a:lnTo>
                  <a:lnTo>
                    <a:pt x="455" y="904"/>
                  </a:lnTo>
                  <a:lnTo>
                    <a:pt x="484" y="907"/>
                  </a:lnTo>
                  <a:lnTo>
                    <a:pt x="514" y="911"/>
                  </a:lnTo>
                  <a:lnTo>
                    <a:pt x="544" y="913"/>
                  </a:lnTo>
                  <a:lnTo>
                    <a:pt x="575" y="914"/>
                  </a:lnTo>
                  <a:lnTo>
                    <a:pt x="606" y="914"/>
                  </a:lnTo>
                  <a:lnTo>
                    <a:pt x="606" y="914"/>
                  </a:lnTo>
                  <a:lnTo>
                    <a:pt x="638" y="914"/>
                  </a:lnTo>
                  <a:lnTo>
                    <a:pt x="669" y="913"/>
                  </a:lnTo>
                  <a:lnTo>
                    <a:pt x="699" y="911"/>
                  </a:lnTo>
                  <a:lnTo>
                    <a:pt x="729" y="907"/>
                  </a:lnTo>
                  <a:lnTo>
                    <a:pt x="758" y="904"/>
                  </a:lnTo>
                  <a:lnTo>
                    <a:pt x="786" y="900"/>
                  </a:lnTo>
                  <a:lnTo>
                    <a:pt x="815" y="896"/>
                  </a:lnTo>
                  <a:lnTo>
                    <a:pt x="842" y="889"/>
                  </a:lnTo>
                  <a:lnTo>
                    <a:pt x="870" y="884"/>
                  </a:lnTo>
                  <a:lnTo>
                    <a:pt x="896" y="877"/>
                  </a:lnTo>
                  <a:lnTo>
                    <a:pt x="921" y="869"/>
                  </a:lnTo>
                  <a:lnTo>
                    <a:pt x="945" y="862"/>
                  </a:lnTo>
                  <a:lnTo>
                    <a:pt x="970" y="853"/>
                  </a:lnTo>
                  <a:lnTo>
                    <a:pt x="992" y="844"/>
                  </a:lnTo>
                  <a:lnTo>
                    <a:pt x="1014" y="834"/>
                  </a:lnTo>
                  <a:lnTo>
                    <a:pt x="1035" y="825"/>
                  </a:lnTo>
                  <a:lnTo>
                    <a:pt x="1055" y="814"/>
                  </a:lnTo>
                  <a:lnTo>
                    <a:pt x="1074" y="803"/>
                  </a:lnTo>
                  <a:lnTo>
                    <a:pt x="1093" y="791"/>
                  </a:lnTo>
                  <a:lnTo>
                    <a:pt x="1109" y="779"/>
                  </a:lnTo>
                  <a:lnTo>
                    <a:pt x="1125" y="767"/>
                  </a:lnTo>
                  <a:lnTo>
                    <a:pt x="1139" y="754"/>
                  </a:lnTo>
                  <a:lnTo>
                    <a:pt x="1153" y="741"/>
                  </a:lnTo>
                  <a:lnTo>
                    <a:pt x="1165" y="728"/>
                  </a:lnTo>
                  <a:lnTo>
                    <a:pt x="1176" y="714"/>
                  </a:lnTo>
                  <a:lnTo>
                    <a:pt x="1185" y="700"/>
                  </a:lnTo>
                  <a:lnTo>
                    <a:pt x="1194" y="685"/>
                  </a:lnTo>
                  <a:lnTo>
                    <a:pt x="1200" y="670"/>
                  </a:lnTo>
                  <a:lnTo>
                    <a:pt x="1205" y="656"/>
                  </a:lnTo>
                  <a:lnTo>
                    <a:pt x="1209" y="640"/>
                  </a:lnTo>
                  <a:lnTo>
                    <a:pt x="1212" y="625"/>
                  </a:lnTo>
                  <a:lnTo>
                    <a:pt x="1213" y="609"/>
                  </a:lnTo>
                  <a:lnTo>
                    <a:pt x="1213" y="0"/>
                  </a:lnTo>
                  <a:close/>
                </a:path>
              </a:pathLst>
            </a:custGeom>
            <a:gradFill rotWithShape="1">
              <a:gsLst>
                <a:gs pos="0">
                  <a:srgbClr val="969696"/>
                </a:gs>
                <a:gs pos="50000">
                  <a:srgbClr val="969696">
                    <a:gamma/>
                    <a:tint val="60784"/>
                    <a:invGamma/>
                  </a:srgbClr>
                </a:gs>
                <a:gs pos="100000">
                  <a:srgbClr val="969696"/>
                </a:gs>
              </a:gsLst>
              <a:lin ang="0" scaled="1"/>
            </a:gra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19" name="Freeform 45"/>
            <p:cNvSpPr>
              <a:spLocks noEditPoints="1"/>
            </p:cNvSpPr>
            <p:nvPr/>
          </p:nvSpPr>
          <p:spPr bwMode="auto">
            <a:xfrm>
              <a:off x="4413" y="1610"/>
              <a:ext cx="704" cy="353"/>
            </a:xfrm>
            <a:custGeom>
              <a:avLst/>
              <a:gdLst>
                <a:gd name="T0" fmla="*/ 514 w 1213"/>
                <a:gd name="T1" fmla="*/ 3 h 609"/>
                <a:gd name="T2" fmla="*/ 371 w 1213"/>
                <a:gd name="T3" fmla="*/ 24 h 609"/>
                <a:gd name="T4" fmla="*/ 243 w 1213"/>
                <a:gd name="T5" fmla="*/ 60 h 609"/>
                <a:gd name="T6" fmla="*/ 139 w 1213"/>
                <a:gd name="T7" fmla="*/ 111 h 609"/>
                <a:gd name="T8" fmla="*/ 60 w 1213"/>
                <a:gd name="T9" fmla="*/ 173 h 609"/>
                <a:gd name="T10" fmla="*/ 13 w 1213"/>
                <a:gd name="T11" fmla="*/ 243 h 609"/>
                <a:gd name="T12" fmla="*/ 0 w 1213"/>
                <a:gd name="T13" fmla="*/ 305 h 609"/>
                <a:gd name="T14" fmla="*/ 19 w 1213"/>
                <a:gd name="T15" fmla="*/ 381 h 609"/>
                <a:gd name="T16" fmla="*/ 74 w 1213"/>
                <a:gd name="T17" fmla="*/ 450 h 609"/>
                <a:gd name="T18" fmla="*/ 158 w 1213"/>
                <a:gd name="T19" fmla="*/ 510 h 609"/>
                <a:gd name="T20" fmla="*/ 268 w 1213"/>
                <a:gd name="T21" fmla="*/ 558 h 609"/>
                <a:gd name="T22" fmla="*/ 398 w 1213"/>
                <a:gd name="T23" fmla="*/ 591 h 609"/>
                <a:gd name="T24" fmla="*/ 544 w 1213"/>
                <a:gd name="T25" fmla="*/ 608 h 609"/>
                <a:gd name="T26" fmla="*/ 669 w 1213"/>
                <a:gd name="T27" fmla="*/ 608 h 609"/>
                <a:gd name="T28" fmla="*/ 815 w 1213"/>
                <a:gd name="T29" fmla="*/ 591 h 609"/>
                <a:gd name="T30" fmla="*/ 945 w 1213"/>
                <a:gd name="T31" fmla="*/ 558 h 609"/>
                <a:gd name="T32" fmla="*/ 1055 w 1213"/>
                <a:gd name="T33" fmla="*/ 510 h 609"/>
                <a:gd name="T34" fmla="*/ 1139 w 1213"/>
                <a:gd name="T35" fmla="*/ 450 h 609"/>
                <a:gd name="T36" fmla="*/ 1194 w 1213"/>
                <a:gd name="T37" fmla="*/ 381 h 609"/>
                <a:gd name="T38" fmla="*/ 1213 w 1213"/>
                <a:gd name="T39" fmla="*/ 305 h 609"/>
                <a:gd name="T40" fmla="*/ 1200 w 1213"/>
                <a:gd name="T41" fmla="*/ 243 h 609"/>
                <a:gd name="T42" fmla="*/ 1153 w 1213"/>
                <a:gd name="T43" fmla="*/ 173 h 609"/>
                <a:gd name="T44" fmla="*/ 1074 w 1213"/>
                <a:gd name="T45" fmla="*/ 111 h 609"/>
                <a:gd name="T46" fmla="*/ 970 w 1213"/>
                <a:gd name="T47" fmla="*/ 60 h 609"/>
                <a:gd name="T48" fmla="*/ 842 w 1213"/>
                <a:gd name="T49" fmla="*/ 24 h 609"/>
                <a:gd name="T50" fmla="*/ 699 w 1213"/>
                <a:gd name="T51" fmla="*/ 3 h 609"/>
                <a:gd name="T52" fmla="*/ 606 w 1213"/>
                <a:gd name="T53" fmla="*/ 571 h 609"/>
                <a:gd name="T54" fmla="*/ 499 w 1213"/>
                <a:gd name="T55" fmla="*/ 566 h 609"/>
                <a:gd name="T56" fmla="*/ 376 w 1213"/>
                <a:gd name="T57" fmla="*/ 545 h 609"/>
                <a:gd name="T58" fmla="*/ 269 w 1213"/>
                <a:gd name="T59" fmla="*/ 510 h 609"/>
                <a:gd name="T60" fmla="*/ 181 w 1213"/>
                <a:gd name="T61" fmla="*/ 464 h 609"/>
                <a:gd name="T62" fmla="*/ 118 w 1213"/>
                <a:gd name="T63" fmla="*/ 408 h 609"/>
                <a:gd name="T64" fmla="*/ 82 w 1213"/>
                <a:gd name="T65" fmla="*/ 345 h 609"/>
                <a:gd name="T66" fmla="*/ 77 w 1213"/>
                <a:gd name="T67" fmla="*/ 291 h 609"/>
                <a:gd name="T68" fmla="*/ 100 w 1213"/>
                <a:gd name="T69" fmla="*/ 225 h 609"/>
                <a:gd name="T70" fmla="*/ 153 w 1213"/>
                <a:gd name="T71" fmla="*/ 166 h 609"/>
                <a:gd name="T72" fmla="*/ 232 w 1213"/>
                <a:gd name="T73" fmla="*/ 116 h 609"/>
                <a:gd name="T74" fmla="*/ 332 w 1213"/>
                <a:gd name="T75" fmla="*/ 76 h 609"/>
                <a:gd name="T76" fmla="*/ 449 w 1213"/>
                <a:gd name="T77" fmla="*/ 50 h 609"/>
                <a:gd name="T78" fmla="*/ 579 w 1213"/>
                <a:gd name="T79" fmla="*/ 38 h 609"/>
                <a:gd name="T80" fmla="*/ 687 w 1213"/>
                <a:gd name="T81" fmla="*/ 41 h 609"/>
                <a:gd name="T82" fmla="*/ 813 w 1213"/>
                <a:gd name="T83" fmla="*/ 59 h 609"/>
                <a:gd name="T84" fmla="*/ 924 w 1213"/>
                <a:gd name="T85" fmla="*/ 91 h 609"/>
                <a:gd name="T86" fmla="*/ 1016 w 1213"/>
                <a:gd name="T87" fmla="*/ 136 h 609"/>
                <a:gd name="T88" fmla="*/ 1084 w 1213"/>
                <a:gd name="T89" fmla="*/ 189 h 609"/>
                <a:gd name="T90" fmla="*/ 1126 w 1213"/>
                <a:gd name="T91" fmla="*/ 251 h 609"/>
                <a:gd name="T92" fmla="*/ 1137 w 1213"/>
                <a:gd name="T93" fmla="*/ 305 h 609"/>
                <a:gd name="T94" fmla="*/ 1120 w 1213"/>
                <a:gd name="T95" fmla="*/ 371 h 609"/>
                <a:gd name="T96" fmla="*/ 1073 w 1213"/>
                <a:gd name="T97" fmla="*/ 432 h 609"/>
                <a:gd name="T98" fmla="*/ 999 w 1213"/>
                <a:gd name="T99" fmla="*/ 484 h 609"/>
                <a:gd name="T100" fmla="*/ 903 w 1213"/>
                <a:gd name="T101" fmla="*/ 526 h 609"/>
                <a:gd name="T102" fmla="*/ 789 w 1213"/>
                <a:gd name="T103" fmla="*/ 555 h 609"/>
                <a:gd name="T104" fmla="*/ 661 w 1213"/>
                <a:gd name="T105" fmla="*/ 570 h 6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213" h="609">
                  <a:moveTo>
                    <a:pt x="606" y="0"/>
                  </a:moveTo>
                  <a:lnTo>
                    <a:pt x="606" y="0"/>
                  </a:lnTo>
                  <a:lnTo>
                    <a:pt x="575" y="0"/>
                  </a:lnTo>
                  <a:lnTo>
                    <a:pt x="544" y="1"/>
                  </a:lnTo>
                  <a:lnTo>
                    <a:pt x="514" y="3"/>
                  </a:lnTo>
                  <a:lnTo>
                    <a:pt x="484" y="6"/>
                  </a:lnTo>
                  <a:lnTo>
                    <a:pt x="455" y="10"/>
                  </a:lnTo>
                  <a:lnTo>
                    <a:pt x="427" y="14"/>
                  </a:lnTo>
                  <a:lnTo>
                    <a:pt x="398" y="18"/>
                  </a:lnTo>
                  <a:lnTo>
                    <a:pt x="371" y="24"/>
                  </a:lnTo>
                  <a:lnTo>
                    <a:pt x="343" y="30"/>
                  </a:lnTo>
                  <a:lnTo>
                    <a:pt x="317" y="37"/>
                  </a:lnTo>
                  <a:lnTo>
                    <a:pt x="292" y="45"/>
                  </a:lnTo>
                  <a:lnTo>
                    <a:pt x="268" y="52"/>
                  </a:lnTo>
                  <a:lnTo>
                    <a:pt x="243" y="60"/>
                  </a:lnTo>
                  <a:lnTo>
                    <a:pt x="221" y="70"/>
                  </a:lnTo>
                  <a:lnTo>
                    <a:pt x="199" y="79"/>
                  </a:lnTo>
                  <a:lnTo>
                    <a:pt x="178" y="89"/>
                  </a:lnTo>
                  <a:lnTo>
                    <a:pt x="158" y="100"/>
                  </a:lnTo>
                  <a:lnTo>
                    <a:pt x="139" y="111"/>
                  </a:lnTo>
                  <a:lnTo>
                    <a:pt x="120" y="123"/>
                  </a:lnTo>
                  <a:lnTo>
                    <a:pt x="104" y="134"/>
                  </a:lnTo>
                  <a:lnTo>
                    <a:pt x="88" y="147"/>
                  </a:lnTo>
                  <a:lnTo>
                    <a:pt x="74" y="160"/>
                  </a:lnTo>
                  <a:lnTo>
                    <a:pt x="60" y="173"/>
                  </a:lnTo>
                  <a:lnTo>
                    <a:pt x="48" y="186"/>
                  </a:lnTo>
                  <a:lnTo>
                    <a:pt x="37" y="200"/>
                  </a:lnTo>
                  <a:lnTo>
                    <a:pt x="28" y="214"/>
                  </a:lnTo>
                  <a:lnTo>
                    <a:pt x="19" y="229"/>
                  </a:lnTo>
                  <a:lnTo>
                    <a:pt x="13" y="243"/>
                  </a:lnTo>
                  <a:lnTo>
                    <a:pt x="8" y="258"/>
                  </a:lnTo>
                  <a:lnTo>
                    <a:pt x="4" y="274"/>
                  </a:lnTo>
                  <a:lnTo>
                    <a:pt x="1" y="289"/>
                  </a:lnTo>
                  <a:lnTo>
                    <a:pt x="0" y="305"/>
                  </a:lnTo>
                  <a:lnTo>
                    <a:pt x="0" y="305"/>
                  </a:lnTo>
                  <a:lnTo>
                    <a:pt x="1" y="321"/>
                  </a:lnTo>
                  <a:lnTo>
                    <a:pt x="4" y="335"/>
                  </a:lnTo>
                  <a:lnTo>
                    <a:pt x="8" y="351"/>
                  </a:lnTo>
                  <a:lnTo>
                    <a:pt x="13" y="366"/>
                  </a:lnTo>
                  <a:lnTo>
                    <a:pt x="19" y="381"/>
                  </a:lnTo>
                  <a:lnTo>
                    <a:pt x="28" y="396"/>
                  </a:lnTo>
                  <a:lnTo>
                    <a:pt x="37" y="409"/>
                  </a:lnTo>
                  <a:lnTo>
                    <a:pt x="48" y="423"/>
                  </a:lnTo>
                  <a:lnTo>
                    <a:pt x="60" y="437"/>
                  </a:lnTo>
                  <a:lnTo>
                    <a:pt x="74" y="450"/>
                  </a:lnTo>
                  <a:lnTo>
                    <a:pt x="88" y="462"/>
                  </a:lnTo>
                  <a:lnTo>
                    <a:pt x="104" y="475"/>
                  </a:lnTo>
                  <a:lnTo>
                    <a:pt x="120" y="487"/>
                  </a:lnTo>
                  <a:lnTo>
                    <a:pt x="139" y="498"/>
                  </a:lnTo>
                  <a:lnTo>
                    <a:pt x="158" y="510"/>
                  </a:lnTo>
                  <a:lnTo>
                    <a:pt x="178" y="521"/>
                  </a:lnTo>
                  <a:lnTo>
                    <a:pt x="199" y="530"/>
                  </a:lnTo>
                  <a:lnTo>
                    <a:pt x="221" y="540"/>
                  </a:lnTo>
                  <a:lnTo>
                    <a:pt x="243" y="549"/>
                  </a:lnTo>
                  <a:lnTo>
                    <a:pt x="268" y="558"/>
                  </a:lnTo>
                  <a:lnTo>
                    <a:pt x="292" y="565"/>
                  </a:lnTo>
                  <a:lnTo>
                    <a:pt x="317" y="572"/>
                  </a:lnTo>
                  <a:lnTo>
                    <a:pt x="343" y="580"/>
                  </a:lnTo>
                  <a:lnTo>
                    <a:pt x="371" y="585"/>
                  </a:lnTo>
                  <a:lnTo>
                    <a:pt x="398" y="591"/>
                  </a:lnTo>
                  <a:lnTo>
                    <a:pt x="427" y="596"/>
                  </a:lnTo>
                  <a:lnTo>
                    <a:pt x="455" y="600"/>
                  </a:lnTo>
                  <a:lnTo>
                    <a:pt x="484" y="603"/>
                  </a:lnTo>
                  <a:lnTo>
                    <a:pt x="514" y="606"/>
                  </a:lnTo>
                  <a:lnTo>
                    <a:pt x="544" y="608"/>
                  </a:lnTo>
                  <a:lnTo>
                    <a:pt x="575" y="609"/>
                  </a:lnTo>
                  <a:lnTo>
                    <a:pt x="606" y="609"/>
                  </a:lnTo>
                  <a:lnTo>
                    <a:pt x="606" y="609"/>
                  </a:lnTo>
                  <a:lnTo>
                    <a:pt x="638" y="609"/>
                  </a:lnTo>
                  <a:lnTo>
                    <a:pt x="669" y="608"/>
                  </a:lnTo>
                  <a:lnTo>
                    <a:pt x="699" y="606"/>
                  </a:lnTo>
                  <a:lnTo>
                    <a:pt x="729" y="603"/>
                  </a:lnTo>
                  <a:lnTo>
                    <a:pt x="758" y="600"/>
                  </a:lnTo>
                  <a:lnTo>
                    <a:pt x="786" y="596"/>
                  </a:lnTo>
                  <a:lnTo>
                    <a:pt x="815" y="591"/>
                  </a:lnTo>
                  <a:lnTo>
                    <a:pt x="842" y="585"/>
                  </a:lnTo>
                  <a:lnTo>
                    <a:pt x="870" y="580"/>
                  </a:lnTo>
                  <a:lnTo>
                    <a:pt x="896" y="572"/>
                  </a:lnTo>
                  <a:lnTo>
                    <a:pt x="921" y="565"/>
                  </a:lnTo>
                  <a:lnTo>
                    <a:pt x="945" y="558"/>
                  </a:lnTo>
                  <a:lnTo>
                    <a:pt x="970" y="549"/>
                  </a:lnTo>
                  <a:lnTo>
                    <a:pt x="992" y="540"/>
                  </a:lnTo>
                  <a:lnTo>
                    <a:pt x="1014" y="530"/>
                  </a:lnTo>
                  <a:lnTo>
                    <a:pt x="1035" y="521"/>
                  </a:lnTo>
                  <a:lnTo>
                    <a:pt x="1055" y="510"/>
                  </a:lnTo>
                  <a:lnTo>
                    <a:pt x="1074" y="498"/>
                  </a:lnTo>
                  <a:lnTo>
                    <a:pt x="1093" y="487"/>
                  </a:lnTo>
                  <a:lnTo>
                    <a:pt x="1109" y="475"/>
                  </a:lnTo>
                  <a:lnTo>
                    <a:pt x="1125" y="462"/>
                  </a:lnTo>
                  <a:lnTo>
                    <a:pt x="1139" y="450"/>
                  </a:lnTo>
                  <a:lnTo>
                    <a:pt x="1153" y="437"/>
                  </a:lnTo>
                  <a:lnTo>
                    <a:pt x="1165" y="423"/>
                  </a:lnTo>
                  <a:lnTo>
                    <a:pt x="1176" y="409"/>
                  </a:lnTo>
                  <a:lnTo>
                    <a:pt x="1185" y="396"/>
                  </a:lnTo>
                  <a:lnTo>
                    <a:pt x="1194" y="381"/>
                  </a:lnTo>
                  <a:lnTo>
                    <a:pt x="1200" y="366"/>
                  </a:lnTo>
                  <a:lnTo>
                    <a:pt x="1205" y="351"/>
                  </a:lnTo>
                  <a:lnTo>
                    <a:pt x="1209" y="335"/>
                  </a:lnTo>
                  <a:lnTo>
                    <a:pt x="1212" y="321"/>
                  </a:lnTo>
                  <a:lnTo>
                    <a:pt x="1213" y="305"/>
                  </a:lnTo>
                  <a:lnTo>
                    <a:pt x="1213" y="305"/>
                  </a:lnTo>
                  <a:lnTo>
                    <a:pt x="1212" y="289"/>
                  </a:lnTo>
                  <a:lnTo>
                    <a:pt x="1209" y="274"/>
                  </a:lnTo>
                  <a:lnTo>
                    <a:pt x="1205" y="258"/>
                  </a:lnTo>
                  <a:lnTo>
                    <a:pt x="1200" y="243"/>
                  </a:lnTo>
                  <a:lnTo>
                    <a:pt x="1194" y="229"/>
                  </a:lnTo>
                  <a:lnTo>
                    <a:pt x="1185" y="214"/>
                  </a:lnTo>
                  <a:lnTo>
                    <a:pt x="1176" y="200"/>
                  </a:lnTo>
                  <a:lnTo>
                    <a:pt x="1165" y="186"/>
                  </a:lnTo>
                  <a:lnTo>
                    <a:pt x="1153" y="173"/>
                  </a:lnTo>
                  <a:lnTo>
                    <a:pt x="1139" y="160"/>
                  </a:lnTo>
                  <a:lnTo>
                    <a:pt x="1125" y="147"/>
                  </a:lnTo>
                  <a:lnTo>
                    <a:pt x="1109" y="134"/>
                  </a:lnTo>
                  <a:lnTo>
                    <a:pt x="1093" y="123"/>
                  </a:lnTo>
                  <a:lnTo>
                    <a:pt x="1074" y="111"/>
                  </a:lnTo>
                  <a:lnTo>
                    <a:pt x="1055" y="100"/>
                  </a:lnTo>
                  <a:lnTo>
                    <a:pt x="1035" y="89"/>
                  </a:lnTo>
                  <a:lnTo>
                    <a:pt x="1014" y="79"/>
                  </a:lnTo>
                  <a:lnTo>
                    <a:pt x="992" y="70"/>
                  </a:lnTo>
                  <a:lnTo>
                    <a:pt x="970" y="60"/>
                  </a:lnTo>
                  <a:lnTo>
                    <a:pt x="945" y="52"/>
                  </a:lnTo>
                  <a:lnTo>
                    <a:pt x="921" y="45"/>
                  </a:lnTo>
                  <a:lnTo>
                    <a:pt x="896" y="37"/>
                  </a:lnTo>
                  <a:lnTo>
                    <a:pt x="870" y="30"/>
                  </a:lnTo>
                  <a:lnTo>
                    <a:pt x="842" y="24"/>
                  </a:lnTo>
                  <a:lnTo>
                    <a:pt x="815" y="18"/>
                  </a:lnTo>
                  <a:lnTo>
                    <a:pt x="786" y="14"/>
                  </a:lnTo>
                  <a:lnTo>
                    <a:pt x="758" y="10"/>
                  </a:lnTo>
                  <a:lnTo>
                    <a:pt x="729" y="6"/>
                  </a:lnTo>
                  <a:lnTo>
                    <a:pt x="699" y="3"/>
                  </a:lnTo>
                  <a:lnTo>
                    <a:pt x="669" y="1"/>
                  </a:lnTo>
                  <a:lnTo>
                    <a:pt x="638" y="0"/>
                  </a:lnTo>
                  <a:lnTo>
                    <a:pt x="606" y="0"/>
                  </a:lnTo>
                  <a:lnTo>
                    <a:pt x="606" y="0"/>
                  </a:lnTo>
                  <a:close/>
                  <a:moveTo>
                    <a:pt x="606" y="571"/>
                  </a:moveTo>
                  <a:lnTo>
                    <a:pt x="606" y="571"/>
                  </a:lnTo>
                  <a:lnTo>
                    <a:pt x="579" y="571"/>
                  </a:lnTo>
                  <a:lnTo>
                    <a:pt x="552" y="570"/>
                  </a:lnTo>
                  <a:lnTo>
                    <a:pt x="525" y="568"/>
                  </a:lnTo>
                  <a:lnTo>
                    <a:pt x="499" y="566"/>
                  </a:lnTo>
                  <a:lnTo>
                    <a:pt x="474" y="563"/>
                  </a:lnTo>
                  <a:lnTo>
                    <a:pt x="449" y="560"/>
                  </a:lnTo>
                  <a:lnTo>
                    <a:pt x="424" y="555"/>
                  </a:lnTo>
                  <a:lnTo>
                    <a:pt x="400" y="550"/>
                  </a:lnTo>
                  <a:lnTo>
                    <a:pt x="376" y="545"/>
                  </a:lnTo>
                  <a:lnTo>
                    <a:pt x="354" y="540"/>
                  </a:lnTo>
                  <a:lnTo>
                    <a:pt x="332" y="533"/>
                  </a:lnTo>
                  <a:lnTo>
                    <a:pt x="310" y="526"/>
                  </a:lnTo>
                  <a:lnTo>
                    <a:pt x="289" y="518"/>
                  </a:lnTo>
                  <a:lnTo>
                    <a:pt x="269" y="510"/>
                  </a:lnTo>
                  <a:lnTo>
                    <a:pt x="250" y="503"/>
                  </a:lnTo>
                  <a:lnTo>
                    <a:pt x="232" y="493"/>
                  </a:lnTo>
                  <a:lnTo>
                    <a:pt x="214" y="484"/>
                  </a:lnTo>
                  <a:lnTo>
                    <a:pt x="197" y="474"/>
                  </a:lnTo>
                  <a:lnTo>
                    <a:pt x="181" y="464"/>
                  </a:lnTo>
                  <a:lnTo>
                    <a:pt x="167" y="454"/>
                  </a:lnTo>
                  <a:lnTo>
                    <a:pt x="153" y="443"/>
                  </a:lnTo>
                  <a:lnTo>
                    <a:pt x="140" y="432"/>
                  </a:lnTo>
                  <a:lnTo>
                    <a:pt x="129" y="420"/>
                  </a:lnTo>
                  <a:lnTo>
                    <a:pt x="118" y="408"/>
                  </a:lnTo>
                  <a:lnTo>
                    <a:pt x="109" y="397"/>
                  </a:lnTo>
                  <a:lnTo>
                    <a:pt x="100" y="384"/>
                  </a:lnTo>
                  <a:lnTo>
                    <a:pt x="93" y="371"/>
                  </a:lnTo>
                  <a:lnTo>
                    <a:pt x="87" y="359"/>
                  </a:lnTo>
                  <a:lnTo>
                    <a:pt x="82" y="345"/>
                  </a:lnTo>
                  <a:lnTo>
                    <a:pt x="79" y="332"/>
                  </a:lnTo>
                  <a:lnTo>
                    <a:pt x="77" y="319"/>
                  </a:lnTo>
                  <a:lnTo>
                    <a:pt x="76" y="305"/>
                  </a:lnTo>
                  <a:lnTo>
                    <a:pt x="76" y="305"/>
                  </a:lnTo>
                  <a:lnTo>
                    <a:pt x="77" y="291"/>
                  </a:lnTo>
                  <a:lnTo>
                    <a:pt x="79" y="277"/>
                  </a:lnTo>
                  <a:lnTo>
                    <a:pt x="82" y="265"/>
                  </a:lnTo>
                  <a:lnTo>
                    <a:pt x="87" y="251"/>
                  </a:lnTo>
                  <a:lnTo>
                    <a:pt x="93" y="238"/>
                  </a:lnTo>
                  <a:lnTo>
                    <a:pt x="100" y="225"/>
                  </a:lnTo>
                  <a:lnTo>
                    <a:pt x="109" y="213"/>
                  </a:lnTo>
                  <a:lnTo>
                    <a:pt x="118" y="201"/>
                  </a:lnTo>
                  <a:lnTo>
                    <a:pt x="129" y="189"/>
                  </a:lnTo>
                  <a:lnTo>
                    <a:pt x="140" y="178"/>
                  </a:lnTo>
                  <a:lnTo>
                    <a:pt x="153" y="166"/>
                  </a:lnTo>
                  <a:lnTo>
                    <a:pt x="167" y="156"/>
                  </a:lnTo>
                  <a:lnTo>
                    <a:pt x="181" y="145"/>
                  </a:lnTo>
                  <a:lnTo>
                    <a:pt x="197" y="136"/>
                  </a:lnTo>
                  <a:lnTo>
                    <a:pt x="214" y="126"/>
                  </a:lnTo>
                  <a:lnTo>
                    <a:pt x="232" y="116"/>
                  </a:lnTo>
                  <a:lnTo>
                    <a:pt x="250" y="107"/>
                  </a:lnTo>
                  <a:lnTo>
                    <a:pt x="269" y="100"/>
                  </a:lnTo>
                  <a:lnTo>
                    <a:pt x="289" y="91"/>
                  </a:lnTo>
                  <a:lnTo>
                    <a:pt x="310" y="84"/>
                  </a:lnTo>
                  <a:lnTo>
                    <a:pt x="332" y="76"/>
                  </a:lnTo>
                  <a:lnTo>
                    <a:pt x="354" y="70"/>
                  </a:lnTo>
                  <a:lnTo>
                    <a:pt x="376" y="65"/>
                  </a:lnTo>
                  <a:lnTo>
                    <a:pt x="400" y="59"/>
                  </a:lnTo>
                  <a:lnTo>
                    <a:pt x="424" y="54"/>
                  </a:lnTo>
                  <a:lnTo>
                    <a:pt x="449" y="50"/>
                  </a:lnTo>
                  <a:lnTo>
                    <a:pt x="474" y="47"/>
                  </a:lnTo>
                  <a:lnTo>
                    <a:pt x="499" y="43"/>
                  </a:lnTo>
                  <a:lnTo>
                    <a:pt x="525" y="41"/>
                  </a:lnTo>
                  <a:lnTo>
                    <a:pt x="552" y="39"/>
                  </a:lnTo>
                  <a:lnTo>
                    <a:pt x="579" y="38"/>
                  </a:lnTo>
                  <a:lnTo>
                    <a:pt x="606" y="38"/>
                  </a:lnTo>
                  <a:lnTo>
                    <a:pt x="606" y="38"/>
                  </a:lnTo>
                  <a:lnTo>
                    <a:pt x="634" y="38"/>
                  </a:lnTo>
                  <a:lnTo>
                    <a:pt x="661" y="39"/>
                  </a:lnTo>
                  <a:lnTo>
                    <a:pt x="687" y="41"/>
                  </a:lnTo>
                  <a:lnTo>
                    <a:pt x="714" y="43"/>
                  </a:lnTo>
                  <a:lnTo>
                    <a:pt x="739" y="47"/>
                  </a:lnTo>
                  <a:lnTo>
                    <a:pt x="764" y="50"/>
                  </a:lnTo>
                  <a:lnTo>
                    <a:pt x="789" y="54"/>
                  </a:lnTo>
                  <a:lnTo>
                    <a:pt x="813" y="59"/>
                  </a:lnTo>
                  <a:lnTo>
                    <a:pt x="837" y="65"/>
                  </a:lnTo>
                  <a:lnTo>
                    <a:pt x="859" y="70"/>
                  </a:lnTo>
                  <a:lnTo>
                    <a:pt x="881" y="76"/>
                  </a:lnTo>
                  <a:lnTo>
                    <a:pt x="903" y="84"/>
                  </a:lnTo>
                  <a:lnTo>
                    <a:pt x="924" y="91"/>
                  </a:lnTo>
                  <a:lnTo>
                    <a:pt x="944" y="100"/>
                  </a:lnTo>
                  <a:lnTo>
                    <a:pt x="963" y="107"/>
                  </a:lnTo>
                  <a:lnTo>
                    <a:pt x="981" y="116"/>
                  </a:lnTo>
                  <a:lnTo>
                    <a:pt x="999" y="126"/>
                  </a:lnTo>
                  <a:lnTo>
                    <a:pt x="1016" y="136"/>
                  </a:lnTo>
                  <a:lnTo>
                    <a:pt x="1032" y="145"/>
                  </a:lnTo>
                  <a:lnTo>
                    <a:pt x="1046" y="156"/>
                  </a:lnTo>
                  <a:lnTo>
                    <a:pt x="1060" y="166"/>
                  </a:lnTo>
                  <a:lnTo>
                    <a:pt x="1073" y="178"/>
                  </a:lnTo>
                  <a:lnTo>
                    <a:pt x="1084" y="189"/>
                  </a:lnTo>
                  <a:lnTo>
                    <a:pt x="1095" y="201"/>
                  </a:lnTo>
                  <a:lnTo>
                    <a:pt x="1104" y="213"/>
                  </a:lnTo>
                  <a:lnTo>
                    <a:pt x="1113" y="225"/>
                  </a:lnTo>
                  <a:lnTo>
                    <a:pt x="1120" y="238"/>
                  </a:lnTo>
                  <a:lnTo>
                    <a:pt x="1126" y="251"/>
                  </a:lnTo>
                  <a:lnTo>
                    <a:pt x="1130" y="265"/>
                  </a:lnTo>
                  <a:lnTo>
                    <a:pt x="1134" y="277"/>
                  </a:lnTo>
                  <a:lnTo>
                    <a:pt x="1136" y="291"/>
                  </a:lnTo>
                  <a:lnTo>
                    <a:pt x="1137" y="305"/>
                  </a:lnTo>
                  <a:lnTo>
                    <a:pt x="1137" y="305"/>
                  </a:lnTo>
                  <a:lnTo>
                    <a:pt x="1136" y="319"/>
                  </a:lnTo>
                  <a:lnTo>
                    <a:pt x="1134" y="332"/>
                  </a:lnTo>
                  <a:lnTo>
                    <a:pt x="1130" y="345"/>
                  </a:lnTo>
                  <a:lnTo>
                    <a:pt x="1126" y="359"/>
                  </a:lnTo>
                  <a:lnTo>
                    <a:pt x="1120" y="371"/>
                  </a:lnTo>
                  <a:lnTo>
                    <a:pt x="1113" y="384"/>
                  </a:lnTo>
                  <a:lnTo>
                    <a:pt x="1104" y="397"/>
                  </a:lnTo>
                  <a:lnTo>
                    <a:pt x="1095" y="408"/>
                  </a:lnTo>
                  <a:lnTo>
                    <a:pt x="1084" y="420"/>
                  </a:lnTo>
                  <a:lnTo>
                    <a:pt x="1073" y="432"/>
                  </a:lnTo>
                  <a:lnTo>
                    <a:pt x="1060" y="443"/>
                  </a:lnTo>
                  <a:lnTo>
                    <a:pt x="1046" y="454"/>
                  </a:lnTo>
                  <a:lnTo>
                    <a:pt x="1032" y="464"/>
                  </a:lnTo>
                  <a:lnTo>
                    <a:pt x="1016" y="474"/>
                  </a:lnTo>
                  <a:lnTo>
                    <a:pt x="999" y="484"/>
                  </a:lnTo>
                  <a:lnTo>
                    <a:pt x="981" y="493"/>
                  </a:lnTo>
                  <a:lnTo>
                    <a:pt x="963" y="503"/>
                  </a:lnTo>
                  <a:lnTo>
                    <a:pt x="944" y="510"/>
                  </a:lnTo>
                  <a:lnTo>
                    <a:pt x="924" y="518"/>
                  </a:lnTo>
                  <a:lnTo>
                    <a:pt x="903" y="526"/>
                  </a:lnTo>
                  <a:lnTo>
                    <a:pt x="881" y="533"/>
                  </a:lnTo>
                  <a:lnTo>
                    <a:pt x="859" y="540"/>
                  </a:lnTo>
                  <a:lnTo>
                    <a:pt x="837" y="545"/>
                  </a:lnTo>
                  <a:lnTo>
                    <a:pt x="813" y="550"/>
                  </a:lnTo>
                  <a:lnTo>
                    <a:pt x="789" y="555"/>
                  </a:lnTo>
                  <a:lnTo>
                    <a:pt x="764" y="560"/>
                  </a:lnTo>
                  <a:lnTo>
                    <a:pt x="739" y="563"/>
                  </a:lnTo>
                  <a:lnTo>
                    <a:pt x="714" y="566"/>
                  </a:lnTo>
                  <a:lnTo>
                    <a:pt x="687" y="568"/>
                  </a:lnTo>
                  <a:lnTo>
                    <a:pt x="661" y="570"/>
                  </a:lnTo>
                  <a:lnTo>
                    <a:pt x="634" y="571"/>
                  </a:lnTo>
                  <a:lnTo>
                    <a:pt x="606" y="571"/>
                  </a:lnTo>
                  <a:lnTo>
                    <a:pt x="606" y="571"/>
                  </a:lnTo>
                  <a:close/>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grpSp>
      <p:grpSp>
        <p:nvGrpSpPr>
          <p:cNvPr id="7" name="Group 46"/>
          <p:cNvGrpSpPr>
            <a:grpSpLocks/>
          </p:cNvGrpSpPr>
          <p:nvPr/>
        </p:nvGrpSpPr>
        <p:grpSpPr bwMode="auto">
          <a:xfrm>
            <a:off x="5111750" y="2171973"/>
            <a:ext cx="407988" cy="614363"/>
            <a:chOff x="5294" y="1478"/>
            <a:chExt cx="528" cy="795"/>
          </a:xfrm>
        </p:grpSpPr>
        <p:sp>
          <p:nvSpPr>
            <p:cNvPr id="12" name="Line 47"/>
            <p:cNvSpPr>
              <a:spLocks noChangeShapeType="1"/>
            </p:cNvSpPr>
            <p:nvPr/>
          </p:nvSpPr>
          <p:spPr bwMode="auto">
            <a:xfrm>
              <a:off x="5294" y="1610"/>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3" name="Line 48"/>
            <p:cNvSpPr>
              <a:spLocks noChangeShapeType="1"/>
            </p:cNvSpPr>
            <p:nvPr/>
          </p:nvSpPr>
          <p:spPr bwMode="auto">
            <a:xfrm>
              <a:off x="5294" y="1610"/>
              <a:ext cx="0" cy="0"/>
            </a:xfrm>
            <a:prstGeom prst="line">
              <a:avLst/>
            </a:prstGeom>
            <a:noFill/>
            <a:ln w="1588">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4" name="Freeform 49"/>
            <p:cNvSpPr>
              <a:spLocks/>
            </p:cNvSpPr>
            <p:nvPr/>
          </p:nvSpPr>
          <p:spPr bwMode="auto">
            <a:xfrm>
              <a:off x="5338" y="1498"/>
              <a:ext cx="440" cy="642"/>
            </a:xfrm>
            <a:custGeom>
              <a:avLst/>
              <a:gdLst>
                <a:gd name="T0" fmla="*/ 758 w 758"/>
                <a:gd name="T1" fmla="*/ 190 h 1104"/>
                <a:gd name="T2" fmla="*/ 756 w 758"/>
                <a:gd name="T3" fmla="*/ 171 h 1104"/>
                <a:gd name="T4" fmla="*/ 751 w 758"/>
                <a:gd name="T5" fmla="*/ 152 h 1104"/>
                <a:gd name="T6" fmla="*/ 741 w 758"/>
                <a:gd name="T7" fmla="*/ 133 h 1104"/>
                <a:gd name="T8" fmla="*/ 729 w 758"/>
                <a:gd name="T9" fmla="*/ 116 h 1104"/>
                <a:gd name="T10" fmla="*/ 713 w 758"/>
                <a:gd name="T11" fmla="*/ 99 h 1104"/>
                <a:gd name="T12" fmla="*/ 694 w 758"/>
                <a:gd name="T13" fmla="*/ 83 h 1104"/>
                <a:gd name="T14" fmla="*/ 648 w 758"/>
                <a:gd name="T15" fmla="*/ 56 h 1104"/>
                <a:gd name="T16" fmla="*/ 591 w 758"/>
                <a:gd name="T17" fmla="*/ 32 h 1104"/>
                <a:gd name="T18" fmla="*/ 527 w 758"/>
                <a:gd name="T19" fmla="*/ 14 h 1104"/>
                <a:gd name="T20" fmla="*/ 456 w 758"/>
                <a:gd name="T21" fmla="*/ 4 h 1104"/>
                <a:gd name="T22" fmla="*/ 379 w 758"/>
                <a:gd name="T23" fmla="*/ 0 h 1104"/>
                <a:gd name="T24" fmla="*/ 340 w 758"/>
                <a:gd name="T25" fmla="*/ 1 h 1104"/>
                <a:gd name="T26" fmla="*/ 267 w 758"/>
                <a:gd name="T27" fmla="*/ 8 h 1104"/>
                <a:gd name="T28" fmla="*/ 198 w 758"/>
                <a:gd name="T29" fmla="*/ 23 h 1104"/>
                <a:gd name="T30" fmla="*/ 138 w 758"/>
                <a:gd name="T31" fmla="*/ 43 h 1104"/>
                <a:gd name="T32" fmla="*/ 87 w 758"/>
                <a:gd name="T33" fmla="*/ 70 h 1104"/>
                <a:gd name="T34" fmla="*/ 55 w 758"/>
                <a:gd name="T35" fmla="*/ 92 h 1104"/>
                <a:gd name="T36" fmla="*/ 38 w 758"/>
                <a:gd name="T37" fmla="*/ 108 h 1104"/>
                <a:gd name="T38" fmla="*/ 24 w 758"/>
                <a:gd name="T39" fmla="*/ 125 h 1104"/>
                <a:gd name="T40" fmla="*/ 12 w 758"/>
                <a:gd name="T41" fmla="*/ 142 h 1104"/>
                <a:gd name="T42" fmla="*/ 5 w 758"/>
                <a:gd name="T43" fmla="*/ 162 h 1104"/>
                <a:gd name="T44" fmla="*/ 0 w 758"/>
                <a:gd name="T45" fmla="*/ 181 h 1104"/>
                <a:gd name="T46" fmla="*/ 0 w 758"/>
                <a:gd name="T47" fmla="*/ 1104 h 1104"/>
                <a:gd name="T48" fmla="*/ 0 w 758"/>
                <a:gd name="T49" fmla="*/ 1095 h 1104"/>
                <a:gd name="T50" fmla="*/ 5 w 758"/>
                <a:gd name="T51" fmla="*/ 1076 h 1104"/>
                <a:gd name="T52" fmla="*/ 12 w 758"/>
                <a:gd name="T53" fmla="*/ 1056 h 1104"/>
                <a:gd name="T54" fmla="*/ 24 w 758"/>
                <a:gd name="T55" fmla="*/ 1038 h 1104"/>
                <a:gd name="T56" fmla="*/ 38 w 758"/>
                <a:gd name="T57" fmla="*/ 1022 h 1104"/>
                <a:gd name="T58" fmla="*/ 55 w 758"/>
                <a:gd name="T59" fmla="*/ 1006 h 1104"/>
                <a:gd name="T60" fmla="*/ 87 w 758"/>
                <a:gd name="T61" fmla="*/ 983 h 1104"/>
                <a:gd name="T62" fmla="*/ 138 w 758"/>
                <a:gd name="T63" fmla="*/ 957 h 1104"/>
                <a:gd name="T64" fmla="*/ 198 w 758"/>
                <a:gd name="T65" fmla="*/ 937 h 1104"/>
                <a:gd name="T66" fmla="*/ 267 w 758"/>
                <a:gd name="T67" fmla="*/ 922 h 1104"/>
                <a:gd name="T68" fmla="*/ 340 w 758"/>
                <a:gd name="T69" fmla="*/ 915 h 1104"/>
                <a:gd name="T70" fmla="*/ 379 w 758"/>
                <a:gd name="T71" fmla="*/ 914 h 1104"/>
                <a:gd name="T72" fmla="*/ 456 w 758"/>
                <a:gd name="T73" fmla="*/ 918 h 1104"/>
                <a:gd name="T74" fmla="*/ 527 w 758"/>
                <a:gd name="T75" fmla="*/ 928 h 1104"/>
                <a:gd name="T76" fmla="*/ 591 w 758"/>
                <a:gd name="T77" fmla="*/ 946 h 1104"/>
                <a:gd name="T78" fmla="*/ 648 w 758"/>
                <a:gd name="T79" fmla="*/ 970 h 1104"/>
                <a:gd name="T80" fmla="*/ 694 w 758"/>
                <a:gd name="T81" fmla="*/ 997 h 1104"/>
                <a:gd name="T82" fmla="*/ 713 w 758"/>
                <a:gd name="T83" fmla="*/ 1013 h 1104"/>
                <a:gd name="T84" fmla="*/ 729 w 758"/>
                <a:gd name="T85" fmla="*/ 1030 h 1104"/>
                <a:gd name="T86" fmla="*/ 741 w 758"/>
                <a:gd name="T87" fmla="*/ 1047 h 1104"/>
                <a:gd name="T88" fmla="*/ 751 w 758"/>
                <a:gd name="T89" fmla="*/ 1066 h 1104"/>
                <a:gd name="T90" fmla="*/ 756 w 758"/>
                <a:gd name="T91" fmla="*/ 1085 h 1104"/>
                <a:gd name="T92" fmla="*/ 758 w 758"/>
                <a:gd name="T93" fmla="*/ 1104 h 1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58" h="1104">
                  <a:moveTo>
                    <a:pt x="758" y="190"/>
                  </a:moveTo>
                  <a:lnTo>
                    <a:pt x="758" y="190"/>
                  </a:lnTo>
                  <a:lnTo>
                    <a:pt x="758" y="181"/>
                  </a:lnTo>
                  <a:lnTo>
                    <a:pt x="756" y="171"/>
                  </a:lnTo>
                  <a:lnTo>
                    <a:pt x="754" y="162"/>
                  </a:lnTo>
                  <a:lnTo>
                    <a:pt x="751" y="152"/>
                  </a:lnTo>
                  <a:lnTo>
                    <a:pt x="746" y="142"/>
                  </a:lnTo>
                  <a:lnTo>
                    <a:pt x="741" y="133"/>
                  </a:lnTo>
                  <a:lnTo>
                    <a:pt x="735" y="125"/>
                  </a:lnTo>
                  <a:lnTo>
                    <a:pt x="729" y="116"/>
                  </a:lnTo>
                  <a:lnTo>
                    <a:pt x="720" y="108"/>
                  </a:lnTo>
                  <a:lnTo>
                    <a:pt x="713" y="99"/>
                  </a:lnTo>
                  <a:lnTo>
                    <a:pt x="703" y="92"/>
                  </a:lnTo>
                  <a:lnTo>
                    <a:pt x="694" y="83"/>
                  </a:lnTo>
                  <a:lnTo>
                    <a:pt x="672" y="70"/>
                  </a:lnTo>
                  <a:lnTo>
                    <a:pt x="648" y="56"/>
                  </a:lnTo>
                  <a:lnTo>
                    <a:pt x="620" y="43"/>
                  </a:lnTo>
                  <a:lnTo>
                    <a:pt x="591" y="32"/>
                  </a:lnTo>
                  <a:lnTo>
                    <a:pt x="560" y="23"/>
                  </a:lnTo>
                  <a:lnTo>
                    <a:pt x="527" y="14"/>
                  </a:lnTo>
                  <a:lnTo>
                    <a:pt x="492" y="8"/>
                  </a:lnTo>
                  <a:lnTo>
                    <a:pt x="456" y="4"/>
                  </a:lnTo>
                  <a:lnTo>
                    <a:pt x="418" y="1"/>
                  </a:lnTo>
                  <a:lnTo>
                    <a:pt x="379" y="0"/>
                  </a:lnTo>
                  <a:lnTo>
                    <a:pt x="379" y="0"/>
                  </a:lnTo>
                  <a:lnTo>
                    <a:pt x="340" y="1"/>
                  </a:lnTo>
                  <a:lnTo>
                    <a:pt x="302" y="4"/>
                  </a:lnTo>
                  <a:lnTo>
                    <a:pt x="267" y="8"/>
                  </a:lnTo>
                  <a:lnTo>
                    <a:pt x="232" y="14"/>
                  </a:lnTo>
                  <a:lnTo>
                    <a:pt x="198" y="23"/>
                  </a:lnTo>
                  <a:lnTo>
                    <a:pt x="168" y="32"/>
                  </a:lnTo>
                  <a:lnTo>
                    <a:pt x="138" y="43"/>
                  </a:lnTo>
                  <a:lnTo>
                    <a:pt x="111" y="56"/>
                  </a:lnTo>
                  <a:lnTo>
                    <a:pt x="87" y="70"/>
                  </a:lnTo>
                  <a:lnTo>
                    <a:pt x="65" y="83"/>
                  </a:lnTo>
                  <a:lnTo>
                    <a:pt x="55" y="92"/>
                  </a:lnTo>
                  <a:lnTo>
                    <a:pt x="46" y="99"/>
                  </a:lnTo>
                  <a:lnTo>
                    <a:pt x="38" y="108"/>
                  </a:lnTo>
                  <a:lnTo>
                    <a:pt x="30" y="116"/>
                  </a:lnTo>
                  <a:lnTo>
                    <a:pt x="24" y="125"/>
                  </a:lnTo>
                  <a:lnTo>
                    <a:pt x="17" y="133"/>
                  </a:lnTo>
                  <a:lnTo>
                    <a:pt x="12" y="142"/>
                  </a:lnTo>
                  <a:lnTo>
                    <a:pt x="8" y="152"/>
                  </a:lnTo>
                  <a:lnTo>
                    <a:pt x="5" y="162"/>
                  </a:lnTo>
                  <a:lnTo>
                    <a:pt x="2" y="171"/>
                  </a:lnTo>
                  <a:lnTo>
                    <a:pt x="0" y="181"/>
                  </a:lnTo>
                  <a:lnTo>
                    <a:pt x="0" y="190"/>
                  </a:lnTo>
                  <a:lnTo>
                    <a:pt x="0" y="1104"/>
                  </a:lnTo>
                  <a:lnTo>
                    <a:pt x="0" y="1104"/>
                  </a:lnTo>
                  <a:lnTo>
                    <a:pt x="0" y="1095"/>
                  </a:lnTo>
                  <a:lnTo>
                    <a:pt x="2" y="1085"/>
                  </a:lnTo>
                  <a:lnTo>
                    <a:pt x="5" y="1076"/>
                  </a:lnTo>
                  <a:lnTo>
                    <a:pt x="8" y="1066"/>
                  </a:lnTo>
                  <a:lnTo>
                    <a:pt x="12" y="1056"/>
                  </a:lnTo>
                  <a:lnTo>
                    <a:pt x="17" y="1047"/>
                  </a:lnTo>
                  <a:lnTo>
                    <a:pt x="24" y="1038"/>
                  </a:lnTo>
                  <a:lnTo>
                    <a:pt x="30" y="1030"/>
                  </a:lnTo>
                  <a:lnTo>
                    <a:pt x="38" y="1022"/>
                  </a:lnTo>
                  <a:lnTo>
                    <a:pt x="46" y="1013"/>
                  </a:lnTo>
                  <a:lnTo>
                    <a:pt x="55" y="1006"/>
                  </a:lnTo>
                  <a:lnTo>
                    <a:pt x="65" y="997"/>
                  </a:lnTo>
                  <a:lnTo>
                    <a:pt x="87" y="983"/>
                  </a:lnTo>
                  <a:lnTo>
                    <a:pt x="111" y="970"/>
                  </a:lnTo>
                  <a:lnTo>
                    <a:pt x="138" y="957"/>
                  </a:lnTo>
                  <a:lnTo>
                    <a:pt x="168" y="946"/>
                  </a:lnTo>
                  <a:lnTo>
                    <a:pt x="198" y="937"/>
                  </a:lnTo>
                  <a:lnTo>
                    <a:pt x="232" y="928"/>
                  </a:lnTo>
                  <a:lnTo>
                    <a:pt x="267" y="922"/>
                  </a:lnTo>
                  <a:lnTo>
                    <a:pt x="302" y="918"/>
                  </a:lnTo>
                  <a:lnTo>
                    <a:pt x="340" y="915"/>
                  </a:lnTo>
                  <a:lnTo>
                    <a:pt x="379" y="914"/>
                  </a:lnTo>
                  <a:lnTo>
                    <a:pt x="379" y="914"/>
                  </a:lnTo>
                  <a:lnTo>
                    <a:pt x="418" y="915"/>
                  </a:lnTo>
                  <a:lnTo>
                    <a:pt x="456" y="918"/>
                  </a:lnTo>
                  <a:lnTo>
                    <a:pt x="492" y="922"/>
                  </a:lnTo>
                  <a:lnTo>
                    <a:pt x="527" y="928"/>
                  </a:lnTo>
                  <a:lnTo>
                    <a:pt x="560" y="937"/>
                  </a:lnTo>
                  <a:lnTo>
                    <a:pt x="591" y="946"/>
                  </a:lnTo>
                  <a:lnTo>
                    <a:pt x="620" y="957"/>
                  </a:lnTo>
                  <a:lnTo>
                    <a:pt x="648" y="970"/>
                  </a:lnTo>
                  <a:lnTo>
                    <a:pt x="672" y="983"/>
                  </a:lnTo>
                  <a:lnTo>
                    <a:pt x="694" y="997"/>
                  </a:lnTo>
                  <a:lnTo>
                    <a:pt x="703" y="1006"/>
                  </a:lnTo>
                  <a:lnTo>
                    <a:pt x="713" y="1013"/>
                  </a:lnTo>
                  <a:lnTo>
                    <a:pt x="720" y="1022"/>
                  </a:lnTo>
                  <a:lnTo>
                    <a:pt x="729" y="1030"/>
                  </a:lnTo>
                  <a:lnTo>
                    <a:pt x="735" y="1038"/>
                  </a:lnTo>
                  <a:lnTo>
                    <a:pt x="741" y="1047"/>
                  </a:lnTo>
                  <a:lnTo>
                    <a:pt x="746" y="1056"/>
                  </a:lnTo>
                  <a:lnTo>
                    <a:pt x="751" y="1066"/>
                  </a:lnTo>
                  <a:lnTo>
                    <a:pt x="754" y="1076"/>
                  </a:lnTo>
                  <a:lnTo>
                    <a:pt x="756" y="1085"/>
                  </a:lnTo>
                  <a:lnTo>
                    <a:pt x="758" y="1095"/>
                  </a:lnTo>
                  <a:lnTo>
                    <a:pt x="758" y="1104"/>
                  </a:lnTo>
                  <a:lnTo>
                    <a:pt x="758" y="190"/>
                  </a:lnTo>
                  <a:close/>
                </a:path>
              </a:pathLst>
            </a:custGeom>
            <a:solidFill>
              <a:schemeClr val="tx2">
                <a:lumMod val="75000"/>
              </a:schemeClr>
            </a:solidFill>
            <a:ln>
              <a:noFill/>
            </a:ln>
            <a:effectLst/>
            <a:extLst>
              <a:ext uri="{91240B29-F687-4F45-9708-019B960494DF}">
                <a14:hiddenLine xmlns:a14="http://schemas.microsoft.com/office/drawing/2010/main" w="8001"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15" name="Freeform 50"/>
            <p:cNvSpPr>
              <a:spLocks/>
            </p:cNvSpPr>
            <p:nvPr/>
          </p:nvSpPr>
          <p:spPr bwMode="auto">
            <a:xfrm>
              <a:off x="5294" y="1610"/>
              <a:ext cx="528" cy="663"/>
            </a:xfrm>
            <a:custGeom>
              <a:avLst/>
              <a:gdLst>
                <a:gd name="T0" fmla="*/ 909 w 909"/>
                <a:gd name="T1" fmla="*/ 0 h 1143"/>
                <a:gd name="T2" fmla="*/ 907 w 909"/>
                <a:gd name="T3" fmla="*/ 23 h 1143"/>
                <a:gd name="T4" fmla="*/ 899 w 909"/>
                <a:gd name="T5" fmla="*/ 47 h 1143"/>
                <a:gd name="T6" fmla="*/ 889 w 909"/>
                <a:gd name="T7" fmla="*/ 68 h 1143"/>
                <a:gd name="T8" fmla="*/ 873 w 909"/>
                <a:gd name="T9" fmla="*/ 89 h 1143"/>
                <a:gd name="T10" fmla="*/ 854 w 909"/>
                <a:gd name="T11" fmla="*/ 109 h 1143"/>
                <a:gd name="T12" fmla="*/ 831 w 909"/>
                <a:gd name="T13" fmla="*/ 128 h 1143"/>
                <a:gd name="T14" fmla="*/ 805 w 909"/>
                <a:gd name="T15" fmla="*/ 145 h 1143"/>
                <a:gd name="T16" fmla="*/ 775 w 909"/>
                <a:gd name="T17" fmla="*/ 162 h 1143"/>
                <a:gd name="T18" fmla="*/ 744 w 909"/>
                <a:gd name="T19" fmla="*/ 177 h 1143"/>
                <a:gd name="T20" fmla="*/ 671 w 909"/>
                <a:gd name="T21" fmla="*/ 201 h 1143"/>
                <a:gd name="T22" fmla="*/ 589 w 909"/>
                <a:gd name="T23" fmla="*/ 218 h 1143"/>
                <a:gd name="T24" fmla="*/ 500 w 909"/>
                <a:gd name="T25" fmla="*/ 228 h 1143"/>
                <a:gd name="T26" fmla="*/ 454 w 909"/>
                <a:gd name="T27" fmla="*/ 229 h 1143"/>
                <a:gd name="T28" fmla="*/ 363 w 909"/>
                <a:gd name="T29" fmla="*/ 224 h 1143"/>
                <a:gd name="T30" fmla="*/ 277 w 909"/>
                <a:gd name="T31" fmla="*/ 211 h 1143"/>
                <a:gd name="T32" fmla="*/ 200 w 909"/>
                <a:gd name="T33" fmla="*/ 189 h 1143"/>
                <a:gd name="T34" fmla="*/ 149 w 909"/>
                <a:gd name="T35" fmla="*/ 169 h 1143"/>
                <a:gd name="T36" fmla="*/ 117 w 909"/>
                <a:gd name="T37" fmla="*/ 153 h 1143"/>
                <a:gd name="T38" fmla="*/ 90 w 909"/>
                <a:gd name="T39" fmla="*/ 137 h 1143"/>
                <a:gd name="T40" fmla="*/ 66 w 909"/>
                <a:gd name="T41" fmla="*/ 119 h 1143"/>
                <a:gd name="T42" fmla="*/ 45 w 909"/>
                <a:gd name="T43" fmla="*/ 100 h 1143"/>
                <a:gd name="T44" fmla="*/ 27 w 909"/>
                <a:gd name="T45" fmla="*/ 78 h 1143"/>
                <a:gd name="T46" fmla="*/ 14 w 909"/>
                <a:gd name="T47" fmla="*/ 57 h 1143"/>
                <a:gd name="T48" fmla="*/ 5 w 909"/>
                <a:gd name="T49" fmla="*/ 35 h 1143"/>
                <a:gd name="T50" fmla="*/ 1 w 909"/>
                <a:gd name="T51" fmla="*/ 12 h 1143"/>
                <a:gd name="T52" fmla="*/ 0 w 909"/>
                <a:gd name="T53" fmla="*/ 914 h 1143"/>
                <a:gd name="T54" fmla="*/ 1 w 909"/>
                <a:gd name="T55" fmla="*/ 926 h 1143"/>
                <a:gd name="T56" fmla="*/ 5 w 909"/>
                <a:gd name="T57" fmla="*/ 949 h 1143"/>
                <a:gd name="T58" fmla="*/ 14 w 909"/>
                <a:gd name="T59" fmla="*/ 971 h 1143"/>
                <a:gd name="T60" fmla="*/ 27 w 909"/>
                <a:gd name="T61" fmla="*/ 992 h 1143"/>
                <a:gd name="T62" fmla="*/ 45 w 909"/>
                <a:gd name="T63" fmla="*/ 1014 h 1143"/>
                <a:gd name="T64" fmla="*/ 66 w 909"/>
                <a:gd name="T65" fmla="*/ 1033 h 1143"/>
                <a:gd name="T66" fmla="*/ 90 w 909"/>
                <a:gd name="T67" fmla="*/ 1051 h 1143"/>
                <a:gd name="T68" fmla="*/ 117 w 909"/>
                <a:gd name="T69" fmla="*/ 1067 h 1143"/>
                <a:gd name="T70" fmla="*/ 149 w 909"/>
                <a:gd name="T71" fmla="*/ 1083 h 1143"/>
                <a:gd name="T72" fmla="*/ 200 w 909"/>
                <a:gd name="T73" fmla="*/ 1103 h 1143"/>
                <a:gd name="T74" fmla="*/ 277 w 909"/>
                <a:gd name="T75" fmla="*/ 1125 h 1143"/>
                <a:gd name="T76" fmla="*/ 363 w 909"/>
                <a:gd name="T77" fmla="*/ 1138 h 1143"/>
                <a:gd name="T78" fmla="*/ 454 w 909"/>
                <a:gd name="T79" fmla="*/ 1143 h 1143"/>
                <a:gd name="T80" fmla="*/ 500 w 909"/>
                <a:gd name="T81" fmla="*/ 1141 h 1143"/>
                <a:gd name="T82" fmla="*/ 589 w 909"/>
                <a:gd name="T83" fmla="*/ 1132 h 1143"/>
                <a:gd name="T84" fmla="*/ 671 w 909"/>
                <a:gd name="T85" fmla="*/ 1115 h 1143"/>
                <a:gd name="T86" fmla="*/ 744 w 909"/>
                <a:gd name="T87" fmla="*/ 1091 h 1143"/>
                <a:gd name="T88" fmla="*/ 775 w 909"/>
                <a:gd name="T89" fmla="*/ 1076 h 1143"/>
                <a:gd name="T90" fmla="*/ 805 w 909"/>
                <a:gd name="T91" fmla="*/ 1059 h 1143"/>
                <a:gd name="T92" fmla="*/ 831 w 909"/>
                <a:gd name="T93" fmla="*/ 1042 h 1143"/>
                <a:gd name="T94" fmla="*/ 854 w 909"/>
                <a:gd name="T95" fmla="*/ 1023 h 1143"/>
                <a:gd name="T96" fmla="*/ 873 w 909"/>
                <a:gd name="T97" fmla="*/ 1003 h 1143"/>
                <a:gd name="T98" fmla="*/ 889 w 909"/>
                <a:gd name="T99" fmla="*/ 982 h 1143"/>
                <a:gd name="T100" fmla="*/ 899 w 909"/>
                <a:gd name="T101" fmla="*/ 961 h 1143"/>
                <a:gd name="T102" fmla="*/ 907 w 909"/>
                <a:gd name="T103" fmla="*/ 937 h 1143"/>
                <a:gd name="T104" fmla="*/ 909 w 909"/>
                <a:gd name="T105" fmla="*/ 914 h 1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909" h="1143">
                  <a:moveTo>
                    <a:pt x="909" y="0"/>
                  </a:moveTo>
                  <a:lnTo>
                    <a:pt x="909" y="0"/>
                  </a:lnTo>
                  <a:lnTo>
                    <a:pt x="908" y="12"/>
                  </a:lnTo>
                  <a:lnTo>
                    <a:pt x="907" y="23"/>
                  </a:lnTo>
                  <a:lnTo>
                    <a:pt x="903" y="35"/>
                  </a:lnTo>
                  <a:lnTo>
                    <a:pt x="899" y="47"/>
                  </a:lnTo>
                  <a:lnTo>
                    <a:pt x="894" y="57"/>
                  </a:lnTo>
                  <a:lnTo>
                    <a:pt x="889" y="68"/>
                  </a:lnTo>
                  <a:lnTo>
                    <a:pt x="881" y="78"/>
                  </a:lnTo>
                  <a:lnTo>
                    <a:pt x="873" y="89"/>
                  </a:lnTo>
                  <a:lnTo>
                    <a:pt x="864" y="100"/>
                  </a:lnTo>
                  <a:lnTo>
                    <a:pt x="854" y="109"/>
                  </a:lnTo>
                  <a:lnTo>
                    <a:pt x="842" y="119"/>
                  </a:lnTo>
                  <a:lnTo>
                    <a:pt x="831" y="128"/>
                  </a:lnTo>
                  <a:lnTo>
                    <a:pt x="818" y="137"/>
                  </a:lnTo>
                  <a:lnTo>
                    <a:pt x="805" y="145"/>
                  </a:lnTo>
                  <a:lnTo>
                    <a:pt x="791" y="153"/>
                  </a:lnTo>
                  <a:lnTo>
                    <a:pt x="775" y="162"/>
                  </a:lnTo>
                  <a:lnTo>
                    <a:pt x="759" y="169"/>
                  </a:lnTo>
                  <a:lnTo>
                    <a:pt x="744" y="177"/>
                  </a:lnTo>
                  <a:lnTo>
                    <a:pt x="709" y="189"/>
                  </a:lnTo>
                  <a:lnTo>
                    <a:pt x="671" y="201"/>
                  </a:lnTo>
                  <a:lnTo>
                    <a:pt x="631" y="211"/>
                  </a:lnTo>
                  <a:lnTo>
                    <a:pt x="589" y="218"/>
                  </a:lnTo>
                  <a:lnTo>
                    <a:pt x="546" y="224"/>
                  </a:lnTo>
                  <a:lnTo>
                    <a:pt x="500" y="228"/>
                  </a:lnTo>
                  <a:lnTo>
                    <a:pt x="454" y="229"/>
                  </a:lnTo>
                  <a:lnTo>
                    <a:pt x="454" y="229"/>
                  </a:lnTo>
                  <a:lnTo>
                    <a:pt x="408" y="228"/>
                  </a:lnTo>
                  <a:lnTo>
                    <a:pt x="363" y="224"/>
                  </a:lnTo>
                  <a:lnTo>
                    <a:pt x="319" y="218"/>
                  </a:lnTo>
                  <a:lnTo>
                    <a:pt x="277" y="211"/>
                  </a:lnTo>
                  <a:lnTo>
                    <a:pt x="237" y="201"/>
                  </a:lnTo>
                  <a:lnTo>
                    <a:pt x="200" y="189"/>
                  </a:lnTo>
                  <a:lnTo>
                    <a:pt x="165" y="177"/>
                  </a:lnTo>
                  <a:lnTo>
                    <a:pt x="149" y="169"/>
                  </a:lnTo>
                  <a:lnTo>
                    <a:pt x="133" y="162"/>
                  </a:lnTo>
                  <a:lnTo>
                    <a:pt x="117" y="153"/>
                  </a:lnTo>
                  <a:lnTo>
                    <a:pt x="104" y="145"/>
                  </a:lnTo>
                  <a:lnTo>
                    <a:pt x="90" y="137"/>
                  </a:lnTo>
                  <a:lnTo>
                    <a:pt x="77" y="128"/>
                  </a:lnTo>
                  <a:lnTo>
                    <a:pt x="66" y="119"/>
                  </a:lnTo>
                  <a:lnTo>
                    <a:pt x="54" y="109"/>
                  </a:lnTo>
                  <a:lnTo>
                    <a:pt x="45" y="100"/>
                  </a:lnTo>
                  <a:lnTo>
                    <a:pt x="35" y="89"/>
                  </a:lnTo>
                  <a:lnTo>
                    <a:pt x="27" y="78"/>
                  </a:lnTo>
                  <a:lnTo>
                    <a:pt x="20" y="68"/>
                  </a:lnTo>
                  <a:lnTo>
                    <a:pt x="14" y="57"/>
                  </a:lnTo>
                  <a:lnTo>
                    <a:pt x="9" y="47"/>
                  </a:lnTo>
                  <a:lnTo>
                    <a:pt x="5" y="35"/>
                  </a:lnTo>
                  <a:lnTo>
                    <a:pt x="2" y="23"/>
                  </a:lnTo>
                  <a:lnTo>
                    <a:pt x="1" y="12"/>
                  </a:lnTo>
                  <a:lnTo>
                    <a:pt x="0" y="0"/>
                  </a:lnTo>
                  <a:lnTo>
                    <a:pt x="0" y="914"/>
                  </a:lnTo>
                  <a:lnTo>
                    <a:pt x="0" y="914"/>
                  </a:lnTo>
                  <a:lnTo>
                    <a:pt x="1" y="926"/>
                  </a:lnTo>
                  <a:lnTo>
                    <a:pt x="2" y="937"/>
                  </a:lnTo>
                  <a:lnTo>
                    <a:pt x="5" y="949"/>
                  </a:lnTo>
                  <a:lnTo>
                    <a:pt x="9" y="961"/>
                  </a:lnTo>
                  <a:lnTo>
                    <a:pt x="14" y="971"/>
                  </a:lnTo>
                  <a:lnTo>
                    <a:pt x="20" y="982"/>
                  </a:lnTo>
                  <a:lnTo>
                    <a:pt x="27" y="992"/>
                  </a:lnTo>
                  <a:lnTo>
                    <a:pt x="35" y="1003"/>
                  </a:lnTo>
                  <a:lnTo>
                    <a:pt x="45" y="1014"/>
                  </a:lnTo>
                  <a:lnTo>
                    <a:pt x="54" y="1023"/>
                  </a:lnTo>
                  <a:lnTo>
                    <a:pt x="66" y="1033"/>
                  </a:lnTo>
                  <a:lnTo>
                    <a:pt x="77" y="1042"/>
                  </a:lnTo>
                  <a:lnTo>
                    <a:pt x="90" y="1051"/>
                  </a:lnTo>
                  <a:lnTo>
                    <a:pt x="104" y="1059"/>
                  </a:lnTo>
                  <a:lnTo>
                    <a:pt x="117" y="1067"/>
                  </a:lnTo>
                  <a:lnTo>
                    <a:pt x="133" y="1076"/>
                  </a:lnTo>
                  <a:lnTo>
                    <a:pt x="149" y="1083"/>
                  </a:lnTo>
                  <a:lnTo>
                    <a:pt x="165" y="1091"/>
                  </a:lnTo>
                  <a:lnTo>
                    <a:pt x="200" y="1103"/>
                  </a:lnTo>
                  <a:lnTo>
                    <a:pt x="237" y="1115"/>
                  </a:lnTo>
                  <a:lnTo>
                    <a:pt x="277" y="1125"/>
                  </a:lnTo>
                  <a:lnTo>
                    <a:pt x="319" y="1132"/>
                  </a:lnTo>
                  <a:lnTo>
                    <a:pt x="363" y="1138"/>
                  </a:lnTo>
                  <a:lnTo>
                    <a:pt x="408" y="1141"/>
                  </a:lnTo>
                  <a:lnTo>
                    <a:pt x="454" y="1143"/>
                  </a:lnTo>
                  <a:lnTo>
                    <a:pt x="454" y="1143"/>
                  </a:lnTo>
                  <a:lnTo>
                    <a:pt x="500" y="1141"/>
                  </a:lnTo>
                  <a:lnTo>
                    <a:pt x="546" y="1138"/>
                  </a:lnTo>
                  <a:lnTo>
                    <a:pt x="589" y="1132"/>
                  </a:lnTo>
                  <a:lnTo>
                    <a:pt x="631" y="1125"/>
                  </a:lnTo>
                  <a:lnTo>
                    <a:pt x="671" y="1115"/>
                  </a:lnTo>
                  <a:lnTo>
                    <a:pt x="709" y="1103"/>
                  </a:lnTo>
                  <a:lnTo>
                    <a:pt x="744" y="1091"/>
                  </a:lnTo>
                  <a:lnTo>
                    <a:pt x="759" y="1083"/>
                  </a:lnTo>
                  <a:lnTo>
                    <a:pt x="775" y="1076"/>
                  </a:lnTo>
                  <a:lnTo>
                    <a:pt x="791" y="1067"/>
                  </a:lnTo>
                  <a:lnTo>
                    <a:pt x="805" y="1059"/>
                  </a:lnTo>
                  <a:lnTo>
                    <a:pt x="818" y="1051"/>
                  </a:lnTo>
                  <a:lnTo>
                    <a:pt x="831" y="1042"/>
                  </a:lnTo>
                  <a:lnTo>
                    <a:pt x="842" y="1033"/>
                  </a:lnTo>
                  <a:lnTo>
                    <a:pt x="854" y="1023"/>
                  </a:lnTo>
                  <a:lnTo>
                    <a:pt x="864" y="1014"/>
                  </a:lnTo>
                  <a:lnTo>
                    <a:pt x="873" y="1003"/>
                  </a:lnTo>
                  <a:lnTo>
                    <a:pt x="881" y="992"/>
                  </a:lnTo>
                  <a:lnTo>
                    <a:pt x="889" y="982"/>
                  </a:lnTo>
                  <a:lnTo>
                    <a:pt x="894" y="971"/>
                  </a:lnTo>
                  <a:lnTo>
                    <a:pt x="899" y="961"/>
                  </a:lnTo>
                  <a:lnTo>
                    <a:pt x="903" y="949"/>
                  </a:lnTo>
                  <a:lnTo>
                    <a:pt x="907" y="937"/>
                  </a:lnTo>
                  <a:lnTo>
                    <a:pt x="908" y="926"/>
                  </a:lnTo>
                  <a:lnTo>
                    <a:pt x="909" y="914"/>
                  </a:lnTo>
                  <a:lnTo>
                    <a:pt x="909" y="0"/>
                  </a:lnTo>
                  <a:close/>
                </a:path>
              </a:pathLst>
            </a:custGeom>
            <a:gradFill rotWithShape="1">
              <a:gsLst>
                <a:gs pos="0">
                  <a:schemeClr val="tx2">
                    <a:lumMod val="60000"/>
                    <a:lumOff val="40000"/>
                  </a:schemeClr>
                </a:gs>
                <a:gs pos="50000">
                  <a:schemeClr val="tx1">
                    <a:lumMod val="85000"/>
                  </a:schemeClr>
                </a:gs>
                <a:gs pos="100000">
                  <a:schemeClr val="tx2">
                    <a:lumMod val="60000"/>
                    <a:lumOff val="40000"/>
                  </a:schemeClr>
                </a:gs>
              </a:gsLst>
              <a:lin ang="0" scaled="1"/>
            </a:gra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16" name="Freeform 51"/>
            <p:cNvSpPr>
              <a:spLocks noEditPoints="1"/>
            </p:cNvSpPr>
            <p:nvPr/>
          </p:nvSpPr>
          <p:spPr bwMode="auto">
            <a:xfrm>
              <a:off x="5294" y="1478"/>
              <a:ext cx="528" cy="265"/>
            </a:xfrm>
            <a:custGeom>
              <a:avLst/>
              <a:gdLst>
                <a:gd name="T0" fmla="*/ 363 w 909"/>
                <a:gd name="T1" fmla="*/ 4 h 457"/>
                <a:gd name="T2" fmla="*/ 200 w 909"/>
                <a:gd name="T3" fmla="*/ 39 h 457"/>
                <a:gd name="T4" fmla="*/ 117 w 909"/>
                <a:gd name="T5" fmla="*/ 75 h 457"/>
                <a:gd name="T6" fmla="*/ 66 w 909"/>
                <a:gd name="T7" fmla="*/ 110 h 457"/>
                <a:gd name="T8" fmla="*/ 27 w 909"/>
                <a:gd name="T9" fmla="*/ 150 h 457"/>
                <a:gd name="T10" fmla="*/ 5 w 909"/>
                <a:gd name="T11" fmla="*/ 193 h 457"/>
                <a:gd name="T12" fmla="*/ 0 w 909"/>
                <a:gd name="T13" fmla="*/ 228 h 457"/>
                <a:gd name="T14" fmla="*/ 9 w 909"/>
                <a:gd name="T15" fmla="*/ 275 h 457"/>
                <a:gd name="T16" fmla="*/ 35 w 909"/>
                <a:gd name="T17" fmla="*/ 317 h 457"/>
                <a:gd name="T18" fmla="*/ 77 w 909"/>
                <a:gd name="T19" fmla="*/ 356 h 457"/>
                <a:gd name="T20" fmla="*/ 133 w 909"/>
                <a:gd name="T21" fmla="*/ 390 h 457"/>
                <a:gd name="T22" fmla="*/ 237 w 909"/>
                <a:gd name="T23" fmla="*/ 429 h 457"/>
                <a:gd name="T24" fmla="*/ 408 w 909"/>
                <a:gd name="T25" fmla="*/ 456 h 457"/>
                <a:gd name="T26" fmla="*/ 546 w 909"/>
                <a:gd name="T27" fmla="*/ 452 h 457"/>
                <a:gd name="T28" fmla="*/ 709 w 909"/>
                <a:gd name="T29" fmla="*/ 417 h 457"/>
                <a:gd name="T30" fmla="*/ 791 w 909"/>
                <a:gd name="T31" fmla="*/ 381 h 457"/>
                <a:gd name="T32" fmla="*/ 842 w 909"/>
                <a:gd name="T33" fmla="*/ 347 h 457"/>
                <a:gd name="T34" fmla="*/ 881 w 909"/>
                <a:gd name="T35" fmla="*/ 306 h 457"/>
                <a:gd name="T36" fmla="*/ 903 w 909"/>
                <a:gd name="T37" fmla="*/ 263 h 457"/>
                <a:gd name="T38" fmla="*/ 909 w 909"/>
                <a:gd name="T39" fmla="*/ 228 h 457"/>
                <a:gd name="T40" fmla="*/ 899 w 909"/>
                <a:gd name="T41" fmla="*/ 182 h 457"/>
                <a:gd name="T42" fmla="*/ 873 w 909"/>
                <a:gd name="T43" fmla="*/ 139 h 457"/>
                <a:gd name="T44" fmla="*/ 831 w 909"/>
                <a:gd name="T45" fmla="*/ 100 h 457"/>
                <a:gd name="T46" fmla="*/ 775 w 909"/>
                <a:gd name="T47" fmla="*/ 66 h 457"/>
                <a:gd name="T48" fmla="*/ 671 w 909"/>
                <a:gd name="T49" fmla="*/ 27 h 457"/>
                <a:gd name="T50" fmla="*/ 500 w 909"/>
                <a:gd name="T51" fmla="*/ 1 h 457"/>
                <a:gd name="T52" fmla="*/ 454 w 909"/>
                <a:gd name="T53" fmla="*/ 419 h 457"/>
                <a:gd name="T54" fmla="*/ 307 w 909"/>
                <a:gd name="T55" fmla="*/ 404 h 457"/>
                <a:gd name="T56" fmla="*/ 186 w 909"/>
                <a:gd name="T57" fmla="*/ 362 h 457"/>
                <a:gd name="T58" fmla="*/ 121 w 909"/>
                <a:gd name="T59" fmla="*/ 319 h 457"/>
                <a:gd name="T60" fmla="*/ 92 w 909"/>
                <a:gd name="T61" fmla="*/ 285 h 457"/>
                <a:gd name="T62" fmla="*/ 77 w 909"/>
                <a:gd name="T63" fmla="*/ 247 h 457"/>
                <a:gd name="T64" fmla="*/ 75 w 909"/>
                <a:gd name="T65" fmla="*/ 219 h 457"/>
                <a:gd name="T66" fmla="*/ 87 w 909"/>
                <a:gd name="T67" fmla="*/ 180 h 457"/>
                <a:gd name="T68" fmla="*/ 113 w 909"/>
                <a:gd name="T69" fmla="*/ 146 h 457"/>
                <a:gd name="T70" fmla="*/ 162 w 909"/>
                <a:gd name="T71" fmla="*/ 108 h 457"/>
                <a:gd name="T72" fmla="*/ 273 w 909"/>
                <a:gd name="T73" fmla="*/ 61 h 457"/>
                <a:gd name="T74" fmla="*/ 415 w 909"/>
                <a:gd name="T75" fmla="*/ 39 h 457"/>
                <a:gd name="T76" fmla="*/ 531 w 909"/>
                <a:gd name="T77" fmla="*/ 42 h 457"/>
                <a:gd name="T78" fmla="*/ 666 w 909"/>
                <a:gd name="T79" fmla="*/ 70 h 457"/>
                <a:gd name="T80" fmla="*/ 769 w 909"/>
                <a:gd name="T81" fmla="*/ 121 h 457"/>
                <a:gd name="T82" fmla="*/ 804 w 909"/>
                <a:gd name="T83" fmla="*/ 154 h 457"/>
                <a:gd name="T84" fmla="*/ 826 w 909"/>
                <a:gd name="T85" fmla="*/ 190 h 457"/>
                <a:gd name="T86" fmla="*/ 833 w 909"/>
                <a:gd name="T87" fmla="*/ 228 h 457"/>
                <a:gd name="T88" fmla="*/ 829 w 909"/>
                <a:gd name="T89" fmla="*/ 257 h 457"/>
                <a:gd name="T90" fmla="*/ 810 w 909"/>
                <a:gd name="T91" fmla="*/ 294 h 457"/>
                <a:gd name="T92" fmla="*/ 778 w 909"/>
                <a:gd name="T93" fmla="*/ 326 h 457"/>
                <a:gd name="T94" fmla="*/ 695 w 909"/>
                <a:gd name="T95" fmla="*/ 375 h 457"/>
                <a:gd name="T96" fmla="*/ 567 w 909"/>
                <a:gd name="T97" fmla="*/ 410 h 457"/>
                <a:gd name="T98" fmla="*/ 454 w 909"/>
                <a:gd name="T99" fmla="*/ 419 h 4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909" h="457">
                  <a:moveTo>
                    <a:pt x="454" y="0"/>
                  </a:moveTo>
                  <a:lnTo>
                    <a:pt x="454" y="0"/>
                  </a:lnTo>
                  <a:lnTo>
                    <a:pt x="408" y="1"/>
                  </a:lnTo>
                  <a:lnTo>
                    <a:pt x="363" y="4"/>
                  </a:lnTo>
                  <a:lnTo>
                    <a:pt x="319" y="10"/>
                  </a:lnTo>
                  <a:lnTo>
                    <a:pt x="277" y="18"/>
                  </a:lnTo>
                  <a:lnTo>
                    <a:pt x="237" y="27"/>
                  </a:lnTo>
                  <a:lnTo>
                    <a:pt x="200" y="39"/>
                  </a:lnTo>
                  <a:lnTo>
                    <a:pt x="165" y="51"/>
                  </a:lnTo>
                  <a:lnTo>
                    <a:pt x="149" y="59"/>
                  </a:lnTo>
                  <a:lnTo>
                    <a:pt x="133" y="66"/>
                  </a:lnTo>
                  <a:lnTo>
                    <a:pt x="117" y="75"/>
                  </a:lnTo>
                  <a:lnTo>
                    <a:pt x="104" y="83"/>
                  </a:lnTo>
                  <a:lnTo>
                    <a:pt x="90" y="92"/>
                  </a:lnTo>
                  <a:lnTo>
                    <a:pt x="77" y="100"/>
                  </a:lnTo>
                  <a:lnTo>
                    <a:pt x="66" y="110"/>
                  </a:lnTo>
                  <a:lnTo>
                    <a:pt x="54" y="119"/>
                  </a:lnTo>
                  <a:lnTo>
                    <a:pt x="45" y="129"/>
                  </a:lnTo>
                  <a:lnTo>
                    <a:pt x="35" y="139"/>
                  </a:lnTo>
                  <a:lnTo>
                    <a:pt x="27" y="150"/>
                  </a:lnTo>
                  <a:lnTo>
                    <a:pt x="20" y="160"/>
                  </a:lnTo>
                  <a:lnTo>
                    <a:pt x="14" y="171"/>
                  </a:lnTo>
                  <a:lnTo>
                    <a:pt x="9" y="182"/>
                  </a:lnTo>
                  <a:lnTo>
                    <a:pt x="5" y="193"/>
                  </a:lnTo>
                  <a:lnTo>
                    <a:pt x="2" y="205"/>
                  </a:lnTo>
                  <a:lnTo>
                    <a:pt x="1" y="216"/>
                  </a:lnTo>
                  <a:lnTo>
                    <a:pt x="0" y="228"/>
                  </a:lnTo>
                  <a:lnTo>
                    <a:pt x="0" y="228"/>
                  </a:lnTo>
                  <a:lnTo>
                    <a:pt x="1" y="240"/>
                  </a:lnTo>
                  <a:lnTo>
                    <a:pt x="2" y="251"/>
                  </a:lnTo>
                  <a:lnTo>
                    <a:pt x="5" y="263"/>
                  </a:lnTo>
                  <a:lnTo>
                    <a:pt x="9" y="275"/>
                  </a:lnTo>
                  <a:lnTo>
                    <a:pt x="14" y="285"/>
                  </a:lnTo>
                  <a:lnTo>
                    <a:pt x="20" y="296"/>
                  </a:lnTo>
                  <a:lnTo>
                    <a:pt x="27" y="306"/>
                  </a:lnTo>
                  <a:lnTo>
                    <a:pt x="35" y="317"/>
                  </a:lnTo>
                  <a:lnTo>
                    <a:pt x="45" y="328"/>
                  </a:lnTo>
                  <a:lnTo>
                    <a:pt x="54" y="337"/>
                  </a:lnTo>
                  <a:lnTo>
                    <a:pt x="66" y="347"/>
                  </a:lnTo>
                  <a:lnTo>
                    <a:pt x="77" y="356"/>
                  </a:lnTo>
                  <a:lnTo>
                    <a:pt x="90" y="365"/>
                  </a:lnTo>
                  <a:lnTo>
                    <a:pt x="104" y="373"/>
                  </a:lnTo>
                  <a:lnTo>
                    <a:pt x="117" y="381"/>
                  </a:lnTo>
                  <a:lnTo>
                    <a:pt x="133" y="390"/>
                  </a:lnTo>
                  <a:lnTo>
                    <a:pt x="149" y="397"/>
                  </a:lnTo>
                  <a:lnTo>
                    <a:pt x="165" y="405"/>
                  </a:lnTo>
                  <a:lnTo>
                    <a:pt x="200" y="417"/>
                  </a:lnTo>
                  <a:lnTo>
                    <a:pt x="237" y="429"/>
                  </a:lnTo>
                  <a:lnTo>
                    <a:pt x="277" y="439"/>
                  </a:lnTo>
                  <a:lnTo>
                    <a:pt x="319" y="446"/>
                  </a:lnTo>
                  <a:lnTo>
                    <a:pt x="363" y="452"/>
                  </a:lnTo>
                  <a:lnTo>
                    <a:pt x="408" y="456"/>
                  </a:lnTo>
                  <a:lnTo>
                    <a:pt x="454" y="457"/>
                  </a:lnTo>
                  <a:lnTo>
                    <a:pt x="454" y="457"/>
                  </a:lnTo>
                  <a:lnTo>
                    <a:pt x="500" y="456"/>
                  </a:lnTo>
                  <a:lnTo>
                    <a:pt x="546" y="452"/>
                  </a:lnTo>
                  <a:lnTo>
                    <a:pt x="589" y="446"/>
                  </a:lnTo>
                  <a:lnTo>
                    <a:pt x="631" y="439"/>
                  </a:lnTo>
                  <a:lnTo>
                    <a:pt x="671" y="429"/>
                  </a:lnTo>
                  <a:lnTo>
                    <a:pt x="709" y="417"/>
                  </a:lnTo>
                  <a:lnTo>
                    <a:pt x="744" y="405"/>
                  </a:lnTo>
                  <a:lnTo>
                    <a:pt x="759" y="397"/>
                  </a:lnTo>
                  <a:lnTo>
                    <a:pt x="775" y="390"/>
                  </a:lnTo>
                  <a:lnTo>
                    <a:pt x="791" y="381"/>
                  </a:lnTo>
                  <a:lnTo>
                    <a:pt x="805" y="373"/>
                  </a:lnTo>
                  <a:lnTo>
                    <a:pt x="818" y="365"/>
                  </a:lnTo>
                  <a:lnTo>
                    <a:pt x="831" y="356"/>
                  </a:lnTo>
                  <a:lnTo>
                    <a:pt x="842" y="347"/>
                  </a:lnTo>
                  <a:lnTo>
                    <a:pt x="854" y="337"/>
                  </a:lnTo>
                  <a:lnTo>
                    <a:pt x="864" y="328"/>
                  </a:lnTo>
                  <a:lnTo>
                    <a:pt x="873" y="317"/>
                  </a:lnTo>
                  <a:lnTo>
                    <a:pt x="881" y="306"/>
                  </a:lnTo>
                  <a:lnTo>
                    <a:pt x="889" y="296"/>
                  </a:lnTo>
                  <a:lnTo>
                    <a:pt x="894" y="285"/>
                  </a:lnTo>
                  <a:lnTo>
                    <a:pt x="899" y="275"/>
                  </a:lnTo>
                  <a:lnTo>
                    <a:pt x="903" y="263"/>
                  </a:lnTo>
                  <a:lnTo>
                    <a:pt x="907" y="251"/>
                  </a:lnTo>
                  <a:lnTo>
                    <a:pt x="908" y="240"/>
                  </a:lnTo>
                  <a:lnTo>
                    <a:pt x="909" y="228"/>
                  </a:lnTo>
                  <a:lnTo>
                    <a:pt x="909" y="228"/>
                  </a:lnTo>
                  <a:lnTo>
                    <a:pt x="908" y="216"/>
                  </a:lnTo>
                  <a:lnTo>
                    <a:pt x="907" y="205"/>
                  </a:lnTo>
                  <a:lnTo>
                    <a:pt x="903" y="193"/>
                  </a:lnTo>
                  <a:lnTo>
                    <a:pt x="899" y="182"/>
                  </a:lnTo>
                  <a:lnTo>
                    <a:pt x="894" y="171"/>
                  </a:lnTo>
                  <a:lnTo>
                    <a:pt x="889" y="160"/>
                  </a:lnTo>
                  <a:lnTo>
                    <a:pt x="881" y="150"/>
                  </a:lnTo>
                  <a:lnTo>
                    <a:pt x="873" y="139"/>
                  </a:lnTo>
                  <a:lnTo>
                    <a:pt x="864" y="129"/>
                  </a:lnTo>
                  <a:lnTo>
                    <a:pt x="854" y="119"/>
                  </a:lnTo>
                  <a:lnTo>
                    <a:pt x="842" y="110"/>
                  </a:lnTo>
                  <a:lnTo>
                    <a:pt x="831" y="100"/>
                  </a:lnTo>
                  <a:lnTo>
                    <a:pt x="818" y="92"/>
                  </a:lnTo>
                  <a:lnTo>
                    <a:pt x="805" y="83"/>
                  </a:lnTo>
                  <a:lnTo>
                    <a:pt x="791" y="75"/>
                  </a:lnTo>
                  <a:lnTo>
                    <a:pt x="775" y="66"/>
                  </a:lnTo>
                  <a:lnTo>
                    <a:pt x="759" y="59"/>
                  </a:lnTo>
                  <a:lnTo>
                    <a:pt x="744" y="51"/>
                  </a:lnTo>
                  <a:lnTo>
                    <a:pt x="709" y="39"/>
                  </a:lnTo>
                  <a:lnTo>
                    <a:pt x="671" y="27"/>
                  </a:lnTo>
                  <a:lnTo>
                    <a:pt x="631" y="18"/>
                  </a:lnTo>
                  <a:lnTo>
                    <a:pt x="589" y="10"/>
                  </a:lnTo>
                  <a:lnTo>
                    <a:pt x="546" y="4"/>
                  </a:lnTo>
                  <a:lnTo>
                    <a:pt x="500" y="1"/>
                  </a:lnTo>
                  <a:lnTo>
                    <a:pt x="454" y="0"/>
                  </a:lnTo>
                  <a:lnTo>
                    <a:pt x="454" y="0"/>
                  </a:lnTo>
                  <a:close/>
                  <a:moveTo>
                    <a:pt x="454" y="419"/>
                  </a:moveTo>
                  <a:lnTo>
                    <a:pt x="454" y="419"/>
                  </a:lnTo>
                  <a:lnTo>
                    <a:pt x="415" y="417"/>
                  </a:lnTo>
                  <a:lnTo>
                    <a:pt x="377" y="414"/>
                  </a:lnTo>
                  <a:lnTo>
                    <a:pt x="342" y="410"/>
                  </a:lnTo>
                  <a:lnTo>
                    <a:pt x="307" y="404"/>
                  </a:lnTo>
                  <a:lnTo>
                    <a:pt x="273" y="395"/>
                  </a:lnTo>
                  <a:lnTo>
                    <a:pt x="243" y="386"/>
                  </a:lnTo>
                  <a:lnTo>
                    <a:pt x="213" y="375"/>
                  </a:lnTo>
                  <a:lnTo>
                    <a:pt x="186" y="362"/>
                  </a:lnTo>
                  <a:lnTo>
                    <a:pt x="162" y="349"/>
                  </a:lnTo>
                  <a:lnTo>
                    <a:pt x="140" y="335"/>
                  </a:lnTo>
                  <a:lnTo>
                    <a:pt x="130" y="326"/>
                  </a:lnTo>
                  <a:lnTo>
                    <a:pt x="121" y="319"/>
                  </a:lnTo>
                  <a:lnTo>
                    <a:pt x="113" y="311"/>
                  </a:lnTo>
                  <a:lnTo>
                    <a:pt x="105" y="302"/>
                  </a:lnTo>
                  <a:lnTo>
                    <a:pt x="99" y="294"/>
                  </a:lnTo>
                  <a:lnTo>
                    <a:pt x="92" y="285"/>
                  </a:lnTo>
                  <a:lnTo>
                    <a:pt x="87" y="276"/>
                  </a:lnTo>
                  <a:lnTo>
                    <a:pt x="83" y="266"/>
                  </a:lnTo>
                  <a:lnTo>
                    <a:pt x="80" y="257"/>
                  </a:lnTo>
                  <a:lnTo>
                    <a:pt x="77" y="247"/>
                  </a:lnTo>
                  <a:lnTo>
                    <a:pt x="75" y="238"/>
                  </a:lnTo>
                  <a:lnTo>
                    <a:pt x="75" y="228"/>
                  </a:lnTo>
                  <a:lnTo>
                    <a:pt x="75" y="228"/>
                  </a:lnTo>
                  <a:lnTo>
                    <a:pt x="75" y="219"/>
                  </a:lnTo>
                  <a:lnTo>
                    <a:pt x="77" y="209"/>
                  </a:lnTo>
                  <a:lnTo>
                    <a:pt x="80" y="200"/>
                  </a:lnTo>
                  <a:lnTo>
                    <a:pt x="83" y="190"/>
                  </a:lnTo>
                  <a:lnTo>
                    <a:pt x="87" y="180"/>
                  </a:lnTo>
                  <a:lnTo>
                    <a:pt x="92" y="171"/>
                  </a:lnTo>
                  <a:lnTo>
                    <a:pt x="99" y="163"/>
                  </a:lnTo>
                  <a:lnTo>
                    <a:pt x="105" y="154"/>
                  </a:lnTo>
                  <a:lnTo>
                    <a:pt x="113" y="146"/>
                  </a:lnTo>
                  <a:lnTo>
                    <a:pt x="121" y="137"/>
                  </a:lnTo>
                  <a:lnTo>
                    <a:pt x="130" y="130"/>
                  </a:lnTo>
                  <a:lnTo>
                    <a:pt x="140" y="121"/>
                  </a:lnTo>
                  <a:lnTo>
                    <a:pt x="162" y="108"/>
                  </a:lnTo>
                  <a:lnTo>
                    <a:pt x="186" y="94"/>
                  </a:lnTo>
                  <a:lnTo>
                    <a:pt x="213" y="81"/>
                  </a:lnTo>
                  <a:lnTo>
                    <a:pt x="243" y="70"/>
                  </a:lnTo>
                  <a:lnTo>
                    <a:pt x="273" y="61"/>
                  </a:lnTo>
                  <a:lnTo>
                    <a:pt x="307" y="52"/>
                  </a:lnTo>
                  <a:lnTo>
                    <a:pt x="342" y="46"/>
                  </a:lnTo>
                  <a:lnTo>
                    <a:pt x="377" y="42"/>
                  </a:lnTo>
                  <a:lnTo>
                    <a:pt x="415" y="39"/>
                  </a:lnTo>
                  <a:lnTo>
                    <a:pt x="454" y="38"/>
                  </a:lnTo>
                  <a:lnTo>
                    <a:pt x="454" y="38"/>
                  </a:lnTo>
                  <a:lnTo>
                    <a:pt x="493" y="39"/>
                  </a:lnTo>
                  <a:lnTo>
                    <a:pt x="531" y="42"/>
                  </a:lnTo>
                  <a:lnTo>
                    <a:pt x="567" y="46"/>
                  </a:lnTo>
                  <a:lnTo>
                    <a:pt x="602" y="52"/>
                  </a:lnTo>
                  <a:lnTo>
                    <a:pt x="635" y="61"/>
                  </a:lnTo>
                  <a:lnTo>
                    <a:pt x="666" y="70"/>
                  </a:lnTo>
                  <a:lnTo>
                    <a:pt x="695" y="81"/>
                  </a:lnTo>
                  <a:lnTo>
                    <a:pt x="723" y="94"/>
                  </a:lnTo>
                  <a:lnTo>
                    <a:pt x="747" y="108"/>
                  </a:lnTo>
                  <a:lnTo>
                    <a:pt x="769" y="121"/>
                  </a:lnTo>
                  <a:lnTo>
                    <a:pt x="778" y="130"/>
                  </a:lnTo>
                  <a:lnTo>
                    <a:pt x="788" y="137"/>
                  </a:lnTo>
                  <a:lnTo>
                    <a:pt x="796" y="146"/>
                  </a:lnTo>
                  <a:lnTo>
                    <a:pt x="804" y="154"/>
                  </a:lnTo>
                  <a:lnTo>
                    <a:pt x="810" y="163"/>
                  </a:lnTo>
                  <a:lnTo>
                    <a:pt x="816" y="171"/>
                  </a:lnTo>
                  <a:lnTo>
                    <a:pt x="821" y="180"/>
                  </a:lnTo>
                  <a:lnTo>
                    <a:pt x="826" y="190"/>
                  </a:lnTo>
                  <a:lnTo>
                    <a:pt x="829" y="200"/>
                  </a:lnTo>
                  <a:lnTo>
                    <a:pt x="831" y="209"/>
                  </a:lnTo>
                  <a:lnTo>
                    <a:pt x="833" y="219"/>
                  </a:lnTo>
                  <a:lnTo>
                    <a:pt x="833" y="228"/>
                  </a:lnTo>
                  <a:lnTo>
                    <a:pt x="833" y="228"/>
                  </a:lnTo>
                  <a:lnTo>
                    <a:pt x="833" y="238"/>
                  </a:lnTo>
                  <a:lnTo>
                    <a:pt x="831" y="247"/>
                  </a:lnTo>
                  <a:lnTo>
                    <a:pt x="829" y="257"/>
                  </a:lnTo>
                  <a:lnTo>
                    <a:pt x="826" y="266"/>
                  </a:lnTo>
                  <a:lnTo>
                    <a:pt x="821" y="276"/>
                  </a:lnTo>
                  <a:lnTo>
                    <a:pt x="816" y="285"/>
                  </a:lnTo>
                  <a:lnTo>
                    <a:pt x="810" y="294"/>
                  </a:lnTo>
                  <a:lnTo>
                    <a:pt x="804" y="302"/>
                  </a:lnTo>
                  <a:lnTo>
                    <a:pt x="796" y="311"/>
                  </a:lnTo>
                  <a:lnTo>
                    <a:pt x="788" y="319"/>
                  </a:lnTo>
                  <a:lnTo>
                    <a:pt x="778" y="326"/>
                  </a:lnTo>
                  <a:lnTo>
                    <a:pt x="769" y="335"/>
                  </a:lnTo>
                  <a:lnTo>
                    <a:pt x="747" y="349"/>
                  </a:lnTo>
                  <a:lnTo>
                    <a:pt x="723" y="362"/>
                  </a:lnTo>
                  <a:lnTo>
                    <a:pt x="695" y="375"/>
                  </a:lnTo>
                  <a:lnTo>
                    <a:pt x="666" y="386"/>
                  </a:lnTo>
                  <a:lnTo>
                    <a:pt x="635" y="395"/>
                  </a:lnTo>
                  <a:lnTo>
                    <a:pt x="602" y="404"/>
                  </a:lnTo>
                  <a:lnTo>
                    <a:pt x="567" y="410"/>
                  </a:lnTo>
                  <a:lnTo>
                    <a:pt x="531" y="414"/>
                  </a:lnTo>
                  <a:lnTo>
                    <a:pt x="493" y="417"/>
                  </a:lnTo>
                  <a:lnTo>
                    <a:pt x="454" y="419"/>
                  </a:lnTo>
                  <a:lnTo>
                    <a:pt x="454" y="419"/>
                  </a:lnTo>
                  <a:close/>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grpSp>
      <p:sp>
        <p:nvSpPr>
          <p:cNvPr id="51" name="Text Box 45"/>
          <p:cNvSpPr txBox="1">
            <a:spLocks noChangeArrowheads="1"/>
          </p:cNvSpPr>
          <p:nvPr/>
        </p:nvSpPr>
        <p:spPr bwMode="auto">
          <a:xfrm>
            <a:off x="5940152" y="1315407"/>
            <a:ext cx="2016448" cy="646331"/>
          </a:xfrm>
          <a:prstGeom prst="rect">
            <a:avLst/>
          </a:prstGeom>
          <a:noFill/>
          <a:ln>
            <a:noFill/>
          </a:ln>
          <a:effectLst/>
          <a:extLst>
            <a:ext uri="{909E8E84-426E-40DD-AFC4-6F175D3DCCD1}">
              <a14:hiddenFill xmlns:a14="http://schemas.microsoft.com/office/drawing/2010/main">
                <a:solidFill>
                  <a:srgbClr val="C80000"/>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zh-CN" altLang="en-US" sz="1400" b="1" dirty="0">
                <a:solidFill>
                  <a:srgbClr val="005FFA"/>
                </a:solidFill>
                <a:latin typeface="微软雅黑" pitchFamily="34" charset="-122"/>
                <a:ea typeface="微软雅黑" pitchFamily="34" charset="-122"/>
              </a:rPr>
              <a:t>单击填加标题</a:t>
            </a:r>
            <a:endParaRPr lang="en-US" altLang="ko-KR" sz="1400" b="1" dirty="0">
              <a:solidFill>
                <a:srgbClr val="005FFA"/>
              </a:solidFill>
              <a:latin typeface="微软雅黑" pitchFamily="34" charset="-122"/>
              <a:ea typeface="微软雅黑" pitchFamily="34" charset="-122"/>
            </a:endParaRPr>
          </a:p>
          <a:p>
            <a:pPr marL="0" lvl="2" defTabSz="912813" eaLnBrk="0" fontAlgn="auto" hangingPunct="0">
              <a:spcBef>
                <a:spcPts val="0"/>
              </a:spcBef>
              <a:spcAft>
                <a:spcPts val="0"/>
              </a:spcAft>
              <a:buClr>
                <a:srgbClr val="0070C0"/>
              </a:buClr>
              <a:buSzPct val="80000"/>
              <a:tabLst>
                <a:tab pos="136525" algn="l"/>
              </a:tabLst>
              <a:defRPr/>
            </a:pPr>
            <a:r>
              <a:rPr lang="zh-CN" altLang="en-US" sz="1100" spc="50" dirty="0">
                <a:ln w="11430"/>
                <a:solidFill>
                  <a:schemeClr val="tx2">
                    <a:lumMod val="75000"/>
                  </a:schemeClr>
                </a:solidFill>
                <a:latin typeface="微软雅黑" pitchFamily="34" charset="-122"/>
                <a:ea typeface="微软雅黑" pitchFamily="34" charset="-122"/>
              </a:rPr>
              <a:t>点击添加文本点击添加文本</a:t>
            </a:r>
            <a:endParaRPr lang="en-US" altLang="zh-CN" sz="1100" spc="50" dirty="0">
              <a:ln w="11430"/>
              <a:solidFill>
                <a:schemeClr val="tx2">
                  <a:lumMod val="75000"/>
                </a:schemeClr>
              </a:solidFill>
              <a:latin typeface="微软雅黑" pitchFamily="34" charset="-122"/>
              <a:ea typeface="微软雅黑" pitchFamily="34" charset="-122"/>
            </a:endParaRPr>
          </a:p>
          <a:p>
            <a:pPr marL="0" lvl="2" defTabSz="912813" eaLnBrk="0" fontAlgn="auto" hangingPunct="0">
              <a:spcBef>
                <a:spcPts val="0"/>
              </a:spcBef>
              <a:spcAft>
                <a:spcPts val="0"/>
              </a:spcAft>
              <a:buClr>
                <a:srgbClr val="0070C0"/>
              </a:buClr>
              <a:buSzPct val="80000"/>
              <a:tabLst>
                <a:tab pos="136525" algn="l"/>
              </a:tabLst>
              <a:defRPr/>
            </a:pPr>
            <a:r>
              <a:rPr lang="zh-CN" altLang="en-US" sz="1100" spc="50" dirty="0">
                <a:ln w="11430"/>
                <a:solidFill>
                  <a:schemeClr val="tx2">
                    <a:lumMod val="75000"/>
                  </a:schemeClr>
                </a:solidFill>
                <a:latin typeface="微软雅黑" pitchFamily="34" charset="-122"/>
                <a:ea typeface="微软雅黑" pitchFamily="34" charset="-122"/>
              </a:rPr>
              <a:t>点击添加文本点击添加文本</a:t>
            </a:r>
            <a:endParaRPr lang="en-US" altLang="zh-CN" sz="1100" spc="50" dirty="0">
              <a:ln w="11430"/>
              <a:solidFill>
                <a:schemeClr val="tx2">
                  <a:lumMod val="75000"/>
                </a:schemeClr>
              </a:solidFill>
              <a:latin typeface="微软雅黑" pitchFamily="34" charset="-122"/>
              <a:ea typeface="微软雅黑" pitchFamily="34" charset="-122"/>
            </a:endParaRPr>
          </a:p>
        </p:txBody>
      </p:sp>
      <p:sp>
        <p:nvSpPr>
          <p:cNvPr id="52" name="Text Box 45"/>
          <p:cNvSpPr txBox="1">
            <a:spLocks noChangeArrowheads="1"/>
          </p:cNvSpPr>
          <p:nvPr/>
        </p:nvSpPr>
        <p:spPr bwMode="auto">
          <a:xfrm>
            <a:off x="5940152" y="2213451"/>
            <a:ext cx="2016448" cy="646331"/>
          </a:xfrm>
          <a:prstGeom prst="rect">
            <a:avLst/>
          </a:prstGeom>
          <a:noFill/>
          <a:ln>
            <a:noFill/>
          </a:ln>
          <a:effectLst/>
          <a:extLst>
            <a:ext uri="{909E8E84-426E-40DD-AFC4-6F175D3DCCD1}">
              <a14:hiddenFill xmlns:a14="http://schemas.microsoft.com/office/drawing/2010/main">
                <a:solidFill>
                  <a:srgbClr val="C80000"/>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zh-CN" altLang="en-US" sz="1400" b="1" dirty="0">
                <a:solidFill>
                  <a:schemeClr val="tx2">
                    <a:lumMod val="75000"/>
                  </a:schemeClr>
                </a:solidFill>
                <a:latin typeface="微软雅黑" pitchFamily="34" charset="-122"/>
                <a:ea typeface="微软雅黑" pitchFamily="34" charset="-122"/>
              </a:rPr>
              <a:t>单击填加标题</a:t>
            </a:r>
            <a:endParaRPr lang="en-US" altLang="ko-KR" sz="1400" b="1" dirty="0">
              <a:solidFill>
                <a:schemeClr val="tx2">
                  <a:lumMod val="75000"/>
                </a:schemeClr>
              </a:solidFill>
              <a:latin typeface="微软雅黑" pitchFamily="34" charset="-122"/>
              <a:ea typeface="微软雅黑" pitchFamily="34" charset="-122"/>
            </a:endParaRPr>
          </a:p>
          <a:p>
            <a:pPr marL="0" lvl="2" defTabSz="912813" eaLnBrk="0" fontAlgn="auto" hangingPunct="0">
              <a:spcBef>
                <a:spcPts val="0"/>
              </a:spcBef>
              <a:spcAft>
                <a:spcPts val="0"/>
              </a:spcAft>
              <a:buClr>
                <a:srgbClr val="0070C0"/>
              </a:buClr>
              <a:buSzPct val="80000"/>
              <a:tabLst>
                <a:tab pos="136525" algn="l"/>
              </a:tabLst>
              <a:defRPr/>
            </a:pPr>
            <a:r>
              <a:rPr lang="zh-CN" altLang="en-US" sz="1100" spc="50" dirty="0">
                <a:ln w="11430"/>
                <a:solidFill>
                  <a:schemeClr val="tx2">
                    <a:lumMod val="75000"/>
                  </a:schemeClr>
                </a:solidFill>
                <a:latin typeface="微软雅黑" pitchFamily="34" charset="-122"/>
                <a:ea typeface="微软雅黑" pitchFamily="34" charset="-122"/>
              </a:rPr>
              <a:t>点击添加文本点击添加文本</a:t>
            </a:r>
            <a:endParaRPr lang="en-US" altLang="zh-CN" sz="1100" spc="50" dirty="0">
              <a:ln w="11430"/>
              <a:solidFill>
                <a:schemeClr val="tx2">
                  <a:lumMod val="75000"/>
                </a:schemeClr>
              </a:solidFill>
              <a:latin typeface="微软雅黑" pitchFamily="34" charset="-122"/>
              <a:ea typeface="微软雅黑" pitchFamily="34" charset="-122"/>
            </a:endParaRPr>
          </a:p>
          <a:p>
            <a:pPr marL="0" lvl="2" defTabSz="912813" eaLnBrk="0" fontAlgn="auto" hangingPunct="0">
              <a:spcBef>
                <a:spcPts val="0"/>
              </a:spcBef>
              <a:spcAft>
                <a:spcPts val="0"/>
              </a:spcAft>
              <a:buClr>
                <a:srgbClr val="0070C0"/>
              </a:buClr>
              <a:buSzPct val="80000"/>
              <a:tabLst>
                <a:tab pos="136525" algn="l"/>
              </a:tabLst>
              <a:defRPr/>
            </a:pPr>
            <a:r>
              <a:rPr lang="zh-CN" altLang="en-US" sz="1100" spc="50" dirty="0">
                <a:ln w="11430"/>
                <a:solidFill>
                  <a:schemeClr val="tx2">
                    <a:lumMod val="75000"/>
                  </a:schemeClr>
                </a:solidFill>
                <a:latin typeface="微软雅黑" pitchFamily="34" charset="-122"/>
                <a:ea typeface="微软雅黑" pitchFamily="34" charset="-122"/>
              </a:rPr>
              <a:t>点击添加文本点击添加文本</a:t>
            </a:r>
            <a:endParaRPr lang="en-US" altLang="zh-CN" sz="1100" spc="50" dirty="0">
              <a:ln w="11430"/>
              <a:solidFill>
                <a:schemeClr val="tx2">
                  <a:lumMod val="75000"/>
                </a:schemeClr>
              </a:solidFill>
              <a:latin typeface="微软雅黑" pitchFamily="34" charset="-122"/>
              <a:ea typeface="微软雅黑" pitchFamily="34" charset="-122"/>
            </a:endParaRPr>
          </a:p>
        </p:txBody>
      </p:sp>
      <p:sp>
        <p:nvSpPr>
          <p:cNvPr id="53" name="Text Box 45"/>
          <p:cNvSpPr txBox="1">
            <a:spLocks noChangeArrowheads="1"/>
          </p:cNvSpPr>
          <p:nvPr/>
        </p:nvSpPr>
        <p:spPr bwMode="auto">
          <a:xfrm>
            <a:off x="5940152" y="3077547"/>
            <a:ext cx="2016448" cy="646331"/>
          </a:xfrm>
          <a:prstGeom prst="rect">
            <a:avLst/>
          </a:prstGeom>
          <a:noFill/>
          <a:ln>
            <a:noFill/>
          </a:ln>
          <a:effectLst/>
          <a:extLst>
            <a:ext uri="{909E8E84-426E-40DD-AFC4-6F175D3DCCD1}">
              <a14:hiddenFill xmlns:a14="http://schemas.microsoft.com/office/drawing/2010/main">
                <a:solidFill>
                  <a:srgbClr val="C80000"/>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zh-CN" altLang="en-US" sz="1400" b="1" dirty="0">
                <a:solidFill>
                  <a:schemeClr val="tx2">
                    <a:lumMod val="75000"/>
                  </a:schemeClr>
                </a:solidFill>
                <a:latin typeface="微软雅黑" pitchFamily="34" charset="-122"/>
                <a:ea typeface="微软雅黑" pitchFamily="34" charset="-122"/>
              </a:rPr>
              <a:t>单击填加标题</a:t>
            </a:r>
            <a:endParaRPr lang="en-US" altLang="ko-KR" sz="1400" b="1" dirty="0">
              <a:solidFill>
                <a:schemeClr val="tx2">
                  <a:lumMod val="75000"/>
                </a:schemeClr>
              </a:solidFill>
              <a:latin typeface="微软雅黑" pitchFamily="34" charset="-122"/>
              <a:ea typeface="微软雅黑" pitchFamily="34" charset="-122"/>
            </a:endParaRPr>
          </a:p>
          <a:p>
            <a:pPr marL="0" lvl="2" defTabSz="912813" eaLnBrk="0" fontAlgn="auto" hangingPunct="0">
              <a:spcBef>
                <a:spcPts val="0"/>
              </a:spcBef>
              <a:spcAft>
                <a:spcPts val="0"/>
              </a:spcAft>
              <a:buClr>
                <a:srgbClr val="0070C0"/>
              </a:buClr>
              <a:buSzPct val="80000"/>
              <a:tabLst>
                <a:tab pos="136525" algn="l"/>
              </a:tabLst>
              <a:defRPr/>
            </a:pPr>
            <a:r>
              <a:rPr lang="zh-CN" altLang="en-US" sz="1100" spc="50" dirty="0">
                <a:ln w="11430"/>
                <a:solidFill>
                  <a:schemeClr val="tx2">
                    <a:lumMod val="75000"/>
                  </a:schemeClr>
                </a:solidFill>
                <a:latin typeface="微软雅黑" pitchFamily="34" charset="-122"/>
                <a:ea typeface="微软雅黑" pitchFamily="34" charset="-122"/>
              </a:rPr>
              <a:t>点击添加文本点击添加文本</a:t>
            </a:r>
            <a:endParaRPr lang="en-US" altLang="zh-CN" sz="1100" spc="50" dirty="0">
              <a:ln w="11430"/>
              <a:solidFill>
                <a:schemeClr val="tx2">
                  <a:lumMod val="75000"/>
                </a:schemeClr>
              </a:solidFill>
              <a:latin typeface="微软雅黑" pitchFamily="34" charset="-122"/>
              <a:ea typeface="微软雅黑" pitchFamily="34" charset="-122"/>
            </a:endParaRPr>
          </a:p>
          <a:p>
            <a:pPr marL="0" lvl="2" defTabSz="912813" eaLnBrk="0" fontAlgn="auto" hangingPunct="0">
              <a:spcBef>
                <a:spcPts val="0"/>
              </a:spcBef>
              <a:spcAft>
                <a:spcPts val="0"/>
              </a:spcAft>
              <a:buClr>
                <a:srgbClr val="0070C0"/>
              </a:buClr>
              <a:buSzPct val="80000"/>
              <a:tabLst>
                <a:tab pos="136525" algn="l"/>
              </a:tabLst>
              <a:defRPr/>
            </a:pPr>
            <a:r>
              <a:rPr lang="zh-CN" altLang="en-US" sz="1100" spc="50" dirty="0">
                <a:ln w="11430"/>
                <a:solidFill>
                  <a:schemeClr val="tx2">
                    <a:lumMod val="75000"/>
                  </a:schemeClr>
                </a:solidFill>
                <a:latin typeface="微软雅黑" pitchFamily="34" charset="-122"/>
                <a:ea typeface="微软雅黑" pitchFamily="34" charset="-122"/>
              </a:rPr>
              <a:t>点击添加文本点击添加文本</a:t>
            </a:r>
            <a:endParaRPr lang="en-US" altLang="zh-CN" sz="1100" spc="50" dirty="0">
              <a:ln w="11430"/>
              <a:solidFill>
                <a:schemeClr val="tx2">
                  <a:lumMod val="75000"/>
                </a:schemeClr>
              </a:solidFill>
              <a:latin typeface="微软雅黑" pitchFamily="34" charset="-122"/>
              <a:ea typeface="微软雅黑" pitchFamily="34" charset="-122"/>
            </a:endParaRPr>
          </a:p>
        </p:txBody>
      </p:sp>
      <p:sp>
        <p:nvSpPr>
          <p:cNvPr id="54" name="Text Box 45"/>
          <p:cNvSpPr txBox="1">
            <a:spLocks noChangeArrowheads="1"/>
          </p:cNvSpPr>
          <p:nvPr/>
        </p:nvSpPr>
        <p:spPr bwMode="auto">
          <a:xfrm>
            <a:off x="5940152" y="3941643"/>
            <a:ext cx="2016448" cy="646331"/>
          </a:xfrm>
          <a:prstGeom prst="rect">
            <a:avLst/>
          </a:prstGeom>
          <a:noFill/>
          <a:ln>
            <a:noFill/>
          </a:ln>
          <a:effectLst/>
          <a:extLst>
            <a:ext uri="{909E8E84-426E-40DD-AFC4-6F175D3DCCD1}">
              <a14:hiddenFill xmlns:a14="http://schemas.microsoft.com/office/drawing/2010/main">
                <a:solidFill>
                  <a:srgbClr val="C80000"/>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zh-CN" altLang="en-US" sz="1400" b="1" dirty="0">
                <a:solidFill>
                  <a:schemeClr val="tx2">
                    <a:lumMod val="75000"/>
                  </a:schemeClr>
                </a:solidFill>
                <a:latin typeface="微软雅黑" pitchFamily="34" charset="-122"/>
                <a:ea typeface="微软雅黑" pitchFamily="34" charset="-122"/>
              </a:rPr>
              <a:t>单击填加标题</a:t>
            </a:r>
            <a:endParaRPr lang="en-US" altLang="ko-KR" sz="1400" b="1" dirty="0">
              <a:solidFill>
                <a:schemeClr val="tx2">
                  <a:lumMod val="75000"/>
                </a:schemeClr>
              </a:solidFill>
              <a:latin typeface="微软雅黑" pitchFamily="34" charset="-122"/>
              <a:ea typeface="微软雅黑" pitchFamily="34" charset="-122"/>
            </a:endParaRPr>
          </a:p>
          <a:p>
            <a:pPr marL="0" lvl="2" defTabSz="912813" eaLnBrk="0" fontAlgn="auto" hangingPunct="0">
              <a:spcBef>
                <a:spcPts val="0"/>
              </a:spcBef>
              <a:spcAft>
                <a:spcPts val="0"/>
              </a:spcAft>
              <a:buClr>
                <a:srgbClr val="0070C0"/>
              </a:buClr>
              <a:buSzPct val="80000"/>
              <a:tabLst>
                <a:tab pos="136525" algn="l"/>
              </a:tabLst>
              <a:defRPr/>
            </a:pPr>
            <a:r>
              <a:rPr lang="zh-CN" altLang="en-US" sz="1100" spc="50" dirty="0">
                <a:ln w="11430"/>
                <a:solidFill>
                  <a:schemeClr val="tx2">
                    <a:lumMod val="75000"/>
                  </a:schemeClr>
                </a:solidFill>
                <a:latin typeface="微软雅黑" pitchFamily="34" charset="-122"/>
                <a:ea typeface="微软雅黑" pitchFamily="34" charset="-122"/>
              </a:rPr>
              <a:t>点击添加文本点击添加文本</a:t>
            </a:r>
            <a:endParaRPr lang="en-US" altLang="zh-CN" sz="1100" spc="50" dirty="0">
              <a:ln w="11430"/>
              <a:solidFill>
                <a:schemeClr val="tx2">
                  <a:lumMod val="75000"/>
                </a:schemeClr>
              </a:solidFill>
              <a:latin typeface="微软雅黑" pitchFamily="34" charset="-122"/>
              <a:ea typeface="微软雅黑" pitchFamily="34" charset="-122"/>
            </a:endParaRPr>
          </a:p>
          <a:p>
            <a:pPr marL="0" lvl="2" defTabSz="912813" eaLnBrk="0" fontAlgn="auto" hangingPunct="0">
              <a:spcBef>
                <a:spcPts val="0"/>
              </a:spcBef>
              <a:spcAft>
                <a:spcPts val="0"/>
              </a:spcAft>
              <a:buClr>
                <a:srgbClr val="0070C0"/>
              </a:buClr>
              <a:buSzPct val="80000"/>
              <a:tabLst>
                <a:tab pos="136525" algn="l"/>
              </a:tabLst>
              <a:defRPr/>
            </a:pPr>
            <a:r>
              <a:rPr lang="zh-CN" altLang="en-US" sz="1100" spc="50" dirty="0">
                <a:ln w="11430"/>
                <a:solidFill>
                  <a:schemeClr val="tx2">
                    <a:lumMod val="75000"/>
                  </a:schemeClr>
                </a:solidFill>
                <a:latin typeface="微软雅黑" pitchFamily="34" charset="-122"/>
                <a:ea typeface="微软雅黑" pitchFamily="34" charset="-122"/>
              </a:rPr>
              <a:t>点击添加文本点击添加文本</a:t>
            </a:r>
            <a:endParaRPr lang="en-US" altLang="zh-CN" sz="1100" spc="50" dirty="0">
              <a:ln w="11430"/>
              <a:solidFill>
                <a:schemeClr val="tx2">
                  <a:lumMod val="75000"/>
                </a:schemeClr>
              </a:solidFill>
              <a:latin typeface="微软雅黑" pitchFamily="34" charset="-122"/>
              <a:ea typeface="微软雅黑" pitchFamily="34" charset="-122"/>
            </a:endParaRPr>
          </a:p>
        </p:txBody>
      </p:sp>
      <p:sp>
        <p:nvSpPr>
          <p:cNvPr id="57" name="标题 3"/>
          <p:cNvSpPr txBox="1">
            <a:spLocks/>
          </p:cNvSpPr>
          <p:nvPr/>
        </p:nvSpPr>
        <p:spPr>
          <a:xfrm>
            <a:off x="313184" y="206974"/>
            <a:ext cx="3322712" cy="564576"/>
          </a:xfrm>
          <a:prstGeom prst="rect">
            <a:avLst/>
          </a:prstGeom>
        </p:spPr>
        <p:txBody>
          <a:bodyPr>
            <a:normAutofit fontScale="97500"/>
          </a:bodyPr>
          <a:lstStyle>
            <a:lvl1pPr algn="l" defTabSz="914400" rtl="0" eaLnBrk="1" latinLnBrk="0" hangingPunct="1">
              <a:spcBef>
                <a:spcPct val="0"/>
              </a:spcBef>
              <a:buNone/>
              <a:defRPr sz="2800" kern="1200">
                <a:solidFill>
                  <a:schemeClr val="tx1"/>
                </a:solidFill>
                <a:latin typeface="微软雅黑" pitchFamily="34" charset="-122"/>
                <a:ea typeface="微软雅黑" pitchFamily="34" charset="-122"/>
                <a:cs typeface="+mj-cs"/>
              </a:defRPr>
            </a:lvl1pPr>
          </a:lstStyle>
          <a:p>
            <a:r>
              <a:rPr lang="zh-CN" altLang="en-US" dirty="0">
                <a:solidFill>
                  <a:schemeClr val="tx2">
                    <a:lumMod val="50000"/>
                  </a:schemeClr>
                </a:solidFill>
              </a:rPr>
              <a:t>单击此处添加标题</a:t>
            </a:r>
          </a:p>
        </p:txBody>
      </p:sp>
    </p:spTree>
    <p:extLst>
      <p:ext uri="{BB962C8B-B14F-4D97-AF65-F5344CB8AC3E}">
        <p14:creationId xmlns:p14="http://schemas.microsoft.com/office/powerpoint/2010/main" val="901862957"/>
      </p:ext>
    </p:extLst>
  </p:cSld>
  <p:clrMapOvr>
    <a:masterClrMapping/>
  </p:clrMapOvr>
  <p:transition spd="med" advClick="0" advTm="100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7"/>
                                        </p:tgtEl>
                                        <p:attrNameLst>
                                          <p:attrName>style.visibility</p:attrName>
                                        </p:attrNameLst>
                                      </p:cBhvr>
                                      <p:to>
                                        <p:strVal val="visible"/>
                                      </p:to>
                                    </p:set>
                                    <p:animEffect transition="in" filter="wipe(left)">
                                      <p:cBhvr>
                                        <p:cTn id="7" dur="750"/>
                                        <p:tgtEl>
                                          <p:spTgt spid="57"/>
                                        </p:tgtEl>
                                      </p:cBhvr>
                                    </p:animEffect>
                                  </p:childTnLst>
                                </p:cTn>
                              </p:par>
                            </p:childTnLst>
                          </p:cTn>
                        </p:par>
                        <p:par>
                          <p:cTn id="8" fill="hold">
                            <p:stCondLst>
                              <p:cond delay="750"/>
                            </p:stCondLst>
                            <p:childTnLst>
                              <p:par>
                                <p:cTn id="9" presetID="2" presetClass="entr" presetSubtype="8" fill="hold" nodeType="afterEffect">
                                  <p:stCondLst>
                                    <p:cond delay="0"/>
                                  </p:stCondLst>
                                  <p:childTnLst>
                                    <p:set>
                                      <p:cBhvr>
                                        <p:cTn id="10" dur="1" fill="hold">
                                          <p:stCondLst>
                                            <p:cond delay="0"/>
                                          </p:stCondLst>
                                        </p:cTn>
                                        <p:tgtEl>
                                          <p:spTgt spid="55"/>
                                        </p:tgtEl>
                                        <p:attrNameLst>
                                          <p:attrName>style.visibility</p:attrName>
                                        </p:attrNameLst>
                                      </p:cBhvr>
                                      <p:to>
                                        <p:strVal val="visible"/>
                                      </p:to>
                                    </p:set>
                                    <p:anim calcmode="lin" valueType="num">
                                      <p:cBhvr additive="base">
                                        <p:cTn id="11" dur="750" fill="hold"/>
                                        <p:tgtEl>
                                          <p:spTgt spid="55"/>
                                        </p:tgtEl>
                                        <p:attrNameLst>
                                          <p:attrName>ppt_x</p:attrName>
                                        </p:attrNameLst>
                                      </p:cBhvr>
                                      <p:tavLst>
                                        <p:tav tm="0">
                                          <p:val>
                                            <p:strVal val="0-#ppt_w/2"/>
                                          </p:val>
                                        </p:tav>
                                        <p:tav tm="100000">
                                          <p:val>
                                            <p:strVal val="#ppt_x"/>
                                          </p:val>
                                        </p:tav>
                                      </p:tavLst>
                                    </p:anim>
                                    <p:anim calcmode="lin" valueType="num">
                                      <p:cBhvr additive="base">
                                        <p:cTn id="12" dur="750" fill="hold"/>
                                        <p:tgtEl>
                                          <p:spTgt spid="55"/>
                                        </p:tgtEl>
                                        <p:attrNameLst>
                                          <p:attrName>ppt_y</p:attrName>
                                        </p:attrNameLst>
                                      </p:cBhvr>
                                      <p:tavLst>
                                        <p:tav tm="0">
                                          <p:val>
                                            <p:strVal val="#ppt_y"/>
                                          </p:val>
                                        </p:tav>
                                        <p:tav tm="100000">
                                          <p:val>
                                            <p:strVal val="#ppt_y"/>
                                          </p:val>
                                        </p:tav>
                                      </p:tavLst>
                                    </p:anim>
                                  </p:childTnLst>
                                </p:cTn>
                              </p:par>
                            </p:childTnLst>
                          </p:cTn>
                        </p:par>
                        <p:par>
                          <p:cTn id="13" fill="hold">
                            <p:stCondLst>
                              <p:cond delay="1500"/>
                            </p:stCondLst>
                            <p:childTnLst>
                              <p:par>
                                <p:cTn id="14" presetID="10" presetClass="entr" presetSubtype="0" fill="hold" nodeType="after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fade">
                                      <p:cBhvr>
                                        <p:cTn id="16" dur="500"/>
                                        <p:tgtEl>
                                          <p:spTgt spid="4"/>
                                        </p:tgtEl>
                                      </p:cBhvr>
                                    </p:animEffect>
                                  </p:childTnLst>
                                </p:cTn>
                              </p:par>
                            </p:childTnLst>
                          </p:cTn>
                        </p:par>
                        <p:par>
                          <p:cTn id="17" fill="hold">
                            <p:stCondLst>
                              <p:cond delay="2000"/>
                            </p:stCondLst>
                            <p:childTnLst>
                              <p:par>
                                <p:cTn id="18" presetID="42" presetClass="entr" presetSubtype="0" fill="hold" grpId="0" nodeType="afterEffect">
                                  <p:stCondLst>
                                    <p:cond delay="0"/>
                                  </p:stCondLst>
                                  <p:childTnLst>
                                    <p:set>
                                      <p:cBhvr>
                                        <p:cTn id="19" dur="1" fill="hold">
                                          <p:stCondLst>
                                            <p:cond delay="0"/>
                                          </p:stCondLst>
                                        </p:cTn>
                                        <p:tgtEl>
                                          <p:spTgt spid="51"/>
                                        </p:tgtEl>
                                        <p:attrNameLst>
                                          <p:attrName>style.visibility</p:attrName>
                                        </p:attrNameLst>
                                      </p:cBhvr>
                                      <p:to>
                                        <p:strVal val="visible"/>
                                      </p:to>
                                    </p:set>
                                    <p:animEffect transition="in" filter="fade">
                                      <p:cBhvr>
                                        <p:cTn id="20" dur="500"/>
                                        <p:tgtEl>
                                          <p:spTgt spid="51"/>
                                        </p:tgtEl>
                                      </p:cBhvr>
                                    </p:animEffect>
                                    <p:anim calcmode="lin" valueType="num">
                                      <p:cBhvr>
                                        <p:cTn id="21" dur="500" fill="hold"/>
                                        <p:tgtEl>
                                          <p:spTgt spid="51"/>
                                        </p:tgtEl>
                                        <p:attrNameLst>
                                          <p:attrName>ppt_x</p:attrName>
                                        </p:attrNameLst>
                                      </p:cBhvr>
                                      <p:tavLst>
                                        <p:tav tm="0">
                                          <p:val>
                                            <p:strVal val="#ppt_x"/>
                                          </p:val>
                                        </p:tav>
                                        <p:tav tm="100000">
                                          <p:val>
                                            <p:strVal val="#ppt_x"/>
                                          </p:val>
                                        </p:tav>
                                      </p:tavLst>
                                    </p:anim>
                                    <p:anim calcmode="lin" valueType="num">
                                      <p:cBhvr>
                                        <p:cTn id="22" dur="500" fill="hold"/>
                                        <p:tgtEl>
                                          <p:spTgt spid="51"/>
                                        </p:tgtEl>
                                        <p:attrNameLst>
                                          <p:attrName>ppt_y</p:attrName>
                                        </p:attrNameLst>
                                      </p:cBhvr>
                                      <p:tavLst>
                                        <p:tav tm="0">
                                          <p:val>
                                            <p:strVal val="#ppt_y+.1"/>
                                          </p:val>
                                        </p:tav>
                                        <p:tav tm="100000">
                                          <p:val>
                                            <p:strVal val="#ppt_y"/>
                                          </p:val>
                                        </p:tav>
                                      </p:tavLst>
                                    </p:anim>
                                  </p:childTnLst>
                                </p:cTn>
                              </p:par>
                            </p:childTnLst>
                          </p:cTn>
                        </p:par>
                        <p:par>
                          <p:cTn id="23" fill="hold">
                            <p:stCondLst>
                              <p:cond delay="2500"/>
                            </p:stCondLst>
                            <p:childTnLst>
                              <p:par>
                                <p:cTn id="24" presetID="10" presetClass="entr" presetSubtype="0" fill="hold" nodeType="afterEffect">
                                  <p:stCondLst>
                                    <p:cond delay="0"/>
                                  </p:stCondLst>
                                  <p:childTnLst>
                                    <p:set>
                                      <p:cBhvr>
                                        <p:cTn id="25" dur="1" fill="hold">
                                          <p:stCondLst>
                                            <p:cond delay="0"/>
                                          </p:stCondLst>
                                        </p:cTn>
                                        <p:tgtEl>
                                          <p:spTgt spid="7"/>
                                        </p:tgtEl>
                                        <p:attrNameLst>
                                          <p:attrName>style.visibility</p:attrName>
                                        </p:attrNameLst>
                                      </p:cBhvr>
                                      <p:to>
                                        <p:strVal val="visible"/>
                                      </p:to>
                                    </p:set>
                                    <p:animEffect transition="in" filter="fade">
                                      <p:cBhvr>
                                        <p:cTn id="26" dur="500"/>
                                        <p:tgtEl>
                                          <p:spTgt spid="7"/>
                                        </p:tgtEl>
                                      </p:cBhvr>
                                    </p:animEffect>
                                  </p:childTnLst>
                                </p:cTn>
                              </p:par>
                            </p:childTnLst>
                          </p:cTn>
                        </p:par>
                        <p:par>
                          <p:cTn id="27" fill="hold">
                            <p:stCondLst>
                              <p:cond delay="3000"/>
                            </p:stCondLst>
                            <p:childTnLst>
                              <p:par>
                                <p:cTn id="28" presetID="42" presetClass="entr" presetSubtype="0" fill="hold" grpId="0" nodeType="afterEffect">
                                  <p:stCondLst>
                                    <p:cond delay="0"/>
                                  </p:stCondLst>
                                  <p:childTnLst>
                                    <p:set>
                                      <p:cBhvr>
                                        <p:cTn id="29" dur="1" fill="hold">
                                          <p:stCondLst>
                                            <p:cond delay="0"/>
                                          </p:stCondLst>
                                        </p:cTn>
                                        <p:tgtEl>
                                          <p:spTgt spid="52"/>
                                        </p:tgtEl>
                                        <p:attrNameLst>
                                          <p:attrName>style.visibility</p:attrName>
                                        </p:attrNameLst>
                                      </p:cBhvr>
                                      <p:to>
                                        <p:strVal val="visible"/>
                                      </p:to>
                                    </p:set>
                                    <p:animEffect transition="in" filter="fade">
                                      <p:cBhvr>
                                        <p:cTn id="30" dur="500"/>
                                        <p:tgtEl>
                                          <p:spTgt spid="52"/>
                                        </p:tgtEl>
                                      </p:cBhvr>
                                    </p:animEffect>
                                    <p:anim calcmode="lin" valueType="num">
                                      <p:cBhvr>
                                        <p:cTn id="31" dur="500" fill="hold"/>
                                        <p:tgtEl>
                                          <p:spTgt spid="52"/>
                                        </p:tgtEl>
                                        <p:attrNameLst>
                                          <p:attrName>ppt_x</p:attrName>
                                        </p:attrNameLst>
                                      </p:cBhvr>
                                      <p:tavLst>
                                        <p:tav tm="0">
                                          <p:val>
                                            <p:strVal val="#ppt_x"/>
                                          </p:val>
                                        </p:tav>
                                        <p:tav tm="100000">
                                          <p:val>
                                            <p:strVal val="#ppt_x"/>
                                          </p:val>
                                        </p:tav>
                                      </p:tavLst>
                                    </p:anim>
                                    <p:anim calcmode="lin" valueType="num">
                                      <p:cBhvr>
                                        <p:cTn id="32" dur="500" fill="hold"/>
                                        <p:tgtEl>
                                          <p:spTgt spid="52"/>
                                        </p:tgtEl>
                                        <p:attrNameLst>
                                          <p:attrName>ppt_y</p:attrName>
                                        </p:attrNameLst>
                                      </p:cBhvr>
                                      <p:tavLst>
                                        <p:tav tm="0">
                                          <p:val>
                                            <p:strVal val="#ppt_y+.1"/>
                                          </p:val>
                                        </p:tav>
                                        <p:tav tm="100000">
                                          <p:val>
                                            <p:strVal val="#ppt_y"/>
                                          </p:val>
                                        </p:tav>
                                      </p:tavLst>
                                    </p:anim>
                                  </p:childTnLst>
                                </p:cTn>
                              </p:par>
                            </p:childTnLst>
                          </p:cTn>
                        </p:par>
                        <p:par>
                          <p:cTn id="33" fill="hold">
                            <p:stCondLst>
                              <p:cond delay="3500"/>
                            </p:stCondLst>
                            <p:childTnLst>
                              <p:par>
                                <p:cTn id="34" presetID="10" presetClass="entr" presetSubtype="0" fill="hold" nodeType="afterEffect">
                                  <p:stCondLst>
                                    <p:cond delay="0"/>
                                  </p:stCondLst>
                                  <p:childTnLst>
                                    <p:set>
                                      <p:cBhvr>
                                        <p:cTn id="35" dur="1" fill="hold">
                                          <p:stCondLst>
                                            <p:cond delay="0"/>
                                          </p:stCondLst>
                                        </p:cTn>
                                        <p:tgtEl>
                                          <p:spTgt spid="6"/>
                                        </p:tgtEl>
                                        <p:attrNameLst>
                                          <p:attrName>style.visibility</p:attrName>
                                        </p:attrNameLst>
                                      </p:cBhvr>
                                      <p:to>
                                        <p:strVal val="visible"/>
                                      </p:to>
                                    </p:set>
                                    <p:animEffect transition="in" filter="fade">
                                      <p:cBhvr>
                                        <p:cTn id="36" dur="500"/>
                                        <p:tgtEl>
                                          <p:spTgt spid="6"/>
                                        </p:tgtEl>
                                      </p:cBhvr>
                                    </p:animEffect>
                                  </p:childTnLst>
                                </p:cTn>
                              </p:par>
                            </p:childTnLst>
                          </p:cTn>
                        </p:par>
                        <p:par>
                          <p:cTn id="37" fill="hold">
                            <p:stCondLst>
                              <p:cond delay="4000"/>
                            </p:stCondLst>
                            <p:childTnLst>
                              <p:par>
                                <p:cTn id="38" presetID="42" presetClass="entr" presetSubtype="0" fill="hold" grpId="0" nodeType="afterEffect">
                                  <p:stCondLst>
                                    <p:cond delay="0"/>
                                  </p:stCondLst>
                                  <p:childTnLst>
                                    <p:set>
                                      <p:cBhvr>
                                        <p:cTn id="39" dur="1" fill="hold">
                                          <p:stCondLst>
                                            <p:cond delay="0"/>
                                          </p:stCondLst>
                                        </p:cTn>
                                        <p:tgtEl>
                                          <p:spTgt spid="53"/>
                                        </p:tgtEl>
                                        <p:attrNameLst>
                                          <p:attrName>style.visibility</p:attrName>
                                        </p:attrNameLst>
                                      </p:cBhvr>
                                      <p:to>
                                        <p:strVal val="visible"/>
                                      </p:to>
                                    </p:set>
                                    <p:animEffect transition="in" filter="fade">
                                      <p:cBhvr>
                                        <p:cTn id="40" dur="500"/>
                                        <p:tgtEl>
                                          <p:spTgt spid="53"/>
                                        </p:tgtEl>
                                      </p:cBhvr>
                                    </p:animEffect>
                                    <p:anim calcmode="lin" valueType="num">
                                      <p:cBhvr>
                                        <p:cTn id="41" dur="500" fill="hold"/>
                                        <p:tgtEl>
                                          <p:spTgt spid="53"/>
                                        </p:tgtEl>
                                        <p:attrNameLst>
                                          <p:attrName>ppt_x</p:attrName>
                                        </p:attrNameLst>
                                      </p:cBhvr>
                                      <p:tavLst>
                                        <p:tav tm="0">
                                          <p:val>
                                            <p:strVal val="#ppt_x"/>
                                          </p:val>
                                        </p:tav>
                                        <p:tav tm="100000">
                                          <p:val>
                                            <p:strVal val="#ppt_x"/>
                                          </p:val>
                                        </p:tav>
                                      </p:tavLst>
                                    </p:anim>
                                    <p:anim calcmode="lin" valueType="num">
                                      <p:cBhvr>
                                        <p:cTn id="42" dur="500" fill="hold"/>
                                        <p:tgtEl>
                                          <p:spTgt spid="53"/>
                                        </p:tgtEl>
                                        <p:attrNameLst>
                                          <p:attrName>ppt_y</p:attrName>
                                        </p:attrNameLst>
                                      </p:cBhvr>
                                      <p:tavLst>
                                        <p:tav tm="0">
                                          <p:val>
                                            <p:strVal val="#ppt_y+.1"/>
                                          </p:val>
                                        </p:tav>
                                        <p:tav tm="100000">
                                          <p:val>
                                            <p:strVal val="#ppt_y"/>
                                          </p:val>
                                        </p:tav>
                                      </p:tavLst>
                                    </p:anim>
                                  </p:childTnLst>
                                </p:cTn>
                              </p:par>
                            </p:childTnLst>
                          </p:cTn>
                        </p:par>
                        <p:par>
                          <p:cTn id="43" fill="hold">
                            <p:stCondLst>
                              <p:cond delay="4500"/>
                            </p:stCondLst>
                            <p:childTnLst>
                              <p:par>
                                <p:cTn id="44" presetID="10" presetClass="entr" presetSubtype="0" fill="hold" nodeType="afterEffect">
                                  <p:stCondLst>
                                    <p:cond delay="0"/>
                                  </p:stCondLst>
                                  <p:childTnLst>
                                    <p:set>
                                      <p:cBhvr>
                                        <p:cTn id="45" dur="1" fill="hold">
                                          <p:stCondLst>
                                            <p:cond delay="0"/>
                                          </p:stCondLst>
                                        </p:cTn>
                                        <p:tgtEl>
                                          <p:spTgt spid="5"/>
                                        </p:tgtEl>
                                        <p:attrNameLst>
                                          <p:attrName>style.visibility</p:attrName>
                                        </p:attrNameLst>
                                      </p:cBhvr>
                                      <p:to>
                                        <p:strVal val="visible"/>
                                      </p:to>
                                    </p:set>
                                    <p:animEffect transition="in" filter="fade">
                                      <p:cBhvr>
                                        <p:cTn id="46" dur="500"/>
                                        <p:tgtEl>
                                          <p:spTgt spid="5"/>
                                        </p:tgtEl>
                                      </p:cBhvr>
                                    </p:animEffect>
                                  </p:childTnLst>
                                </p:cTn>
                              </p:par>
                            </p:childTnLst>
                          </p:cTn>
                        </p:par>
                        <p:par>
                          <p:cTn id="47" fill="hold">
                            <p:stCondLst>
                              <p:cond delay="5000"/>
                            </p:stCondLst>
                            <p:childTnLst>
                              <p:par>
                                <p:cTn id="48" presetID="42" presetClass="entr" presetSubtype="0" fill="hold" grpId="0" nodeType="afterEffect">
                                  <p:stCondLst>
                                    <p:cond delay="0"/>
                                  </p:stCondLst>
                                  <p:childTnLst>
                                    <p:set>
                                      <p:cBhvr>
                                        <p:cTn id="49" dur="1" fill="hold">
                                          <p:stCondLst>
                                            <p:cond delay="0"/>
                                          </p:stCondLst>
                                        </p:cTn>
                                        <p:tgtEl>
                                          <p:spTgt spid="54"/>
                                        </p:tgtEl>
                                        <p:attrNameLst>
                                          <p:attrName>style.visibility</p:attrName>
                                        </p:attrNameLst>
                                      </p:cBhvr>
                                      <p:to>
                                        <p:strVal val="visible"/>
                                      </p:to>
                                    </p:set>
                                    <p:animEffect transition="in" filter="fade">
                                      <p:cBhvr>
                                        <p:cTn id="50" dur="500"/>
                                        <p:tgtEl>
                                          <p:spTgt spid="54"/>
                                        </p:tgtEl>
                                      </p:cBhvr>
                                    </p:animEffect>
                                    <p:anim calcmode="lin" valueType="num">
                                      <p:cBhvr>
                                        <p:cTn id="51" dur="500" fill="hold"/>
                                        <p:tgtEl>
                                          <p:spTgt spid="54"/>
                                        </p:tgtEl>
                                        <p:attrNameLst>
                                          <p:attrName>ppt_x</p:attrName>
                                        </p:attrNameLst>
                                      </p:cBhvr>
                                      <p:tavLst>
                                        <p:tav tm="0">
                                          <p:val>
                                            <p:strVal val="#ppt_x"/>
                                          </p:val>
                                        </p:tav>
                                        <p:tav tm="100000">
                                          <p:val>
                                            <p:strVal val="#ppt_x"/>
                                          </p:val>
                                        </p:tav>
                                      </p:tavLst>
                                    </p:anim>
                                    <p:anim calcmode="lin" valueType="num">
                                      <p:cBhvr>
                                        <p:cTn id="52" dur="500" fill="hold"/>
                                        <p:tgtEl>
                                          <p:spTgt spid="5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p:bldP spid="52" grpId="0"/>
      <p:bldP spid="53" grpId="0"/>
      <p:bldP spid="54" grpId="0"/>
      <p:bldP spid="57"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 name="组合 28"/>
          <p:cNvGrpSpPr/>
          <p:nvPr/>
        </p:nvGrpSpPr>
        <p:grpSpPr>
          <a:xfrm>
            <a:off x="4164633" y="2148309"/>
            <a:ext cx="2079625" cy="2079625"/>
            <a:chOff x="4380657" y="2035895"/>
            <a:chExt cx="2079625" cy="2079625"/>
          </a:xfrm>
        </p:grpSpPr>
        <p:grpSp>
          <p:nvGrpSpPr>
            <p:cNvPr id="3" name="Group 8"/>
            <p:cNvGrpSpPr>
              <a:grpSpLocks/>
            </p:cNvGrpSpPr>
            <p:nvPr/>
          </p:nvGrpSpPr>
          <p:grpSpPr bwMode="auto">
            <a:xfrm>
              <a:off x="4380657" y="2035895"/>
              <a:ext cx="2079625" cy="2079625"/>
              <a:chOff x="3242" y="1969"/>
              <a:chExt cx="1310" cy="1310"/>
            </a:xfrm>
          </p:grpSpPr>
          <p:sp>
            <p:nvSpPr>
              <p:cNvPr id="24" name="Freeform 9"/>
              <p:cNvSpPr>
                <a:spLocks/>
              </p:cNvSpPr>
              <p:nvPr/>
            </p:nvSpPr>
            <p:spPr bwMode="auto">
              <a:xfrm>
                <a:off x="3242" y="1969"/>
                <a:ext cx="1310" cy="327"/>
              </a:xfrm>
              <a:custGeom>
                <a:avLst/>
                <a:gdLst>
                  <a:gd name="T0" fmla="*/ 1728 w 2304"/>
                  <a:gd name="T1" fmla="*/ 0 h 576"/>
                  <a:gd name="T2" fmla="*/ 0 w 2304"/>
                  <a:gd name="T3" fmla="*/ 0 h 576"/>
                  <a:gd name="T4" fmla="*/ 576 w 2304"/>
                  <a:gd name="T5" fmla="*/ 576 h 576"/>
                  <a:gd name="T6" fmla="*/ 2304 w 2304"/>
                  <a:gd name="T7" fmla="*/ 576 h 576"/>
                  <a:gd name="T8" fmla="*/ 1728 w 2304"/>
                  <a:gd name="T9" fmla="*/ 0 h 576"/>
                </a:gdLst>
                <a:ahLst/>
                <a:cxnLst>
                  <a:cxn ang="0">
                    <a:pos x="T0" y="T1"/>
                  </a:cxn>
                  <a:cxn ang="0">
                    <a:pos x="T2" y="T3"/>
                  </a:cxn>
                  <a:cxn ang="0">
                    <a:pos x="T4" y="T5"/>
                  </a:cxn>
                  <a:cxn ang="0">
                    <a:pos x="T6" y="T7"/>
                  </a:cxn>
                  <a:cxn ang="0">
                    <a:pos x="T8" y="T9"/>
                  </a:cxn>
                </a:cxnLst>
                <a:rect l="0" t="0" r="r" b="b"/>
                <a:pathLst>
                  <a:path w="2304" h="576">
                    <a:moveTo>
                      <a:pt x="1728" y="0"/>
                    </a:moveTo>
                    <a:lnTo>
                      <a:pt x="0" y="0"/>
                    </a:lnTo>
                    <a:lnTo>
                      <a:pt x="576" y="576"/>
                    </a:lnTo>
                    <a:lnTo>
                      <a:pt x="2304" y="576"/>
                    </a:lnTo>
                    <a:lnTo>
                      <a:pt x="1728" y="0"/>
                    </a:lnTo>
                    <a:close/>
                  </a:path>
                </a:pathLst>
              </a:custGeom>
              <a:solidFill>
                <a:srgbClr val="0045B4"/>
              </a:soli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25" name="Rectangle 10"/>
              <p:cNvSpPr>
                <a:spLocks noChangeArrowheads="1"/>
              </p:cNvSpPr>
              <p:nvPr/>
            </p:nvSpPr>
            <p:spPr bwMode="auto">
              <a:xfrm>
                <a:off x="3569" y="2296"/>
                <a:ext cx="983" cy="983"/>
              </a:xfrm>
              <a:prstGeom prst="rect">
                <a:avLst/>
              </a:prstGeom>
              <a:solidFill>
                <a:srgbClr val="004FD0"/>
              </a:solidFill>
              <a:ln>
                <a:noFill/>
              </a:ln>
              <a:effectLst/>
              <a:extLs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26" name="Freeform 11"/>
              <p:cNvSpPr>
                <a:spLocks/>
              </p:cNvSpPr>
              <p:nvPr/>
            </p:nvSpPr>
            <p:spPr bwMode="auto">
              <a:xfrm>
                <a:off x="3242" y="1969"/>
                <a:ext cx="327" cy="1310"/>
              </a:xfrm>
              <a:custGeom>
                <a:avLst/>
                <a:gdLst>
                  <a:gd name="T0" fmla="*/ 0 w 576"/>
                  <a:gd name="T1" fmla="*/ 0 h 2304"/>
                  <a:gd name="T2" fmla="*/ 0 w 576"/>
                  <a:gd name="T3" fmla="*/ 1728 h 2304"/>
                  <a:gd name="T4" fmla="*/ 576 w 576"/>
                  <a:gd name="T5" fmla="*/ 2304 h 2304"/>
                  <a:gd name="T6" fmla="*/ 576 w 576"/>
                  <a:gd name="T7" fmla="*/ 576 h 2304"/>
                  <a:gd name="T8" fmla="*/ 0 w 576"/>
                  <a:gd name="T9" fmla="*/ 0 h 2304"/>
                </a:gdLst>
                <a:ahLst/>
                <a:cxnLst>
                  <a:cxn ang="0">
                    <a:pos x="T0" y="T1"/>
                  </a:cxn>
                  <a:cxn ang="0">
                    <a:pos x="T2" y="T3"/>
                  </a:cxn>
                  <a:cxn ang="0">
                    <a:pos x="T4" y="T5"/>
                  </a:cxn>
                  <a:cxn ang="0">
                    <a:pos x="T6" y="T7"/>
                  </a:cxn>
                  <a:cxn ang="0">
                    <a:pos x="T8" y="T9"/>
                  </a:cxn>
                </a:cxnLst>
                <a:rect l="0" t="0" r="r" b="b"/>
                <a:pathLst>
                  <a:path w="576" h="2304">
                    <a:moveTo>
                      <a:pt x="0" y="0"/>
                    </a:moveTo>
                    <a:lnTo>
                      <a:pt x="0" y="1728"/>
                    </a:lnTo>
                    <a:lnTo>
                      <a:pt x="576" y="2304"/>
                    </a:lnTo>
                    <a:lnTo>
                      <a:pt x="576" y="576"/>
                    </a:lnTo>
                    <a:lnTo>
                      <a:pt x="0" y="0"/>
                    </a:lnTo>
                    <a:close/>
                  </a:path>
                </a:pathLst>
              </a:custGeom>
              <a:solidFill>
                <a:srgbClr val="003282"/>
              </a:soli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grpSp>
        <p:sp>
          <p:nvSpPr>
            <p:cNvPr id="9" name="Text Box 25"/>
            <p:cNvSpPr txBox="1">
              <a:spLocks noChangeArrowheads="1"/>
            </p:cNvSpPr>
            <p:nvPr/>
          </p:nvSpPr>
          <p:spPr bwMode="auto">
            <a:xfrm>
              <a:off x="5137895" y="3723878"/>
              <a:ext cx="1116013" cy="338554"/>
            </a:xfrm>
            <a:prstGeom prst="rect">
              <a:avLst/>
            </a:prstGeom>
            <a:noFill/>
            <a:ln>
              <a:noFill/>
            </a:ln>
            <a:effectLst/>
            <a:extLst>
              <a:ext uri="{909E8E84-426E-40DD-AFC4-6F175D3DCCD1}">
                <a14:hiddenFill xmlns:a14="http://schemas.microsoft.com/office/drawing/2010/main">
                  <a:solidFill>
                    <a:srgbClr val="FFC800"/>
                  </a:solidFill>
                </a14:hiddenFill>
              </a:ext>
              <a:ext uri="{91240B29-F687-4F45-9708-019B960494DF}">
                <a14:hiddenLine xmlns:a14="http://schemas.microsoft.com/office/drawing/2010/main" w="31750" cap="rnd" algn="ctr">
                  <a:solidFill>
                    <a:srgbClr val="9E9E9E"/>
                  </a:solidFill>
                  <a:prstDash val="sysDot"/>
                  <a:miter lim="800000"/>
                  <a:headEnd/>
                  <a:tailEnd/>
                </a14:hiddenLine>
              </a:ex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txBody>
            <a:bodyPr>
              <a:spAutoFit/>
            </a:bodyPr>
            <a:lstStyle/>
            <a:p>
              <a:pPr algn="ctr"/>
              <a:r>
                <a:rPr lang="zh-CN" altLang="en-US" sz="1600" b="1" dirty="0">
                  <a:latin typeface="微软雅黑" pitchFamily="34" charset="-122"/>
                  <a:ea typeface="微软雅黑" pitchFamily="34" charset="-122"/>
                </a:rPr>
                <a:t>填加标题</a:t>
              </a:r>
              <a:endParaRPr lang="en-US" altLang="ko-KR" sz="1600" dirty="0">
                <a:latin typeface="Arial Black" pitchFamily="34" charset="0"/>
              </a:endParaRPr>
            </a:p>
          </p:txBody>
        </p:sp>
      </p:grpSp>
      <p:sp>
        <p:nvSpPr>
          <p:cNvPr id="7" name="Arc 23"/>
          <p:cNvSpPr>
            <a:spLocks/>
          </p:cNvSpPr>
          <p:nvPr/>
        </p:nvSpPr>
        <p:spPr bwMode="auto">
          <a:xfrm>
            <a:off x="3661396" y="1783184"/>
            <a:ext cx="979488" cy="611188"/>
          </a:xfrm>
          <a:custGeom>
            <a:avLst/>
            <a:gdLst>
              <a:gd name="G0" fmla="+- 21600 0 0"/>
              <a:gd name="G1" fmla="+- 21600 0 0"/>
              <a:gd name="G2" fmla="+- 21600 0 0"/>
              <a:gd name="T0" fmla="*/ 11 w 35703"/>
              <a:gd name="T1" fmla="*/ 22278 h 22278"/>
              <a:gd name="T2" fmla="*/ 35703 w 35703"/>
              <a:gd name="T3" fmla="*/ 5240 h 22278"/>
              <a:gd name="T4" fmla="*/ 21600 w 35703"/>
              <a:gd name="T5" fmla="*/ 21600 h 22278"/>
            </a:gdLst>
            <a:ahLst/>
            <a:cxnLst>
              <a:cxn ang="0">
                <a:pos x="T0" y="T1"/>
              </a:cxn>
              <a:cxn ang="0">
                <a:pos x="T2" y="T3"/>
              </a:cxn>
              <a:cxn ang="0">
                <a:pos x="T4" y="T5"/>
              </a:cxn>
            </a:cxnLst>
            <a:rect l="0" t="0" r="r" b="b"/>
            <a:pathLst>
              <a:path w="35703" h="22278" fill="none" extrusionOk="0">
                <a:moveTo>
                  <a:pt x="10" y="22278"/>
                </a:moveTo>
                <a:cubicBezTo>
                  <a:pt x="3" y="22052"/>
                  <a:pt x="0" y="21826"/>
                  <a:pt x="0" y="21600"/>
                </a:cubicBezTo>
                <a:cubicBezTo>
                  <a:pt x="0" y="9670"/>
                  <a:pt x="9670" y="0"/>
                  <a:pt x="21600" y="0"/>
                </a:cubicBezTo>
                <a:cubicBezTo>
                  <a:pt x="26777" y="-1"/>
                  <a:pt x="31781" y="1859"/>
                  <a:pt x="35703" y="5239"/>
                </a:cubicBezTo>
              </a:path>
              <a:path w="35703" h="22278" stroke="0" extrusionOk="0">
                <a:moveTo>
                  <a:pt x="10" y="22278"/>
                </a:moveTo>
                <a:cubicBezTo>
                  <a:pt x="3" y="22052"/>
                  <a:pt x="0" y="21826"/>
                  <a:pt x="0" y="21600"/>
                </a:cubicBezTo>
                <a:cubicBezTo>
                  <a:pt x="0" y="9670"/>
                  <a:pt x="9670" y="0"/>
                  <a:pt x="21600" y="0"/>
                </a:cubicBezTo>
                <a:cubicBezTo>
                  <a:pt x="26777" y="-1"/>
                  <a:pt x="31781" y="1859"/>
                  <a:pt x="35703" y="5239"/>
                </a:cubicBezTo>
                <a:lnTo>
                  <a:pt x="21600" y="21600"/>
                </a:lnTo>
                <a:close/>
              </a:path>
            </a:pathLst>
          </a:custGeom>
          <a:noFill/>
          <a:ln w="31750" cap="rnd">
            <a:solidFill>
              <a:srgbClr val="0064FF"/>
            </a:solidFill>
            <a:prstDash val="sysDot"/>
            <a:round/>
            <a:headEn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grpSp>
        <p:nvGrpSpPr>
          <p:cNvPr id="28" name="组合 27"/>
          <p:cNvGrpSpPr/>
          <p:nvPr/>
        </p:nvGrpSpPr>
        <p:grpSpPr>
          <a:xfrm>
            <a:off x="2604121" y="2667421"/>
            <a:ext cx="2079625" cy="1560513"/>
            <a:chOff x="2820145" y="2555007"/>
            <a:chExt cx="2079625" cy="1560513"/>
          </a:xfrm>
        </p:grpSpPr>
        <p:grpSp>
          <p:nvGrpSpPr>
            <p:cNvPr id="4" name="Group 12"/>
            <p:cNvGrpSpPr>
              <a:grpSpLocks/>
            </p:cNvGrpSpPr>
            <p:nvPr/>
          </p:nvGrpSpPr>
          <p:grpSpPr bwMode="auto">
            <a:xfrm>
              <a:off x="2820145" y="2555007"/>
              <a:ext cx="2079625" cy="1560513"/>
              <a:chOff x="2259" y="2296"/>
              <a:chExt cx="1310" cy="983"/>
            </a:xfrm>
          </p:grpSpPr>
          <p:sp>
            <p:nvSpPr>
              <p:cNvPr id="21" name="Freeform 13"/>
              <p:cNvSpPr>
                <a:spLocks/>
              </p:cNvSpPr>
              <p:nvPr/>
            </p:nvSpPr>
            <p:spPr bwMode="auto">
              <a:xfrm>
                <a:off x="2259" y="2296"/>
                <a:ext cx="1310" cy="328"/>
              </a:xfrm>
              <a:custGeom>
                <a:avLst/>
                <a:gdLst>
                  <a:gd name="T0" fmla="*/ 1728 w 2304"/>
                  <a:gd name="T1" fmla="*/ 0 h 576"/>
                  <a:gd name="T2" fmla="*/ 0 w 2304"/>
                  <a:gd name="T3" fmla="*/ 0 h 576"/>
                  <a:gd name="T4" fmla="*/ 576 w 2304"/>
                  <a:gd name="T5" fmla="*/ 576 h 576"/>
                  <a:gd name="T6" fmla="*/ 2304 w 2304"/>
                  <a:gd name="T7" fmla="*/ 576 h 576"/>
                  <a:gd name="T8" fmla="*/ 1728 w 2304"/>
                  <a:gd name="T9" fmla="*/ 0 h 576"/>
                </a:gdLst>
                <a:ahLst/>
                <a:cxnLst>
                  <a:cxn ang="0">
                    <a:pos x="T0" y="T1"/>
                  </a:cxn>
                  <a:cxn ang="0">
                    <a:pos x="T2" y="T3"/>
                  </a:cxn>
                  <a:cxn ang="0">
                    <a:pos x="T4" y="T5"/>
                  </a:cxn>
                  <a:cxn ang="0">
                    <a:pos x="T6" y="T7"/>
                  </a:cxn>
                  <a:cxn ang="0">
                    <a:pos x="T8" y="T9"/>
                  </a:cxn>
                </a:cxnLst>
                <a:rect l="0" t="0" r="r" b="b"/>
                <a:pathLst>
                  <a:path w="2304" h="576">
                    <a:moveTo>
                      <a:pt x="1728" y="0"/>
                    </a:moveTo>
                    <a:lnTo>
                      <a:pt x="0" y="0"/>
                    </a:lnTo>
                    <a:lnTo>
                      <a:pt x="576" y="576"/>
                    </a:lnTo>
                    <a:lnTo>
                      <a:pt x="2304" y="576"/>
                    </a:lnTo>
                    <a:lnTo>
                      <a:pt x="1728" y="0"/>
                    </a:lnTo>
                    <a:close/>
                  </a:path>
                </a:pathLst>
              </a:custGeom>
              <a:solidFill>
                <a:schemeClr val="bg2">
                  <a:lumMod val="75000"/>
                </a:schemeClr>
              </a:soli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22" name="Rectangle 14"/>
              <p:cNvSpPr>
                <a:spLocks noChangeArrowheads="1"/>
              </p:cNvSpPr>
              <p:nvPr/>
            </p:nvSpPr>
            <p:spPr bwMode="auto">
              <a:xfrm>
                <a:off x="2586" y="2624"/>
                <a:ext cx="983" cy="655"/>
              </a:xfrm>
              <a:prstGeom prst="rect">
                <a:avLst/>
              </a:prstGeom>
              <a:solidFill>
                <a:schemeClr val="bg2"/>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23" name="Freeform 15"/>
              <p:cNvSpPr>
                <a:spLocks/>
              </p:cNvSpPr>
              <p:nvPr/>
            </p:nvSpPr>
            <p:spPr bwMode="auto">
              <a:xfrm>
                <a:off x="2259" y="2296"/>
                <a:ext cx="327" cy="983"/>
              </a:xfrm>
              <a:custGeom>
                <a:avLst/>
                <a:gdLst>
                  <a:gd name="T0" fmla="*/ 0 w 576"/>
                  <a:gd name="T1" fmla="*/ 0 h 1728"/>
                  <a:gd name="T2" fmla="*/ 0 w 576"/>
                  <a:gd name="T3" fmla="*/ 1152 h 1728"/>
                  <a:gd name="T4" fmla="*/ 576 w 576"/>
                  <a:gd name="T5" fmla="*/ 1728 h 1728"/>
                  <a:gd name="T6" fmla="*/ 576 w 576"/>
                  <a:gd name="T7" fmla="*/ 576 h 1728"/>
                  <a:gd name="T8" fmla="*/ 0 w 576"/>
                  <a:gd name="T9" fmla="*/ 0 h 1728"/>
                </a:gdLst>
                <a:ahLst/>
                <a:cxnLst>
                  <a:cxn ang="0">
                    <a:pos x="T0" y="T1"/>
                  </a:cxn>
                  <a:cxn ang="0">
                    <a:pos x="T2" y="T3"/>
                  </a:cxn>
                  <a:cxn ang="0">
                    <a:pos x="T4" y="T5"/>
                  </a:cxn>
                  <a:cxn ang="0">
                    <a:pos x="T6" y="T7"/>
                  </a:cxn>
                  <a:cxn ang="0">
                    <a:pos x="T8" y="T9"/>
                  </a:cxn>
                </a:cxnLst>
                <a:rect l="0" t="0" r="r" b="b"/>
                <a:pathLst>
                  <a:path w="576" h="1728">
                    <a:moveTo>
                      <a:pt x="0" y="0"/>
                    </a:moveTo>
                    <a:lnTo>
                      <a:pt x="0" y="1152"/>
                    </a:lnTo>
                    <a:lnTo>
                      <a:pt x="576" y="1728"/>
                    </a:lnTo>
                    <a:lnTo>
                      <a:pt x="576" y="576"/>
                    </a:lnTo>
                    <a:lnTo>
                      <a:pt x="0" y="0"/>
                    </a:lnTo>
                    <a:close/>
                  </a:path>
                </a:pathLst>
              </a:custGeom>
              <a:solidFill>
                <a:srgbClr val="005FFA"/>
              </a:soli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grpSp>
        <p:sp>
          <p:nvSpPr>
            <p:cNvPr id="8" name="Text Box 24"/>
            <p:cNvSpPr txBox="1">
              <a:spLocks noChangeArrowheads="1"/>
            </p:cNvSpPr>
            <p:nvPr/>
          </p:nvSpPr>
          <p:spPr bwMode="auto">
            <a:xfrm>
              <a:off x="3374182" y="3723878"/>
              <a:ext cx="1439863" cy="338554"/>
            </a:xfrm>
            <a:prstGeom prst="rect">
              <a:avLst/>
            </a:prstGeom>
            <a:noFill/>
            <a:ln>
              <a:noFill/>
            </a:ln>
            <a:effectLst/>
            <a:extLst>
              <a:ext uri="{909E8E84-426E-40DD-AFC4-6F175D3DCCD1}">
                <a14:hiddenFill xmlns:a14="http://schemas.microsoft.com/office/drawing/2010/main">
                  <a:solidFill>
                    <a:srgbClr val="FFC800"/>
                  </a:solidFill>
                </a14:hiddenFill>
              </a:ext>
              <a:ext uri="{91240B29-F687-4F45-9708-019B960494DF}">
                <a14:hiddenLine xmlns:a14="http://schemas.microsoft.com/office/drawing/2010/main" w="31750" cap="rnd" algn="ctr">
                  <a:solidFill>
                    <a:srgbClr val="9E9E9E"/>
                  </a:solidFill>
                  <a:prstDash val="sysDot"/>
                  <a:miter lim="800000"/>
                  <a:headEnd/>
                  <a:tailEnd/>
                </a14:hiddenLine>
              </a:ex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txBody>
            <a:bodyPr>
              <a:spAutoFit/>
            </a:bodyPr>
            <a:lstStyle/>
            <a:p>
              <a:pPr algn="ctr"/>
              <a:r>
                <a:rPr lang="zh-CN" altLang="en-US" sz="1200" b="1" dirty="0">
                  <a:latin typeface="微软雅黑" pitchFamily="34" charset="-122"/>
                  <a:ea typeface="微软雅黑" pitchFamily="34" charset="-122"/>
                </a:rPr>
                <a:t> </a:t>
              </a:r>
              <a:r>
                <a:rPr lang="zh-CN" altLang="en-US" sz="1600" b="1" dirty="0">
                  <a:latin typeface="微软雅黑" pitchFamily="34" charset="-122"/>
                  <a:ea typeface="微软雅黑" pitchFamily="34" charset="-122"/>
                </a:rPr>
                <a:t>填加标题</a:t>
              </a:r>
              <a:endParaRPr lang="en-US" altLang="ko-KR" sz="1600" dirty="0">
                <a:latin typeface="Arial Black" pitchFamily="34" charset="0"/>
              </a:endParaRPr>
            </a:p>
          </p:txBody>
        </p:sp>
      </p:grpSp>
      <p:grpSp>
        <p:nvGrpSpPr>
          <p:cNvPr id="27" name="组合 26"/>
          <p:cNvGrpSpPr/>
          <p:nvPr/>
        </p:nvGrpSpPr>
        <p:grpSpPr>
          <a:xfrm>
            <a:off x="1043608" y="3188121"/>
            <a:ext cx="2079625" cy="1039813"/>
            <a:chOff x="1259632" y="3075707"/>
            <a:chExt cx="2079625" cy="1039813"/>
          </a:xfrm>
        </p:grpSpPr>
        <p:grpSp>
          <p:nvGrpSpPr>
            <p:cNvPr id="5" name="Group 16"/>
            <p:cNvGrpSpPr>
              <a:grpSpLocks/>
            </p:cNvGrpSpPr>
            <p:nvPr/>
          </p:nvGrpSpPr>
          <p:grpSpPr bwMode="auto">
            <a:xfrm>
              <a:off x="1259632" y="3075707"/>
              <a:ext cx="2079625" cy="1039813"/>
              <a:chOff x="1276" y="2624"/>
              <a:chExt cx="1310" cy="655"/>
            </a:xfrm>
          </p:grpSpPr>
          <p:sp>
            <p:nvSpPr>
              <p:cNvPr id="18" name="Freeform 17"/>
              <p:cNvSpPr>
                <a:spLocks/>
              </p:cNvSpPr>
              <p:nvPr/>
            </p:nvSpPr>
            <p:spPr bwMode="auto">
              <a:xfrm>
                <a:off x="1276" y="2624"/>
                <a:ext cx="1310" cy="328"/>
              </a:xfrm>
              <a:custGeom>
                <a:avLst/>
                <a:gdLst>
                  <a:gd name="T0" fmla="*/ 1728 w 2304"/>
                  <a:gd name="T1" fmla="*/ 0 h 576"/>
                  <a:gd name="T2" fmla="*/ 0 w 2304"/>
                  <a:gd name="T3" fmla="*/ 0 h 576"/>
                  <a:gd name="T4" fmla="*/ 576 w 2304"/>
                  <a:gd name="T5" fmla="*/ 576 h 576"/>
                  <a:gd name="T6" fmla="*/ 2304 w 2304"/>
                  <a:gd name="T7" fmla="*/ 576 h 576"/>
                  <a:gd name="T8" fmla="*/ 1728 w 2304"/>
                  <a:gd name="T9" fmla="*/ 0 h 576"/>
                </a:gdLst>
                <a:ahLst/>
                <a:cxnLst>
                  <a:cxn ang="0">
                    <a:pos x="T0" y="T1"/>
                  </a:cxn>
                  <a:cxn ang="0">
                    <a:pos x="T2" y="T3"/>
                  </a:cxn>
                  <a:cxn ang="0">
                    <a:pos x="T4" y="T5"/>
                  </a:cxn>
                  <a:cxn ang="0">
                    <a:pos x="T6" y="T7"/>
                  </a:cxn>
                  <a:cxn ang="0">
                    <a:pos x="T8" y="T9"/>
                  </a:cxn>
                </a:cxnLst>
                <a:rect l="0" t="0" r="r" b="b"/>
                <a:pathLst>
                  <a:path w="2304" h="576">
                    <a:moveTo>
                      <a:pt x="1728" y="0"/>
                    </a:moveTo>
                    <a:lnTo>
                      <a:pt x="0" y="0"/>
                    </a:lnTo>
                    <a:lnTo>
                      <a:pt x="576" y="576"/>
                    </a:lnTo>
                    <a:lnTo>
                      <a:pt x="2304" y="576"/>
                    </a:lnTo>
                    <a:lnTo>
                      <a:pt x="1728" y="0"/>
                    </a:lnTo>
                    <a:close/>
                  </a:path>
                </a:pathLst>
              </a:custGeom>
              <a:solidFill>
                <a:srgbClr val="DDDDDD"/>
              </a:soli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19" name="Rectangle 18"/>
              <p:cNvSpPr>
                <a:spLocks noChangeArrowheads="1"/>
              </p:cNvSpPr>
              <p:nvPr/>
            </p:nvSpPr>
            <p:spPr bwMode="auto">
              <a:xfrm>
                <a:off x="1603" y="2952"/>
                <a:ext cx="983" cy="327"/>
              </a:xfrm>
              <a:prstGeom prst="rect">
                <a:avLst/>
              </a:prstGeom>
              <a:solidFill>
                <a:schemeClr val="bg1"/>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20" name="Freeform 19"/>
              <p:cNvSpPr>
                <a:spLocks/>
              </p:cNvSpPr>
              <p:nvPr/>
            </p:nvSpPr>
            <p:spPr bwMode="auto">
              <a:xfrm>
                <a:off x="1276" y="2624"/>
                <a:ext cx="327" cy="655"/>
              </a:xfrm>
              <a:custGeom>
                <a:avLst/>
                <a:gdLst>
                  <a:gd name="T0" fmla="*/ 0 w 576"/>
                  <a:gd name="T1" fmla="*/ 0 h 1152"/>
                  <a:gd name="T2" fmla="*/ 0 w 576"/>
                  <a:gd name="T3" fmla="*/ 576 h 1152"/>
                  <a:gd name="T4" fmla="*/ 576 w 576"/>
                  <a:gd name="T5" fmla="*/ 1152 h 1152"/>
                  <a:gd name="T6" fmla="*/ 576 w 576"/>
                  <a:gd name="T7" fmla="*/ 576 h 1152"/>
                  <a:gd name="T8" fmla="*/ 0 w 576"/>
                  <a:gd name="T9" fmla="*/ 0 h 1152"/>
                </a:gdLst>
                <a:ahLst/>
                <a:cxnLst>
                  <a:cxn ang="0">
                    <a:pos x="T0" y="T1"/>
                  </a:cxn>
                  <a:cxn ang="0">
                    <a:pos x="T2" y="T3"/>
                  </a:cxn>
                  <a:cxn ang="0">
                    <a:pos x="T4" y="T5"/>
                  </a:cxn>
                  <a:cxn ang="0">
                    <a:pos x="T6" y="T7"/>
                  </a:cxn>
                  <a:cxn ang="0">
                    <a:pos x="T8" y="T9"/>
                  </a:cxn>
                </a:cxnLst>
                <a:rect l="0" t="0" r="r" b="b"/>
                <a:pathLst>
                  <a:path w="576" h="1152">
                    <a:moveTo>
                      <a:pt x="0" y="0"/>
                    </a:moveTo>
                    <a:lnTo>
                      <a:pt x="0" y="576"/>
                    </a:lnTo>
                    <a:lnTo>
                      <a:pt x="576" y="1152"/>
                    </a:lnTo>
                    <a:lnTo>
                      <a:pt x="576" y="576"/>
                    </a:lnTo>
                    <a:lnTo>
                      <a:pt x="0" y="0"/>
                    </a:lnTo>
                    <a:close/>
                  </a:path>
                </a:pathLst>
              </a:custGeom>
              <a:solidFill>
                <a:srgbClr val="C0C0C0"/>
              </a:soli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grpSp>
        <p:sp>
          <p:nvSpPr>
            <p:cNvPr id="10" name="Text Box 26"/>
            <p:cNvSpPr txBox="1">
              <a:spLocks noChangeArrowheads="1"/>
            </p:cNvSpPr>
            <p:nvPr/>
          </p:nvSpPr>
          <p:spPr bwMode="auto">
            <a:xfrm>
              <a:off x="1980456" y="3723878"/>
              <a:ext cx="1295400" cy="338554"/>
            </a:xfrm>
            <a:prstGeom prst="rect">
              <a:avLst/>
            </a:prstGeom>
            <a:noFill/>
            <a:ln>
              <a:noFill/>
            </a:ln>
            <a:effectLst/>
            <a:extLst>
              <a:ext uri="{909E8E84-426E-40DD-AFC4-6F175D3DCCD1}">
                <a14:hiddenFill xmlns:a14="http://schemas.microsoft.com/office/drawing/2010/main">
                  <a:solidFill>
                    <a:srgbClr val="FFC800"/>
                  </a:solidFill>
                </a14:hiddenFill>
              </a:ext>
              <a:ext uri="{91240B29-F687-4F45-9708-019B960494DF}">
                <a14:hiddenLine xmlns:a14="http://schemas.microsoft.com/office/drawing/2010/main" w="31750" cap="rnd" algn="ctr">
                  <a:solidFill>
                    <a:srgbClr val="9E9E9E"/>
                  </a:solidFill>
                  <a:prstDash val="sysDot"/>
                  <a:miter lim="800000"/>
                  <a:headEnd/>
                  <a:tailEnd/>
                </a14:hiddenLine>
              </a:ex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txBody>
            <a:bodyPr>
              <a:spAutoFit/>
            </a:bodyPr>
            <a:lstStyle/>
            <a:p>
              <a:r>
                <a:rPr lang="zh-CN" altLang="en-US" sz="1000" b="1" dirty="0">
                  <a:solidFill>
                    <a:schemeClr val="tx2">
                      <a:lumMod val="75000"/>
                    </a:schemeClr>
                  </a:solidFill>
                  <a:latin typeface="微软雅黑" pitchFamily="34" charset="-122"/>
                  <a:ea typeface="微软雅黑" pitchFamily="34" charset="-122"/>
                </a:rPr>
                <a:t>   </a:t>
              </a:r>
              <a:r>
                <a:rPr lang="zh-CN" altLang="en-US" sz="1600" b="1" dirty="0">
                  <a:solidFill>
                    <a:schemeClr val="tx2">
                      <a:lumMod val="75000"/>
                    </a:schemeClr>
                  </a:solidFill>
                  <a:latin typeface="微软雅黑" pitchFamily="34" charset="-122"/>
                  <a:ea typeface="微软雅黑" pitchFamily="34" charset="-122"/>
                </a:rPr>
                <a:t>填加标题</a:t>
              </a:r>
              <a:endParaRPr lang="en-US" altLang="ko-KR" sz="1600" b="1" dirty="0">
                <a:solidFill>
                  <a:schemeClr val="tx2">
                    <a:lumMod val="75000"/>
                  </a:schemeClr>
                </a:solidFill>
                <a:latin typeface="微软雅黑" pitchFamily="34" charset="-122"/>
                <a:ea typeface="微软雅黑" pitchFamily="34" charset="-122"/>
              </a:endParaRPr>
            </a:p>
          </p:txBody>
        </p:sp>
      </p:grpSp>
      <p:sp>
        <p:nvSpPr>
          <p:cNvPr id="12" name="Arc 28"/>
          <p:cNvSpPr>
            <a:spLocks/>
          </p:cNvSpPr>
          <p:nvPr/>
        </p:nvSpPr>
        <p:spPr bwMode="auto">
          <a:xfrm>
            <a:off x="2780333" y="1783184"/>
            <a:ext cx="593725" cy="636588"/>
          </a:xfrm>
          <a:custGeom>
            <a:avLst/>
            <a:gdLst>
              <a:gd name="G0" fmla="+- 0 0 0"/>
              <a:gd name="G1" fmla="+- 21591 0 0"/>
              <a:gd name="G2" fmla="+- 21600 0 0"/>
              <a:gd name="T0" fmla="*/ 608 w 21600"/>
              <a:gd name="T1" fmla="*/ 0 h 23193"/>
              <a:gd name="T2" fmla="*/ 21541 w 21600"/>
              <a:gd name="T3" fmla="*/ 23193 h 23193"/>
              <a:gd name="T4" fmla="*/ 0 w 21600"/>
              <a:gd name="T5" fmla="*/ 21591 h 23193"/>
            </a:gdLst>
            <a:ahLst/>
            <a:cxnLst>
              <a:cxn ang="0">
                <a:pos x="T0" y="T1"/>
              </a:cxn>
              <a:cxn ang="0">
                <a:pos x="T2" y="T3"/>
              </a:cxn>
              <a:cxn ang="0">
                <a:pos x="T4" y="T5"/>
              </a:cxn>
            </a:cxnLst>
            <a:rect l="0" t="0" r="r" b="b"/>
            <a:pathLst>
              <a:path w="21600" h="23193" fill="none" extrusionOk="0">
                <a:moveTo>
                  <a:pt x="608" y="-1"/>
                </a:moveTo>
                <a:cubicBezTo>
                  <a:pt x="12295" y="328"/>
                  <a:pt x="21600" y="9898"/>
                  <a:pt x="21600" y="21591"/>
                </a:cubicBezTo>
                <a:cubicBezTo>
                  <a:pt x="21600" y="22125"/>
                  <a:pt x="21580" y="22659"/>
                  <a:pt x="21540" y="23192"/>
                </a:cubicBezTo>
              </a:path>
              <a:path w="21600" h="23193" stroke="0" extrusionOk="0">
                <a:moveTo>
                  <a:pt x="608" y="-1"/>
                </a:moveTo>
                <a:cubicBezTo>
                  <a:pt x="12295" y="328"/>
                  <a:pt x="21600" y="9898"/>
                  <a:pt x="21600" y="21591"/>
                </a:cubicBezTo>
                <a:cubicBezTo>
                  <a:pt x="21600" y="22125"/>
                  <a:pt x="21580" y="22659"/>
                  <a:pt x="21540" y="23192"/>
                </a:cubicBezTo>
                <a:lnTo>
                  <a:pt x="0" y="21591"/>
                </a:lnTo>
                <a:close/>
              </a:path>
            </a:pathLst>
          </a:custGeom>
          <a:noFill/>
          <a:ln w="31750" cap="rnd">
            <a:solidFill>
              <a:srgbClr val="969696"/>
            </a:solidFill>
            <a:prstDash val="sysDot"/>
            <a:round/>
            <a:headEn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grpSp>
        <p:nvGrpSpPr>
          <p:cNvPr id="6" name="Group 20"/>
          <p:cNvGrpSpPr>
            <a:grpSpLocks/>
          </p:cNvGrpSpPr>
          <p:nvPr/>
        </p:nvGrpSpPr>
        <p:grpSpPr bwMode="auto">
          <a:xfrm>
            <a:off x="1586533" y="1171996"/>
            <a:ext cx="952500" cy="2332038"/>
            <a:chOff x="1618" y="1354"/>
            <a:chExt cx="600" cy="1469"/>
          </a:xfrm>
        </p:grpSpPr>
        <p:sp>
          <p:nvSpPr>
            <p:cNvPr id="16" name="Freeform 21"/>
            <p:cNvSpPr>
              <a:spLocks/>
            </p:cNvSpPr>
            <p:nvPr/>
          </p:nvSpPr>
          <p:spPr bwMode="auto">
            <a:xfrm>
              <a:off x="1618" y="1594"/>
              <a:ext cx="600" cy="1229"/>
            </a:xfrm>
            <a:custGeom>
              <a:avLst/>
              <a:gdLst>
                <a:gd name="T0" fmla="*/ 844 w 1054"/>
                <a:gd name="T1" fmla="*/ 0 h 2160"/>
                <a:gd name="T2" fmla="*/ 886 w 1054"/>
                <a:gd name="T3" fmla="*/ 4 h 2160"/>
                <a:gd name="T4" fmla="*/ 926 w 1054"/>
                <a:gd name="T5" fmla="*/ 16 h 2160"/>
                <a:gd name="T6" fmla="*/ 962 w 1054"/>
                <a:gd name="T7" fmla="*/ 36 h 2160"/>
                <a:gd name="T8" fmla="*/ 992 w 1054"/>
                <a:gd name="T9" fmla="*/ 62 h 2160"/>
                <a:gd name="T10" fmla="*/ 1018 w 1054"/>
                <a:gd name="T11" fmla="*/ 92 h 2160"/>
                <a:gd name="T12" fmla="*/ 1038 w 1054"/>
                <a:gd name="T13" fmla="*/ 128 h 2160"/>
                <a:gd name="T14" fmla="*/ 1050 w 1054"/>
                <a:gd name="T15" fmla="*/ 168 h 2160"/>
                <a:gd name="T16" fmla="*/ 1054 w 1054"/>
                <a:gd name="T17" fmla="*/ 210 h 2160"/>
                <a:gd name="T18" fmla="*/ 1054 w 1054"/>
                <a:gd name="T19" fmla="*/ 894 h 2160"/>
                <a:gd name="T20" fmla="*/ 1046 w 1054"/>
                <a:gd name="T21" fmla="*/ 936 h 2160"/>
                <a:gd name="T22" fmla="*/ 1024 w 1054"/>
                <a:gd name="T23" fmla="*/ 970 h 2160"/>
                <a:gd name="T24" fmla="*/ 990 w 1054"/>
                <a:gd name="T25" fmla="*/ 992 h 2160"/>
                <a:gd name="T26" fmla="*/ 948 w 1054"/>
                <a:gd name="T27" fmla="*/ 1000 h 2160"/>
                <a:gd name="T28" fmla="*/ 928 w 1054"/>
                <a:gd name="T29" fmla="*/ 998 h 2160"/>
                <a:gd name="T30" fmla="*/ 890 w 1054"/>
                <a:gd name="T31" fmla="*/ 982 h 2160"/>
                <a:gd name="T32" fmla="*/ 862 w 1054"/>
                <a:gd name="T33" fmla="*/ 954 h 2160"/>
                <a:gd name="T34" fmla="*/ 846 w 1054"/>
                <a:gd name="T35" fmla="*/ 916 h 2160"/>
                <a:gd name="T36" fmla="*/ 844 w 1054"/>
                <a:gd name="T37" fmla="*/ 262 h 2160"/>
                <a:gd name="T38" fmla="*/ 790 w 1054"/>
                <a:gd name="T39" fmla="*/ 2040 h 2160"/>
                <a:gd name="T40" fmla="*/ 790 w 1054"/>
                <a:gd name="T41" fmla="*/ 2052 h 2160"/>
                <a:gd name="T42" fmla="*/ 782 w 1054"/>
                <a:gd name="T43" fmla="*/ 2086 h 2160"/>
                <a:gd name="T44" fmla="*/ 756 w 1054"/>
                <a:gd name="T45" fmla="*/ 2124 h 2160"/>
                <a:gd name="T46" fmla="*/ 718 w 1054"/>
                <a:gd name="T47" fmla="*/ 2150 h 2160"/>
                <a:gd name="T48" fmla="*/ 684 w 1054"/>
                <a:gd name="T49" fmla="*/ 2158 h 2160"/>
                <a:gd name="T50" fmla="*/ 672 w 1054"/>
                <a:gd name="T51" fmla="*/ 2160 h 2160"/>
                <a:gd name="T52" fmla="*/ 648 w 1054"/>
                <a:gd name="T53" fmla="*/ 2156 h 2160"/>
                <a:gd name="T54" fmla="*/ 606 w 1054"/>
                <a:gd name="T55" fmla="*/ 2138 h 2160"/>
                <a:gd name="T56" fmla="*/ 574 w 1054"/>
                <a:gd name="T57" fmla="*/ 2106 h 2160"/>
                <a:gd name="T58" fmla="*/ 556 w 1054"/>
                <a:gd name="T59" fmla="*/ 2064 h 2160"/>
                <a:gd name="T60" fmla="*/ 554 w 1054"/>
                <a:gd name="T61" fmla="*/ 2040 h 2160"/>
                <a:gd name="T62" fmla="*/ 500 w 1054"/>
                <a:gd name="T63" fmla="*/ 1000 h 2160"/>
                <a:gd name="T64" fmla="*/ 500 w 1054"/>
                <a:gd name="T65" fmla="*/ 2040 h 2160"/>
                <a:gd name="T66" fmla="*/ 498 w 1054"/>
                <a:gd name="T67" fmla="*/ 2064 h 2160"/>
                <a:gd name="T68" fmla="*/ 480 w 1054"/>
                <a:gd name="T69" fmla="*/ 2106 h 2160"/>
                <a:gd name="T70" fmla="*/ 448 w 1054"/>
                <a:gd name="T71" fmla="*/ 2138 h 2160"/>
                <a:gd name="T72" fmla="*/ 406 w 1054"/>
                <a:gd name="T73" fmla="*/ 2156 h 2160"/>
                <a:gd name="T74" fmla="*/ 382 w 1054"/>
                <a:gd name="T75" fmla="*/ 2160 h 2160"/>
                <a:gd name="T76" fmla="*/ 370 w 1054"/>
                <a:gd name="T77" fmla="*/ 2158 h 2160"/>
                <a:gd name="T78" fmla="*/ 336 w 1054"/>
                <a:gd name="T79" fmla="*/ 2150 h 2160"/>
                <a:gd name="T80" fmla="*/ 298 w 1054"/>
                <a:gd name="T81" fmla="*/ 2124 h 2160"/>
                <a:gd name="T82" fmla="*/ 274 w 1054"/>
                <a:gd name="T83" fmla="*/ 2086 h 2160"/>
                <a:gd name="T84" fmla="*/ 264 w 1054"/>
                <a:gd name="T85" fmla="*/ 2052 h 2160"/>
                <a:gd name="T86" fmla="*/ 264 w 1054"/>
                <a:gd name="T87" fmla="*/ 262 h 2160"/>
                <a:gd name="T88" fmla="*/ 212 w 1054"/>
                <a:gd name="T89" fmla="*/ 894 h 2160"/>
                <a:gd name="T90" fmla="*/ 210 w 1054"/>
                <a:gd name="T91" fmla="*/ 916 h 2160"/>
                <a:gd name="T92" fmla="*/ 194 w 1054"/>
                <a:gd name="T93" fmla="*/ 954 h 2160"/>
                <a:gd name="T94" fmla="*/ 164 w 1054"/>
                <a:gd name="T95" fmla="*/ 982 h 2160"/>
                <a:gd name="T96" fmla="*/ 128 w 1054"/>
                <a:gd name="T97" fmla="*/ 998 h 2160"/>
                <a:gd name="T98" fmla="*/ 106 w 1054"/>
                <a:gd name="T99" fmla="*/ 1000 h 2160"/>
                <a:gd name="T100" fmla="*/ 64 w 1054"/>
                <a:gd name="T101" fmla="*/ 992 h 2160"/>
                <a:gd name="T102" fmla="*/ 32 w 1054"/>
                <a:gd name="T103" fmla="*/ 970 h 2160"/>
                <a:gd name="T104" fmla="*/ 8 w 1054"/>
                <a:gd name="T105" fmla="*/ 936 h 2160"/>
                <a:gd name="T106" fmla="*/ 0 w 1054"/>
                <a:gd name="T107" fmla="*/ 894 h 2160"/>
                <a:gd name="T108" fmla="*/ 0 w 1054"/>
                <a:gd name="T109" fmla="*/ 210 h 2160"/>
                <a:gd name="T110" fmla="*/ 4 w 1054"/>
                <a:gd name="T111" fmla="*/ 168 h 2160"/>
                <a:gd name="T112" fmla="*/ 18 w 1054"/>
                <a:gd name="T113" fmla="*/ 128 h 2160"/>
                <a:gd name="T114" fmla="*/ 36 w 1054"/>
                <a:gd name="T115" fmla="*/ 92 h 2160"/>
                <a:gd name="T116" fmla="*/ 62 w 1054"/>
                <a:gd name="T117" fmla="*/ 62 h 2160"/>
                <a:gd name="T118" fmla="*/ 94 w 1054"/>
                <a:gd name="T119" fmla="*/ 36 h 2160"/>
                <a:gd name="T120" fmla="*/ 130 w 1054"/>
                <a:gd name="T121" fmla="*/ 16 h 2160"/>
                <a:gd name="T122" fmla="*/ 168 w 1054"/>
                <a:gd name="T123" fmla="*/ 4 h 2160"/>
                <a:gd name="T124" fmla="*/ 212 w 1054"/>
                <a:gd name="T125" fmla="*/ 0 h 2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054" h="2160">
                  <a:moveTo>
                    <a:pt x="844" y="0"/>
                  </a:moveTo>
                  <a:lnTo>
                    <a:pt x="844" y="0"/>
                  </a:lnTo>
                  <a:lnTo>
                    <a:pt x="864" y="0"/>
                  </a:lnTo>
                  <a:lnTo>
                    <a:pt x="886" y="4"/>
                  </a:lnTo>
                  <a:lnTo>
                    <a:pt x="906" y="8"/>
                  </a:lnTo>
                  <a:lnTo>
                    <a:pt x="926" y="16"/>
                  </a:lnTo>
                  <a:lnTo>
                    <a:pt x="944" y="24"/>
                  </a:lnTo>
                  <a:lnTo>
                    <a:pt x="962" y="36"/>
                  </a:lnTo>
                  <a:lnTo>
                    <a:pt x="978" y="48"/>
                  </a:lnTo>
                  <a:lnTo>
                    <a:pt x="992" y="62"/>
                  </a:lnTo>
                  <a:lnTo>
                    <a:pt x="1006" y="76"/>
                  </a:lnTo>
                  <a:lnTo>
                    <a:pt x="1018" y="92"/>
                  </a:lnTo>
                  <a:lnTo>
                    <a:pt x="1028" y="110"/>
                  </a:lnTo>
                  <a:lnTo>
                    <a:pt x="1038" y="128"/>
                  </a:lnTo>
                  <a:lnTo>
                    <a:pt x="1044" y="148"/>
                  </a:lnTo>
                  <a:lnTo>
                    <a:pt x="1050" y="168"/>
                  </a:lnTo>
                  <a:lnTo>
                    <a:pt x="1052" y="188"/>
                  </a:lnTo>
                  <a:lnTo>
                    <a:pt x="1054" y="210"/>
                  </a:lnTo>
                  <a:lnTo>
                    <a:pt x="1054" y="894"/>
                  </a:lnTo>
                  <a:lnTo>
                    <a:pt x="1054" y="894"/>
                  </a:lnTo>
                  <a:lnTo>
                    <a:pt x="1052" y="916"/>
                  </a:lnTo>
                  <a:lnTo>
                    <a:pt x="1046" y="936"/>
                  </a:lnTo>
                  <a:lnTo>
                    <a:pt x="1036" y="954"/>
                  </a:lnTo>
                  <a:lnTo>
                    <a:pt x="1024" y="970"/>
                  </a:lnTo>
                  <a:lnTo>
                    <a:pt x="1008" y="982"/>
                  </a:lnTo>
                  <a:lnTo>
                    <a:pt x="990" y="992"/>
                  </a:lnTo>
                  <a:lnTo>
                    <a:pt x="970" y="998"/>
                  </a:lnTo>
                  <a:lnTo>
                    <a:pt x="948" y="1000"/>
                  </a:lnTo>
                  <a:lnTo>
                    <a:pt x="948" y="1000"/>
                  </a:lnTo>
                  <a:lnTo>
                    <a:pt x="928" y="998"/>
                  </a:lnTo>
                  <a:lnTo>
                    <a:pt x="908" y="992"/>
                  </a:lnTo>
                  <a:lnTo>
                    <a:pt x="890" y="982"/>
                  </a:lnTo>
                  <a:lnTo>
                    <a:pt x="874" y="970"/>
                  </a:lnTo>
                  <a:lnTo>
                    <a:pt x="862" y="954"/>
                  </a:lnTo>
                  <a:lnTo>
                    <a:pt x="852" y="936"/>
                  </a:lnTo>
                  <a:lnTo>
                    <a:pt x="846" y="916"/>
                  </a:lnTo>
                  <a:lnTo>
                    <a:pt x="844" y="894"/>
                  </a:lnTo>
                  <a:lnTo>
                    <a:pt x="844" y="262"/>
                  </a:lnTo>
                  <a:lnTo>
                    <a:pt x="790" y="262"/>
                  </a:lnTo>
                  <a:lnTo>
                    <a:pt x="790" y="2040"/>
                  </a:lnTo>
                  <a:lnTo>
                    <a:pt x="790" y="2040"/>
                  </a:lnTo>
                  <a:lnTo>
                    <a:pt x="790" y="2052"/>
                  </a:lnTo>
                  <a:lnTo>
                    <a:pt x="788" y="2064"/>
                  </a:lnTo>
                  <a:lnTo>
                    <a:pt x="782" y="2086"/>
                  </a:lnTo>
                  <a:lnTo>
                    <a:pt x="770" y="2106"/>
                  </a:lnTo>
                  <a:lnTo>
                    <a:pt x="756" y="2124"/>
                  </a:lnTo>
                  <a:lnTo>
                    <a:pt x="738" y="2138"/>
                  </a:lnTo>
                  <a:lnTo>
                    <a:pt x="718" y="2150"/>
                  </a:lnTo>
                  <a:lnTo>
                    <a:pt x="696" y="2156"/>
                  </a:lnTo>
                  <a:lnTo>
                    <a:pt x="684" y="2158"/>
                  </a:lnTo>
                  <a:lnTo>
                    <a:pt x="672" y="2160"/>
                  </a:lnTo>
                  <a:lnTo>
                    <a:pt x="672" y="2160"/>
                  </a:lnTo>
                  <a:lnTo>
                    <a:pt x="660" y="2158"/>
                  </a:lnTo>
                  <a:lnTo>
                    <a:pt x="648" y="2156"/>
                  </a:lnTo>
                  <a:lnTo>
                    <a:pt x="626" y="2150"/>
                  </a:lnTo>
                  <a:lnTo>
                    <a:pt x="606" y="2138"/>
                  </a:lnTo>
                  <a:lnTo>
                    <a:pt x="588" y="2124"/>
                  </a:lnTo>
                  <a:lnTo>
                    <a:pt x="574" y="2106"/>
                  </a:lnTo>
                  <a:lnTo>
                    <a:pt x="562" y="2086"/>
                  </a:lnTo>
                  <a:lnTo>
                    <a:pt x="556" y="2064"/>
                  </a:lnTo>
                  <a:lnTo>
                    <a:pt x="554" y="2052"/>
                  </a:lnTo>
                  <a:lnTo>
                    <a:pt x="554" y="2040"/>
                  </a:lnTo>
                  <a:lnTo>
                    <a:pt x="554" y="1000"/>
                  </a:lnTo>
                  <a:lnTo>
                    <a:pt x="500" y="1000"/>
                  </a:lnTo>
                  <a:lnTo>
                    <a:pt x="500" y="2040"/>
                  </a:lnTo>
                  <a:lnTo>
                    <a:pt x="500" y="2040"/>
                  </a:lnTo>
                  <a:lnTo>
                    <a:pt x="500" y="2052"/>
                  </a:lnTo>
                  <a:lnTo>
                    <a:pt x="498" y="2064"/>
                  </a:lnTo>
                  <a:lnTo>
                    <a:pt x="492" y="2086"/>
                  </a:lnTo>
                  <a:lnTo>
                    <a:pt x="480" y="2106"/>
                  </a:lnTo>
                  <a:lnTo>
                    <a:pt x="466" y="2124"/>
                  </a:lnTo>
                  <a:lnTo>
                    <a:pt x="448" y="2138"/>
                  </a:lnTo>
                  <a:lnTo>
                    <a:pt x="428" y="2150"/>
                  </a:lnTo>
                  <a:lnTo>
                    <a:pt x="406" y="2156"/>
                  </a:lnTo>
                  <a:lnTo>
                    <a:pt x="394" y="2158"/>
                  </a:lnTo>
                  <a:lnTo>
                    <a:pt x="382" y="2160"/>
                  </a:lnTo>
                  <a:lnTo>
                    <a:pt x="382" y="2160"/>
                  </a:lnTo>
                  <a:lnTo>
                    <a:pt x="370" y="2158"/>
                  </a:lnTo>
                  <a:lnTo>
                    <a:pt x="358" y="2156"/>
                  </a:lnTo>
                  <a:lnTo>
                    <a:pt x="336" y="2150"/>
                  </a:lnTo>
                  <a:lnTo>
                    <a:pt x="316" y="2138"/>
                  </a:lnTo>
                  <a:lnTo>
                    <a:pt x="298" y="2124"/>
                  </a:lnTo>
                  <a:lnTo>
                    <a:pt x="284" y="2106"/>
                  </a:lnTo>
                  <a:lnTo>
                    <a:pt x="274" y="2086"/>
                  </a:lnTo>
                  <a:lnTo>
                    <a:pt x="266" y="2064"/>
                  </a:lnTo>
                  <a:lnTo>
                    <a:pt x="264" y="2052"/>
                  </a:lnTo>
                  <a:lnTo>
                    <a:pt x="264" y="2040"/>
                  </a:lnTo>
                  <a:lnTo>
                    <a:pt x="264" y="262"/>
                  </a:lnTo>
                  <a:lnTo>
                    <a:pt x="212" y="262"/>
                  </a:lnTo>
                  <a:lnTo>
                    <a:pt x="212" y="894"/>
                  </a:lnTo>
                  <a:lnTo>
                    <a:pt x="212" y="894"/>
                  </a:lnTo>
                  <a:lnTo>
                    <a:pt x="210" y="916"/>
                  </a:lnTo>
                  <a:lnTo>
                    <a:pt x="202" y="936"/>
                  </a:lnTo>
                  <a:lnTo>
                    <a:pt x="194" y="954"/>
                  </a:lnTo>
                  <a:lnTo>
                    <a:pt x="180" y="970"/>
                  </a:lnTo>
                  <a:lnTo>
                    <a:pt x="164" y="982"/>
                  </a:lnTo>
                  <a:lnTo>
                    <a:pt x="146" y="992"/>
                  </a:lnTo>
                  <a:lnTo>
                    <a:pt x="128" y="998"/>
                  </a:lnTo>
                  <a:lnTo>
                    <a:pt x="106" y="1000"/>
                  </a:lnTo>
                  <a:lnTo>
                    <a:pt x="106" y="1000"/>
                  </a:lnTo>
                  <a:lnTo>
                    <a:pt x="84" y="998"/>
                  </a:lnTo>
                  <a:lnTo>
                    <a:pt x="64" y="992"/>
                  </a:lnTo>
                  <a:lnTo>
                    <a:pt x="46" y="982"/>
                  </a:lnTo>
                  <a:lnTo>
                    <a:pt x="32" y="970"/>
                  </a:lnTo>
                  <a:lnTo>
                    <a:pt x="18" y="954"/>
                  </a:lnTo>
                  <a:lnTo>
                    <a:pt x="8" y="936"/>
                  </a:lnTo>
                  <a:lnTo>
                    <a:pt x="2" y="916"/>
                  </a:lnTo>
                  <a:lnTo>
                    <a:pt x="0" y="894"/>
                  </a:lnTo>
                  <a:lnTo>
                    <a:pt x="0" y="210"/>
                  </a:lnTo>
                  <a:lnTo>
                    <a:pt x="0" y="210"/>
                  </a:lnTo>
                  <a:lnTo>
                    <a:pt x="2" y="188"/>
                  </a:lnTo>
                  <a:lnTo>
                    <a:pt x="4" y="168"/>
                  </a:lnTo>
                  <a:lnTo>
                    <a:pt x="10" y="148"/>
                  </a:lnTo>
                  <a:lnTo>
                    <a:pt x="18" y="128"/>
                  </a:lnTo>
                  <a:lnTo>
                    <a:pt x="26" y="110"/>
                  </a:lnTo>
                  <a:lnTo>
                    <a:pt x="36" y="92"/>
                  </a:lnTo>
                  <a:lnTo>
                    <a:pt x="48" y="76"/>
                  </a:lnTo>
                  <a:lnTo>
                    <a:pt x="62" y="62"/>
                  </a:lnTo>
                  <a:lnTo>
                    <a:pt x="78" y="48"/>
                  </a:lnTo>
                  <a:lnTo>
                    <a:pt x="94" y="36"/>
                  </a:lnTo>
                  <a:lnTo>
                    <a:pt x="110" y="24"/>
                  </a:lnTo>
                  <a:lnTo>
                    <a:pt x="130" y="16"/>
                  </a:lnTo>
                  <a:lnTo>
                    <a:pt x="148" y="8"/>
                  </a:lnTo>
                  <a:lnTo>
                    <a:pt x="168" y="4"/>
                  </a:lnTo>
                  <a:lnTo>
                    <a:pt x="190" y="0"/>
                  </a:lnTo>
                  <a:lnTo>
                    <a:pt x="212" y="0"/>
                  </a:lnTo>
                  <a:lnTo>
                    <a:pt x="844" y="0"/>
                  </a:lnTo>
                  <a:close/>
                </a:path>
              </a:pathLst>
            </a:custGeom>
            <a:solidFill>
              <a:srgbClr val="777777"/>
            </a:solidFill>
            <a:ln>
              <a:noFill/>
            </a:ln>
            <a:extLst>
              <a:ext uri="{91240B29-F687-4F45-9708-019B960494DF}">
                <a14:hiddenLine xmlns:a14="http://schemas.microsoft.com/office/drawing/2010/main" w="12700">
                  <a:solidFill>
                    <a:srgbClr val="000000"/>
                  </a:solidFill>
                  <a:prstDash val="solid"/>
                  <a:round/>
                  <a:headEnd/>
                  <a:tailEnd/>
                </a14:hiddenLine>
              </a:ext>
            </a:extLst>
          </p:spPr>
          <p:txBody>
            <a:bodyPr/>
            <a:lstStyle/>
            <a:p>
              <a:endParaRPr lang="zh-CN" altLang="en-US"/>
            </a:p>
          </p:txBody>
        </p:sp>
        <p:sp>
          <p:nvSpPr>
            <p:cNvPr id="17" name="Freeform 22"/>
            <p:cNvSpPr>
              <a:spLocks/>
            </p:cNvSpPr>
            <p:nvPr/>
          </p:nvSpPr>
          <p:spPr bwMode="auto">
            <a:xfrm>
              <a:off x="1813" y="1354"/>
              <a:ext cx="210" cy="210"/>
            </a:xfrm>
            <a:custGeom>
              <a:avLst/>
              <a:gdLst>
                <a:gd name="T0" fmla="*/ 370 w 370"/>
                <a:gd name="T1" fmla="*/ 184 h 368"/>
                <a:gd name="T2" fmla="*/ 366 w 370"/>
                <a:gd name="T3" fmla="*/ 222 h 368"/>
                <a:gd name="T4" fmla="*/ 356 w 370"/>
                <a:gd name="T5" fmla="*/ 256 h 368"/>
                <a:gd name="T6" fmla="*/ 338 w 370"/>
                <a:gd name="T7" fmla="*/ 288 h 368"/>
                <a:gd name="T8" fmla="*/ 316 w 370"/>
                <a:gd name="T9" fmla="*/ 314 h 368"/>
                <a:gd name="T10" fmla="*/ 288 w 370"/>
                <a:gd name="T11" fmla="*/ 338 h 368"/>
                <a:gd name="T12" fmla="*/ 256 w 370"/>
                <a:gd name="T13" fmla="*/ 354 h 368"/>
                <a:gd name="T14" fmla="*/ 222 w 370"/>
                <a:gd name="T15" fmla="*/ 364 h 368"/>
                <a:gd name="T16" fmla="*/ 186 w 370"/>
                <a:gd name="T17" fmla="*/ 368 h 368"/>
                <a:gd name="T18" fmla="*/ 166 w 370"/>
                <a:gd name="T19" fmla="*/ 368 h 368"/>
                <a:gd name="T20" fmla="*/ 130 w 370"/>
                <a:gd name="T21" fmla="*/ 360 h 368"/>
                <a:gd name="T22" fmla="*/ 98 w 370"/>
                <a:gd name="T23" fmla="*/ 346 h 368"/>
                <a:gd name="T24" fmla="*/ 68 w 370"/>
                <a:gd name="T25" fmla="*/ 326 h 368"/>
                <a:gd name="T26" fmla="*/ 42 w 370"/>
                <a:gd name="T27" fmla="*/ 302 h 368"/>
                <a:gd name="T28" fmla="*/ 24 w 370"/>
                <a:gd name="T29" fmla="*/ 272 h 368"/>
                <a:gd name="T30" fmla="*/ 10 w 370"/>
                <a:gd name="T31" fmla="*/ 240 h 368"/>
                <a:gd name="T32" fmla="*/ 2 w 370"/>
                <a:gd name="T33" fmla="*/ 204 h 368"/>
                <a:gd name="T34" fmla="*/ 0 w 370"/>
                <a:gd name="T35" fmla="*/ 184 h 368"/>
                <a:gd name="T36" fmla="*/ 4 w 370"/>
                <a:gd name="T37" fmla="*/ 148 h 368"/>
                <a:gd name="T38" fmla="*/ 16 w 370"/>
                <a:gd name="T39" fmla="*/ 112 h 368"/>
                <a:gd name="T40" fmla="*/ 32 w 370"/>
                <a:gd name="T41" fmla="*/ 82 h 368"/>
                <a:gd name="T42" fmla="*/ 54 w 370"/>
                <a:gd name="T43" fmla="*/ 54 h 368"/>
                <a:gd name="T44" fmla="*/ 82 w 370"/>
                <a:gd name="T45" fmla="*/ 32 h 368"/>
                <a:gd name="T46" fmla="*/ 114 w 370"/>
                <a:gd name="T47" fmla="*/ 14 h 368"/>
                <a:gd name="T48" fmla="*/ 148 w 370"/>
                <a:gd name="T49" fmla="*/ 4 h 368"/>
                <a:gd name="T50" fmla="*/ 186 w 370"/>
                <a:gd name="T51" fmla="*/ 0 h 368"/>
                <a:gd name="T52" fmla="*/ 204 w 370"/>
                <a:gd name="T53" fmla="*/ 0 h 368"/>
                <a:gd name="T54" fmla="*/ 240 w 370"/>
                <a:gd name="T55" fmla="*/ 8 h 368"/>
                <a:gd name="T56" fmla="*/ 274 w 370"/>
                <a:gd name="T57" fmla="*/ 22 h 368"/>
                <a:gd name="T58" fmla="*/ 302 w 370"/>
                <a:gd name="T59" fmla="*/ 42 h 368"/>
                <a:gd name="T60" fmla="*/ 328 w 370"/>
                <a:gd name="T61" fmla="*/ 68 h 368"/>
                <a:gd name="T62" fmla="*/ 348 w 370"/>
                <a:gd name="T63" fmla="*/ 96 h 368"/>
                <a:gd name="T64" fmla="*/ 362 w 370"/>
                <a:gd name="T65" fmla="*/ 130 h 368"/>
                <a:gd name="T66" fmla="*/ 368 w 370"/>
                <a:gd name="T67" fmla="*/ 166 h 368"/>
                <a:gd name="T68" fmla="*/ 370 w 370"/>
                <a:gd name="T69" fmla="*/ 184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70" h="368">
                  <a:moveTo>
                    <a:pt x="370" y="184"/>
                  </a:moveTo>
                  <a:lnTo>
                    <a:pt x="370" y="184"/>
                  </a:lnTo>
                  <a:lnTo>
                    <a:pt x="368" y="204"/>
                  </a:lnTo>
                  <a:lnTo>
                    <a:pt x="366" y="222"/>
                  </a:lnTo>
                  <a:lnTo>
                    <a:pt x="362" y="240"/>
                  </a:lnTo>
                  <a:lnTo>
                    <a:pt x="356" y="256"/>
                  </a:lnTo>
                  <a:lnTo>
                    <a:pt x="348" y="272"/>
                  </a:lnTo>
                  <a:lnTo>
                    <a:pt x="338" y="288"/>
                  </a:lnTo>
                  <a:lnTo>
                    <a:pt x="328" y="302"/>
                  </a:lnTo>
                  <a:lnTo>
                    <a:pt x="316" y="314"/>
                  </a:lnTo>
                  <a:lnTo>
                    <a:pt x="302" y="326"/>
                  </a:lnTo>
                  <a:lnTo>
                    <a:pt x="288" y="338"/>
                  </a:lnTo>
                  <a:lnTo>
                    <a:pt x="274" y="346"/>
                  </a:lnTo>
                  <a:lnTo>
                    <a:pt x="256" y="354"/>
                  </a:lnTo>
                  <a:lnTo>
                    <a:pt x="240" y="360"/>
                  </a:lnTo>
                  <a:lnTo>
                    <a:pt x="222" y="364"/>
                  </a:lnTo>
                  <a:lnTo>
                    <a:pt x="204" y="368"/>
                  </a:lnTo>
                  <a:lnTo>
                    <a:pt x="186" y="368"/>
                  </a:lnTo>
                  <a:lnTo>
                    <a:pt x="186" y="368"/>
                  </a:lnTo>
                  <a:lnTo>
                    <a:pt x="166" y="368"/>
                  </a:lnTo>
                  <a:lnTo>
                    <a:pt x="148" y="364"/>
                  </a:lnTo>
                  <a:lnTo>
                    <a:pt x="130" y="360"/>
                  </a:lnTo>
                  <a:lnTo>
                    <a:pt x="114" y="354"/>
                  </a:lnTo>
                  <a:lnTo>
                    <a:pt x="98" y="346"/>
                  </a:lnTo>
                  <a:lnTo>
                    <a:pt x="82" y="338"/>
                  </a:lnTo>
                  <a:lnTo>
                    <a:pt x="68" y="326"/>
                  </a:lnTo>
                  <a:lnTo>
                    <a:pt x="54" y="314"/>
                  </a:lnTo>
                  <a:lnTo>
                    <a:pt x="42" y="302"/>
                  </a:lnTo>
                  <a:lnTo>
                    <a:pt x="32" y="288"/>
                  </a:lnTo>
                  <a:lnTo>
                    <a:pt x="24" y="272"/>
                  </a:lnTo>
                  <a:lnTo>
                    <a:pt x="16" y="256"/>
                  </a:lnTo>
                  <a:lnTo>
                    <a:pt x="10" y="240"/>
                  </a:lnTo>
                  <a:lnTo>
                    <a:pt x="4" y="222"/>
                  </a:lnTo>
                  <a:lnTo>
                    <a:pt x="2" y="204"/>
                  </a:lnTo>
                  <a:lnTo>
                    <a:pt x="0" y="184"/>
                  </a:lnTo>
                  <a:lnTo>
                    <a:pt x="0" y="184"/>
                  </a:lnTo>
                  <a:lnTo>
                    <a:pt x="2" y="166"/>
                  </a:lnTo>
                  <a:lnTo>
                    <a:pt x="4" y="148"/>
                  </a:lnTo>
                  <a:lnTo>
                    <a:pt x="10" y="130"/>
                  </a:lnTo>
                  <a:lnTo>
                    <a:pt x="16" y="112"/>
                  </a:lnTo>
                  <a:lnTo>
                    <a:pt x="24" y="96"/>
                  </a:lnTo>
                  <a:lnTo>
                    <a:pt x="32" y="82"/>
                  </a:lnTo>
                  <a:lnTo>
                    <a:pt x="42" y="68"/>
                  </a:lnTo>
                  <a:lnTo>
                    <a:pt x="54" y="54"/>
                  </a:lnTo>
                  <a:lnTo>
                    <a:pt x="68" y="42"/>
                  </a:lnTo>
                  <a:lnTo>
                    <a:pt x="82" y="32"/>
                  </a:lnTo>
                  <a:lnTo>
                    <a:pt x="98" y="22"/>
                  </a:lnTo>
                  <a:lnTo>
                    <a:pt x="114" y="14"/>
                  </a:lnTo>
                  <a:lnTo>
                    <a:pt x="130" y="8"/>
                  </a:lnTo>
                  <a:lnTo>
                    <a:pt x="148" y="4"/>
                  </a:lnTo>
                  <a:lnTo>
                    <a:pt x="166" y="0"/>
                  </a:lnTo>
                  <a:lnTo>
                    <a:pt x="186" y="0"/>
                  </a:lnTo>
                  <a:lnTo>
                    <a:pt x="186" y="0"/>
                  </a:lnTo>
                  <a:lnTo>
                    <a:pt x="204" y="0"/>
                  </a:lnTo>
                  <a:lnTo>
                    <a:pt x="222" y="4"/>
                  </a:lnTo>
                  <a:lnTo>
                    <a:pt x="240" y="8"/>
                  </a:lnTo>
                  <a:lnTo>
                    <a:pt x="256" y="14"/>
                  </a:lnTo>
                  <a:lnTo>
                    <a:pt x="274" y="22"/>
                  </a:lnTo>
                  <a:lnTo>
                    <a:pt x="288" y="32"/>
                  </a:lnTo>
                  <a:lnTo>
                    <a:pt x="302" y="42"/>
                  </a:lnTo>
                  <a:lnTo>
                    <a:pt x="316" y="54"/>
                  </a:lnTo>
                  <a:lnTo>
                    <a:pt x="328" y="68"/>
                  </a:lnTo>
                  <a:lnTo>
                    <a:pt x="338" y="82"/>
                  </a:lnTo>
                  <a:lnTo>
                    <a:pt x="348" y="96"/>
                  </a:lnTo>
                  <a:lnTo>
                    <a:pt x="356" y="112"/>
                  </a:lnTo>
                  <a:lnTo>
                    <a:pt x="362" y="130"/>
                  </a:lnTo>
                  <a:lnTo>
                    <a:pt x="366" y="148"/>
                  </a:lnTo>
                  <a:lnTo>
                    <a:pt x="368" y="166"/>
                  </a:lnTo>
                  <a:lnTo>
                    <a:pt x="370" y="184"/>
                  </a:lnTo>
                  <a:lnTo>
                    <a:pt x="370" y="184"/>
                  </a:lnTo>
                  <a:close/>
                </a:path>
              </a:pathLst>
            </a:custGeom>
            <a:solidFill>
              <a:srgbClr val="777777"/>
            </a:solidFill>
            <a:ln>
              <a:noFill/>
            </a:ln>
            <a:extLst>
              <a:ext uri="{91240B29-F687-4F45-9708-019B960494DF}">
                <a14:hiddenLine xmlns:a14="http://schemas.microsoft.com/office/drawing/2010/main" w="12700">
                  <a:solidFill>
                    <a:srgbClr val="000000"/>
                  </a:solidFill>
                  <a:prstDash val="solid"/>
                  <a:round/>
                  <a:headEnd/>
                  <a:tailEnd/>
                </a14:hiddenLine>
              </a:ext>
            </a:extLst>
          </p:spPr>
          <p:txBody>
            <a:bodyPr/>
            <a:lstStyle/>
            <a:p>
              <a:endParaRPr lang="zh-CN" altLang="en-US"/>
            </a:p>
          </p:txBody>
        </p:sp>
      </p:grpSp>
      <p:sp>
        <p:nvSpPr>
          <p:cNvPr id="30" name="Text Box 45"/>
          <p:cNvSpPr txBox="1">
            <a:spLocks noChangeArrowheads="1"/>
          </p:cNvSpPr>
          <p:nvPr/>
        </p:nvSpPr>
        <p:spPr bwMode="auto">
          <a:xfrm>
            <a:off x="6515992" y="2667422"/>
            <a:ext cx="2016448" cy="646331"/>
          </a:xfrm>
          <a:prstGeom prst="rect">
            <a:avLst/>
          </a:prstGeom>
          <a:noFill/>
          <a:ln>
            <a:noFill/>
          </a:ln>
          <a:effectLst/>
          <a:extLst>
            <a:ext uri="{909E8E84-426E-40DD-AFC4-6F175D3DCCD1}">
              <a14:hiddenFill xmlns:a14="http://schemas.microsoft.com/office/drawing/2010/main">
                <a:solidFill>
                  <a:srgbClr val="C80000"/>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zh-CN" altLang="en-US" sz="1400" b="1" dirty="0">
                <a:solidFill>
                  <a:srgbClr val="005FFA"/>
                </a:solidFill>
                <a:latin typeface="微软雅黑" pitchFamily="34" charset="-122"/>
                <a:ea typeface="微软雅黑" pitchFamily="34" charset="-122"/>
              </a:rPr>
              <a:t>单击填加标题</a:t>
            </a:r>
            <a:endParaRPr lang="en-US" altLang="ko-KR" sz="1400" b="1" dirty="0">
              <a:solidFill>
                <a:srgbClr val="005FFA"/>
              </a:solidFill>
              <a:latin typeface="微软雅黑" pitchFamily="34" charset="-122"/>
              <a:ea typeface="微软雅黑" pitchFamily="34" charset="-122"/>
            </a:endParaRPr>
          </a:p>
          <a:p>
            <a:pPr marL="0" lvl="2" defTabSz="912813" eaLnBrk="0" fontAlgn="auto" hangingPunct="0">
              <a:spcBef>
                <a:spcPts val="0"/>
              </a:spcBef>
              <a:spcAft>
                <a:spcPts val="0"/>
              </a:spcAft>
              <a:buClr>
                <a:srgbClr val="0070C0"/>
              </a:buClr>
              <a:buSzPct val="80000"/>
              <a:tabLst>
                <a:tab pos="136525" algn="l"/>
              </a:tabLst>
              <a:defRPr/>
            </a:pPr>
            <a:r>
              <a:rPr lang="zh-CN" altLang="en-US" sz="1100" spc="50" dirty="0">
                <a:ln w="11430"/>
                <a:solidFill>
                  <a:schemeClr val="tx2">
                    <a:lumMod val="75000"/>
                  </a:schemeClr>
                </a:solidFill>
                <a:latin typeface="微软雅黑" pitchFamily="34" charset="-122"/>
                <a:ea typeface="微软雅黑" pitchFamily="34" charset="-122"/>
              </a:rPr>
              <a:t>点击添加文本点击添加文本</a:t>
            </a:r>
            <a:endParaRPr lang="en-US" altLang="zh-CN" sz="1100" spc="50" dirty="0">
              <a:ln w="11430"/>
              <a:solidFill>
                <a:schemeClr val="tx2">
                  <a:lumMod val="75000"/>
                </a:schemeClr>
              </a:solidFill>
              <a:latin typeface="微软雅黑" pitchFamily="34" charset="-122"/>
              <a:ea typeface="微软雅黑" pitchFamily="34" charset="-122"/>
            </a:endParaRPr>
          </a:p>
          <a:p>
            <a:pPr marL="0" lvl="2" defTabSz="912813" eaLnBrk="0" fontAlgn="auto" hangingPunct="0">
              <a:spcBef>
                <a:spcPts val="0"/>
              </a:spcBef>
              <a:spcAft>
                <a:spcPts val="0"/>
              </a:spcAft>
              <a:buClr>
                <a:srgbClr val="0070C0"/>
              </a:buClr>
              <a:buSzPct val="80000"/>
              <a:tabLst>
                <a:tab pos="136525" algn="l"/>
              </a:tabLst>
              <a:defRPr/>
            </a:pPr>
            <a:r>
              <a:rPr lang="zh-CN" altLang="en-US" sz="1100" spc="50" dirty="0">
                <a:ln w="11430"/>
                <a:solidFill>
                  <a:schemeClr val="tx2">
                    <a:lumMod val="75000"/>
                  </a:schemeClr>
                </a:solidFill>
                <a:latin typeface="微软雅黑" pitchFamily="34" charset="-122"/>
                <a:ea typeface="微软雅黑" pitchFamily="34" charset="-122"/>
              </a:rPr>
              <a:t>点击添加文本点击添加文本</a:t>
            </a:r>
            <a:endParaRPr lang="en-US" altLang="zh-CN" sz="1100" spc="50" dirty="0">
              <a:ln w="11430"/>
              <a:solidFill>
                <a:schemeClr val="tx2">
                  <a:lumMod val="75000"/>
                </a:schemeClr>
              </a:solidFill>
              <a:latin typeface="微软雅黑" pitchFamily="34" charset="-122"/>
              <a:ea typeface="微软雅黑" pitchFamily="34" charset="-122"/>
            </a:endParaRPr>
          </a:p>
        </p:txBody>
      </p:sp>
      <p:sp>
        <p:nvSpPr>
          <p:cNvPr id="31" name="Text Box 45"/>
          <p:cNvSpPr txBox="1">
            <a:spLocks noChangeArrowheads="1"/>
          </p:cNvSpPr>
          <p:nvPr/>
        </p:nvSpPr>
        <p:spPr bwMode="auto">
          <a:xfrm>
            <a:off x="6515992" y="3565466"/>
            <a:ext cx="2016448" cy="646331"/>
          </a:xfrm>
          <a:prstGeom prst="rect">
            <a:avLst/>
          </a:prstGeom>
          <a:noFill/>
          <a:ln>
            <a:noFill/>
          </a:ln>
          <a:effectLst/>
          <a:extLst>
            <a:ext uri="{909E8E84-426E-40DD-AFC4-6F175D3DCCD1}">
              <a14:hiddenFill xmlns:a14="http://schemas.microsoft.com/office/drawing/2010/main">
                <a:solidFill>
                  <a:srgbClr val="C80000"/>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zh-CN" altLang="en-US" sz="1400" b="1" dirty="0">
                <a:solidFill>
                  <a:schemeClr val="tx2">
                    <a:lumMod val="75000"/>
                  </a:schemeClr>
                </a:solidFill>
                <a:latin typeface="微软雅黑" pitchFamily="34" charset="-122"/>
                <a:ea typeface="微软雅黑" pitchFamily="34" charset="-122"/>
              </a:rPr>
              <a:t>单击填加标题</a:t>
            </a:r>
            <a:endParaRPr lang="en-US" altLang="ko-KR" sz="1400" b="1" dirty="0">
              <a:solidFill>
                <a:schemeClr val="tx2">
                  <a:lumMod val="75000"/>
                </a:schemeClr>
              </a:solidFill>
              <a:latin typeface="微软雅黑" pitchFamily="34" charset="-122"/>
              <a:ea typeface="微软雅黑" pitchFamily="34" charset="-122"/>
            </a:endParaRPr>
          </a:p>
          <a:p>
            <a:pPr marL="0" lvl="2" defTabSz="912813" eaLnBrk="0" fontAlgn="auto" hangingPunct="0">
              <a:spcBef>
                <a:spcPts val="0"/>
              </a:spcBef>
              <a:spcAft>
                <a:spcPts val="0"/>
              </a:spcAft>
              <a:buClr>
                <a:srgbClr val="0070C0"/>
              </a:buClr>
              <a:buSzPct val="80000"/>
              <a:tabLst>
                <a:tab pos="136525" algn="l"/>
              </a:tabLst>
              <a:defRPr/>
            </a:pPr>
            <a:r>
              <a:rPr lang="zh-CN" altLang="en-US" sz="1100" spc="50" dirty="0">
                <a:ln w="11430"/>
                <a:solidFill>
                  <a:schemeClr val="tx2">
                    <a:lumMod val="75000"/>
                  </a:schemeClr>
                </a:solidFill>
                <a:latin typeface="微软雅黑" pitchFamily="34" charset="-122"/>
                <a:ea typeface="微软雅黑" pitchFamily="34" charset="-122"/>
              </a:rPr>
              <a:t>点击添加文本点击添加文本</a:t>
            </a:r>
            <a:endParaRPr lang="en-US" altLang="zh-CN" sz="1100" spc="50" dirty="0">
              <a:ln w="11430"/>
              <a:solidFill>
                <a:schemeClr val="tx2">
                  <a:lumMod val="75000"/>
                </a:schemeClr>
              </a:solidFill>
              <a:latin typeface="微软雅黑" pitchFamily="34" charset="-122"/>
              <a:ea typeface="微软雅黑" pitchFamily="34" charset="-122"/>
            </a:endParaRPr>
          </a:p>
          <a:p>
            <a:pPr marL="0" lvl="2" defTabSz="912813" eaLnBrk="0" fontAlgn="auto" hangingPunct="0">
              <a:spcBef>
                <a:spcPts val="0"/>
              </a:spcBef>
              <a:spcAft>
                <a:spcPts val="0"/>
              </a:spcAft>
              <a:buClr>
                <a:srgbClr val="0070C0"/>
              </a:buClr>
              <a:buSzPct val="80000"/>
              <a:tabLst>
                <a:tab pos="136525" algn="l"/>
              </a:tabLst>
              <a:defRPr/>
            </a:pPr>
            <a:r>
              <a:rPr lang="zh-CN" altLang="en-US" sz="1100" spc="50" dirty="0">
                <a:ln w="11430"/>
                <a:solidFill>
                  <a:schemeClr val="tx2">
                    <a:lumMod val="75000"/>
                  </a:schemeClr>
                </a:solidFill>
                <a:latin typeface="微软雅黑" pitchFamily="34" charset="-122"/>
                <a:ea typeface="微软雅黑" pitchFamily="34" charset="-122"/>
              </a:rPr>
              <a:t>点击添加文本点击添加文本</a:t>
            </a:r>
            <a:endParaRPr lang="en-US" altLang="zh-CN" sz="1100" spc="50" dirty="0">
              <a:ln w="11430"/>
              <a:solidFill>
                <a:schemeClr val="tx2">
                  <a:lumMod val="75000"/>
                </a:schemeClr>
              </a:solidFill>
              <a:latin typeface="微软雅黑" pitchFamily="34" charset="-122"/>
              <a:ea typeface="微软雅黑" pitchFamily="34" charset="-122"/>
            </a:endParaRPr>
          </a:p>
        </p:txBody>
      </p:sp>
      <p:sp>
        <p:nvSpPr>
          <p:cNvPr id="33" name="标题 3"/>
          <p:cNvSpPr txBox="1">
            <a:spLocks/>
          </p:cNvSpPr>
          <p:nvPr/>
        </p:nvSpPr>
        <p:spPr>
          <a:xfrm>
            <a:off x="313184" y="206974"/>
            <a:ext cx="3322712" cy="564576"/>
          </a:xfrm>
          <a:prstGeom prst="rect">
            <a:avLst/>
          </a:prstGeom>
        </p:spPr>
        <p:txBody>
          <a:bodyPr>
            <a:normAutofit fontScale="97500"/>
          </a:bodyPr>
          <a:lstStyle>
            <a:lvl1pPr algn="l" defTabSz="914400" rtl="0" eaLnBrk="1" latinLnBrk="0" hangingPunct="1">
              <a:spcBef>
                <a:spcPct val="0"/>
              </a:spcBef>
              <a:buNone/>
              <a:defRPr sz="2800" kern="1200">
                <a:solidFill>
                  <a:schemeClr val="tx1"/>
                </a:solidFill>
                <a:latin typeface="微软雅黑" pitchFamily="34" charset="-122"/>
                <a:ea typeface="微软雅黑" pitchFamily="34" charset="-122"/>
                <a:cs typeface="+mj-cs"/>
              </a:defRPr>
            </a:lvl1pPr>
          </a:lstStyle>
          <a:p>
            <a:r>
              <a:rPr lang="zh-CN" altLang="en-US" dirty="0">
                <a:solidFill>
                  <a:schemeClr val="tx2">
                    <a:lumMod val="50000"/>
                  </a:schemeClr>
                </a:solidFill>
              </a:rPr>
              <a:t>单击此处添加标题</a:t>
            </a:r>
          </a:p>
        </p:txBody>
      </p:sp>
    </p:spTree>
    <p:extLst>
      <p:ext uri="{BB962C8B-B14F-4D97-AF65-F5344CB8AC3E}">
        <p14:creationId xmlns:p14="http://schemas.microsoft.com/office/powerpoint/2010/main" val="901862957"/>
      </p:ext>
    </p:extLst>
  </p:cSld>
  <p:clrMapOvr>
    <a:masterClrMapping/>
  </p:clrMapOvr>
  <p:transition spd="med" advClick="0" advTm="100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wipe(left)">
                                      <p:cBhvr>
                                        <p:cTn id="7" dur="750"/>
                                        <p:tgtEl>
                                          <p:spTgt spid="33"/>
                                        </p:tgtEl>
                                      </p:cBhvr>
                                    </p:animEffect>
                                  </p:childTnLst>
                                </p:cTn>
                              </p:par>
                            </p:childTnLst>
                          </p:cTn>
                        </p:par>
                        <p:par>
                          <p:cTn id="8" fill="hold">
                            <p:stCondLst>
                              <p:cond delay="750"/>
                            </p:stCondLst>
                            <p:childTnLst>
                              <p:par>
                                <p:cTn id="9" presetID="42" presetClass="entr" presetSubtype="0" fill="hold" nodeType="afterEffect">
                                  <p:stCondLst>
                                    <p:cond delay="0"/>
                                  </p:stCondLst>
                                  <p:childTnLst>
                                    <p:set>
                                      <p:cBhvr>
                                        <p:cTn id="10" dur="1" fill="hold">
                                          <p:stCondLst>
                                            <p:cond delay="0"/>
                                          </p:stCondLst>
                                        </p:cTn>
                                        <p:tgtEl>
                                          <p:spTgt spid="27"/>
                                        </p:tgtEl>
                                        <p:attrNameLst>
                                          <p:attrName>style.visibility</p:attrName>
                                        </p:attrNameLst>
                                      </p:cBhvr>
                                      <p:to>
                                        <p:strVal val="visible"/>
                                      </p:to>
                                    </p:set>
                                    <p:animEffect transition="in" filter="fade">
                                      <p:cBhvr>
                                        <p:cTn id="11" dur="750"/>
                                        <p:tgtEl>
                                          <p:spTgt spid="27"/>
                                        </p:tgtEl>
                                      </p:cBhvr>
                                    </p:animEffect>
                                    <p:anim calcmode="lin" valueType="num">
                                      <p:cBhvr>
                                        <p:cTn id="12" dur="750" fill="hold"/>
                                        <p:tgtEl>
                                          <p:spTgt spid="27"/>
                                        </p:tgtEl>
                                        <p:attrNameLst>
                                          <p:attrName>ppt_x</p:attrName>
                                        </p:attrNameLst>
                                      </p:cBhvr>
                                      <p:tavLst>
                                        <p:tav tm="0">
                                          <p:val>
                                            <p:strVal val="#ppt_x"/>
                                          </p:val>
                                        </p:tav>
                                        <p:tav tm="100000">
                                          <p:val>
                                            <p:strVal val="#ppt_x"/>
                                          </p:val>
                                        </p:tav>
                                      </p:tavLst>
                                    </p:anim>
                                    <p:anim calcmode="lin" valueType="num">
                                      <p:cBhvr>
                                        <p:cTn id="13" dur="750" fill="hold"/>
                                        <p:tgtEl>
                                          <p:spTgt spid="27"/>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42" presetClass="entr" presetSubtype="0" fill="hold" nodeType="afterEffect">
                                  <p:stCondLst>
                                    <p:cond delay="0"/>
                                  </p:stCondLst>
                                  <p:childTnLst>
                                    <p:set>
                                      <p:cBhvr>
                                        <p:cTn id="16" dur="1" fill="hold">
                                          <p:stCondLst>
                                            <p:cond delay="0"/>
                                          </p:stCondLst>
                                        </p:cTn>
                                        <p:tgtEl>
                                          <p:spTgt spid="28"/>
                                        </p:tgtEl>
                                        <p:attrNameLst>
                                          <p:attrName>style.visibility</p:attrName>
                                        </p:attrNameLst>
                                      </p:cBhvr>
                                      <p:to>
                                        <p:strVal val="visible"/>
                                      </p:to>
                                    </p:set>
                                    <p:animEffect transition="in" filter="fade">
                                      <p:cBhvr>
                                        <p:cTn id="17" dur="750"/>
                                        <p:tgtEl>
                                          <p:spTgt spid="28"/>
                                        </p:tgtEl>
                                      </p:cBhvr>
                                    </p:animEffect>
                                    <p:anim calcmode="lin" valueType="num">
                                      <p:cBhvr>
                                        <p:cTn id="18" dur="750" fill="hold"/>
                                        <p:tgtEl>
                                          <p:spTgt spid="28"/>
                                        </p:tgtEl>
                                        <p:attrNameLst>
                                          <p:attrName>ppt_x</p:attrName>
                                        </p:attrNameLst>
                                      </p:cBhvr>
                                      <p:tavLst>
                                        <p:tav tm="0">
                                          <p:val>
                                            <p:strVal val="#ppt_x"/>
                                          </p:val>
                                        </p:tav>
                                        <p:tav tm="100000">
                                          <p:val>
                                            <p:strVal val="#ppt_x"/>
                                          </p:val>
                                        </p:tav>
                                      </p:tavLst>
                                    </p:anim>
                                    <p:anim calcmode="lin" valueType="num">
                                      <p:cBhvr>
                                        <p:cTn id="19" dur="750" fill="hold"/>
                                        <p:tgtEl>
                                          <p:spTgt spid="28"/>
                                        </p:tgtEl>
                                        <p:attrNameLst>
                                          <p:attrName>ppt_y</p:attrName>
                                        </p:attrNameLst>
                                      </p:cBhvr>
                                      <p:tavLst>
                                        <p:tav tm="0">
                                          <p:val>
                                            <p:strVal val="#ppt_y+.1"/>
                                          </p:val>
                                        </p:tav>
                                        <p:tav tm="100000">
                                          <p:val>
                                            <p:strVal val="#ppt_y"/>
                                          </p:val>
                                        </p:tav>
                                      </p:tavLst>
                                    </p:anim>
                                  </p:childTnLst>
                                </p:cTn>
                              </p:par>
                            </p:childTnLst>
                          </p:cTn>
                        </p:par>
                        <p:par>
                          <p:cTn id="20" fill="hold">
                            <p:stCondLst>
                              <p:cond delay="2250"/>
                            </p:stCondLst>
                            <p:childTnLst>
                              <p:par>
                                <p:cTn id="21" presetID="42" presetClass="entr" presetSubtype="0" fill="hold" nodeType="afterEffect">
                                  <p:stCondLst>
                                    <p:cond delay="0"/>
                                  </p:stCondLst>
                                  <p:childTnLst>
                                    <p:set>
                                      <p:cBhvr>
                                        <p:cTn id="22" dur="1" fill="hold">
                                          <p:stCondLst>
                                            <p:cond delay="0"/>
                                          </p:stCondLst>
                                        </p:cTn>
                                        <p:tgtEl>
                                          <p:spTgt spid="29"/>
                                        </p:tgtEl>
                                        <p:attrNameLst>
                                          <p:attrName>style.visibility</p:attrName>
                                        </p:attrNameLst>
                                      </p:cBhvr>
                                      <p:to>
                                        <p:strVal val="visible"/>
                                      </p:to>
                                    </p:set>
                                    <p:animEffect transition="in" filter="fade">
                                      <p:cBhvr>
                                        <p:cTn id="23" dur="750"/>
                                        <p:tgtEl>
                                          <p:spTgt spid="29"/>
                                        </p:tgtEl>
                                      </p:cBhvr>
                                    </p:animEffect>
                                    <p:anim calcmode="lin" valueType="num">
                                      <p:cBhvr>
                                        <p:cTn id="24" dur="750" fill="hold"/>
                                        <p:tgtEl>
                                          <p:spTgt spid="29"/>
                                        </p:tgtEl>
                                        <p:attrNameLst>
                                          <p:attrName>ppt_x</p:attrName>
                                        </p:attrNameLst>
                                      </p:cBhvr>
                                      <p:tavLst>
                                        <p:tav tm="0">
                                          <p:val>
                                            <p:strVal val="#ppt_x"/>
                                          </p:val>
                                        </p:tav>
                                        <p:tav tm="100000">
                                          <p:val>
                                            <p:strVal val="#ppt_x"/>
                                          </p:val>
                                        </p:tav>
                                      </p:tavLst>
                                    </p:anim>
                                    <p:anim calcmode="lin" valueType="num">
                                      <p:cBhvr>
                                        <p:cTn id="25" dur="750" fill="hold"/>
                                        <p:tgtEl>
                                          <p:spTgt spid="29"/>
                                        </p:tgtEl>
                                        <p:attrNameLst>
                                          <p:attrName>ppt_y</p:attrName>
                                        </p:attrNameLst>
                                      </p:cBhvr>
                                      <p:tavLst>
                                        <p:tav tm="0">
                                          <p:val>
                                            <p:strVal val="#ppt_y+.1"/>
                                          </p:val>
                                        </p:tav>
                                        <p:tav tm="100000">
                                          <p:val>
                                            <p:strVal val="#ppt_y"/>
                                          </p:val>
                                        </p:tav>
                                      </p:tavLst>
                                    </p:anim>
                                  </p:childTnLst>
                                </p:cTn>
                              </p:par>
                            </p:childTnLst>
                          </p:cTn>
                        </p:par>
                        <p:par>
                          <p:cTn id="26" fill="hold">
                            <p:stCondLst>
                              <p:cond delay="3000"/>
                            </p:stCondLst>
                            <p:childTnLst>
                              <p:par>
                                <p:cTn id="27" presetID="10" presetClass="entr" presetSubtype="0" fill="hold" nodeType="afterEffect">
                                  <p:stCondLst>
                                    <p:cond delay="0"/>
                                  </p:stCondLst>
                                  <p:childTnLst>
                                    <p:set>
                                      <p:cBhvr>
                                        <p:cTn id="28" dur="1" fill="hold">
                                          <p:stCondLst>
                                            <p:cond delay="0"/>
                                          </p:stCondLst>
                                        </p:cTn>
                                        <p:tgtEl>
                                          <p:spTgt spid="6"/>
                                        </p:tgtEl>
                                        <p:attrNameLst>
                                          <p:attrName>style.visibility</p:attrName>
                                        </p:attrNameLst>
                                      </p:cBhvr>
                                      <p:to>
                                        <p:strVal val="visible"/>
                                      </p:to>
                                    </p:set>
                                    <p:animEffect transition="in" filter="fade">
                                      <p:cBhvr>
                                        <p:cTn id="29" dur="500"/>
                                        <p:tgtEl>
                                          <p:spTgt spid="6"/>
                                        </p:tgtEl>
                                      </p:cBhvr>
                                    </p:animEffect>
                                  </p:childTnLst>
                                </p:cTn>
                              </p:par>
                            </p:childTnLst>
                          </p:cTn>
                        </p:par>
                      </p:childTnLst>
                    </p:cTn>
                  </p:par>
                  <p:par>
                    <p:cTn id="30" fill="hold">
                      <p:stCondLst>
                        <p:cond delay="indefinite"/>
                      </p:stCondLst>
                      <p:childTnLst>
                        <p:par>
                          <p:cTn id="31" fill="hold">
                            <p:stCondLst>
                              <p:cond delay="0"/>
                            </p:stCondLst>
                            <p:childTnLst>
                              <p:par>
                                <p:cTn id="32" presetID="22" presetClass="entr" presetSubtype="8" fill="hold" grpId="0" nodeType="clickEffect">
                                  <p:stCondLst>
                                    <p:cond delay="0"/>
                                  </p:stCondLst>
                                  <p:childTnLst>
                                    <p:set>
                                      <p:cBhvr>
                                        <p:cTn id="33" dur="1" fill="hold">
                                          <p:stCondLst>
                                            <p:cond delay="0"/>
                                          </p:stCondLst>
                                        </p:cTn>
                                        <p:tgtEl>
                                          <p:spTgt spid="12"/>
                                        </p:tgtEl>
                                        <p:attrNameLst>
                                          <p:attrName>style.visibility</p:attrName>
                                        </p:attrNameLst>
                                      </p:cBhvr>
                                      <p:to>
                                        <p:strVal val="visible"/>
                                      </p:to>
                                    </p:set>
                                    <p:animEffect transition="in" filter="wipe(left)">
                                      <p:cBhvr>
                                        <p:cTn id="34" dur="500"/>
                                        <p:tgtEl>
                                          <p:spTgt spid="12"/>
                                        </p:tgtEl>
                                      </p:cBhvr>
                                    </p:animEffect>
                                  </p:childTnLst>
                                </p:cTn>
                              </p:par>
                            </p:childTnLst>
                          </p:cTn>
                        </p:par>
                      </p:childTnLst>
                    </p:cTn>
                  </p:par>
                  <p:par>
                    <p:cTn id="35" fill="hold">
                      <p:stCondLst>
                        <p:cond delay="indefinite"/>
                      </p:stCondLst>
                      <p:childTnLst>
                        <p:par>
                          <p:cTn id="36" fill="hold">
                            <p:stCondLst>
                              <p:cond delay="0"/>
                            </p:stCondLst>
                            <p:childTnLst>
                              <p:par>
                                <p:cTn id="37" presetID="22" presetClass="entr" presetSubtype="8" fill="hold" grpId="0" nodeType="clickEffect">
                                  <p:stCondLst>
                                    <p:cond delay="0"/>
                                  </p:stCondLst>
                                  <p:childTnLst>
                                    <p:set>
                                      <p:cBhvr>
                                        <p:cTn id="38" dur="1" fill="hold">
                                          <p:stCondLst>
                                            <p:cond delay="0"/>
                                          </p:stCondLst>
                                        </p:cTn>
                                        <p:tgtEl>
                                          <p:spTgt spid="7"/>
                                        </p:tgtEl>
                                        <p:attrNameLst>
                                          <p:attrName>style.visibility</p:attrName>
                                        </p:attrNameLst>
                                      </p:cBhvr>
                                      <p:to>
                                        <p:strVal val="visible"/>
                                      </p:to>
                                    </p:set>
                                    <p:animEffect transition="in" filter="wipe(left)">
                                      <p:cBhvr>
                                        <p:cTn id="39" dur="500"/>
                                        <p:tgtEl>
                                          <p:spTgt spid="7"/>
                                        </p:tgtEl>
                                      </p:cBhvr>
                                    </p:animEffect>
                                  </p:childTnLst>
                                </p:cTn>
                              </p:par>
                            </p:childTnLst>
                          </p:cTn>
                        </p:par>
                        <p:par>
                          <p:cTn id="40" fill="hold">
                            <p:stCondLst>
                              <p:cond delay="500"/>
                            </p:stCondLst>
                            <p:childTnLst>
                              <p:par>
                                <p:cTn id="41" presetID="42" presetClass="entr" presetSubtype="0" fill="hold" grpId="0" nodeType="afterEffect">
                                  <p:stCondLst>
                                    <p:cond delay="0"/>
                                  </p:stCondLst>
                                  <p:childTnLst>
                                    <p:set>
                                      <p:cBhvr>
                                        <p:cTn id="42" dur="1" fill="hold">
                                          <p:stCondLst>
                                            <p:cond delay="0"/>
                                          </p:stCondLst>
                                        </p:cTn>
                                        <p:tgtEl>
                                          <p:spTgt spid="30"/>
                                        </p:tgtEl>
                                        <p:attrNameLst>
                                          <p:attrName>style.visibility</p:attrName>
                                        </p:attrNameLst>
                                      </p:cBhvr>
                                      <p:to>
                                        <p:strVal val="visible"/>
                                      </p:to>
                                    </p:set>
                                    <p:animEffect transition="in" filter="fade">
                                      <p:cBhvr>
                                        <p:cTn id="43" dur="500"/>
                                        <p:tgtEl>
                                          <p:spTgt spid="30"/>
                                        </p:tgtEl>
                                      </p:cBhvr>
                                    </p:animEffect>
                                    <p:anim calcmode="lin" valueType="num">
                                      <p:cBhvr>
                                        <p:cTn id="44" dur="500" fill="hold"/>
                                        <p:tgtEl>
                                          <p:spTgt spid="30"/>
                                        </p:tgtEl>
                                        <p:attrNameLst>
                                          <p:attrName>ppt_x</p:attrName>
                                        </p:attrNameLst>
                                      </p:cBhvr>
                                      <p:tavLst>
                                        <p:tav tm="0">
                                          <p:val>
                                            <p:strVal val="#ppt_x"/>
                                          </p:val>
                                        </p:tav>
                                        <p:tav tm="100000">
                                          <p:val>
                                            <p:strVal val="#ppt_x"/>
                                          </p:val>
                                        </p:tav>
                                      </p:tavLst>
                                    </p:anim>
                                    <p:anim calcmode="lin" valueType="num">
                                      <p:cBhvr>
                                        <p:cTn id="45" dur="500" fill="hold"/>
                                        <p:tgtEl>
                                          <p:spTgt spid="30"/>
                                        </p:tgtEl>
                                        <p:attrNameLst>
                                          <p:attrName>ppt_y</p:attrName>
                                        </p:attrNameLst>
                                      </p:cBhvr>
                                      <p:tavLst>
                                        <p:tav tm="0">
                                          <p:val>
                                            <p:strVal val="#ppt_y+.1"/>
                                          </p:val>
                                        </p:tav>
                                        <p:tav tm="100000">
                                          <p:val>
                                            <p:strVal val="#ppt_y"/>
                                          </p:val>
                                        </p:tav>
                                      </p:tavLst>
                                    </p:anim>
                                  </p:childTnLst>
                                </p:cTn>
                              </p:par>
                            </p:childTnLst>
                          </p:cTn>
                        </p:par>
                        <p:par>
                          <p:cTn id="46" fill="hold">
                            <p:stCondLst>
                              <p:cond delay="1000"/>
                            </p:stCondLst>
                            <p:childTnLst>
                              <p:par>
                                <p:cTn id="47" presetID="42" presetClass="entr" presetSubtype="0" fill="hold" grpId="0" nodeType="afterEffect">
                                  <p:stCondLst>
                                    <p:cond delay="0"/>
                                  </p:stCondLst>
                                  <p:childTnLst>
                                    <p:set>
                                      <p:cBhvr>
                                        <p:cTn id="48" dur="1" fill="hold">
                                          <p:stCondLst>
                                            <p:cond delay="0"/>
                                          </p:stCondLst>
                                        </p:cTn>
                                        <p:tgtEl>
                                          <p:spTgt spid="31"/>
                                        </p:tgtEl>
                                        <p:attrNameLst>
                                          <p:attrName>style.visibility</p:attrName>
                                        </p:attrNameLst>
                                      </p:cBhvr>
                                      <p:to>
                                        <p:strVal val="visible"/>
                                      </p:to>
                                    </p:set>
                                    <p:animEffect transition="in" filter="fade">
                                      <p:cBhvr>
                                        <p:cTn id="49" dur="500"/>
                                        <p:tgtEl>
                                          <p:spTgt spid="31"/>
                                        </p:tgtEl>
                                      </p:cBhvr>
                                    </p:animEffect>
                                    <p:anim calcmode="lin" valueType="num">
                                      <p:cBhvr>
                                        <p:cTn id="50" dur="500" fill="hold"/>
                                        <p:tgtEl>
                                          <p:spTgt spid="31"/>
                                        </p:tgtEl>
                                        <p:attrNameLst>
                                          <p:attrName>ppt_x</p:attrName>
                                        </p:attrNameLst>
                                      </p:cBhvr>
                                      <p:tavLst>
                                        <p:tav tm="0">
                                          <p:val>
                                            <p:strVal val="#ppt_x"/>
                                          </p:val>
                                        </p:tav>
                                        <p:tav tm="100000">
                                          <p:val>
                                            <p:strVal val="#ppt_x"/>
                                          </p:val>
                                        </p:tav>
                                      </p:tavLst>
                                    </p:anim>
                                    <p:anim calcmode="lin" valueType="num">
                                      <p:cBhvr>
                                        <p:cTn id="51" dur="500" fill="hold"/>
                                        <p:tgtEl>
                                          <p:spTgt spid="3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2" grpId="0" animBg="1"/>
      <p:bldP spid="30" grpId="0"/>
      <p:bldP spid="31" grpId="0"/>
      <p:bldP spid="33"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标题 3"/>
          <p:cNvSpPr txBox="1">
            <a:spLocks/>
          </p:cNvSpPr>
          <p:nvPr/>
        </p:nvSpPr>
        <p:spPr>
          <a:xfrm>
            <a:off x="313184" y="206974"/>
            <a:ext cx="3322712" cy="564576"/>
          </a:xfrm>
          <a:prstGeom prst="rect">
            <a:avLst/>
          </a:prstGeom>
        </p:spPr>
        <p:txBody>
          <a:bodyPr>
            <a:normAutofit fontScale="97500"/>
          </a:bodyPr>
          <a:lstStyle>
            <a:lvl1pPr algn="l" defTabSz="914400" rtl="0" eaLnBrk="1" latinLnBrk="0" hangingPunct="1">
              <a:spcBef>
                <a:spcPct val="0"/>
              </a:spcBef>
              <a:buNone/>
              <a:defRPr sz="2800" kern="1200">
                <a:solidFill>
                  <a:schemeClr val="tx1"/>
                </a:solidFill>
                <a:latin typeface="微软雅黑" pitchFamily="34" charset="-122"/>
                <a:ea typeface="微软雅黑" pitchFamily="34" charset="-122"/>
                <a:cs typeface="+mj-cs"/>
              </a:defRPr>
            </a:lvl1pPr>
          </a:lstStyle>
          <a:p>
            <a:r>
              <a:rPr lang="zh-CN" altLang="en-US" dirty="0">
                <a:solidFill>
                  <a:schemeClr val="tx2">
                    <a:lumMod val="50000"/>
                  </a:schemeClr>
                </a:solidFill>
              </a:rPr>
              <a:t>单击此处添加标题</a:t>
            </a:r>
          </a:p>
        </p:txBody>
      </p:sp>
      <p:grpSp>
        <p:nvGrpSpPr>
          <p:cNvPr id="81" name="组合 80"/>
          <p:cNvGrpSpPr/>
          <p:nvPr/>
        </p:nvGrpSpPr>
        <p:grpSpPr>
          <a:xfrm>
            <a:off x="4211638" y="3171279"/>
            <a:ext cx="4219575" cy="1436688"/>
            <a:chOff x="4211638" y="3171279"/>
            <a:chExt cx="4219575" cy="1436688"/>
          </a:xfrm>
        </p:grpSpPr>
        <p:sp>
          <p:nvSpPr>
            <p:cNvPr id="52" name="AutoShape 5"/>
            <p:cNvSpPr>
              <a:spLocks noChangeArrowheads="1"/>
            </p:cNvSpPr>
            <p:nvPr/>
          </p:nvSpPr>
          <p:spPr bwMode="auto">
            <a:xfrm>
              <a:off x="4211638" y="3806279"/>
              <a:ext cx="4219575" cy="801688"/>
            </a:xfrm>
            <a:custGeom>
              <a:avLst/>
              <a:gdLst>
                <a:gd name="T0" fmla="*/ 791286937 w 21600"/>
                <a:gd name="T1" fmla="*/ 14877399 h 21600"/>
                <a:gd name="T2" fmla="*/ 412148551 w 21600"/>
                <a:gd name="T3" fmla="*/ 29754799 h 21600"/>
                <a:gd name="T4" fmla="*/ 33009970 w 21600"/>
                <a:gd name="T5" fmla="*/ 14877399 h 21600"/>
                <a:gd name="T6" fmla="*/ 412148551 w 21600"/>
                <a:gd name="T7" fmla="*/ 0 h 21600"/>
                <a:gd name="T8" fmla="*/ 0 60000 65536"/>
                <a:gd name="T9" fmla="*/ 0 60000 65536"/>
                <a:gd name="T10" fmla="*/ 0 60000 65536"/>
                <a:gd name="T11" fmla="*/ 0 60000 65536"/>
                <a:gd name="T12" fmla="*/ 2665 w 21600"/>
                <a:gd name="T13" fmla="*/ 2665 h 21600"/>
                <a:gd name="T14" fmla="*/ 18935 w 21600"/>
                <a:gd name="T15" fmla="*/ 18935 h 21600"/>
              </a:gdLst>
              <a:ahLst/>
              <a:cxnLst>
                <a:cxn ang="T8">
                  <a:pos x="T0" y="T1"/>
                </a:cxn>
                <a:cxn ang="T9">
                  <a:pos x="T2" y="T3"/>
                </a:cxn>
                <a:cxn ang="T10">
                  <a:pos x="T4" y="T5"/>
                </a:cxn>
                <a:cxn ang="T11">
                  <a:pos x="T6" y="T7"/>
                </a:cxn>
              </a:cxnLst>
              <a:rect l="T12" t="T13" r="T14" b="T15"/>
              <a:pathLst>
                <a:path w="21600" h="21600">
                  <a:moveTo>
                    <a:pt x="0" y="0"/>
                  </a:moveTo>
                  <a:lnTo>
                    <a:pt x="1730" y="21600"/>
                  </a:lnTo>
                  <a:lnTo>
                    <a:pt x="19870" y="21600"/>
                  </a:lnTo>
                  <a:lnTo>
                    <a:pt x="21600" y="0"/>
                  </a:lnTo>
                  <a:lnTo>
                    <a:pt x="0" y="0"/>
                  </a:lnTo>
                  <a:close/>
                </a:path>
              </a:pathLst>
            </a:custGeom>
            <a:gradFill rotWithShape="1">
              <a:gsLst>
                <a:gs pos="0">
                  <a:srgbClr val="F8F8F8"/>
                </a:gs>
                <a:gs pos="100000">
                  <a:srgbClr val="DDDDDD"/>
                </a:gs>
              </a:gsLst>
              <a:lin ang="2700000" scaled="1"/>
            </a:gradFill>
            <a:ln w="12700" algn="ctr">
              <a:solidFill>
                <a:srgbClr val="C0C0C0"/>
              </a:solidFill>
              <a:miter lim="800000"/>
              <a:headEnd/>
              <a:tailEnd/>
            </a:ln>
          </p:spPr>
          <p:txBody>
            <a:bodyPr wrap="none" anchor="ctr"/>
            <a:lstStyle/>
            <a:p>
              <a:pPr>
                <a:defRPr/>
              </a:pPr>
              <a:endParaRPr lang="zh-CN" altLang="en-US" kern="0">
                <a:solidFill>
                  <a:sysClr val="windowText" lastClr="000000"/>
                </a:solidFill>
                <a:latin typeface="微软雅黑" pitchFamily="34" charset="-122"/>
                <a:ea typeface="微软雅黑" pitchFamily="34" charset="-122"/>
              </a:endParaRPr>
            </a:p>
          </p:txBody>
        </p:sp>
        <p:sp>
          <p:nvSpPr>
            <p:cNvPr id="53" name="WordArt 6"/>
            <p:cNvSpPr>
              <a:spLocks noChangeArrowheads="1" noChangeShapeType="1" noTextEdit="1"/>
            </p:cNvSpPr>
            <p:nvPr/>
          </p:nvSpPr>
          <p:spPr bwMode="auto">
            <a:xfrm>
              <a:off x="5845175" y="4063454"/>
              <a:ext cx="952500" cy="349250"/>
            </a:xfrm>
            <a:prstGeom prst="rect">
              <a:avLst/>
            </a:prstGeom>
          </p:spPr>
          <p:txBody>
            <a:bodyPr wrap="none" fromWordArt="1">
              <a:prstTxWarp prst="textPlain">
                <a:avLst>
                  <a:gd name="adj" fmla="val 50000"/>
                </a:avLst>
              </a:prstTxWarp>
            </a:bodyPr>
            <a:lstStyle/>
            <a:p>
              <a:pPr algn="ctr">
                <a:defRPr/>
              </a:pPr>
              <a:r>
                <a:rPr lang="en-US" altLang="zh-CN" sz="2400" kern="10">
                  <a:ln w="9525">
                    <a:solidFill>
                      <a:srgbClr val="0875F8"/>
                    </a:solidFill>
                    <a:round/>
                    <a:headEnd/>
                    <a:tailEnd/>
                  </a:ln>
                  <a:solidFill>
                    <a:srgbClr val="3399FF"/>
                  </a:solidFill>
                  <a:latin typeface="微软雅黑" pitchFamily="34" charset="-122"/>
                  <a:ea typeface="微软雅黑" pitchFamily="34" charset="-122"/>
                  <a:cs typeface="Arial"/>
                </a:rPr>
                <a:t>32%</a:t>
              </a:r>
              <a:endParaRPr lang="zh-CN" altLang="en-US" sz="2400" kern="10">
                <a:ln w="9525">
                  <a:solidFill>
                    <a:srgbClr val="0875F8"/>
                  </a:solidFill>
                  <a:round/>
                  <a:headEnd/>
                  <a:tailEnd/>
                </a:ln>
                <a:solidFill>
                  <a:srgbClr val="3399FF"/>
                </a:solidFill>
                <a:latin typeface="微软雅黑" pitchFamily="34" charset="-122"/>
                <a:ea typeface="微软雅黑" pitchFamily="34" charset="-122"/>
                <a:cs typeface="Arial"/>
              </a:endParaRPr>
            </a:p>
          </p:txBody>
        </p:sp>
        <p:sp>
          <p:nvSpPr>
            <p:cNvPr id="54" name="AutoShape 7"/>
            <p:cNvSpPr>
              <a:spLocks noChangeArrowheads="1"/>
            </p:cNvSpPr>
            <p:nvPr/>
          </p:nvSpPr>
          <p:spPr bwMode="auto">
            <a:xfrm rot="10800000">
              <a:off x="4211638" y="3171279"/>
              <a:ext cx="4219575" cy="619125"/>
            </a:xfrm>
            <a:custGeom>
              <a:avLst/>
              <a:gdLst>
                <a:gd name="T0" fmla="*/ 712978657 w 21600"/>
                <a:gd name="T1" fmla="*/ 8873064 h 21600"/>
                <a:gd name="T2" fmla="*/ 412148551 w 21600"/>
                <a:gd name="T3" fmla="*/ 17746100 h 21600"/>
                <a:gd name="T4" fmla="*/ 111318249 w 21600"/>
                <a:gd name="T5" fmla="*/ 8873064 h 21600"/>
                <a:gd name="T6" fmla="*/ 412148551 w 21600"/>
                <a:gd name="T7" fmla="*/ 0 h 21600"/>
                <a:gd name="T8" fmla="*/ 0 60000 65536"/>
                <a:gd name="T9" fmla="*/ 0 60000 65536"/>
                <a:gd name="T10" fmla="*/ 0 60000 65536"/>
                <a:gd name="T11" fmla="*/ 0 60000 65536"/>
                <a:gd name="T12" fmla="*/ 4717 w 21600"/>
                <a:gd name="T13" fmla="*/ 4717 h 21600"/>
                <a:gd name="T14" fmla="*/ 16883 w 21600"/>
                <a:gd name="T15" fmla="*/ 16883 h 21600"/>
              </a:gdLst>
              <a:ahLst/>
              <a:cxnLst>
                <a:cxn ang="T8">
                  <a:pos x="T0" y="T1"/>
                </a:cxn>
                <a:cxn ang="T9">
                  <a:pos x="T2" y="T3"/>
                </a:cxn>
                <a:cxn ang="T10">
                  <a:pos x="T4" y="T5"/>
                </a:cxn>
                <a:cxn ang="T11">
                  <a:pos x="T6" y="T7"/>
                </a:cxn>
              </a:cxnLst>
              <a:rect l="T12" t="T13" r="T14" b="T15"/>
              <a:pathLst>
                <a:path w="21600" h="21600">
                  <a:moveTo>
                    <a:pt x="0" y="0"/>
                  </a:moveTo>
                  <a:lnTo>
                    <a:pt x="5834" y="21600"/>
                  </a:lnTo>
                  <a:lnTo>
                    <a:pt x="15766" y="21600"/>
                  </a:lnTo>
                  <a:lnTo>
                    <a:pt x="21600" y="0"/>
                  </a:lnTo>
                  <a:lnTo>
                    <a:pt x="0" y="0"/>
                  </a:lnTo>
                  <a:close/>
                </a:path>
              </a:pathLst>
            </a:custGeom>
            <a:gradFill rotWithShape="1">
              <a:gsLst>
                <a:gs pos="0">
                  <a:srgbClr val="B2B2B2">
                    <a:alpha val="39998"/>
                  </a:srgbClr>
                </a:gs>
                <a:gs pos="100000">
                  <a:srgbClr val="FFFFFF">
                    <a:alpha val="0"/>
                  </a:srgbClr>
                </a:gs>
              </a:gsLst>
              <a:lin ang="5400000" scaled="1"/>
            </a:gra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a:defRPr/>
              </a:pPr>
              <a:endParaRPr lang="zh-CN" altLang="en-US" kern="0">
                <a:solidFill>
                  <a:sysClr val="windowText" lastClr="000000"/>
                </a:solidFill>
                <a:latin typeface="微软雅黑" pitchFamily="34" charset="-122"/>
                <a:ea typeface="微软雅黑" pitchFamily="34" charset="-122"/>
              </a:endParaRPr>
            </a:p>
          </p:txBody>
        </p:sp>
      </p:grpSp>
      <p:grpSp>
        <p:nvGrpSpPr>
          <p:cNvPr id="82" name="组合 81"/>
          <p:cNvGrpSpPr/>
          <p:nvPr/>
        </p:nvGrpSpPr>
        <p:grpSpPr>
          <a:xfrm>
            <a:off x="4621213" y="2282279"/>
            <a:ext cx="3400425" cy="1139825"/>
            <a:chOff x="4621213" y="2282279"/>
            <a:chExt cx="3400425" cy="1139825"/>
          </a:xfrm>
        </p:grpSpPr>
        <p:sp>
          <p:nvSpPr>
            <p:cNvPr id="55" name="AutoShape 8"/>
            <p:cNvSpPr>
              <a:spLocks noChangeArrowheads="1"/>
            </p:cNvSpPr>
            <p:nvPr/>
          </p:nvSpPr>
          <p:spPr bwMode="auto">
            <a:xfrm>
              <a:off x="4621213" y="2775992"/>
              <a:ext cx="3400425" cy="646112"/>
            </a:xfrm>
            <a:custGeom>
              <a:avLst/>
              <a:gdLst>
                <a:gd name="T0" fmla="*/ 511948310 w 21600"/>
                <a:gd name="T1" fmla="*/ 9663443 h 21600"/>
                <a:gd name="T2" fmla="*/ 267659574 w 21600"/>
                <a:gd name="T3" fmla="*/ 19326885 h 21600"/>
                <a:gd name="T4" fmla="*/ 23370680 w 21600"/>
                <a:gd name="T5" fmla="*/ 9663443 h 21600"/>
                <a:gd name="T6" fmla="*/ 267659574 w 21600"/>
                <a:gd name="T7" fmla="*/ 0 h 21600"/>
                <a:gd name="T8" fmla="*/ 0 60000 65536"/>
                <a:gd name="T9" fmla="*/ 0 60000 65536"/>
                <a:gd name="T10" fmla="*/ 0 60000 65536"/>
                <a:gd name="T11" fmla="*/ 0 60000 65536"/>
                <a:gd name="T12" fmla="*/ 2743 w 21600"/>
                <a:gd name="T13" fmla="*/ 2743 h 21600"/>
                <a:gd name="T14" fmla="*/ 18857 w 21600"/>
                <a:gd name="T15" fmla="*/ 18857 h 21600"/>
              </a:gdLst>
              <a:ahLst/>
              <a:cxnLst>
                <a:cxn ang="T8">
                  <a:pos x="T0" y="T1"/>
                </a:cxn>
                <a:cxn ang="T9">
                  <a:pos x="T2" y="T3"/>
                </a:cxn>
                <a:cxn ang="T10">
                  <a:pos x="T4" y="T5"/>
                </a:cxn>
                <a:cxn ang="T11">
                  <a:pos x="T6" y="T7"/>
                </a:cxn>
              </a:cxnLst>
              <a:rect l="T12" t="T13" r="T14" b="T15"/>
              <a:pathLst>
                <a:path w="21600" h="21600">
                  <a:moveTo>
                    <a:pt x="0" y="0"/>
                  </a:moveTo>
                  <a:lnTo>
                    <a:pt x="1885" y="21600"/>
                  </a:lnTo>
                  <a:lnTo>
                    <a:pt x="19715" y="21600"/>
                  </a:lnTo>
                  <a:lnTo>
                    <a:pt x="21600" y="0"/>
                  </a:lnTo>
                  <a:lnTo>
                    <a:pt x="0" y="0"/>
                  </a:lnTo>
                  <a:close/>
                </a:path>
              </a:pathLst>
            </a:custGeom>
            <a:solidFill>
              <a:srgbClr val="3399FF"/>
            </a:solidFill>
            <a:ln>
              <a:noFill/>
            </a:ln>
            <a:extLst>
              <a:ext uri="{91240B29-F687-4F45-9708-019B960494DF}">
                <a14:hiddenLine xmlns:a14="http://schemas.microsoft.com/office/drawing/2010/main" w="28575" algn="ctr">
                  <a:solidFill>
                    <a:srgbClr val="000000"/>
                  </a:solidFill>
                  <a:miter lim="800000"/>
                  <a:headEnd/>
                  <a:tailEnd/>
                </a14:hiddenLine>
              </a:ext>
            </a:extLst>
          </p:spPr>
          <p:txBody>
            <a:bodyPr wrap="none" anchor="ctr"/>
            <a:lstStyle/>
            <a:p>
              <a:pPr>
                <a:defRPr/>
              </a:pPr>
              <a:endParaRPr lang="zh-CN" altLang="en-US" kern="0">
                <a:solidFill>
                  <a:sysClr val="windowText" lastClr="000000"/>
                </a:solidFill>
                <a:latin typeface="微软雅黑" pitchFamily="34" charset="-122"/>
                <a:ea typeface="微软雅黑" pitchFamily="34" charset="-122"/>
              </a:endParaRPr>
            </a:p>
          </p:txBody>
        </p:sp>
        <p:sp>
          <p:nvSpPr>
            <p:cNvPr id="56" name="WordArt 9"/>
            <p:cNvSpPr>
              <a:spLocks noChangeArrowheads="1" noChangeShapeType="1" noTextEdit="1"/>
            </p:cNvSpPr>
            <p:nvPr/>
          </p:nvSpPr>
          <p:spPr bwMode="auto">
            <a:xfrm>
              <a:off x="5891213" y="2931567"/>
              <a:ext cx="862012" cy="341312"/>
            </a:xfrm>
            <a:prstGeom prst="rect">
              <a:avLst/>
            </a:prstGeom>
          </p:spPr>
          <p:txBody>
            <a:bodyPr wrap="none" fromWordArt="1">
              <a:prstTxWarp prst="textPlain">
                <a:avLst>
                  <a:gd name="adj" fmla="val 50000"/>
                </a:avLst>
              </a:prstTxWarp>
            </a:bodyPr>
            <a:lstStyle/>
            <a:p>
              <a:pPr algn="ctr">
                <a:defRPr/>
              </a:pPr>
              <a:r>
                <a:rPr lang="en-US" altLang="zh-CN" sz="2400" kern="10">
                  <a:ln w="9525">
                    <a:solidFill>
                      <a:srgbClr val="FFFFFF"/>
                    </a:solidFill>
                    <a:round/>
                    <a:headEnd/>
                    <a:tailEnd/>
                  </a:ln>
                  <a:solidFill>
                    <a:srgbClr val="FFFFFF"/>
                  </a:solidFill>
                  <a:latin typeface="微软雅黑" pitchFamily="34" charset="-122"/>
                  <a:ea typeface="微软雅黑" pitchFamily="34" charset="-122"/>
                  <a:cs typeface="Arial"/>
                </a:rPr>
                <a:t>28%</a:t>
              </a:r>
              <a:endParaRPr lang="zh-CN" altLang="en-US" sz="2400" kern="10">
                <a:ln w="9525">
                  <a:solidFill>
                    <a:srgbClr val="FFFFFF"/>
                  </a:solidFill>
                  <a:round/>
                  <a:headEnd/>
                  <a:tailEnd/>
                </a:ln>
                <a:solidFill>
                  <a:srgbClr val="FFFFFF"/>
                </a:solidFill>
                <a:latin typeface="微软雅黑" pitchFamily="34" charset="-122"/>
                <a:ea typeface="微软雅黑" pitchFamily="34" charset="-122"/>
                <a:cs typeface="Arial"/>
              </a:endParaRPr>
            </a:p>
          </p:txBody>
        </p:sp>
        <p:sp>
          <p:nvSpPr>
            <p:cNvPr id="57" name="AutoShape 10"/>
            <p:cNvSpPr>
              <a:spLocks noChangeArrowheads="1"/>
            </p:cNvSpPr>
            <p:nvPr/>
          </p:nvSpPr>
          <p:spPr bwMode="auto">
            <a:xfrm rot="10800000">
              <a:off x="4621213" y="2282279"/>
              <a:ext cx="3400425" cy="498475"/>
            </a:xfrm>
            <a:custGeom>
              <a:avLst/>
              <a:gdLst>
                <a:gd name="T0" fmla="*/ 463026112 w 21600"/>
                <a:gd name="T1" fmla="*/ 5751801 h 21600"/>
                <a:gd name="T2" fmla="*/ 267659574 w 21600"/>
                <a:gd name="T3" fmla="*/ 11503580 h 21600"/>
                <a:gd name="T4" fmla="*/ 72292878 w 21600"/>
                <a:gd name="T5" fmla="*/ 5751801 h 21600"/>
                <a:gd name="T6" fmla="*/ 267659574 w 21600"/>
                <a:gd name="T7" fmla="*/ 0 h 21600"/>
                <a:gd name="T8" fmla="*/ 0 60000 65536"/>
                <a:gd name="T9" fmla="*/ 0 60000 65536"/>
                <a:gd name="T10" fmla="*/ 0 60000 65536"/>
                <a:gd name="T11" fmla="*/ 0 60000 65536"/>
                <a:gd name="T12" fmla="*/ 4717 w 21600"/>
                <a:gd name="T13" fmla="*/ 4717 h 21600"/>
                <a:gd name="T14" fmla="*/ 16883 w 21600"/>
                <a:gd name="T15" fmla="*/ 16883 h 21600"/>
              </a:gdLst>
              <a:ahLst/>
              <a:cxnLst>
                <a:cxn ang="T8">
                  <a:pos x="T0" y="T1"/>
                </a:cxn>
                <a:cxn ang="T9">
                  <a:pos x="T2" y="T3"/>
                </a:cxn>
                <a:cxn ang="T10">
                  <a:pos x="T4" y="T5"/>
                </a:cxn>
                <a:cxn ang="T11">
                  <a:pos x="T6" y="T7"/>
                </a:cxn>
              </a:cxnLst>
              <a:rect l="T12" t="T13" r="T14" b="T15"/>
              <a:pathLst>
                <a:path w="21600" h="21600">
                  <a:moveTo>
                    <a:pt x="0" y="0"/>
                  </a:moveTo>
                  <a:lnTo>
                    <a:pt x="5834" y="21600"/>
                  </a:lnTo>
                  <a:lnTo>
                    <a:pt x="15766" y="21600"/>
                  </a:lnTo>
                  <a:lnTo>
                    <a:pt x="21600" y="0"/>
                  </a:lnTo>
                  <a:lnTo>
                    <a:pt x="0" y="0"/>
                  </a:lnTo>
                  <a:close/>
                </a:path>
              </a:pathLst>
            </a:custGeom>
            <a:gradFill rotWithShape="1">
              <a:gsLst>
                <a:gs pos="0">
                  <a:srgbClr val="0875F8"/>
                </a:gs>
                <a:gs pos="100000">
                  <a:srgbClr val="FFFFFF">
                    <a:alpha val="0"/>
                  </a:srgbClr>
                </a:gs>
              </a:gsLst>
              <a:lin ang="5400000" scaled="1"/>
            </a:gra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a:defRPr/>
              </a:pPr>
              <a:endParaRPr lang="zh-CN" altLang="en-US" kern="0">
                <a:solidFill>
                  <a:sysClr val="windowText" lastClr="000000"/>
                </a:solidFill>
                <a:latin typeface="微软雅黑" pitchFamily="34" charset="-122"/>
                <a:ea typeface="微软雅黑" pitchFamily="34" charset="-122"/>
              </a:endParaRPr>
            </a:p>
          </p:txBody>
        </p:sp>
      </p:grpSp>
      <p:grpSp>
        <p:nvGrpSpPr>
          <p:cNvPr id="83" name="组合 82"/>
          <p:cNvGrpSpPr/>
          <p:nvPr/>
        </p:nvGrpSpPr>
        <p:grpSpPr>
          <a:xfrm>
            <a:off x="4943475" y="1563142"/>
            <a:ext cx="2755900" cy="928687"/>
            <a:chOff x="4943475" y="1563142"/>
            <a:chExt cx="2755900" cy="928687"/>
          </a:xfrm>
        </p:grpSpPr>
        <p:sp>
          <p:nvSpPr>
            <p:cNvPr id="58" name="AutoShape 12"/>
            <p:cNvSpPr>
              <a:spLocks noChangeArrowheads="1"/>
            </p:cNvSpPr>
            <p:nvPr/>
          </p:nvSpPr>
          <p:spPr bwMode="auto">
            <a:xfrm>
              <a:off x="4943475" y="1969542"/>
              <a:ext cx="2755900" cy="522287"/>
            </a:xfrm>
            <a:custGeom>
              <a:avLst/>
              <a:gdLst>
                <a:gd name="T0" fmla="*/ 332687527 w 21600"/>
                <a:gd name="T1" fmla="*/ 6314426 h 21600"/>
                <a:gd name="T2" fmla="*/ 175809834 w 21600"/>
                <a:gd name="T3" fmla="*/ 12628875 h 21600"/>
                <a:gd name="T4" fmla="*/ 18932140 w 21600"/>
                <a:gd name="T5" fmla="*/ 6314426 h 21600"/>
                <a:gd name="T6" fmla="*/ 175809834 w 21600"/>
                <a:gd name="T7" fmla="*/ 0 h 21600"/>
                <a:gd name="T8" fmla="*/ 0 60000 65536"/>
                <a:gd name="T9" fmla="*/ 0 60000 65536"/>
                <a:gd name="T10" fmla="*/ 0 60000 65536"/>
                <a:gd name="T11" fmla="*/ 0 60000 65536"/>
                <a:gd name="T12" fmla="*/ 2963 w 21600"/>
                <a:gd name="T13" fmla="*/ 2963 h 21600"/>
                <a:gd name="T14" fmla="*/ 18637 w 21600"/>
                <a:gd name="T15" fmla="*/ 18637 h 21600"/>
              </a:gdLst>
              <a:ahLst/>
              <a:cxnLst>
                <a:cxn ang="T8">
                  <a:pos x="T0" y="T1"/>
                </a:cxn>
                <a:cxn ang="T9">
                  <a:pos x="T2" y="T3"/>
                </a:cxn>
                <a:cxn ang="T10">
                  <a:pos x="T4" y="T5"/>
                </a:cxn>
                <a:cxn ang="T11">
                  <a:pos x="T6" y="T7"/>
                </a:cxn>
              </a:cxnLst>
              <a:rect l="T12" t="T13" r="T14" b="T15"/>
              <a:pathLst>
                <a:path w="21600" h="21600">
                  <a:moveTo>
                    <a:pt x="0" y="0"/>
                  </a:moveTo>
                  <a:lnTo>
                    <a:pt x="2326" y="21600"/>
                  </a:lnTo>
                  <a:lnTo>
                    <a:pt x="19274" y="21600"/>
                  </a:lnTo>
                  <a:lnTo>
                    <a:pt x="21600" y="0"/>
                  </a:lnTo>
                  <a:lnTo>
                    <a:pt x="0" y="0"/>
                  </a:lnTo>
                  <a:close/>
                </a:path>
              </a:pathLst>
            </a:custGeom>
            <a:gradFill rotWithShape="1">
              <a:gsLst>
                <a:gs pos="0">
                  <a:srgbClr val="F8F8F8"/>
                </a:gs>
                <a:gs pos="100000">
                  <a:srgbClr val="DDDDDD"/>
                </a:gs>
              </a:gsLst>
              <a:lin ang="2700000" scaled="1"/>
            </a:gradFill>
            <a:ln w="12700" algn="ctr">
              <a:solidFill>
                <a:srgbClr val="C0C0C0"/>
              </a:solidFill>
              <a:miter lim="800000"/>
              <a:headEnd/>
              <a:tailEnd/>
            </a:ln>
          </p:spPr>
          <p:txBody>
            <a:bodyPr wrap="none" anchor="ctr"/>
            <a:lstStyle/>
            <a:p>
              <a:pPr>
                <a:defRPr/>
              </a:pPr>
              <a:endParaRPr lang="zh-CN" altLang="en-US" kern="0">
                <a:solidFill>
                  <a:sysClr val="windowText" lastClr="000000"/>
                </a:solidFill>
                <a:latin typeface="微软雅黑" pitchFamily="34" charset="-122"/>
                <a:ea typeface="微软雅黑" pitchFamily="34" charset="-122"/>
              </a:endParaRPr>
            </a:p>
          </p:txBody>
        </p:sp>
        <p:sp>
          <p:nvSpPr>
            <p:cNvPr id="59" name="WordArt 13"/>
            <p:cNvSpPr>
              <a:spLocks noChangeArrowheads="1" noChangeShapeType="1" noTextEdit="1"/>
            </p:cNvSpPr>
            <p:nvPr/>
          </p:nvSpPr>
          <p:spPr bwMode="auto">
            <a:xfrm>
              <a:off x="6035675" y="2098129"/>
              <a:ext cx="571500" cy="228600"/>
            </a:xfrm>
            <a:prstGeom prst="rect">
              <a:avLst/>
            </a:prstGeom>
          </p:spPr>
          <p:txBody>
            <a:bodyPr wrap="none" fromWordArt="1">
              <a:prstTxWarp prst="textPlain">
                <a:avLst>
                  <a:gd name="adj" fmla="val 50000"/>
                </a:avLst>
              </a:prstTxWarp>
            </a:bodyPr>
            <a:lstStyle/>
            <a:p>
              <a:pPr algn="ctr">
                <a:defRPr/>
              </a:pPr>
              <a:r>
                <a:rPr lang="en-US" altLang="zh-CN" sz="2400" kern="10">
                  <a:ln w="9525">
                    <a:solidFill>
                      <a:srgbClr val="0875F8"/>
                    </a:solidFill>
                    <a:round/>
                    <a:headEnd/>
                    <a:tailEnd/>
                  </a:ln>
                  <a:solidFill>
                    <a:srgbClr val="3399FF"/>
                  </a:solidFill>
                  <a:latin typeface="微软雅黑" pitchFamily="34" charset="-122"/>
                  <a:ea typeface="微软雅黑" pitchFamily="34" charset="-122"/>
                  <a:cs typeface="Arial"/>
                </a:rPr>
                <a:t>25%</a:t>
              </a:r>
              <a:endParaRPr lang="zh-CN" altLang="en-US" sz="2400" kern="10">
                <a:ln w="9525">
                  <a:solidFill>
                    <a:srgbClr val="0875F8"/>
                  </a:solidFill>
                  <a:round/>
                  <a:headEnd/>
                  <a:tailEnd/>
                </a:ln>
                <a:solidFill>
                  <a:srgbClr val="3399FF"/>
                </a:solidFill>
                <a:latin typeface="微软雅黑" pitchFamily="34" charset="-122"/>
                <a:ea typeface="微软雅黑" pitchFamily="34" charset="-122"/>
                <a:cs typeface="Arial"/>
              </a:endParaRPr>
            </a:p>
          </p:txBody>
        </p:sp>
        <p:sp>
          <p:nvSpPr>
            <p:cNvPr id="60" name="AutoShape 14"/>
            <p:cNvSpPr>
              <a:spLocks noChangeArrowheads="1"/>
            </p:cNvSpPr>
            <p:nvPr/>
          </p:nvSpPr>
          <p:spPr bwMode="auto">
            <a:xfrm rot="10800000">
              <a:off x="4943475" y="1563142"/>
              <a:ext cx="2755900" cy="403225"/>
            </a:xfrm>
            <a:custGeom>
              <a:avLst/>
              <a:gdLst>
                <a:gd name="T0" fmla="*/ 304134745 w 21600"/>
                <a:gd name="T1" fmla="*/ 3763676 h 21600"/>
                <a:gd name="T2" fmla="*/ 175809834 w 21600"/>
                <a:gd name="T3" fmla="*/ 7527333 h 21600"/>
                <a:gd name="T4" fmla="*/ 47484923 w 21600"/>
                <a:gd name="T5" fmla="*/ 3763676 h 21600"/>
                <a:gd name="T6" fmla="*/ 175809834 w 21600"/>
                <a:gd name="T7" fmla="*/ 0 h 21600"/>
                <a:gd name="T8" fmla="*/ 0 60000 65536"/>
                <a:gd name="T9" fmla="*/ 0 60000 65536"/>
                <a:gd name="T10" fmla="*/ 0 60000 65536"/>
                <a:gd name="T11" fmla="*/ 0 60000 65536"/>
                <a:gd name="T12" fmla="*/ 4717 w 21600"/>
                <a:gd name="T13" fmla="*/ 4717 h 21600"/>
                <a:gd name="T14" fmla="*/ 16883 w 21600"/>
                <a:gd name="T15" fmla="*/ 16883 h 21600"/>
              </a:gdLst>
              <a:ahLst/>
              <a:cxnLst>
                <a:cxn ang="T8">
                  <a:pos x="T0" y="T1"/>
                </a:cxn>
                <a:cxn ang="T9">
                  <a:pos x="T2" y="T3"/>
                </a:cxn>
                <a:cxn ang="T10">
                  <a:pos x="T4" y="T5"/>
                </a:cxn>
                <a:cxn ang="T11">
                  <a:pos x="T6" y="T7"/>
                </a:cxn>
              </a:cxnLst>
              <a:rect l="T12" t="T13" r="T14" b="T15"/>
              <a:pathLst>
                <a:path w="21600" h="21600">
                  <a:moveTo>
                    <a:pt x="0" y="0"/>
                  </a:moveTo>
                  <a:lnTo>
                    <a:pt x="5834" y="21600"/>
                  </a:lnTo>
                  <a:lnTo>
                    <a:pt x="15766" y="21600"/>
                  </a:lnTo>
                  <a:lnTo>
                    <a:pt x="21600" y="0"/>
                  </a:lnTo>
                  <a:lnTo>
                    <a:pt x="0" y="0"/>
                  </a:lnTo>
                  <a:close/>
                </a:path>
              </a:pathLst>
            </a:custGeom>
            <a:gradFill rotWithShape="1">
              <a:gsLst>
                <a:gs pos="0">
                  <a:srgbClr val="B2B2B2">
                    <a:alpha val="39998"/>
                  </a:srgbClr>
                </a:gs>
                <a:gs pos="100000">
                  <a:srgbClr val="FFFFFF">
                    <a:alpha val="0"/>
                  </a:srgbClr>
                </a:gs>
              </a:gsLst>
              <a:lin ang="5400000" scaled="1"/>
            </a:gra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a:defRPr/>
              </a:pPr>
              <a:endParaRPr lang="zh-CN" altLang="en-US" kern="0">
                <a:solidFill>
                  <a:sysClr val="windowText" lastClr="000000"/>
                </a:solidFill>
                <a:latin typeface="微软雅黑" pitchFamily="34" charset="-122"/>
                <a:ea typeface="微软雅黑" pitchFamily="34" charset="-122"/>
              </a:endParaRPr>
            </a:p>
          </p:txBody>
        </p:sp>
      </p:grpSp>
      <p:grpSp>
        <p:nvGrpSpPr>
          <p:cNvPr id="61" name="Group 15"/>
          <p:cNvGrpSpPr>
            <a:grpSpLocks/>
          </p:cNvGrpSpPr>
          <p:nvPr/>
        </p:nvGrpSpPr>
        <p:grpSpPr bwMode="auto">
          <a:xfrm>
            <a:off x="7812088" y="2987129"/>
            <a:ext cx="809625" cy="2320925"/>
            <a:chOff x="4944" y="2354"/>
            <a:chExt cx="510" cy="1462"/>
          </a:xfrm>
        </p:grpSpPr>
        <p:sp>
          <p:nvSpPr>
            <p:cNvPr id="62" name="AutoShape 16"/>
            <p:cNvSpPr>
              <a:spLocks noChangeArrowheads="1"/>
            </p:cNvSpPr>
            <p:nvPr/>
          </p:nvSpPr>
          <p:spPr bwMode="auto">
            <a:xfrm flipH="1" flipV="1">
              <a:off x="5070" y="3553"/>
              <a:ext cx="105" cy="263"/>
            </a:xfrm>
            <a:prstGeom prst="triangle">
              <a:avLst>
                <a:gd name="adj" fmla="val 0"/>
              </a:avLst>
            </a:prstGeom>
            <a:gradFill rotWithShape="1">
              <a:gsLst>
                <a:gs pos="0">
                  <a:srgbClr val="FFFFFF">
                    <a:alpha val="0"/>
                  </a:srgbClr>
                </a:gs>
                <a:gs pos="100000">
                  <a:srgbClr val="B2B2B2">
                    <a:alpha val="39998"/>
                  </a:srgbClr>
                </a:gs>
              </a:gsLst>
              <a:lin ang="5400000" scaled="1"/>
            </a:gra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a:defRPr/>
              </a:pPr>
              <a:endParaRPr lang="zh-CN" altLang="en-US" kern="0">
                <a:solidFill>
                  <a:sysClr val="windowText" lastClr="000000"/>
                </a:solidFill>
                <a:latin typeface="Calibri"/>
                <a:ea typeface="华文细黑" pitchFamily="2" charset="-122"/>
              </a:endParaRPr>
            </a:p>
          </p:txBody>
        </p:sp>
        <p:sp>
          <p:nvSpPr>
            <p:cNvPr id="63" name="AutoShape 17"/>
            <p:cNvSpPr>
              <a:spLocks noChangeArrowheads="1"/>
            </p:cNvSpPr>
            <p:nvPr/>
          </p:nvSpPr>
          <p:spPr bwMode="auto">
            <a:xfrm flipH="1" flipV="1">
              <a:off x="5254" y="3510"/>
              <a:ext cx="77" cy="263"/>
            </a:xfrm>
            <a:prstGeom prst="triangle">
              <a:avLst>
                <a:gd name="adj" fmla="val 100000"/>
              </a:avLst>
            </a:prstGeom>
            <a:gradFill rotWithShape="1">
              <a:gsLst>
                <a:gs pos="0">
                  <a:srgbClr val="FFFFFF">
                    <a:alpha val="0"/>
                  </a:srgbClr>
                </a:gs>
                <a:gs pos="100000">
                  <a:srgbClr val="B2B2B2">
                    <a:alpha val="39998"/>
                  </a:srgbClr>
                </a:gs>
              </a:gsLst>
              <a:lin ang="5400000" scaled="1"/>
            </a:gra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a:defRPr/>
              </a:pPr>
              <a:endParaRPr lang="zh-CN" altLang="en-US" kern="0">
                <a:solidFill>
                  <a:sysClr val="windowText" lastClr="000000"/>
                </a:solidFill>
                <a:latin typeface="Calibri"/>
                <a:ea typeface="华文细黑" pitchFamily="2" charset="-122"/>
              </a:endParaRPr>
            </a:p>
          </p:txBody>
        </p:sp>
        <p:pic>
          <p:nvPicPr>
            <p:cNvPr id="64" name="Picture 18" descr="28"/>
            <p:cNvPicPr>
              <a:picLocks noChangeAspect="1" noChangeArrowheads="1"/>
            </p:cNvPicPr>
            <p:nvPr/>
          </p:nvPicPr>
          <p:blipFill>
            <a:blip r:embed="rId2">
              <a:lum bright="12000"/>
              <a:extLst>
                <a:ext uri="{28A0092B-C50C-407E-A947-70E740481C1C}">
                  <a14:useLocalDpi xmlns:a14="http://schemas.microsoft.com/office/drawing/2010/main" val="0"/>
                </a:ext>
              </a:extLst>
            </a:blip>
            <a:srcRect/>
            <a:stretch>
              <a:fillRect/>
            </a:stretch>
          </p:blipFill>
          <p:spPr bwMode="auto">
            <a:xfrm>
              <a:off x="4944" y="2354"/>
              <a:ext cx="510" cy="1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84" name="组合 83"/>
          <p:cNvGrpSpPr/>
          <p:nvPr/>
        </p:nvGrpSpPr>
        <p:grpSpPr>
          <a:xfrm>
            <a:off x="5272088" y="993229"/>
            <a:ext cx="2098675" cy="698500"/>
            <a:chOff x="5272088" y="993229"/>
            <a:chExt cx="2098675" cy="698500"/>
          </a:xfrm>
        </p:grpSpPr>
        <p:sp>
          <p:nvSpPr>
            <p:cNvPr id="65" name="AutoShape 20"/>
            <p:cNvSpPr>
              <a:spLocks noChangeArrowheads="1"/>
            </p:cNvSpPr>
            <p:nvPr/>
          </p:nvSpPr>
          <p:spPr bwMode="auto">
            <a:xfrm>
              <a:off x="5272088" y="1296442"/>
              <a:ext cx="2098675" cy="395287"/>
            </a:xfrm>
            <a:custGeom>
              <a:avLst/>
              <a:gdLst>
                <a:gd name="T0" fmla="*/ 192930124 w 21600"/>
                <a:gd name="T1" fmla="*/ 3616949 h 21600"/>
                <a:gd name="T2" fmla="*/ 101954603 w 21600"/>
                <a:gd name="T3" fmla="*/ 7233880 h 21600"/>
                <a:gd name="T4" fmla="*/ 10978985 w 21600"/>
                <a:gd name="T5" fmla="*/ 3616949 h 21600"/>
                <a:gd name="T6" fmla="*/ 101954603 w 21600"/>
                <a:gd name="T7" fmla="*/ 0 h 21600"/>
                <a:gd name="T8" fmla="*/ 0 60000 65536"/>
                <a:gd name="T9" fmla="*/ 0 60000 65536"/>
                <a:gd name="T10" fmla="*/ 0 60000 65536"/>
                <a:gd name="T11" fmla="*/ 0 60000 65536"/>
                <a:gd name="T12" fmla="*/ 2963 w 21600"/>
                <a:gd name="T13" fmla="*/ 2963 h 21600"/>
                <a:gd name="T14" fmla="*/ 18637 w 21600"/>
                <a:gd name="T15" fmla="*/ 18637 h 21600"/>
              </a:gdLst>
              <a:ahLst/>
              <a:cxnLst>
                <a:cxn ang="T8">
                  <a:pos x="T0" y="T1"/>
                </a:cxn>
                <a:cxn ang="T9">
                  <a:pos x="T2" y="T3"/>
                </a:cxn>
                <a:cxn ang="T10">
                  <a:pos x="T4" y="T5"/>
                </a:cxn>
                <a:cxn ang="T11">
                  <a:pos x="T6" y="T7"/>
                </a:cxn>
              </a:cxnLst>
              <a:rect l="T12" t="T13" r="T14" b="T15"/>
              <a:pathLst>
                <a:path w="21600" h="21600">
                  <a:moveTo>
                    <a:pt x="0" y="0"/>
                  </a:moveTo>
                  <a:lnTo>
                    <a:pt x="2326" y="21600"/>
                  </a:lnTo>
                  <a:lnTo>
                    <a:pt x="19274" y="21600"/>
                  </a:lnTo>
                  <a:lnTo>
                    <a:pt x="21600" y="0"/>
                  </a:lnTo>
                  <a:lnTo>
                    <a:pt x="0" y="0"/>
                  </a:lnTo>
                  <a:close/>
                </a:path>
              </a:pathLst>
            </a:custGeom>
            <a:gradFill rotWithShape="1">
              <a:gsLst>
                <a:gs pos="0">
                  <a:srgbClr val="F8F8F8"/>
                </a:gs>
                <a:gs pos="100000">
                  <a:srgbClr val="DDDDDD"/>
                </a:gs>
              </a:gsLst>
              <a:lin ang="2700000" scaled="1"/>
            </a:gradFill>
            <a:ln w="12700" algn="ctr">
              <a:solidFill>
                <a:srgbClr val="C0C0C0"/>
              </a:solidFill>
              <a:miter lim="800000"/>
              <a:headEnd/>
              <a:tailEnd/>
            </a:ln>
          </p:spPr>
          <p:txBody>
            <a:bodyPr wrap="none" anchor="ctr"/>
            <a:lstStyle/>
            <a:p>
              <a:pPr>
                <a:defRPr/>
              </a:pPr>
              <a:endParaRPr lang="zh-CN" altLang="en-US" kern="0">
                <a:solidFill>
                  <a:sysClr val="windowText" lastClr="000000"/>
                </a:solidFill>
                <a:latin typeface="微软雅黑" pitchFamily="34" charset="-122"/>
                <a:ea typeface="微软雅黑" pitchFamily="34" charset="-122"/>
              </a:endParaRPr>
            </a:p>
          </p:txBody>
        </p:sp>
        <p:sp>
          <p:nvSpPr>
            <p:cNvPr id="66" name="WordArt 21"/>
            <p:cNvSpPr>
              <a:spLocks noChangeArrowheads="1" noChangeShapeType="1" noTextEdit="1"/>
            </p:cNvSpPr>
            <p:nvPr/>
          </p:nvSpPr>
          <p:spPr bwMode="auto">
            <a:xfrm>
              <a:off x="6088063" y="1393279"/>
              <a:ext cx="466725" cy="174625"/>
            </a:xfrm>
            <a:prstGeom prst="rect">
              <a:avLst/>
            </a:prstGeom>
          </p:spPr>
          <p:txBody>
            <a:bodyPr wrap="none" fromWordArt="1">
              <a:prstTxWarp prst="textPlain">
                <a:avLst>
                  <a:gd name="adj" fmla="val 50000"/>
                </a:avLst>
              </a:prstTxWarp>
            </a:bodyPr>
            <a:lstStyle/>
            <a:p>
              <a:pPr algn="ctr">
                <a:defRPr/>
              </a:pPr>
              <a:r>
                <a:rPr lang="en-US" altLang="zh-CN" sz="2400" kern="10">
                  <a:ln w="9525">
                    <a:solidFill>
                      <a:srgbClr val="0875F8"/>
                    </a:solidFill>
                    <a:round/>
                    <a:headEnd/>
                    <a:tailEnd/>
                  </a:ln>
                  <a:solidFill>
                    <a:srgbClr val="3399FF"/>
                  </a:solidFill>
                  <a:latin typeface="微软雅黑" pitchFamily="34" charset="-122"/>
                  <a:ea typeface="微软雅黑" pitchFamily="34" charset="-122"/>
                  <a:cs typeface="Arial"/>
                </a:rPr>
                <a:t>10%</a:t>
              </a:r>
              <a:endParaRPr lang="zh-CN" altLang="en-US" sz="2400" kern="10">
                <a:ln w="9525">
                  <a:solidFill>
                    <a:srgbClr val="0875F8"/>
                  </a:solidFill>
                  <a:round/>
                  <a:headEnd/>
                  <a:tailEnd/>
                </a:ln>
                <a:solidFill>
                  <a:srgbClr val="3399FF"/>
                </a:solidFill>
                <a:latin typeface="微软雅黑" pitchFamily="34" charset="-122"/>
                <a:ea typeface="微软雅黑" pitchFamily="34" charset="-122"/>
                <a:cs typeface="Arial"/>
              </a:endParaRPr>
            </a:p>
          </p:txBody>
        </p:sp>
        <p:sp>
          <p:nvSpPr>
            <p:cNvPr id="67" name="AutoShape 22"/>
            <p:cNvSpPr>
              <a:spLocks noChangeArrowheads="1"/>
            </p:cNvSpPr>
            <p:nvPr/>
          </p:nvSpPr>
          <p:spPr bwMode="auto">
            <a:xfrm rot="10800000">
              <a:off x="5272088" y="993229"/>
              <a:ext cx="2098675" cy="306388"/>
            </a:xfrm>
            <a:custGeom>
              <a:avLst/>
              <a:gdLst>
                <a:gd name="T0" fmla="*/ 176371967 w 21600"/>
                <a:gd name="T1" fmla="*/ 2173000 h 21600"/>
                <a:gd name="T2" fmla="*/ 101954603 w 21600"/>
                <a:gd name="T3" fmla="*/ 4346000 h 21600"/>
                <a:gd name="T4" fmla="*/ 27537142 w 21600"/>
                <a:gd name="T5" fmla="*/ 2173000 h 21600"/>
                <a:gd name="T6" fmla="*/ 101954603 w 21600"/>
                <a:gd name="T7" fmla="*/ 0 h 21600"/>
                <a:gd name="T8" fmla="*/ 0 60000 65536"/>
                <a:gd name="T9" fmla="*/ 0 60000 65536"/>
                <a:gd name="T10" fmla="*/ 0 60000 65536"/>
                <a:gd name="T11" fmla="*/ 0 60000 65536"/>
                <a:gd name="T12" fmla="*/ 4717 w 21600"/>
                <a:gd name="T13" fmla="*/ 4717 h 21600"/>
                <a:gd name="T14" fmla="*/ 16883 w 21600"/>
                <a:gd name="T15" fmla="*/ 16883 h 21600"/>
              </a:gdLst>
              <a:ahLst/>
              <a:cxnLst>
                <a:cxn ang="T8">
                  <a:pos x="T0" y="T1"/>
                </a:cxn>
                <a:cxn ang="T9">
                  <a:pos x="T2" y="T3"/>
                </a:cxn>
                <a:cxn ang="T10">
                  <a:pos x="T4" y="T5"/>
                </a:cxn>
                <a:cxn ang="T11">
                  <a:pos x="T6" y="T7"/>
                </a:cxn>
              </a:cxnLst>
              <a:rect l="T12" t="T13" r="T14" b="T15"/>
              <a:pathLst>
                <a:path w="21600" h="21600">
                  <a:moveTo>
                    <a:pt x="0" y="0"/>
                  </a:moveTo>
                  <a:lnTo>
                    <a:pt x="5834" y="21600"/>
                  </a:lnTo>
                  <a:lnTo>
                    <a:pt x="15766" y="21600"/>
                  </a:lnTo>
                  <a:lnTo>
                    <a:pt x="21600" y="0"/>
                  </a:lnTo>
                  <a:lnTo>
                    <a:pt x="0" y="0"/>
                  </a:lnTo>
                  <a:close/>
                </a:path>
              </a:pathLst>
            </a:custGeom>
            <a:gradFill rotWithShape="1">
              <a:gsLst>
                <a:gs pos="0">
                  <a:srgbClr val="B2B2B2">
                    <a:alpha val="39998"/>
                  </a:srgbClr>
                </a:gs>
                <a:gs pos="100000">
                  <a:srgbClr val="FFFFFF">
                    <a:alpha val="0"/>
                  </a:srgbClr>
                </a:gs>
              </a:gsLst>
              <a:lin ang="5400000" scaled="1"/>
            </a:gradFill>
            <a:ln>
              <a:noFill/>
            </a:ln>
            <a:extLst>
              <a:ext uri="{91240B29-F687-4F45-9708-019B960494DF}">
                <a14:hiddenLine xmlns:a14="http://schemas.microsoft.com/office/drawing/2010/main" w="9525" algn="ctr">
                  <a:solidFill>
                    <a:srgbClr val="000000"/>
                  </a:solidFill>
                  <a:miter lim="800000"/>
                  <a:headEnd/>
                  <a:tailEnd/>
                </a14:hiddenLine>
              </a:ext>
            </a:extLst>
          </p:spPr>
          <p:txBody>
            <a:bodyPr rot="10800000" wrap="none" anchor="ctr"/>
            <a:lstStyle/>
            <a:p>
              <a:pPr>
                <a:defRPr/>
              </a:pPr>
              <a:endParaRPr lang="zh-CN" altLang="en-US" kern="0">
                <a:solidFill>
                  <a:sysClr val="windowText" lastClr="000000"/>
                </a:solidFill>
                <a:latin typeface="微软雅黑" pitchFamily="34" charset="-122"/>
                <a:ea typeface="微软雅黑" pitchFamily="34" charset="-122"/>
              </a:endParaRPr>
            </a:p>
          </p:txBody>
        </p:sp>
      </p:grpSp>
      <p:grpSp>
        <p:nvGrpSpPr>
          <p:cNvPr id="85" name="组合 84"/>
          <p:cNvGrpSpPr/>
          <p:nvPr/>
        </p:nvGrpSpPr>
        <p:grpSpPr>
          <a:xfrm>
            <a:off x="5514975" y="416967"/>
            <a:ext cx="1612900" cy="698500"/>
            <a:chOff x="5514975" y="416967"/>
            <a:chExt cx="1612900" cy="698500"/>
          </a:xfrm>
        </p:grpSpPr>
        <p:sp>
          <p:nvSpPr>
            <p:cNvPr id="68" name="AutoShape 23"/>
            <p:cNvSpPr>
              <a:spLocks noChangeArrowheads="1"/>
            </p:cNvSpPr>
            <p:nvPr/>
          </p:nvSpPr>
          <p:spPr bwMode="auto">
            <a:xfrm>
              <a:off x="5514975" y="720179"/>
              <a:ext cx="1612900" cy="395288"/>
            </a:xfrm>
            <a:custGeom>
              <a:avLst/>
              <a:gdLst>
                <a:gd name="T0" fmla="*/ 113952654 w 21600"/>
                <a:gd name="T1" fmla="*/ 3616958 h 21600"/>
                <a:gd name="T2" fmla="*/ 60218667 w 21600"/>
                <a:gd name="T3" fmla="*/ 7233917 h 21600"/>
                <a:gd name="T4" fmla="*/ 6484679 w 21600"/>
                <a:gd name="T5" fmla="*/ 3616958 h 21600"/>
                <a:gd name="T6" fmla="*/ 60218667 w 21600"/>
                <a:gd name="T7" fmla="*/ 0 h 21600"/>
                <a:gd name="T8" fmla="*/ 0 60000 65536"/>
                <a:gd name="T9" fmla="*/ 0 60000 65536"/>
                <a:gd name="T10" fmla="*/ 0 60000 65536"/>
                <a:gd name="T11" fmla="*/ 0 60000 65536"/>
                <a:gd name="T12" fmla="*/ 2963 w 21600"/>
                <a:gd name="T13" fmla="*/ 2963 h 21600"/>
                <a:gd name="T14" fmla="*/ 18637 w 21600"/>
                <a:gd name="T15" fmla="*/ 18637 h 21600"/>
              </a:gdLst>
              <a:ahLst/>
              <a:cxnLst>
                <a:cxn ang="T8">
                  <a:pos x="T0" y="T1"/>
                </a:cxn>
                <a:cxn ang="T9">
                  <a:pos x="T2" y="T3"/>
                </a:cxn>
                <a:cxn ang="T10">
                  <a:pos x="T4" y="T5"/>
                </a:cxn>
                <a:cxn ang="T11">
                  <a:pos x="T6" y="T7"/>
                </a:cxn>
              </a:cxnLst>
              <a:rect l="T12" t="T13" r="T14" b="T15"/>
              <a:pathLst>
                <a:path w="21600" h="21600">
                  <a:moveTo>
                    <a:pt x="0" y="0"/>
                  </a:moveTo>
                  <a:lnTo>
                    <a:pt x="2326" y="21600"/>
                  </a:lnTo>
                  <a:lnTo>
                    <a:pt x="19274" y="21600"/>
                  </a:lnTo>
                  <a:lnTo>
                    <a:pt x="21600" y="0"/>
                  </a:lnTo>
                  <a:lnTo>
                    <a:pt x="0" y="0"/>
                  </a:lnTo>
                  <a:close/>
                </a:path>
              </a:pathLst>
            </a:custGeom>
            <a:gradFill rotWithShape="1">
              <a:gsLst>
                <a:gs pos="0">
                  <a:srgbClr val="F8F8F8"/>
                </a:gs>
                <a:gs pos="100000">
                  <a:srgbClr val="DDDDDD"/>
                </a:gs>
              </a:gsLst>
              <a:lin ang="2700000" scaled="1"/>
            </a:gradFill>
            <a:ln w="12700" algn="ctr">
              <a:solidFill>
                <a:srgbClr val="C0C0C0"/>
              </a:solidFill>
              <a:miter lim="800000"/>
              <a:headEnd/>
              <a:tailEnd/>
            </a:ln>
          </p:spPr>
          <p:txBody>
            <a:bodyPr wrap="none" anchor="ctr"/>
            <a:lstStyle/>
            <a:p>
              <a:pPr>
                <a:defRPr/>
              </a:pPr>
              <a:endParaRPr lang="zh-CN" altLang="en-US" kern="0">
                <a:solidFill>
                  <a:sysClr val="windowText" lastClr="000000"/>
                </a:solidFill>
                <a:latin typeface="微软雅黑" pitchFamily="34" charset="-122"/>
                <a:ea typeface="微软雅黑" pitchFamily="34" charset="-122"/>
              </a:endParaRPr>
            </a:p>
          </p:txBody>
        </p:sp>
        <p:sp>
          <p:nvSpPr>
            <p:cNvPr id="69" name="WordArt 24"/>
            <p:cNvSpPr>
              <a:spLocks noChangeArrowheads="1" noChangeShapeType="1" noTextEdit="1"/>
            </p:cNvSpPr>
            <p:nvPr/>
          </p:nvSpPr>
          <p:spPr bwMode="auto">
            <a:xfrm>
              <a:off x="6161088" y="832892"/>
              <a:ext cx="320675" cy="174625"/>
            </a:xfrm>
            <a:prstGeom prst="rect">
              <a:avLst/>
            </a:prstGeom>
          </p:spPr>
          <p:txBody>
            <a:bodyPr wrap="none" fromWordArt="1">
              <a:prstTxWarp prst="textPlain">
                <a:avLst>
                  <a:gd name="adj" fmla="val 50000"/>
                </a:avLst>
              </a:prstTxWarp>
            </a:bodyPr>
            <a:lstStyle/>
            <a:p>
              <a:pPr algn="ctr">
                <a:defRPr/>
              </a:pPr>
              <a:r>
                <a:rPr lang="en-US" altLang="zh-CN" sz="2400" kern="10">
                  <a:ln w="9525">
                    <a:solidFill>
                      <a:srgbClr val="0875F8"/>
                    </a:solidFill>
                    <a:round/>
                    <a:headEnd/>
                    <a:tailEnd/>
                  </a:ln>
                  <a:solidFill>
                    <a:srgbClr val="3399FF"/>
                  </a:solidFill>
                  <a:latin typeface="微软雅黑" pitchFamily="34" charset="-122"/>
                  <a:ea typeface="微软雅黑" pitchFamily="34" charset="-122"/>
                  <a:cs typeface="Arial"/>
                </a:rPr>
                <a:t>5%</a:t>
              </a:r>
              <a:endParaRPr lang="zh-CN" altLang="en-US" sz="2400" kern="10">
                <a:ln w="9525">
                  <a:solidFill>
                    <a:srgbClr val="0875F8"/>
                  </a:solidFill>
                  <a:round/>
                  <a:headEnd/>
                  <a:tailEnd/>
                </a:ln>
                <a:solidFill>
                  <a:srgbClr val="3399FF"/>
                </a:solidFill>
                <a:latin typeface="微软雅黑" pitchFamily="34" charset="-122"/>
                <a:ea typeface="微软雅黑" pitchFamily="34" charset="-122"/>
                <a:cs typeface="Arial"/>
              </a:endParaRPr>
            </a:p>
          </p:txBody>
        </p:sp>
        <p:sp>
          <p:nvSpPr>
            <p:cNvPr id="70" name="AutoShape 25"/>
            <p:cNvSpPr>
              <a:spLocks noChangeArrowheads="1"/>
            </p:cNvSpPr>
            <p:nvPr/>
          </p:nvSpPr>
          <p:spPr bwMode="auto">
            <a:xfrm rot="10800000">
              <a:off x="5514975" y="416967"/>
              <a:ext cx="1612900" cy="306387"/>
            </a:xfrm>
            <a:custGeom>
              <a:avLst/>
              <a:gdLst>
                <a:gd name="T0" fmla="*/ 90328000 w 21600"/>
                <a:gd name="T1" fmla="*/ 2172993 h 21600"/>
                <a:gd name="T2" fmla="*/ 60218667 w 21600"/>
                <a:gd name="T3" fmla="*/ 4345972 h 21600"/>
                <a:gd name="T4" fmla="*/ 30109333 w 21600"/>
                <a:gd name="T5" fmla="*/ 2172993 h 21600"/>
                <a:gd name="T6" fmla="*/ 60218667 w 21600"/>
                <a:gd name="T7" fmla="*/ 0 h 21600"/>
                <a:gd name="T8" fmla="*/ 0 60000 65536"/>
                <a:gd name="T9" fmla="*/ 0 60000 65536"/>
                <a:gd name="T10" fmla="*/ 0 60000 65536"/>
                <a:gd name="T11" fmla="*/ 0 60000 65536"/>
                <a:gd name="T12" fmla="*/ 7200 w 21600"/>
                <a:gd name="T13" fmla="*/ 7200 h 21600"/>
                <a:gd name="T14" fmla="*/ 14400 w 21600"/>
                <a:gd name="T15" fmla="*/ 14400 h 21600"/>
              </a:gdLst>
              <a:ahLst/>
              <a:cxnLst>
                <a:cxn ang="T8">
                  <a:pos x="T0" y="T1"/>
                </a:cxn>
                <a:cxn ang="T9">
                  <a:pos x="T2" y="T3"/>
                </a:cxn>
                <a:cxn ang="T10">
                  <a:pos x="T4" y="T5"/>
                </a:cxn>
                <a:cxn ang="T11">
                  <a:pos x="T6" y="T7"/>
                </a:cxn>
              </a:cxnLst>
              <a:rect l="T12" t="T13" r="T14" b="T15"/>
              <a:pathLst>
                <a:path w="21600" h="21600">
                  <a:moveTo>
                    <a:pt x="0" y="0"/>
                  </a:moveTo>
                  <a:lnTo>
                    <a:pt x="10800" y="21600"/>
                  </a:lnTo>
                  <a:lnTo>
                    <a:pt x="21600" y="0"/>
                  </a:lnTo>
                  <a:lnTo>
                    <a:pt x="0" y="0"/>
                  </a:lnTo>
                  <a:close/>
                </a:path>
              </a:pathLst>
            </a:custGeom>
            <a:gradFill rotWithShape="1">
              <a:gsLst>
                <a:gs pos="0">
                  <a:srgbClr val="B2B2B2">
                    <a:alpha val="39998"/>
                  </a:srgbClr>
                </a:gs>
                <a:gs pos="100000">
                  <a:srgbClr val="FFFFFF">
                    <a:alpha val="0"/>
                  </a:srgbClr>
                </a:gs>
              </a:gsLst>
              <a:lin ang="5400000" scaled="1"/>
            </a:gradFill>
            <a:ln>
              <a:noFill/>
            </a:ln>
            <a:extLst>
              <a:ext uri="{91240B29-F687-4F45-9708-019B960494DF}">
                <a14:hiddenLine xmlns:a14="http://schemas.microsoft.com/office/drawing/2010/main" w="9525" algn="ctr">
                  <a:solidFill>
                    <a:srgbClr val="000000"/>
                  </a:solidFill>
                  <a:miter lim="800000"/>
                  <a:headEnd/>
                  <a:tailEnd/>
                </a14:hiddenLine>
              </a:ext>
            </a:extLst>
          </p:spPr>
          <p:txBody>
            <a:bodyPr rot="10800000" wrap="none" anchor="ctr"/>
            <a:lstStyle/>
            <a:p>
              <a:pPr>
                <a:defRPr/>
              </a:pPr>
              <a:endParaRPr lang="zh-CN" altLang="en-US" kern="0">
                <a:solidFill>
                  <a:sysClr val="windowText" lastClr="000000"/>
                </a:solidFill>
                <a:latin typeface="微软雅黑" pitchFamily="34" charset="-122"/>
                <a:ea typeface="微软雅黑" pitchFamily="34" charset="-122"/>
              </a:endParaRPr>
            </a:p>
          </p:txBody>
        </p:sp>
      </p:grpSp>
      <p:sp>
        <p:nvSpPr>
          <p:cNvPr id="73" name="Line 28"/>
          <p:cNvSpPr>
            <a:spLocks noChangeShapeType="1"/>
          </p:cNvSpPr>
          <p:nvPr/>
        </p:nvSpPr>
        <p:spPr bwMode="auto">
          <a:xfrm flipH="1">
            <a:off x="468313" y="1512342"/>
            <a:ext cx="4716462" cy="0"/>
          </a:xfrm>
          <a:prstGeom prst="line">
            <a:avLst/>
          </a:prstGeom>
          <a:noFill/>
          <a:ln w="9525">
            <a:solidFill>
              <a:srgbClr val="969696"/>
            </a:solidFill>
            <a:round/>
            <a:headEnd/>
            <a:tailEnd/>
          </a:ln>
          <a:extLst>
            <a:ext uri="{909E8E84-426E-40DD-AFC4-6F175D3DCCD1}">
              <a14:hiddenFill xmlns:a14="http://schemas.microsoft.com/office/drawing/2010/main">
                <a:noFill/>
              </a14:hiddenFill>
            </a:ext>
          </a:extLst>
        </p:spPr>
        <p:txBody>
          <a:bodyPr/>
          <a:lstStyle/>
          <a:p>
            <a:pPr>
              <a:defRPr/>
            </a:pPr>
            <a:endParaRPr lang="zh-CN" altLang="en-US" kern="0">
              <a:solidFill>
                <a:sysClr val="windowText" lastClr="000000"/>
              </a:solidFill>
              <a:latin typeface="微软雅黑" pitchFamily="34" charset="-122"/>
              <a:ea typeface="微软雅黑" pitchFamily="34" charset="-122"/>
            </a:endParaRPr>
          </a:p>
        </p:txBody>
      </p:sp>
      <p:sp>
        <p:nvSpPr>
          <p:cNvPr id="74" name="Rectangle 29"/>
          <p:cNvSpPr>
            <a:spLocks noChangeArrowheads="1"/>
          </p:cNvSpPr>
          <p:nvPr/>
        </p:nvSpPr>
        <p:spPr bwMode="auto">
          <a:xfrm>
            <a:off x="468313" y="1044029"/>
            <a:ext cx="3275012" cy="3877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pPr>
              <a:lnSpc>
                <a:spcPct val="120000"/>
              </a:lnSpc>
              <a:defRPr/>
            </a:pPr>
            <a:r>
              <a:rPr lang="zh-CN" altLang="en-US" sz="1600" kern="0" dirty="0">
                <a:solidFill>
                  <a:srgbClr val="333333"/>
                </a:solidFill>
                <a:latin typeface="微软雅黑" pitchFamily="34" charset="-122"/>
                <a:ea typeface="微软雅黑" pitchFamily="34" charset="-122"/>
              </a:rPr>
              <a:t>单击此处添加段落文字内容</a:t>
            </a:r>
          </a:p>
        </p:txBody>
      </p:sp>
      <p:sp>
        <p:nvSpPr>
          <p:cNvPr id="75" name="Line 30"/>
          <p:cNvSpPr>
            <a:spLocks noChangeShapeType="1"/>
          </p:cNvSpPr>
          <p:nvPr/>
        </p:nvSpPr>
        <p:spPr bwMode="auto">
          <a:xfrm flipH="1">
            <a:off x="468313" y="2267992"/>
            <a:ext cx="4391025" cy="0"/>
          </a:xfrm>
          <a:prstGeom prst="line">
            <a:avLst/>
          </a:prstGeom>
          <a:noFill/>
          <a:ln w="9525">
            <a:solidFill>
              <a:srgbClr val="969696"/>
            </a:solidFill>
            <a:round/>
            <a:headEnd/>
            <a:tailEnd/>
          </a:ln>
          <a:extLst>
            <a:ext uri="{909E8E84-426E-40DD-AFC4-6F175D3DCCD1}">
              <a14:hiddenFill xmlns:a14="http://schemas.microsoft.com/office/drawing/2010/main">
                <a:noFill/>
              </a14:hiddenFill>
            </a:ext>
          </a:extLst>
        </p:spPr>
        <p:txBody>
          <a:bodyPr/>
          <a:lstStyle/>
          <a:p>
            <a:pPr>
              <a:defRPr/>
            </a:pPr>
            <a:endParaRPr lang="zh-CN" altLang="en-US" kern="0">
              <a:solidFill>
                <a:sysClr val="windowText" lastClr="000000"/>
              </a:solidFill>
              <a:latin typeface="微软雅黑" pitchFamily="34" charset="-122"/>
              <a:ea typeface="微软雅黑" pitchFamily="34" charset="-122"/>
            </a:endParaRPr>
          </a:p>
        </p:txBody>
      </p:sp>
      <p:sp>
        <p:nvSpPr>
          <p:cNvPr id="76" name="Rectangle 31"/>
          <p:cNvSpPr>
            <a:spLocks noChangeArrowheads="1"/>
          </p:cNvSpPr>
          <p:nvPr/>
        </p:nvSpPr>
        <p:spPr bwMode="auto">
          <a:xfrm>
            <a:off x="468313" y="1836192"/>
            <a:ext cx="3275012" cy="3877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pPr>
              <a:lnSpc>
                <a:spcPct val="120000"/>
              </a:lnSpc>
              <a:defRPr/>
            </a:pPr>
            <a:r>
              <a:rPr lang="zh-CN" altLang="en-US" sz="1600" kern="0" dirty="0">
                <a:solidFill>
                  <a:srgbClr val="333333"/>
                </a:solidFill>
                <a:latin typeface="微软雅黑" pitchFamily="34" charset="-122"/>
                <a:ea typeface="微软雅黑" pitchFamily="34" charset="-122"/>
              </a:rPr>
              <a:t>单击此处添加段落文字内容</a:t>
            </a:r>
          </a:p>
        </p:txBody>
      </p:sp>
      <p:sp>
        <p:nvSpPr>
          <p:cNvPr id="77" name="Line 32"/>
          <p:cNvSpPr>
            <a:spLocks noChangeShapeType="1"/>
          </p:cNvSpPr>
          <p:nvPr/>
        </p:nvSpPr>
        <p:spPr bwMode="auto">
          <a:xfrm flipH="1">
            <a:off x="468313" y="3204617"/>
            <a:ext cx="4103687" cy="0"/>
          </a:xfrm>
          <a:prstGeom prst="line">
            <a:avLst/>
          </a:prstGeom>
          <a:noFill/>
          <a:ln w="9525">
            <a:solidFill>
              <a:srgbClr val="0875F8"/>
            </a:solidFill>
            <a:round/>
            <a:headEnd/>
            <a:tailEnd/>
          </a:ln>
          <a:extLst>
            <a:ext uri="{909E8E84-426E-40DD-AFC4-6F175D3DCCD1}">
              <a14:hiddenFill xmlns:a14="http://schemas.microsoft.com/office/drawing/2010/main">
                <a:noFill/>
              </a14:hiddenFill>
            </a:ext>
          </a:extLst>
        </p:spPr>
        <p:txBody>
          <a:bodyPr/>
          <a:lstStyle/>
          <a:p>
            <a:pPr>
              <a:defRPr/>
            </a:pPr>
            <a:endParaRPr lang="zh-CN" altLang="en-US" kern="0">
              <a:solidFill>
                <a:sysClr val="windowText" lastClr="000000"/>
              </a:solidFill>
              <a:latin typeface="微软雅黑" pitchFamily="34" charset="-122"/>
              <a:ea typeface="微软雅黑" pitchFamily="34" charset="-122"/>
            </a:endParaRPr>
          </a:p>
        </p:txBody>
      </p:sp>
      <p:sp>
        <p:nvSpPr>
          <p:cNvPr id="78" name="Rectangle 33"/>
          <p:cNvSpPr>
            <a:spLocks noChangeArrowheads="1"/>
          </p:cNvSpPr>
          <p:nvPr/>
        </p:nvSpPr>
        <p:spPr bwMode="auto">
          <a:xfrm>
            <a:off x="468313" y="2772817"/>
            <a:ext cx="3275012" cy="3877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pPr>
              <a:lnSpc>
                <a:spcPct val="120000"/>
              </a:lnSpc>
              <a:defRPr/>
            </a:pPr>
            <a:r>
              <a:rPr lang="zh-CN" altLang="en-US" sz="1600" kern="0" dirty="0">
                <a:solidFill>
                  <a:srgbClr val="0875F8"/>
                </a:solidFill>
                <a:latin typeface="微软雅黑" pitchFamily="34" charset="-122"/>
                <a:ea typeface="微软雅黑" pitchFamily="34" charset="-122"/>
              </a:rPr>
              <a:t>单击此处添加段落文字内容</a:t>
            </a:r>
          </a:p>
        </p:txBody>
      </p:sp>
      <p:sp>
        <p:nvSpPr>
          <p:cNvPr id="79" name="Line 34"/>
          <p:cNvSpPr>
            <a:spLocks noChangeShapeType="1"/>
          </p:cNvSpPr>
          <p:nvPr/>
        </p:nvSpPr>
        <p:spPr bwMode="auto">
          <a:xfrm flipH="1">
            <a:off x="468313" y="4392067"/>
            <a:ext cx="3887787" cy="0"/>
          </a:xfrm>
          <a:prstGeom prst="line">
            <a:avLst/>
          </a:prstGeom>
          <a:noFill/>
          <a:ln w="9525">
            <a:solidFill>
              <a:srgbClr val="969696"/>
            </a:solidFill>
            <a:round/>
            <a:headEnd/>
            <a:tailEnd/>
          </a:ln>
          <a:extLst>
            <a:ext uri="{909E8E84-426E-40DD-AFC4-6F175D3DCCD1}">
              <a14:hiddenFill xmlns:a14="http://schemas.microsoft.com/office/drawing/2010/main">
                <a:noFill/>
              </a14:hiddenFill>
            </a:ext>
          </a:extLst>
        </p:spPr>
        <p:txBody>
          <a:bodyPr/>
          <a:lstStyle/>
          <a:p>
            <a:pPr>
              <a:defRPr/>
            </a:pPr>
            <a:endParaRPr lang="zh-CN" altLang="en-US" kern="0">
              <a:solidFill>
                <a:sysClr val="windowText" lastClr="000000"/>
              </a:solidFill>
              <a:latin typeface="微软雅黑" pitchFamily="34" charset="-122"/>
              <a:ea typeface="微软雅黑" pitchFamily="34" charset="-122"/>
            </a:endParaRPr>
          </a:p>
        </p:txBody>
      </p:sp>
      <p:sp>
        <p:nvSpPr>
          <p:cNvPr id="80" name="Rectangle 35"/>
          <p:cNvSpPr>
            <a:spLocks noChangeArrowheads="1"/>
          </p:cNvSpPr>
          <p:nvPr/>
        </p:nvSpPr>
        <p:spPr bwMode="auto">
          <a:xfrm>
            <a:off x="468313" y="3960267"/>
            <a:ext cx="3275012" cy="3877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pPr>
              <a:lnSpc>
                <a:spcPct val="120000"/>
              </a:lnSpc>
              <a:defRPr/>
            </a:pPr>
            <a:r>
              <a:rPr lang="zh-CN" altLang="en-US" sz="1600" kern="0" dirty="0">
                <a:solidFill>
                  <a:srgbClr val="333333"/>
                </a:solidFill>
                <a:latin typeface="微软雅黑" pitchFamily="34" charset="-122"/>
                <a:ea typeface="微软雅黑" pitchFamily="34" charset="-122"/>
              </a:rPr>
              <a:t>单击此处添加段落文字内容</a:t>
            </a:r>
          </a:p>
        </p:txBody>
      </p:sp>
    </p:spTree>
    <p:extLst>
      <p:ext uri="{BB962C8B-B14F-4D97-AF65-F5344CB8AC3E}">
        <p14:creationId xmlns:p14="http://schemas.microsoft.com/office/powerpoint/2010/main" val="901862957"/>
      </p:ext>
    </p:extLst>
  </p:cSld>
  <p:clrMapOvr>
    <a:masterClrMapping/>
  </p:clrMapOvr>
  <p:transition spd="med" advClick="0" advTm="100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1"/>
                                        </p:tgtEl>
                                        <p:attrNameLst>
                                          <p:attrName>style.visibility</p:attrName>
                                        </p:attrNameLst>
                                      </p:cBhvr>
                                      <p:to>
                                        <p:strVal val="visible"/>
                                      </p:to>
                                    </p:set>
                                    <p:animEffect transition="in" filter="wipe(left)">
                                      <p:cBhvr>
                                        <p:cTn id="7" dur="750"/>
                                        <p:tgtEl>
                                          <p:spTgt spid="41"/>
                                        </p:tgtEl>
                                      </p:cBhvr>
                                    </p:animEffect>
                                  </p:childTnLst>
                                </p:cTn>
                              </p:par>
                            </p:childTnLst>
                          </p:cTn>
                        </p:par>
                        <p:par>
                          <p:cTn id="8" fill="hold">
                            <p:stCondLst>
                              <p:cond delay="750"/>
                            </p:stCondLst>
                            <p:childTnLst>
                              <p:par>
                                <p:cTn id="9" presetID="42" presetClass="entr" presetSubtype="0" fill="hold" nodeType="afterEffect">
                                  <p:stCondLst>
                                    <p:cond delay="0"/>
                                  </p:stCondLst>
                                  <p:childTnLst>
                                    <p:set>
                                      <p:cBhvr>
                                        <p:cTn id="10" dur="1" fill="hold">
                                          <p:stCondLst>
                                            <p:cond delay="0"/>
                                          </p:stCondLst>
                                        </p:cTn>
                                        <p:tgtEl>
                                          <p:spTgt spid="61"/>
                                        </p:tgtEl>
                                        <p:attrNameLst>
                                          <p:attrName>style.visibility</p:attrName>
                                        </p:attrNameLst>
                                      </p:cBhvr>
                                      <p:to>
                                        <p:strVal val="visible"/>
                                      </p:to>
                                    </p:set>
                                    <p:animEffect transition="in" filter="fade">
                                      <p:cBhvr>
                                        <p:cTn id="11" dur="750"/>
                                        <p:tgtEl>
                                          <p:spTgt spid="61"/>
                                        </p:tgtEl>
                                      </p:cBhvr>
                                    </p:animEffect>
                                    <p:anim calcmode="lin" valueType="num">
                                      <p:cBhvr>
                                        <p:cTn id="12" dur="750" fill="hold"/>
                                        <p:tgtEl>
                                          <p:spTgt spid="61"/>
                                        </p:tgtEl>
                                        <p:attrNameLst>
                                          <p:attrName>ppt_x</p:attrName>
                                        </p:attrNameLst>
                                      </p:cBhvr>
                                      <p:tavLst>
                                        <p:tav tm="0">
                                          <p:val>
                                            <p:strVal val="#ppt_x"/>
                                          </p:val>
                                        </p:tav>
                                        <p:tav tm="100000">
                                          <p:val>
                                            <p:strVal val="#ppt_x"/>
                                          </p:val>
                                        </p:tav>
                                      </p:tavLst>
                                    </p:anim>
                                    <p:anim calcmode="lin" valueType="num">
                                      <p:cBhvr>
                                        <p:cTn id="13" dur="750" fill="hold"/>
                                        <p:tgtEl>
                                          <p:spTgt spid="61"/>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47" presetClass="entr" presetSubtype="0" fill="hold" nodeType="afterEffect">
                                  <p:stCondLst>
                                    <p:cond delay="0"/>
                                  </p:stCondLst>
                                  <p:childTnLst>
                                    <p:set>
                                      <p:cBhvr>
                                        <p:cTn id="16" dur="1" fill="hold">
                                          <p:stCondLst>
                                            <p:cond delay="0"/>
                                          </p:stCondLst>
                                        </p:cTn>
                                        <p:tgtEl>
                                          <p:spTgt spid="81"/>
                                        </p:tgtEl>
                                        <p:attrNameLst>
                                          <p:attrName>style.visibility</p:attrName>
                                        </p:attrNameLst>
                                      </p:cBhvr>
                                      <p:to>
                                        <p:strVal val="visible"/>
                                      </p:to>
                                    </p:set>
                                    <p:animEffect transition="in" filter="fade">
                                      <p:cBhvr>
                                        <p:cTn id="17" dur="750"/>
                                        <p:tgtEl>
                                          <p:spTgt spid="81"/>
                                        </p:tgtEl>
                                      </p:cBhvr>
                                    </p:animEffect>
                                    <p:anim calcmode="lin" valueType="num">
                                      <p:cBhvr>
                                        <p:cTn id="18" dur="750" fill="hold"/>
                                        <p:tgtEl>
                                          <p:spTgt spid="81"/>
                                        </p:tgtEl>
                                        <p:attrNameLst>
                                          <p:attrName>ppt_x</p:attrName>
                                        </p:attrNameLst>
                                      </p:cBhvr>
                                      <p:tavLst>
                                        <p:tav tm="0">
                                          <p:val>
                                            <p:strVal val="#ppt_x"/>
                                          </p:val>
                                        </p:tav>
                                        <p:tav tm="100000">
                                          <p:val>
                                            <p:strVal val="#ppt_x"/>
                                          </p:val>
                                        </p:tav>
                                      </p:tavLst>
                                    </p:anim>
                                    <p:anim calcmode="lin" valueType="num">
                                      <p:cBhvr>
                                        <p:cTn id="19" dur="750" fill="hold"/>
                                        <p:tgtEl>
                                          <p:spTgt spid="81"/>
                                        </p:tgtEl>
                                        <p:attrNameLst>
                                          <p:attrName>ppt_y</p:attrName>
                                        </p:attrNameLst>
                                      </p:cBhvr>
                                      <p:tavLst>
                                        <p:tav tm="0">
                                          <p:val>
                                            <p:strVal val="#ppt_y-.1"/>
                                          </p:val>
                                        </p:tav>
                                        <p:tav tm="100000">
                                          <p:val>
                                            <p:strVal val="#ppt_y"/>
                                          </p:val>
                                        </p:tav>
                                      </p:tavLst>
                                    </p:anim>
                                  </p:childTnLst>
                                </p:cTn>
                              </p:par>
                              <p:par>
                                <p:cTn id="20" presetID="47" presetClass="entr" presetSubtype="0" fill="hold" nodeType="withEffect">
                                  <p:stCondLst>
                                    <p:cond delay="500"/>
                                  </p:stCondLst>
                                  <p:childTnLst>
                                    <p:set>
                                      <p:cBhvr>
                                        <p:cTn id="21" dur="1" fill="hold">
                                          <p:stCondLst>
                                            <p:cond delay="0"/>
                                          </p:stCondLst>
                                        </p:cTn>
                                        <p:tgtEl>
                                          <p:spTgt spid="82"/>
                                        </p:tgtEl>
                                        <p:attrNameLst>
                                          <p:attrName>style.visibility</p:attrName>
                                        </p:attrNameLst>
                                      </p:cBhvr>
                                      <p:to>
                                        <p:strVal val="visible"/>
                                      </p:to>
                                    </p:set>
                                    <p:animEffect transition="in" filter="fade">
                                      <p:cBhvr>
                                        <p:cTn id="22" dur="750"/>
                                        <p:tgtEl>
                                          <p:spTgt spid="82"/>
                                        </p:tgtEl>
                                      </p:cBhvr>
                                    </p:animEffect>
                                    <p:anim calcmode="lin" valueType="num">
                                      <p:cBhvr>
                                        <p:cTn id="23" dur="750" fill="hold"/>
                                        <p:tgtEl>
                                          <p:spTgt spid="82"/>
                                        </p:tgtEl>
                                        <p:attrNameLst>
                                          <p:attrName>ppt_x</p:attrName>
                                        </p:attrNameLst>
                                      </p:cBhvr>
                                      <p:tavLst>
                                        <p:tav tm="0">
                                          <p:val>
                                            <p:strVal val="#ppt_x"/>
                                          </p:val>
                                        </p:tav>
                                        <p:tav tm="100000">
                                          <p:val>
                                            <p:strVal val="#ppt_x"/>
                                          </p:val>
                                        </p:tav>
                                      </p:tavLst>
                                    </p:anim>
                                    <p:anim calcmode="lin" valueType="num">
                                      <p:cBhvr>
                                        <p:cTn id="24" dur="750" fill="hold"/>
                                        <p:tgtEl>
                                          <p:spTgt spid="82"/>
                                        </p:tgtEl>
                                        <p:attrNameLst>
                                          <p:attrName>ppt_y</p:attrName>
                                        </p:attrNameLst>
                                      </p:cBhvr>
                                      <p:tavLst>
                                        <p:tav tm="0">
                                          <p:val>
                                            <p:strVal val="#ppt_y-.1"/>
                                          </p:val>
                                        </p:tav>
                                        <p:tav tm="100000">
                                          <p:val>
                                            <p:strVal val="#ppt_y"/>
                                          </p:val>
                                        </p:tav>
                                      </p:tavLst>
                                    </p:anim>
                                  </p:childTnLst>
                                </p:cTn>
                              </p:par>
                              <p:par>
                                <p:cTn id="25" presetID="47" presetClass="entr" presetSubtype="0" fill="hold" nodeType="withEffect">
                                  <p:stCondLst>
                                    <p:cond delay="1000"/>
                                  </p:stCondLst>
                                  <p:childTnLst>
                                    <p:set>
                                      <p:cBhvr>
                                        <p:cTn id="26" dur="1" fill="hold">
                                          <p:stCondLst>
                                            <p:cond delay="0"/>
                                          </p:stCondLst>
                                        </p:cTn>
                                        <p:tgtEl>
                                          <p:spTgt spid="83"/>
                                        </p:tgtEl>
                                        <p:attrNameLst>
                                          <p:attrName>style.visibility</p:attrName>
                                        </p:attrNameLst>
                                      </p:cBhvr>
                                      <p:to>
                                        <p:strVal val="visible"/>
                                      </p:to>
                                    </p:set>
                                    <p:animEffect transition="in" filter="fade">
                                      <p:cBhvr>
                                        <p:cTn id="27" dur="750"/>
                                        <p:tgtEl>
                                          <p:spTgt spid="83"/>
                                        </p:tgtEl>
                                      </p:cBhvr>
                                    </p:animEffect>
                                    <p:anim calcmode="lin" valueType="num">
                                      <p:cBhvr>
                                        <p:cTn id="28" dur="750" fill="hold"/>
                                        <p:tgtEl>
                                          <p:spTgt spid="83"/>
                                        </p:tgtEl>
                                        <p:attrNameLst>
                                          <p:attrName>ppt_x</p:attrName>
                                        </p:attrNameLst>
                                      </p:cBhvr>
                                      <p:tavLst>
                                        <p:tav tm="0">
                                          <p:val>
                                            <p:strVal val="#ppt_x"/>
                                          </p:val>
                                        </p:tav>
                                        <p:tav tm="100000">
                                          <p:val>
                                            <p:strVal val="#ppt_x"/>
                                          </p:val>
                                        </p:tav>
                                      </p:tavLst>
                                    </p:anim>
                                    <p:anim calcmode="lin" valueType="num">
                                      <p:cBhvr>
                                        <p:cTn id="29" dur="750" fill="hold"/>
                                        <p:tgtEl>
                                          <p:spTgt spid="83"/>
                                        </p:tgtEl>
                                        <p:attrNameLst>
                                          <p:attrName>ppt_y</p:attrName>
                                        </p:attrNameLst>
                                      </p:cBhvr>
                                      <p:tavLst>
                                        <p:tav tm="0">
                                          <p:val>
                                            <p:strVal val="#ppt_y-.1"/>
                                          </p:val>
                                        </p:tav>
                                        <p:tav tm="100000">
                                          <p:val>
                                            <p:strVal val="#ppt_y"/>
                                          </p:val>
                                        </p:tav>
                                      </p:tavLst>
                                    </p:anim>
                                  </p:childTnLst>
                                </p:cTn>
                              </p:par>
                              <p:par>
                                <p:cTn id="30" presetID="47" presetClass="entr" presetSubtype="0" fill="hold" nodeType="withEffect">
                                  <p:stCondLst>
                                    <p:cond delay="1500"/>
                                  </p:stCondLst>
                                  <p:childTnLst>
                                    <p:set>
                                      <p:cBhvr>
                                        <p:cTn id="31" dur="1" fill="hold">
                                          <p:stCondLst>
                                            <p:cond delay="0"/>
                                          </p:stCondLst>
                                        </p:cTn>
                                        <p:tgtEl>
                                          <p:spTgt spid="84"/>
                                        </p:tgtEl>
                                        <p:attrNameLst>
                                          <p:attrName>style.visibility</p:attrName>
                                        </p:attrNameLst>
                                      </p:cBhvr>
                                      <p:to>
                                        <p:strVal val="visible"/>
                                      </p:to>
                                    </p:set>
                                    <p:animEffect transition="in" filter="fade">
                                      <p:cBhvr>
                                        <p:cTn id="32" dur="750"/>
                                        <p:tgtEl>
                                          <p:spTgt spid="84"/>
                                        </p:tgtEl>
                                      </p:cBhvr>
                                    </p:animEffect>
                                    <p:anim calcmode="lin" valueType="num">
                                      <p:cBhvr>
                                        <p:cTn id="33" dur="750" fill="hold"/>
                                        <p:tgtEl>
                                          <p:spTgt spid="84"/>
                                        </p:tgtEl>
                                        <p:attrNameLst>
                                          <p:attrName>ppt_x</p:attrName>
                                        </p:attrNameLst>
                                      </p:cBhvr>
                                      <p:tavLst>
                                        <p:tav tm="0">
                                          <p:val>
                                            <p:strVal val="#ppt_x"/>
                                          </p:val>
                                        </p:tav>
                                        <p:tav tm="100000">
                                          <p:val>
                                            <p:strVal val="#ppt_x"/>
                                          </p:val>
                                        </p:tav>
                                      </p:tavLst>
                                    </p:anim>
                                    <p:anim calcmode="lin" valueType="num">
                                      <p:cBhvr>
                                        <p:cTn id="34" dur="750" fill="hold"/>
                                        <p:tgtEl>
                                          <p:spTgt spid="84"/>
                                        </p:tgtEl>
                                        <p:attrNameLst>
                                          <p:attrName>ppt_y</p:attrName>
                                        </p:attrNameLst>
                                      </p:cBhvr>
                                      <p:tavLst>
                                        <p:tav tm="0">
                                          <p:val>
                                            <p:strVal val="#ppt_y-.1"/>
                                          </p:val>
                                        </p:tav>
                                        <p:tav tm="100000">
                                          <p:val>
                                            <p:strVal val="#ppt_y"/>
                                          </p:val>
                                        </p:tav>
                                      </p:tavLst>
                                    </p:anim>
                                  </p:childTnLst>
                                </p:cTn>
                              </p:par>
                              <p:par>
                                <p:cTn id="35" presetID="47" presetClass="entr" presetSubtype="0" fill="hold" nodeType="withEffect">
                                  <p:stCondLst>
                                    <p:cond delay="2000"/>
                                  </p:stCondLst>
                                  <p:childTnLst>
                                    <p:set>
                                      <p:cBhvr>
                                        <p:cTn id="36" dur="1" fill="hold">
                                          <p:stCondLst>
                                            <p:cond delay="0"/>
                                          </p:stCondLst>
                                        </p:cTn>
                                        <p:tgtEl>
                                          <p:spTgt spid="85"/>
                                        </p:tgtEl>
                                        <p:attrNameLst>
                                          <p:attrName>style.visibility</p:attrName>
                                        </p:attrNameLst>
                                      </p:cBhvr>
                                      <p:to>
                                        <p:strVal val="visible"/>
                                      </p:to>
                                    </p:set>
                                    <p:animEffect transition="in" filter="fade">
                                      <p:cBhvr>
                                        <p:cTn id="37" dur="750"/>
                                        <p:tgtEl>
                                          <p:spTgt spid="85"/>
                                        </p:tgtEl>
                                      </p:cBhvr>
                                    </p:animEffect>
                                    <p:anim calcmode="lin" valueType="num">
                                      <p:cBhvr>
                                        <p:cTn id="38" dur="750" fill="hold"/>
                                        <p:tgtEl>
                                          <p:spTgt spid="85"/>
                                        </p:tgtEl>
                                        <p:attrNameLst>
                                          <p:attrName>ppt_x</p:attrName>
                                        </p:attrNameLst>
                                      </p:cBhvr>
                                      <p:tavLst>
                                        <p:tav tm="0">
                                          <p:val>
                                            <p:strVal val="#ppt_x"/>
                                          </p:val>
                                        </p:tav>
                                        <p:tav tm="100000">
                                          <p:val>
                                            <p:strVal val="#ppt_x"/>
                                          </p:val>
                                        </p:tav>
                                      </p:tavLst>
                                    </p:anim>
                                    <p:anim calcmode="lin" valueType="num">
                                      <p:cBhvr>
                                        <p:cTn id="39" dur="750" fill="hold"/>
                                        <p:tgtEl>
                                          <p:spTgt spid="85"/>
                                        </p:tgtEl>
                                        <p:attrNameLst>
                                          <p:attrName>ppt_y</p:attrName>
                                        </p:attrNameLst>
                                      </p:cBhvr>
                                      <p:tavLst>
                                        <p:tav tm="0">
                                          <p:val>
                                            <p:strVal val="#ppt_y-.1"/>
                                          </p:val>
                                        </p:tav>
                                        <p:tav tm="100000">
                                          <p:val>
                                            <p:strVal val="#ppt_y"/>
                                          </p:val>
                                        </p:tav>
                                      </p:tavLst>
                                    </p:anim>
                                  </p:childTnLst>
                                </p:cTn>
                              </p:par>
                            </p:childTnLst>
                          </p:cTn>
                        </p:par>
                        <p:par>
                          <p:cTn id="40" fill="hold">
                            <p:stCondLst>
                              <p:cond delay="4250"/>
                            </p:stCondLst>
                            <p:childTnLst>
                              <p:par>
                                <p:cTn id="41" presetID="10" presetClass="entr" presetSubtype="0" fill="hold" grpId="0" nodeType="afterEffect">
                                  <p:stCondLst>
                                    <p:cond delay="0"/>
                                  </p:stCondLst>
                                  <p:childTnLst>
                                    <p:set>
                                      <p:cBhvr>
                                        <p:cTn id="42" dur="1" fill="hold">
                                          <p:stCondLst>
                                            <p:cond delay="0"/>
                                          </p:stCondLst>
                                        </p:cTn>
                                        <p:tgtEl>
                                          <p:spTgt spid="73"/>
                                        </p:tgtEl>
                                        <p:attrNameLst>
                                          <p:attrName>style.visibility</p:attrName>
                                        </p:attrNameLst>
                                      </p:cBhvr>
                                      <p:to>
                                        <p:strVal val="visible"/>
                                      </p:to>
                                    </p:set>
                                    <p:animEffect transition="in" filter="fade">
                                      <p:cBhvr>
                                        <p:cTn id="43" dur="500"/>
                                        <p:tgtEl>
                                          <p:spTgt spid="73"/>
                                        </p:tgtEl>
                                      </p:cBhvr>
                                    </p:animEffect>
                                  </p:childTnLst>
                                </p:cTn>
                              </p:par>
                            </p:childTnLst>
                          </p:cTn>
                        </p:par>
                        <p:par>
                          <p:cTn id="44" fill="hold">
                            <p:stCondLst>
                              <p:cond delay="4750"/>
                            </p:stCondLst>
                            <p:childTnLst>
                              <p:par>
                                <p:cTn id="45" presetID="10" presetClass="entr" presetSubtype="0" fill="hold" grpId="0" nodeType="afterEffect">
                                  <p:stCondLst>
                                    <p:cond delay="0"/>
                                  </p:stCondLst>
                                  <p:childTnLst>
                                    <p:set>
                                      <p:cBhvr>
                                        <p:cTn id="46" dur="1" fill="hold">
                                          <p:stCondLst>
                                            <p:cond delay="0"/>
                                          </p:stCondLst>
                                        </p:cTn>
                                        <p:tgtEl>
                                          <p:spTgt spid="74"/>
                                        </p:tgtEl>
                                        <p:attrNameLst>
                                          <p:attrName>style.visibility</p:attrName>
                                        </p:attrNameLst>
                                      </p:cBhvr>
                                      <p:to>
                                        <p:strVal val="visible"/>
                                      </p:to>
                                    </p:set>
                                    <p:animEffect transition="in" filter="fade">
                                      <p:cBhvr>
                                        <p:cTn id="47" dur="500"/>
                                        <p:tgtEl>
                                          <p:spTgt spid="74"/>
                                        </p:tgtEl>
                                      </p:cBhvr>
                                    </p:animEffect>
                                  </p:childTnLst>
                                </p:cTn>
                              </p:par>
                            </p:childTnLst>
                          </p:cTn>
                        </p:par>
                        <p:par>
                          <p:cTn id="48" fill="hold">
                            <p:stCondLst>
                              <p:cond delay="5250"/>
                            </p:stCondLst>
                            <p:childTnLst>
                              <p:par>
                                <p:cTn id="49" presetID="10" presetClass="entr" presetSubtype="0" fill="hold" grpId="0" nodeType="afterEffect">
                                  <p:stCondLst>
                                    <p:cond delay="0"/>
                                  </p:stCondLst>
                                  <p:childTnLst>
                                    <p:set>
                                      <p:cBhvr>
                                        <p:cTn id="50" dur="1" fill="hold">
                                          <p:stCondLst>
                                            <p:cond delay="0"/>
                                          </p:stCondLst>
                                        </p:cTn>
                                        <p:tgtEl>
                                          <p:spTgt spid="75"/>
                                        </p:tgtEl>
                                        <p:attrNameLst>
                                          <p:attrName>style.visibility</p:attrName>
                                        </p:attrNameLst>
                                      </p:cBhvr>
                                      <p:to>
                                        <p:strVal val="visible"/>
                                      </p:to>
                                    </p:set>
                                    <p:animEffect transition="in" filter="fade">
                                      <p:cBhvr>
                                        <p:cTn id="51" dur="500"/>
                                        <p:tgtEl>
                                          <p:spTgt spid="75"/>
                                        </p:tgtEl>
                                      </p:cBhvr>
                                    </p:animEffect>
                                  </p:childTnLst>
                                </p:cTn>
                              </p:par>
                            </p:childTnLst>
                          </p:cTn>
                        </p:par>
                        <p:par>
                          <p:cTn id="52" fill="hold">
                            <p:stCondLst>
                              <p:cond delay="5750"/>
                            </p:stCondLst>
                            <p:childTnLst>
                              <p:par>
                                <p:cTn id="53" presetID="10" presetClass="entr" presetSubtype="0" fill="hold" grpId="0" nodeType="afterEffect">
                                  <p:stCondLst>
                                    <p:cond delay="0"/>
                                  </p:stCondLst>
                                  <p:childTnLst>
                                    <p:set>
                                      <p:cBhvr>
                                        <p:cTn id="54" dur="1" fill="hold">
                                          <p:stCondLst>
                                            <p:cond delay="0"/>
                                          </p:stCondLst>
                                        </p:cTn>
                                        <p:tgtEl>
                                          <p:spTgt spid="76"/>
                                        </p:tgtEl>
                                        <p:attrNameLst>
                                          <p:attrName>style.visibility</p:attrName>
                                        </p:attrNameLst>
                                      </p:cBhvr>
                                      <p:to>
                                        <p:strVal val="visible"/>
                                      </p:to>
                                    </p:set>
                                    <p:animEffect transition="in" filter="fade">
                                      <p:cBhvr>
                                        <p:cTn id="55" dur="500"/>
                                        <p:tgtEl>
                                          <p:spTgt spid="76"/>
                                        </p:tgtEl>
                                      </p:cBhvr>
                                    </p:animEffect>
                                  </p:childTnLst>
                                </p:cTn>
                              </p:par>
                            </p:childTnLst>
                          </p:cTn>
                        </p:par>
                        <p:par>
                          <p:cTn id="56" fill="hold">
                            <p:stCondLst>
                              <p:cond delay="6250"/>
                            </p:stCondLst>
                            <p:childTnLst>
                              <p:par>
                                <p:cTn id="57" presetID="10" presetClass="entr" presetSubtype="0" fill="hold" grpId="0" nodeType="afterEffect">
                                  <p:stCondLst>
                                    <p:cond delay="0"/>
                                  </p:stCondLst>
                                  <p:childTnLst>
                                    <p:set>
                                      <p:cBhvr>
                                        <p:cTn id="58" dur="1" fill="hold">
                                          <p:stCondLst>
                                            <p:cond delay="0"/>
                                          </p:stCondLst>
                                        </p:cTn>
                                        <p:tgtEl>
                                          <p:spTgt spid="77"/>
                                        </p:tgtEl>
                                        <p:attrNameLst>
                                          <p:attrName>style.visibility</p:attrName>
                                        </p:attrNameLst>
                                      </p:cBhvr>
                                      <p:to>
                                        <p:strVal val="visible"/>
                                      </p:to>
                                    </p:set>
                                    <p:animEffect transition="in" filter="fade">
                                      <p:cBhvr>
                                        <p:cTn id="59" dur="500"/>
                                        <p:tgtEl>
                                          <p:spTgt spid="77"/>
                                        </p:tgtEl>
                                      </p:cBhvr>
                                    </p:animEffect>
                                  </p:childTnLst>
                                </p:cTn>
                              </p:par>
                            </p:childTnLst>
                          </p:cTn>
                        </p:par>
                        <p:par>
                          <p:cTn id="60" fill="hold">
                            <p:stCondLst>
                              <p:cond delay="6750"/>
                            </p:stCondLst>
                            <p:childTnLst>
                              <p:par>
                                <p:cTn id="61" presetID="10" presetClass="entr" presetSubtype="0" fill="hold" grpId="0" nodeType="afterEffect">
                                  <p:stCondLst>
                                    <p:cond delay="0"/>
                                  </p:stCondLst>
                                  <p:childTnLst>
                                    <p:set>
                                      <p:cBhvr>
                                        <p:cTn id="62" dur="1" fill="hold">
                                          <p:stCondLst>
                                            <p:cond delay="0"/>
                                          </p:stCondLst>
                                        </p:cTn>
                                        <p:tgtEl>
                                          <p:spTgt spid="78"/>
                                        </p:tgtEl>
                                        <p:attrNameLst>
                                          <p:attrName>style.visibility</p:attrName>
                                        </p:attrNameLst>
                                      </p:cBhvr>
                                      <p:to>
                                        <p:strVal val="visible"/>
                                      </p:to>
                                    </p:set>
                                    <p:animEffect transition="in" filter="fade">
                                      <p:cBhvr>
                                        <p:cTn id="63" dur="500"/>
                                        <p:tgtEl>
                                          <p:spTgt spid="78"/>
                                        </p:tgtEl>
                                      </p:cBhvr>
                                    </p:animEffect>
                                  </p:childTnLst>
                                </p:cTn>
                              </p:par>
                            </p:childTnLst>
                          </p:cTn>
                        </p:par>
                        <p:par>
                          <p:cTn id="64" fill="hold">
                            <p:stCondLst>
                              <p:cond delay="7250"/>
                            </p:stCondLst>
                            <p:childTnLst>
                              <p:par>
                                <p:cTn id="65" presetID="10" presetClass="entr" presetSubtype="0" fill="hold" grpId="0" nodeType="afterEffect">
                                  <p:stCondLst>
                                    <p:cond delay="0"/>
                                  </p:stCondLst>
                                  <p:childTnLst>
                                    <p:set>
                                      <p:cBhvr>
                                        <p:cTn id="66" dur="1" fill="hold">
                                          <p:stCondLst>
                                            <p:cond delay="0"/>
                                          </p:stCondLst>
                                        </p:cTn>
                                        <p:tgtEl>
                                          <p:spTgt spid="79"/>
                                        </p:tgtEl>
                                        <p:attrNameLst>
                                          <p:attrName>style.visibility</p:attrName>
                                        </p:attrNameLst>
                                      </p:cBhvr>
                                      <p:to>
                                        <p:strVal val="visible"/>
                                      </p:to>
                                    </p:set>
                                    <p:animEffect transition="in" filter="fade">
                                      <p:cBhvr>
                                        <p:cTn id="67" dur="500"/>
                                        <p:tgtEl>
                                          <p:spTgt spid="79"/>
                                        </p:tgtEl>
                                      </p:cBhvr>
                                    </p:animEffect>
                                  </p:childTnLst>
                                </p:cTn>
                              </p:par>
                            </p:childTnLst>
                          </p:cTn>
                        </p:par>
                        <p:par>
                          <p:cTn id="68" fill="hold">
                            <p:stCondLst>
                              <p:cond delay="7750"/>
                            </p:stCondLst>
                            <p:childTnLst>
                              <p:par>
                                <p:cTn id="69" presetID="10" presetClass="entr" presetSubtype="0" fill="hold" grpId="0" nodeType="afterEffect">
                                  <p:stCondLst>
                                    <p:cond delay="0"/>
                                  </p:stCondLst>
                                  <p:childTnLst>
                                    <p:set>
                                      <p:cBhvr>
                                        <p:cTn id="70" dur="1" fill="hold">
                                          <p:stCondLst>
                                            <p:cond delay="0"/>
                                          </p:stCondLst>
                                        </p:cTn>
                                        <p:tgtEl>
                                          <p:spTgt spid="80"/>
                                        </p:tgtEl>
                                        <p:attrNameLst>
                                          <p:attrName>style.visibility</p:attrName>
                                        </p:attrNameLst>
                                      </p:cBhvr>
                                      <p:to>
                                        <p:strVal val="visible"/>
                                      </p:to>
                                    </p:set>
                                    <p:animEffect transition="in" filter="fade">
                                      <p:cBhvr>
                                        <p:cTn id="71" dur="500"/>
                                        <p:tgtEl>
                                          <p:spTgt spid="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p:bldP spid="73" grpId="0" animBg="1"/>
      <p:bldP spid="74" grpId="0"/>
      <p:bldP spid="75" grpId="0" animBg="1"/>
      <p:bldP spid="76" grpId="0"/>
      <p:bldP spid="77" grpId="0" animBg="1"/>
      <p:bldP spid="78" grpId="0"/>
      <p:bldP spid="79" grpId="0" animBg="1"/>
      <p:bldP spid="80"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0" name="组合 49"/>
          <p:cNvGrpSpPr/>
          <p:nvPr/>
        </p:nvGrpSpPr>
        <p:grpSpPr>
          <a:xfrm>
            <a:off x="1397024" y="2852514"/>
            <a:ext cx="3325813" cy="2095500"/>
            <a:chOff x="1397024" y="2852514"/>
            <a:chExt cx="3325813" cy="2095500"/>
          </a:xfrm>
        </p:grpSpPr>
        <p:grpSp>
          <p:nvGrpSpPr>
            <p:cNvPr id="49" name="组合 48"/>
            <p:cNvGrpSpPr/>
            <p:nvPr/>
          </p:nvGrpSpPr>
          <p:grpSpPr>
            <a:xfrm>
              <a:off x="1397024" y="3146202"/>
              <a:ext cx="3325813" cy="1801812"/>
              <a:chOff x="1397024" y="3146202"/>
              <a:chExt cx="3325813" cy="1801812"/>
            </a:xfrm>
          </p:grpSpPr>
          <p:sp>
            <p:nvSpPr>
              <p:cNvPr id="4" name="Freeform 10" descr="© INSCALE GmbH, 21.06.2010"/>
              <p:cNvSpPr>
                <a:spLocks noChangeAspect="1"/>
              </p:cNvSpPr>
              <p:nvPr/>
            </p:nvSpPr>
            <p:spPr bwMode="gray">
              <a:xfrm>
                <a:off x="3436962" y="3360514"/>
                <a:ext cx="1285875" cy="1587500"/>
              </a:xfrm>
              <a:custGeom>
                <a:avLst/>
                <a:gdLst>
                  <a:gd name="T0" fmla="*/ 0 w 1743"/>
                  <a:gd name="T1" fmla="*/ 769697 h 2244"/>
                  <a:gd name="T2" fmla="*/ 100332 w 1743"/>
                  <a:gd name="T3" fmla="*/ 1587500 h 2244"/>
                  <a:gd name="T4" fmla="*/ 1285875 w 1743"/>
                  <a:gd name="T5" fmla="*/ 452763 h 2244"/>
                  <a:gd name="T6" fmla="*/ 1007748 w 1743"/>
                  <a:gd name="T7" fmla="*/ 0 h 2244"/>
                  <a:gd name="T8" fmla="*/ 0 w 1743"/>
                  <a:gd name="T9" fmla="*/ 769697 h 224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743" h="2244">
                    <a:moveTo>
                      <a:pt x="0" y="1088"/>
                    </a:moveTo>
                    <a:lnTo>
                      <a:pt x="136" y="2244"/>
                    </a:lnTo>
                    <a:lnTo>
                      <a:pt x="1743" y="640"/>
                    </a:lnTo>
                    <a:lnTo>
                      <a:pt x="1366" y="0"/>
                    </a:lnTo>
                    <a:lnTo>
                      <a:pt x="0" y="1088"/>
                    </a:lnTo>
                    <a:close/>
                  </a:path>
                </a:pathLst>
              </a:custGeom>
              <a:gradFill rotWithShape="1">
                <a:gsLst>
                  <a:gs pos="0">
                    <a:srgbClr val="5998DD"/>
                  </a:gs>
                  <a:gs pos="100000">
                    <a:srgbClr val="C6DBF3"/>
                  </a:gs>
                </a:gsLst>
                <a:lin ang="0" scaled="1"/>
              </a:gra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ctr" eaLnBrk="0" fontAlgn="base" hangingPunct="0">
                  <a:spcBef>
                    <a:spcPct val="0"/>
                  </a:spcBef>
                  <a:spcAft>
                    <a:spcPct val="0"/>
                  </a:spcAft>
                </a:pPr>
                <a:endParaRPr lang="zh-CN" altLang="en-US">
                  <a:solidFill>
                    <a:srgbClr val="000000"/>
                  </a:solidFill>
                  <a:latin typeface="Calibri"/>
                  <a:ea typeface="宋体"/>
                </a:endParaRPr>
              </a:p>
            </p:txBody>
          </p:sp>
          <p:sp>
            <p:nvSpPr>
              <p:cNvPr id="5" name="Freeform 11" descr="© INSCALE GmbH, 21.06.2010"/>
              <p:cNvSpPr>
                <a:spLocks noChangeAspect="1"/>
              </p:cNvSpPr>
              <p:nvPr/>
            </p:nvSpPr>
            <p:spPr bwMode="gray">
              <a:xfrm>
                <a:off x="1397024" y="3360514"/>
                <a:ext cx="2141538" cy="1587500"/>
              </a:xfrm>
              <a:custGeom>
                <a:avLst/>
                <a:gdLst>
                  <a:gd name="T0" fmla="*/ 288482 w 2910"/>
                  <a:gd name="T1" fmla="*/ 0 h 2244"/>
                  <a:gd name="T2" fmla="*/ 0 w 2910"/>
                  <a:gd name="T3" fmla="*/ 468327 h 2244"/>
                  <a:gd name="T4" fmla="*/ 2141538 w 2910"/>
                  <a:gd name="T5" fmla="*/ 1587500 h 2244"/>
                  <a:gd name="T6" fmla="*/ 2041452 w 2910"/>
                  <a:gd name="T7" fmla="*/ 769697 h 2244"/>
                  <a:gd name="T8" fmla="*/ 288482 w 2910"/>
                  <a:gd name="T9" fmla="*/ 0 h 224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910" h="2244">
                    <a:moveTo>
                      <a:pt x="392" y="0"/>
                    </a:moveTo>
                    <a:lnTo>
                      <a:pt x="0" y="662"/>
                    </a:lnTo>
                    <a:lnTo>
                      <a:pt x="2910" y="2244"/>
                    </a:lnTo>
                    <a:lnTo>
                      <a:pt x="2774" y="1088"/>
                    </a:lnTo>
                    <a:lnTo>
                      <a:pt x="392" y="0"/>
                    </a:lnTo>
                    <a:close/>
                  </a:path>
                </a:pathLst>
              </a:custGeom>
              <a:gradFill rotWithShape="1">
                <a:gsLst>
                  <a:gs pos="0">
                    <a:srgbClr val="2977CD"/>
                  </a:gs>
                  <a:gs pos="100000">
                    <a:srgbClr val="2367B1"/>
                  </a:gs>
                </a:gsLst>
                <a:lin ang="5400000" scaled="1"/>
              </a:gradFill>
              <a:ln>
                <a:noFill/>
              </a:ln>
              <a:effectLst/>
              <a:extLst>
                <a:ext uri="{91240B29-F687-4F45-9708-019B960494DF}">
                  <a14:hiddenLine xmlns:a14="http://schemas.microsoft.com/office/drawing/2010/main" w="3175" cap="flat" cmpd="sng">
                    <a:solidFill>
                      <a:srgbClr val="970F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ctr" eaLnBrk="0" fontAlgn="base" hangingPunct="0">
                  <a:spcBef>
                    <a:spcPct val="0"/>
                  </a:spcBef>
                  <a:spcAft>
                    <a:spcPct val="0"/>
                  </a:spcAft>
                </a:pPr>
                <a:endParaRPr lang="zh-CN" altLang="en-US">
                  <a:solidFill>
                    <a:srgbClr val="000000"/>
                  </a:solidFill>
                  <a:latin typeface="Calibri"/>
                  <a:ea typeface="宋体"/>
                </a:endParaRPr>
              </a:p>
            </p:txBody>
          </p:sp>
          <p:sp>
            <p:nvSpPr>
              <p:cNvPr id="6" name="Freeform 12" descr="© INSCALE GmbH, 21.06.2010"/>
              <p:cNvSpPr>
                <a:spLocks noChangeAspect="1"/>
              </p:cNvSpPr>
              <p:nvPr/>
            </p:nvSpPr>
            <p:spPr bwMode="gray">
              <a:xfrm>
                <a:off x="1397024" y="3146202"/>
                <a:ext cx="2141538" cy="1801812"/>
              </a:xfrm>
              <a:custGeom>
                <a:avLst/>
                <a:gdLst>
                  <a:gd name="T0" fmla="*/ 2141538 w 2910"/>
                  <a:gd name="T1" fmla="*/ 1801812 h 2548"/>
                  <a:gd name="T2" fmla="*/ 1941367 w 2910"/>
                  <a:gd name="T3" fmla="*/ 183858 h 2548"/>
                  <a:gd name="T4" fmla="*/ 1412974 w 2910"/>
                  <a:gd name="T5" fmla="*/ 0 h 2548"/>
                  <a:gd name="T6" fmla="*/ 0 w 2910"/>
                  <a:gd name="T7" fmla="*/ 683105 h 2548"/>
                  <a:gd name="T8" fmla="*/ 2141538 w 2910"/>
                  <a:gd name="T9" fmla="*/ 1801812 h 254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910" h="2548">
                    <a:moveTo>
                      <a:pt x="2910" y="2548"/>
                    </a:moveTo>
                    <a:lnTo>
                      <a:pt x="2638" y="260"/>
                    </a:lnTo>
                    <a:lnTo>
                      <a:pt x="1920" y="0"/>
                    </a:lnTo>
                    <a:lnTo>
                      <a:pt x="0" y="966"/>
                    </a:lnTo>
                    <a:lnTo>
                      <a:pt x="2910" y="2548"/>
                    </a:lnTo>
                    <a:close/>
                  </a:path>
                </a:pathLst>
              </a:custGeom>
              <a:solidFill>
                <a:srgbClr val="003968"/>
              </a:soli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ctr" eaLnBrk="0" fontAlgn="base" hangingPunct="0">
                  <a:spcBef>
                    <a:spcPct val="0"/>
                  </a:spcBef>
                  <a:spcAft>
                    <a:spcPct val="0"/>
                  </a:spcAft>
                </a:pPr>
                <a:endParaRPr lang="zh-CN" altLang="en-US">
                  <a:solidFill>
                    <a:srgbClr val="000000"/>
                  </a:solidFill>
                  <a:latin typeface="Calibri"/>
                  <a:ea typeface="宋体"/>
                </a:endParaRPr>
              </a:p>
            </p:txBody>
          </p:sp>
          <p:sp>
            <p:nvSpPr>
              <p:cNvPr id="7" name="Freeform 13" descr="© INSCALE GmbH, 21.06.2010"/>
              <p:cNvSpPr>
                <a:spLocks noChangeAspect="1"/>
              </p:cNvSpPr>
              <p:nvPr/>
            </p:nvSpPr>
            <p:spPr bwMode="gray">
              <a:xfrm>
                <a:off x="3336949" y="3331939"/>
                <a:ext cx="1385888" cy="1616075"/>
              </a:xfrm>
              <a:custGeom>
                <a:avLst/>
                <a:gdLst>
                  <a:gd name="T0" fmla="*/ 0 w 1879"/>
                  <a:gd name="T1" fmla="*/ 0 h 2288"/>
                  <a:gd name="T2" fmla="*/ 1385888 w 1879"/>
                  <a:gd name="T3" fmla="*/ 483127 h 2288"/>
                  <a:gd name="T4" fmla="*/ 200618 w 1879"/>
                  <a:gd name="T5" fmla="*/ 1616075 h 2288"/>
                  <a:gd name="T6" fmla="*/ 0 w 1879"/>
                  <a:gd name="T7" fmla="*/ 0 h 228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879" h="2288">
                    <a:moveTo>
                      <a:pt x="0" y="0"/>
                    </a:moveTo>
                    <a:lnTo>
                      <a:pt x="1879" y="684"/>
                    </a:lnTo>
                    <a:lnTo>
                      <a:pt x="272" y="2288"/>
                    </a:lnTo>
                    <a:lnTo>
                      <a:pt x="0" y="0"/>
                    </a:lnTo>
                    <a:close/>
                  </a:path>
                </a:pathLst>
              </a:custGeom>
              <a:solidFill>
                <a:srgbClr val="266DBC"/>
              </a:soli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ctr" eaLnBrk="0" fontAlgn="base" hangingPunct="0">
                  <a:spcBef>
                    <a:spcPct val="0"/>
                  </a:spcBef>
                  <a:spcAft>
                    <a:spcPct val="0"/>
                  </a:spcAft>
                </a:pPr>
                <a:endParaRPr lang="zh-CN" altLang="en-US">
                  <a:solidFill>
                    <a:srgbClr val="000000"/>
                  </a:solidFill>
                  <a:latin typeface="Calibri"/>
                  <a:ea typeface="宋体"/>
                </a:endParaRPr>
              </a:p>
            </p:txBody>
          </p:sp>
        </p:grpSp>
        <p:sp>
          <p:nvSpPr>
            <p:cNvPr id="8" name="Freeform 14" descr="© INSCALE GmbH, 21.06.2010"/>
            <p:cNvSpPr>
              <a:spLocks noChangeAspect="1"/>
            </p:cNvSpPr>
            <p:nvPr/>
          </p:nvSpPr>
          <p:spPr bwMode="gray">
            <a:xfrm>
              <a:off x="1685949" y="2852514"/>
              <a:ext cx="2759075" cy="1276350"/>
            </a:xfrm>
            <a:custGeom>
              <a:avLst/>
              <a:gdLst>
                <a:gd name="T0" fmla="*/ 0 w 3748"/>
                <a:gd name="T1" fmla="*/ 508281 h 1808"/>
                <a:gd name="T2" fmla="*/ 1753500 w 3748"/>
                <a:gd name="T3" fmla="*/ 1276350 h 1808"/>
                <a:gd name="T4" fmla="*/ 2759075 w 3748"/>
                <a:gd name="T5" fmla="*/ 508281 h 1808"/>
                <a:gd name="T6" fmla="*/ 1154277 w 3748"/>
                <a:gd name="T7" fmla="*/ 0 h 1808"/>
                <a:gd name="T8" fmla="*/ 0 w 3748"/>
                <a:gd name="T9" fmla="*/ 508281 h 180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748" h="1808">
                  <a:moveTo>
                    <a:pt x="0" y="720"/>
                  </a:moveTo>
                  <a:lnTo>
                    <a:pt x="2382" y="1808"/>
                  </a:lnTo>
                  <a:lnTo>
                    <a:pt x="3748" y="720"/>
                  </a:lnTo>
                  <a:lnTo>
                    <a:pt x="1568" y="0"/>
                  </a:lnTo>
                  <a:lnTo>
                    <a:pt x="0" y="720"/>
                  </a:lnTo>
                  <a:close/>
                </a:path>
              </a:pathLst>
            </a:custGeom>
            <a:gradFill rotWithShape="1">
              <a:gsLst>
                <a:gs pos="0">
                  <a:srgbClr val="113257"/>
                </a:gs>
                <a:gs pos="100000">
                  <a:srgbClr val="1F5B9D"/>
                </a:gs>
              </a:gsLst>
              <a:lin ang="2700000" scaled="1"/>
            </a:gradFill>
            <a:ln>
              <a:noFill/>
            </a:ln>
            <a:effectLst/>
            <a:extLst>
              <a:ext uri="{91240B29-F687-4F45-9708-019B960494DF}">
                <a14:hiddenLine xmlns:a14="http://schemas.microsoft.com/office/drawing/2010/main" w="12700" cap="flat" cmpd="sng">
                  <a:solidFill>
                    <a:srgbClr val="464646"/>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ctr" eaLnBrk="0" fontAlgn="base" hangingPunct="0">
                <a:spcBef>
                  <a:spcPct val="0"/>
                </a:spcBef>
                <a:spcAft>
                  <a:spcPct val="0"/>
                </a:spcAft>
              </a:pPr>
              <a:endParaRPr lang="zh-CN" altLang="en-US">
                <a:solidFill>
                  <a:srgbClr val="000000"/>
                </a:solidFill>
                <a:latin typeface="Calibri"/>
                <a:ea typeface="宋体"/>
              </a:endParaRPr>
            </a:p>
          </p:txBody>
        </p:sp>
      </p:grpSp>
      <p:grpSp>
        <p:nvGrpSpPr>
          <p:cNvPr id="48" name="组合 47"/>
          <p:cNvGrpSpPr/>
          <p:nvPr/>
        </p:nvGrpSpPr>
        <p:grpSpPr>
          <a:xfrm>
            <a:off x="1755799" y="2471514"/>
            <a:ext cx="2619375" cy="1476375"/>
            <a:chOff x="1755799" y="2471514"/>
            <a:chExt cx="2619375" cy="1476375"/>
          </a:xfrm>
        </p:grpSpPr>
        <p:sp>
          <p:nvSpPr>
            <p:cNvPr id="9" name="Freeform 15" descr="© INSCALE GmbH, 21.06.2010"/>
            <p:cNvSpPr>
              <a:spLocks noChangeAspect="1"/>
            </p:cNvSpPr>
            <p:nvPr/>
          </p:nvSpPr>
          <p:spPr bwMode="gray">
            <a:xfrm>
              <a:off x="1755799" y="2792189"/>
              <a:ext cx="1660525" cy="1155700"/>
            </a:xfrm>
            <a:custGeom>
              <a:avLst/>
              <a:gdLst>
                <a:gd name="T0" fmla="*/ 275038 w 2258"/>
                <a:gd name="T1" fmla="*/ 0 h 1636"/>
                <a:gd name="T2" fmla="*/ 1566394 w 2258"/>
                <a:gd name="T3" fmla="*/ 430915 h 1636"/>
                <a:gd name="T4" fmla="*/ 1660525 w 2258"/>
                <a:gd name="T5" fmla="*/ 1155700 h 1636"/>
                <a:gd name="T6" fmla="*/ 0 w 2258"/>
                <a:gd name="T7" fmla="*/ 457759 h 1636"/>
                <a:gd name="T8" fmla="*/ 275038 w 2258"/>
                <a:gd name="T9" fmla="*/ 0 h 163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258" h="1636">
                  <a:moveTo>
                    <a:pt x="374" y="0"/>
                  </a:moveTo>
                  <a:lnTo>
                    <a:pt x="2130" y="610"/>
                  </a:lnTo>
                  <a:lnTo>
                    <a:pt x="2258" y="1636"/>
                  </a:lnTo>
                  <a:lnTo>
                    <a:pt x="0" y="648"/>
                  </a:lnTo>
                  <a:lnTo>
                    <a:pt x="374" y="0"/>
                  </a:lnTo>
                  <a:close/>
                </a:path>
              </a:pathLst>
            </a:custGeom>
            <a:gradFill rotWithShape="1">
              <a:gsLst>
                <a:gs pos="0">
                  <a:srgbClr val="2977CD"/>
                </a:gs>
                <a:gs pos="100000">
                  <a:srgbClr val="2367B1"/>
                </a:gs>
              </a:gsLst>
              <a:lin ang="5400000" scaled="1"/>
            </a:gradFill>
            <a:ln>
              <a:noFill/>
            </a:ln>
            <a:effectLst/>
            <a:extLst>
              <a:ext uri="{91240B29-F687-4F45-9708-019B960494DF}">
                <a14:hiddenLine xmlns:a14="http://schemas.microsoft.com/office/drawing/2010/main" w="3175" cap="flat" cmpd="sng">
                  <a:solidFill>
                    <a:srgbClr val="970F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ctr" eaLnBrk="0" fontAlgn="base" hangingPunct="0">
                <a:spcBef>
                  <a:spcPct val="0"/>
                </a:spcBef>
                <a:spcAft>
                  <a:spcPct val="0"/>
                </a:spcAft>
              </a:pPr>
              <a:endParaRPr lang="zh-CN" altLang="en-US">
                <a:solidFill>
                  <a:srgbClr val="000000"/>
                </a:solidFill>
                <a:latin typeface="Calibri"/>
                <a:ea typeface="宋体"/>
              </a:endParaRPr>
            </a:p>
          </p:txBody>
        </p:sp>
        <p:sp>
          <p:nvSpPr>
            <p:cNvPr id="10" name="Freeform 16" descr="© INSCALE GmbH, 21.06.2010"/>
            <p:cNvSpPr>
              <a:spLocks noChangeAspect="1"/>
            </p:cNvSpPr>
            <p:nvPr/>
          </p:nvSpPr>
          <p:spPr bwMode="gray">
            <a:xfrm>
              <a:off x="3322662" y="2792189"/>
              <a:ext cx="1052512" cy="1155700"/>
            </a:xfrm>
            <a:custGeom>
              <a:avLst/>
              <a:gdLst>
                <a:gd name="T0" fmla="*/ 0 w 1430"/>
                <a:gd name="T1" fmla="*/ 430915 h 1636"/>
                <a:gd name="T2" fmla="*/ 94211 w 1430"/>
                <a:gd name="T3" fmla="*/ 1155700 h 1636"/>
                <a:gd name="T4" fmla="*/ 1052512 w 1430"/>
                <a:gd name="T5" fmla="*/ 457759 h 1636"/>
                <a:gd name="T6" fmla="*/ 777240 w 1430"/>
                <a:gd name="T7" fmla="*/ 0 h 1636"/>
                <a:gd name="T8" fmla="*/ 0 w 1430"/>
                <a:gd name="T9" fmla="*/ 430915 h 163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430" h="1636">
                  <a:moveTo>
                    <a:pt x="0" y="610"/>
                  </a:moveTo>
                  <a:lnTo>
                    <a:pt x="128" y="1636"/>
                  </a:lnTo>
                  <a:lnTo>
                    <a:pt x="1430" y="648"/>
                  </a:lnTo>
                  <a:lnTo>
                    <a:pt x="1056" y="0"/>
                  </a:lnTo>
                  <a:lnTo>
                    <a:pt x="0" y="610"/>
                  </a:lnTo>
                  <a:close/>
                </a:path>
              </a:pathLst>
            </a:custGeom>
            <a:gradFill rotWithShape="1">
              <a:gsLst>
                <a:gs pos="0">
                  <a:srgbClr val="5998DD"/>
                </a:gs>
                <a:gs pos="100000">
                  <a:srgbClr val="C6DBF3"/>
                </a:gs>
              </a:gsLst>
              <a:lin ang="0" scaled="1"/>
            </a:gra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ctr" eaLnBrk="0" fontAlgn="base" hangingPunct="0">
                <a:spcBef>
                  <a:spcPct val="0"/>
                </a:spcBef>
                <a:spcAft>
                  <a:spcPct val="0"/>
                </a:spcAft>
              </a:pPr>
              <a:endParaRPr lang="zh-CN" altLang="en-US">
                <a:solidFill>
                  <a:srgbClr val="000000"/>
                </a:solidFill>
                <a:latin typeface="Calibri"/>
                <a:ea typeface="宋体"/>
              </a:endParaRPr>
            </a:p>
          </p:txBody>
        </p:sp>
        <p:sp>
          <p:nvSpPr>
            <p:cNvPr id="11" name="Freeform 17" descr="© INSCALE GmbH, 21.06.2010"/>
            <p:cNvSpPr>
              <a:spLocks noChangeAspect="1"/>
            </p:cNvSpPr>
            <p:nvPr/>
          </p:nvSpPr>
          <p:spPr bwMode="gray">
            <a:xfrm>
              <a:off x="1755799" y="2792189"/>
              <a:ext cx="1660525" cy="1155700"/>
            </a:xfrm>
            <a:custGeom>
              <a:avLst/>
              <a:gdLst>
                <a:gd name="T0" fmla="*/ 1660525 w 2258"/>
                <a:gd name="T1" fmla="*/ 1155700 h 1636"/>
                <a:gd name="T2" fmla="*/ 1535508 w 2258"/>
                <a:gd name="T3" fmla="*/ 128568 h 1636"/>
                <a:gd name="T4" fmla="*/ 1111919 w 2258"/>
                <a:gd name="T5" fmla="*/ 0 h 1636"/>
                <a:gd name="T6" fmla="*/ 0 w 2258"/>
                <a:gd name="T7" fmla="*/ 457759 h 1636"/>
                <a:gd name="T8" fmla="*/ 1660525 w 2258"/>
                <a:gd name="T9" fmla="*/ 1155700 h 163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258" h="1636">
                  <a:moveTo>
                    <a:pt x="2258" y="1636"/>
                  </a:moveTo>
                  <a:lnTo>
                    <a:pt x="2088" y="182"/>
                  </a:lnTo>
                  <a:lnTo>
                    <a:pt x="1512" y="0"/>
                  </a:lnTo>
                  <a:lnTo>
                    <a:pt x="0" y="648"/>
                  </a:lnTo>
                  <a:lnTo>
                    <a:pt x="2258" y="1636"/>
                  </a:lnTo>
                  <a:close/>
                </a:path>
              </a:pathLst>
            </a:custGeom>
            <a:solidFill>
              <a:srgbClr val="003968"/>
            </a:soli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ctr" eaLnBrk="0" fontAlgn="base" hangingPunct="0">
                <a:spcBef>
                  <a:spcPct val="0"/>
                </a:spcBef>
                <a:spcAft>
                  <a:spcPct val="0"/>
                </a:spcAft>
              </a:pPr>
              <a:endParaRPr lang="zh-CN" altLang="en-US">
                <a:solidFill>
                  <a:srgbClr val="000000"/>
                </a:solidFill>
                <a:latin typeface="Calibri"/>
                <a:ea typeface="宋体"/>
              </a:endParaRPr>
            </a:p>
          </p:txBody>
        </p:sp>
        <p:sp>
          <p:nvSpPr>
            <p:cNvPr id="12" name="Freeform 18" descr="© INSCALE GmbH, 21.06.2010"/>
            <p:cNvSpPr>
              <a:spLocks noChangeAspect="1"/>
            </p:cNvSpPr>
            <p:nvPr/>
          </p:nvSpPr>
          <p:spPr bwMode="gray">
            <a:xfrm>
              <a:off x="3290912" y="2916014"/>
              <a:ext cx="1084262" cy="1031875"/>
            </a:xfrm>
            <a:custGeom>
              <a:avLst/>
              <a:gdLst>
                <a:gd name="T0" fmla="*/ 0 w 1472"/>
                <a:gd name="T1" fmla="*/ 0 h 1454"/>
                <a:gd name="T2" fmla="*/ 1084262 w 1472"/>
                <a:gd name="T3" fmla="*/ 330711 h 1454"/>
                <a:gd name="T4" fmla="*/ 125220 w 1472"/>
                <a:gd name="T5" fmla="*/ 1031875 h 1454"/>
                <a:gd name="T6" fmla="*/ 0 w 1472"/>
                <a:gd name="T7" fmla="*/ 0 h 1454"/>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472" h="1454">
                  <a:moveTo>
                    <a:pt x="0" y="0"/>
                  </a:moveTo>
                  <a:lnTo>
                    <a:pt x="1472" y="466"/>
                  </a:lnTo>
                  <a:lnTo>
                    <a:pt x="170" y="1454"/>
                  </a:lnTo>
                  <a:lnTo>
                    <a:pt x="0" y="0"/>
                  </a:lnTo>
                  <a:close/>
                </a:path>
              </a:pathLst>
            </a:custGeom>
            <a:solidFill>
              <a:srgbClr val="266DBC"/>
            </a:soli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ctr" eaLnBrk="0" fontAlgn="base" hangingPunct="0">
                <a:spcBef>
                  <a:spcPct val="0"/>
                </a:spcBef>
                <a:spcAft>
                  <a:spcPct val="0"/>
                </a:spcAft>
              </a:pPr>
              <a:endParaRPr lang="zh-CN" altLang="en-US">
                <a:solidFill>
                  <a:srgbClr val="000000"/>
                </a:solidFill>
                <a:latin typeface="Calibri"/>
                <a:ea typeface="宋体"/>
              </a:endParaRPr>
            </a:p>
          </p:txBody>
        </p:sp>
        <p:sp>
          <p:nvSpPr>
            <p:cNvPr id="13" name="Freeform 19" descr="© INSCALE GmbH, 21.06.2010"/>
            <p:cNvSpPr>
              <a:spLocks noChangeAspect="1"/>
            </p:cNvSpPr>
            <p:nvPr/>
          </p:nvSpPr>
          <p:spPr bwMode="gray">
            <a:xfrm>
              <a:off x="2026468" y="2471514"/>
              <a:ext cx="2071688" cy="750888"/>
            </a:xfrm>
            <a:custGeom>
              <a:avLst/>
              <a:gdLst>
                <a:gd name="T0" fmla="*/ 2071688 w 2812"/>
                <a:gd name="T1" fmla="*/ 317956 h 1058"/>
                <a:gd name="T2" fmla="*/ 876710 w 2812"/>
                <a:gd name="T3" fmla="*/ 0 h 1058"/>
                <a:gd name="T4" fmla="*/ 0 w 2812"/>
                <a:gd name="T5" fmla="*/ 317956 h 1058"/>
                <a:gd name="T6" fmla="*/ 1293700 w 2812"/>
                <a:gd name="T7" fmla="*/ 750888 h 1058"/>
                <a:gd name="T8" fmla="*/ 2071688 w 2812"/>
                <a:gd name="T9" fmla="*/ 317956 h 105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12" h="1058">
                  <a:moveTo>
                    <a:pt x="2812" y="448"/>
                  </a:moveTo>
                  <a:lnTo>
                    <a:pt x="1190" y="0"/>
                  </a:lnTo>
                  <a:lnTo>
                    <a:pt x="0" y="448"/>
                  </a:lnTo>
                  <a:lnTo>
                    <a:pt x="1756" y="1058"/>
                  </a:lnTo>
                  <a:lnTo>
                    <a:pt x="2812" y="448"/>
                  </a:lnTo>
                  <a:close/>
                </a:path>
              </a:pathLst>
            </a:custGeom>
            <a:gradFill rotWithShape="1">
              <a:gsLst>
                <a:gs pos="0">
                  <a:srgbClr val="113257"/>
                </a:gs>
                <a:gs pos="100000">
                  <a:srgbClr val="1F5B9D"/>
                </a:gs>
              </a:gsLst>
              <a:lin ang="2700000" scaled="1"/>
            </a:gradFill>
            <a:ln>
              <a:noFill/>
            </a:ln>
            <a:effectLst/>
            <a:extLst>
              <a:ext uri="{91240B29-F687-4F45-9708-019B960494DF}">
                <a14:hiddenLine xmlns:a14="http://schemas.microsoft.com/office/drawing/2010/main" w="12700" cap="flat" cmpd="sng">
                  <a:solidFill>
                    <a:srgbClr val="464646"/>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ctr" eaLnBrk="0" fontAlgn="base" hangingPunct="0">
                <a:spcBef>
                  <a:spcPct val="0"/>
                </a:spcBef>
                <a:spcAft>
                  <a:spcPct val="0"/>
                </a:spcAft>
              </a:pPr>
              <a:endParaRPr lang="zh-CN" altLang="en-US">
                <a:solidFill>
                  <a:srgbClr val="000000"/>
                </a:solidFill>
                <a:latin typeface="Calibri"/>
                <a:ea typeface="宋体"/>
              </a:endParaRPr>
            </a:p>
          </p:txBody>
        </p:sp>
      </p:grpSp>
      <p:grpSp>
        <p:nvGrpSpPr>
          <p:cNvPr id="47" name="组合 46"/>
          <p:cNvGrpSpPr/>
          <p:nvPr/>
        </p:nvGrpSpPr>
        <p:grpSpPr>
          <a:xfrm>
            <a:off x="2101874" y="2044477"/>
            <a:ext cx="2047875" cy="1020762"/>
            <a:chOff x="2101874" y="2044477"/>
            <a:chExt cx="2047875" cy="1020762"/>
          </a:xfrm>
        </p:grpSpPr>
        <p:sp>
          <p:nvSpPr>
            <p:cNvPr id="2" name="Freeform 8" descr="© INSCALE GmbH, 21.06.2010"/>
            <p:cNvSpPr>
              <a:spLocks/>
            </p:cNvSpPr>
            <p:nvPr/>
          </p:nvSpPr>
          <p:spPr bwMode="gray">
            <a:xfrm>
              <a:off x="3063899" y="2785839"/>
              <a:ext cx="1085850" cy="193675"/>
            </a:xfrm>
            <a:custGeom>
              <a:avLst/>
              <a:gdLst>
                <a:gd name="T0" fmla="*/ 1085850 w 1170"/>
                <a:gd name="T1" fmla="*/ 0 h 224"/>
                <a:gd name="T2" fmla="*/ 0 w 1170"/>
                <a:gd name="T3" fmla="*/ 193675 h 224"/>
                <a:gd name="T4" fmla="*/ 1085850 w 1170"/>
                <a:gd name="T5" fmla="*/ 0 h 224"/>
                <a:gd name="T6" fmla="*/ 0 60000 65536"/>
                <a:gd name="T7" fmla="*/ 0 60000 65536"/>
                <a:gd name="T8" fmla="*/ 0 60000 65536"/>
              </a:gdLst>
              <a:ahLst/>
              <a:cxnLst>
                <a:cxn ang="T6">
                  <a:pos x="T0" y="T1"/>
                </a:cxn>
                <a:cxn ang="T7">
                  <a:pos x="T2" y="T3"/>
                </a:cxn>
                <a:cxn ang="T8">
                  <a:pos x="T4" y="T5"/>
                </a:cxn>
              </a:cxnLst>
              <a:rect l="0" t="0" r="r" b="b"/>
              <a:pathLst>
                <a:path w="1170" h="224">
                  <a:moveTo>
                    <a:pt x="1170" y="0"/>
                  </a:moveTo>
                  <a:lnTo>
                    <a:pt x="0" y="224"/>
                  </a:lnTo>
                  <a:lnTo>
                    <a:pt x="1170" y="0"/>
                  </a:lnTo>
                  <a:close/>
                </a:path>
              </a:pathLst>
            </a:custGeom>
            <a:gradFill rotWithShape="1">
              <a:gsLst>
                <a:gs pos="0">
                  <a:srgbClr val="C4C2C2"/>
                </a:gs>
                <a:gs pos="100000">
                  <a:srgbClr val="EBEAEA">
                    <a:alpha val="0"/>
                  </a:srgb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0" fontAlgn="base" hangingPunct="0">
                <a:spcBef>
                  <a:spcPct val="0"/>
                </a:spcBef>
                <a:spcAft>
                  <a:spcPct val="0"/>
                </a:spcAft>
              </a:pPr>
              <a:endParaRPr lang="zh-CN" altLang="en-US">
                <a:solidFill>
                  <a:srgbClr val="000000"/>
                </a:solidFill>
                <a:latin typeface="Calibri"/>
                <a:ea typeface="宋体"/>
              </a:endParaRPr>
            </a:p>
          </p:txBody>
        </p:sp>
        <p:sp>
          <p:nvSpPr>
            <p:cNvPr id="3" name="Line 9" descr="© INSCALE GmbH, 21.06.2010"/>
            <p:cNvSpPr>
              <a:spLocks noChangeShapeType="1"/>
            </p:cNvSpPr>
            <p:nvPr/>
          </p:nvSpPr>
          <p:spPr bwMode="gray">
            <a:xfrm flipH="1">
              <a:off x="3063899" y="2785839"/>
              <a:ext cx="1085850" cy="193675"/>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pPr algn="ctr" eaLnBrk="0" fontAlgn="base" hangingPunct="0">
                <a:spcBef>
                  <a:spcPct val="0"/>
                </a:spcBef>
                <a:spcAft>
                  <a:spcPct val="0"/>
                </a:spcAft>
              </a:pPr>
              <a:endParaRPr lang="zh-CN" altLang="en-US">
                <a:solidFill>
                  <a:srgbClr val="000000"/>
                </a:solidFill>
                <a:latin typeface="Calibri"/>
                <a:ea typeface="宋体"/>
              </a:endParaRPr>
            </a:p>
          </p:txBody>
        </p:sp>
        <p:sp>
          <p:nvSpPr>
            <p:cNvPr id="14" name="Freeform 20" descr="© INSCALE GmbH, 21.06.2010"/>
            <p:cNvSpPr>
              <a:spLocks noChangeAspect="1"/>
            </p:cNvSpPr>
            <p:nvPr/>
          </p:nvSpPr>
          <p:spPr bwMode="gray">
            <a:xfrm>
              <a:off x="2101874" y="2212752"/>
              <a:ext cx="1209675" cy="852487"/>
            </a:xfrm>
            <a:custGeom>
              <a:avLst/>
              <a:gdLst>
                <a:gd name="T0" fmla="*/ 0 w 1644"/>
                <a:gd name="T1" fmla="*/ 461764 h 1200"/>
                <a:gd name="T2" fmla="*/ 1209675 w 1644"/>
                <a:gd name="T3" fmla="*/ 852487 h 1200"/>
                <a:gd name="T4" fmla="*/ 1130207 w 1644"/>
                <a:gd name="T5" fmla="*/ 207439 h 1200"/>
                <a:gd name="T6" fmla="*/ 276665 w 1644"/>
                <a:gd name="T7" fmla="*/ 0 h 1200"/>
                <a:gd name="T8" fmla="*/ 0 w 1644"/>
                <a:gd name="T9" fmla="*/ 461764 h 12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644" h="1200">
                  <a:moveTo>
                    <a:pt x="0" y="650"/>
                  </a:moveTo>
                  <a:lnTo>
                    <a:pt x="1644" y="1200"/>
                  </a:lnTo>
                  <a:lnTo>
                    <a:pt x="1536" y="292"/>
                  </a:lnTo>
                  <a:lnTo>
                    <a:pt x="376" y="0"/>
                  </a:lnTo>
                  <a:lnTo>
                    <a:pt x="0" y="650"/>
                  </a:lnTo>
                  <a:close/>
                </a:path>
              </a:pathLst>
            </a:custGeom>
            <a:solidFill>
              <a:srgbClr val="7F7F7F"/>
            </a:soli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ctr" eaLnBrk="0" fontAlgn="base" hangingPunct="0">
                <a:spcBef>
                  <a:spcPct val="0"/>
                </a:spcBef>
                <a:spcAft>
                  <a:spcPct val="0"/>
                </a:spcAft>
              </a:pPr>
              <a:endParaRPr lang="zh-CN" altLang="en-US">
                <a:solidFill>
                  <a:srgbClr val="000000"/>
                </a:solidFill>
                <a:latin typeface="Calibri"/>
                <a:ea typeface="宋体"/>
              </a:endParaRPr>
            </a:p>
          </p:txBody>
        </p:sp>
        <p:sp>
          <p:nvSpPr>
            <p:cNvPr id="15" name="Freeform 21" descr="© INSCALE GmbH, 21.06.2010"/>
            <p:cNvSpPr>
              <a:spLocks noChangeAspect="1"/>
            </p:cNvSpPr>
            <p:nvPr/>
          </p:nvSpPr>
          <p:spPr bwMode="gray">
            <a:xfrm>
              <a:off x="3228999" y="2222277"/>
              <a:ext cx="804863" cy="842962"/>
            </a:xfrm>
            <a:custGeom>
              <a:avLst/>
              <a:gdLst>
                <a:gd name="T0" fmla="*/ 0 w 1088"/>
                <a:gd name="T1" fmla="*/ 198678 h 1188"/>
                <a:gd name="T2" fmla="*/ 531150 w 1088"/>
                <a:gd name="T3" fmla="*/ 0 h 1188"/>
                <a:gd name="T4" fmla="*/ 804863 w 1088"/>
                <a:gd name="T5" fmla="*/ 452702 h 1188"/>
                <a:gd name="T6" fmla="*/ 79894 w 1088"/>
                <a:gd name="T7" fmla="*/ 842962 h 1188"/>
                <a:gd name="T8" fmla="*/ 0 w 1088"/>
                <a:gd name="T9" fmla="*/ 198678 h 118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88" h="1188">
                  <a:moveTo>
                    <a:pt x="0" y="280"/>
                  </a:moveTo>
                  <a:lnTo>
                    <a:pt x="718" y="0"/>
                  </a:lnTo>
                  <a:lnTo>
                    <a:pt x="1088" y="638"/>
                  </a:lnTo>
                  <a:lnTo>
                    <a:pt x="108" y="1188"/>
                  </a:lnTo>
                  <a:lnTo>
                    <a:pt x="0" y="280"/>
                  </a:lnTo>
                  <a:close/>
                </a:path>
              </a:pathLst>
            </a:custGeom>
            <a:gradFill rotWithShape="1">
              <a:gsLst>
                <a:gs pos="0">
                  <a:srgbClr val="DDDDDD"/>
                </a:gs>
                <a:gs pos="100000">
                  <a:srgbClr val="F5F5F5"/>
                </a:gs>
              </a:gsLst>
              <a:lin ang="0" scaled="1"/>
            </a:gra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ctr" eaLnBrk="0" fontAlgn="base" hangingPunct="0">
                <a:spcBef>
                  <a:spcPct val="0"/>
                </a:spcBef>
                <a:spcAft>
                  <a:spcPct val="0"/>
                </a:spcAft>
              </a:pPr>
              <a:endParaRPr lang="zh-CN" altLang="en-US">
                <a:solidFill>
                  <a:srgbClr val="000000"/>
                </a:solidFill>
                <a:latin typeface="Calibri"/>
                <a:ea typeface="宋体"/>
              </a:endParaRPr>
            </a:p>
          </p:txBody>
        </p:sp>
        <p:sp>
          <p:nvSpPr>
            <p:cNvPr id="16" name="Freeform 22" descr="© INSCALE GmbH, 21.06.2010"/>
            <p:cNvSpPr>
              <a:spLocks noChangeAspect="1"/>
            </p:cNvSpPr>
            <p:nvPr/>
          </p:nvSpPr>
          <p:spPr bwMode="gray">
            <a:xfrm>
              <a:off x="2101874" y="2390552"/>
              <a:ext cx="1209675" cy="674687"/>
            </a:xfrm>
            <a:custGeom>
              <a:avLst/>
              <a:gdLst>
                <a:gd name="T0" fmla="*/ 1209675 w 1644"/>
                <a:gd name="T1" fmla="*/ 674687 h 954"/>
                <a:gd name="T2" fmla="*/ 0 w 1644"/>
                <a:gd name="T3" fmla="*/ 285717 h 954"/>
                <a:gd name="T4" fmla="*/ 818223 w 1644"/>
                <a:gd name="T5" fmla="*/ 0 h 954"/>
                <a:gd name="T6" fmla="*/ 1137565 w 1644"/>
                <a:gd name="T7" fmla="*/ 83452 h 954"/>
                <a:gd name="T8" fmla="*/ 1209675 w 1644"/>
                <a:gd name="T9" fmla="*/ 674687 h 95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644" h="954">
                  <a:moveTo>
                    <a:pt x="1644" y="954"/>
                  </a:moveTo>
                  <a:lnTo>
                    <a:pt x="0" y="404"/>
                  </a:lnTo>
                  <a:lnTo>
                    <a:pt x="1112" y="0"/>
                  </a:lnTo>
                  <a:lnTo>
                    <a:pt x="1546" y="118"/>
                  </a:lnTo>
                  <a:lnTo>
                    <a:pt x="1644" y="954"/>
                  </a:lnTo>
                  <a:close/>
                </a:path>
              </a:pathLst>
            </a:custGeom>
            <a:solidFill>
              <a:srgbClr val="4D4D4D"/>
            </a:soli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ctr" eaLnBrk="0" fontAlgn="base" hangingPunct="0">
                <a:spcBef>
                  <a:spcPct val="0"/>
                </a:spcBef>
                <a:spcAft>
                  <a:spcPct val="0"/>
                </a:spcAft>
              </a:pPr>
              <a:endParaRPr lang="zh-CN" altLang="en-US">
                <a:solidFill>
                  <a:srgbClr val="000000"/>
                </a:solidFill>
                <a:latin typeface="Calibri"/>
                <a:ea typeface="宋体"/>
              </a:endParaRPr>
            </a:p>
          </p:txBody>
        </p:sp>
        <p:sp>
          <p:nvSpPr>
            <p:cNvPr id="17" name="Freeform 23" descr="© INSCALE GmbH, 21.06.2010"/>
            <p:cNvSpPr>
              <a:spLocks noChangeAspect="1"/>
            </p:cNvSpPr>
            <p:nvPr/>
          </p:nvSpPr>
          <p:spPr bwMode="gray">
            <a:xfrm>
              <a:off x="3238524" y="2468339"/>
              <a:ext cx="795338" cy="596900"/>
            </a:xfrm>
            <a:custGeom>
              <a:avLst/>
              <a:gdLst>
                <a:gd name="T0" fmla="*/ 0 w 1082"/>
                <a:gd name="T1" fmla="*/ 0 h 836"/>
                <a:gd name="T2" fmla="*/ 72036 w 1082"/>
                <a:gd name="T3" fmla="*/ 596900 h 836"/>
                <a:gd name="T4" fmla="*/ 795338 w 1082"/>
                <a:gd name="T5" fmla="*/ 207059 h 836"/>
                <a:gd name="T6" fmla="*/ 0 w 1082"/>
                <a:gd name="T7" fmla="*/ 0 h 836"/>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082" h="836">
                  <a:moveTo>
                    <a:pt x="0" y="0"/>
                  </a:moveTo>
                  <a:lnTo>
                    <a:pt x="98" y="836"/>
                  </a:lnTo>
                  <a:lnTo>
                    <a:pt x="1082" y="290"/>
                  </a:lnTo>
                  <a:lnTo>
                    <a:pt x="0" y="0"/>
                  </a:lnTo>
                  <a:close/>
                </a:path>
              </a:pathLst>
            </a:custGeom>
            <a:gradFill rotWithShape="1">
              <a:gsLst>
                <a:gs pos="0">
                  <a:srgbClr val="C0C0C0"/>
                </a:gs>
                <a:gs pos="100000">
                  <a:srgbClr val="D9D9D9"/>
                </a:gs>
              </a:gsLst>
              <a:lin ang="0" scaled="1"/>
            </a:gra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ctr" eaLnBrk="0" fontAlgn="base" hangingPunct="0">
                <a:spcBef>
                  <a:spcPct val="0"/>
                </a:spcBef>
                <a:spcAft>
                  <a:spcPct val="0"/>
                </a:spcAft>
              </a:pPr>
              <a:endParaRPr lang="zh-CN" altLang="en-US">
                <a:solidFill>
                  <a:srgbClr val="000000"/>
                </a:solidFill>
                <a:latin typeface="Calibri"/>
                <a:ea typeface="宋体"/>
              </a:endParaRPr>
            </a:p>
          </p:txBody>
        </p:sp>
        <p:sp>
          <p:nvSpPr>
            <p:cNvPr id="18" name="Freeform 24" descr="© INSCALE GmbH, 21.06.2010"/>
            <p:cNvSpPr>
              <a:spLocks noChangeAspect="1"/>
            </p:cNvSpPr>
            <p:nvPr/>
          </p:nvSpPr>
          <p:spPr bwMode="gray">
            <a:xfrm>
              <a:off x="2919437" y="2044477"/>
              <a:ext cx="319087" cy="423862"/>
            </a:xfrm>
            <a:custGeom>
              <a:avLst/>
              <a:gdLst>
                <a:gd name="T0" fmla="*/ 319087 w 434"/>
                <a:gd name="T1" fmla="*/ 423862 h 604"/>
                <a:gd name="T2" fmla="*/ 272033 w 434"/>
                <a:gd name="T3" fmla="*/ 47720 h 604"/>
                <a:gd name="T4" fmla="*/ 60288 w 434"/>
                <a:gd name="T5" fmla="*/ 0 h 604"/>
                <a:gd name="T6" fmla="*/ 0 w 434"/>
                <a:gd name="T7" fmla="*/ 341055 h 604"/>
                <a:gd name="T8" fmla="*/ 319087 w 434"/>
                <a:gd name="T9" fmla="*/ 423862 h 60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34" h="604">
                  <a:moveTo>
                    <a:pt x="434" y="604"/>
                  </a:moveTo>
                  <a:lnTo>
                    <a:pt x="370" y="68"/>
                  </a:lnTo>
                  <a:lnTo>
                    <a:pt x="82" y="0"/>
                  </a:lnTo>
                  <a:lnTo>
                    <a:pt x="0" y="486"/>
                  </a:lnTo>
                  <a:lnTo>
                    <a:pt x="434" y="604"/>
                  </a:lnTo>
                  <a:close/>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0" fontAlgn="base" hangingPunct="0">
                <a:spcBef>
                  <a:spcPct val="0"/>
                </a:spcBef>
                <a:spcAft>
                  <a:spcPct val="0"/>
                </a:spcAft>
              </a:pPr>
              <a:endParaRPr lang="zh-CN" altLang="en-US">
                <a:solidFill>
                  <a:srgbClr val="000000"/>
                </a:solidFill>
                <a:latin typeface="Calibri"/>
                <a:ea typeface="宋体"/>
              </a:endParaRPr>
            </a:p>
          </p:txBody>
        </p:sp>
        <p:sp>
          <p:nvSpPr>
            <p:cNvPr id="19" name="Freeform 25" descr="© INSCALE GmbH, 21.06.2010"/>
            <p:cNvSpPr>
              <a:spLocks noChangeAspect="1"/>
            </p:cNvSpPr>
            <p:nvPr/>
          </p:nvSpPr>
          <p:spPr bwMode="gray">
            <a:xfrm>
              <a:off x="2376512" y="2044477"/>
              <a:ext cx="1381125" cy="371475"/>
            </a:xfrm>
            <a:custGeom>
              <a:avLst/>
              <a:gdLst>
                <a:gd name="T0" fmla="*/ 601576 w 1878"/>
                <a:gd name="T1" fmla="*/ 0 h 532"/>
                <a:gd name="T2" fmla="*/ 0 w 1878"/>
                <a:gd name="T3" fmla="*/ 167583 h 532"/>
                <a:gd name="T4" fmla="*/ 853091 w 1878"/>
                <a:gd name="T5" fmla="*/ 371475 h 532"/>
                <a:gd name="T6" fmla="*/ 1381125 w 1878"/>
                <a:gd name="T7" fmla="*/ 175962 h 532"/>
                <a:gd name="T8" fmla="*/ 601576 w 1878"/>
                <a:gd name="T9" fmla="*/ 0 h 53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878" h="532">
                  <a:moveTo>
                    <a:pt x="818" y="0"/>
                  </a:moveTo>
                  <a:lnTo>
                    <a:pt x="0" y="240"/>
                  </a:lnTo>
                  <a:lnTo>
                    <a:pt x="1160" y="532"/>
                  </a:lnTo>
                  <a:lnTo>
                    <a:pt x="1878" y="252"/>
                  </a:lnTo>
                  <a:lnTo>
                    <a:pt x="818" y="0"/>
                  </a:lnTo>
                  <a:close/>
                </a:path>
              </a:pathLst>
            </a:custGeom>
            <a:gradFill rotWithShape="1">
              <a:gsLst>
                <a:gs pos="0">
                  <a:srgbClr val="000000"/>
                </a:gs>
                <a:gs pos="100000">
                  <a:srgbClr val="303030"/>
                </a:gs>
              </a:gsLst>
              <a:lin ang="2700000" scaled="1"/>
            </a:gra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ctr" eaLnBrk="0" fontAlgn="base" hangingPunct="0">
                <a:spcBef>
                  <a:spcPct val="0"/>
                </a:spcBef>
                <a:spcAft>
                  <a:spcPct val="0"/>
                </a:spcAft>
              </a:pPr>
              <a:endParaRPr lang="zh-CN" altLang="en-US">
                <a:solidFill>
                  <a:srgbClr val="000000"/>
                </a:solidFill>
                <a:latin typeface="Calibri"/>
                <a:ea typeface="宋体"/>
              </a:endParaRPr>
            </a:p>
          </p:txBody>
        </p:sp>
      </p:grpSp>
      <p:grpSp>
        <p:nvGrpSpPr>
          <p:cNvPr id="45" name="组合 44"/>
          <p:cNvGrpSpPr/>
          <p:nvPr/>
        </p:nvGrpSpPr>
        <p:grpSpPr>
          <a:xfrm>
            <a:off x="2787674" y="1068164"/>
            <a:ext cx="549275" cy="508000"/>
            <a:chOff x="2787674" y="1068164"/>
            <a:chExt cx="549275" cy="508000"/>
          </a:xfrm>
        </p:grpSpPr>
        <p:sp>
          <p:nvSpPr>
            <p:cNvPr id="25" name="Freeform 31" descr="© INSCALE GmbH, 21.06.2010"/>
            <p:cNvSpPr>
              <a:spLocks noChangeAspect="1"/>
            </p:cNvSpPr>
            <p:nvPr/>
          </p:nvSpPr>
          <p:spPr bwMode="gray">
            <a:xfrm>
              <a:off x="3062312" y="1068164"/>
              <a:ext cx="274637" cy="508000"/>
            </a:xfrm>
            <a:custGeom>
              <a:avLst/>
              <a:gdLst>
                <a:gd name="T0" fmla="*/ 61683 w 374"/>
                <a:gd name="T1" fmla="*/ 508000 h 718"/>
                <a:gd name="T2" fmla="*/ 274637 w 374"/>
                <a:gd name="T3" fmla="*/ 457058 h 718"/>
                <a:gd name="T4" fmla="*/ 0 w 374"/>
                <a:gd name="T5" fmla="*/ 0 h 718"/>
                <a:gd name="T6" fmla="*/ 61683 w 374"/>
                <a:gd name="T7" fmla="*/ 508000 h 71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74" h="718">
                  <a:moveTo>
                    <a:pt x="84" y="718"/>
                  </a:moveTo>
                  <a:lnTo>
                    <a:pt x="374" y="646"/>
                  </a:lnTo>
                  <a:lnTo>
                    <a:pt x="0" y="0"/>
                  </a:lnTo>
                  <a:lnTo>
                    <a:pt x="84" y="718"/>
                  </a:lnTo>
                  <a:close/>
                </a:path>
              </a:pathLst>
            </a:custGeom>
            <a:gradFill rotWithShape="1">
              <a:gsLst>
                <a:gs pos="0">
                  <a:srgbClr val="DDDDDD"/>
                </a:gs>
                <a:gs pos="100000">
                  <a:srgbClr val="F5F5F5"/>
                </a:gs>
              </a:gsLst>
              <a:lin ang="0" scaled="1"/>
            </a:gra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ctr" eaLnBrk="0" fontAlgn="base" hangingPunct="0">
                <a:spcBef>
                  <a:spcPct val="0"/>
                </a:spcBef>
                <a:spcAft>
                  <a:spcPct val="0"/>
                </a:spcAft>
              </a:pPr>
              <a:endParaRPr lang="zh-CN" altLang="en-US">
                <a:solidFill>
                  <a:srgbClr val="000000"/>
                </a:solidFill>
                <a:latin typeface="Calibri"/>
                <a:ea typeface="宋体"/>
              </a:endParaRPr>
            </a:p>
          </p:txBody>
        </p:sp>
        <p:sp>
          <p:nvSpPr>
            <p:cNvPr id="26" name="Freeform 32" descr="© INSCALE GmbH, 21.06.2010"/>
            <p:cNvSpPr>
              <a:spLocks noChangeAspect="1"/>
            </p:cNvSpPr>
            <p:nvPr/>
          </p:nvSpPr>
          <p:spPr bwMode="gray">
            <a:xfrm>
              <a:off x="2787674" y="1068164"/>
              <a:ext cx="342900" cy="508000"/>
            </a:xfrm>
            <a:custGeom>
              <a:avLst/>
              <a:gdLst>
                <a:gd name="T0" fmla="*/ 280010 w 458"/>
                <a:gd name="T1" fmla="*/ 0 h 718"/>
                <a:gd name="T2" fmla="*/ 342900 w 458"/>
                <a:gd name="T3" fmla="*/ 508000 h 718"/>
                <a:gd name="T4" fmla="*/ 0 w 458"/>
                <a:gd name="T5" fmla="*/ 457058 h 718"/>
                <a:gd name="T6" fmla="*/ 280010 w 458"/>
                <a:gd name="T7" fmla="*/ 0 h 71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58" h="718">
                  <a:moveTo>
                    <a:pt x="374" y="0"/>
                  </a:moveTo>
                  <a:lnTo>
                    <a:pt x="458" y="718"/>
                  </a:lnTo>
                  <a:lnTo>
                    <a:pt x="0" y="646"/>
                  </a:lnTo>
                  <a:lnTo>
                    <a:pt x="374" y="0"/>
                  </a:lnTo>
                  <a:close/>
                </a:path>
              </a:pathLst>
            </a:custGeom>
            <a:solidFill>
              <a:srgbClr val="7F7F7F"/>
            </a:soli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ctr" eaLnBrk="0" fontAlgn="base" hangingPunct="0">
                <a:spcBef>
                  <a:spcPct val="0"/>
                </a:spcBef>
                <a:spcAft>
                  <a:spcPct val="0"/>
                </a:spcAft>
              </a:pPr>
              <a:endParaRPr lang="zh-CN" altLang="en-US">
                <a:solidFill>
                  <a:srgbClr val="000000"/>
                </a:solidFill>
                <a:latin typeface="Calibri"/>
                <a:ea typeface="宋体"/>
              </a:endParaRPr>
            </a:p>
          </p:txBody>
        </p:sp>
        <p:sp>
          <p:nvSpPr>
            <p:cNvPr id="27" name="Freeform 33" descr="© INSCALE GmbH, 21.06.2010"/>
            <p:cNvSpPr>
              <a:spLocks noChangeAspect="1"/>
            </p:cNvSpPr>
            <p:nvPr/>
          </p:nvSpPr>
          <p:spPr bwMode="gray">
            <a:xfrm>
              <a:off x="2787674" y="1480914"/>
              <a:ext cx="342900" cy="95250"/>
            </a:xfrm>
            <a:custGeom>
              <a:avLst/>
              <a:gdLst>
                <a:gd name="T0" fmla="*/ 342900 w 458"/>
                <a:gd name="T1" fmla="*/ 95250 h 134"/>
                <a:gd name="T2" fmla="*/ 332418 w 458"/>
                <a:gd name="T3" fmla="*/ 12795 h 134"/>
                <a:gd name="T4" fmla="*/ 257549 w 458"/>
                <a:gd name="T5" fmla="*/ 0 h 134"/>
                <a:gd name="T6" fmla="*/ 0 w 458"/>
                <a:gd name="T7" fmla="*/ 44071 h 134"/>
                <a:gd name="T8" fmla="*/ 342900 w 458"/>
                <a:gd name="T9" fmla="*/ 95250 h 13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58" h="134">
                  <a:moveTo>
                    <a:pt x="458" y="134"/>
                  </a:moveTo>
                  <a:lnTo>
                    <a:pt x="444" y="18"/>
                  </a:lnTo>
                  <a:lnTo>
                    <a:pt x="344" y="0"/>
                  </a:lnTo>
                  <a:lnTo>
                    <a:pt x="0" y="62"/>
                  </a:lnTo>
                  <a:lnTo>
                    <a:pt x="458" y="134"/>
                  </a:lnTo>
                  <a:close/>
                </a:path>
              </a:pathLst>
            </a:custGeom>
            <a:solidFill>
              <a:srgbClr val="4D4D4D"/>
            </a:soli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ctr" eaLnBrk="0" fontAlgn="base" hangingPunct="0">
                <a:spcBef>
                  <a:spcPct val="0"/>
                </a:spcBef>
                <a:spcAft>
                  <a:spcPct val="0"/>
                </a:spcAft>
              </a:pPr>
              <a:endParaRPr lang="zh-CN" altLang="en-US">
                <a:solidFill>
                  <a:srgbClr val="000000"/>
                </a:solidFill>
                <a:latin typeface="Calibri"/>
                <a:ea typeface="宋体"/>
              </a:endParaRPr>
            </a:p>
          </p:txBody>
        </p:sp>
        <p:sp>
          <p:nvSpPr>
            <p:cNvPr id="28" name="Freeform 34" descr="© INSCALE GmbH, 21.06.2010"/>
            <p:cNvSpPr>
              <a:spLocks noChangeAspect="1"/>
            </p:cNvSpPr>
            <p:nvPr/>
          </p:nvSpPr>
          <p:spPr bwMode="gray">
            <a:xfrm>
              <a:off x="3114699" y="1495202"/>
              <a:ext cx="222250" cy="80962"/>
            </a:xfrm>
            <a:custGeom>
              <a:avLst/>
              <a:gdLst>
                <a:gd name="T0" fmla="*/ 0 w 304"/>
                <a:gd name="T1" fmla="*/ 0 h 116"/>
                <a:gd name="T2" fmla="*/ 10235 w 304"/>
                <a:gd name="T3" fmla="*/ 80962 h 116"/>
                <a:gd name="T4" fmla="*/ 222250 w 304"/>
                <a:gd name="T5" fmla="*/ 30710 h 116"/>
                <a:gd name="T6" fmla="*/ 0 w 304"/>
                <a:gd name="T7" fmla="*/ 0 h 116"/>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04" h="116">
                  <a:moveTo>
                    <a:pt x="0" y="0"/>
                  </a:moveTo>
                  <a:lnTo>
                    <a:pt x="14" y="116"/>
                  </a:lnTo>
                  <a:lnTo>
                    <a:pt x="304" y="44"/>
                  </a:lnTo>
                  <a:lnTo>
                    <a:pt x="0" y="0"/>
                  </a:lnTo>
                  <a:close/>
                </a:path>
              </a:pathLst>
            </a:custGeom>
            <a:gradFill rotWithShape="1">
              <a:gsLst>
                <a:gs pos="0">
                  <a:srgbClr val="C0C0C0"/>
                </a:gs>
                <a:gs pos="100000">
                  <a:srgbClr val="D9D9D9"/>
                </a:gs>
              </a:gsLst>
              <a:lin ang="0" scaled="1"/>
            </a:gradFill>
            <a:ln w="9525"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ctr" eaLnBrk="0" fontAlgn="base" hangingPunct="0">
                <a:spcBef>
                  <a:spcPct val="0"/>
                </a:spcBef>
                <a:spcAft>
                  <a:spcPct val="0"/>
                </a:spcAft>
              </a:pPr>
              <a:endParaRPr lang="zh-CN" altLang="en-US">
                <a:solidFill>
                  <a:srgbClr val="000000"/>
                </a:solidFill>
                <a:latin typeface="Calibri"/>
                <a:ea typeface="宋体"/>
              </a:endParaRPr>
            </a:p>
          </p:txBody>
        </p:sp>
        <p:sp>
          <p:nvSpPr>
            <p:cNvPr id="29" name="Freeform 35" descr="© INSCALE GmbH, 21.06.2010"/>
            <p:cNvSpPr>
              <a:spLocks noChangeAspect="1"/>
            </p:cNvSpPr>
            <p:nvPr/>
          </p:nvSpPr>
          <p:spPr bwMode="gray">
            <a:xfrm>
              <a:off x="3044849" y="1068164"/>
              <a:ext cx="69850" cy="427038"/>
            </a:xfrm>
            <a:custGeom>
              <a:avLst/>
              <a:gdLst>
                <a:gd name="T0" fmla="*/ 20955 w 100"/>
                <a:gd name="T1" fmla="*/ 0 h 602"/>
                <a:gd name="T2" fmla="*/ 69850 w 100"/>
                <a:gd name="T3" fmla="*/ 427038 h 602"/>
                <a:gd name="T4" fmla="*/ 0 w 100"/>
                <a:gd name="T5" fmla="*/ 414269 h 602"/>
                <a:gd name="T6" fmla="*/ 20955 w 100"/>
                <a:gd name="T7" fmla="*/ 0 h 60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00" h="602">
                  <a:moveTo>
                    <a:pt x="30" y="0"/>
                  </a:moveTo>
                  <a:lnTo>
                    <a:pt x="100" y="602"/>
                  </a:lnTo>
                  <a:lnTo>
                    <a:pt x="0" y="584"/>
                  </a:lnTo>
                  <a:lnTo>
                    <a:pt x="30" y="0"/>
                  </a:lnTo>
                  <a:close/>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0" fontAlgn="base" hangingPunct="0">
                <a:spcBef>
                  <a:spcPct val="0"/>
                </a:spcBef>
                <a:spcAft>
                  <a:spcPct val="0"/>
                </a:spcAft>
              </a:pPr>
              <a:endParaRPr lang="zh-CN" altLang="en-US">
                <a:solidFill>
                  <a:srgbClr val="000000"/>
                </a:solidFill>
                <a:latin typeface="Calibri"/>
                <a:ea typeface="宋体"/>
              </a:endParaRPr>
            </a:p>
          </p:txBody>
        </p:sp>
      </p:grpSp>
      <p:grpSp>
        <p:nvGrpSpPr>
          <p:cNvPr id="46" name="组合 45"/>
          <p:cNvGrpSpPr/>
          <p:nvPr/>
        </p:nvGrpSpPr>
        <p:grpSpPr>
          <a:xfrm>
            <a:off x="2443187" y="1579339"/>
            <a:ext cx="1241425" cy="695325"/>
            <a:chOff x="2443187" y="1579339"/>
            <a:chExt cx="1241425" cy="695325"/>
          </a:xfrm>
        </p:grpSpPr>
        <p:sp>
          <p:nvSpPr>
            <p:cNvPr id="20" name="Freeform 26" descr="© INSCALE GmbH, 21.06.2010"/>
            <p:cNvSpPr>
              <a:spLocks noChangeAspect="1"/>
            </p:cNvSpPr>
            <p:nvPr/>
          </p:nvSpPr>
          <p:spPr bwMode="gray">
            <a:xfrm>
              <a:off x="2443187" y="1642839"/>
              <a:ext cx="768350" cy="631825"/>
            </a:xfrm>
            <a:custGeom>
              <a:avLst/>
              <a:gdLst>
                <a:gd name="T0" fmla="*/ 699169 w 1044"/>
                <a:gd name="T1" fmla="*/ 67395 h 900"/>
                <a:gd name="T2" fmla="*/ 768350 w 1044"/>
                <a:gd name="T3" fmla="*/ 631825 h 900"/>
                <a:gd name="T4" fmla="*/ 0 w 1044"/>
                <a:gd name="T5" fmla="*/ 456318 h 900"/>
                <a:gd name="T6" fmla="*/ 276724 w 1044"/>
                <a:gd name="T7" fmla="*/ 0 h 900"/>
                <a:gd name="T8" fmla="*/ 699169 w 1044"/>
                <a:gd name="T9" fmla="*/ 67395 h 9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44" h="900">
                  <a:moveTo>
                    <a:pt x="950" y="96"/>
                  </a:moveTo>
                  <a:lnTo>
                    <a:pt x="1044" y="900"/>
                  </a:lnTo>
                  <a:lnTo>
                    <a:pt x="0" y="650"/>
                  </a:lnTo>
                  <a:lnTo>
                    <a:pt x="376" y="0"/>
                  </a:lnTo>
                  <a:lnTo>
                    <a:pt x="950" y="96"/>
                  </a:lnTo>
                  <a:close/>
                </a:path>
              </a:pathLst>
            </a:custGeom>
            <a:solidFill>
              <a:srgbClr val="7F7F7F"/>
            </a:soli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ctr" eaLnBrk="0" fontAlgn="base" hangingPunct="0">
                <a:spcBef>
                  <a:spcPct val="0"/>
                </a:spcBef>
                <a:spcAft>
                  <a:spcPct val="0"/>
                </a:spcAft>
              </a:pPr>
              <a:endParaRPr lang="zh-CN" altLang="en-US">
                <a:solidFill>
                  <a:srgbClr val="000000"/>
                </a:solidFill>
                <a:latin typeface="Calibri"/>
                <a:ea typeface="宋体"/>
              </a:endParaRPr>
            </a:p>
          </p:txBody>
        </p:sp>
        <p:sp>
          <p:nvSpPr>
            <p:cNvPr id="21" name="Freeform 27" descr="© INSCALE GmbH, 21.06.2010"/>
            <p:cNvSpPr>
              <a:spLocks noChangeAspect="1"/>
            </p:cNvSpPr>
            <p:nvPr/>
          </p:nvSpPr>
          <p:spPr bwMode="gray">
            <a:xfrm>
              <a:off x="3141687" y="1642839"/>
              <a:ext cx="542925" cy="631825"/>
            </a:xfrm>
            <a:custGeom>
              <a:avLst/>
              <a:gdLst>
                <a:gd name="T0" fmla="*/ 0 w 736"/>
                <a:gd name="T1" fmla="*/ 67395 h 900"/>
                <a:gd name="T2" fmla="*/ 267036 w 736"/>
                <a:gd name="T3" fmla="*/ 0 h 900"/>
                <a:gd name="T4" fmla="*/ 542925 w 736"/>
                <a:gd name="T5" fmla="*/ 457722 h 900"/>
                <a:gd name="T6" fmla="*/ 69341 w 736"/>
                <a:gd name="T7" fmla="*/ 631825 h 900"/>
                <a:gd name="T8" fmla="*/ 0 w 736"/>
                <a:gd name="T9" fmla="*/ 67395 h 9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36" h="900">
                  <a:moveTo>
                    <a:pt x="0" y="96"/>
                  </a:moveTo>
                  <a:lnTo>
                    <a:pt x="362" y="0"/>
                  </a:lnTo>
                  <a:lnTo>
                    <a:pt x="736" y="652"/>
                  </a:lnTo>
                  <a:lnTo>
                    <a:pt x="94" y="900"/>
                  </a:lnTo>
                  <a:lnTo>
                    <a:pt x="0" y="96"/>
                  </a:lnTo>
                  <a:close/>
                </a:path>
              </a:pathLst>
            </a:custGeom>
            <a:gradFill rotWithShape="1">
              <a:gsLst>
                <a:gs pos="0">
                  <a:srgbClr val="DDDDDD"/>
                </a:gs>
                <a:gs pos="100000">
                  <a:srgbClr val="F5F5F5"/>
                </a:gs>
              </a:gsLst>
              <a:lin ang="0" scaled="1"/>
            </a:gra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ctr" eaLnBrk="0" fontAlgn="base" hangingPunct="0">
                <a:spcBef>
                  <a:spcPct val="0"/>
                </a:spcBef>
                <a:spcAft>
                  <a:spcPct val="0"/>
                </a:spcAft>
              </a:pPr>
              <a:endParaRPr lang="zh-CN" altLang="en-US">
                <a:solidFill>
                  <a:srgbClr val="000000"/>
                </a:solidFill>
                <a:latin typeface="Calibri"/>
                <a:ea typeface="宋体"/>
              </a:endParaRPr>
            </a:p>
          </p:txBody>
        </p:sp>
        <p:sp>
          <p:nvSpPr>
            <p:cNvPr id="22" name="Freeform 28" descr="© INSCALE GmbH, 21.06.2010"/>
            <p:cNvSpPr>
              <a:spLocks noChangeAspect="1"/>
            </p:cNvSpPr>
            <p:nvPr/>
          </p:nvSpPr>
          <p:spPr bwMode="gray">
            <a:xfrm>
              <a:off x="3176612" y="1995264"/>
              <a:ext cx="508000" cy="279400"/>
            </a:xfrm>
            <a:custGeom>
              <a:avLst/>
              <a:gdLst>
                <a:gd name="T0" fmla="*/ 33965 w 688"/>
                <a:gd name="T1" fmla="*/ 279400 h 396"/>
                <a:gd name="T2" fmla="*/ 508000 w 688"/>
                <a:gd name="T3" fmla="*/ 104422 h 396"/>
                <a:gd name="T4" fmla="*/ 0 w 688"/>
                <a:gd name="T5" fmla="*/ 0 h 396"/>
                <a:gd name="T6" fmla="*/ 33965 w 688"/>
                <a:gd name="T7" fmla="*/ 279400 h 396"/>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688" h="396">
                  <a:moveTo>
                    <a:pt x="46" y="396"/>
                  </a:moveTo>
                  <a:lnTo>
                    <a:pt x="688" y="148"/>
                  </a:lnTo>
                  <a:lnTo>
                    <a:pt x="0" y="0"/>
                  </a:lnTo>
                  <a:lnTo>
                    <a:pt x="46" y="396"/>
                  </a:lnTo>
                  <a:close/>
                </a:path>
              </a:pathLst>
            </a:custGeom>
            <a:gradFill rotWithShape="1">
              <a:gsLst>
                <a:gs pos="0">
                  <a:srgbClr val="C0C0C0"/>
                </a:gs>
                <a:gs pos="100000">
                  <a:srgbClr val="D9D9D9"/>
                </a:gs>
              </a:gsLst>
              <a:lin ang="0" scaled="1"/>
            </a:gra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ctr" eaLnBrk="0" fontAlgn="base" hangingPunct="0">
                <a:spcBef>
                  <a:spcPct val="0"/>
                </a:spcBef>
                <a:spcAft>
                  <a:spcPct val="0"/>
                </a:spcAft>
              </a:pPr>
              <a:endParaRPr lang="zh-CN" altLang="en-US">
                <a:solidFill>
                  <a:srgbClr val="000000"/>
                </a:solidFill>
                <a:latin typeface="Calibri"/>
                <a:ea typeface="宋体"/>
              </a:endParaRPr>
            </a:p>
          </p:txBody>
        </p:sp>
        <p:sp>
          <p:nvSpPr>
            <p:cNvPr id="23" name="Freeform 29" descr="© INSCALE GmbH, 21.06.2010"/>
            <p:cNvSpPr>
              <a:spLocks noChangeAspect="1"/>
            </p:cNvSpPr>
            <p:nvPr/>
          </p:nvSpPr>
          <p:spPr bwMode="gray">
            <a:xfrm>
              <a:off x="2443187" y="1953989"/>
              <a:ext cx="768350" cy="320675"/>
            </a:xfrm>
            <a:custGeom>
              <a:avLst/>
              <a:gdLst>
                <a:gd name="T0" fmla="*/ 768350 w 1044"/>
                <a:gd name="T1" fmla="*/ 320675 h 454"/>
                <a:gd name="T2" fmla="*/ 734495 w 1044"/>
                <a:gd name="T3" fmla="*/ 40967 h 454"/>
                <a:gd name="T4" fmla="*/ 537256 w 1044"/>
                <a:gd name="T5" fmla="*/ 0 h 454"/>
                <a:gd name="T6" fmla="*/ 0 w 1044"/>
                <a:gd name="T7" fmla="*/ 144092 h 454"/>
                <a:gd name="T8" fmla="*/ 768350 w 1044"/>
                <a:gd name="T9" fmla="*/ 320675 h 45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44" h="454">
                  <a:moveTo>
                    <a:pt x="1044" y="454"/>
                  </a:moveTo>
                  <a:lnTo>
                    <a:pt x="998" y="58"/>
                  </a:lnTo>
                  <a:lnTo>
                    <a:pt x="730" y="0"/>
                  </a:lnTo>
                  <a:lnTo>
                    <a:pt x="0" y="204"/>
                  </a:lnTo>
                  <a:lnTo>
                    <a:pt x="1044" y="454"/>
                  </a:lnTo>
                  <a:close/>
                </a:path>
              </a:pathLst>
            </a:custGeom>
            <a:solidFill>
              <a:srgbClr val="4D4D4D"/>
            </a:soli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ctr" eaLnBrk="0" fontAlgn="base" hangingPunct="0">
                <a:spcBef>
                  <a:spcPct val="0"/>
                </a:spcBef>
                <a:spcAft>
                  <a:spcPct val="0"/>
                </a:spcAft>
              </a:pPr>
              <a:endParaRPr lang="zh-CN" altLang="en-US">
                <a:solidFill>
                  <a:srgbClr val="000000"/>
                </a:solidFill>
                <a:latin typeface="Calibri"/>
                <a:ea typeface="宋体"/>
              </a:endParaRPr>
            </a:p>
          </p:txBody>
        </p:sp>
        <p:sp>
          <p:nvSpPr>
            <p:cNvPr id="24" name="Freeform 30" descr="© INSCALE GmbH, 21.06.2010"/>
            <p:cNvSpPr>
              <a:spLocks noChangeAspect="1"/>
            </p:cNvSpPr>
            <p:nvPr/>
          </p:nvSpPr>
          <p:spPr bwMode="gray">
            <a:xfrm>
              <a:off x="2981349" y="1690464"/>
              <a:ext cx="195263" cy="304800"/>
            </a:xfrm>
            <a:custGeom>
              <a:avLst/>
              <a:gdLst>
                <a:gd name="T0" fmla="*/ 0 w 67"/>
                <a:gd name="T1" fmla="*/ 263236 h 110"/>
                <a:gd name="T2" fmla="*/ 40801 w 67"/>
                <a:gd name="T3" fmla="*/ 0 h 110"/>
                <a:gd name="T4" fmla="*/ 160291 w 67"/>
                <a:gd name="T5" fmla="*/ 11084 h 110"/>
                <a:gd name="T6" fmla="*/ 195263 w 67"/>
                <a:gd name="T7" fmla="*/ 304800 h 110"/>
                <a:gd name="T8" fmla="*/ 0 w 67"/>
                <a:gd name="T9" fmla="*/ 263236 h 11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7" h="110">
                  <a:moveTo>
                    <a:pt x="0" y="95"/>
                  </a:moveTo>
                  <a:lnTo>
                    <a:pt x="14" y="0"/>
                  </a:lnTo>
                  <a:lnTo>
                    <a:pt x="55" y="4"/>
                  </a:lnTo>
                  <a:lnTo>
                    <a:pt x="67" y="110"/>
                  </a:lnTo>
                  <a:lnTo>
                    <a:pt x="0" y="95"/>
                  </a:lnTo>
                  <a:close/>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0" fontAlgn="base" hangingPunct="0">
                <a:spcBef>
                  <a:spcPct val="0"/>
                </a:spcBef>
                <a:spcAft>
                  <a:spcPct val="0"/>
                </a:spcAft>
              </a:pPr>
              <a:endParaRPr lang="zh-CN" altLang="en-US">
                <a:solidFill>
                  <a:srgbClr val="000000"/>
                </a:solidFill>
                <a:latin typeface="Calibri"/>
                <a:ea typeface="宋体"/>
              </a:endParaRPr>
            </a:p>
          </p:txBody>
        </p:sp>
        <p:sp>
          <p:nvSpPr>
            <p:cNvPr id="30" name="Freeform 36" descr="© INSCALE GmbH, 21.06.2010"/>
            <p:cNvSpPr>
              <a:spLocks noChangeAspect="1"/>
            </p:cNvSpPr>
            <p:nvPr/>
          </p:nvSpPr>
          <p:spPr bwMode="gray">
            <a:xfrm>
              <a:off x="2720999" y="1579339"/>
              <a:ext cx="688975" cy="131763"/>
            </a:xfrm>
            <a:custGeom>
              <a:avLst/>
              <a:gdLst>
                <a:gd name="T0" fmla="*/ 0 w 936"/>
                <a:gd name="T1" fmla="*/ 63017 h 184"/>
                <a:gd name="T2" fmla="*/ 292962 w 936"/>
                <a:gd name="T3" fmla="*/ 0 h 184"/>
                <a:gd name="T4" fmla="*/ 688975 w 936"/>
                <a:gd name="T5" fmla="*/ 63017 h 184"/>
                <a:gd name="T6" fmla="*/ 422512 w 936"/>
                <a:gd name="T7" fmla="*/ 131763 h 184"/>
                <a:gd name="T8" fmla="*/ 0 w 936"/>
                <a:gd name="T9" fmla="*/ 63017 h 18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36" h="184">
                  <a:moveTo>
                    <a:pt x="0" y="88"/>
                  </a:moveTo>
                  <a:lnTo>
                    <a:pt x="398" y="0"/>
                  </a:lnTo>
                  <a:lnTo>
                    <a:pt x="936" y="88"/>
                  </a:lnTo>
                  <a:lnTo>
                    <a:pt x="574" y="184"/>
                  </a:lnTo>
                  <a:lnTo>
                    <a:pt x="0" y="88"/>
                  </a:lnTo>
                  <a:close/>
                </a:path>
              </a:pathLst>
            </a:custGeom>
            <a:gradFill rotWithShape="1">
              <a:gsLst>
                <a:gs pos="0">
                  <a:srgbClr val="000000"/>
                </a:gs>
                <a:gs pos="100000">
                  <a:srgbClr val="303030"/>
                </a:gs>
              </a:gsLst>
              <a:lin ang="2700000" scaled="1"/>
            </a:gradFill>
            <a:ln>
              <a:noFill/>
            </a:ln>
            <a:effectLst/>
            <a:extLst>
              <a:ext uri="{91240B29-F687-4F45-9708-019B960494DF}">
                <a14:hiddenLine xmlns:a14="http://schemas.microsoft.com/office/drawing/2010/main" w="9525" cap="flat" cmpd="sng">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ctr" eaLnBrk="0" fontAlgn="base" hangingPunct="0">
                <a:spcBef>
                  <a:spcPct val="0"/>
                </a:spcBef>
                <a:spcAft>
                  <a:spcPct val="0"/>
                </a:spcAft>
              </a:pPr>
              <a:endParaRPr lang="zh-CN" altLang="en-US">
                <a:solidFill>
                  <a:srgbClr val="000000"/>
                </a:solidFill>
                <a:latin typeface="Calibri"/>
                <a:ea typeface="宋体"/>
              </a:endParaRPr>
            </a:p>
          </p:txBody>
        </p:sp>
      </p:grpSp>
      <p:sp>
        <p:nvSpPr>
          <p:cNvPr id="34" name="Text Box 42"/>
          <p:cNvSpPr txBox="1">
            <a:spLocks noChangeArrowheads="1"/>
          </p:cNvSpPr>
          <p:nvPr/>
        </p:nvSpPr>
        <p:spPr bwMode="gray">
          <a:xfrm>
            <a:off x="5370071" y="1131590"/>
            <a:ext cx="2010241" cy="458757"/>
          </a:xfrm>
          <a:prstGeom prst="rect">
            <a:avLst/>
          </a:prstGeom>
          <a:noFill/>
          <a:ln>
            <a:noFill/>
          </a:ln>
          <a:extLst>
            <a:ext uri="{909E8E84-426E-40DD-AFC4-6F175D3DCCD1}">
              <a14:hiddenFill xmlns:a14="http://schemas.microsoft.com/office/drawing/2010/main">
                <a:gradFill rotWithShape="1">
                  <a:gsLst>
                    <a:gs pos="0">
                      <a:schemeClr val="folHlink"/>
                    </a:gs>
                    <a:gs pos="100000">
                      <a:srgbClr val="FFFFFF"/>
                    </a:gs>
                  </a:gsLst>
                  <a:lin ang="5400000" scaled="1"/>
                </a:gra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tIns="90000" rIns="72000" bIns="90000">
            <a:spAutoFit/>
          </a:bodyPr>
          <a:lstStyle>
            <a:lvl1pPr marL="177800" indent="-177800" defTabSz="801688">
              <a:defRPr>
                <a:solidFill>
                  <a:schemeClr val="tx1"/>
                </a:solidFill>
                <a:latin typeface="Arial" charset="0"/>
              </a:defRPr>
            </a:lvl1pPr>
            <a:lvl2pPr marL="742950" indent="-285750" defTabSz="801688">
              <a:defRPr>
                <a:solidFill>
                  <a:schemeClr val="tx1"/>
                </a:solidFill>
                <a:latin typeface="Arial" charset="0"/>
              </a:defRPr>
            </a:lvl2pPr>
            <a:lvl3pPr marL="1143000" indent="-228600" defTabSz="801688">
              <a:defRPr>
                <a:solidFill>
                  <a:schemeClr val="tx1"/>
                </a:solidFill>
                <a:latin typeface="Arial" charset="0"/>
              </a:defRPr>
            </a:lvl3pPr>
            <a:lvl4pPr marL="1600200" indent="-228600" defTabSz="801688">
              <a:defRPr>
                <a:solidFill>
                  <a:schemeClr val="tx1"/>
                </a:solidFill>
                <a:latin typeface="Arial" charset="0"/>
              </a:defRPr>
            </a:lvl4pPr>
            <a:lvl5pPr marL="2057400" indent="-228600" defTabSz="801688">
              <a:defRPr>
                <a:solidFill>
                  <a:schemeClr val="tx1"/>
                </a:solidFill>
                <a:latin typeface="Arial" charset="0"/>
              </a:defRPr>
            </a:lvl5pPr>
            <a:lvl6pPr marL="2514600" indent="-228600" algn="ctr" defTabSz="801688" eaLnBrk="0" fontAlgn="base" hangingPunct="0">
              <a:spcBef>
                <a:spcPct val="0"/>
              </a:spcBef>
              <a:spcAft>
                <a:spcPct val="0"/>
              </a:spcAft>
              <a:defRPr>
                <a:solidFill>
                  <a:schemeClr val="tx1"/>
                </a:solidFill>
                <a:latin typeface="Arial" charset="0"/>
              </a:defRPr>
            </a:lvl6pPr>
            <a:lvl7pPr marL="2971800" indent="-228600" algn="ctr" defTabSz="801688" eaLnBrk="0" fontAlgn="base" hangingPunct="0">
              <a:spcBef>
                <a:spcPct val="0"/>
              </a:spcBef>
              <a:spcAft>
                <a:spcPct val="0"/>
              </a:spcAft>
              <a:defRPr>
                <a:solidFill>
                  <a:schemeClr val="tx1"/>
                </a:solidFill>
                <a:latin typeface="Arial" charset="0"/>
              </a:defRPr>
            </a:lvl7pPr>
            <a:lvl8pPr marL="3429000" indent="-228600" algn="ctr" defTabSz="801688" eaLnBrk="0" fontAlgn="base" hangingPunct="0">
              <a:spcBef>
                <a:spcPct val="0"/>
              </a:spcBef>
              <a:spcAft>
                <a:spcPct val="0"/>
              </a:spcAft>
              <a:defRPr>
                <a:solidFill>
                  <a:schemeClr val="tx1"/>
                </a:solidFill>
                <a:latin typeface="Arial" charset="0"/>
              </a:defRPr>
            </a:lvl8pPr>
            <a:lvl9pPr marL="3886200" indent="-228600" algn="ctr" defTabSz="801688" eaLnBrk="0" fontAlgn="base" hangingPunct="0">
              <a:spcBef>
                <a:spcPct val="0"/>
              </a:spcBef>
              <a:spcAft>
                <a:spcPct val="0"/>
              </a:spcAft>
              <a:defRPr>
                <a:solidFill>
                  <a:schemeClr val="tx1"/>
                </a:solidFill>
                <a:latin typeface="Arial" charset="0"/>
              </a:defRPr>
            </a:lvl9pPr>
          </a:lstStyle>
          <a:p>
            <a:pPr algn="r" fontAlgn="base">
              <a:spcBef>
                <a:spcPct val="20000"/>
              </a:spcBef>
              <a:spcAft>
                <a:spcPct val="0"/>
              </a:spcAft>
            </a:pPr>
            <a:r>
              <a:rPr lang="zh-CN" altLang="en-US" dirty="0">
                <a:solidFill>
                  <a:schemeClr val="accent2">
                    <a:lumMod val="50000"/>
                  </a:schemeClr>
                </a:solidFill>
                <a:latin typeface="微软雅黑" pitchFamily="34" charset="-122"/>
                <a:ea typeface="微软雅黑" pitchFamily="34" charset="-122"/>
                <a:cs typeface="Arial" charset="0"/>
              </a:rPr>
              <a:t>单击此处添加文本</a:t>
            </a:r>
            <a:endParaRPr lang="en-US" altLang="zh-CN" dirty="0">
              <a:solidFill>
                <a:schemeClr val="accent2">
                  <a:lumMod val="50000"/>
                </a:schemeClr>
              </a:solidFill>
              <a:latin typeface="微软雅黑" pitchFamily="34" charset="-122"/>
              <a:ea typeface="微软雅黑" pitchFamily="34" charset="-122"/>
              <a:cs typeface="Arial" charset="0"/>
            </a:endParaRPr>
          </a:p>
        </p:txBody>
      </p:sp>
      <p:sp>
        <p:nvSpPr>
          <p:cNvPr id="35" name="Text Box 43"/>
          <p:cNvSpPr txBox="1">
            <a:spLocks noChangeArrowheads="1"/>
          </p:cNvSpPr>
          <p:nvPr/>
        </p:nvSpPr>
        <p:spPr bwMode="gray">
          <a:xfrm>
            <a:off x="5370071" y="1853903"/>
            <a:ext cx="2010241" cy="458757"/>
          </a:xfrm>
          <a:prstGeom prst="rect">
            <a:avLst/>
          </a:prstGeom>
          <a:noFill/>
          <a:ln>
            <a:noFill/>
          </a:ln>
          <a:extLst>
            <a:ext uri="{909E8E84-426E-40DD-AFC4-6F175D3DCCD1}">
              <a14:hiddenFill xmlns:a14="http://schemas.microsoft.com/office/drawing/2010/main">
                <a:gradFill rotWithShape="1">
                  <a:gsLst>
                    <a:gs pos="0">
                      <a:schemeClr val="folHlink"/>
                    </a:gs>
                    <a:gs pos="100000">
                      <a:srgbClr val="FFFFFF"/>
                    </a:gs>
                  </a:gsLst>
                  <a:lin ang="5400000" scaled="1"/>
                </a:gra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tIns="90000" rIns="72000" bIns="90000">
            <a:spAutoFit/>
          </a:bodyPr>
          <a:lstStyle>
            <a:lvl1pPr marL="177800" indent="-177800" defTabSz="801688">
              <a:defRPr>
                <a:solidFill>
                  <a:schemeClr val="tx1"/>
                </a:solidFill>
                <a:latin typeface="Arial" charset="0"/>
              </a:defRPr>
            </a:lvl1pPr>
            <a:lvl2pPr marL="742950" indent="-285750" defTabSz="801688">
              <a:defRPr>
                <a:solidFill>
                  <a:schemeClr val="tx1"/>
                </a:solidFill>
                <a:latin typeface="Arial" charset="0"/>
              </a:defRPr>
            </a:lvl2pPr>
            <a:lvl3pPr marL="1143000" indent="-228600" defTabSz="801688">
              <a:defRPr>
                <a:solidFill>
                  <a:schemeClr val="tx1"/>
                </a:solidFill>
                <a:latin typeface="Arial" charset="0"/>
              </a:defRPr>
            </a:lvl3pPr>
            <a:lvl4pPr marL="1600200" indent="-228600" defTabSz="801688">
              <a:defRPr>
                <a:solidFill>
                  <a:schemeClr val="tx1"/>
                </a:solidFill>
                <a:latin typeface="Arial" charset="0"/>
              </a:defRPr>
            </a:lvl4pPr>
            <a:lvl5pPr marL="2057400" indent="-228600" defTabSz="801688">
              <a:defRPr>
                <a:solidFill>
                  <a:schemeClr val="tx1"/>
                </a:solidFill>
                <a:latin typeface="Arial" charset="0"/>
              </a:defRPr>
            </a:lvl5pPr>
            <a:lvl6pPr marL="2514600" indent="-228600" algn="ctr" defTabSz="801688" eaLnBrk="0" fontAlgn="base" hangingPunct="0">
              <a:spcBef>
                <a:spcPct val="0"/>
              </a:spcBef>
              <a:spcAft>
                <a:spcPct val="0"/>
              </a:spcAft>
              <a:defRPr>
                <a:solidFill>
                  <a:schemeClr val="tx1"/>
                </a:solidFill>
                <a:latin typeface="Arial" charset="0"/>
              </a:defRPr>
            </a:lvl6pPr>
            <a:lvl7pPr marL="2971800" indent="-228600" algn="ctr" defTabSz="801688" eaLnBrk="0" fontAlgn="base" hangingPunct="0">
              <a:spcBef>
                <a:spcPct val="0"/>
              </a:spcBef>
              <a:spcAft>
                <a:spcPct val="0"/>
              </a:spcAft>
              <a:defRPr>
                <a:solidFill>
                  <a:schemeClr val="tx1"/>
                </a:solidFill>
                <a:latin typeface="Arial" charset="0"/>
              </a:defRPr>
            </a:lvl7pPr>
            <a:lvl8pPr marL="3429000" indent="-228600" algn="ctr" defTabSz="801688" eaLnBrk="0" fontAlgn="base" hangingPunct="0">
              <a:spcBef>
                <a:spcPct val="0"/>
              </a:spcBef>
              <a:spcAft>
                <a:spcPct val="0"/>
              </a:spcAft>
              <a:defRPr>
                <a:solidFill>
                  <a:schemeClr val="tx1"/>
                </a:solidFill>
                <a:latin typeface="Arial" charset="0"/>
              </a:defRPr>
            </a:lvl8pPr>
            <a:lvl9pPr marL="3886200" indent="-228600" algn="ctr" defTabSz="801688" eaLnBrk="0" fontAlgn="base" hangingPunct="0">
              <a:spcBef>
                <a:spcPct val="0"/>
              </a:spcBef>
              <a:spcAft>
                <a:spcPct val="0"/>
              </a:spcAft>
              <a:defRPr>
                <a:solidFill>
                  <a:schemeClr val="tx1"/>
                </a:solidFill>
                <a:latin typeface="Arial" charset="0"/>
              </a:defRPr>
            </a:lvl9pPr>
          </a:lstStyle>
          <a:p>
            <a:pPr algn="r" fontAlgn="base">
              <a:spcBef>
                <a:spcPct val="20000"/>
              </a:spcBef>
              <a:spcAft>
                <a:spcPct val="0"/>
              </a:spcAft>
            </a:pPr>
            <a:r>
              <a:rPr lang="zh-CN" altLang="en-US" dirty="0">
                <a:solidFill>
                  <a:schemeClr val="accent2">
                    <a:lumMod val="50000"/>
                  </a:schemeClr>
                </a:solidFill>
                <a:latin typeface="微软雅黑" pitchFamily="34" charset="-122"/>
                <a:ea typeface="微软雅黑" pitchFamily="34" charset="-122"/>
                <a:cs typeface="Arial" charset="0"/>
              </a:rPr>
              <a:t>单击此处添加文本</a:t>
            </a:r>
            <a:endParaRPr lang="en-US" altLang="zh-CN" dirty="0">
              <a:solidFill>
                <a:schemeClr val="accent2">
                  <a:lumMod val="50000"/>
                </a:schemeClr>
              </a:solidFill>
              <a:latin typeface="微软雅黑" pitchFamily="34" charset="-122"/>
              <a:ea typeface="微软雅黑" pitchFamily="34" charset="-122"/>
              <a:cs typeface="Arial" charset="0"/>
            </a:endParaRPr>
          </a:p>
        </p:txBody>
      </p:sp>
      <p:sp>
        <p:nvSpPr>
          <p:cNvPr id="36" name="Text Box 44"/>
          <p:cNvSpPr txBox="1">
            <a:spLocks noChangeArrowheads="1"/>
          </p:cNvSpPr>
          <p:nvPr/>
        </p:nvSpPr>
        <p:spPr bwMode="gray">
          <a:xfrm>
            <a:off x="5370071" y="2606378"/>
            <a:ext cx="2010241" cy="458757"/>
          </a:xfrm>
          <a:prstGeom prst="rect">
            <a:avLst/>
          </a:prstGeom>
          <a:noFill/>
          <a:ln>
            <a:noFill/>
          </a:ln>
          <a:extLst>
            <a:ext uri="{909E8E84-426E-40DD-AFC4-6F175D3DCCD1}">
              <a14:hiddenFill xmlns:a14="http://schemas.microsoft.com/office/drawing/2010/main">
                <a:gradFill rotWithShape="1">
                  <a:gsLst>
                    <a:gs pos="0">
                      <a:schemeClr val="folHlink"/>
                    </a:gs>
                    <a:gs pos="100000">
                      <a:srgbClr val="FFFFFF"/>
                    </a:gs>
                  </a:gsLst>
                  <a:lin ang="5400000" scaled="1"/>
                </a:gra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tIns="90000" rIns="72000" bIns="90000">
            <a:spAutoFit/>
          </a:bodyPr>
          <a:lstStyle>
            <a:lvl1pPr marL="177800" indent="-177800" defTabSz="801688">
              <a:defRPr>
                <a:solidFill>
                  <a:schemeClr val="tx1"/>
                </a:solidFill>
                <a:latin typeface="Arial" charset="0"/>
              </a:defRPr>
            </a:lvl1pPr>
            <a:lvl2pPr marL="742950" indent="-285750" defTabSz="801688">
              <a:defRPr>
                <a:solidFill>
                  <a:schemeClr val="tx1"/>
                </a:solidFill>
                <a:latin typeface="Arial" charset="0"/>
              </a:defRPr>
            </a:lvl2pPr>
            <a:lvl3pPr marL="1143000" indent="-228600" defTabSz="801688">
              <a:defRPr>
                <a:solidFill>
                  <a:schemeClr val="tx1"/>
                </a:solidFill>
                <a:latin typeface="Arial" charset="0"/>
              </a:defRPr>
            </a:lvl3pPr>
            <a:lvl4pPr marL="1600200" indent="-228600" defTabSz="801688">
              <a:defRPr>
                <a:solidFill>
                  <a:schemeClr val="tx1"/>
                </a:solidFill>
                <a:latin typeface="Arial" charset="0"/>
              </a:defRPr>
            </a:lvl4pPr>
            <a:lvl5pPr marL="2057400" indent="-228600" defTabSz="801688">
              <a:defRPr>
                <a:solidFill>
                  <a:schemeClr val="tx1"/>
                </a:solidFill>
                <a:latin typeface="Arial" charset="0"/>
              </a:defRPr>
            </a:lvl5pPr>
            <a:lvl6pPr marL="2514600" indent="-228600" algn="ctr" defTabSz="801688" eaLnBrk="0" fontAlgn="base" hangingPunct="0">
              <a:spcBef>
                <a:spcPct val="0"/>
              </a:spcBef>
              <a:spcAft>
                <a:spcPct val="0"/>
              </a:spcAft>
              <a:defRPr>
                <a:solidFill>
                  <a:schemeClr val="tx1"/>
                </a:solidFill>
                <a:latin typeface="Arial" charset="0"/>
              </a:defRPr>
            </a:lvl6pPr>
            <a:lvl7pPr marL="2971800" indent="-228600" algn="ctr" defTabSz="801688" eaLnBrk="0" fontAlgn="base" hangingPunct="0">
              <a:spcBef>
                <a:spcPct val="0"/>
              </a:spcBef>
              <a:spcAft>
                <a:spcPct val="0"/>
              </a:spcAft>
              <a:defRPr>
                <a:solidFill>
                  <a:schemeClr val="tx1"/>
                </a:solidFill>
                <a:latin typeface="Arial" charset="0"/>
              </a:defRPr>
            </a:lvl7pPr>
            <a:lvl8pPr marL="3429000" indent="-228600" algn="ctr" defTabSz="801688" eaLnBrk="0" fontAlgn="base" hangingPunct="0">
              <a:spcBef>
                <a:spcPct val="0"/>
              </a:spcBef>
              <a:spcAft>
                <a:spcPct val="0"/>
              </a:spcAft>
              <a:defRPr>
                <a:solidFill>
                  <a:schemeClr val="tx1"/>
                </a:solidFill>
                <a:latin typeface="Arial" charset="0"/>
              </a:defRPr>
            </a:lvl8pPr>
            <a:lvl9pPr marL="3886200" indent="-228600" algn="ctr" defTabSz="801688" eaLnBrk="0" fontAlgn="base" hangingPunct="0">
              <a:spcBef>
                <a:spcPct val="0"/>
              </a:spcBef>
              <a:spcAft>
                <a:spcPct val="0"/>
              </a:spcAft>
              <a:defRPr>
                <a:solidFill>
                  <a:schemeClr val="tx1"/>
                </a:solidFill>
                <a:latin typeface="Arial" charset="0"/>
              </a:defRPr>
            </a:lvl9pPr>
          </a:lstStyle>
          <a:p>
            <a:pPr algn="r" fontAlgn="base">
              <a:spcBef>
                <a:spcPct val="20000"/>
              </a:spcBef>
              <a:spcAft>
                <a:spcPct val="0"/>
              </a:spcAft>
            </a:pPr>
            <a:r>
              <a:rPr lang="zh-CN" altLang="en-US" dirty="0">
                <a:solidFill>
                  <a:schemeClr val="accent2">
                    <a:lumMod val="50000"/>
                  </a:schemeClr>
                </a:solidFill>
                <a:latin typeface="微软雅黑" pitchFamily="34" charset="-122"/>
                <a:ea typeface="微软雅黑" pitchFamily="34" charset="-122"/>
                <a:cs typeface="Arial" charset="0"/>
              </a:rPr>
              <a:t>单击此处添加文本</a:t>
            </a:r>
            <a:endParaRPr lang="en-US" altLang="zh-CN" dirty="0">
              <a:solidFill>
                <a:schemeClr val="accent2">
                  <a:lumMod val="50000"/>
                </a:schemeClr>
              </a:solidFill>
              <a:latin typeface="微软雅黑" pitchFamily="34" charset="-122"/>
              <a:ea typeface="微软雅黑" pitchFamily="34" charset="-122"/>
              <a:cs typeface="Arial" charset="0"/>
            </a:endParaRPr>
          </a:p>
        </p:txBody>
      </p:sp>
      <p:sp>
        <p:nvSpPr>
          <p:cNvPr id="37" name="Line 45" descr="© INSCALE GmbH, 21.06.2010"/>
          <p:cNvSpPr>
            <a:spLocks noChangeShapeType="1"/>
          </p:cNvSpPr>
          <p:nvPr/>
        </p:nvSpPr>
        <p:spPr bwMode="gray">
          <a:xfrm>
            <a:off x="3519512" y="1587277"/>
            <a:ext cx="3813175" cy="0"/>
          </a:xfrm>
          <a:prstGeom prst="line">
            <a:avLst/>
          </a:prstGeom>
          <a:noFill/>
          <a:ln w="19050">
            <a:solidFill>
              <a:schemeClr val="accent1"/>
            </a:solidFill>
            <a:prstDash val="sysDot"/>
            <a:round/>
            <a:headEnd/>
            <a:tailEnd/>
          </a:ln>
          <a:extLst>
            <a:ext uri="{909E8E84-426E-40DD-AFC4-6F175D3DCCD1}">
              <a14:hiddenFill xmlns:a14="http://schemas.microsoft.com/office/drawing/2010/main">
                <a:noFill/>
              </a14:hiddenFill>
            </a:ext>
          </a:extLst>
        </p:spPr>
        <p:txBody>
          <a:bodyPr/>
          <a:lstStyle/>
          <a:p>
            <a:pPr algn="ctr" eaLnBrk="0" fontAlgn="base" hangingPunct="0">
              <a:spcBef>
                <a:spcPct val="0"/>
              </a:spcBef>
              <a:spcAft>
                <a:spcPct val="0"/>
              </a:spcAft>
            </a:pPr>
            <a:endParaRPr lang="zh-CN" altLang="en-US">
              <a:latin typeface="Calibri"/>
              <a:ea typeface="宋体"/>
            </a:endParaRPr>
          </a:p>
        </p:txBody>
      </p:sp>
      <p:sp>
        <p:nvSpPr>
          <p:cNvPr id="38" name="Line 46" descr="© INSCALE GmbH, 21.06.2010"/>
          <p:cNvSpPr>
            <a:spLocks noChangeShapeType="1"/>
          </p:cNvSpPr>
          <p:nvPr/>
        </p:nvSpPr>
        <p:spPr bwMode="gray">
          <a:xfrm>
            <a:off x="4033862" y="2346102"/>
            <a:ext cx="3298825" cy="0"/>
          </a:xfrm>
          <a:prstGeom prst="line">
            <a:avLst/>
          </a:prstGeom>
          <a:noFill/>
          <a:ln w="19050">
            <a:solidFill>
              <a:schemeClr val="accent1"/>
            </a:solidFill>
            <a:prstDash val="sysDot"/>
            <a:round/>
            <a:headEnd/>
            <a:tailEnd/>
          </a:ln>
          <a:extLst>
            <a:ext uri="{909E8E84-426E-40DD-AFC4-6F175D3DCCD1}">
              <a14:hiddenFill xmlns:a14="http://schemas.microsoft.com/office/drawing/2010/main">
                <a:noFill/>
              </a14:hiddenFill>
            </a:ext>
          </a:extLst>
        </p:spPr>
        <p:txBody>
          <a:bodyPr/>
          <a:lstStyle/>
          <a:p>
            <a:pPr algn="ctr" eaLnBrk="0" fontAlgn="base" hangingPunct="0">
              <a:spcBef>
                <a:spcPct val="0"/>
              </a:spcBef>
              <a:spcAft>
                <a:spcPct val="0"/>
              </a:spcAft>
            </a:pPr>
            <a:endParaRPr lang="zh-CN" altLang="en-US">
              <a:latin typeface="Calibri"/>
              <a:ea typeface="宋体"/>
            </a:endParaRPr>
          </a:p>
        </p:txBody>
      </p:sp>
      <p:sp>
        <p:nvSpPr>
          <p:cNvPr id="39" name="Line 47" descr="© INSCALE GmbH, 21.06.2010"/>
          <p:cNvSpPr>
            <a:spLocks noChangeShapeType="1"/>
          </p:cNvSpPr>
          <p:nvPr/>
        </p:nvSpPr>
        <p:spPr bwMode="gray">
          <a:xfrm>
            <a:off x="4375174" y="3082702"/>
            <a:ext cx="2957513" cy="0"/>
          </a:xfrm>
          <a:prstGeom prst="line">
            <a:avLst/>
          </a:prstGeom>
          <a:noFill/>
          <a:ln w="19050">
            <a:solidFill>
              <a:schemeClr val="accent1"/>
            </a:solidFill>
            <a:prstDash val="sysDot"/>
            <a:round/>
            <a:headEnd/>
            <a:tailEnd/>
          </a:ln>
          <a:extLst>
            <a:ext uri="{909E8E84-426E-40DD-AFC4-6F175D3DCCD1}">
              <a14:hiddenFill xmlns:a14="http://schemas.microsoft.com/office/drawing/2010/main">
                <a:noFill/>
              </a14:hiddenFill>
            </a:ext>
          </a:extLst>
        </p:spPr>
        <p:txBody>
          <a:bodyPr/>
          <a:lstStyle/>
          <a:p>
            <a:pPr algn="ctr" eaLnBrk="0" fontAlgn="base" hangingPunct="0">
              <a:spcBef>
                <a:spcPct val="0"/>
              </a:spcBef>
              <a:spcAft>
                <a:spcPct val="0"/>
              </a:spcAft>
            </a:pPr>
            <a:endParaRPr lang="zh-CN" altLang="en-US">
              <a:solidFill>
                <a:schemeClr val="accent2">
                  <a:lumMod val="50000"/>
                </a:schemeClr>
              </a:solidFill>
              <a:latin typeface="Calibri"/>
              <a:ea typeface="宋体"/>
            </a:endParaRPr>
          </a:p>
        </p:txBody>
      </p:sp>
      <p:sp>
        <p:nvSpPr>
          <p:cNvPr id="40" name="Text Box 48"/>
          <p:cNvSpPr txBox="1">
            <a:spLocks noChangeArrowheads="1"/>
          </p:cNvSpPr>
          <p:nvPr/>
        </p:nvSpPr>
        <p:spPr bwMode="gray">
          <a:xfrm>
            <a:off x="5211439" y="3981153"/>
            <a:ext cx="2168873" cy="458757"/>
          </a:xfrm>
          <a:prstGeom prst="rect">
            <a:avLst/>
          </a:prstGeom>
          <a:noFill/>
          <a:ln>
            <a:noFill/>
          </a:ln>
          <a:extLst>
            <a:ext uri="{909E8E84-426E-40DD-AFC4-6F175D3DCCD1}">
              <a14:hiddenFill xmlns:a14="http://schemas.microsoft.com/office/drawing/2010/main">
                <a:gradFill rotWithShape="1">
                  <a:gsLst>
                    <a:gs pos="0">
                      <a:schemeClr val="folHlink"/>
                    </a:gs>
                    <a:gs pos="100000">
                      <a:srgbClr val="FFFFFF"/>
                    </a:gs>
                  </a:gsLst>
                  <a:lin ang="5400000" scaled="1"/>
                </a:gra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tIns="90000" rIns="72000" bIns="90000">
            <a:spAutoFit/>
          </a:bodyPr>
          <a:lstStyle>
            <a:lvl1pPr marL="177800" indent="-177800" defTabSz="801688">
              <a:defRPr>
                <a:solidFill>
                  <a:schemeClr val="tx1"/>
                </a:solidFill>
                <a:latin typeface="Arial" charset="0"/>
              </a:defRPr>
            </a:lvl1pPr>
            <a:lvl2pPr marL="742950" indent="-285750" defTabSz="801688">
              <a:defRPr>
                <a:solidFill>
                  <a:schemeClr val="tx1"/>
                </a:solidFill>
                <a:latin typeface="Arial" charset="0"/>
              </a:defRPr>
            </a:lvl2pPr>
            <a:lvl3pPr marL="1143000" indent="-228600" defTabSz="801688">
              <a:defRPr>
                <a:solidFill>
                  <a:schemeClr val="tx1"/>
                </a:solidFill>
                <a:latin typeface="Arial" charset="0"/>
              </a:defRPr>
            </a:lvl3pPr>
            <a:lvl4pPr marL="1600200" indent="-228600" defTabSz="801688">
              <a:defRPr>
                <a:solidFill>
                  <a:schemeClr val="tx1"/>
                </a:solidFill>
                <a:latin typeface="Arial" charset="0"/>
              </a:defRPr>
            </a:lvl4pPr>
            <a:lvl5pPr marL="2057400" indent="-228600" defTabSz="801688">
              <a:defRPr>
                <a:solidFill>
                  <a:schemeClr val="tx1"/>
                </a:solidFill>
                <a:latin typeface="Arial" charset="0"/>
              </a:defRPr>
            </a:lvl5pPr>
            <a:lvl6pPr marL="2514600" indent="-228600" algn="ctr" defTabSz="801688" eaLnBrk="0" fontAlgn="base" hangingPunct="0">
              <a:spcBef>
                <a:spcPct val="0"/>
              </a:spcBef>
              <a:spcAft>
                <a:spcPct val="0"/>
              </a:spcAft>
              <a:defRPr>
                <a:solidFill>
                  <a:schemeClr val="tx1"/>
                </a:solidFill>
                <a:latin typeface="Arial" charset="0"/>
              </a:defRPr>
            </a:lvl6pPr>
            <a:lvl7pPr marL="2971800" indent="-228600" algn="ctr" defTabSz="801688" eaLnBrk="0" fontAlgn="base" hangingPunct="0">
              <a:spcBef>
                <a:spcPct val="0"/>
              </a:spcBef>
              <a:spcAft>
                <a:spcPct val="0"/>
              </a:spcAft>
              <a:defRPr>
                <a:solidFill>
                  <a:schemeClr val="tx1"/>
                </a:solidFill>
                <a:latin typeface="Arial" charset="0"/>
              </a:defRPr>
            </a:lvl7pPr>
            <a:lvl8pPr marL="3429000" indent="-228600" algn="ctr" defTabSz="801688" eaLnBrk="0" fontAlgn="base" hangingPunct="0">
              <a:spcBef>
                <a:spcPct val="0"/>
              </a:spcBef>
              <a:spcAft>
                <a:spcPct val="0"/>
              </a:spcAft>
              <a:defRPr>
                <a:solidFill>
                  <a:schemeClr val="tx1"/>
                </a:solidFill>
                <a:latin typeface="Arial" charset="0"/>
              </a:defRPr>
            </a:lvl8pPr>
            <a:lvl9pPr marL="3886200" indent="-228600" algn="ctr" defTabSz="801688" eaLnBrk="0" fontAlgn="base" hangingPunct="0">
              <a:spcBef>
                <a:spcPct val="0"/>
              </a:spcBef>
              <a:spcAft>
                <a:spcPct val="0"/>
              </a:spcAft>
              <a:defRPr>
                <a:solidFill>
                  <a:schemeClr val="tx1"/>
                </a:solidFill>
                <a:latin typeface="Arial" charset="0"/>
              </a:defRPr>
            </a:lvl9pPr>
          </a:lstStyle>
          <a:p>
            <a:pPr algn="r" fontAlgn="base">
              <a:spcBef>
                <a:spcPct val="20000"/>
              </a:spcBef>
              <a:spcAft>
                <a:spcPct val="0"/>
              </a:spcAft>
            </a:pPr>
            <a:r>
              <a:rPr lang="zh-CN" altLang="en-US" dirty="0">
                <a:solidFill>
                  <a:schemeClr val="accent2">
                    <a:lumMod val="50000"/>
                  </a:schemeClr>
                </a:solidFill>
                <a:latin typeface="微软雅黑" pitchFamily="34" charset="-122"/>
                <a:ea typeface="微软雅黑" pitchFamily="34" charset="-122"/>
                <a:cs typeface="Arial" charset="0"/>
              </a:rPr>
              <a:t>单击此处添加文本</a:t>
            </a:r>
            <a:endParaRPr lang="en-US" altLang="zh-CN" dirty="0">
              <a:solidFill>
                <a:schemeClr val="accent2">
                  <a:lumMod val="50000"/>
                </a:schemeClr>
              </a:solidFill>
              <a:latin typeface="微软雅黑" pitchFamily="34" charset="-122"/>
              <a:ea typeface="微软雅黑" pitchFamily="34" charset="-122"/>
              <a:cs typeface="Arial" charset="0"/>
            </a:endParaRPr>
          </a:p>
        </p:txBody>
      </p:sp>
      <p:sp>
        <p:nvSpPr>
          <p:cNvPr id="41" name="Line 49" descr="© INSCALE GmbH, 21.06.2010"/>
          <p:cNvSpPr>
            <a:spLocks noChangeShapeType="1"/>
          </p:cNvSpPr>
          <p:nvPr/>
        </p:nvSpPr>
        <p:spPr bwMode="gray">
          <a:xfrm>
            <a:off x="4197374" y="4455889"/>
            <a:ext cx="3135313" cy="0"/>
          </a:xfrm>
          <a:prstGeom prst="line">
            <a:avLst/>
          </a:prstGeom>
          <a:noFill/>
          <a:ln w="19050">
            <a:solidFill>
              <a:schemeClr val="accent1"/>
            </a:solidFill>
            <a:prstDash val="sysDot"/>
            <a:round/>
            <a:headEnd/>
            <a:tailEnd/>
          </a:ln>
          <a:extLst>
            <a:ext uri="{909E8E84-426E-40DD-AFC4-6F175D3DCCD1}">
              <a14:hiddenFill xmlns:a14="http://schemas.microsoft.com/office/drawing/2010/main">
                <a:noFill/>
              </a14:hiddenFill>
            </a:ext>
          </a:extLst>
        </p:spPr>
        <p:txBody>
          <a:bodyPr/>
          <a:lstStyle/>
          <a:p>
            <a:pPr algn="ctr" eaLnBrk="0" fontAlgn="base" hangingPunct="0">
              <a:spcBef>
                <a:spcPct val="0"/>
              </a:spcBef>
              <a:spcAft>
                <a:spcPct val="0"/>
              </a:spcAft>
            </a:pPr>
            <a:endParaRPr lang="zh-CN" altLang="en-US">
              <a:solidFill>
                <a:schemeClr val="accent2">
                  <a:lumMod val="50000"/>
                </a:schemeClr>
              </a:solidFill>
              <a:latin typeface="Calibri"/>
              <a:ea typeface="宋体"/>
            </a:endParaRPr>
          </a:p>
        </p:txBody>
      </p:sp>
      <p:sp>
        <p:nvSpPr>
          <p:cNvPr id="42" name="Text Box 50"/>
          <p:cNvSpPr txBox="1">
            <a:spLocks noChangeArrowheads="1"/>
          </p:cNvSpPr>
          <p:nvPr/>
        </p:nvSpPr>
        <p:spPr bwMode="gray">
          <a:xfrm>
            <a:off x="5370071" y="3276303"/>
            <a:ext cx="2010241" cy="458757"/>
          </a:xfrm>
          <a:prstGeom prst="rect">
            <a:avLst/>
          </a:prstGeom>
          <a:noFill/>
          <a:ln>
            <a:noFill/>
          </a:ln>
          <a:extLst>
            <a:ext uri="{909E8E84-426E-40DD-AFC4-6F175D3DCCD1}">
              <a14:hiddenFill xmlns:a14="http://schemas.microsoft.com/office/drawing/2010/main">
                <a:gradFill rotWithShape="1">
                  <a:gsLst>
                    <a:gs pos="0">
                      <a:schemeClr val="folHlink"/>
                    </a:gs>
                    <a:gs pos="100000">
                      <a:srgbClr val="FFFFFF"/>
                    </a:gs>
                  </a:gsLst>
                  <a:lin ang="5400000" scaled="1"/>
                </a:gra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tIns="90000" rIns="72000" bIns="90000">
            <a:spAutoFit/>
          </a:bodyPr>
          <a:lstStyle>
            <a:lvl1pPr marL="177800" indent="-177800" defTabSz="801688">
              <a:defRPr>
                <a:solidFill>
                  <a:schemeClr val="tx1"/>
                </a:solidFill>
                <a:latin typeface="Arial" charset="0"/>
              </a:defRPr>
            </a:lvl1pPr>
            <a:lvl2pPr marL="742950" indent="-285750" defTabSz="801688">
              <a:defRPr>
                <a:solidFill>
                  <a:schemeClr val="tx1"/>
                </a:solidFill>
                <a:latin typeface="Arial" charset="0"/>
              </a:defRPr>
            </a:lvl2pPr>
            <a:lvl3pPr marL="1143000" indent="-228600" defTabSz="801688">
              <a:defRPr>
                <a:solidFill>
                  <a:schemeClr val="tx1"/>
                </a:solidFill>
                <a:latin typeface="Arial" charset="0"/>
              </a:defRPr>
            </a:lvl3pPr>
            <a:lvl4pPr marL="1600200" indent="-228600" defTabSz="801688">
              <a:defRPr>
                <a:solidFill>
                  <a:schemeClr val="tx1"/>
                </a:solidFill>
                <a:latin typeface="Arial" charset="0"/>
              </a:defRPr>
            </a:lvl4pPr>
            <a:lvl5pPr marL="2057400" indent="-228600" defTabSz="801688">
              <a:defRPr>
                <a:solidFill>
                  <a:schemeClr val="tx1"/>
                </a:solidFill>
                <a:latin typeface="Arial" charset="0"/>
              </a:defRPr>
            </a:lvl5pPr>
            <a:lvl6pPr marL="2514600" indent="-228600" algn="ctr" defTabSz="801688" eaLnBrk="0" fontAlgn="base" hangingPunct="0">
              <a:spcBef>
                <a:spcPct val="0"/>
              </a:spcBef>
              <a:spcAft>
                <a:spcPct val="0"/>
              </a:spcAft>
              <a:defRPr>
                <a:solidFill>
                  <a:schemeClr val="tx1"/>
                </a:solidFill>
                <a:latin typeface="Arial" charset="0"/>
              </a:defRPr>
            </a:lvl6pPr>
            <a:lvl7pPr marL="2971800" indent="-228600" algn="ctr" defTabSz="801688" eaLnBrk="0" fontAlgn="base" hangingPunct="0">
              <a:spcBef>
                <a:spcPct val="0"/>
              </a:spcBef>
              <a:spcAft>
                <a:spcPct val="0"/>
              </a:spcAft>
              <a:defRPr>
                <a:solidFill>
                  <a:schemeClr val="tx1"/>
                </a:solidFill>
                <a:latin typeface="Arial" charset="0"/>
              </a:defRPr>
            </a:lvl7pPr>
            <a:lvl8pPr marL="3429000" indent="-228600" algn="ctr" defTabSz="801688" eaLnBrk="0" fontAlgn="base" hangingPunct="0">
              <a:spcBef>
                <a:spcPct val="0"/>
              </a:spcBef>
              <a:spcAft>
                <a:spcPct val="0"/>
              </a:spcAft>
              <a:defRPr>
                <a:solidFill>
                  <a:schemeClr val="tx1"/>
                </a:solidFill>
                <a:latin typeface="Arial" charset="0"/>
              </a:defRPr>
            </a:lvl8pPr>
            <a:lvl9pPr marL="3886200" indent="-228600" algn="ctr" defTabSz="801688" eaLnBrk="0" fontAlgn="base" hangingPunct="0">
              <a:spcBef>
                <a:spcPct val="0"/>
              </a:spcBef>
              <a:spcAft>
                <a:spcPct val="0"/>
              </a:spcAft>
              <a:defRPr>
                <a:solidFill>
                  <a:schemeClr val="tx1"/>
                </a:solidFill>
                <a:latin typeface="Arial" charset="0"/>
              </a:defRPr>
            </a:lvl9pPr>
          </a:lstStyle>
          <a:p>
            <a:pPr algn="r" fontAlgn="base">
              <a:spcBef>
                <a:spcPct val="20000"/>
              </a:spcBef>
              <a:spcAft>
                <a:spcPct val="0"/>
              </a:spcAft>
            </a:pPr>
            <a:r>
              <a:rPr lang="zh-CN" altLang="en-US" dirty="0">
                <a:solidFill>
                  <a:schemeClr val="accent2">
                    <a:lumMod val="50000"/>
                  </a:schemeClr>
                </a:solidFill>
                <a:latin typeface="微软雅黑" pitchFamily="34" charset="-122"/>
                <a:ea typeface="微软雅黑" pitchFamily="34" charset="-122"/>
                <a:cs typeface="Arial" charset="0"/>
              </a:rPr>
              <a:t>单击此处添加文本</a:t>
            </a:r>
            <a:endParaRPr lang="en-US" altLang="zh-CN" dirty="0">
              <a:solidFill>
                <a:schemeClr val="accent2">
                  <a:lumMod val="50000"/>
                </a:schemeClr>
              </a:solidFill>
              <a:latin typeface="微软雅黑" pitchFamily="34" charset="-122"/>
              <a:ea typeface="微软雅黑" pitchFamily="34" charset="-122"/>
              <a:cs typeface="Arial" charset="0"/>
            </a:endParaRPr>
          </a:p>
        </p:txBody>
      </p:sp>
      <p:sp>
        <p:nvSpPr>
          <p:cNvPr id="43" name="Line 51" descr="© INSCALE GmbH, 21.06.2010"/>
          <p:cNvSpPr>
            <a:spLocks noChangeShapeType="1"/>
          </p:cNvSpPr>
          <p:nvPr/>
        </p:nvSpPr>
        <p:spPr bwMode="gray">
          <a:xfrm>
            <a:off x="4875237" y="3723878"/>
            <a:ext cx="2457450" cy="0"/>
          </a:xfrm>
          <a:prstGeom prst="line">
            <a:avLst/>
          </a:prstGeom>
          <a:noFill/>
          <a:ln w="19050">
            <a:solidFill>
              <a:schemeClr val="accent1"/>
            </a:solidFill>
            <a:prstDash val="sysDot"/>
            <a:round/>
            <a:headEnd/>
            <a:tailEnd/>
          </a:ln>
          <a:extLst>
            <a:ext uri="{909E8E84-426E-40DD-AFC4-6F175D3DCCD1}">
              <a14:hiddenFill xmlns:a14="http://schemas.microsoft.com/office/drawing/2010/main">
                <a:noFill/>
              </a14:hiddenFill>
            </a:ext>
          </a:extLst>
        </p:spPr>
        <p:txBody>
          <a:bodyPr/>
          <a:lstStyle/>
          <a:p>
            <a:pPr algn="ctr" eaLnBrk="0" fontAlgn="base" hangingPunct="0">
              <a:spcBef>
                <a:spcPct val="0"/>
              </a:spcBef>
              <a:spcAft>
                <a:spcPct val="0"/>
              </a:spcAft>
            </a:pPr>
            <a:endParaRPr lang="zh-CN" altLang="en-US">
              <a:solidFill>
                <a:schemeClr val="accent2">
                  <a:lumMod val="50000"/>
                </a:schemeClr>
              </a:solidFill>
              <a:latin typeface="微软雅黑" pitchFamily="34" charset="-122"/>
              <a:ea typeface="微软雅黑" pitchFamily="34" charset="-122"/>
            </a:endParaRPr>
          </a:p>
        </p:txBody>
      </p:sp>
      <p:sp>
        <p:nvSpPr>
          <p:cNvPr id="44" name="标题 3"/>
          <p:cNvSpPr txBox="1">
            <a:spLocks/>
          </p:cNvSpPr>
          <p:nvPr/>
        </p:nvSpPr>
        <p:spPr>
          <a:xfrm>
            <a:off x="313184" y="206974"/>
            <a:ext cx="3322712" cy="564576"/>
          </a:xfrm>
          <a:prstGeom prst="rect">
            <a:avLst/>
          </a:prstGeom>
        </p:spPr>
        <p:txBody>
          <a:bodyPr>
            <a:normAutofit fontScale="97500"/>
          </a:bodyPr>
          <a:lstStyle>
            <a:lvl1pPr algn="l" defTabSz="914400" rtl="0" eaLnBrk="1" latinLnBrk="0" hangingPunct="1">
              <a:spcBef>
                <a:spcPct val="0"/>
              </a:spcBef>
              <a:buNone/>
              <a:defRPr sz="2800" kern="1200">
                <a:solidFill>
                  <a:schemeClr val="tx1"/>
                </a:solidFill>
                <a:latin typeface="微软雅黑" pitchFamily="34" charset="-122"/>
                <a:ea typeface="微软雅黑" pitchFamily="34" charset="-122"/>
                <a:cs typeface="+mj-cs"/>
              </a:defRPr>
            </a:lvl1pPr>
          </a:lstStyle>
          <a:p>
            <a:r>
              <a:rPr lang="zh-CN" altLang="en-US" dirty="0">
                <a:solidFill>
                  <a:schemeClr val="tx2">
                    <a:lumMod val="50000"/>
                  </a:schemeClr>
                </a:solidFill>
              </a:rPr>
              <a:t>单击此处添加标题</a:t>
            </a:r>
          </a:p>
        </p:txBody>
      </p:sp>
    </p:spTree>
    <p:extLst>
      <p:ext uri="{BB962C8B-B14F-4D97-AF65-F5344CB8AC3E}">
        <p14:creationId xmlns:p14="http://schemas.microsoft.com/office/powerpoint/2010/main" val="2840822461"/>
      </p:ext>
    </p:extLst>
  </p:cSld>
  <p:clrMapOvr>
    <a:masterClrMapping/>
  </p:clrMapOvr>
  <p:transition spd="med" advClick="0" advTm="100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4"/>
                                        </p:tgtEl>
                                        <p:attrNameLst>
                                          <p:attrName>style.visibility</p:attrName>
                                        </p:attrNameLst>
                                      </p:cBhvr>
                                      <p:to>
                                        <p:strVal val="visible"/>
                                      </p:to>
                                    </p:set>
                                    <p:animEffect transition="in" filter="wipe(left)">
                                      <p:cBhvr>
                                        <p:cTn id="7" dur="750"/>
                                        <p:tgtEl>
                                          <p:spTgt spid="44"/>
                                        </p:tgtEl>
                                      </p:cBhvr>
                                    </p:animEffect>
                                  </p:childTnLst>
                                </p:cTn>
                              </p:par>
                            </p:childTnLst>
                          </p:cTn>
                        </p:par>
                        <p:par>
                          <p:cTn id="8" fill="hold">
                            <p:stCondLst>
                              <p:cond delay="750"/>
                            </p:stCondLst>
                            <p:childTnLst>
                              <p:par>
                                <p:cTn id="9" presetID="2" presetClass="entr" presetSubtype="1" fill="hold" nodeType="afterEffect">
                                  <p:stCondLst>
                                    <p:cond delay="0"/>
                                  </p:stCondLst>
                                  <p:childTnLst>
                                    <p:set>
                                      <p:cBhvr>
                                        <p:cTn id="10" dur="1" fill="hold">
                                          <p:stCondLst>
                                            <p:cond delay="0"/>
                                          </p:stCondLst>
                                        </p:cTn>
                                        <p:tgtEl>
                                          <p:spTgt spid="50"/>
                                        </p:tgtEl>
                                        <p:attrNameLst>
                                          <p:attrName>style.visibility</p:attrName>
                                        </p:attrNameLst>
                                      </p:cBhvr>
                                      <p:to>
                                        <p:strVal val="visible"/>
                                      </p:to>
                                    </p:set>
                                    <p:anim calcmode="lin" valueType="num">
                                      <p:cBhvr additive="base">
                                        <p:cTn id="11" dur="500" fill="hold"/>
                                        <p:tgtEl>
                                          <p:spTgt spid="50"/>
                                        </p:tgtEl>
                                        <p:attrNameLst>
                                          <p:attrName>ppt_x</p:attrName>
                                        </p:attrNameLst>
                                      </p:cBhvr>
                                      <p:tavLst>
                                        <p:tav tm="0">
                                          <p:val>
                                            <p:strVal val="#ppt_x"/>
                                          </p:val>
                                        </p:tav>
                                        <p:tav tm="100000">
                                          <p:val>
                                            <p:strVal val="#ppt_x"/>
                                          </p:val>
                                        </p:tav>
                                      </p:tavLst>
                                    </p:anim>
                                    <p:anim calcmode="lin" valueType="num">
                                      <p:cBhvr additive="base">
                                        <p:cTn id="12" dur="500" fill="hold"/>
                                        <p:tgtEl>
                                          <p:spTgt spid="50"/>
                                        </p:tgtEl>
                                        <p:attrNameLst>
                                          <p:attrName>ppt_y</p:attrName>
                                        </p:attrNameLst>
                                      </p:cBhvr>
                                      <p:tavLst>
                                        <p:tav tm="0">
                                          <p:val>
                                            <p:strVal val="0-#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1" fill="hold" nodeType="clickEffect">
                                  <p:stCondLst>
                                    <p:cond delay="0"/>
                                  </p:stCondLst>
                                  <p:childTnLst>
                                    <p:set>
                                      <p:cBhvr>
                                        <p:cTn id="16" dur="1" fill="hold">
                                          <p:stCondLst>
                                            <p:cond delay="0"/>
                                          </p:stCondLst>
                                        </p:cTn>
                                        <p:tgtEl>
                                          <p:spTgt spid="48"/>
                                        </p:tgtEl>
                                        <p:attrNameLst>
                                          <p:attrName>style.visibility</p:attrName>
                                        </p:attrNameLst>
                                      </p:cBhvr>
                                      <p:to>
                                        <p:strVal val="visible"/>
                                      </p:to>
                                    </p:set>
                                    <p:anim calcmode="lin" valueType="num">
                                      <p:cBhvr additive="base">
                                        <p:cTn id="17" dur="500" fill="hold"/>
                                        <p:tgtEl>
                                          <p:spTgt spid="48"/>
                                        </p:tgtEl>
                                        <p:attrNameLst>
                                          <p:attrName>ppt_x</p:attrName>
                                        </p:attrNameLst>
                                      </p:cBhvr>
                                      <p:tavLst>
                                        <p:tav tm="0">
                                          <p:val>
                                            <p:strVal val="#ppt_x"/>
                                          </p:val>
                                        </p:tav>
                                        <p:tav tm="100000">
                                          <p:val>
                                            <p:strVal val="#ppt_x"/>
                                          </p:val>
                                        </p:tav>
                                      </p:tavLst>
                                    </p:anim>
                                    <p:anim calcmode="lin" valueType="num">
                                      <p:cBhvr additive="base">
                                        <p:cTn id="18" dur="500" fill="hold"/>
                                        <p:tgtEl>
                                          <p:spTgt spid="48"/>
                                        </p:tgtEl>
                                        <p:attrNameLst>
                                          <p:attrName>ppt_y</p:attrName>
                                        </p:attrNameLst>
                                      </p:cBhvr>
                                      <p:tavLst>
                                        <p:tav tm="0">
                                          <p:val>
                                            <p:strVal val="0-#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1" fill="hold" nodeType="clickEffect">
                                  <p:stCondLst>
                                    <p:cond delay="0"/>
                                  </p:stCondLst>
                                  <p:childTnLst>
                                    <p:set>
                                      <p:cBhvr>
                                        <p:cTn id="22" dur="1" fill="hold">
                                          <p:stCondLst>
                                            <p:cond delay="0"/>
                                          </p:stCondLst>
                                        </p:cTn>
                                        <p:tgtEl>
                                          <p:spTgt spid="47"/>
                                        </p:tgtEl>
                                        <p:attrNameLst>
                                          <p:attrName>style.visibility</p:attrName>
                                        </p:attrNameLst>
                                      </p:cBhvr>
                                      <p:to>
                                        <p:strVal val="visible"/>
                                      </p:to>
                                    </p:set>
                                    <p:anim calcmode="lin" valueType="num">
                                      <p:cBhvr additive="base">
                                        <p:cTn id="23" dur="500" fill="hold"/>
                                        <p:tgtEl>
                                          <p:spTgt spid="47"/>
                                        </p:tgtEl>
                                        <p:attrNameLst>
                                          <p:attrName>ppt_x</p:attrName>
                                        </p:attrNameLst>
                                      </p:cBhvr>
                                      <p:tavLst>
                                        <p:tav tm="0">
                                          <p:val>
                                            <p:strVal val="#ppt_x"/>
                                          </p:val>
                                        </p:tav>
                                        <p:tav tm="100000">
                                          <p:val>
                                            <p:strVal val="#ppt_x"/>
                                          </p:val>
                                        </p:tav>
                                      </p:tavLst>
                                    </p:anim>
                                    <p:anim calcmode="lin" valueType="num">
                                      <p:cBhvr additive="base">
                                        <p:cTn id="24" dur="500" fill="hold"/>
                                        <p:tgtEl>
                                          <p:spTgt spid="47"/>
                                        </p:tgtEl>
                                        <p:attrNameLst>
                                          <p:attrName>ppt_y</p:attrName>
                                        </p:attrNameLst>
                                      </p:cBhvr>
                                      <p:tavLst>
                                        <p:tav tm="0">
                                          <p:val>
                                            <p:strVal val="0-#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1" fill="hold" nodeType="clickEffect">
                                  <p:stCondLst>
                                    <p:cond delay="0"/>
                                  </p:stCondLst>
                                  <p:childTnLst>
                                    <p:set>
                                      <p:cBhvr>
                                        <p:cTn id="28" dur="1" fill="hold">
                                          <p:stCondLst>
                                            <p:cond delay="0"/>
                                          </p:stCondLst>
                                        </p:cTn>
                                        <p:tgtEl>
                                          <p:spTgt spid="46"/>
                                        </p:tgtEl>
                                        <p:attrNameLst>
                                          <p:attrName>style.visibility</p:attrName>
                                        </p:attrNameLst>
                                      </p:cBhvr>
                                      <p:to>
                                        <p:strVal val="visible"/>
                                      </p:to>
                                    </p:set>
                                    <p:anim calcmode="lin" valueType="num">
                                      <p:cBhvr additive="base">
                                        <p:cTn id="29" dur="500" fill="hold"/>
                                        <p:tgtEl>
                                          <p:spTgt spid="46"/>
                                        </p:tgtEl>
                                        <p:attrNameLst>
                                          <p:attrName>ppt_x</p:attrName>
                                        </p:attrNameLst>
                                      </p:cBhvr>
                                      <p:tavLst>
                                        <p:tav tm="0">
                                          <p:val>
                                            <p:strVal val="#ppt_x"/>
                                          </p:val>
                                        </p:tav>
                                        <p:tav tm="100000">
                                          <p:val>
                                            <p:strVal val="#ppt_x"/>
                                          </p:val>
                                        </p:tav>
                                      </p:tavLst>
                                    </p:anim>
                                    <p:anim calcmode="lin" valueType="num">
                                      <p:cBhvr additive="base">
                                        <p:cTn id="30" dur="500" fill="hold"/>
                                        <p:tgtEl>
                                          <p:spTgt spid="46"/>
                                        </p:tgtEl>
                                        <p:attrNameLst>
                                          <p:attrName>ppt_y</p:attrName>
                                        </p:attrNameLst>
                                      </p:cBhvr>
                                      <p:tavLst>
                                        <p:tav tm="0">
                                          <p:val>
                                            <p:strVal val="0-#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1" fill="hold" nodeType="clickEffect">
                                  <p:stCondLst>
                                    <p:cond delay="0"/>
                                  </p:stCondLst>
                                  <p:childTnLst>
                                    <p:set>
                                      <p:cBhvr>
                                        <p:cTn id="34" dur="1" fill="hold">
                                          <p:stCondLst>
                                            <p:cond delay="0"/>
                                          </p:stCondLst>
                                        </p:cTn>
                                        <p:tgtEl>
                                          <p:spTgt spid="45"/>
                                        </p:tgtEl>
                                        <p:attrNameLst>
                                          <p:attrName>style.visibility</p:attrName>
                                        </p:attrNameLst>
                                      </p:cBhvr>
                                      <p:to>
                                        <p:strVal val="visible"/>
                                      </p:to>
                                    </p:set>
                                    <p:anim calcmode="lin" valueType="num">
                                      <p:cBhvr additive="base">
                                        <p:cTn id="35" dur="500" fill="hold"/>
                                        <p:tgtEl>
                                          <p:spTgt spid="45"/>
                                        </p:tgtEl>
                                        <p:attrNameLst>
                                          <p:attrName>ppt_x</p:attrName>
                                        </p:attrNameLst>
                                      </p:cBhvr>
                                      <p:tavLst>
                                        <p:tav tm="0">
                                          <p:val>
                                            <p:strVal val="#ppt_x"/>
                                          </p:val>
                                        </p:tav>
                                        <p:tav tm="100000">
                                          <p:val>
                                            <p:strVal val="#ppt_x"/>
                                          </p:val>
                                        </p:tav>
                                      </p:tavLst>
                                    </p:anim>
                                    <p:anim calcmode="lin" valueType="num">
                                      <p:cBhvr additive="base">
                                        <p:cTn id="36" dur="500" fill="hold"/>
                                        <p:tgtEl>
                                          <p:spTgt spid="45"/>
                                        </p:tgtEl>
                                        <p:attrNameLst>
                                          <p:attrName>ppt_y</p:attrName>
                                        </p:attrNameLst>
                                      </p:cBhvr>
                                      <p:tavLst>
                                        <p:tav tm="0">
                                          <p:val>
                                            <p:strVal val="0-#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2" presetClass="entr" presetSubtype="8" fill="hold" grpId="0" nodeType="clickEffect">
                                  <p:stCondLst>
                                    <p:cond delay="0"/>
                                  </p:stCondLst>
                                  <p:childTnLst>
                                    <p:set>
                                      <p:cBhvr>
                                        <p:cTn id="40" dur="1" fill="hold">
                                          <p:stCondLst>
                                            <p:cond delay="0"/>
                                          </p:stCondLst>
                                        </p:cTn>
                                        <p:tgtEl>
                                          <p:spTgt spid="37"/>
                                        </p:tgtEl>
                                        <p:attrNameLst>
                                          <p:attrName>style.visibility</p:attrName>
                                        </p:attrNameLst>
                                      </p:cBhvr>
                                      <p:to>
                                        <p:strVal val="visible"/>
                                      </p:to>
                                    </p:set>
                                    <p:animEffect transition="in" filter="wipe(left)">
                                      <p:cBhvr>
                                        <p:cTn id="41" dur="500"/>
                                        <p:tgtEl>
                                          <p:spTgt spid="37"/>
                                        </p:tgtEl>
                                      </p:cBhvr>
                                    </p:animEffect>
                                  </p:childTnLst>
                                </p:cTn>
                              </p:par>
                            </p:childTnLst>
                          </p:cTn>
                        </p:par>
                      </p:childTnLst>
                    </p:cTn>
                  </p:par>
                  <p:par>
                    <p:cTn id="42" fill="hold">
                      <p:stCondLst>
                        <p:cond delay="indefinite"/>
                      </p:stCondLst>
                      <p:childTnLst>
                        <p:par>
                          <p:cTn id="43" fill="hold">
                            <p:stCondLst>
                              <p:cond delay="0"/>
                            </p:stCondLst>
                            <p:childTnLst>
                              <p:par>
                                <p:cTn id="44" presetID="10" presetClass="entr" presetSubtype="0" fill="hold" grpId="0" nodeType="clickEffect">
                                  <p:stCondLst>
                                    <p:cond delay="0"/>
                                  </p:stCondLst>
                                  <p:childTnLst>
                                    <p:set>
                                      <p:cBhvr>
                                        <p:cTn id="45" dur="1" fill="hold">
                                          <p:stCondLst>
                                            <p:cond delay="0"/>
                                          </p:stCondLst>
                                        </p:cTn>
                                        <p:tgtEl>
                                          <p:spTgt spid="34"/>
                                        </p:tgtEl>
                                        <p:attrNameLst>
                                          <p:attrName>style.visibility</p:attrName>
                                        </p:attrNameLst>
                                      </p:cBhvr>
                                      <p:to>
                                        <p:strVal val="visible"/>
                                      </p:to>
                                    </p:set>
                                    <p:animEffect transition="in" filter="fade">
                                      <p:cBhvr>
                                        <p:cTn id="46" dur="500"/>
                                        <p:tgtEl>
                                          <p:spTgt spid="34"/>
                                        </p:tgtEl>
                                      </p:cBhvr>
                                    </p:animEffect>
                                  </p:childTnLst>
                                </p:cTn>
                              </p:par>
                            </p:childTnLst>
                          </p:cTn>
                        </p:par>
                      </p:childTnLst>
                    </p:cTn>
                  </p:par>
                  <p:par>
                    <p:cTn id="47" fill="hold">
                      <p:stCondLst>
                        <p:cond delay="indefinite"/>
                      </p:stCondLst>
                      <p:childTnLst>
                        <p:par>
                          <p:cTn id="48" fill="hold">
                            <p:stCondLst>
                              <p:cond delay="0"/>
                            </p:stCondLst>
                            <p:childTnLst>
                              <p:par>
                                <p:cTn id="49" presetID="22" presetClass="entr" presetSubtype="8" fill="hold" grpId="0" nodeType="clickEffect">
                                  <p:stCondLst>
                                    <p:cond delay="0"/>
                                  </p:stCondLst>
                                  <p:childTnLst>
                                    <p:set>
                                      <p:cBhvr>
                                        <p:cTn id="50" dur="1" fill="hold">
                                          <p:stCondLst>
                                            <p:cond delay="0"/>
                                          </p:stCondLst>
                                        </p:cTn>
                                        <p:tgtEl>
                                          <p:spTgt spid="38"/>
                                        </p:tgtEl>
                                        <p:attrNameLst>
                                          <p:attrName>style.visibility</p:attrName>
                                        </p:attrNameLst>
                                      </p:cBhvr>
                                      <p:to>
                                        <p:strVal val="visible"/>
                                      </p:to>
                                    </p:set>
                                    <p:animEffect transition="in" filter="wipe(left)">
                                      <p:cBhvr>
                                        <p:cTn id="51" dur="500"/>
                                        <p:tgtEl>
                                          <p:spTgt spid="38"/>
                                        </p:tgtEl>
                                      </p:cBhvr>
                                    </p:animEffect>
                                  </p:childTnLst>
                                </p:cTn>
                              </p:par>
                            </p:childTnLst>
                          </p:cTn>
                        </p:par>
                      </p:childTnLst>
                    </p:cTn>
                  </p:par>
                  <p:par>
                    <p:cTn id="52" fill="hold">
                      <p:stCondLst>
                        <p:cond delay="indefinite"/>
                      </p:stCondLst>
                      <p:childTnLst>
                        <p:par>
                          <p:cTn id="53" fill="hold">
                            <p:stCondLst>
                              <p:cond delay="0"/>
                            </p:stCondLst>
                            <p:childTnLst>
                              <p:par>
                                <p:cTn id="54" presetID="10" presetClass="entr" presetSubtype="0" fill="hold" grpId="0" nodeType="clickEffect">
                                  <p:stCondLst>
                                    <p:cond delay="0"/>
                                  </p:stCondLst>
                                  <p:childTnLst>
                                    <p:set>
                                      <p:cBhvr>
                                        <p:cTn id="55" dur="1" fill="hold">
                                          <p:stCondLst>
                                            <p:cond delay="0"/>
                                          </p:stCondLst>
                                        </p:cTn>
                                        <p:tgtEl>
                                          <p:spTgt spid="35"/>
                                        </p:tgtEl>
                                        <p:attrNameLst>
                                          <p:attrName>style.visibility</p:attrName>
                                        </p:attrNameLst>
                                      </p:cBhvr>
                                      <p:to>
                                        <p:strVal val="visible"/>
                                      </p:to>
                                    </p:set>
                                    <p:animEffect transition="in" filter="fade">
                                      <p:cBhvr>
                                        <p:cTn id="56" dur="500"/>
                                        <p:tgtEl>
                                          <p:spTgt spid="35"/>
                                        </p:tgtEl>
                                      </p:cBhvr>
                                    </p:animEffect>
                                  </p:childTnLst>
                                </p:cTn>
                              </p:par>
                            </p:childTnLst>
                          </p:cTn>
                        </p:par>
                      </p:childTnLst>
                    </p:cTn>
                  </p:par>
                  <p:par>
                    <p:cTn id="57" fill="hold">
                      <p:stCondLst>
                        <p:cond delay="indefinite"/>
                      </p:stCondLst>
                      <p:childTnLst>
                        <p:par>
                          <p:cTn id="58" fill="hold">
                            <p:stCondLst>
                              <p:cond delay="0"/>
                            </p:stCondLst>
                            <p:childTnLst>
                              <p:par>
                                <p:cTn id="59" presetID="22" presetClass="entr" presetSubtype="8" fill="hold" grpId="0" nodeType="clickEffect">
                                  <p:stCondLst>
                                    <p:cond delay="0"/>
                                  </p:stCondLst>
                                  <p:childTnLst>
                                    <p:set>
                                      <p:cBhvr>
                                        <p:cTn id="60" dur="1" fill="hold">
                                          <p:stCondLst>
                                            <p:cond delay="0"/>
                                          </p:stCondLst>
                                        </p:cTn>
                                        <p:tgtEl>
                                          <p:spTgt spid="39"/>
                                        </p:tgtEl>
                                        <p:attrNameLst>
                                          <p:attrName>style.visibility</p:attrName>
                                        </p:attrNameLst>
                                      </p:cBhvr>
                                      <p:to>
                                        <p:strVal val="visible"/>
                                      </p:to>
                                    </p:set>
                                    <p:animEffect transition="in" filter="wipe(left)">
                                      <p:cBhvr>
                                        <p:cTn id="61" dur="500"/>
                                        <p:tgtEl>
                                          <p:spTgt spid="39"/>
                                        </p:tgtEl>
                                      </p:cBhvr>
                                    </p:animEffect>
                                  </p:childTnLst>
                                </p:cTn>
                              </p:par>
                            </p:childTnLst>
                          </p:cTn>
                        </p:par>
                      </p:childTnLst>
                    </p:cTn>
                  </p:par>
                  <p:par>
                    <p:cTn id="62" fill="hold">
                      <p:stCondLst>
                        <p:cond delay="indefinite"/>
                      </p:stCondLst>
                      <p:childTnLst>
                        <p:par>
                          <p:cTn id="63" fill="hold">
                            <p:stCondLst>
                              <p:cond delay="0"/>
                            </p:stCondLst>
                            <p:childTnLst>
                              <p:par>
                                <p:cTn id="64" presetID="10" presetClass="entr" presetSubtype="0" fill="hold" grpId="0" nodeType="clickEffect">
                                  <p:stCondLst>
                                    <p:cond delay="0"/>
                                  </p:stCondLst>
                                  <p:childTnLst>
                                    <p:set>
                                      <p:cBhvr>
                                        <p:cTn id="65" dur="1" fill="hold">
                                          <p:stCondLst>
                                            <p:cond delay="0"/>
                                          </p:stCondLst>
                                        </p:cTn>
                                        <p:tgtEl>
                                          <p:spTgt spid="36"/>
                                        </p:tgtEl>
                                        <p:attrNameLst>
                                          <p:attrName>style.visibility</p:attrName>
                                        </p:attrNameLst>
                                      </p:cBhvr>
                                      <p:to>
                                        <p:strVal val="visible"/>
                                      </p:to>
                                    </p:set>
                                    <p:animEffect transition="in" filter="fade">
                                      <p:cBhvr>
                                        <p:cTn id="66" dur="500"/>
                                        <p:tgtEl>
                                          <p:spTgt spid="36"/>
                                        </p:tgtEl>
                                      </p:cBhvr>
                                    </p:animEffect>
                                  </p:childTnLst>
                                </p:cTn>
                              </p:par>
                            </p:childTnLst>
                          </p:cTn>
                        </p:par>
                      </p:childTnLst>
                    </p:cTn>
                  </p:par>
                  <p:par>
                    <p:cTn id="67" fill="hold">
                      <p:stCondLst>
                        <p:cond delay="indefinite"/>
                      </p:stCondLst>
                      <p:childTnLst>
                        <p:par>
                          <p:cTn id="68" fill="hold">
                            <p:stCondLst>
                              <p:cond delay="0"/>
                            </p:stCondLst>
                            <p:childTnLst>
                              <p:par>
                                <p:cTn id="69" presetID="22" presetClass="entr" presetSubtype="8" fill="hold" grpId="0" nodeType="clickEffect">
                                  <p:stCondLst>
                                    <p:cond delay="0"/>
                                  </p:stCondLst>
                                  <p:childTnLst>
                                    <p:set>
                                      <p:cBhvr>
                                        <p:cTn id="70" dur="1" fill="hold">
                                          <p:stCondLst>
                                            <p:cond delay="0"/>
                                          </p:stCondLst>
                                        </p:cTn>
                                        <p:tgtEl>
                                          <p:spTgt spid="43"/>
                                        </p:tgtEl>
                                        <p:attrNameLst>
                                          <p:attrName>style.visibility</p:attrName>
                                        </p:attrNameLst>
                                      </p:cBhvr>
                                      <p:to>
                                        <p:strVal val="visible"/>
                                      </p:to>
                                    </p:set>
                                    <p:animEffect transition="in" filter="wipe(left)">
                                      <p:cBhvr>
                                        <p:cTn id="71" dur="500"/>
                                        <p:tgtEl>
                                          <p:spTgt spid="43"/>
                                        </p:tgtEl>
                                      </p:cBhvr>
                                    </p:animEffect>
                                  </p:childTnLst>
                                </p:cTn>
                              </p:par>
                            </p:childTnLst>
                          </p:cTn>
                        </p:par>
                      </p:childTnLst>
                    </p:cTn>
                  </p:par>
                  <p:par>
                    <p:cTn id="72" fill="hold">
                      <p:stCondLst>
                        <p:cond delay="indefinite"/>
                      </p:stCondLst>
                      <p:childTnLst>
                        <p:par>
                          <p:cTn id="73" fill="hold">
                            <p:stCondLst>
                              <p:cond delay="0"/>
                            </p:stCondLst>
                            <p:childTnLst>
                              <p:par>
                                <p:cTn id="74" presetID="10" presetClass="entr" presetSubtype="0" fill="hold" grpId="0" nodeType="clickEffect">
                                  <p:stCondLst>
                                    <p:cond delay="0"/>
                                  </p:stCondLst>
                                  <p:childTnLst>
                                    <p:set>
                                      <p:cBhvr>
                                        <p:cTn id="75" dur="1" fill="hold">
                                          <p:stCondLst>
                                            <p:cond delay="0"/>
                                          </p:stCondLst>
                                        </p:cTn>
                                        <p:tgtEl>
                                          <p:spTgt spid="42"/>
                                        </p:tgtEl>
                                        <p:attrNameLst>
                                          <p:attrName>style.visibility</p:attrName>
                                        </p:attrNameLst>
                                      </p:cBhvr>
                                      <p:to>
                                        <p:strVal val="visible"/>
                                      </p:to>
                                    </p:set>
                                    <p:animEffect transition="in" filter="fade">
                                      <p:cBhvr>
                                        <p:cTn id="76" dur="500"/>
                                        <p:tgtEl>
                                          <p:spTgt spid="42"/>
                                        </p:tgtEl>
                                      </p:cBhvr>
                                    </p:animEffect>
                                  </p:childTnLst>
                                </p:cTn>
                              </p:par>
                            </p:childTnLst>
                          </p:cTn>
                        </p:par>
                      </p:childTnLst>
                    </p:cTn>
                  </p:par>
                  <p:par>
                    <p:cTn id="77" fill="hold">
                      <p:stCondLst>
                        <p:cond delay="indefinite"/>
                      </p:stCondLst>
                      <p:childTnLst>
                        <p:par>
                          <p:cTn id="78" fill="hold">
                            <p:stCondLst>
                              <p:cond delay="0"/>
                            </p:stCondLst>
                            <p:childTnLst>
                              <p:par>
                                <p:cTn id="79" presetID="22" presetClass="entr" presetSubtype="8" fill="hold" grpId="0" nodeType="clickEffect">
                                  <p:stCondLst>
                                    <p:cond delay="0"/>
                                  </p:stCondLst>
                                  <p:childTnLst>
                                    <p:set>
                                      <p:cBhvr>
                                        <p:cTn id="80" dur="1" fill="hold">
                                          <p:stCondLst>
                                            <p:cond delay="0"/>
                                          </p:stCondLst>
                                        </p:cTn>
                                        <p:tgtEl>
                                          <p:spTgt spid="41"/>
                                        </p:tgtEl>
                                        <p:attrNameLst>
                                          <p:attrName>style.visibility</p:attrName>
                                        </p:attrNameLst>
                                      </p:cBhvr>
                                      <p:to>
                                        <p:strVal val="visible"/>
                                      </p:to>
                                    </p:set>
                                    <p:animEffect transition="in" filter="wipe(left)">
                                      <p:cBhvr>
                                        <p:cTn id="81" dur="500"/>
                                        <p:tgtEl>
                                          <p:spTgt spid="41"/>
                                        </p:tgtEl>
                                      </p:cBhvr>
                                    </p:animEffect>
                                  </p:childTnLst>
                                </p:cTn>
                              </p:par>
                            </p:childTnLst>
                          </p:cTn>
                        </p:par>
                      </p:childTnLst>
                    </p:cTn>
                  </p:par>
                  <p:par>
                    <p:cTn id="82" fill="hold">
                      <p:stCondLst>
                        <p:cond delay="indefinite"/>
                      </p:stCondLst>
                      <p:childTnLst>
                        <p:par>
                          <p:cTn id="83" fill="hold">
                            <p:stCondLst>
                              <p:cond delay="0"/>
                            </p:stCondLst>
                            <p:childTnLst>
                              <p:par>
                                <p:cTn id="84" presetID="10" presetClass="entr" presetSubtype="0" fill="hold" grpId="0" nodeType="clickEffect">
                                  <p:stCondLst>
                                    <p:cond delay="0"/>
                                  </p:stCondLst>
                                  <p:childTnLst>
                                    <p:set>
                                      <p:cBhvr>
                                        <p:cTn id="85" dur="1" fill="hold">
                                          <p:stCondLst>
                                            <p:cond delay="0"/>
                                          </p:stCondLst>
                                        </p:cTn>
                                        <p:tgtEl>
                                          <p:spTgt spid="40"/>
                                        </p:tgtEl>
                                        <p:attrNameLst>
                                          <p:attrName>style.visibility</p:attrName>
                                        </p:attrNameLst>
                                      </p:cBhvr>
                                      <p:to>
                                        <p:strVal val="visible"/>
                                      </p:to>
                                    </p:set>
                                    <p:animEffect transition="in" filter="fade">
                                      <p:cBhvr>
                                        <p:cTn id="86"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35" grpId="0"/>
      <p:bldP spid="36" grpId="0"/>
      <p:bldP spid="37" grpId="0" animBg="1"/>
      <p:bldP spid="38" grpId="0" animBg="1"/>
      <p:bldP spid="39" grpId="0" animBg="1"/>
      <p:bldP spid="40" grpId="0"/>
      <p:bldP spid="41" grpId="0" animBg="1"/>
      <p:bldP spid="42" grpId="0"/>
      <p:bldP spid="43" grpId="0" animBg="1"/>
      <p:bldP spid="4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4212555" y="801712"/>
            <a:ext cx="2879725" cy="2176462"/>
            <a:chOff x="4212555" y="801712"/>
            <a:chExt cx="2879725" cy="2176462"/>
          </a:xfrm>
        </p:grpSpPr>
        <p:grpSp>
          <p:nvGrpSpPr>
            <p:cNvPr id="3" name="Group 98"/>
            <p:cNvGrpSpPr>
              <a:grpSpLocks/>
            </p:cNvGrpSpPr>
            <p:nvPr/>
          </p:nvGrpSpPr>
          <p:grpSpPr bwMode="auto">
            <a:xfrm>
              <a:off x="4357762" y="801712"/>
              <a:ext cx="2590800" cy="2176462"/>
              <a:chOff x="2767" y="981"/>
              <a:chExt cx="1632" cy="1371"/>
            </a:xfrm>
          </p:grpSpPr>
          <p:sp>
            <p:nvSpPr>
              <p:cNvPr id="20" name="Freeform 99"/>
              <p:cNvSpPr>
                <a:spLocks noEditPoints="1"/>
              </p:cNvSpPr>
              <p:nvPr/>
            </p:nvSpPr>
            <p:spPr bwMode="auto">
              <a:xfrm>
                <a:off x="2767" y="1185"/>
                <a:ext cx="1632" cy="1167"/>
              </a:xfrm>
              <a:custGeom>
                <a:avLst/>
                <a:gdLst>
                  <a:gd name="T0" fmla="*/ 1706 w 1816"/>
                  <a:gd name="T1" fmla="*/ 792 h 1816"/>
                  <a:gd name="T2" fmla="*/ 1718 w 1816"/>
                  <a:gd name="T3" fmla="*/ 494 h 1816"/>
                  <a:gd name="T4" fmla="*/ 1552 w 1816"/>
                  <a:gd name="T5" fmla="*/ 424 h 1816"/>
                  <a:gd name="T6" fmla="*/ 1426 w 1816"/>
                  <a:gd name="T7" fmla="*/ 290 h 1816"/>
                  <a:gd name="T8" fmla="*/ 1320 w 1816"/>
                  <a:gd name="T9" fmla="*/ 96 h 1816"/>
                  <a:gd name="T10" fmla="*/ 1066 w 1816"/>
                  <a:gd name="T11" fmla="*/ 116 h 1816"/>
                  <a:gd name="T12" fmla="*/ 836 w 1816"/>
                  <a:gd name="T13" fmla="*/ 104 h 1816"/>
                  <a:gd name="T14" fmla="*/ 666 w 1816"/>
                  <a:gd name="T15" fmla="*/ 138 h 1816"/>
                  <a:gd name="T16" fmla="*/ 496 w 1816"/>
                  <a:gd name="T17" fmla="*/ 214 h 1816"/>
                  <a:gd name="T18" fmla="*/ 216 w 1816"/>
                  <a:gd name="T19" fmla="*/ 316 h 1816"/>
                  <a:gd name="T20" fmla="*/ 214 w 1816"/>
                  <a:gd name="T21" fmla="*/ 496 h 1816"/>
                  <a:gd name="T22" fmla="*/ 138 w 1816"/>
                  <a:gd name="T23" fmla="*/ 666 h 1816"/>
                  <a:gd name="T24" fmla="*/ 0 w 1816"/>
                  <a:gd name="T25" fmla="*/ 836 h 1816"/>
                  <a:gd name="T26" fmla="*/ 116 w 1816"/>
                  <a:gd name="T27" fmla="*/ 1066 h 1816"/>
                  <a:gd name="T28" fmla="*/ 192 w 1816"/>
                  <a:gd name="T29" fmla="*/ 1280 h 1816"/>
                  <a:gd name="T30" fmla="*/ 288 w 1816"/>
                  <a:gd name="T31" fmla="*/ 1426 h 1816"/>
                  <a:gd name="T32" fmla="*/ 424 w 1816"/>
                  <a:gd name="T33" fmla="*/ 1554 h 1816"/>
                  <a:gd name="T34" fmla="*/ 626 w 1816"/>
                  <a:gd name="T35" fmla="*/ 1774 h 1816"/>
                  <a:gd name="T36" fmla="*/ 792 w 1816"/>
                  <a:gd name="T37" fmla="*/ 1706 h 1816"/>
                  <a:gd name="T38" fmla="*/ 978 w 1816"/>
                  <a:gd name="T39" fmla="*/ 1712 h 1816"/>
                  <a:gd name="T40" fmla="*/ 1188 w 1816"/>
                  <a:gd name="T41" fmla="*/ 1774 h 1816"/>
                  <a:gd name="T42" fmla="*/ 1356 w 1816"/>
                  <a:gd name="T43" fmla="*/ 1578 h 1816"/>
                  <a:gd name="T44" fmla="*/ 1526 w 1816"/>
                  <a:gd name="T45" fmla="*/ 1426 h 1816"/>
                  <a:gd name="T46" fmla="*/ 1622 w 1816"/>
                  <a:gd name="T47" fmla="*/ 1280 h 1816"/>
                  <a:gd name="T48" fmla="*/ 1688 w 1816"/>
                  <a:gd name="T49" fmla="*/ 1108 h 1816"/>
                  <a:gd name="T50" fmla="*/ 908 w 1816"/>
                  <a:gd name="T51" fmla="*/ 1614 h 1816"/>
                  <a:gd name="T52" fmla="*/ 766 w 1816"/>
                  <a:gd name="T53" fmla="*/ 1600 h 1816"/>
                  <a:gd name="T54" fmla="*/ 602 w 1816"/>
                  <a:gd name="T55" fmla="*/ 1544 h 1816"/>
                  <a:gd name="T56" fmla="*/ 458 w 1816"/>
                  <a:gd name="T57" fmla="*/ 1452 h 1816"/>
                  <a:gd name="T58" fmla="*/ 342 w 1816"/>
                  <a:gd name="T59" fmla="*/ 1330 h 1816"/>
                  <a:gd name="T60" fmla="*/ 256 w 1816"/>
                  <a:gd name="T61" fmla="*/ 1182 h 1816"/>
                  <a:gd name="T62" fmla="*/ 210 w 1816"/>
                  <a:gd name="T63" fmla="*/ 1016 h 1816"/>
                  <a:gd name="T64" fmla="*/ 202 w 1816"/>
                  <a:gd name="T65" fmla="*/ 872 h 1816"/>
                  <a:gd name="T66" fmla="*/ 234 w 1816"/>
                  <a:gd name="T67" fmla="*/ 698 h 1816"/>
                  <a:gd name="T68" fmla="*/ 304 w 1816"/>
                  <a:gd name="T69" fmla="*/ 542 h 1816"/>
                  <a:gd name="T70" fmla="*/ 408 w 1816"/>
                  <a:gd name="T71" fmla="*/ 408 h 1816"/>
                  <a:gd name="T72" fmla="*/ 542 w 1816"/>
                  <a:gd name="T73" fmla="*/ 304 h 1816"/>
                  <a:gd name="T74" fmla="*/ 698 w 1816"/>
                  <a:gd name="T75" fmla="*/ 234 h 1816"/>
                  <a:gd name="T76" fmla="*/ 872 w 1816"/>
                  <a:gd name="T77" fmla="*/ 202 h 1816"/>
                  <a:gd name="T78" fmla="*/ 1014 w 1816"/>
                  <a:gd name="T79" fmla="*/ 210 h 1816"/>
                  <a:gd name="T80" fmla="*/ 1182 w 1816"/>
                  <a:gd name="T81" fmla="*/ 258 h 1816"/>
                  <a:gd name="T82" fmla="*/ 1330 w 1816"/>
                  <a:gd name="T83" fmla="*/ 342 h 1816"/>
                  <a:gd name="T84" fmla="*/ 1452 w 1816"/>
                  <a:gd name="T85" fmla="*/ 458 h 1816"/>
                  <a:gd name="T86" fmla="*/ 1544 w 1816"/>
                  <a:gd name="T87" fmla="*/ 602 h 1816"/>
                  <a:gd name="T88" fmla="*/ 1598 w 1816"/>
                  <a:gd name="T89" fmla="*/ 766 h 1816"/>
                  <a:gd name="T90" fmla="*/ 1614 w 1816"/>
                  <a:gd name="T91" fmla="*/ 908 h 1816"/>
                  <a:gd name="T92" fmla="*/ 1592 w 1816"/>
                  <a:gd name="T93" fmla="*/ 1084 h 1816"/>
                  <a:gd name="T94" fmla="*/ 1528 w 1816"/>
                  <a:gd name="T95" fmla="*/ 1244 h 1816"/>
                  <a:gd name="T96" fmla="*/ 1430 w 1816"/>
                  <a:gd name="T97" fmla="*/ 1382 h 1816"/>
                  <a:gd name="T98" fmla="*/ 1302 w 1816"/>
                  <a:gd name="T99" fmla="*/ 1492 h 1816"/>
                  <a:gd name="T100" fmla="*/ 1150 w 1816"/>
                  <a:gd name="T101" fmla="*/ 1570 h 1816"/>
                  <a:gd name="T102" fmla="*/ 980 w 1816"/>
                  <a:gd name="T103" fmla="*/ 1610 h 18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816" h="1816">
                    <a:moveTo>
                      <a:pt x="1816" y="978"/>
                    </a:moveTo>
                    <a:lnTo>
                      <a:pt x="1816" y="836"/>
                    </a:lnTo>
                    <a:lnTo>
                      <a:pt x="1710" y="836"/>
                    </a:lnTo>
                    <a:lnTo>
                      <a:pt x="1710" y="836"/>
                    </a:lnTo>
                    <a:lnTo>
                      <a:pt x="1706" y="792"/>
                    </a:lnTo>
                    <a:lnTo>
                      <a:pt x="1698" y="750"/>
                    </a:lnTo>
                    <a:lnTo>
                      <a:pt x="1688" y="708"/>
                    </a:lnTo>
                    <a:lnTo>
                      <a:pt x="1678" y="666"/>
                    </a:lnTo>
                    <a:lnTo>
                      <a:pt x="1774" y="626"/>
                    </a:lnTo>
                    <a:lnTo>
                      <a:pt x="1718" y="494"/>
                    </a:lnTo>
                    <a:lnTo>
                      <a:pt x="1622" y="534"/>
                    </a:lnTo>
                    <a:lnTo>
                      <a:pt x="1622" y="534"/>
                    </a:lnTo>
                    <a:lnTo>
                      <a:pt x="1602" y="496"/>
                    </a:lnTo>
                    <a:lnTo>
                      <a:pt x="1578" y="460"/>
                    </a:lnTo>
                    <a:lnTo>
                      <a:pt x="1552" y="424"/>
                    </a:lnTo>
                    <a:lnTo>
                      <a:pt x="1526" y="390"/>
                    </a:lnTo>
                    <a:lnTo>
                      <a:pt x="1600" y="316"/>
                    </a:lnTo>
                    <a:lnTo>
                      <a:pt x="1498" y="216"/>
                    </a:lnTo>
                    <a:lnTo>
                      <a:pt x="1426" y="290"/>
                    </a:lnTo>
                    <a:lnTo>
                      <a:pt x="1426" y="290"/>
                    </a:lnTo>
                    <a:lnTo>
                      <a:pt x="1392" y="262"/>
                    </a:lnTo>
                    <a:lnTo>
                      <a:pt x="1356" y="236"/>
                    </a:lnTo>
                    <a:lnTo>
                      <a:pt x="1318" y="214"/>
                    </a:lnTo>
                    <a:lnTo>
                      <a:pt x="1280" y="192"/>
                    </a:lnTo>
                    <a:lnTo>
                      <a:pt x="1320" y="96"/>
                    </a:lnTo>
                    <a:lnTo>
                      <a:pt x="1188" y="42"/>
                    </a:lnTo>
                    <a:lnTo>
                      <a:pt x="1150" y="138"/>
                    </a:lnTo>
                    <a:lnTo>
                      <a:pt x="1150" y="138"/>
                    </a:lnTo>
                    <a:lnTo>
                      <a:pt x="1108" y="126"/>
                    </a:lnTo>
                    <a:lnTo>
                      <a:pt x="1066" y="116"/>
                    </a:lnTo>
                    <a:lnTo>
                      <a:pt x="1022" y="110"/>
                    </a:lnTo>
                    <a:lnTo>
                      <a:pt x="978" y="104"/>
                    </a:lnTo>
                    <a:lnTo>
                      <a:pt x="978" y="0"/>
                    </a:lnTo>
                    <a:lnTo>
                      <a:pt x="836" y="0"/>
                    </a:lnTo>
                    <a:lnTo>
                      <a:pt x="836" y="104"/>
                    </a:lnTo>
                    <a:lnTo>
                      <a:pt x="836" y="104"/>
                    </a:lnTo>
                    <a:lnTo>
                      <a:pt x="792" y="110"/>
                    </a:lnTo>
                    <a:lnTo>
                      <a:pt x="750" y="116"/>
                    </a:lnTo>
                    <a:lnTo>
                      <a:pt x="706" y="126"/>
                    </a:lnTo>
                    <a:lnTo>
                      <a:pt x="666" y="138"/>
                    </a:lnTo>
                    <a:lnTo>
                      <a:pt x="626" y="42"/>
                    </a:lnTo>
                    <a:lnTo>
                      <a:pt x="494" y="96"/>
                    </a:lnTo>
                    <a:lnTo>
                      <a:pt x="534" y="192"/>
                    </a:lnTo>
                    <a:lnTo>
                      <a:pt x="534" y="192"/>
                    </a:lnTo>
                    <a:lnTo>
                      <a:pt x="496" y="214"/>
                    </a:lnTo>
                    <a:lnTo>
                      <a:pt x="460" y="236"/>
                    </a:lnTo>
                    <a:lnTo>
                      <a:pt x="424" y="262"/>
                    </a:lnTo>
                    <a:lnTo>
                      <a:pt x="390" y="290"/>
                    </a:lnTo>
                    <a:lnTo>
                      <a:pt x="316" y="216"/>
                    </a:lnTo>
                    <a:lnTo>
                      <a:pt x="216" y="316"/>
                    </a:lnTo>
                    <a:lnTo>
                      <a:pt x="288" y="390"/>
                    </a:lnTo>
                    <a:lnTo>
                      <a:pt x="288" y="390"/>
                    </a:lnTo>
                    <a:lnTo>
                      <a:pt x="262" y="424"/>
                    </a:lnTo>
                    <a:lnTo>
                      <a:pt x="236" y="460"/>
                    </a:lnTo>
                    <a:lnTo>
                      <a:pt x="214" y="496"/>
                    </a:lnTo>
                    <a:lnTo>
                      <a:pt x="192" y="534"/>
                    </a:lnTo>
                    <a:lnTo>
                      <a:pt x="96" y="494"/>
                    </a:lnTo>
                    <a:lnTo>
                      <a:pt x="42" y="626"/>
                    </a:lnTo>
                    <a:lnTo>
                      <a:pt x="138" y="666"/>
                    </a:lnTo>
                    <a:lnTo>
                      <a:pt x="138" y="666"/>
                    </a:lnTo>
                    <a:lnTo>
                      <a:pt x="126" y="708"/>
                    </a:lnTo>
                    <a:lnTo>
                      <a:pt x="116" y="750"/>
                    </a:lnTo>
                    <a:lnTo>
                      <a:pt x="108" y="792"/>
                    </a:lnTo>
                    <a:lnTo>
                      <a:pt x="104" y="836"/>
                    </a:lnTo>
                    <a:lnTo>
                      <a:pt x="0" y="836"/>
                    </a:lnTo>
                    <a:lnTo>
                      <a:pt x="0" y="978"/>
                    </a:lnTo>
                    <a:lnTo>
                      <a:pt x="104" y="978"/>
                    </a:lnTo>
                    <a:lnTo>
                      <a:pt x="104" y="978"/>
                    </a:lnTo>
                    <a:lnTo>
                      <a:pt x="108" y="1022"/>
                    </a:lnTo>
                    <a:lnTo>
                      <a:pt x="116" y="1066"/>
                    </a:lnTo>
                    <a:lnTo>
                      <a:pt x="126" y="1108"/>
                    </a:lnTo>
                    <a:lnTo>
                      <a:pt x="138" y="1150"/>
                    </a:lnTo>
                    <a:lnTo>
                      <a:pt x="42" y="1190"/>
                    </a:lnTo>
                    <a:lnTo>
                      <a:pt x="96" y="1320"/>
                    </a:lnTo>
                    <a:lnTo>
                      <a:pt x="192" y="1280"/>
                    </a:lnTo>
                    <a:lnTo>
                      <a:pt x="192" y="1280"/>
                    </a:lnTo>
                    <a:lnTo>
                      <a:pt x="214" y="1320"/>
                    </a:lnTo>
                    <a:lnTo>
                      <a:pt x="236" y="1356"/>
                    </a:lnTo>
                    <a:lnTo>
                      <a:pt x="262" y="1392"/>
                    </a:lnTo>
                    <a:lnTo>
                      <a:pt x="288" y="1426"/>
                    </a:lnTo>
                    <a:lnTo>
                      <a:pt x="216" y="1500"/>
                    </a:lnTo>
                    <a:lnTo>
                      <a:pt x="316" y="1600"/>
                    </a:lnTo>
                    <a:lnTo>
                      <a:pt x="390" y="1526"/>
                    </a:lnTo>
                    <a:lnTo>
                      <a:pt x="390" y="1526"/>
                    </a:lnTo>
                    <a:lnTo>
                      <a:pt x="424" y="1554"/>
                    </a:lnTo>
                    <a:lnTo>
                      <a:pt x="460" y="1578"/>
                    </a:lnTo>
                    <a:lnTo>
                      <a:pt x="496" y="1602"/>
                    </a:lnTo>
                    <a:lnTo>
                      <a:pt x="534" y="1622"/>
                    </a:lnTo>
                    <a:lnTo>
                      <a:pt x="494" y="1718"/>
                    </a:lnTo>
                    <a:lnTo>
                      <a:pt x="626" y="1774"/>
                    </a:lnTo>
                    <a:lnTo>
                      <a:pt x="666" y="1678"/>
                    </a:lnTo>
                    <a:lnTo>
                      <a:pt x="666" y="1678"/>
                    </a:lnTo>
                    <a:lnTo>
                      <a:pt x="706" y="1690"/>
                    </a:lnTo>
                    <a:lnTo>
                      <a:pt x="750" y="1698"/>
                    </a:lnTo>
                    <a:lnTo>
                      <a:pt x="792" y="1706"/>
                    </a:lnTo>
                    <a:lnTo>
                      <a:pt x="836" y="1712"/>
                    </a:lnTo>
                    <a:lnTo>
                      <a:pt x="836" y="1816"/>
                    </a:lnTo>
                    <a:lnTo>
                      <a:pt x="978" y="1816"/>
                    </a:lnTo>
                    <a:lnTo>
                      <a:pt x="978" y="1712"/>
                    </a:lnTo>
                    <a:lnTo>
                      <a:pt x="978" y="1712"/>
                    </a:lnTo>
                    <a:lnTo>
                      <a:pt x="1022" y="1706"/>
                    </a:lnTo>
                    <a:lnTo>
                      <a:pt x="1066" y="1698"/>
                    </a:lnTo>
                    <a:lnTo>
                      <a:pt x="1108" y="1690"/>
                    </a:lnTo>
                    <a:lnTo>
                      <a:pt x="1150" y="1678"/>
                    </a:lnTo>
                    <a:lnTo>
                      <a:pt x="1188" y="1774"/>
                    </a:lnTo>
                    <a:lnTo>
                      <a:pt x="1320" y="1718"/>
                    </a:lnTo>
                    <a:lnTo>
                      <a:pt x="1280" y="1622"/>
                    </a:lnTo>
                    <a:lnTo>
                      <a:pt x="1280" y="1622"/>
                    </a:lnTo>
                    <a:lnTo>
                      <a:pt x="1318" y="1602"/>
                    </a:lnTo>
                    <a:lnTo>
                      <a:pt x="1356" y="1578"/>
                    </a:lnTo>
                    <a:lnTo>
                      <a:pt x="1392" y="1554"/>
                    </a:lnTo>
                    <a:lnTo>
                      <a:pt x="1426" y="1526"/>
                    </a:lnTo>
                    <a:lnTo>
                      <a:pt x="1498" y="1600"/>
                    </a:lnTo>
                    <a:lnTo>
                      <a:pt x="1600" y="1500"/>
                    </a:lnTo>
                    <a:lnTo>
                      <a:pt x="1526" y="1426"/>
                    </a:lnTo>
                    <a:lnTo>
                      <a:pt x="1526" y="1426"/>
                    </a:lnTo>
                    <a:lnTo>
                      <a:pt x="1552" y="1392"/>
                    </a:lnTo>
                    <a:lnTo>
                      <a:pt x="1578" y="1356"/>
                    </a:lnTo>
                    <a:lnTo>
                      <a:pt x="1602" y="1320"/>
                    </a:lnTo>
                    <a:lnTo>
                      <a:pt x="1622" y="1280"/>
                    </a:lnTo>
                    <a:lnTo>
                      <a:pt x="1718" y="1320"/>
                    </a:lnTo>
                    <a:lnTo>
                      <a:pt x="1774" y="1190"/>
                    </a:lnTo>
                    <a:lnTo>
                      <a:pt x="1678" y="1150"/>
                    </a:lnTo>
                    <a:lnTo>
                      <a:pt x="1678" y="1150"/>
                    </a:lnTo>
                    <a:lnTo>
                      <a:pt x="1688" y="1108"/>
                    </a:lnTo>
                    <a:lnTo>
                      <a:pt x="1698" y="1066"/>
                    </a:lnTo>
                    <a:lnTo>
                      <a:pt x="1706" y="1022"/>
                    </a:lnTo>
                    <a:lnTo>
                      <a:pt x="1710" y="978"/>
                    </a:lnTo>
                    <a:lnTo>
                      <a:pt x="1816" y="978"/>
                    </a:lnTo>
                    <a:close/>
                    <a:moveTo>
                      <a:pt x="908" y="1614"/>
                    </a:moveTo>
                    <a:lnTo>
                      <a:pt x="908" y="1614"/>
                    </a:lnTo>
                    <a:lnTo>
                      <a:pt x="872" y="1612"/>
                    </a:lnTo>
                    <a:lnTo>
                      <a:pt x="836" y="1610"/>
                    </a:lnTo>
                    <a:lnTo>
                      <a:pt x="800" y="1606"/>
                    </a:lnTo>
                    <a:lnTo>
                      <a:pt x="766" y="1600"/>
                    </a:lnTo>
                    <a:lnTo>
                      <a:pt x="730" y="1592"/>
                    </a:lnTo>
                    <a:lnTo>
                      <a:pt x="698" y="1582"/>
                    </a:lnTo>
                    <a:lnTo>
                      <a:pt x="664" y="1570"/>
                    </a:lnTo>
                    <a:lnTo>
                      <a:pt x="632" y="1558"/>
                    </a:lnTo>
                    <a:lnTo>
                      <a:pt x="602" y="1544"/>
                    </a:lnTo>
                    <a:lnTo>
                      <a:pt x="570" y="1528"/>
                    </a:lnTo>
                    <a:lnTo>
                      <a:pt x="542" y="1512"/>
                    </a:lnTo>
                    <a:lnTo>
                      <a:pt x="512" y="1492"/>
                    </a:lnTo>
                    <a:lnTo>
                      <a:pt x="484" y="1474"/>
                    </a:lnTo>
                    <a:lnTo>
                      <a:pt x="458" y="1452"/>
                    </a:lnTo>
                    <a:lnTo>
                      <a:pt x="432" y="1430"/>
                    </a:lnTo>
                    <a:lnTo>
                      <a:pt x="408" y="1406"/>
                    </a:lnTo>
                    <a:lnTo>
                      <a:pt x="384" y="1382"/>
                    </a:lnTo>
                    <a:lnTo>
                      <a:pt x="362" y="1356"/>
                    </a:lnTo>
                    <a:lnTo>
                      <a:pt x="342" y="1330"/>
                    </a:lnTo>
                    <a:lnTo>
                      <a:pt x="322" y="1302"/>
                    </a:lnTo>
                    <a:lnTo>
                      <a:pt x="304" y="1274"/>
                    </a:lnTo>
                    <a:lnTo>
                      <a:pt x="286" y="1244"/>
                    </a:lnTo>
                    <a:lnTo>
                      <a:pt x="272" y="1214"/>
                    </a:lnTo>
                    <a:lnTo>
                      <a:pt x="256" y="1182"/>
                    </a:lnTo>
                    <a:lnTo>
                      <a:pt x="244" y="1150"/>
                    </a:lnTo>
                    <a:lnTo>
                      <a:pt x="234" y="1118"/>
                    </a:lnTo>
                    <a:lnTo>
                      <a:pt x="224" y="1084"/>
                    </a:lnTo>
                    <a:lnTo>
                      <a:pt x="216" y="1050"/>
                    </a:lnTo>
                    <a:lnTo>
                      <a:pt x="210" y="1016"/>
                    </a:lnTo>
                    <a:lnTo>
                      <a:pt x="206" y="980"/>
                    </a:lnTo>
                    <a:lnTo>
                      <a:pt x="202" y="944"/>
                    </a:lnTo>
                    <a:lnTo>
                      <a:pt x="202" y="908"/>
                    </a:lnTo>
                    <a:lnTo>
                      <a:pt x="202" y="908"/>
                    </a:lnTo>
                    <a:lnTo>
                      <a:pt x="202" y="872"/>
                    </a:lnTo>
                    <a:lnTo>
                      <a:pt x="206" y="836"/>
                    </a:lnTo>
                    <a:lnTo>
                      <a:pt x="210" y="800"/>
                    </a:lnTo>
                    <a:lnTo>
                      <a:pt x="216" y="766"/>
                    </a:lnTo>
                    <a:lnTo>
                      <a:pt x="224" y="732"/>
                    </a:lnTo>
                    <a:lnTo>
                      <a:pt x="234" y="698"/>
                    </a:lnTo>
                    <a:lnTo>
                      <a:pt x="244" y="664"/>
                    </a:lnTo>
                    <a:lnTo>
                      <a:pt x="256" y="632"/>
                    </a:lnTo>
                    <a:lnTo>
                      <a:pt x="272" y="602"/>
                    </a:lnTo>
                    <a:lnTo>
                      <a:pt x="286" y="572"/>
                    </a:lnTo>
                    <a:lnTo>
                      <a:pt x="304" y="542"/>
                    </a:lnTo>
                    <a:lnTo>
                      <a:pt x="322" y="512"/>
                    </a:lnTo>
                    <a:lnTo>
                      <a:pt x="342" y="486"/>
                    </a:lnTo>
                    <a:lnTo>
                      <a:pt x="362" y="458"/>
                    </a:lnTo>
                    <a:lnTo>
                      <a:pt x="384" y="432"/>
                    </a:lnTo>
                    <a:lnTo>
                      <a:pt x="408" y="408"/>
                    </a:lnTo>
                    <a:lnTo>
                      <a:pt x="432" y="386"/>
                    </a:lnTo>
                    <a:lnTo>
                      <a:pt x="458" y="362"/>
                    </a:lnTo>
                    <a:lnTo>
                      <a:pt x="484" y="342"/>
                    </a:lnTo>
                    <a:lnTo>
                      <a:pt x="512" y="322"/>
                    </a:lnTo>
                    <a:lnTo>
                      <a:pt x="542" y="304"/>
                    </a:lnTo>
                    <a:lnTo>
                      <a:pt x="570" y="286"/>
                    </a:lnTo>
                    <a:lnTo>
                      <a:pt x="602" y="272"/>
                    </a:lnTo>
                    <a:lnTo>
                      <a:pt x="632" y="258"/>
                    </a:lnTo>
                    <a:lnTo>
                      <a:pt x="664" y="244"/>
                    </a:lnTo>
                    <a:lnTo>
                      <a:pt x="698" y="234"/>
                    </a:lnTo>
                    <a:lnTo>
                      <a:pt x="730" y="224"/>
                    </a:lnTo>
                    <a:lnTo>
                      <a:pt x="766" y="216"/>
                    </a:lnTo>
                    <a:lnTo>
                      <a:pt x="800" y="210"/>
                    </a:lnTo>
                    <a:lnTo>
                      <a:pt x="836" y="206"/>
                    </a:lnTo>
                    <a:lnTo>
                      <a:pt x="872" y="202"/>
                    </a:lnTo>
                    <a:lnTo>
                      <a:pt x="908" y="202"/>
                    </a:lnTo>
                    <a:lnTo>
                      <a:pt x="908" y="202"/>
                    </a:lnTo>
                    <a:lnTo>
                      <a:pt x="944" y="202"/>
                    </a:lnTo>
                    <a:lnTo>
                      <a:pt x="980" y="206"/>
                    </a:lnTo>
                    <a:lnTo>
                      <a:pt x="1014" y="210"/>
                    </a:lnTo>
                    <a:lnTo>
                      <a:pt x="1050" y="216"/>
                    </a:lnTo>
                    <a:lnTo>
                      <a:pt x="1084" y="224"/>
                    </a:lnTo>
                    <a:lnTo>
                      <a:pt x="1118" y="234"/>
                    </a:lnTo>
                    <a:lnTo>
                      <a:pt x="1150" y="244"/>
                    </a:lnTo>
                    <a:lnTo>
                      <a:pt x="1182" y="258"/>
                    </a:lnTo>
                    <a:lnTo>
                      <a:pt x="1214" y="272"/>
                    </a:lnTo>
                    <a:lnTo>
                      <a:pt x="1244" y="286"/>
                    </a:lnTo>
                    <a:lnTo>
                      <a:pt x="1274" y="304"/>
                    </a:lnTo>
                    <a:lnTo>
                      <a:pt x="1302" y="322"/>
                    </a:lnTo>
                    <a:lnTo>
                      <a:pt x="1330" y="342"/>
                    </a:lnTo>
                    <a:lnTo>
                      <a:pt x="1356" y="362"/>
                    </a:lnTo>
                    <a:lnTo>
                      <a:pt x="1382" y="386"/>
                    </a:lnTo>
                    <a:lnTo>
                      <a:pt x="1406" y="408"/>
                    </a:lnTo>
                    <a:lnTo>
                      <a:pt x="1430" y="432"/>
                    </a:lnTo>
                    <a:lnTo>
                      <a:pt x="1452" y="458"/>
                    </a:lnTo>
                    <a:lnTo>
                      <a:pt x="1474" y="486"/>
                    </a:lnTo>
                    <a:lnTo>
                      <a:pt x="1492" y="512"/>
                    </a:lnTo>
                    <a:lnTo>
                      <a:pt x="1512" y="542"/>
                    </a:lnTo>
                    <a:lnTo>
                      <a:pt x="1528" y="572"/>
                    </a:lnTo>
                    <a:lnTo>
                      <a:pt x="1544" y="602"/>
                    </a:lnTo>
                    <a:lnTo>
                      <a:pt x="1558" y="632"/>
                    </a:lnTo>
                    <a:lnTo>
                      <a:pt x="1570" y="664"/>
                    </a:lnTo>
                    <a:lnTo>
                      <a:pt x="1582" y="698"/>
                    </a:lnTo>
                    <a:lnTo>
                      <a:pt x="1592" y="732"/>
                    </a:lnTo>
                    <a:lnTo>
                      <a:pt x="1598" y="766"/>
                    </a:lnTo>
                    <a:lnTo>
                      <a:pt x="1606" y="800"/>
                    </a:lnTo>
                    <a:lnTo>
                      <a:pt x="1610" y="836"/>
                    </a:lnTo>
                    <a:lnTo>
                      <a:pt x="1612" y="872"/>
                    </a:lnTo>
                    <a:lnTo>
                      <a:pt x="1614" y="908"/>
                    </a:lnTo>
                    <a:lnTo>
                      <a:pt x="1614" y="908"/>
                    </a:lnTo>
                    <a:lnTo>
                      <a:pt x="1612" y="944"/>
                    </a:lnTo>
                    <a:lnTo>
                      <a:pt x="1610" y="980"/>
                    </a:lnTo>
                    <a:lnTo>
                      <a:pt x="1606" y="1016"/>
                    </a:lnTo>
                    <a:lnTo>
                      <a:pt x="1598" y="1050"/>
                    </a:lnTo>
                    <a:lnTo>
                      <a:pt x="1592" y="1084"/>
                    </a:lnTo>
                    <a:lnTo>
                      <a:pt x="1582" y="1118"/>
                    </a:lnTo>
                    <a:lnTo>
                      <a:pt x="1570" y="1150"/>
                    </a:lnTo>
                    <a:lnTo>
                      <a:pt x="1558" y="1182"/>
                    </a:lnTo>
                    <a:lnTo>
                      <a:pt x="1544" y="1214"/>
                    </a:lnTo>
                    <a:lnTo>
                      <a:pt x="1528" y="1244"/>
                    </a:lnTo>
                    <a:lnTo>
                      <a:pt x="1512" y="1274"/>
                    </a:lnTo>
                    <a:lnTo>
                      <a:pt x="1492" y="1302"/>
                    </a:lnTo>
                    <a:lnTo>
                      <a:pt x="1474" y="1330"/>
                    </a:lnTo>
                    <a:lnTo>
                      <a:pt x="1452" y="1356"/>
                    </a:lnTo>
                    <a:lnTo>
                      <a:pt x="1430" y="1382"/>
                    </a:lnTo>
                    <a:lnTo>
                      <a:pt x="1406" y="1406"/>
                    </a:lnTo>
                    <a:lnTo>
                      <a:pt x="1382" y="1430"/>
                    </a:lnTo>
                    <a:lnTo>
                      <a:pt x="1356" y="1452"/>
                    </a:lnTo>
                    <a:lnTo>
                      <a:pt x="1330" y="1474"/>
                    </a:lnTo>
                    <a:lnTo>
                      <a:pt x="1302" y="1492"/>
                    </a:lnTo>
                    <a:lnTo>
                      <a:pt x="1274" y="1512"/>
                    </a:lnTo>
                    <a:lnTo>
                      <a:pt x="1244" y="1528"/>
                    </a:lnTo>
                    <a:lnTo>
                      <a:pt x="1214" y="1544"/>
                    </a:lnTo>
                    <a:lnTo>
                      <a:pt x="1182" y="1558"/>
                    </a:lnTo>
                    <a:lnTo>
                      <a:pt x="1150" y="1570"/>
                    </a:lnTo>
                    <a:lnTo>
                      <a:pt x="1118" y="1582"/>
                    </a:lnTo>
                    <a:lnTo>
                      <a:pt x="1084" y="1592"/>
                    </a:lnTo>
                    <a:lnTo>
                      <a:pt x="1050" y="1600"/>
                    </a:lnTo>
                    <a:lnTo>
                      <a:pt x="1014" y="1606"/>
                    </a:lnTo>
                    <a:lnTo>
                      <a:pt x="980" y="1610"/>
                    </a:lnTo>
                    <a:lnTo>
                      <a:pt x="944" y="1612"/>
                    </a:lnTo>
                    <a:lnTo>
                      <a:pt x="908" y="1614"/>
                    </a:lnTo>
                    <a:lnTo>
                      <a:pt x="908" y="1614"/>
                    </a:lnTo>
                    <a:close/>
                  </a:path>
                </a:pathLst>
              </a:custGeom>
              <a:solidFill>
                <a:schemeClr val="tx1">
                  <a:alpha val="50000"/>
                </a:schemeClr>
              </a:solidFill>
              <a:ln>
                <a:noFill/>
              </a:ln>
              <a:effectLst/>
              <a:extLst>
                <a:ext uri="{91240B29-F687-4F45-9708-019B960494DF}">
                  <a14:hiddenLine xmlns:a14="http://schemas.microsoft.com/office/drawing/2010/main" w="19050" cap="rnd">
                    <a:solidFill>
                      <a:schemeClr val="bg1"/>
                    </a:solidFill>
                    <a:prstDash val="sysDot"/>
                    <a:round/>
                    <a:headEnd/>
                    <a:tailEnd/>
                  </a14:hiddenLine>
                </a:ex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txBody>
              <a:bodyPr/>
              <a:lstStyle/>
              <a:p>
                <a:endParaRPr lang="zh-CN" altLang="en-US"/>
              </a:p>
            </p:txBody>
          </p:sp>
          <p:sp>
            <p:nvSpPr>
              <p:cNvPr id="21" name="Freeform 100"/>
              <p:cNvSpPr>
                <a:spLocks noEditPoints="1"/>
              </p:cNvSpPr>
              <p:nvPr/>
            </p:nvSpPr>
            <p:spPr bwMode="auto">
              <a:xfrm>
                <a:off x="2767" y="981"/>
                <a:ext cx="1632" cy="1167"/>
              </a:xfrm>
              <a:custGeom>
                <a:avLst/>
                <a:gdLst>
                  <a:gd name="T0" fmla="*/ 1706 w 1816"/>
                  <a:gd name="T1" fmla="*/ 792 h 1816"/>
                  <a:gd name="T2" fmla="*/ 1718 w 1816"/>
                  <a:gd name="T3" fmla="*/ 494 h 1816"/>
                  <a:gd name="T4" fmla="*/ 1552 w 1816"/>
                  <a:gd name="T5" fmla="*/ 424 h 1816"/>
                  <a:gd name="T6" fmla="*/ 1426 w 1816"/>
                  <a:gd name="T7" fmla="*/ 290 h 1816"/>
                  <a:gd name="T8" fmla="*/ 1320 w 1816"/>
                  <a:gd name="T9" fmla="*/ 96 h 1816"/>
                  <a:gd name="T10" fmla="*/ 1066 w 1816"/>
                  <a:gd name="T11" fmla="*/ 116 h 1816"/>
                  <a:gd name="T12" fmla="*/ 836 w 1816"/>
                  <a:gd name="T13" fmla="*/ 104 h 1816"/>
                  <a:gd name="T14" fmla="*/ 666 w 1816"/>
                  <a:gd name="T15" fmla="*/ 138 h 1816"/>
                  <a:gd name="T16" fmla="*/ 496 w 1816"/>
                  <a:gd name="T17" fmla="*/ 214 h 1816"/>
                  <a:gd name="T18" fmla="*/ 216 w 1816"/>
                  <a:gd name="T19" fmla="*/ 316 h 1816"/>
                  <a:gd name="T20" fmla="*/ 214 w 1816"/>
                  <a:gd name="T21" fmla="*/ 496 h 1816"/>
                  <a:gd name="T22" fmla="*/ 138 w 1816"/>
                  <a:gd name="T23" fmla="*/ 666 h 1816"/>
                  <a:gd name="T24" fmla="*/ 0 w 1816"/>
                  <a:gd name="T25" fmla="*/ 836 h 1816"/>
                  <a:gd name="T26" fmla="*/ 116 w 1816"/>
                  <a:gd name="T27" fmla="*/ 1066 h 1816"/>
                  <a:gd name="T28" fmla="*/ 192 w 1816"/>
                  <a:gd name="T29" fmla="*/ 1280 h 1816"/>
                  <a:gd name="T30" fmla="*/ 288 w 1816"/>
                  <a:gd name="T31" fmla="*/ 1426 h 1816"/>
                  <a:gd name="T32" fmla="*/ 424 w 1816"/>
                  <a:gd name="T33" fmla="*/ 1554 h 1816"/>
                  <a:gd name="T34" fmla="*/ 626 w 1816"/>
                  <a:gd name="T35" fmla="*/ 1774 h 1816"/>
                  <a:gd name="T36" fmla="*/ 792 w 1816"/>
                  <a:gd name="T37" fmla="*/ 1706 h 1816"/>
                  <a:gd name="T38" fmla="*/ 978 w 1816"/>
                  <a:gd name="T39" fmla="*/ 1712 h 1816"/>
                  <a:gd name="T40" fmla="*/ 1188 w 1816"/>
                  <a:gd name="T41" fmla="*/ 1774 h 1816"/>
                  <a:gd name="T42" fmla="*/ 1356 w 1816"/>
                  <a:gd name="T43" fmla="*/ 1578 h 1816"/>
                  <a:gd name="T44" fmla="*/ 1526 w 1816"/>
                  <a:gd name="T45" fmla="*/ 1426 h 1816"/>
                  <a:gd name="T46" fmla="*/ 1622 w 1816"/>
                  <a:gd name="T47" fmla="*/ 1280 h 1816"/>
                  <a:gd name="T48" fmla="*/ 1688 w 1816"/>
                  <a:gd name="T49" fmla="*/ 1108 h 1816"/>
                  <a:gd name="T50" fmla="*/ 908 w 1816"/>
                  <a:gd name="T51" fmla="*/ 1614 h 1816"/>
                  <a:gd name="T52" fmla="*/ 766 w 1816"/>
                  <a:gd name="T53" fmla="*/ 1600 h 1816"/>
                  <a:gd name="T54" fmla="*/ 602 w 1816"/>
                  <a:gd name="T55" fmla="*/ 1544 h 1816"/>
                  <a:gd name="T56" fmla="*/ 458 w 1816"/>
                  <a:gd name="T57" fmla="*/ 1452 h 1816"/>
                  <a:gd name="T58" fmla="*/ 342 w 1816"/>
                  <a:gd name="T59" fmla="*/ 1330 h 1816"/>
                  <a:gd name="T60" fmla="*/ 256 w 1816"/>
                  <a:gd name="T61" fmla="*/ 1182 h 1816"/>
                  <a:gd name="T62" fmla="*/ 210 w 1816"/>
                  <a:gd name="T63" fmla="*/ 1016 h 1816"/>
                  <a:gd name="T64" fmla="*/ 202 w 1816"/>
                  <a:gd name="T65" fmla="*/ 872 h 1816"/>
                  <a:gd name="T66" fmla="*/ 234 w 1816"/>
                  <a:gd name="T67" fmla="*/ 698 h 1816"/>
                  <a:gd name="T68" fmla="*/ 304 w 1816"/>
                  <a:gd name="T69" fmla="*/ 542 h 1816"/>
                  <a:gd name="T70" fmla="*/ 408 w 1816"/>
                  <a:gd name="T71" fmla="*/ 408 h 1816"/>
                  <a:gd name="T72" fmla="*/ 542 w 1816"/>
                  <a:gd name="T73" fmla="*/ 304 h 1816"/>
                  <a:gd name="T74" fmla="*/ 698 w 1816"/>
                  <a:gd name="T75" fmla="*/ 234 h 1816"/>
                  <a:gd name="T76" fmla="*/ 872 w 1816"/>
                  <a:gd name="T77" fmla="*/ 202 h 1816"/>
                  <a:gd name="T78" fmla="*/ 1014 w 1816"/>
                  <a:gd name="T79" fmla="*/ 210 h 1816"/>
                  <a:gd name="T80" fmla="*/ 1182 w 1816"/>
                  <a:gd name="T81" fmla="*/ 258 h 1816"/>
                  <a:gd name="T82" fmla="*/ 1330 w 1816"/>
                  <a:gd name="T83" fmla="*/ 342 h 1816"/>
                  <a:gd name="T84" fmla="*/ 1452 w 1816"/>
                  <a:gd name="T85" fmla="*/ 458 h 1816"/>
                  <a:gd name="T86" fmla="*/ 1544 w 1816"/>
                  <a:gd name="T87" fmla="*/ 602 h 1816"/>
                  <a:gd name="T88" fmla="*/ 1598 w 1816"/>
                  <a:gd name="T89" fmla="*/ 766 h 1816"/>
                  <a:gd name="T90" fmla="*/ 1614 w 1816"/>
                  <a:gd name="T91" fmla="*/ 908 h 1816"/>
                  <a:gd name="T92" fmla="*/ 1592 w 1816"/>
                  <a:gd name="T93" fmla="*/ 1084 h 1816"/>
                  <a:gd name="T94" fmla="*/ 1528 w 1816"/>
                  <a:gd name="T95" fmla="*/ 1244 h 1816"/>
                  <a:gd name="T96" fmla="*/ 1430 w 1816"/>
                  <a:gd name="T97" fmla="*/ 1382 h 1816"/>
                  <a:gd name="T98" fmla="*/ 1302 w 1816"/>
                  <a:gd name="T99" fmla="*/ 1492 h 1816"/>
                  <a:gd name="T100" fmla="*/ 1150 w 1816"/>
                  <a:gd name="T101" fmla="*/ 1570 h 1816"/>
                  <a:gd name="T102" fmla="*/ 980 w 1816"/>
                  <a:gd name="T103" fmla="*/ 1610 h 18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816" h="1816">
                    <a:moveTo>
                      <a:pt x="1816" y="978"/>
                    </a:moveTo>
                    <a:lnTo>
                      <a:pt x="1816" y="836"/>
                    </a:lnTo>
                    <a:lnTo>
                      <a:pt x="1710" y="836"/>
                    </a:lnTo>
                    <a:lnTo>
                      <a:pt x="1710" y="836"/>
                    </a:lnTo>
                    <a:lnTo>
                      <a:pt x="1706" y="792"/>
                    </a:lnTo>
                    <a:lnTo>
                      <a:pt x="1698" y="750"/>
                    </a:lnTo>
                    <a:lnTo>
                      <a:pt x="1688" y="708"/>
                    </a:lnTo>
                    <a:lnTo>
                      <a:pt x="1678" y="666"/>
                    </a:lnTo>
                    <a:lnTo>
                      <a:pt x="1774" y="626"/>
                    </a:lnTo>
                    <a:lnTo>
                      <a:pt x="1718" y="494"/>
                    </a:lnTo>
                    <a:lnTo>
                      <a:pt x="1622" y="534"/>
                    </a:lnTo>
                    <a:lnTo>
                      <a:pt x="1622" y="534"/>
                    </a:lnTo>
                    <a:lnTo>
                      <a:pt x="1602" y="496"/>
                    </a:lnTo>
                    <a:lnTo>
                      <a:pt x="1578" y="460"/>
                    </a:lnTo>
                    <a:lnTo>
                      <a:pt x="1552" y="424"/>
                    </a:lnTo>
                    <a:lnTo>
                      <a:pt x="1526" y="390"/>
                    </a:lnTo>
                    <a:lnTo>
                      <a:pt x="1600" y="316"/>
                    </a:lnTo>
                    <a:lnTo>
                      <a:pt x="1498" y="216"/>
                    </a:lnTo>
                    <a:lnTo>
                      <a:pt x="1426" y="290"/>
                    </a:lnTo>
                    <a:lnTo>
                      <a:pt x="1426" y="290"/>
                    </a:lnTo>
                    <a:lnTo>
                      <a:pt x="1392" y="262"/>
                    </a:lnTo>
                    <a:lnTo>
                      <a:pt x="1356" y="236"/>
                    </a:lnTo>
                    <a:lnTo>
                      <a:pt x="1318" y="214"/>
                    </a:lnTo>
                    <a:lnTo>
                      <a:pt x="1280" y="192"/>
                    </a:lnTo>
                    <a:lnTo>
                      <a:pt x="1320" y="96"/>
                    </a:lnTo>
                    <a:lnTo>
                      <a:pt x="1188" y="42"/>
                    </a:lnTo>
                    <a:lnTo>
                      <a:pt x="1150" y="138"/>
                    </a:lnTo>
                    <a:lnTo>
                      <a:pt x="1150" y="138"/>
                    </a:lnTo>
                    <a:lnTo>
                      <a:pt x="1108" y="126"/>
                    </a:lnTo>
                    <a:lnTo>
                      <a:pt x="1066" y="116"/>
                    </a:lnTo>
                    <a:lnTo>
                      <a:pt x="1022" y="110"/>
                    </a:lnTo>
                    <a:lnTo>
                      <a:pt x="978" y="104"/>
                    </a:lnTo>
                    <a:lnTo>
                      <a:pt x="978" y="0"/>
                    </a:lnTo>
                    <a:lnTo>
                      <a:pt x="836" y="0"/>
                    </a:lnTo>
                    <a:lnTo>
                      <a:pt x="836" y="104"/>
                    </a:lnTo>
                    <a:lnTo>
                      <a:pt x="836" y="104"/>
                    </a:lnTo>
                    <a:lnTo>
                      <a:pt x="792" y="110"/>
                    </a:lnTo>
                    <a:lnTo>
                      <a:pt x="750" y="116"/>
                    </a:lnTo>
                    <a:lnTo>
                      <a:pt x="706" y="126"/>
                    </a:lnTo>
                    <a:lnTo>
                      <a:pt x="666" y="138"/>
                    </a:lnTo>
                    <a:lnTo>
                      <a:pt x="626" y="42"/>
                    </a:lnTo>
                    <a:lnTo>
                      <a:pt x="494" y="96"/>
                    </a:lnTo>
                    <a:lnTo>
                      <a:pt x="534" y="192"/>
                    </a:lnTo>
                    <a:lnTo>
                      <a:pt x="534" y="192"/>
                    </a:lnTo>
                    <a:lnTo>
                      <a:pt x="496" y="214"/>
                    </a:lnTo>
                    <a:lnTo>
                      <a:pt x="460" y="236"/>
                    </a:lnTo>
                    <a:lnTo>
                      <a:pt x="424" y="262"/>
                    </a:lnTo>
                    <a:lnTo>
                      <a:pt x="390" y="290"/>
                    </a:lnTo>
                    <a:lnTo>
                      <a:pt x="316" y="216"/>
                    </a:lnTo>
                    <a:lnTo>
                      <a:pt x="216" y="316"/>
                    </a:lnTo>
                    <a:lnTo>
                      <a:pt x="288" y="390"/>
                    </a:lnTo>
                    <a:lnTo>
                      <a:pt x="288" y="390"/>
                    </a:lnTo>
                    <a:lnTo>
                      <a:pt x="262" y="424"/>
                    </a:lnTo>
                    <a:lnTo>
                      <a:pt x="236" y="460"/>
                    </a:lnTo>
                    <a:lnTo>
                      <a:pt x="214" y="496"/>
                    </a:lnTo>
                    <a:lnTo>
                      <a:pt x="192" y="534"/>
                    </a:lnTo>
                    <a:lnTo>
                      <a:pt x="96" y="494"/>
                    </a:lnTo>
                    <a:lnTo>
                      <a:pt x="42" y="626"/>
                    </a:lnTo>
                    <a:lnTo>
                      <a:pt x="138" y="666"/>
                    </a:lnTo>
                    <a:lnTo>
                      <a:pt x="138" y="666"/>
                    </a:lnTo>
                    <a:lnTo>
                      <a:pt x="126" y="708"/>
                    </a:lnTo>
                    <a:lnTo>
                      <a:pt x="116" y="750"/>
                    </a:lnTo>
                    <a:lnTo>
                      <a:pt x="108" y="792"/>
                    </a:lnTo>
                    <a:lnTo>
                      <a:pt x="104" y="836"/>
                    </a:lnTo>
                    <a:lnTo>
                      <a:pt x="0" y="836"/>
                    </a:lnTo>
                    <a:lnTo>
                      <a:pt x="0" y="978"/>
                    </a:lnTo>
                    <a:lnTo>
                      <a:pt x="104" y="978"/>
                    </a:lnTo>
                    <a:lnTo>
                      <a:pt x="104" y="978"/>
                    </a:lnTo>
                    <a:lnTo>
                      <a:pt x="108" y="1022"/>
                    </a:lnTo>
                    <a:lnTo>
                      <a:pt x="116" y="1066"/>
                    </a:lnTo>
                    <a:lnTo>
                      <a:pt x="126" y="1108"/>
                    </a:lnTo>
                    <a:lnTo>
                      <a:pt x="138" y="1150"/>
                    </a:lnTo>
                    <a:lnTo>
                      <a:pt x="42" y="1190"/>
                    </a:lnTo>
                    <a:lnTo>
                      <a:pt x="96" y="1320"/>
                    </a:lnTo>
                    <a:lnTo>
                      <a:pt x="192" y="1280"/>
                    </a:lnTo>
                    <a:lnTo>
                      <a:pt x="192" y="1280"/>
                    </a:lnTo>
                    <a:lnTo>
                      <a:pt x="214" y="1320"/>
                    </a:lnTo>
                    <a:lnTo>
                      <a:pt x="236" y="1356"/>
                    </a:lnTo>
                    <a:lnTo>
                      <a:pt x="262" y="1392"/>
                    </a:lnTo>
                    <a:lnTo>
                      <a:pt x="288" y="1426"/>
                    </a:lnTo>
                    <a:lnTo>
                      <a:pt x="216" y="1500"/>
                    </a:lnTo>
                    <a:lnTo>
                      <a:pt x="316" y="1600"/>
                    </a:lnTo>
                    <a:lnTo>
                      <a:pt x="390" y="1526"/>
                    </a:lnTo>
                    <a:lnTo>
                      <a:pt x="390" y="1526"/>
                    </a:lnTo>
                    <a:lnTo>
                      <a:pt x="424" y="1554"/>
                    </a:lnTo>
                    <a:lnTo>
                      <a:pt x="460" y="1578"/>
                    </a:lnTo>
                    <a:lnTo>
                      <a:pt x="496" y="1602"/>
                    </a:lnTo>
                    <a:lnTo>
                      <a:pt x="534" y="1622"/>
                    </a:lnTo>
                    <a:lnTo>
                      <a:pt x="494" y="1718"/>
                    </a:lnTo>
                    <a:lnTo>
                      <a:pt x="626" y="1774"/>
                    </a:lnTo>
                    <a:lnTo>
                      <a:pt x="666" y="1678"/>
                    </a:lnTo>
                    <a:lnTo>
                      <a:pt x="666" y="1678"/>
                    </a:lnTo>
                    <a:lnTo>
                      <a:pt x="706" y="1690"/>
                    </a:lnTo>
                    <a:lnTo>
                      <a:pt x="750" y="1698"/>
                    </a:lnTo>
                    <a:lnTo>
                      <a:pt x="792" y="1706"/>
                    </a:lnTo>
                    <a:lnTo>
                      <a:pt x="836" y="1712"/>
                    </a:lnTo>
                    <a:lnTo>
                      <a:pt x="836" y="1816"/>
                    </a:lnTo>
                    <a:lnTo>
                      <a:pt x="978" y="1816"/>
                    </a:lnTo>
                    <a:lnTo>
                      <a:pt x="978" y="1712"/>
                    </a:lnTo>
                    <a:lnTo>
                      <a:pt x="978" y="1712"/>
                    </a:lnTo>
                    <a:lnTo>
                      <a:pt x="1022" y="1706"/>
                    </a:lnTo>
                    <a:lnTo>
                      <a:pt x="1066" y="1698"/>
                    </a:lnTo>
                    <a:lnTo>
                      <a:pt x="1108" y="1690"/>
                    </a:lnTo>
                    <a:lnTo>
                      <a:pt x="1150" y="1678"/>
                    </a:lnTo>
                    <a:lnTo>
                      <a:pt x="1188" y="1774"/>
                    </a:lnTo>
                    <a:lnTo>
                      <a:pt x="1320" y="1718"/>
                    </a:lnTo>
                    <a:lnTo>
                      <a:pt x="1280" y="1622"/>
                    </a:lnTo>
                    <a:lnTo>
                      <a:pt x="1280" y="1622"/>
                    </a:lnTo>
                    <a:lnTo>
                      <a:pt x="1318" y="1602"/>
                    </a:lnTo>
                    <a:lnTo>
                      <a:pt x="1356" y="1578"/>
                    </a:lnTo>
                    <a:lnTo>
                      <a:pt x="1392" y="1554"/>
                    </a:lnTo>
                    <a:lnTo>
                      <a:pt x="1426" y="1526"/>
                    </a:lnTo>
                    <a:lnTo>
                      <a:pt x="1498" y="1600"/>
                    </a:lnTo>
                    <a:lnTo>
                      <a:pt x="1600" y="1500"/>
                    </a:lnTo>
                    <a:lnTo>
                      <a:pt x="1526" y="1426"/>
                    </a:lnTo>
                    <a:lnTo>
                      <a:pt x="1526" y="1426"/>
                    </a:lnTo>
                    <a:lnTo>
                      <a:pt x="1552" y="1392"/>
                    </a:lnTo>
                    <a:lnTo>
                      <a:pt x="1578" y="1356"/>
                    </a:lnTo>
                    <a:lnTo>
                      <a:pt x="1602" y="1320"/>
                    </a:lnTo>
                    <a:lnTo>
                      <a:pt x="1622" y="1280"/>
                    </a:lnTo>
                    <a:lnTo>
                      <a:pt x="1718" y="1320"/>
                    </a:lnTo>
                    <a:lnTo>
                      <a:pt x="1774" y="1190"/>
                    </a:lnTo>
                    <a:lnTo>
                      <a:pt x="1678" y="1150"/>
                    </a:lnTo>
                    <a:lnTo>
                      <a:pt x="1678" y="1150"/>
                    </a:lnTo>
                    <a:lnTo>
                      <a:pt x="1688" y="1108"/>
                    </a:lnTo>
                    <a:lnTo>
                      <a:pt x="1698" y="1066"/>
                    </a:lnTo>
                    <a:lnTo>
                      <a:pt x="1706" y="1022"/>
                    </a:lnTo>
                    <a:lnTo>
                      <a:pt x="1710" y="978"/>
                    </a:lnTo>
                    <a:lnTo>
                      <a:pt x="1816" y="978"/>
                    </a:lnTo>
                    <a:close/>
                    <a:moveTo>
                      <a:pt x="908" y="1614"/>
                    </a:moveTo>
                    <a:lnTo>
                      <a:pt x="908" y="1614"/>
                    </a:lnTo>
                    <a:lnTo>
                      <a:pt x="872" y="1612"/>
                    </a:lnTo>
                    <a:lnTo>
                      <a:pt x="836" y="1610"/>
                    </a:lnTo>
                    <a:lnTo>
                      <a:pt x="800" y="1606"/>
                    </a:lnTo>
                    <a:lnTo>
                      <a:pt x="766" y="1600"/>
                    </a:lnTo>
                    <a:lnTo>
                      <a:pt x="730" y="1592"/>
                    </a:lnTo>
                    <a:lnTo>
                      <a:pt x="698" y="1582"/>
                    </a:lnTo>
                    <a:lnTo>
                      <a:pt x="664" y="1570"/>
                    </a:lnTo>
                    <a:lnTo>
                      <a:pt x="632" y="1558"/>
                    </a:lnTo>
                    <a:lnTo>
                      <a:pt x="602" y="1544"/>
                    </a:lnTo>
                    <a:lnTo>
                      <a:pt x="570" y="1528"/>
                    </a:lnTo>
                    <a:lnTo>
                      <a:pt x="542" y="1512"/>
                    </a:lnTo>
                    <a:lnTo>
                      <a:pt x="512" y="1492"/>
                    </a:lnTo>
                    <a:lnTo>
                      <a:pt x="484" y="1474"/>
                    </a:lnTo>
                    <a:lnTo>
                      <a:pt x="458" y="1452"/>
                    </a:lnTo>
                    <a:lnTo>
                      <a:pt x="432" y="1430"/>
                    </a:lnTo>
                    <a:lnTo>
                      <a:pt x="408" y="1406"/>
                    </a:lnTo>
                    <a:lnTo>
                      <a:pt x="384" y="1382"/>
                    </a:lnTo>
                    <a:lnTo>
                      <a:pt x="362" y="1356"/>
                    </a:lnTo>
                    <a:lnTo>
                      <a:pt x="342" y="1330"/>
                    </a:lnTo>
                    <a:lnTo>
                      <a:pt x="322" y="1302"/>
                    </a:lnTo>
                    <a:lnTo>
                      <a:pt x="304" y="1274"/>
                    </a:lnTo>
                    <a:lnTo>
                      <a:pt x="286" y="1244"/>
                    </a:lnTo>
                    <a:lnTo>
                      <a:pt x="272" y="1214"/>
                    </a:lnTo>
                    <a:lnTo>
                      <a:pt x="256" y="1182"/>
                    </a:lnTo>
                    <a:lnTo>
                      <a:pt x="244" y="1150"/>
                    </a:lnTo>
                    <a:lnTo>
                      <a:pt x="234" y="1118"/>
                    </a:lnTo>
                    <a:lnTo>
                      <a:pt x="224" y="1084"/>
                    </a:lnTo>
                    <a:lnTo>
                      <a:pt x="216" y="1050"/>
                    </a:lnTo>
                    <a:lnTo>
                      <a:pt x="210" y="1016"/>
                    </a:lnTo>
                    <a:lnTo>
                      <a:pt x="206" y="980"/>
                    </a:lnTo>
                    <a:lnTo>
                      <a:pt x="202" y="944"/>
                    </a:lnTo>
                    <a:lnTo>
                      <a:pt x="202" y="908"/>
                    </a:lnTo>
                    <a:lnTo>
                      <a:pt x="202" y="908"/>
                    </a:lnTo>
                    <a:lnTo>
                      <a:pt x="202" y="872"/>
                    </a:lnTo>
                    <a:lnTo>
                      <a:pt x="206" y="836"/>
                    </a:lnTo>
                    <a:lnTo>
                      <a:pt x="210" y="800"/>
                    </a:lnTo>
                    <a:lnTo>
                      <a:pt x="216" y="766"/>
                    </a:lnTo>
                    <a:lnTo>
                      <a:pt x="224" y="732"/>
                    </a:lnTo>
                    <a:lnTo>
                      <a:pt x="234" y="698"/>
                    </a:lnTo>
                    <a:lnTo>
                      <a:pt x="244" y="664"/>
                    </a:lnTo>
                    <a:lnTo>
                      <a:pt x="256" y="632"/>
                    </a:lnTo>
                    <a:lnTo>
                      <a:pt x="272" y="602"/>
                    </a:lnTo>
                    <a:lnTo>
                      <a:pt x="286" y="572"/>
                    </a:lnTo>
                    <a:lnTo>
                      <a:pt x="304" y="542"/>
                    </a:lnTo>
                    <a:lnTo>
                      <a:pt x="322" y="512"/>
                    </a:lnTo>
                    <a:lnTo>
                      <a:pt x="342" y="486"/>
                    </a:lnTo>
                    <a:lnTo>
                      <a:pt x="362" y="458"/>
                    </a:lnTo>
                    <a:lnTo>
                      <a:pt x="384" y="432"/>
                    </a:lnTo>
                    <a:lnTo>
                      <a:pt x="408" y="408"/>
                    </a:lnTo>
                    <a:lnTo>
                      <a:pt x="432" y="386"/>
                    </a:lnTo>
                    <a:lnTo>
                      <a:pt x="458" y="362"/>
                    </a:lnTo>
                    <a:lnTo>
                      <a:pt x="484" y="342"/>
                    </a:lnTo>
                    <a:lnTo>
                      <a:pt x="512" y="322"/>
                    </a:lnTo>
                    <a:lnTo>
                      <a:pt x="542" y="304"/>
                    </a:lnTo>
                    <a:lnTo>
                      <a:pt x="570" y="286"/>
                    </a:lnTo>
                    <a:lnTo>
                      <a:pt x="602" y="272"/>
                    </a:lnTo>
                    <a:lnTo>
                      <a:pt x="632" y="258"/>
                    </a:lnTo>
                    <a:lnTo>
                      <a:pt x="664" y="244"/>
                    </a:lnTo>
                    <a:lnTo>
                      <a:pt x="698" y="234"/>
                    </a:lnTo>
                    <a:lnTo>
                      <a:pt x="730" y="224"/>
                    </a:lnTo>
                    <a:lnTo>
                      <a:pt x="766" y="216"/>
                    </a:lnTo>
                    <a:lnTo>
                      <a:pt x="800" y="210"/>
                    </a:lnTo>
                    <a:lnTo>
                      <a:pt x="836" y="206"/>
                    </a:lnTo>
                    <a:lnTo>
                      <a:pt x="872" y="202"/>
                    </a:lnTo>
                    <a:lnTo>
                      <a:pt x="908" y="202"/>
                    </a:lnTo>
                    <a:lnTo>
                      <a:pt x="908" y="202"/>
                    </a:lnTo>
                    <a:lnTo>
                      <a:pt x="944" y="202"/>
                    </a:lnTo>
                    <a:lnTo>
                      <a:pt x="980" y="206"/>
                    </a:lnTo>
                    <a:lnTo>
                      <a:pt x="1014" y="210"/>
                    </a:lnTo>
                    <a:lnTo>
                      <a:pt x="1050" y="216"/>
                    </a:lnTo>
                    <a:lnTo>
                      <a:pt x="1084" y="224"/>
                    </a:lnTo>
                    <a:lnTo>
                      <a:pt x="1118" y="234"/>
                    </a:lnTo>
                    <a:lnTo>
                      <a:pt x="1150" y="244"/>
                    </a:lnTo>
                    <a:lnTo>
                      <a:pt x="1182" y="258"/>
                    </a:lnTo>
                    <a:lnTo>
                      <a:pt x="1214" y="272"/>
                    </a:lnTo>
                    <a:lnTo>
                      <a:pt x="1244" y="286"/>
                    </a:lnTo>
                    <a:lnTo>
                      <a:pt x="1274" y="304"/>
                    </a:lnTo>
                    <a:lnTo>
                      <a:pt x="1302" y="322"/>
                    </a:lnTo>
                    <a:lnTo>
                      <a:pt x="1330" y="342"/>
                    </a:lnTo>
                    <a:lnTo>
                      <a:pt x="1356" y="362"/>
                    </a:lnTo>
                    <a:lnTo>
                      <a:pt x="1382" y="386"/>
                    </a:lnTo>
                    <a:lnTo>
                      <a:pt x="1406" y="408"/>
                    </a:lnTo>
                    <a:lnTo>
                      <a:pt x="1430" y="432"/>
                    </a:lnTo>
                    <a:lnTo>
                      <a:pt x="1452" y="458"/>
                    </a:lnTo>
                    <a:lnTo>
                      <a:pt x="1474" y="486"/>
                    </a:lnTo>
                    <a:lnTo>
                      <a:pt x="1492" y="512"/>
                    </a:lnTo>
                    <a:lnTo>
                      <a:pt x="1512" y="542"/>
                    </a:lnTo>
                    <a:lnTo>
                      <a:pt x="1528" y="572"/>
                    </a:lnTo>
                    <a:lnTo>
                      <a:pt x="1544" y="602"/>
                    </a:lnTo>
                    <a:lnTo>
                      <a:pt x="1558" y="632"/>
                    </a:lnTo>
                    <a:lnTo>
                      <a:pt x="1570" y="664"/>
                    </a:lnTo>
                    <a:lnTo>
                      <a:pt x="1582" y="698"/>
                    </a:lnTo>
                    <a:lnTo>
                      <a:pt x="1592" y="732"/>
                    </a:lnTo>
                    <a:lnTo>
                      <a:pt x="1598" y="766"/>
                    </a:lnTo>
                    <a:lnTo>
                      <a:pt x="1606" y="800"/>
                    </a:lnTo>
                    <a:lnTo>
                      <a:pt x="1610" y="836"/>
                    </a:lnTo>
                    <a:lnTo>
                      <a:pt x="1612" y="872"/>
                    </a:lnTo>
                    <a:lnTo>
                      <a:pt x="1614" y="908"/>
                    </a:lnTo>
                    <a:lnTo>
                      <a:pt x="1614" y="908"/>
                    </a:lnTo>
                    <a:lnTo>
                      <a:pt x="1612" y="944"/>
                    </a:lnTo>
                    <a:lnTo>
                      <a:pt x="1610" y="980"/>
                    </a:lnTo>
                    <a:lnTo>
                      <a:pt x="1606" y="1016"/>
                    </a:lnTo>
                    <a:lnTo>
                      <a:pt x="1598" y="1050"/>
                    </a:lnTo>
                    <a:lnTo>
                      <a:pt x="1592" y="1084"/>
                    </a:lnTo>
                    <a:lnTo>
                      <a:pt x="1582" y="1118"/>
                    </a:lnTo>
                    <a:lnTo>
                      <a:pt x="1570" y="1150"/>
                    </a:lnTo>
                    <a:lnTo>
                      <a:pt x="1558" y="1182"/>
                    </a:lnTo>
                    <a:lnTo>
                      <a:pt x="1544" y="1214"/>
                    </a:lnTo>
                    <a:lnTo>
                      <a:pt x="1528" y="1244"/>
                    </a:lnTo>
                    <a:lnTo>
                      <a:pt x="1512" y="1274"/>
                    </a:lnTo>
                    <a:lnTo>
                      <a:pt x="1492" y="1302"/>
                    </a:lnTo>
                    <a:lnTo>
                      <a:pt x="1474" y="1330"/>
                    </a:lnTo>
                    <a:lnTo>
                      <a:pt x="1452" y="1356"/>
                    </a:lnTo>
                    <a:lnTo>
                      <a:pt x="1430" y="1382"/>
                    </a:lnTo>
                    <a:lnTo>
                      <a:pt x="1406" y="1406"/>
                    </a:lnTo>
                    <a:lnTo>
                      <a:pt x="1382" y="1430"/>
                    </a:lnTo>
                    <a:lnTo>
                      <a:pt x="1356" y="1452"/>
                    </a:lnTo>
                    <a:lnTo>
                      <a:pt x="1330" y="1474"/>
                    </a:lnTo>
                    <a:lnTo>
                      <a:pt x="1302" y="1492"/>
                    </a:lnTo>
                    <a:lnTo>
                      <a:pt x="1274" y="1512"/>
                    </a:lnTo>
                    <a:lnTo>
                      <a:pt x="1244" y="1528"/>
                    </a:lnTo>
                    <a:lnTo>
                      <a:pt x="1214" y="1544"/>
                    </a:lnTo>
                    <a:lnTo>
                      <a:pt x="1182" y="1558"/>
                    </a:lnTo>
                    <a:lnTo>
                      <a:pt x="1150" y="1570"/>
                    </a:lnTo>
                    <a:lnTo>
                      <a:pt x="1118" y="1582"/>
                    </a:lnTo>
                    <a:lnTo>
                      <a:pt x="1084" y="1592"/>
                    </a:lnTo>
                    <a:lnTo>
                      <a:pt x="1050" y="1600"/>
                    </a:lnTo>
                    <a:lnTo>
                      <a:pt x="1014" y="1606"/>
                    </a:lnTo>
                    <a:lnTo>
                      <a:pt x="980" y="1610"/>
                    </a:lnTo>
                    <a:lnTo>
                      <a:pt x="944" y="1612"/>
                    </a:lnTo>
                    <a:lnTo>
                      <a:pt x="908" y="1614"/>
                    </a:lnTo>
                    <a:lnTo>
                      <a:pt x="908" y="1614"/>
                    </a:lnTo>
                    <a:close/>
                  </a:path>
                </a:pathLst>
              </a:custGeom>
              <a:gradFill rotWithShape="1">
                <a:gsLst>
                  <a:gs pos="0">
                    <a:schemeClr val="bg1">
                      <a:gamma/>
                      <a:shade val="66667"/>
                      <a:invGamma/>
                    </a:schemeClr>
                  </a:gs>
                  <a:gs pos="50000">
                    <a:schemeClr val="bg1"/>
                  </a:gs>
                  <a:gs pos="100000">
                    <a:schemeClr val="bg1">
                      <a:gamma/>
                      <a:shade val="66667"/>
                      <a:invGamma/>
                    </a:schemeClr>
                  </a:gs>
                </a:gsLst>
                <a:lin ang="5400000" scaled="1"/>
              </a:gradFill>
              <a:ln>
                <a:noFill/>
              </a:ln>
              <a:effectLst/>
              <a:scene3d>
                <a:camera prst="legacyObliqueBottom"/>
                <a:lightRig rig="legacyFlat3" dir="b"/>
              </a:scene3d>
              <a:sp3d extrusionH="430200" prstMaterial="legacyMatte">
                <a:bevelT w="13500" h="13500" prst="angle"/>
                <a:bevelB w="13500" h="13500" prst="angle"/>
                <a:extrusionClr>
                  <a:srgbClr val="B2B2B2"/>
                </a:extrusionClr>
              </a:sp3d>
              <a:extLst>
                <a:ext uri="{91240B29-F687-4F45-9708-019B960494DF}">
                  <a14:hiddenLine xmlns:a14="http://schemas.microsoft.com/office/drawing/2010/main" w="19050" cap="rnd">
                    <a:noFill/>
                    <a:prstDash val="sysDot"/>
                    <a:round/>
                    <a:headEnd/>
                    <a:tailEnd/>
                  </a14:hiddenLine>
                </a:ex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txBody>
              <a:bodyPr>
                <a:flatTx/>
              </a:bodyPr>
              <a:lstStyle/>
              <a:p>
                <a:endParaRPr lang="zh-CN" altLang="en-US"/>
              </a:p>
            </p:txBody>
          </p:sp>
          <p:grpSp>
            <p:nvGrpSpPr>
              <p:cNvPr id="22" name="Group 101"/>
              <p:cNvGrpSpPr>
                <a:grpSpLocks/>
              </p:cNvGrpSpPr>
              <p:nvPr/>
            </p:nvGrpSpPr>
            <p:grpSpPr bwMode="auto">
              <a:xfrm>
                <a:off x="2971" y="1117"/>
                <a:ext cx="1224" cy="885"/>
                <a:chOff x="793" y="1298"/>
                <a:chExt cx="1860" cy="1338"/>
              </a:xfrm>
            </p:grpSpPr>
            <p:sp>
              <p:nvSpPr>
                <p:cNvPr id="24" name="Oval 102"/>
                <p:cNvSpPr>
                  <a:spLocks noChangeArrowheads="1"/>
                </p:cNvSpPr>
                <p:nvPr/>
              </p:nvSpPr>
              <p:spPr bwMode="auto">
                <a:xfrm>
                  <a:off x="793" y="1298"/>
                  <a:ext cx="1860" cy="1338"/>
                </a:xfrm>
                <a:prstGeom prst="ellipse">
                  <a:avLst/>
                </a:prstGeom>
                <a:gradFill rotWithShape="1">
                  <a:gsLst>
                    <a:gs pos="1000">
                      <a:schemeClr val="tx1">
                        <a:lumMod val="75000"/>
                      </a:schemeClr>
                    </a:gs>
                    <a:gs pos="97000">
                      <a:schemeClr val="tx2">
                        <a:lumMod val="50000"/>
                      </a:schemeClr>
                    </a:gs>
                  </a:gsLst>
                  <a:lin ang="54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25" name="Freeform 103"/>
                <p:cNvSpPr>
                  <a:spLocks/>
                </p:cNvSpPr>
                <p:nvPr/>
              </p:nvSpPr>
              <p:spPr bwMode="auto">
                <a:xfrm>
                  <a:off x="839" y="1321"/>
                  <a:ext cx="1769" cy="624"/>
                </a:xfrm>
                <a:custGeom>
                  <a:avLst/>
                  <a:gdLst>
                    <a:gd name="T0" fmla="*/ 0 w 3456"/>
                    <a:gd name="T1" fmla="*/ 1728 h 1728"/>
                    <a:gd name="T2" fmla="*/ 10 w 3456"/>
                    <a:gd name="T3" fmla="*/ 1552 h 1728"/>
                    <a:gd name="T4" fmla="*/ 36 w 3456"/>
                    <a:gd name="T5" fmla="*/ 1380 h 1728"/>
                    <a:gd name="T6" fmla="*/ 78 w 3456"/>
                    <a:gd name="T7" fmla="*/ 1214 h 1728"/>
                    <a:gd name="T8" fmla="*/ 136 w 3456"/>
                    <a:gd name="T9" fmla="*/ 1056 h 1728"/>
                    <a:gd name="T10" fmla="*/ 208 w 3456"/>
                    <a:gd name="T11" fmla="*/ 904 h 1728"/>
                    <a:gd name="T12" fmla="*/ 296 w 3456"/>
                    <a:gd name="T13" fmla="*/ 762 h 1728"/>
                    <a:gd name="T14" fmla="*/ 394 w 3456"/>
                    <a:gd name="T15" fmla="*/ 628 h 1728"/>
                    <a:gd name="T16" fmla="*/ 506 w 3456"/>
                    <a:gd name="T17" fmla="*/ 506 h 1728"/>
                    <a:gd name="T18" fmla="*/ 630 w 3456"/>
                    <a:gd name="T19" fmla="*/ 394 h 1728"/>
                    <a:gd name="T20" fmla="*/ 762 w 3456"/>
                    <a:gd name="T21" fmla="*/ 296 h 1728"/>
                    <a:gd name="T22" fmla="*/ 904 w 3456"/>
                    <a:gd name="T23" fmla="*/ 208 h 1728"/>
                    <a:gd name="T24" fmla="*/ 1056 w 3456"/>
                    <a:gd name="T25" fmla="*/ 136 h 1728"/>
                    <a:gd name="T26" fmla="*/ 1214 w 3456"/>
                    <a:gd name="T27" fmla="*/ 78 h 1728"/>
                    <a:gd name="T28" fmla="*/ 1380 w 3456"/>
                    <a:gd name="T29" fmla="*/ 36 h 1728"/>
                    <a:gd name="T30" fmla="*/ 1552 w 3456"/>
                    <a:gd name="T31" fmla="*/ 10 h 1728"/>
                    <a:gd name="T32" fmla="*/ 1728 w 3456"/>
                    <a:gd name="T33" fmla="*/ 0 h 1728"/>
                    <a:gd name="T34" fmla="*/ 1816 w 3456"/>
                    <a:gd name="T35" fmla="*/ 2 h 1728"/>
                    <a:gd name="T36" fmla="*/ 1992 w 3456"/>
                    <a:gd name="T37" fmla="*/ 20 h 1728"/>
                    <a:gd name="T38" fmla="*/ 2160 w 3456"/>
                    <a:gd name="T39" fmla="*/ 54 h 1728"/>
                    <a:gd name="T40" fmla="*/ 2322 w 3456"/>
                    <a:gd name="T41" fmla="*/ 106 h 1728"/>
                    <a:gd name="T42" fmla="*/ 2478 w 3456"/>
                    <a:gd name="T43" fmla="*/ 170 h 1728"/>
                    <a:gd name="T44" fmla="*/ 2624 w 3456"/>
                    <a:gd name="T45" fmla="*/ 250 h 1728"/>
                    <a:gd name="T46" fmla="*/ 2762 w 3456"/>
                    <a:gd name="T47" fmla="*/ 344 h 1728"/>
                    <a:gd name="T48" fmla="*/ 2890 w 3456"/>
                    <a:gd name="T49" fmla="*/ 448 h 1728"/>
                    <a:gd name="T50" fmla="*/ 3006 w 3456"/>
                    <a:gd name="T51" fmla="*/ 566 h 1728"/>
                    <a:gd name="T52" fmla="*/ 3112 w 3456"/>
                    <a:gd name="T53" fmla="*/ 694 h 1728"/>
                    <a:gd name="T54" fmla="*/ 3206 w 3456"/>
                    <a:gd name="T55" fmla="*/ 832 h 1728"/>
                    <a:gd name="T56" fmla="*/ 3286 w 3456"/>
                    <a:gd name="T57" fmla="*/ 978 h 1728"/>
                    <a:gd name="T58" fmla="*/ 3350 w 3456"/>
                    <a:gd name="T59" fmla="*/ 1134 h 1728"/>
                    <a:gd name="T60" fmla="*/ 3402 w 3456"/>
                    <a:gd name="T61" fmla="*/ 1296 h 1728"/>
                    <a:gd name="T62" fmla="*/ 3436 w 3456"/>
                    <a:gd name="T63" fmla="*/ 1464 h 1728"/>
                    <a:gd name="T64" fmla="*/ 3454 w 3456"/>
                    <a:gd name="T65" fmla="*/ 1638 h 1728"/>
                    <a:gd name="T66" fmla="*/ 0 w 3456"/>
                    <a:gd name="T67" fmla="*/ 1728 h 17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456" h="1728">
                      <a:moveTo>
                        <a:pt x="0" y="1728"/>
                      </a:moveTo>
                      <a:lnTo>
                        <a:pt x="0" y="1728"/>
                      </a:lnTo>
                      <a:lnTo>
                        <a:pt x="2" y="1638"/>
                      </a:lnTo>
                      <a:lnTo>
                        <a:pt x="10" y="1552"/>
                      </a:lnTo>
                      <a:lnTo>
                        <a:pt x="20" y="1464"/>
                      </a:lnTo>
                      <a:lnTo>
                        <a:pt x="36" y="1380"/>
                      </a:lnTo>
                      <a:lnTo>
                        <a:pt x="54" y="1296"/>
                      </a:lnTo>
                      <a:lnTo>
                        <a:pt x="78" y="1214"/>
                      </a:lnTo>
                      <a:lnTo>
                        <a:pt x="106" y="1134"/>
                      </a:lnTo>
                      <a:lnTo>
                        <a:pt x="136" y="1056"/>
                      </a:lnTo>
                      <a:lnTo>
                        <a:pt x="170" y="978"/>
                      </a:lnTo>
                      <a:lnTo>
                        <a:pt x="208" y="904"/>
                      </a:lnTo>
                      <a:lnTo>
                        <a:pt x="250" y="832"/>
                      </a:lnTo>
                      <a:lnTo>
                        <a:pt x="296" y="762"/>
                      </a:lnTo>
                      <a:lnTo>
                        <a:pt x="344" y="694"/>
                      </a:lnTo>
                      <a:lnTo>
                        <a:pt x="394" y="628"/>
                      </a:lnTo>
                      <a:lnTo>
                        <a:pt x="450" y="566"/>
                      </a:lnTo>
                      <a:lnTo>
                        <a:pt x="506" y="506"/>
                      </a:lnTo>
                      <a:lnTo>
                        <a:pt x="566" y="448"/>
                      </a:lnTo>
                      <a:lnTo>
                        <a:pt x="630" y="394"/>
                      </a:lnTo>
                      <a:lnTo>
                        <a:pt x="694" y="344"/>
                      </a:lnTo>
                      <a:lnTo>
                        <a:pt x="762" y="296"/>
                      </a:lnTo>
                      <a:lnTo>
                        <a:pt x="832" y="250"/>
                      </a:lnTo>
                      <a:lnTo>
                        <a:pt x="904" y="208"/>
                      </a:lnTo>
                      <a:lnTo>
                        <a:pt x="978" y="170"/>
                      </a:lnTo>
                      <a:lnTo>
                        <a:pt x="1056" y="136"/>
                      </a:lnTo>
                      <a:lnTo>
                        <a:pt x="1134" y="106"/>
                      </a:lnTo>
                      <a:lnTo>
                        <a:pt x="1214" y="78"/>
                      </a:lnTo>
                      <a:lnTo>
                        <a:pt x="1296" y="54"/>
                      </a:lnTo>
                      <a:lnTo>
                        <a:pt x="1380" y="36"/>
                      </a:lnTo>
                      <a:lnTo>
                        <a:pt x="1464" y="20"/>
                      </a:lnTo>
                      <a:lnTo>
                        <a:pt x="1552" y="10"/>
                      </a:lnTo>
                      <a:lnTo>
                        <a:pt x="1640" y="2"/>
                      </a:lnTo>
                      <a:lnTo>
                        <a:pt x="1728" y="0"/>
                      </a:lnTo>
                      <a:lnTo>
                        <a:pt x="1728" y="0"/>
                      </a:lnTo>
                      <a:lnTo>
                        <a:pt x="1816" y="2"/>
                      </a:lnTo>
                      <a:lnTo>
                        <a:pt x="1904" y="10"/>
                      </a:lnTo>
                      <a:lnTo>
                        <a:pt x="1992" y="20"/>
                      </a:lnTo>
                      <a:lnTo>
                        <a:pt x="2076" y="36"/>
                      </a:lnTo>
                      <a:lnTo>
                        <a:pt x="2160" y="54"/>
                      </a:lnTo>
                      <a:lnTo>
                        <a:pt x="2242" y="78"/>
                      </a:lnTo>
                      <a:lnTo>
                        <a:pt x="2322" y="106"/>
                      </a:lnTo>
                      <a:lnTo>
                        <a:pt x="2400" y="136"/>
                      </a:lnTo>
                      <a:lnTo>
                        <a:pt x="2478" y="170"/>
                      </a:lnTo>
                      <a:lnTo>
                        <a:pt x="2552" y="208"/>
                      </a:lnTo>
                      <a:lnTo>
                        <a:pt x="2624" y="250"/>
                      </a:lnTo>
                      <a:lnTo>
                        <a:pt x="2694" y="296"/>
                      </a:lnTo>
                      <a:lnTo>
                        <a:pt x="2762" y="344"/>
                      </a:lnTo>
                      <a:lnTo>
                        <a:pt x="2826" y="394"/>
                      </a:lnTo>
                      <a:lnTo>
                        <a:pt x="2890" y="448"/>
                      </a:lnTo>
                      <a:lnTo>
                        <a:pt x="2950" y="506"/>
                      </a:lnTo>
                      <a:lnTo>
                        <a:pt x="3006" y="566"/>
                      </a:lnTo>
                      <a:lnTo>
                        <a:pt x="3062" y="628"/>
                      </a:lnTo>
                      <a:lnTo>
                        <a:pt x="3112" y="694"/>
                      </a:lnTo>
                      <a:lnTo>
                        <a:pt x="3160" y="762"/>
                      </a:lnTo>
                      <a:lnTo>
                        <a:pt x="3206" y="832"/>
                      </a:lnTo>
                      <a:lnTo>
                        <a:pt x="3248" y="904"/>
                      </a:lnTo>
                      <a:lnTo>
                        <a:pt x="3286" y="978"/>
                      </a:lnTo>
                      <a:lnTo>
                        <a:pt x="3320" y="1056"/>
                      </a:lnTo>
                      <a:lnTo>
                        <a:pt x="3350" y="1134"/>
                      </a:lnTo>
                      <a:lnTo>
                        <a:pt x="3378" y="1214"/>
                      </a:lnTo>
                      <a:lnTo>
                        <a:pt x="3402" y="1296"/>
                      </a:lnTo>
                      <a:lnTo>
                        <a:pt x="3420" y="1380"/>
                      </a:lnTo>
                      <a:lnTo>
                        <a:pt x="3436" y="1464"/>
                      </a:lnTo>
                      <a:lnTo>
                        <a:pt x="3446" y="1552"/>
                      </a:lnTo>
                      <a:lnTo>
                        <a:pt x="3454" y="1638"/>
                      </a:lnTo>
                      <a:lnTo>
                        <a:pt x="3456" y="1728"/>
                      </a:lnTo>
                      <a:lnTo>
                        <a:pt x="0" y="1728"/>
                      </a:lnTo>
                      <a:close/>
                    </a:path>
                  </a:pathLst>
                </a:custGeom>
                <a:gradFill rotWithShape="1">
                  <a:gsLst>
                    <a:gs pos="0">
                      <a:srgbClr val="FFFFFF"/>
                    </a:gs>
                    <a:gs pos="100000">
                      <a:srgbClr val="FFFFFF">
                        <a:gamma/>
                        <a:shade val="46275"/>
                        <a:invGamma/>
                        <a:alpha val="0"/>
                      </a:srgbClr>
                    </a:gs>
                  </a:gsLst>
                  <a:lin ang="5400000" scaled="1"/>
                </a:gradFill>
                <a:ln>
                  <a:noFill/>
                </a:ln>
                <a:effectLst/>
                <a:extLst>
                  <a:ext uri="{91240B29-F687-4F45-9708-019B960494DF}">
                    <a14:hiddenLine xmlns:a14="http://schemas.microsoft.com/office/drawing/2010/main" w="12700"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grpSp>
        </p:grpSp>
        <p:sp>
          <p:nvSpPr>
            <p:cNvPr id="26" name="Text Box 111"/>
            <p:cNvSpPr txBox="1">
              <a:spLocks noChangeArrowheads="1"/>
            </p:cNvSpPr>
            <p:nvPr/>
          </p:nvSpPr>
          <p:spPr bwMode="auto">
            <a:xfrm>
              <a:off x="4212555" y="1491630"/>
              <a:ext cx="2879725"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zh-CN" altLang="en-US" sz="2000" b="1" dirty="0">
                  <a:solidFill>
                    <a:schemeClr val="bg1"/>
                  </a:solidFill>
                  <a:latin typeface="微软雅黑" pitchFamily="34" charset="-122"/>
                  <a:ea typeface="微软雅黑" pitchFamily="34" charset="-122"/>
                </a:rPr>
                <a:t>填加标题</a:t>
              </a:r>
              <a:endParaRPr lang="en-US" altLang="ko-KR" sz="2000" b="1" dirty="0">
                <a:solidFill>
                  <a:schemeClr val="bg1"/>
                </a:solidFill>
                <a:latin typeface="微软雅黑" pitchFamily="34" charset="-122"/>
                <a:ea typeface="微软雅黑" pitchFamily="34" charset="-122"/>
              </a:endParaRPr>
            </a:p>
          </p:txBody>
        </p:sp>
      </p:grpSp>
      <p:sp>
        <p:nvSpPr>
          <p:cNvPr id="28" name="Text Box 45"/>
          <p:cNvSpPr txBox="1">
            <a:spLocks noChangeArrowheads="1"/>
          </p:cNvSpPr>
          <p:nvPr/>
        </p:nvSpPr>
        <p:spPr bwMode="auto">
          <a:xfrm>
            <a:off x="7308304" y="1193032"/>
            <a:ext cx="1298326" cy="1522734"/>
          </a:xfrm>
          <a:prstGeom prst="rect">
            <a:avLst/>
          </a:prstGeom>
          <a:noFill/>
          <a:ln>
            <a:noFill/>
          </a:ln>
          <a:effectLst/>
          <a:extLst>
            <a:ext uri="{909E8E84-426E-40DD-AFC4-6F175D3DCCD1}">
              <a14:hiddenFill xmlns:a14="http://schemas.microsoft.com/office/drawing/2010/main">
                <a:solidFill>
                  <a:srgbClr val="C80000"/>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zh-CN" altLang="en-US" sz="1400" b="1" dirty="0">
                <a:solidFill>
                  <a:schemeClr val="tx2">
                    <a:lumMod val="75000"/>
                  </a:schemeClr>
                </a:solidFill>
                <a:latin typeface="微软雅黑" pitchFamily="34" charset="-122"/>
                <a:ea typeface="微软雅黑" pitchFamily="34" charset="-122"/>
              </a:rPr>
              <a:t>填加标题</a:t>
            </a:r>
            <a:endParaRPr lang="en-US" altLang="ko-KR" sz="1400" b="1" dirty="0">
              <a:solidFill>
                <a:schemeClr val="tx2">
                  <a:lumMod val="75000"/>
                </a:schemeClr>
              </a:solidFill>
              <a:latin typeface="微软雅黑" pitchFamily="34" charset="-122"/>
              <a:ea typeface="微软雅黑" pitchFamily="34" charset="-122"/>
            </a:endParaRPr>
          </a:p>
          <a:p>
            <a:pPr marL="0" lvl="2" defTabSz="912813" eaLnBrk="0" fontAlgn="auto" hangingPunct="0">
              <a:spcBef>
                <a:spcPts val="0"/>
              </a:spcBef>
              <a:spcAft>
                <a:spcPts val="0"/>
              </a:spcAft>
              <a:buClr>
                <a:srgbClr val="0070C0"/>
              </a:buClr>
              <a:buSzPct val="80000"/>
              <a:tabLst>
                <a:tab pos="136525" algn="l"/>
              </a:tabLst>
              <a:defRPr/>
            </a:pPr>
            <a:r>
              <a:rPr lang="zh-CN" altLang="en-US" sz="1100" spc="50" dirty="0">
                <a:ln w="11430"/>
                <a:solidFill>
                  <a:schemeClr val="tx2">
                    <a:lumMod val="75000"/>
                  </a:schemeClr>
                </a:solidFill>
                <a:latin typeface="微软雅黑" pitchFamily="34" charset="-122"/>
                <a:ea typeface="微软雅黑" pitchFamily="34" charset="-122"/>
              </a:rPr>
              <a:t>点击添加文本</a:t>
            </a:r>
            <a:endParaRPr lang="en-US" altLang="zh-CN" sz="1100" spc="50" dirty="0">
              <a:ln w="11430"/>
              <a:solidFill>
                <a:schemeClr val="tx2">
                  <a:lumMod val="75000"/>
                </a:schemeClr>
              </a:solidFill>
              <a:latin typeface="微软雅黑" pitchFamily="34" charset="-122"/>
              <a:ea typeface="微软雅黑" pitchFamily="34" charset="-122"/>
            </a:endParaRPr>
          </a:p>
          <a:p>
            <a:pPr marL="0" lvl="2" defTabSz="912813" eaLnBrk="0" fontAlgn="auto" hangingPunct="0">
              <a:spcBef>
                <a:spcPts val="0"/>
              </a:spcBef>
              <a:spcAft>
                <a:spcPts val="0"/>
              </a:spcAft>
              <a:buClr>
                <a:srgbClr val="0070C0"/>
              </a:buClr>
              <a:buSzPct val="80000"/>
              <a:tabLst>
                <a:tab pos="136525" algn="l"/>
              </a:tabLst>
              <a:defRPr/>
            </a:pPr>
            <a:r>
              <a:rPr lang="zh-CN" altLang="en-US" sz="1100" spc="50" dirty="0">
                <a:ln w="11430"/>
                <a:solidFill>
                  <a:schemeClr val="tx2">
                    <a:lumMod val="75000"/>
                  </a:schemeClr>
                </a:solidFill>
                <a:latin typeface="微软雅黑" pitchFamily="34" charset="-122"/>
                <a:ea typeface="微软雅黑" pitchFamily="34" charset="-122"/>
              </a:rPr>
              <a:t>点击添加文本</a:t>
            </a:r>
            <a:endParaRPr lang="en-US" altLang="zh-CN" sz="1100" spc="50" dirty="0">
              <a:ln w="11430"/>
              <a:solidFill>
                <a:schemeClr val="tx2">
                  <a:lumMod val="75000"/>
                </a:schemeClr>
              </a:solidFill>
              <a:latin typeface="微软雅黑" pitchFamily="34" charset="-122"/>
              <a:ea typeface="微软雅黑" pitchFamily="34" charset="-122"/>
            </a:endParaRPr>
          </a:p>
          <a:p>
            <a:pPr marL="0" lvl="2" defTabSz="912813" eaLnBrk="0" fontAlgn="auto" hangingPunct="0">
              <a:spcBef>
                <a:spcPts val="0"/>
              </a:spcBef>
              <a:spcAft>
                <a:spcPts val="0"/>
              </a:spcAft>
              <a:buClr>
                <a:srgbClr val="0070C0"/>
              </a:buClr>
              <a:buSzPct val="80000"/>
              <a:tabLst>
                <a:tab pos="136525" algn="l"/>
              </a:tabLst>
              <a:defRPr/>
            </a:pPr>
            <a:r>
              <a:rPr lang="zh-CN" altLang="en-US" sz="1100" spc="50" dirty="0">
                <a:ln w="11430"/>
                <a:solidFill>
                  <a:schemeClr val="tx2">
                    <a:lumMod val="75000"/>
                  </a:schemeClr>
                </a:solidFill>
                <a:latin typeface="微软雅黑" pitchFamily="34" charset="-122"/>
                <a:ea typeface="微软雅黑" pitchFamily="34" charset="-122"/>
              </a:rPr>
              <a:t>点击添加文本</a:t>
            </a:r>
            <a:endParaRPr lang="en-US" altLang="zh-CN" sz="1100" spc="50" dirty="0">
              <a:ln w="11430"/>
              <a:solidFill>
                <a:schemeClr val="tx2">
                  <a:lumMod val="75000"/>
                </a:schemeClr>
              </a:solidFill>
              <a:latin typeface="微软雅黑" pitchFamily="34" charset="-122"/>
              <a:ea typeface="微软雅黑" pitchFamily="34" charset="-122"/>
            </a:endParaRPr>
          </a:p>
          <a:p>
            <a:pPr marL="0" lvl="2" defTabSz="912813" eaLnBrk="0" fontAlgn="auto" hangingPunct="0">
              <a:spcBef>
                <a:spcPts val="0"/>
              </a:spcBef>
              <a:spcAft>
                <a:spcPts val="0"/>
              </a:spcAft>
              <a:buClr>
                <a:srgbClr val="0070C0"/>
              </a:buClr>
              <a:buSzPct val="80000"/>
              <a:tabLst>
                <a:tab pos="136525" algn="l"/>
              </a:tabLst>
              <a:defRPr/>
            </a:pPr>
            <a:r>
              <a:rPr lang="zh-CN" altLang="en-US" sz="1100" spc="50" dirty="0">
                <a:ln w="11430"/>
                <a:solidFill>
                  <a:schemeClr val="tx2">
                    <a:lumMod val="75000"/>
                  </a:schemeClr>
                </a:solidFill>
                <a:latin typeface="微软雅黑" pitchFamily="34" charset="-122"/>
                <a:ea typeface="微软雅黑" pitchFamily="34" charset="-122"/>
              </a:rPr>
              <a:t>点击添加文本</a:t>
            </a:r>
            <a:endParaRPr lang="en-US" altLang="zh-CN" sz="1100" spc="50" dirty="0">
              <a:ln w="11430"/>
              <a:solidFill>
                <a:schemeClr val="tx2">
                  <a:lumMod val="75000"/>
                </a:schemeClr>
              </a:solidFill>
              <a:latin typeface="微软雅黑" pitchFamily="34" charset="-122"/>
              <a:ea typeface="微软雅黑" pitchFamily="34" charset="-122"/>
            </a:endParaRPr>
          </a:p>
          <a:p>
            <a:pPr marL="0" lvl="2" defTabSz="912813" eaLnBrk="0" fontAlgn="auto" hangingPunct="0">
              <a:spcBef>
                <a:spcPts val="0"/>
              </a:spcBef>
              <a:spcAft>
                <a:spcPts val="0"/>
              </a:spcAft>
              <a:buClr>
                <a:srgbClr val="0070C0"/>
              </a:buClr>
              <a:buSzPct val="80000"/>
              <a:tabLst>
                <a:tab pos="136525" algn="l"/>
              </a:tabLst>
              <a:defRPr/>
            </a:pPr>
            <a:r>
              <a:rPr lang="zh-CN" altLang="en-US" sz="1100" spc="50" dirty="0">
                <a:ln w="11430"/>
                <a:solidFill>
                  <a:schemeClr val="tx2">
                    <a:lumMod val="75000"/>
                  </a:schemeClr>
                </a:solidFill>
                <a:latin typeface="微软雅黑" pitchFamily="34" charset="-122"/>
                <a:ea typeface="微软雅黑" pitchFamily="34" charset="-122"/>
              </a:rPr>
              <a:t>点击添加文本</a:t>
            </a:r>
            <a:endParaRPr lang="en-US" altLang="zh-CN" sz="1100" spc="50" dirty="0">
              <a:ln w="11430"/>
              <a:solidFill>
                <a:schemeClr val="tx2">
                  <a:lumMod val="75000"/>
                </a:schemeClr>
              </a:solidFill>
              <a:latin typeface="微软雅黑" pitchFamily="34" charset="-122"/>
              <a:ea typeface="微软雅黑" pitchFamily="34" charset="-122"/>
            </a:endParaRPr>
          </a:p>
          <a:p>
            <a:pPr marL="0" lvl="2" defTabSz="912813" eaLnBrk="0" fontAlgn="auto" hangingPunct="0">
              <a:spcBef>
                <a:spcPts val="0"/>
              </a:spcBef>
              <a:spcAft>
                <a:spcPts val="0"/>
              </a:spcAft>
              <a:buClr>
                <a:srgbClr val="0070C0"/>
              </a:buClr>
              <a:buSzPct val="80000"/>
              <a:tabLst>
                <a:tab pos="136525" algn="l"/>
              </a:tabLst>
              <a:defRPr/>
            </a:pPr>
            <a:r>
              <a:rPr lang="zh-CN" altLang="en-US" sz="1100" spc="50" dirty="0">
                <a:ln w="11430"/>
                <a:solidFill>
                  <a:schemeClr val="tx2">
                    <a:lumMod val="75000"/>
                  </a:schemeClr>
                </a:solidFill>
                <a:latin typeface="微软雅黑" pitchFamily="34" charset="-122"/>
                <a:ea typeface="微软雅黑" pitchFamily="34" charset="-122"/>
              </a:rPr>
              <a:t>点击添加文本</a:t>
            </a:r>
            <a:endParaRPr lang="en-US" altLang="zh-CN" sz="1100" spc="50" dirty="0">
              <a:ln w="11430"/>
              <a:solidFill>
                <a:schemeClr val="tx2">
                  <a:lumMod val="75000"/>
                </a:schemeClr>
              </a:solidFill>
              <a:latin typeface="微软雅黑" pitchFamily="34" charset="-122"/>
              <a:ea typeface="微软雅黑" pitchFamily="34" charset="-122"/>
            </a:endParaRPr>
          </a:p>
          <a:p>
            <a:pPr marL="0" lvl="2" defTabSz="912813" eaLnBrk="0" fontAlgn="auto" hangingPunct="0">
              <a:spcBef>
                <a:spcPts val="0"/>
              </a:spcBef>
              <a:spcAft>
                <a:spcPts val="0"/>
              </a:spcAft>
              <a:buClr>
                <a:srgbClr val="0070C0"/>
              </a:buClr>
              <a:buSzPct val="80000"/>
              <a:tabLst>
                <a:tab pos="136525" algn="l"/>
              </a:tabLst>
              <a:defRPr/>
            </a:pPr>
            <a:endParaRPr lang="en-US" altLang="zh-CN" sz="1100" spc="50" dirty="0">
              <a:ln w="11430"/>
              <a:solidFill>
                <a:schemeClr val="tx2">
                  <a:lumMod val="75000"/>
                </a:schemeClr>
              </a:solidFill>
              <a:latin typeface="微软雅黑" pitchFamily="34" charset="-122"/>
              <a:ea typeface="微软雅黑" pitchFamily="34" charset="-122"/>
            </a:endParaRPr>
          </a:p>
        </p:txBody>
      </p:sp>
      <p:sp>
        <p:nvSpPr>
          <p:cNvPr id="29" name="Text Box 45"/>
          <p:cNvSpPr txBox="1">
            <a:spLocks noChangeArrowheads="1"/>
          </p:cNvSpPr>
          <p:nvPr/>
        </p:nvSpPr>
        <p:spPr bwMode="auto">
          <a:xfrm>
            <a:off x="1403648" y="4038912"/>
            <a:ext cx="3528616" cy="477054"/>
          </a:xfrm>
          <a:prstGeom prst="rect">
            <a:avLst/>
          </a:prstGeom>
          <a:noFill/>
          <a:ln>
            <a:noFill/>
          </a:ln>
          <a:effectLst/>
          <a:extLst>
            <a:ext uri="{909E8E84-426E-40DD-AFC4-6F175D3DCCD1}">
              <a14:hiddenFill xmlns:a14="http://schemas.microsoft.com/office/drawing/2010/main">
                <a:solidFill>
                  <a:srgbClr val="C80000"/>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zh-CN" altLang="en-US" sz="1400" b="1" dirty="0">
                <a:solidFill>
                  <a:schemeClr val="bg1">
                    <a:lumMod val="50000"/>
                  </a:schemeClr>
                </a:solidFill>
                <a:latin typeface="微软雅黑" pitchFamily="34" charset="-122"/>
                <a:ea typeface="微软雅黑" pitchFamily="34" charset="-122"/>
              </a:rPr>
              <a:t>单击填加标题</a:t>
            </a:r>
            <a:endParaRPr lang="en-US" altLang="ko-KR" sz="1400" b="1" dirty="0">
              <a:solidFill>
                <a:schemeClr val="bg1">
                  <a:lumMod val="50000"/>
                </a:schemeClr>
              </a:solidFill>
              <a:latin typeface="微软雅黑" pitchFamily="34" charset="-122"/>
              <a:ea typeface="微软雅黑" pitchFamily="34" charset="-122"/>
            </a:endParaRPr>
          </a:p>
          <a:p>
            <a:pPr marL="0" lvl="2" defTabSz="912813" eaLnBrk="0" fontAlgn="auto" hangingPunct="0">
              <a:spcBef>
                <a:spcPts val="0"/>
              </a:spcBef>
              <a:spcAft>
                <a:spcPts val="0"/>
              </a:spcAft>
              <a:buClr>
                <a:srgbClr val="0070C0"/>
              </a:buClr>
              <a:buSzPct val="80000"/>
              <a:tabLst>
                <a:tab pos="136525" algn="l"/>
              </a:tabLst>
              <a:defRPr/>
            </a:pPr>
            <a:r>
              <a:rPr lang="zh-CN" altLang="en-US" sz="1100" spc="50" dirty="0">
                <a:ln w="11430"/>
                <a:solidFill>
                  <a:schemeClr val="bg1">
                    <a:lumMod val="50000"/>
                  </a:schemeClr>
                </a:solidFill>
                <a:latin typeface="微软雅黑" pitchFamily="34" charset="-122"/>
                <a:ea typeface="微软雅黑" pitchFamily="34" charset="-122"/>
              </a:rPr>
              <a:t>点击添加文本点击添加文本点击添加文本</a:t>
            </a:r>
            <a:endParaRPr lang="en-US" altLang="zh-CN" sz="1100" spc="50" dirty="0">
              <a:ln w="11430"/>
              <a:solidFill>
                <a:schemeClr val="bg1">
                  <a:lumMod val="50000"/>
                </a:schemeClr>
              </a:solidFill>
              <a:latin typeface="微软雅黑" pitchFamily="34" charset="-122"/>
              <a:ea typeface="微软雅黑" pitchFamily="34" charset="-122"/>
            </a:endParaRPr>
          </a:p>
        </p:txBody>
      </p:sp>
      <p:sp>
        <p:nvSpPr>
          <p:cNvPr id="30" name="Text Box 45"/>
          <p:cNvSpPr txBox="1">
            <a:spLocks noChangeArrowheads="1"/>
          </p:cNvSpPr>
          <p:nvPr/>
        </p:nvSpPr>
        <p:spPr bwMode="auto">
          <a:xfrm>
            <a:off x="5630590" y="3939902"/>
            <a:ext cx="2109762" cy="815608"/>
          </a:xfrm>
          <a:prstGeom prst="rect">
            <a:avLst/>
          </a:prstGeom>
          <a:noFill/>
          <a:ln>
            <a:noFill/>
          </a:ln>
          <a:effectLst/>
          <a:extLst>
            <a:ext uri="{909E8E84-426E-40DD-AFC4-6F175D3DCCD1}">
              <a14:hiddenFill xmlns:a14="http://schemas.microsoft.com/office/drawing/2010/main">
                <a:solidFill>
                  <a:srgbClr val="C80000"/>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zh-CN" altLang="en-US" sz="1400" b="1" dirty="0">
                <a:solidFill>
                  <a:schemeClr val="bg2"/>
                </a:solidFill>
                <a:latin typeface="微软雅黑" pitchFamily="34" charset="-122"/>
                <a:ea typeface="微软雅黑" pitchFamily="34" charset="-122"/>
              </a:rPr>
              <a:t>填加标题</a:t>
            </a:r>
            <a:endParaRPr lang="en-US" altLang="ko-KR" sz="1400" b="1" dirty="0">
              <a:solidFill>
                <a:schemeClr val="bg2"/>
              </a:solidFill>
              <a:latin typeface="微软雅黑" pitchFamily="34" charset="-122"/>
              <a:ea typeface="微软雅黑" pitchFamily="34" charset="-122"/>
            </a:endParaRPr>
          </a:p>
          <a:p>
            <a:pPr marL="0" lvl="2" defTabSz="912813" eaLnBrk="0" fontAlgn="auto" hangingPunct="0">
              <a:spcBef>
                <a:spcPts val="0"/>
              </a:spcBef>
              <a:spcAft>
                <a:spcPts val="0"/>
              </a:spcAft>
              <a:buClr>
                <a:srgbClr val="0070C0"/>
              </a:buClr>
              <a:buSzPct val="80000"/>
              <a:tabLst>
                <a:tab pos="136525" algn="l"/>
              </a:tabLst>
              <a:defRPr/>
            </a:pPr>
            <a:r>
              <a:rPr lang="zh-CN" altLang="en-US" sz="1100" spc="50" dirty="0">
                <a:ln w="11430"/>
                <a:solidFill>
                  <a:schemeClr val="tx2">
                    <a:lumMod val="75000"/>
                  </a:schemeClr>
                </a:solidFill>
                <a:latin typeface="微软雅黑" pitchFamily="34" charset="-122"/>
                <a:ea typeface="微软雅黑" pitchFamily="34" charset="-122"/>
              </a:rPr>
              <a:t>点击添加文本点击添加文本</a:t>
            </a:r>
            <a:endParaRPr lang="en-US" altLang="zh-CN" sz="1100" spc="50" dirty="0">
              <a:ln w="11430"/>
              <a:solidFill>
                <a:schemeClr val="tx2">
                  <a:lumMod val="75000"/>
                </a:schemeClr>
              </a:solidFill>
              <a:latin typeface="微软雅黑" pitchFamily="34" charset="-122"/>
              <a:ea typeface="微软雅黑" pitchFamily="34" charset="-122"/>
            </a:endParaRPr>
          </a:p>
          <a:p>
            <a:pPr marL="0" lvl="2" defTabSz="912813" eaLnBrk="0" fontAlgn="auto" hangingPunct="0">
              <a:spcBef>
                <a:spcPts val="0"/>
              </a:spcBef>
              <a:spcAft>
                <a:spcPts val="0"/>
              </a:spcAft>
              <a:buClr>
                <a:srgbClr val="0070C0"/>
              </a:buClr>
              <a:buSzPct val="80000"/>
              <a:tabLst>
                <a:tab pos="136525" algn="l"/>
              </a:tabLst>
              <a:defRPr/>
            </a:pPr>
            <a:r>
              <a:rPr lang="zh-CN" altLang="en-US" sz="1100" spc="50" dirty="0">
                <a:ln w="11430"/>
                <a:solidFill>
                  <a:schemeClr val="tx2">
                    <a:lumMod val="75000"/>
                  </a:schemeClr>
                </a:solidFill>
                <a:latin typeface="微软雅黑" pitchFamily="34" charset="-122"/>
                <a:ea typeface="微软雅黑" pitchFamily="34" charset="-122"/>
              </a:rPr>
              <a:t>点击添加文本点击添加文本</a:t>
            </a:r>
            <a:endParaRPr lang="en-US" altLang="zh-CN" sz="1100" spc="50" dirty="0">
              <a:ln w="11430"/>
              <a:solidFill>
                <a:schemeClr val="tx2">
                  <a:lumMod val="75000"/>
                </a:schemeClr>
              </a:solidFill>
              <a:latin typeface="微软雅黑" pitchFamily="34" charset="-122"/>
              <a:ea typeface="微软雅黑" pitchFamily="34" charset="-122"/>
            </a:endParaRPr>
          </a:p>
          <a:p>
            <a:pPr marL="0" lvl="2" defTabSz="912813" eaLnBrk="0" fontAlgn="auto" hangingPunct="0">
              <a:spcBef>
                <a:spcPts val="0"/>
              </a:spcBef>
              <a:spcAft>
                <a:spcPts val="0"/>
              </a:spcAft>
              <a:buClr>
                <a:srgbClr val="0070C0"/>
              </a:buClr>
              <a:buSzPct val="80000"/>
              <a:tabLst>
                <a:tab pos="136525" algn="l"/>
              </a:tabLst>
              <a:defRPr/>
            </a:pPr>
            <a:endParaRPr lang="en-US" altLang="zh-CN" sz="1100" spc="50" dirty="0">
              <a:ln w="11430"/>
              <a:solidFill>
                <a:schemeClr val="bg2"/>
              </a:solidFill>
              <a:latin typeface="微软雅黑" pitchFamily="34" charset="-122"/>
              <a:ea typeface="微软雅黑" pitchFamily="34" charset="-122"/>
            </a:endParaRPr>
          </a:p>
        </p:txBody>
      </p:sp>
      <p:sp>
        <p:nvSpPr>
          <p:cNvPr id="32" name="标题 3"/>
          <p:cNvSpPr txBox="1">
            <a:spLocks/>
          </p:cNvSpPr>
          <p:nvPr/>
        </p:nvSpPr>
        <p:spPr>
          <a:xfrm>
            <a:off x="313184" y="206974"/>
            <a:ext cx="3322712" cy="564576"/>
          </a:xfrm>
          <a:prstGeom prst="rect">
            <a:avLst/>
          </a:prstGeom>
        </p:spPr>
        <p:txBody>
          <a:bodyPr>
            <a:normAutofit fontScale="97500"/>
          </a:bodyPr>
          <a:lstStyle>
            <a:lvl1pPr algn="l" defTabSz="914400" rtl="0" eaLnBrk="1" latinLnBrk="0" hangingPunct="1">
              <a:spcBef>
                <a:spcPct val="0"/>
              </a:spcBef>
              <a:buNone/>
              <a:defRPr sz="2800" kern="1200">
                <a:solidFill>
                  <a:schemeClr val="tx1"/>
                </a:solidFill>
                <a:latin typeface="微软雅黑" pitchFamily="34" charset="-122"/>
                <a:ea typeface="微软雅黑" pitchFamily="34" charset="-122"/>
                <a:cs typeface="+mj-cs"/>
              </a:defRPr>
            </a:lvl1pPr>
          </a:lstStyle>
          <a:p>
            <a:r>
              <a:rPr lang="zh-CN" altLang="en-US" dirty="0">
                <a:solidFill>
                  <a:schemeClr val="tx2">
                    <a:lumMod val="50000"/>
                  </a:schemeClr>
                </a:solidFill>
              </a:rPr>
              <a:t>单击此处添加标题</a:t>
            </a:r>
          </a:p>
        </p:txBody>
      </p:sp>
      <p:grpSp>
        <p:nvGrpSpPr>
          <p:cNvPr id="4" name="组合 3"/>
          <p:cNvGrpSpPr/>
          <p:nvPr/>
        </p:nvGrpSpPr>
        <p:grpSpPr>
          <a:xfrm>
            <a:off x="901774" y="944587"/>
            <a:ext cx="3598862" cy="2571750"/>
            <a:chOff x="901774" y="944587"/>
            <a:chExt cx="3598862" cy="2571750"/>
          </a:xfrm>
        </p:grpSpPr>
        <p:grpSp>
          <p:nvGrpSpPr>
            <p:cNvPr id="2" name="组合 1"/>
            <p:cNvGrpSpPr/>
            <p:nvPr/>
          </p:nvGrpSpPr>
          <p:grpSpPr>
            <a:xfrm>
              <a:off x="901774" y="944587"/>
              <a:ext cx="3598862" cy="2571750"/>
              <a:chOff x="901774" y="944587"/>
              <a:chExt cx="3598862" cy="2571750"/>
            </a:xfrm>
          </p:grpSpPr>
          <p:sp>
            <p:nvSpPr>
              <p:cNvPr id="15" name="Freeform 107"/>
              <p:cNvSpPr>
                <a:spLocks noEditPoints="1"/>
              </p:cNvSpPr>
              <p:nvPr/>
            </p:nvSpPr>
            <p:spPr bwMode="auto">
              <a:xfrm>
                <a:off x="901774" y="944587"/>
                <a:ext cx="3598862" cy="2571750"/>
              </a:xfrm>
              <a:custGeom>
                <a:avLst/>
                <a:gdLst>
                  <a:gd name="T0" fmla="*/ 2512 w 2622"/>
                  <a:gd name="T1" fmla="*/ 1152 h 2622"/>
                  <a:gd name="T2" fmla="*/ 2460 w 2622"/>
                  <a:gd name="T3" fmla="*/ 930 h 2622"/>
                  <a:gd name="T4" fmla="*/ 2412 w 2622"/>
                  <a:gd name="T5" fmla="*/ 594 h 2622"/>
                  <a:gd name="T6" fmla="*/ 2216 w 2622"/>
                  <a:gd name="T7" fmla="*/ 508 h 2622"/>
                  <a:gd name="T8" fmla="*/ 2048 w 2622"/>
                  <a:gd name="T9" fmla="*/ 352 h 2622"/>
                  <a:gd name="T10" fmla="*/ 1854 w 2622"/>
                  <a:gd name="T11" fmla="*/ 230 h 2622"/>
                  <a:gd name="T12" fmla="*/ 1582 w 2622"/>
                  <a:gd name="T13" fmla="*/ 26 h 2622"/>
                  <a:gd name="T14" fmla="*/ 1382 w 2622"/>
                  <a:gd name="T15" fmla="*/ 104 h 2622"/>
                  <a:gd name="T16" fmla="*/ 1154 w 2622"/>
                  <a:gd name="T17" fmla="*/ 112 h 2622"/>
                  <a:gd name="T18" fmla="*/ 930 w 2622"/>
                  <a:gd name="T19" fmla="*/ 162 h 2622"/>
                  <a:gd name="T20" fmla="*/ 594 w 2622"/>
                  <a:gd name="T21" fmla="*/ 212 h 2622"/>
                  <a:gd name="T22" fmla="*/ 508 w 2622"/>
                  <a:gd name="T23" fmla="*/ 406 h 2622"/>
                  <a:gd name="T24" fmla="*/ 352 w 2622"/>
                  <a:gd name="T25" fmla="*/ 574 h 2622"/>
                  <a:gd name="T26" fmla="*/ 230 w 2622"/>
                  <a:gd name="T27" fmla="*/ 768 h 2622"/>
                  <a:gd name="T28" fmla="*/ 26 w 2622"/>
                  <a:gd name="T29" fmla="*/ 1040 h 2622"/>
                  <a:gd name="T30" fmla="*/ 104 w 2622"/>
                  <a:gd name="T31" fmla="*/ 1240 h 2622"/>
                  <a:gd name="T32" fmla="*/ 112 w 2622"/>
                  <a:gd name="T33" fmla="*/ 1470 h 2622"/>
                  <a:gd name="T34" fmla="*/ 164 w 2622"/>
                  <a:gd name="T35" fmla="*/ 1692 h 2622"/>
                  <a:gd name="T36" fmla="*/ 212 w 2622"/>
                  <a:gd name="T37" fmla="*/ 2028 h 2622"/>
                  <a:gd name="T38" fmla="*/ 408 w 2622"/>
                  <a:gd name="T39" fmla="*/ 2116 h 2622"/>
                  <a:gd name="T40" fmla="*/ 576 w 2622"/>
                  <a:gd name="T41" fmla="*/ 2272 h 2622"/>
                  <a:gd name="T42" fmla="*/ 770 w 2622"/>
                  <a:gd name="T43" fmla="*/ 2394 h 2622"/>
                  <a:gd name="T44" fmla="*/ 1042 w 2622"/>
                  <a:gd name="T45" fmla="*/ 2596 h 2622"/>
                  <a:gd name="T46" fmla="*/ 1240 w 2622"/>
                  <a:gd name="T47" fmla="*/ 2520 h 2622"/>
                  <a:gd name="T48" fmla="*/ 1470 w 2622"/>
                  <a:gd name="T49" fmla="*/ 2512 h 2622"/>
                  <a:gd name="T50" fmla="*/ 1694 w 2622"/>
                  <a:gd name="T51" fmla="*/ 2460 h 2622"/>
                  <a:gd name="T52" fmla="*/ 2028 w 2622"/>
                  <a:gd name="T53" fmla="*/ 2412 h 2622"/>
                  <a:gd name="T54" fmla="*/ 2116 w 2622"/>
                  <a:gd name="T55" fmla="*/ 2216 h 2622"/>
                  <a:gd name="T56" fmla="*/ 2272 w 2622"/>
                  <a:gd name="T57" fmla="*/ 2048 h 2622"/>
                  <a:gd name="T58" fmla="*/ 2394 w 2622"/>
                  <a:gd name="T59" fmla="*/ 1854 h 2622"/>
                  <a:gd name="T60" fmla="*/ 2596 w 2622"/>
                  <a:gd name="T61" fmla="*/ 1582 h 2622"/>
                  <a:gd name="T62" fmla="*/ 2520 w 2622"/>
                  <a:gd name="T63" fmla="*/ 1382 h 2622"/>
                  <a:gd name="T64" fmla="*/ 1142 w 2622"/>
                  <a:gd name="T65" fmla="*/ 2408 h 2622"/>
                  <a:gd name="T66" fmla="*/ 830 w 2622"/>
                  <a:gd name="T67" fmla="*/ 2312 h 2622"/>
                  <a:gd name="T68" fmla="*/ 566 w 2622"/>
                  <a:gd name="T69" fmla="*/ 2132 h 2622"/>
                  <a:gd name="T70" fmla="*/ 362 w 2622"/>
                  <a:gd name="T71" fmla="*/ 1886 h 2622"/>
                  <a:gd name="T72" fmla="*/ 238 w 2622"/>
                  <a:gd name="T73" fmla="*/ 1588 h 2622"/>
                  <a:gd name="T74" fmla="*/ 202 w 2622"/>
                  <a:gd name="T75" fmla="*/ 1312 h 2622"/>
                  <a:gd name="T76" fmla="*/ 252 w 2622"/>
                  <a:gd name="T77" fmla="*/ 982 h 2622"/>
                  <a:gd name="T78" fmla="*/ 392 w 2622"/>
                  <a:gd name="T79" fmla="*/ 692 h 2622"/>
                  <a:gd name="T80" fmla="*/ 606 w 2622"/>
                  <a:gd name="T81" fmla="*/ 456 h 2622"/>
                  <a:gd name="T82" fmla="*/ 880 w 2622"/>
                  <a:gd name="T83" fmla="*/ 290 h 2622"/>
                  <a:gd name="T84" fmla="*/ 1198 w 2622"/>
                  <a:gd name="T85" fmla="*/ 208 h 2622"/>
                  <a:gd name="T86" fmla="*/ 1480 w 2622"/>
                  <a:gd name="T87" fmla="*/ 214 h 2622"/>
                  <a:gd name="T88" fmla="*/ 1792 w 2622"/>
                  <a:gd name="T89" fmla="*/ 312 h 2622"/>
                  <a:gd name="T90" fmla="*/ 2058 w 2622"/>
                  <a:gd name="T91" fmla="*/ 490 h 2622"/>
                  <a:gd name="T92" fmla="*/ 2260 w 2622"/>
                  <a:gd name="T93" fmla="*/ 736 h 2622"/>
                  <a:gd name="T94" fmla="*/ 2386 w 2622"/>
                  <a:gd name="T95" fmla="*/ 1034 h 2622"/>
                  <a:gd name="T96" fmla="*/ 2422 w 2622"/>
                  <a:gd name="T97" fmla="*/ 1312 h 2622"/>
                  <a:gd name="T98" fmla="*/ 2372 w 2622"/>
                  <a:gd name="T99" fmla="*/ 1642 h 2622"/>
                  <a:gd name="T100" fmla="*/ 2232 w 2622"/>
                  <a:gd name="T101" fmla="*/ 1932 h 2622"/>
                  <a:gd name="T102" fmla="*/ 2018 w 2622"/>
                  <a:gd name="T103" fmla="*/ 2168 h 2622"/>
                  <a:gd name="T104" fmla="*/ 1744 w 2622"/>
                  <a:gd name="T105" fmla="*/ 2334 h 2622"/>
                  <a:gd name="T106" fmla="*/ 1426 w 2622"/>
                  <a:gd name="T107" fmla="*/ 2416 h 26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622" h="2622">
                    <a:moveTo>
                      <a:pt x="2622" y="1382"/>
                    </a:moveTo>
                    <a:lnTo>
                      <a:pt x="2622" y="1240"/>
                    </a:lnTo>
                    <a:lnTo>
                      <a:pt x="2520" y="1240"/>
                    </a:lnTo>
                    <a:lnTo>
                      <a:pt x="2520" y="1240"/>
                    </a:lnTo>
                    <a:lnTo>
                      <a:pt x="2516" y="1196"/>
                    </a:lnTo>
                    <a:lnTo>
                      <a:pt x="2512" y="1152"/>
                    </a:lnTo>
                    <a:lnTo>
                      <a:pt x="2506" y="1110"/>
                    </a:lnTo>
                    <a:lnTo>
                      <a:pt x="2498" y="1068"/>
                    </a:lnTo>
                    <a:lnTo>
                      <a:pt x="2596" y="1040"/>
                    </a:lnTo>
                    <a:lnTo>
                      <a:pt x="2560" y="904"/>
                    </a:lnTo>
                    <a:lnTo>
                      <a:pt x="2460" y="930"/>
                    </a:lnTo>
                    <a:lnTo>
                      <a:pt x="2460" y="930"/>
                    </a:lnTo>
                    <a:lnTo>
                      <a:pt x="2446" y="888"/>
                    </a:lnTo>
                    <a:lnTo>
                      <a:pt x="2430" y="848"/>
                    </a:lnTo>
                    <a:lnTo>
                      <a:pt x="2412" y="808"/>
                    </a:lnTo>
                    <a:lnTo>
                      <a:pt x="2394" y="768"/>
                    </a:lnTo>
                    <a:lnTo>
                      <a:pt x="2482" y="718"/>
                    </a:lnTo>
                    <a:lnTo>
                      <a:pt x="2412" y="594"/>
                    </a:lnTo>
                    <a:lnTo>
                      <a:pt x="2322" y="646"/>
                    </a:lnTo>
                    <a:lnTo>
                      <a:pt x="2322" y="646"/>
                    </a:lnTo>
                    <a:lnTo>
                      <a:pt x="2298" y="610"/>
                    </a:lnTo>
                    <a:lnTo>
                      <a:pt x="2272" y="574"/>
                    </a:lnTo>
                    <a:lnTo>
                      <a:pt x="2244" y="540"/>
                    </a:lnTo>
                    <a:lnTo>
                      <a:pt x="2216" y="508"/>
                    </a:lnTo>
                    <a:lnTo>
                      <a:pt x="2290" y="434"/>
                    </a:lnTo>
                    <a:lnTo>
                      <a:pt x="2188" y="334"/>
                    </a:lnTo>
                    <a:lnTo>
                      <a:pt x="2116" y="406"/>
                    </a:lnTo>
                    <a:lnTo>
                      <a:pt x="2116" y="406"/>
                    </a:lnTo>
                    <a:lnTo>
                      <a:pt x="2082" y="378"/>
                    </a:lnTo>
                    <a:lnTo>
                      <a:pt x="2048" y="352"/>
                    </a:lnTo>
                    <a:lnTo>
                      <a:pt x="2014" y="326"/>
                    </a:lnTo>
                    <a:lnTo>
                      <a:pt x="1978" y="300"/>
                    </a:lnTo>
                    <a:lnTo>
                      <a:pt x="2028" y="212"/>
                    </a:lnTo>
                    <a:lnTo>
                      <a:pt x="1906" y="140"/>
                    </a:lnTo>
                    <a:lnTo>
                      <a:pt x="1854" y="230"/>
                    </a:lnTo>
                    <a:lnTo>
                      <a:pt x="1854" y="230"/>
                    </a:lnTo>
                    <a:lnTo>
                      <a:pt x="1816" y="210"/>
                    </a:lnTo>
                    <a:lnTo>
                      <a:pt x="1776" y="194"/>
                    </a:lnTo>
                    <a:lnTo>
                      <a:pt x="1734" y="178"/>
                    </a:lnTo>
                    <a:lnTo>
                      <a:pt x="1694" y="162"/>
                    </a:lnTo>
                    <a:lnTo>
                      <a:pt x="1720" y="64"/>
                    </a:lnTo>
                    <a:lnTo>
                      <a:pt x="1582" y="26"/>
                    </a:lnTo>
                    <a:lnTo>
                      <a:pt x="1556" y="126"/>
                    </a:lnTo>
                    <a:lnTo>
                      <a:pt x="1556" y="126"/>
                    </a:lnTo>
                    <a:lnTo>
                      <a:pt x="1514" y="118"/>
                    </a:lnTo>
                    <a:lnTo>
                      <a:pt x="1470" y="112"/>
                    </a:lnTo>
                    <a:lnTo>
                      <a:pt x="1426" y="106"/>
                    </a:lnTo>
                    <a:lnTo>
                      <a:pt x="1382" y="104"/>
                    </a:lnTo>
                    <a:lnTo>
                      <a:pt x="1382" y="0"/>
                    </a:lnTo>
                    <a:lnTo>
                      <a:pt x="1240" y="0"/>
                    </a:lnTo>
                    <a:lnTo>
                      <a:pt x="1240" y="104"/>
                    </a:lnTo>
                    <a:lnTo>
                      <a:pt x="1240" y="104"/>
                    </a:lnTo>
                    <a:lnTo>
                      <a:pt x="1196" y="106"/>
                    </a:lnTo>
                    <a:lnTo>
                      <a:pt x="1154" y="112"/>
                    </a:lnTo>
                    <a:lnTo>
                      <a:pt x="1110" y="118"/>
                    </a:lnTo>
                    <a:lnTo>
                      <a:pt x="1068" y="126"/>
                    </a:lnTo>
                    <a:lnTo>
                      <a:pt x="1042" y="26"/>
                    </a:lnTo>
                    <a:lnTo>
                      <a:pt x="904" y="64"/>
                    </a:lnTo>
                    <a:lnTo>
                      <a:pt x="930" y="162"/>
                    </a:lnTo>
                    <a:lnTo>
                      <a:pt x="930" y="162"/>
                    </a:lnTo>
                    <a:lnTo>
                      <a:pt x="890" y="178"/>
                    </a:lnTo>
                    <a:lnTo>
                      <a:pt x="848" y="194"/>
                    </a:lnTo>
                    <a:lnTo>
                      <a:pt x="808" y="210"/>
                    </a:lnTo>
                    <a:lnTo>
                      <a:pt x="770" y="230"/>
                    </a:lnTo>
                    <a:lnTo>
                      <a:pt x="718" y="140"/>
                    </a:lnTo>
                    <a:lnTo>
                      <a:pt x="594" y="212"/>
                    </a:lnTo>
                    <a:lnTo>
                      <a:pt x="646" y="300"/>
                    </a:lnTo>
                    <a:lnTo>
                      <a:pt x="646" y="300"/>
                    </a:lnTo>
                    <a:lnTo>
                      <a:pt x="610" y="326"/>
                    </a:lnTo>
                    <a:lnTo>
                      <a:pt x="576" y="352"/>
                    </a:lnTo>
                    <a:lnTo>
                      <a:pt x="542" y="378"/>
                    </a:lnTo>
                    <a:lnTo>
                      <a:pt x="508" y="406"/>
                    </a:lnTo>
                    <a:lnTo>
                      <a:pt x="436" y="334"/>
                    </a:lnTo>
                    <a:lnTo>
                      <a:pt x="334" y="434"/>
                    </a:lnTo>
                    <a:lnTo>
                      <a:pt x="408" y="508"/>
                    </a:lnTo>
                    <a:lnTo>
                      <a:pt x="408" y="508"/>
                    </a:lnTo>
                    <a:lnTo>
                      <a:pt x="378" y="540"/>
                    </a:lnTo>
                    <a:lnTo>
                      <a:pt x="352" y="574"/>
                    </a:lnTo>
                    <a:lnTo>
                      <a:pt x="326" y="610"/>
                    </a:lnTo>
                    <a:lnTo>
                      <a:pt x="302" y="646"/>
                    </a:lnTo>
                    <a:lnTo>
                      <a:pt x="212" y="594"/>
                    </a:lnTo>
                    <a:lnTo>
                      <a:pt x="140" y="718"/>
                    </a:lnTo>
                    <a:lnTo>
                      <a:pt x="230" y="768"/>
                    </a:lnTo>
                    <a:lnTo>
                      <a:pt x="230" y="768"/>
                    </a:lnTo>
                    <a:lnTo>
                      <a:pt x="212" y="808"/>
                    </a:lnTo>
                    <a:lnTo>
                      <a:pt x="194" y="848"/>
                    </a:lnTo>
                    <a:lnTo>
                      <a:pt x="178" y="888"/>
                    </a:lnTo>
                    <a:lnTo>
                      <a:pt x="164" y="930"/>
                    </a:lnTo>
                    <a:lnTo>
                      <a:pt x="64" y="904"/>
                    </a:lnTo>
                    <a:lnTo>
                      <a:pt x="26" y="1040"/>
                    </a:lnTo>
                    <a:lnTo>
                      <a:pt x="126" y="1068"/>
                    </a:lnTo>
                    <a:lnTo>
                      <a:pt x="126" y="1068"/>
                    </a:lnTo>
                    <a:lnTo>
                      <a:pt x="118" y="1110"/>
                    </a:lnTo>
                    <a:lnTo>
                      <a:pt x="112" y="1152"/>
                    </a:lnTo>
                    <a:lnTo>
                      <a:pt x="108" y="1196"/>
                    </a:lnTo>
                    <a:lnTo>
                      <a:pt x="104" y="1240"/>
                    </a:lnTo>
                    <a:lnTo>
                      <a:pt x="0" y="1240"/>
                    </a:lnTo>
                    <a:lnTo>
                      <a:pt x="0" y="1382"/>
                    </a:lnTo>
                    <a:lnTo>
                      <a:pt x="104" y="1382"/>
                    </a:lnTo>
                    <a:lnTo>
                      <a:pt x="104" y="1382"/>
                    </a:lnTo>
                    <a:lnTo>
                      <a:pt x="108" y="1426"/>
                    </a:lnTo>
                    <a:lnTo>
                      <a:pt x="112" y="1470"/>
                    </a:lnTo>
                    <a:lnTo>
                      <a:pt x="118" y="1512"/>
                    </a:lnTo>
                    <a:lnTo>
                      <a:pt x="126" y="1556"/>
                    </a:lnTo>
                    <a:lnTo>
                      <a:pt x="26" y="1582"/>
                    </a:lnTo>
                    <a:lnTo>
                      <a:pt x="64" y="1720"/>
                    </a:lnTo>
                    <a:lnTo>
                      <a:pt x="164" y="1692"/>
                    </a:lnTo>
                    <a:lnTo>
                      <a:pt x="164" y="1692"/>
                    </a:lnTo>
                    <a:lnTo>
                      <a:pt x="178" y="1734"/>
                    </a:lnTo>
                    <a:lnTo>
                      <a:pt x="194" y="1774"/>
                    </a:lnTo>
                    <a:lnTo>
                      <a:pt x="212" y="1814"/>
                    </a:lnTo>
                    <a:lnTo>
                      <a:pt x="230" y="1854"/>
                    </a:lnTo>
                    <a:lnTo>
                      <a:pt x="140" y="1906"/>
                    </a:lnTo>
                    <a:lnTo>
                      <a:pt x="212" y="2028"/>
                    </a:lnTo>
                    <a:lnTo>
                      <a:pt x="302" y="1978"/>
                    </a:lnTo>
                    <a:lnTo>
                      <a:pt x="302" y="1978"/>
                    </a:lnTo>
                    <a:lnTo>
                      <a:pt x="326" y="2014"/>
                    </a:lnTo>
                    <a:lnTo>
                      <a:pt x="352" y="2048"/>
                    </a:lnTo>
                    <a:lnTo>
                      <a:pt x="378" y="2082"/>
                    </a:lnTo>
                    <a:lnTo>
                      <a:pt x="408" y="2116"/>
                    </a:lnTo>
                    <a:lnTo>
                      <a:pt x="334" y="2188"/>
                    </a:lnTo>
                    <a:lnTo>
                      <a:pt x="436" y="2288"/>
                    </a:lnTo>
                    <a:lnTo>
                      <a:pt x="508" y="2216"/>
                    </a:lnTo>
                    <a:lnTo>
                      <a:pt x="508" y="2216"/>
                    </a:lnTo>
                    <a:lnTo>
                      <a:pt x="542" y="2244"/>
                    </a:lnTo>
                    <a:lnTo>
                      <a:pt x="576" y="2272"/>
                    </a:lnTo>
                    <a:lnTo>
                      <a:pt x="610" y="2298"/>
                    </a:lnTo>
                    <a:lnTo>
                      <a:pt x="646" y="2322"/>
                    </a:lnTo>
                    <a:lnTo>
                      <a:pt x="594" y="2412"/>
                    </a:lnTo>
                    <a:lnTo>
                      <a:pt x="718" y="2482"/>
                    </a:lnTo>
                    <a:lnTo>
                      <a:pt x="770" y="2394"/>
                    </a:lnTo>
                    <a:lnTo>
                      <a:pt x="770" y="2394"/>
                    </a:lnTo>
                    <a:lnTo>
                      <a:pt x="808" y="2412"/>
                    </a:lnTo>
                    <a:lnTo>
                      <a:pt x="848" y="2430"/>
                    </a:lnTo>
                    <a:lnTo>
                      <a:pt x="890" y="2446"/>
                    </a:lnTo>
                    <a:lnTo>
                      <a:pt x="930" y="2460"/>
                    </a:lnTo>
                    <a:lnTo>
                      <a:pt x="904" y="2560"/>
                    </a:lnTo>
                    <a:lnTo>
                      <a:pt x="1042" y="2596"/>
                    </a:lnTo>
                    <a:lnTo>
                      <a:pt x="1068" y="2498"/>
                    </a:lnTo>
                    <a:lnTo>
                      <a:pt x="1068" y="2498"/>
                    </a:lnTo>
                    <a:lnTo>
                      <a:pt x="1110" y="2504"/>
                    </a:lnTo>
                    <a:lnTo>
                      <a:pt x="1154" y="2512"/>
                    </a:lnTo>
                    <a:lnTo>
                      <a:pt x="1196" y="2516"/>
                    </a:lnTo>
                    <a:lnTo>
                      <a:pt x="1240" y="2520"/>
                    </a:lnTo>
                    <a:lnTo>
                      <a:pt x="1240" y="2622"/>
                    </a:lnTo>
                    <a:lnTo>
                      <a:pt x="1382" y="2622"/>
                    </a:lnTo>
                    <a:lnTo>
                      <a:pt x="1382" y="2520"/>
                    </a:lnTo>
                    <a:lnTo>
                      <a:pt x="1382" y="2520"/>
                    </a:lnTo>
                    <a:lnTo>
                      <a:pt x="1426" y="2516"/>
                    </a:lnTo>
                    <a:lnTo>
                      <a:pt x="1470" y="2512"/>
                    </a:lnTo>
                    <a:lnTo>
                      <a:pt x="1514" y="2504"/>
                    </a:lnTo>
                    <a:lnTo>
                      <a:pt x="1556" y="2498"/>
                    </a:lnTo>
                    <a:lnTo>
                      <a:pt x="1582" y="2596"/>
                    </a:lnTo>
                    <a:lnTo>
                      <a:pt x="1720" y="2560"/>
                    </a:lnTo>
                    <a:lnTo>
                      <a:pt x="1694" y="2460"/>
                    </a:lnTo>
                    <a:lnTo>
                      <a:pt x="1694" y="2460"/>
                    </a:lnTo>
                    <a:lnTo>
                      <a:pt x="1734" y="2446"/>
                    </a:lnTo>
                    <a:lnTo>
                      <a:pt x="1776" y="2430"/>
                    </a:lnTo>
                    <a:lnTo>
                      <a:pt x="1816" y="2412"/>
                    </a:lnTo>
                    <a:lnTo>
                      <a:pt x="1854" y="2394"/>
                    </a:lnTo>
                    <a:lnTo>
                      <a:pt x="1906" y="2482"/>
                    </a:lnTo>
                    <a:lnTo>
                      <a:pt x="2028" y="2412"/>
                    </a:lnTo>
                    <a:lnTo>
                      <a:pt x="1978" y="2322"/>
                    </a:lnTo>
                    <a:lnTo>
                      <a:pt x="1978" y="2322"/>
                    </a:lnTo>
                    <a:lnTo>
                      <a:pt x="2014" y="2298"/>
                    </a:lnTo>
                    <a:lnTo>
                      <a:pt x="2048" y="2272"/>
                    </a:lnTo>
                    <a:lnTo>
                      <a:pt x="2082" y="2244"/>
                    </a:lnTo>
                    <a:lnTo>
                      <a:pt x="2116" y="2216"/>
                    </a:lnTo>
                    <a:lnTo>
                      <a:pt x="2188" y="2288"/>
                    </a:lnTo>
                    <a:lnTo>
                      <a:pt x="2290" y="2188"/>
                    </a:lnTo>
                    <a:lnTo>
                      <a:pt x="2216" y="2116"/>
                    </a:lnTo>
                    <a:lnTo>
                      <a:pt x="2216" y="2116"/>
                    </a:lnTo>
                    <a:lnTo>
                      <a:pt x="2244" y="2082"/>
                    </a:lnTo>
                    <a:lnTo>
                      <a:pt x="2272" y="2048"/>
                    </a:lnTo>
                    <a:lnTo>
                      <a:pt x="2298" y="2014"/>
                    </a:lnTo>
                    <a:lnTo>
                      <a:pt x="2322" y="1978"/>
                    </a:lnTo>
                    <a:lnTo>
                      <a:pt x="2412" y="2028"/>
                    </a:lnTo>
                    <a:lnTo>
                      <a:pt x="2482" y="1906"/>
                    </a:lnTo>
                    <a:lnTo>
                      <a:pt x="2394" y="1854"/>
                    </a:lnTo>
                    <a:lnTo>
                      <a:pt x="2394" y="1854"/>
                    </a:lnTo>
                    <a:lnTo>
                      <a:pt x="2412" y="1814"/>
                    </a:lnTo>
                    <a:lnTo>
                      <a:pt x="2430" y="1774"/>
                    </a:lnTo>
                    <a:lnTo>
                      <a:pt x="2446" y="1734"/>
                    </a:lnTo>
                    <a:lnTo>
                      <a:pt x="2460" y="1692"/>
                    </a:lnTo>
                    <a:lnTo>
                      <a:pt x="2560" y="1720"/>
                    </a:lnTo>
                    <a:lnTo>
                      <a:pt x="2596" y="1582"/>
                    </a:lnTo>
                    <a:lnTo>
                      <a:pt x="2498" y="1556"/>
                    </a:lnTo>
                    <a:lnTo>
                      <a:pt x="2498" y="1556"/>
                    </a:lnTo>
                    <a:lnTo>
                      <a:pt x="2506" y="1512"/>
                    </a:lnTo>
                    <a:lnTo>
                      <a:pt x="2512" y="1470"/>
                    </a:lnTo>
                    <a:lnTo>
                      <a:pt x="2516" y="1426"/>
                    </a:lnTo>
                    <a:lnTo>
                      <a:pt x="2520" y="1382"/>
                    </a:lnTo>
                    <a:lnTo>
                      <a:pt x="2622" y="1382"/>
                    </a:lnTo>
                    <a:close/>
                    <a:moveTo>
                      <a:pt x="1312" y="2420"/>
                    </a:moveTo>
                    <a:lnTo>
                      <a:pt x="1312" y="2420"/>
                    </a:lnTo>
                    <a:lnTo>
                      <a:pt x="1254" y="2420"/>
                    </a:lnTo>
                    <a:lnTo>
                      <a:pt x="1198" y="2416"/>
                    </a:lnTo>
                    <a:lnTo>
                      <a:pt x="1142" y="2408"/>
                    </a:lnTo>
                    <a:lnTo>
                      <a:pt x="1088" y="2398"/>
                    </a:lnTo>
                    <a:lnTo>
                      <a:pt x="1034" y="2386"/>
                    </a:lnTo>
                    <a:lnTo>
                      <a:pt x="982" y="2370"/>
                    </a:lnTo>
                    <a:lnTo>
                      <a:pt x="930" y="2354"/>
                    </a:lnTo>
                    <a:lnTo>
                      <a:pt x="880" y="2334"/>
                    </a:lnTo>
                    <a:lnTo>
                      <a:pt x="830" y="2312"/>
                    </a:lnTo>
                    <a:lnTo>
                      <a:pt x="782" y="2286"/>
                    </a:lnTo>
                    <a:lnTo>
                      <a:pt x="736" y="2260"/>
                    </a:lnTo>
                    <a:lnTo>
                      <a:pt x="692" y="2232"/>
                    </a:lnTo>
                    <a:lnTo>
                      <a:pt x="648" y="2200"/>
                    </a:lnTo>
                    <a:lnTo>
                      <a:pt x="606" y="2168"/>
                    </a:lnTo>
                    <a:lnTo>
                      <a:pt x="566" y="2132"/>
                    </a:lnTo>
                    <a:lnTo>
                      <a:pt x="528" y="2096"/>
                    </a:lnTo>
                    <a:lnTo>
                      <a:pt x="490" y="2058"/>
                    </a:lnTo>
                    <a:lnTo>
                      <a:pt x="456" y="2018"/>
                    </a:lnTo>
                    <a:lnTo>
                      <a:pt x="422" y="1976"/>
                    </a:lnTo>
                    <a:lnTo>
                      <a:pt x="392" y="1932"/>
                    </a:lnTo>
                    <a:lnTo>
                      <a:pt x="362" y="1886"/>
                    </a:lnTo>
                    <a:lnTo>
                      <a:pt x="336" y="1840"/>
                    </a:lnTo>
                    <a:lnTo>
                      <a:pt x="312" y="1792"/>
                    </a:lnTo>
                    <a:lnTo>
                      <a:pt x="290" y="1744"/>
                    </a:lnTo>
                    <a:lnTo>
                      <a:pt x="270" y="1692"/>
                    </a:lnTo>
                    <a:lnTo>
                      <a:pt x="252" y="1642"/>
                    </a:lnTo>
                    <a:lnTo>
                      <a:pt x="238" y="1588"/>
                    </a:lnTo>
                    <a:lnTo>
                      <a:pt x="224" y="1534"/>
                    </a:lnTo>
                    <a:lnTo>
                      <a:pt x="216" y="1480"/>
                    </a:lnTo>
                    <a:lnTo>
                      <a:pt x="208" y="1424"/>
                    </a:lnTo>
                    <a:lnTo>
                      <a:pt x="204" y="1368"/>
                    </a:lnTo>
                    <a:lnTo>
                      <a:pt x="202" y="1312"/>
                    </a:lnTo>
                    <a:lnTo>
                      <a:pt x="202" y="1312"/>
                    </a:lnTo>
                    <a:lnTo>
                      <a:pt x="204" y="1254"/>
                    </a:lnTo>
                    <a:lnTo>
                      <a:pt x="208" y="1198"/>
                    </a:lnTo>
                    <a:lnTo>
                      <a:pt x="216" y="1142"/>
                    </a:lnTo>
                    <a:lnTo>
                      <a:pt x="224" y="1088"/>
                    </a:lnTo>
                    <a:lnTo>
                      <a:pt x="238" y="1034"/>
                    </a:lnTo>
                    <a:lnTo>
                      <a:pt x="252" y="982"/>
                    </a:lnTo>
                    <a:lnTo>
                      <a:pt x="270" y="930"/>
                    </a:lnTo>
                    <a:lnTo>
                      <a:pt x="290" y="880"/>
                    </a:lnTo>
                    <a:lnTo>
                      <a:pt x="312" y="830"/>
                    </a:lnTo>
                    <a:lnTo>
                      <a:pt x="336" y="782"/>
                    </a:lnTo>
                    <a:lnTo>
                      <a:pt x="362" y="736"/>
                    </a:lnTo>
                    <a:lnTo>
                      <a:pt x="392" y="692"/>
                    </a:lnTo>
                    <a:lnTo>
                      <a:pt x="422" y="648"/>
                    </a:lnTo>
                    <a:lnTo>
                      <a:pt x="456" y="606"/>
                    </a:lnTo>
                    <a:lnTo>
                      <a:pt x="490" y="566"/>
                    </a:lnTo>
                    <a:lnTo>
                      <a:pt x="528" y="526"/>
                    </a:lnTo>
                    <a:lnTo>
                      <a:pt x="566" y="490"/>
                    </a:lnTo>
                    <a:lnTo>
                      <a:pt x="606" y="456"/>
                    </a:lnTo>
                    <a:lnTo>
                      <a:pt x="648" y="422"/>
                    </a:lnTo>
                    <a:lnTo>
                      <a:pt x="692" y="392"/>
                    </a:lnTo>
                    <a:lnTo>
                      <a:pt x="736" y="362"/>
                    </a:lnTo>
                    <a:lnTo>
                      <a:pt x="782" y="336"/>
                    </a:lnTo>
                    <a:lnTo>
                      <a:pt x="830" y="312"/>
                    </a:lnTo>
                    <a:lnTo>
                      <a:pt x="880" y="290"/>
                    </a:lnTo>
                    <a:lnTo>
                      <a:pt x="930" y="270"/>
                    </a:lnTo>
                    <a:lnTo>
                      <a:pt x="982" y="252"/>
                    </a:lnTo>
                    <a:lnTo>
                      <a:pt x="1034" y="236"/>
                    </a:lnTo>
                    <a:lnTo>
                      <a:pt x="1088" y="224"/>
                    </a:lnTo>
                    <a:lnTo>
                      <a:pt x="1142" y="214"/>
                    </a:lnTo>
                    <a:lnTo>
                      <a:pt x="1198" y="208"/>
                    </a:lnTo>
                    <a:lnTo>
                      <a:pt x="1254" y="204"/>
                    </a:lnTo>
                    <a:lnTo>
                      <a:pt x="1312" y="202"/>
                    </a:lnTo>
                    <a:lnTo>
                      <a:pt x="1312" y="202"/>
                    </a:lnTo>
                    <a:lnTo>
                      <a:pt x="1368" y="204"/>
                    </a:lnTo>
                    <a:lnTo>
                      <a:pt x="1426" y="208"/>
                    </a:lnTo>
                    <a:lnTo>
                      <a:pt x="1480" y="214"/>
                    </a:lnTo>
                    <a:lnTo>
                      <a:pt x="1536" y="224"/>
                    </a:lnTo>
                    <a:lnTo>
                      <a:pt x="1588" y="236"/>
                    </a:lnTo>
                    <a:lnTo>
                      <a:pt x="1642" y="252"/>
                    </a:lnTo>
                    <a:lnTo>
                      <a:pt x="1694" y="270"/>
                    </a:lnTo>
                    <a:lnTo>
                      <a:pt x="1744" y="290"/>
                    </a:lnTo>
                    <a:lnTo>
                      <a:pt x="1792" y="312"/>
                    </a:lnTo>
                    <a:lnTo>
                      <a:pt x="1840" y="336"/>
                    </a:lnTo>
                    <a:lnTo>
                      <a:pt x="1886" y="362"/>
                    </a:lnTo>
                    <a:lnTo>
                      <a:pt x="1932" y="392"/>
                    </a:lnTo>
                    <a:lnTo>
                      <a:pt x="1976" y="422"/>
                    </a:lnTo>
                    <a:lnTo>
                      <a:pt x="2018" y="456"/>
                    </a:lnTo>
                    <a:lnTo>
                      <a:pt x="2058" y="490"/>
                    </a:lnTo>
                    <a:lnTo>
                      <a:pt x="2096" y="526"/>
                    </a:lnTo>
                    <a:lnTo>
                      <a:pt x="2132" y="566"/>
                    </a:lnTo>
                    <a:lnTo>
                      <a:pt x="2168" y="606"/>
                    </a:lnTo>
                    <a:lnTo>
                      <a:pt x="2200" y="648"/>
                    </a:lnTo>
                    <a:lnTo>
                      <a:pt x="2232" y="692"/>
                    </a:lnTo>
                    <a:lnTo>
                      <a:pt x="2260" y="736"/>
                    </a:lnTo>
                    <a:lnTo>
                      <a:pt x="2288" y="782"/>
                    </a:lnTo>
                    <a:lnTo>
                      <a:pt x="2312" y="830"/>
                    </a:lnTo>
                    <a:lnTo>
                      <a:pt x="2334" y="880"/>
                    </a:lnTo>
                    <a:lnTo>
                      <a:pt x="2354" y="930"/>
                    </a:lnTo>
                    <a:lnTo>
                      <a:pt x="2372" y="982"/>
                    </a:lnTo>
                    <a:lnTo>
                      <a:pt x="2386" y="1034"/>
                    </a:lnTo>
                    <a:lnTo>
                      <a:pt x="2398" y="1088"/>
                    </a:lnTo>
                    <a:lnTo>
                      <a:pt x="2408" y="1142"/>
                    </a:lnTo>
                    <a:lnTo>
                      <a:pt x="2416" y="1198"/>
                    </a:lnTo>
                    <a:lnTo>
                      <a:pt x="2420" y="1254"/>
                    </a:lnTo>
                    <a:lnTo>
                      <a:pt x="2422" y="1312"/>
                    </a:lnTo>
                    <a:lnTo>
                      <a:pt x="2422" y="1312"/>
                    </a:lnTo>
                    <a:lnTo>
                      <a:pt x="2420" y="1368"/>
                    </a:lnTo>
                    <a:lnTo>
                      <a:pt x="2416" y="1424"/>
                    </a:lnTo>
                    <a:lnTo>
                      <a:pt x="2408" y="1480"/>
                    </a:lnTo>
                    <a:lnTo>
                      <a:pt x="2398" y="1534"/>
                    </a:lnTo>
                    <a:lnTo>
                      <a:pt x="2386" y="1588"/>
                    </a:lnTo>
                    <a:lnTo>
                      <a:pt x="2372" y="1642"/>
                    </a:lnTo>
                    <a:lnTo>
                      <a:pt x="2354" y="1692"/>
                    </a:lnTo>
                    <a:lnTo>
                      <a:pt x="2334" y="1744"/>
                    </a:lnTo>
                    <a:lnTo>
                      <a:pt x="2312" y="1792"/>
                    </a:lnTo>
                    <a:lnTo>
                      <a:pt x="2288" y="1840"/>
                    </a:lnTo>
                    <a:lnTo>
                      <a:pt x="2260" y="1886"/>
                    </a:lnTo>
                    <a:lnTo>
                      <a:pt x="2232" y="1932"/>
                    </a:lnTo>
                    <a:lnTo>
                      <a:pt x="2200" y="1976"/>
                    </a:lnTo>
                    <a:lnTo>
                      <a:pt x="2168" y="2018"/>
                    </a:lnTo>
                    <a:lnTo>
                      <a:pt x="2132" y="2058"/>
                    </a:lnTo>
                    <a:lnTo>
                      <a:pt x="2096" y="2096"/>
                    </a:lnTo>
                    <a:lnTo>
                      <a:pt x="2058" y="2132"/>
                    </a:lnTo>
                    <a:lnTo>
                      <a:pt x="2018" y="2168"/>
                    </a:lnTo>
                    <a:lnTo>
                      <a:pt x="1976" y="2200"/>
                    </a:lnTo>
                    <a:lnTo>
                      <a:pt x="1932" y="2232"/>
                    </a:lnTo>
                    <a:lnTo>
                      <a:pt x="1886" y="2260"/>
                    </a:lnTo>
                    <a:lnTo>
                      <a:pt x="1840" y="2286"/>
                    </a:lnTo>
                    <a:lnTo>
                      <a:pt x="1792" y="2312"/>
                    </a:lnTo>
                    <a:lnTo>
                      <a:pt x="1744" y="2334"/>
                    </a:lnTo>
                    <a:lnTo>
                      <a:pt x="1694" y="2354"/>
                    </a:lnTo>
                    <a:lnTo>
                      <a:pt x="1642" y="2370"/>
                    </a:lnTo>
                    <a:lnTo>
                      <a:pt x="1588" y="2386"/>
                    </a:lnTo>
                    <a:lnTo>
                      <a:pt x="1536" y="2398"/>
                    </a:lnTo>
                    <a:lnTo>
                      <a:pt x="1480" y="2408"/>
                    </a:lnTo>
                    <a:lnTo>
                      <a:pt x="1426" y="2416"/>
                    </a:lnTo>
                    <a:lnTo>
                      <a:pt x="1368" y="2420"/>
                    </a:lnTo>
                    <a:lnTo>
                      <a:pt x="1312" y="2420"/>
                    </a:lnTo>
                    <a:lnTo>
                      <a:pt x="1312" y="2420"/>
                    </a:lnTo>
                    <a:close/>
                  </a:path>
                </a:pathLst>
              </a:custGeom>
              <a:gradFill rotWithShape="1">
                <a:gsLst>
                  <a:gs pos="0">
                    <a:schemeClr val="bg1">
                      <a:gamma/>
                      <a:shade val="66667"/>
                      <a:invGamma/>
                    </a:schemeClr>
                  </a:gs>
                  <a:gs pos="50000">
                    <a:schemeClr val="bg1"/>
                  </a:gs>
                  <a:gs pos="100000">
                    <a:schemeClr val="bg1">
                      <a:gamma/>
                      <a:shade val="66667"/>
                      <a:invGamma/>
                    </a:schemeClr>
                  </a:gs>
                </a:gsLst>
                <a:lin ang="5400000" scaled="1"/>
              </a:gradFill>
              <a:ln>
                <a:noFill/>
              </a:ln>
              <a:effectLst/>
              <a:scene3d>
                <a:camera prst="legacyObliqueBottom"/>
                <a:lightRig rig="legacyFlat3" dir="b"/>
              </a:scene3d>
              <a:sp3d extrusionH="430200" prstMaterial="legacyMatte">
                <a:bevelT w="13500" h="13500" prst="angle"/>
                <a:bevelB w="13500" h="13500" prst="angle"/>
                <a:extrusionClr>
                  <a:srgbClr val="B2B2B2"/>
                </a:extrusionClr>
              </a:sp3d>
              <a:extLst>
                <a:ext uri="{91240B29-F687-4F45-9708-019B960494DF}">
                  <a14:hiddenLine xmlns:a14="http://schemas.microsoft.com/office/drawing/2010/main" w="19050" cap="rnd">
                    <a:noFill/>
                    <a:prstDash val="sysDot"/>
                    <a:round/>
                    <a:headEnd/>
                    <a:tailEnd/>
                  </a14:hiddenLine>
                </a:ex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txBody>
              <a:bodyPr>
                <a:flatTx/>
              </a:bodyPr>
              <a:lstStyle/>
              <a:p>
                <a:endParaRPr lang="zh-CN" altLang="en-US"/>
              </a:p>
            </p:txBody>
          </p:sp>
          <p:grpSp>
            <p:nvGrpSpPr>
              <p:cNvPr id="16" name="Group 108"/>
              <p:cNvGrpSpPr>
                <a:grpSpLocks/>
              </p:cNvGrpSpPr>
              <p:nvPr/>
            </p:nvGrpSpPr>
            <p:grpSpPr bwMode="auto">
              <a:xfrm>
                <a:off x="1225624" y="1160487"/>
                <a:ext cx="2952750" cy="2124075"/>
                <a:chOff x="793" y="1298"/>
                <a:chExt cx="1860" cy="1338"/>
              </a:xfrm>
            </p:grpSpPr>
            <p:sp>
              <p:nvSpPr>
                <p:cNvPr id="18" name="Oval 109"/>
                <p:cNvSpPr>
                  <a:spLocks noChangeArrowheads="1"/>
                </p:cNvSpPr>
                <p:nvPr/>
              </p:nvSpPr>
              <p:spPr bwMode="auto">
                <a:xfrm>
                  <a:off x="793" y="1298"/>
                  <a:ext cx="1860" cy="1338"/>
                </a:xfrm>
                <a:prstGeom prst="ellipse">
                  <a:avLst/>
                </a:prstGeom>
                <a:gradFill rotWithShape="1">
                  <a:gsLst>
                    <a:gs pos="0">
                      <a:srgbClr val="0099FF"/>
                    </a:gs>
                    <a:gs pos="99000">
                      <a:srgbClr val="005FFA"/>
                    </a:gs>
                  </a:gsLst>
                  <a:lin ang="54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rgbClr val="646464">
                            <a:alpha val="50000"/>
                          </a:srgbClr>
                        </a:outerShdw>
                      </a:effectLst>
                    </a14:hiddenEffects>
                  </a:ext>
                </a:extLst>
              </p:spPr>
              <p:txBody>
                <a:bodyPr wrap="none" anchor="ctr"/>
                <a:lstStyle/>
                <a:p>
                  <a:endParaRPr lang="zh-CN" altLang="en-US"/>
                </a:p>
              </p:txBody>
            </p:sp>
            <p:sp>
              <p:nvSpPr>
                <p:cNvPr id="19" name="Freeform 110"/>
                <p:cNvSpPr>
                  <a:spLocks/>
                </p:cNvSpPr>
                <p:nvPr/>
              </p:nvSpPr>
              <p:spPr bwMode="auto">
                <a:xfrm>
                  <a:off x="839" y="1321"/>
                  <a:ext cx="1769" cy="624"/>
                </a:xfrm>
                <a:custGeom>
                  <a:avLst/>
                  <a:gdLst>
                    <a:gd name="T0" fmla="*/ 0 w 3456"/>
                    <a:gd name="T1" fmla="*/ 1728 h 1728"/>
                    <a:gd name="T2" fmla="*/ 10 w 3456"/>
                    <a:gd name="T3" fmla="*/ 1552 h 1728"/>
                    <a:gd name="T4" fmla="*/ 36 w 3456"/>
                    <a:gd name="T5" fmla="*/ 1380 h 1728"/>
                    <a:gd name="T6" fmla="*/ 78 w 3456"/>
                    <a:gd name="T7" fmla="*/ 1214 h 1728"/>
                    <a:gd name="T8" fmla="*/ 136 w 3456"/>
                    <a:gd name="T9" fmla="*/ 1056 h 1728"/>
                    <a:gd name="T10" fmla="*/ 208 w 3456"/>
                    <a:gd name="T11" fmla="*/ 904 h 1728"/>
                    <a:gd name="T12" fmla="*/ 296 w 3456"/>
                    <a:gd name="T13" fmla="*/ 762 h 1728"/>
                    <a:gd name="T14" fmla="*/ 394 w 3456"/>
                    <a:gd name="T15" fmla="*/ 628 h 1728"/>
                    <a:gd name="T16" fmla="*/ 506 w 3456"/>
                    <a:gd name="T17" fmla="*/ 506 h 1728"/>
                    <a:gd name="T18" fmla="*/ 630 w 3456"/>
                    <a:gd name="T19" fmla="*/ 394 h 1728"/>
                    <a:gd name="T20" fmla="*/ 762 w 3456"/>
                    <a:gd name="T21" fmla="*/ 296 h 1728"/>
                    <a:gd name="T22" fmla="*/ 904 w 3456"/>
                    <a:gd name="T23" fmla="*/ 208 h 1728"/>
                    <a:gd name="T24" fmla="*/ 1056 w 3456"/>
                    <a:gd name="T25" fmla="*/ 136 h 1728"/>
                    <a:gd name="T26" fmla="*/ 1214 w 3456"/>
                    <a:gd name="T27" fmla="*/ 78 h 1728"/>
                    <a:gd name="T28" fmla="*/ 1380 w 3456"/>
                    <a:gd name="T29" fmla="*/ 36 h 1728"/>
                    <a:gd name="T30" fmla="*/ 1552 w 3456"/>
                    <a:gd name="T31" fmla="*/ 10 h 1728"/>
                    <a:gd name="T32" fmla="*/ 1728 w 3456"/>
                    <a:gd name="T33" fmla="*/ 0 h 1728"/>
                    <a:gd name="T34" fmla="*/ 1816 w 3456"/>
                    <a:gd name="T35" fmla="*/ 2 h 1728"/>
                    <a:gd name="T36" fmla="*/ 1992 w 3456"/>
                    <a:gd name="T37" fmla="*/ 20 h 1728"/>
                    <a:gd name="T38" fmla="*/ 2160 w 3456"/>
                    <a:gd name="T39" fmla="*/ 54 h 1728"/>
                    <a:gd name="T40" fmla="*/ 2322 w 3456"/>
                    <a:gd name="T41" fmla="*/ 106 h 1728"/>
                    <a:gd name="T42" fmla="*/ 2478 w 3456"/>
                    <a:gd name="T43" fmla="*/ 170 h 1728"/>
                    <a:gd name="T44" fmla="*/ 2624 w 3456"/>
                    <a:gd name="T45" fmla="*/ 250 h 1728"/>
                    <a:gd name="T46" fmla="*/ 2762 w 3456"/>
                    <a:gd name="T47" fmla="*/ 344 h 1728"/>
                    <a:gd name="T48" fmla="*/ 2890 w 3456"/>
                    <a:gd name="T49" fmla="*/ 448 h 1728"/>
                    <a:gd name="T50" fmla="*/ 3006 w 3456"/>
                    <a:gd name="T51" fmla="*/ 566 h 1728"/>
                    <a:gd name="T52" fmla="*/ 3112 w 3456"/>
                    <a:gd name="T53" fmla="*/ 694 h 1728"/>
                    <a:gd name="T54" fmla="*/ 3206 w 3456"/>
                    <a:gd name="T55" fmla="*/ 832 h 1728"/>
                    <a:gd name="T56" fmla="*/ 3286 w 3456"/>
                    <a:gd name="T57" fmla="*/ 978 h 1728"/>
                    <a:gd name="T58" fmla="*/ 3350 w 3456"/>
                    <a:gd name="T59" fmla="*/ 1134 h 1728"/>
                    <a:gd name="T60" fmla="*/ 3402 w 3456"/>
                    <a:gd name="T61" fmla="*/ 1296 h 1728"/>
                    <a:gd name="T62" fmla="*/ 3436 w 3456"/>
                    <a:gd name="T63" fmla="*/ 1464 h 1728"/>
                    <a:gd name="T64" fmla="*/ 3454 w 3456"/>
                    <a:gd name="T65" fmla="*/ 1638 h 1728"/>
                    <a:gd name="T66" fmla="*/ 0 w 3456"/>
                    <a:gd name="T67" fmla="*/ 1728 h 17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456" h="1728">
                      <a:moveTo>
                        <a:pt x="0" y="1728"/>
                      </a:moveTo>
                      <a:lnTo>
                        <a:pt x="0" y="1728"/>
                      </a:lnTo>
                      <a:lnTo>
                        <a:pt x="2" y="1638"/>
                      </a:lnTo>
                      <a:lnTo>
                        <a:pt x="10" y="1552"/>
                      </a:lnTo>
                      <a:lnTo>
                        <a:pt x="20" y="1464"/>
                      </a:lnTo>
                      <a:lnTo>
                        <a:pt x="36" y="1380"/>
                      </a:lnTo>
                      <a:lnTo>
                        <a:pt x="54" y="1296"/>
                      </a:lnTo>
                      <a:lnTo>
                        <a:pt x="78" y="1214"/>
                      </a:lnTo>
                      <a:lnTo>
                        <a:pt x="106" y="1134"/>
                      </a:lnTo>
                      <a:lnTo>
                        <a:pt x="136" y="1056"/>
                      </a:lnTo>
                      <a:lnTo>
                        <a:pt x="170" y="978"/>
                      </a:lnTo>
                      <a:lnTo>
                        <a:pt x="208" y="904"/>
                      </a:lnTo>
                      <a:lnTo>
                        <a:pt x="250" y="832"/>
                      </a:lnTo>
                      <a:lnTo>
                        <a:pt x="296" y="762"/>
                      </a:lnTo>
                      <a:lnTo>
                        <a:pt x="344" y="694"/>
                      </a:lnTo>
                      <a:lnTo>
                        <a:pt x="394" y="628"/>
                      </a:lnTo>
                      <a:lnTo>
                        <a:pt x="450" y="566"/>
                      </a:lnTo>
                      <a:lnTo>
                        <a:pt x="506" y="506"/>
                      </a:lnTo>
                      <a:lnTo>
                        <a:pt x="566" y="448"/>
                      </a:lnTo>
                      <a:lnTo>
                        <a:pt x="630" y="394"/>
                      </a:lnTo>
                      <a:lnTo>
                        <a:pt x="694" y="344"/>
                      </a:lnTo>
                      <a:lnTo>
                        <a:pt x="762" y="296"/>
                      </a:lnTo>
                      <a:lnTo>
                        <a:pt x="832" y="250"/>
                      </a:lnTo>
                      <a:lnTo>
                        <a:pt x="904" y="208"/>
                      </a:lnTo>
                      <a:lnTo>
                        <a:pt x="978" y="170"/>
                      </a:lnTo>
                      <a:lnTo>
                        <a:pt x="1056" y="136"/>
                      </a:lnTo>
                      <a:lnTo>
                        <a:pt x="1134" y="106"/>
                      </a:lnTo>
                      <a:lnTo>
                        <a:pt x="1214" y="78"/>
                      </a:lnTo>
                      <a:lnTo>
                        <a:pt x="1296" y="54"/>
                      </a:lnTo>
                      <a:lnTo>
                        <a:pt x="1380" y="36"/>
                      </a:lnTo>
                      <a:lnTo>
                        <a:pt x="1464" y="20"/>
                      </a:lnTo>
                      <a:lnTo>
                        <a:pt x="1552" y="10"/>
                      </a:lnTo>
                      <a:lnTo>
                        <a:pt x="1640" y="2"/>
                      </a:lnTo>
                      <a:lnTo>
                        <a:pt x="1728" y="0"/>
                      </a:lnTo>
                      <a:lnTo>
                        <a:pt x="1728" y="0"/>
                      </a:lnTo>
                      <a:lnTo>
                        <a:pt x="1816" y="2"/>
                      </a:lnTo>
                      <a:lnTo>
                        <a:pt x="1904" y="10"/>
                      </a:lnTo>
                      <a:lnTo>
                        <a:pt x="1992" y="20"/>
                      </a:lnTo>
                      <a:lnTo>
                        <a:pt x="2076" y="36"/>
                      </a:lnTo>
                      <a:lnTo>
                        <a:pt x="2160" y="54"/>
                      </a:lnTo>
                      <a:lnTo>
                        <a:pt x="2242" y="78"/>
                      </a:lnTo>
                      <a:lnTo>
                        <a:pt x="2322" y="106"/>
                      </a:lnTo>
                      <a:lnTo>
                        <a:pt x="2400" y="136"/>
                      </a:lnTo>
                      <a:lnTo>
                        <a:pt x="2478" y="170"/>
                      </a:lnTo>
                      <a:lnTo>
                        <a:pt x="2552" y="208"/>
                      </a:lnTo>
                      <a:lnTo>
                        <a:pt x="2624" y="250"/>
                      </a:lnTo>
                      <a:lnTo>
                        <a:pt x="2694" y="296"/>
                      </a:lnTo>
                      <a:lnTo>
                        <a:pt x="2762" y="344"/>
                      </a:lnTo>
                      <a:lnTo>
                        <a:pt x="2826" y="394"/>
                      </a:lnTo>
                      <a:lnTo>
                        <a:pt x="2890" y="448"/>
                      </a:lnTo>
                      <a:lnTo>
                        <a:pt x="2950" y="506"/>
                      </a:lnTo>
                      <a:lnTo>
                        <a:pt x="3006" y="566"/>
                      </a:lnTo>
                      <a:lnTo>
                        <a:pt x="3062" y="628"/>
                      </a:lnTo>
                      <a:lnTo>
                        <a:pt x="3112" y="694"/>
                      </a:lnTo>
                      <a:lnTo>
                        <a:pt x="3160" y="762"/>
                      </a:lnTo>
                      <a:lnTo>
                        <a:pt x="3206" y="832"/>
                      </a:lnTo>
                      <a:lnTo>
                        <a:pt x="3248" y="904"/>
                      </a:lnTo>
                      <a:lnTo>
                        <a:pt x="3286" y="978"/>
                      </a:lnTo>
                      <a:lnTo>
                        <a:pt x="3320" y="1056"/>
                      </a:lnTo>
                      <a:lnTo>
                        <a:pt x="3350" y="1134"/>
                      </a:lnTo>
                      <a:lnTo>
                        <a:pt x="3378" y="1214"/>
                      </a:lnTo>
                      <a:lnTo>
                        <a:pt x="3402" y="1296"/>
                      </a:lnTo>
                      <a:lnTo>
                        <a:pt x="3420" y="1380"/>
                      </a:lnTo>
                      <a:lnTo>
                        <a:pt x="3436" y="1464"/>
                      </a:lnTo>
                      <a:lnTo>
                        <a:pt x="3446" y="1552"/>
                      </a:lnTo>
                      <a:lnTo>
                        <a:pt x="3454" y="1638"/>
                      </a:lnTo>
                      <a:lnTo>
                        <a:pt x="3456" y="1728"/>
                      </a:lnTo>
                      <a:lnTo>
                        <a:pt x="0" y="1728"/>
                      </a:lnTo>
                      <a:close/>
                    </a:path>
                  </a:pathLst>
                </a:custGeom>
                <a:gradFill rotWithShape="1">
                  <a:gsLst>
                    <a:gs pos="0">
                      <a:srgbClr val="FFFFFF"/>
                    </a:gs>
                    <a:gs pos="100000">
                      <a:srgbClr val="FFFFFF">
                        <a:gamma/>
                        <a:shade val="46275"/>
                        <a:invGamma/>
                        <a:alpha val="0"/>
                      </a:srgbClr>
                    </a:gs>
                  </a:gsLst>
                  <a:lin ang="5400000" scaled="1"/>
                </a:gradFill>
                <a:ln>
                  <a:noFill/>
                </a:ln>
                <a:effectLst/>
                <a:extLst>
                  <a:ext uri="{91240B29-F687-4F45-9708-019B960494DF}">
                    <a14:hiddenLine xmlns:a14="http://schemas.microsoft.com/office/drawing/2010/main" w="12700"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grpSp>
        </p:grpSp>
        <p:sp>
          <p:nvSpPr>
            <p:cNvPr id="17" name="Text Box 111"/>
            <p:cNvSpPr txBox="1">
              <a:spLocks noChangeArrowheads="1"/>
            </p:cNvSpPr>
            <p:nvPr/>
          </p:nvSpPr>
          <p:spPr bwMode="auto">
            <a:xfrm>
              <a:off x="1272381" y="1944737"/>
              <a:ext cx="2879725" cy="461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zh-CN" altLang="en-US" sz="2400" b="1" dirty="0">
                  <a:latin typeface="微软雅黑" pitchFamily="34" charset="-122"/>
                  <a:ea typeface="微软雅黑" pitchFamily="34" charset="-122"/>
                </a:rPr>
                <a:t>填加标题</a:t>
              </a:r>
              <a:endParaRPr lang="en-US" altLang="ko-KR" sz="2400" b="1" dirty="0">
                <a:latin typeface="微软雅黑" pitchFamily="34" charset="-122"/>
                <a:ea typeface="微软雅黑" pitchFamily="34" charset="-122"/>
              </a:endParaRPr>
            </a:p>
          </p:txBody>
        </p:sp>
      </p:grpSp>
      <p:grpSp>
        <p:nvGrpSpPr>
          <p:cNvPr id="7" name="组合 6"/>
          <p:cNvGrpSpPr/>
          <p:nvPr/>
        </p:nvGrpSpPr>
        <p:grpSpPr>
          <a:xfrm>
            <a:off x="3457068" y="2508275"/>
            <a:ext cx="2879725" cy="1352550"/>
            <a:chOff x="3457068" y="2508275"/>
            <a:chExt cx="2879725" cy="1352550"/>
          </a:xfrm>
        </p:grpSpPr>
        <p:grpSp>
          <p:nvGrpSpPr>
            <p:cNvPr id="5" name="Group 112"/>
            <p:cNvGrpSpPr>
              <a:grpSpLocks/>
            </p:cNvGrpSpPr>
            <p:nvPr/>
          </p:nvGrpSpPr>
          <p:grpSpPr bwMode="auto">
            <a:xfrm>
              <a:off x="4176787" y="2508275"/>
              <a:ext cx="1439862" cy="1352550"/>
              <a:chOff x="4264" y="1564"/>
              <a:chExt cx="907" cy="852"/>
            </a:xfrm>
          </p:grpSpPr>
          <p:sp>
            <p:nvSpPr>
              <p:cNvPr id="8" name="Freeform 113"/>
              <p:cNvSpPr>
                <a:spLocks noEditPoints="1"/>
              </p:cNvSpPr>
              <p:nvPr/>
            </p:nvSpPr>
            <p:spPr bwMode="auto">
              <a:xfrm>
                <a:off x="4264" y="1768"/>
                <a:ext cx="907" cy="648"/>
              </a:xfrm>
              <a:custGeom>
                <a:avLst/>
                <a:gdLst>
                  <a:gd name="T0" fmla="*/ 902 w 1010"/>
                  <a:gd name="T1" fmla="*/ 432 h 1008"/>
                  <a:gd name="T2" fmla="*/ 892 w 1010"/>
                  <a:gd name="T3" fmla="*/ 390 h 1008"/>
                  <a:gd name="T4" fmla="*/ 836 w 1010"/>
                  <a:gd name="T5" fmla="*/ 274 h 1008"/>
                  <a:gd name="T6" fmla="*/ 736 w 1010"/>
                  <a:gd name="T7" fmla="*/ 172 h 1008"/>
                  <a:gd name="T8" fmla="*/ 660 w 1010"/>
                  <a:gd name="T9" fmla="*/ 132 h 1008"/>
                  <a:gd name="T10" fmla="*/ 576 w 1010"/>
                  <a:gd name="T11" fmla="*/ 106 h 1008"/>
                  <a:gd name="T12" fmla="*/ 434 w 1010"/>
                  <a:gd name="T13" fmla="*/ 106 h 1008"/>
                  <a:gd name="T14" fmla="*/ 390 w 1010"/>
                  <a:gd name="T15" fmla="*/ 116 h 1008"/>
                  <a:gd name="T16" fmla="*/ 274 w 1010"/>
                  <a:gd name="T17" fmla="*/ 172 h 1008"/>
                  <a:gd name="T18" fmla="*/ 174 w 1010"/>
                  <a:gd name="T19" fmla="*/ 274 h 1008"/>
                  <a:gd name="T20" fmla="*/ 132 w 1010"/>
                  <a:gd name="T21" fmla="*/ 348 h 1008"/>
                  <a:gd name="T22" fmla="*/ 108 w 1010"/>
                  <a:gd name="T23" fmla="*/ 432 h 1008"/>
                  <a:gd name="T24" fmla="*/ 108 w 1010"/>
                  <a:gd name="T25" fmla="*/ 574 h 1008"/>
                  <a:gd name="T26" fmla="*/ 118 w 1010"/>
                  <a:gd name="T27" fmla="*/ 618 h 1008"/>
                  <a:gd name="T28" fmla="*/ 174 w 1010"/>
                  <a:gd name="T29" fmla="*/ 734 h 1008"/>
                  <a:gd name="T30" fmla="*/ 274 w 1010"/>
                  <a:gd name="T31" fmla="*/ 834 h 1008"/>
                  <a:gd name="T32" fmla="*/ 350 w 1010"/>
                  <a:gd name="T33" fmla="*/ 876 h 1008"/>
                  <a:gd name="T34" fmla="*/ 434 w 1010"/>
                  <a:gd name="T35" fmla="*/ 900 h 1008"/>
                  <a:gd name="T36" fmla="*/ 576 w 1010"/>
                  <a:gd name="T37" fmla="*/ 900 h 1008"/>
                  <a:gd name="T38" fmla="*/ 620 w 1010"/>
                  <a:gd name="T39" fmla="*/ 890 h 1008"/>
                  <a:gd name="T40" fmla="*/ 736 w 1010"/>
                  <a:gd name="T41" fmla="*/ 834 h 1008"/>
                  <a:gd name="T42" fmla="*/ 836 w 1010"/>
                  <a:gd name="T43" fmla="*/ 734 h 1008"/>
                  <a:gd name="T44" fmla="*/ 878 w 1010"/>
                  <a:gd name="T45" fmla="*/ 658 h 1008"/>
                  <a:gd name="T46" fmla="*/ 902 w 1010"/>
                  <a:gd name="T47" fmla="*/ 574 h 1008"/>
                  <a:gd name="T48" fmla="*/ 504 w 1010"/>
                  <a:gd name="T49" fmla="*/ 806 h 1008"/>
                  <a:gd name="T50" fmla="*/ 414 w 1010"/>
                  <a:gd name="T51" fmla="*/ 792 h 1008"/>
                  <a:gd name="T52" fmla="*/ 336 w 1010"/>
                  <a:gd name="T53" fmla="*/ 754 h 1008"/>
                  <a:gd name="T54" fmla="*/ 272 w 1010"/>
                  <a:gd name="T55" fmla="*/ 696 h 1008"/>
                  <a:gd name="T56" fmla="*/ 226 w 1010"/>
                  <a:gd name="T57" fmla="*/ 622 h 1008"/>
                  <a:gd name="T58" fmla="*/ 204 w 1010"/>
                  <a:gd name="T59" fmla="*/ 534 h 1008"/>
                  <a:gd name="T60" fmla="*/ 204 w 1010"/>
                  <a:gd name="T61" fmla="*/ 472 h 1008"/>
                  <a:gd name="T62" fmla="*/ 226 w 1010"/>
                  <a:gd name="T63" fmla="*/ 386 h 1008"/>
                  <a:gd name="T64" fmla="*/ 272 w 1010"/>
                  <a:gd name="T65" fmla="*/ 312 h 1008"/>
                  <a:gd name="T66" fmla="*/ 336 w 1010"/>
                  <a:gd name="T67" fmla="*/ 252 h 1008"/>
                  <a:gd name="T68" fmla="*/ 414 w 1010"/>
                  <a:gd name="T69" fmla="*/ 214 h 1008"/>
                  <a:gd name="T70" fmla="*/ 504 w 1010"/>
                  <a:gd name="T71" fmla="*/ 202 h 1008"/>
                  <a:gd name="T72" fmla="*/ 566 w 1010"/>
                  <a:gd name="T73" fmla="*/ 208 h 1008"/>
                  <a:gd name="T74" fmla="*/ 650 w 1010"/>
                  <a:gd name="T75" fmla="*/ 238 h 1008"/>
                  <a:gd name="T76" fmla="*/ 718 w 1010"/>
                  <a:gd name="T77" fmla="*/ 290 h 1008"/>
                  <a:gd name="T78" fmla="*/ 770 w 1010"/>
                  <a:gd name="T79" fmla="*/ 360 h 1008"/>
                  <a:gd name="T80" fmla="*/ 802 w 1010"/>
                  <a:gd name="T81" fmla="*/ 442 h 1008"/>
                  <a:gd name="T82" fmla="*/ 808 w 1010"/>
                  <a:gd name="T83" fmla="*/ 504 h 1008"/>
                  <a:gd name="T84" fmla="*/ 794 w 1010"/>
                  <a:gd name="T85" fmla="*/ 594 h 1008"/>
                  <a:gd name="T86" fmla="*/ 756 w 1010"/>
                  <a:gd name="T87" fmla="*/ 672 h 1008"/>
                  <a:gd name="T88" fmla="*/ 698 w 1010"/>
                  <a:gd name="T89" fmla="*/ 738 h 1008"/>
                  <a:gd name="T90" fmla="*/ 622 w 1010"/>
                  <a:gd name="T91" fmla="*/ 782 h 1008"/>
                  <a:gd name="T92" fmla="*/ 536 w 1010"/>
                  <a:gd name="T93" fmla="*/ 804 h 10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010" h="1008">
                    <a:moveTo>
                      <a:pt x="1010" y="574"/>
                    </a:moveTo>
                    <a:lnTo>
                      <a:pt x="1010" y="432"/>
                    </a:lnTo>
                    <a:lnTo>
                      <a:pt x="902" y="432"/>
                    </a:lnTo>
                    <a:lnTo>
                      <a:pt x="902" y="432"/>
                    </a:lnTo>
                    <a:lnTo>
                      <a:pt x="898" y="410"/>
                    </a:lnTo>
                    <a:lnTo>
                      <a:pt x="892" y="390"/>
                    </a:lnTo>
                    <a:lnTo>
                      <a:pt x="878" y="348"/>
                    </a:lnTo>
                    <a:lnTo>
                      <a:pt x="858" y="310"/>
                    </a:lnTo>
                    <a:lnTo>
                      <a:pt x="836" y="274"/>
                    </a:lnTo>
                    <a:lnTo>
                      <a:pt x="912" y="198"/>
                    </a:lnTo>
                    <a:lnTo>
                      <a:pt x="812" y="96"/>
                    </a:lnTo>
                    <a:lnTo>
                      <a:pt x="736" y="172"/>
                    </a:lnTo>
                    <a:lnTo>
                      <a:pt x="736" y="172"/>
                    </a:lnTo>
                    <a:lnTo>
                      <a:pt x="698" y="150"/>
                    </a:lnTo>
                    <a:lnTo>
                      <a:pt x="660" y="132"/>
                    </a:lnTo>
                    <a:lnTo>
                      <a:pt x="620" y="116"/>
                    </a:lnTo>
                    <a:lnTo>
                      <a:pt x="598" y="112"/>
                    </a:lnTo>
                    <a:lnTo>
                      <a:pt x="576" y="106"/>
                    </a:lnTo>
                    <a:lnTo>
                      <a:pt x="576" y="0"/>
                    </a:lnTo>
                    <a:lnTo>
                      <a:pt x="434" y="0"/>
                    </a:lnTo>
                    <a:lnTo>
                      <a:pt x="434" y="106"/>
                    </a:lnTo>
                    <a:lnTo>
                      <a:pt x="434" y="106"/>
                    </a:lnTo>
                    <a:lnTo>
                      <a:pt x="412" y="112"/>
                    </a:lnTo>
                    <a:lnTo>
                      <a:pt x="390" y="116"/>
                    </a:lnTo>
                    <a:lnTo>
                      <a:pt x="350" y="132"/>
                    </a:lnTo>
                    <a:lnTo>
                      <a:pt x="310" y="150"/>
                    </a:lnTo>
                    <a:lnTo>
                      <a:pt x="274" y="172"/>
                    </a:lnTo>
                    <a:lnTo>
                      <a:pt x="198" y="96"/>
                    </a:lnTo>
                    <a:lnTo>
                      <a:pt x="98" y="198"/>
                    </a:lnTo>
                    <a:lnTo>
                      <a:pt x="174" y="274"/>
                    </a:lnTo>
                    <a:lnTo>
                      <a:pt x="174" y="274"/>
                    </a:lnTo>
                    <a:lnTo>
                      <a:pt x="152" y="310"/>
                    </a:lnTo>
                    <a:lnTo>
                      <a:pt x="132" y="348"/>
                    </a:lnTo>
                    <a:lnTo>
                      <a:pt x="118" y="390"/>
                    </a:lnTo>
                    <a:lnTo>
                      <a:pt x="112" y="410"/>
                    </a:lnTo>
                    <a:lnTo>
                      <a:pt x="108" y="432"/>
                    </a:lnTo>
                    <a:lnTo>
                      <a:pt x="0" y="432"/>
                    </a:lnTo>
                    <a:lnTo>
                      <a:pt x="0" y="574"/>
                    </a:lnTo>
                    <a:lnTo>
                      <a:pt x="108" y="574"/>
                    </a:lnTo>
                    <a:lnTo>
                      <a:pt x="108" y="574"/>
                    </a:lnTo>
                    <a:lnTo>
                      <a:pt x="112" y="596"/>
                    </a:lnTo>
                    <a:lnTo>
                      <a:pt x="118" y="618"/>
                    </a:lnTo>
                    <a:lnTo>
                      <a:pt x="132" y="658"/>
                    </a:lnTo>
                    <a:lnTo>
                      <a:pt x="152" y="698"/>
                    </a:lnTo>
                    <a:lnTo>
                      <a:pt x="174" y="734"/>
                    </a:lnTo>
                    <a:lnTo>
                      <a:pt x="98" y="810"/>
                    </a:lnTo>
                    <a:lnTo>
                      <a:pt x="198" y="910"/>
                    </a:lnTo>
                    <a:lnTo>
                      <a:pt x="274" y="834"/>
                    </a:lnTo>
                    <a:lnTo>
                      <a:pt x="274" y="834"/>
                    </a:lnTo>
                    <a:lnTo>
                      <a:pt x="310" y="858"/>
                    </a:lnTo>
                    <a:lnTo>
                      <a:pt x="350" y="876"/>
                    </a:lnTo>
                    <a:lnTo>
                      <a:pt x="390" y="890"/>
                    </a:lnTo>
                    <a:lnTo>
                      <a:pt x="412" y="896"/>
                    </a:lnTo>
                    <a:lnTo>
                      <a:pt x="434" y="900"/>
                    </a:lnTo>
                    <a:lnTo>
                      <a:pt x="434" y="1008"/>
                    </a:lnTo>
                    <a:lnTo>
                      <a:pt x="576" y="1008"/>
                    </a:lnTo>
                    <a:lnTo>
                      <a:pt x="576" y="900"/>
                    </a:lnTo>
                    <a:lnTo>
                      <a:pt x="576" y="900"/>
                    </a:lnTo>
                    <a:lnTo>
                      <a:pt x="598" y="896"/>
                    </a:lnTo>
                    <a:lnTo>
                      <a:pt x="620" y="890"/>
                    </a:lnTo>
                    <a:lnTo>
                      <a:pt x="660" y="876"/>
                    </a:lnTo>
                    <a:lnTo>
                      <a:pt x="698" y="858"/>
                    </a:lnTo>
                    <a:lnTo>
                      <a:pt x="736" y="834"/>
                    </a:lnTo>
                    <a:lnTo>
                      <a:pt x="812" y="910"/>
                    </a:lnTo>
                    <a:lnTo>
                      <a:pt x="912" y="810"/>
                    </a:lnTo>
                    <a:lnTo>
                      <a:pt x="836" y="734"/>
                    </a:lnTo>
                    <a:lnTo>
                      <a:pt x="836" y="734"/>
                    </a:lnTo>
                    <a:lnTo>
                      <a:pt x="858" y="698"/>
                    </a:lnTo>
                    <a:lnTo>
                      <a:pt x="878" y="658"/>
                    </a:lnTo>
                    <a:lnTo>
                      <a:pt x="892" y="618"/>
                    </a:lnTo>
                    <a:lnTo>
                      <a:pt x="898" y="596"/>
                    </a:lnTo>
                    <a:lnTo>
                      <a:pt x="902" y="574"/>
                    </a:lnTo>
                    <a:lnTo>
                      <a:pt x="1010" y="574"/>
                    </a:lnTo>
                    <a:close/>
                    <a:moveTo>
                      <a:pt x="504" y="806"/>
                    </a:moveTo>
                    <a:lnTo>
                      <a:pt x="504" y="806"/>
                    </a:lnTo>
                    <a:lnTo>
                      <a:pt x="474" y="804"/>
                    </a:lnTo>
                    <a:lnTo>
                      <a:pt x="444" y="800"/>
                    </a:lnTo>
                    <a:lnTo>
                      <a:pt x="414" y="792"/>
                    </a:lnTo>
                    <a:lnTo>
                      <a:pt x="388" y="782"/>
                    </a:lnTo>
                    <a:lnTo>
                      <a:pt x="360" y="770"/>
                    </a:lnTo>
                    <a:lnTo>
                      <a:pt x="336" y="754"/>
                    </a:lnTo>
                    <a:lnTo>
                      <a:pt x="312" y="738"/>
                    </a:lnTo>
                    <a:lnTo>
                      <a:pt x="292" y="718"/>
                    </a:lnTo>
                    <a:lnTo>
                      <a:pt x="272" y="696"/>
                    </a:lnTo>
                    <a:lnTo>
                      <a:pt x="254" y="672"/>
                    </a:lnTo>
                    <a:lnTo>
                      <a:pt x="238" y="648"/>
                    </a:lnTo>
                    <a:lnTo>
                      <a:pt x="226" y="622"/>
                    </a:lnTo>
                    <a:lnTo>
                      <a:pt x="216" y="594"/>
                    </a:lnTo>
                    <a:lnTo>
                      <a:pt x="208" y="564"/>
                    </a:lnTo>
                    <a:lnTo>
                      <a:pt x="204" y="534"/>
                    </a:lnTo>
                    <a:lnTo>
                      <a:pt x="202" y="504"/>
                    </a:lnTo>
                    <a:lnTo>
                      <a:pt x="202" y="504"/>
                    </a:lnTo>
                    <a:lnTo>
                      <a:pt x="204" y="472"/>
                    </a:lnTo>
                    <a:lnTo>
                      <a:pt x="208" y="442"/>
                    </a:lnTo>
                    <a:lnTo>
                      <a:pt x="216" y="414"/>
                    </a:lnTo>
                    <a:lnTo>
                      <a:pt x="226" y="386"/>
                    </a:lnTo>
                    <a:lnTo>
                      <a:pt x="238" y="360"/>
                    </a:lnTo>
                    <a:lnTo>
                      <a:pt x="254" y="334"/>
                    </a:lnTo>
                    <a:lnTo>
                      <a:pt x="272" y="312"/>
                    </a:lnTo>
                    <a:lnTo>
                      <a:pt x="292" y="290"/>
                    </a:lnTo>
                    <a:lnTo>
                      <a:pt x="312" y="270"/>
                    </a:lnTo>
                    <a:lnTo>
                      <a:pt x="336" y="252"/>
                    </a:lnTo>
                    <a:lnTo>
                      <a:pt x="360" y="238"/>
                    </a:lnTo>
                    <a:lnTo>
                      <a:pt x="388" y="224"/>
                    </a:lnTo>
                    <a:lnTo>
                      <a:pt x="414" y="214"/>
                    </a:lnTo>
                    <a:lnTo>
                      <a:pt x="444" y="208"/>
                    </a:lnTo>
                    <a:lnTo>
                      <a:pt x="474" y="202"/>
                    </a:lnTo>
                    <a:lnTo>
                      <a:pt x="504" y="202"/>
                    </a:lnTo>
                    <a:lnTo>
                      <a:pt x="504" y="202"/>
                    </a:lnTo>
                    <a:lnTo>
                      <a:pt x="536" y="202"/>
                    </a:lnTo>
                    <a:lnTo>
                      <a:pt x="566" y="208"/>
                    </a:lnTo>
                    <a:lnTo>
                      <a:pt x="594" y="214"/>
                    </a:lnTo>
                    <a:lnTo>
                      <a:pt x="622" y="224"/>
                    </a:lnTo>
                    <a:lnTo>
                      <a:pt x="650" y="238"/>
                    </a:lnTo>
                    <a:lnTo>
                      <a:pt x="674" y="252"/>
                    </a:lnTo>
                    <a:lnTo>
                      <a:pt x="698" y="270"/>
                    </a:lnTo>
                    <a:lnTo>
                      <a:pt x="718" y="290"/>
                    </a:lnTo>
                    <a:lnTo>
                      <a:pt x="738" y="312"/>
                    </a:lnTo>
                    <a:lnTo>
                      <a:pt x="756" y="334"/>
                    </a:lnTo>
                    <a:lnTo>
                      <a:pt x="770" y="360"/>
                    </a:lnTo>
                    <a:lnTo>
                      <a:pt x="784" y="386"/>
                    </a:lnTo>
                    <a:lnTo>
                      <a:pt x="794" y="414"/>
                    </a:lnTo>
                    <a:lnTo>
                      <a:pt x="802" y="442"/>
                    </a:lnTo>
                    <a:lnTo>
                      <a:pt x="806" y="472"/>
                    </a:lnTo>
                    <a:lnTo>
                      <a:pt x="808" y="504"/>
                    </a:lnTo>
                    <a:lnTo>
                      <a:pt x="808" y="504"/>
                    </a:lnTo>
                    <a:lnTo>
                      <a:pt x="806" y="534"/>
                    </a:lnTo>
                    <a:lnTo>
                      <a:pt x="802" y="564"/>
                    </a:lnTo>
                    <a:lnTo>
                      <a:pt x="794" y="594"/>
                    </a:lnTo>
                    <a:lnTo>
                      <a:pt x="784" y="622"/>
                    </a:lnTo>
                    <a:lnTo>
                      <a:pt x="770" y="648"/>
                    </a:lnTo>
                    <a:lnTo>
                      <a:pt x="756" y="672"/>
                    </a:lnTo>
                    <a:lnTo>
                      <a:pt x="738" y="696"/>
                    </a:lnTo>
                    <a:lnTo>
                      <a:pt x="718" y="718"/>
                    </a:lnTo>
                    <a:lnTo>
                      <a:pt x="698" y="738"/>
                    </a:lnTo>
                    <a:lnTo>
                      <a:pt x="674" y="754"/>
                    </a:lnTo>
                    <a:lnTo>
                      <a:pt x="650" y="770"/>
                    </a:lnTo>
                    <a:lnTo>
                      <a:pt x="622" y="782"/>
                    </a:lnTo>
                    <a:lnTo>
                      <a:pt x="594" y="792"/>
                    </a:lnTo>
                    <a:lnTo>
                      <a:pt x="566" y="800"/>
                    </a:lnTo>
                    <a:lnTo>
                      <a:pt x="536" y="804"/>
                    </a:lnTo>
                    <a:lnTo>
                      <a:pt x="504" y="806"/>
                    </a:lnTo>
                    <a:lnTo>
                      <a:pt x="504" y="806"/>
                    </a:lnTo>
                    <a:close/>
                  </a:path>
                </a:pathLst>
              </a:custGeom>
              <a:solidFill>
                <a:schemeClr val="tx1">
                  <a:alpha val="50000"/>
                </a:schemeClr>
              </a:solidFill>
              <a:ln>
                <a:noFill/>
              </a:ln>
              <a:effectLst/>
              <a:extLst>
                <a:ext uri="{91240B29-F687-4F45-9708-019B960494DF}">
                  <a14:hiddenLine xmlns:a14="http://schemas.microsoft.com/office/drawing/2010/main" w="19050" cap="rnd">
                    <a:solidFill>
                      <a:schemeClr val="bg1"/>
                    </a:solidFill>
                    <a:prstDash val="sysDot"/>
                    <a:round/>
                    <a:headEnd/>
                    <a:tailEnd/>
                  </a14:hiddenLine>
                </a:ex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txBody>
              <a:bodyPr/>
              <a:lstStyle/>
              <a:p>
                <a:endParaRPr lang="zh-CN" altLang="en-US"/>
              </a:p>
            </p:txBody>
          </p:sp>
          <p:sp>
            <p:nvSpPr>
              <p:cNvPr id="9" name="Freeform 114"/>
              <p:cNvSpPr>
                <a:spLocks noEditPoints="1"/>
              </p:cNvSpPr>
              <p:nvPr/>
            </p:nvSpPr>
            <p:spPr bwMode="auto">
              <a:xfrm>
                <a:off x="4264" y="1564"/>
                <a:ext cx="907" cy="648"/>
              </a:xfrm>
              <a:custGeom>
                <a:avLst/>
                <a:gdLst>
                  <a:gd name="T0" fmla="*/ 902 w 1010"/>
                  <a:gd name="T1" fmla="*/ 432 h 1008"/>
                  <a:gd name="T2" fmla="*/ 892 w 1010"/>
                  <a:gd name="T3" fmla="*/ 390 h 1008"/>
                  <a:gd name="T4" fmla="*/ 836 w 1010"/>
                  <a:gd name="T5" fmla="*/ 274 h 1008"/>
                  <a:gd name="T6" fmla="*/ 736 w 1010"/>
                  <a:gd name="T7" fmla="*/ 172 h 1008"/>
                  <a:gd name="T8" fmla="*/ 660 w 1010"/>
                  <a:gd name="T9" fmla="*/ 132 h 1008"/>
                  <a:gd name="T10" fmla="*/ 576 w 1010"/>
                  <a:gd name="T11" fmla="*/ 106 h 1008"/>
                  <a:gd name="T12" fmla="*/ 434 w 1010"/>
                  <a:gd name="T13" fmla="*/ 106 h 1008"/>
                  <a:gd name="T14" fmla="*/ 390 w 1010"/>
                  <a:gd name="T15" fmla="*/ 116 h 1008"/>
                  <a:gd name="T16" fmla="*/ 274 w 1010"/>
                  <a:gd name="T17" fmla="*/ 172 h 1008"/>
                  <a:gd name="T18" fmla="*/ 174 w 1010"/>
                  <a:gd name="T19" fmla="*/ 274 h 1008"/>
                  <a:gd name="T20" fmla="*/ 132 w 1010"/>
                  <a:gd name="T21" fmla="*/ 348 h 1008"/>
                  <a:gd name="T22" fmla="*/ 108 w 1010"/>
                  <a:gd name="T23" fmla="*/ 432 h 1008"/>
                  <a:gd name="T24" fmla="*/ 108 w 1010"/>
                  <a:gd name="T25" fmla="*/ 574 h 1008"/>
                  <a:gd name="T26" fmla="*/ 118 w 1010"/>
                  <a:gd name="T27" fmla="*/ 618 h 1008"/>
                  <a:gd name="T28" fmla="*/ 174 w 1010"/>
                  <a:gd name="T29" fmla="*/ 734 h 1008"/>
                  <a:gd name="T30" fmla="*/ 274 w 1010"/>
                  <a:gd name="T31" fmla="*/ 834 h 1008"/>
                  <a:gd name="T32" fmla="*/ 350 w 1010"/>
                  <a:gd name="T33" fmla="*/ 876 h 1008"/>
                  <a:gd name="T34" fmla="*/ 434 w 1010"/>
                  <a:gd name="T35" fmla="*/ 900 h 1008"/>
                  <a:gd name="T36" fmla="*/ 576 w 1010"/>
                  <a:gd name="T37" fmla="*/ 900 h 1008"/>
                  <a:gd name="T38" fmla="*/ 620 w 1010"/>
                  <a:gd name="T39" fmla="*/ 890 h 1008"/>
                  <a:gd name="T40" fmla="*/ 736 w 1010"/>
                  <a:gd name="T41" fmla="*/ 834 h 1008"/>
                  <a:gd name="T42" fmla="*/ 836 w 1010"/>
                  <a:gd name="T43" fmla="*/ 734 h 1008"/>
                  <a:gd name="T44" fmla="*/ 878 w 1010"/>
                  <a:gd name="T45" fmla="*/ 658 h 1008"/>
                  <a:gd name="T46" fmla="*/ 902 w 1010"/>
                  <a:gd name="T47" fmla="*/ 574 h 1008"/>
                  <a:gd name="T48" fmla="*/ 504 w 1010"/>
                  <a:gd name="T49" fmla="*/ 806 h 1008"/>
                  <a:gd name="T50" fmla="*/ 414 w 1010"/>
                  <a:gd name="T51" fmla="*/ 792 h 1008"/>
                  <a:gd name="T52" fmla="*/ 336 w 1010"/>
                  <a:gd name="T53" fmla="*/ 754 h 1008"/>
                  <a:gd name="T54" fmla="*/ 272 w 1010"/>
                  <a:gd name="T55" fmla="*/ 696 h 1008"/>
                  <a:gd name="T56" fmla="*/ 226 w 1010"/>
                  <a:gd name="T57" fmla="*/ 622 h 1008"/>
                  <a:gd name="T58" fmla="*/ 204 w 1010"/>
                  <a:gd name="T59" fmla="*/ 534 h 1008"/>
                  <a:gd name="T60" fmla="*/ 204 w 1010"/>
                  <a:gd name="T61" fmla="*/ 472 h 1008"/>
                  <a:gd name="T62" fmla="*/ 226 w 1010"/>
                  <a:gd name="T63" fmla="*/ 386 h 1008"/>
                  <a:gd name="T64" fmla="*/ 272 w 1010"/>
                  <a:gd name="T65" fmla="*/ 312 h 1008"/>
                  <a:gd name="T66" fmla="*/ 336 w 1010"/>
                  <a:gd name="T67" fmla="*/ 252 h 1008"/>
                  <a:gd name="T68" fmla="*/ 414 w 1010"/>
                  <a:gd name="T69" fmla="*/ 214 h 1008"/>
                  <a:gd name="T70" fmla="*/ 504 w 1010"/>
                  <a:gd name="T71" fmla="*/ 202 h 1008"/>
                  <a:gd name="T72" fmla="*/ 566 w 1010"/>
                  <a:gd name="T73" fmla="*/ 208 h 1008"/>
                  <a:gd name="T74" fmla="*/ 650 w 1010"/>
                  <a:gd name="T75" fmla="*/ 238 h 1008"/>
                  <a:gd name="T76" fmla="*/ 718 w 1010"/>
                  <a:gd name="T77" fmla="*/ 290 h 1008"/>
                  <a:gd name="T78" fmla="*/ 770 w 1010"/>
                  <a:gd name="T79" fmla="*/ 360 h 1008"/>
                  <a:gd name="T80" fmla="*/ 802 w 1010"/>
                  <a:gd name="T81" fmla="*/ 442 h 1008"/>
                  <a:gd name="T82" fmla="*/ 808 w 1010"/>
                  <a:gd name="T83" fmla="*/ 504 h 1008"/>
                  <a:gd name="T84" fmla="*/ 794 w 1010"/>
                  <a:gd name="T85" fmla="*/ 594 h 1008"/>
                  <a:gd name="T86" fmla="*/ 756 w 1010"/>
                  <a:gd name="T87" fmla="*/ 672 h 1008"/>
                  <a:gd name="T88" fmla="*/ 698 w 1010"/>
                  <a:gd name="T89" fmla="*/ 738 h 1008"/>
                  <a:gd name="T90" fmla="*/ 622 w 1010"/>
                  <a:gd name="T91" fmla="*/ 782 h 1008"/>
                  <a:gd name="T92" fmla="*/ 536 w 1010"/>
                  <a:gd name="T93" fmla="*/ 804 h 10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010" h="1008">
                    <a:moveTo>
                      <a:pt x="1010" y="574"/>
                    </a:moveTo>
                    <a:lnTo>
                      <a:pt x="1010" y="432"/>
                    </a:lnTo>
                    <a:lnTo>
                      <a:pt x="902" y="432"/>
                    </a:lnTo>
                    <a:lnTo>
                      <a:pt x="902" y="432"/>
                    </a:lnTo>
                    <a:lnTo>
                      <a:pt x="898" y="410"/>
                    </a:lnTo>
                    <a:lnTo>
                      <a:pt x="892" y="390"/>
                    </a:lnTo>
                    <a:lnTo>
                      <a:pt x="878" y="348"/>
                    </a:lnTo>
                    <a:lnTo>
                      <a:pt x="858" y="310"/>
                    </a:lnTo>
                    <a:lnTo>
                      <a:pt x="836" y="274"/>
                    </a:lnTo>
                    <a:lnTo>
                      <a:pt x="912" y="198"/>
                    </a:lnTo>
                    <a:lnTo>
                      <a:pt x="812" y="96"/>
                    </a:lnTo>
                    <a:lnTo>
                      <a:pt x="736" y="172"/>
                    </a:lnTo>
                    <a:lnTo>
                      <a:pt x="736" y="172"/>
                    </a:lnTo>
                    <a:lnTo>
                      <a:pt x="698" y="150"/>
                    </a:lnTo>
                    <a:lnTo>
                      <a:pt x="660" y="132"/>
                    </a:lnTo>
                    <a:lnTo>
                      <a:pt x="620" y="116"/>
                    </a:lnTo>
                    <a:lnTo>
                      <a:pt x="598" y="112"/>
                    </a:lnTo>
                    <a:lnTo>
                      <a:pt x="576" y="106"/>
                    </a:lnTo>
                    <a:lnTo>
                      <a:pt x="576" y="0"/>
                    </a:lnTo>
                    <a:lnTo>
                      <a:pt x="434" y="0"/>
                    </a:lnTo>
                    <a:lnTo>
                      <a:pt x="434" y="106"/>
                    </a:lnTo>
                    <a:lnTo>
                      <a:pt x="434" y="106"/>
                    </a:lnTo>
                    <a:lnTo>
                      <a:pt x="412" y="112"/>
                    </a:lnTo>
                    <a:lnTo>
                      <a:pt x="390" y="116"/>
                    </a:lnTo>
                    <a:lnTo>
                      <a:pt x="350" y="132"/>
                    </a:lnTo>
                    <a:lnTo>
                      <a:pt x="310" y="150"/>
                    </a:lnTo>
                    <a:lnTo>
                      <a:pt x="274" y="172"/>
                    </a:lnTo>
                    <a:lnTo>
                      <a:pt x="198" y="96"/>
                    </a:lnTo>
                    <a:lnTo>
                      <a:pt x="98" y="198"/>
                    </a:lnTo>
                    <a:lnTo>
                      <a:pt x="174" y="274"/>
                    </a:lnTo>
                    <a:lnTo>
                      <a:pt x="174" y="274"/>
                    </a:lnTo>
                    <a:lnTo>
                      <a:pt x="152" y="310"/>
                    </a:lnTo>
                    <a:lnTo>
                      <a:pt x="132" y="348"/>
                    </a:lnTo>
                    <a:lnTo>
                      <a:pt x="118" y="390"/>
                    </a:lnTo>
                    <a:lnTo>
                      <a:pt x="112" y="410"/>
                    </a:lnTo>
                    <a:lnTo>
                      <a:pt x="108" y="432"/>
                    </a:lnTo>
                    <a:lnTo>
                      <a:pt x="0" y="432"/>
                    </a:lnTo>
                    <a:lnTo>
                      <a:pt x="0" y="574"/>
                    </a:lnTo>
                    <a:lnTo>
                      <a:pt x="108" y="574"/>
                    </a:lnTo>
                    <a:lnTo>
                      <a:pt x="108" y="574"/>
                    </a:lnTo>
                    <a:lnTo>
                      <a:pt x="112" y="596"/>
                    </a:lnTo>
                    <a:lnTo>
                      <a:pt x="118" y="618"/>
                    </a:lnTo>
                    <a:lnTo>
                      <a:pt x="132" y="658"/>
                    </a:lnTo>
                    <a:lnTo>
                      <a:pt x="152" y="698"/>
                    </a:lnTo>
                    <a:lnTo>
                      <a:pt x="174" y="734"/>
                    </a:lnTo>
                    <a:lnTo>
                      <a:pt x="98" y="810"/>
                    </a:lnTo>
                    <a:lnTo>
                      <a:pt x="198" y="910"/>
                    </a:lnTo>
                    <a:lnTo>
                      <a:pt x="274" y="834"/>
                    </a:lnTo>
                    <a:lnTo>
                      <a:pt x="274" y="834"/>
                    </a:lnTo>
                    <a:lnTo>
                      <a:pt x="310" y="858"/>
                    </a:lnTo>
                    <a:lnTo>
                      <a:pt x="350" y="876"/>
                    </a:lnTo>
                    <a:lnTo>
                      <a:pt x="390" y="890"/>
                    </a:lnTo>
                    <a:lnTo>
                      <a:pt x="412" y="896"/>
                    </a:lnTo>
                    <a:lnTo>
                      <a:pt x="434" y="900"/>
                    </a:lnTo>
                    <a:lnTo>
                      <a:pt x="434" y="1008"/>
                    </a:lnTo>
                    <a:lnTo>
                      <a:pt x="576" y="1008"/>
                    </a:lnTo>
                    <a:lnTo>
                      <a:pt x="576" y="900"/>
                    </a:lnTo>
                    <a:lnTo>
                      <a:pt x="576" y="900"/>
                    </a:lnTo>
                    <a:lnTo>
                      <a:pt x="598" y="896"/>
                    </a:lnTo>
                    <a:lnTo>
                      <a:pt x="620" y="890"/>
                    </a:lnTo>
                    <a:lnTo>
                      <a:pt x="660" y="876"/>
                    </a:lnTo>
                    <a:lnTo>
                      <a:pt x="698" y="858"/>
                    </a:lnTo>
                    <a:lnTo>
                      <a:pt x="736" y="834"/>
                    </a:lnTo>
                    <a:lnTo>
                      <a:pt x="812" y="910"/>
                    </a:lnTo>
                    <a:lnTo>
                      <a:pt x="912" y="810"/>
                    </a:lnTo>
                    <a:lnTo>
                      <a:pt x="836" y="734"/>
                    </a:lnTo>
                    <a:lnTo>
                      <a:pt x="836" y="734"/>
                    </a:lnTo>
                    <a:lnTo>
                      <a:pt x="858" y="698"/>
                    </a:lnTo>
                    <a:lnTo>
                      <a:pt x="878" y="658"/>
                    </a:lnTo>
                    <a:lnTo>
                      <a:pt x="892" y="618"/>
                    </a:lnTo>
                    <a:lnTo>
                      <a:pt x="898" y="596"/>
                    </a:lnTo>
                    <a:lnTo>
                      <a:pt x="902" y="574"/>
                    </a:lnTo>
                    <a:lnTo>
                      <a:pt x="1010" y="574"/>
                    </a:lnTo>
                    <a:close/>
                    <a:moveTo>
                      <a:pt x="504" y="806"/>
                    </a:moveTo>
                    <a:lnTo>
                      <a:pt x="504" y="806"/>
                    </a:lnTo>
                    <a:lnTo>
                      <a:pt x="474" y="804"/>
                    </a:lnTo>
                    <a:lnTo>
                      <a:pt x="444" y="800"/>
                    </a:lnTo>
                    <a:lnTo>
                      <a:pt x="414" y="792"/>
                    </a:lnTo>
                    <a:lnTo>
                      <a:pt x="388" y="782"/>
                    </a:lnTo>
                    <a:lnTo>
                      <a:pt x="360" y="770"/>
                    </a:lnTo>
                    <a:lnTo>
                      <a:pt x="336" y="754"/>
                    </a:lnTo>
                    <a:lnTo>
                      <a:pt x="312" y="738"/>
                    </a:lnTo>
                    <a:lnTo>
                      <a:pt x="292" y="718"/>
                    </a:lnTo>
                    <a:lnTo>
                      <a:pt x="272" y="696"/>
                    </a:lnTo>
                    <a:lnTo>
                      <a:pt x="254" y="672"/>
                    </a:lnTo>
                    <a:lnTo>
                      <a:pt x="238" y="648"/>
                    </a:lnTo>
                    <a:lnTo>
                      <a:pt x="226" y="622"/>
                    </a:lnTo>
                    <a:lnTo>
                      <a:pt x="216" y="594"/>
                    </a:lnTo>
                    <a:lnTo>
                      <a:pt x="208" y="564"/>
                    </a:lnTo>
                    <a:lnTo>
                      <a:pt x="204" y="534"/>
                    </a:lnTo>
                    <a:lnTo>
                      <a:pt x="202" y="504"/>
                    </a:lnTo>
                    <a:lnTo>
                      <a:pt x="202" y="504"/>
                    </a:lnTo>
                    <a:lnTo>
                      <a:pt x="204" y="472"/>
                    </a:lnTo>
                    <a:lnTo>
                      <a:pt x="208" y="442"/>
                    </a:lnTo>
                    <a:lnTo>
                      <a:pt x="216" y="414"/>
                    </a:lnTo>
                    <a:lnTo>
                      <a:pt x="226" y="386"/>
                    </a:lnTo>
                    <a:lnTo>
                      <a:pt x="238" y="360"/>
                    </a:lnTo>
                    <a:lnTo>
                      <a:pt x="254" y="334"/>
                    </a:lnTo>
                    <a:lnTo>
                      <a:pt x="272" y="312"/>
                    </a:lnTo>
                    <a:lnTo>
                      <a:pt x="292" y="290"/>
                    </a:lnTo>
                    <a:lnTo>
                      <a:pt x="312" y="270"/>
                    </a:lnTo>
                    <a:lnTo>
                      <a:pt x="336" y="252"/>
                    </a:lnTo>
                    <a:lnTo>
                      <a:pt x="360" y="238"/>
                    </a:lnTo>
                    <a:lnTo>
                      <a:pt x="388" y="224"/>
                    </a:lnTo>
                    <a:lnTo>
                      <a:pt x="414" y="214"/>
                    </a:lnTo>
                    <a:lnTo>
                      <a:pt x="444" y="208"/>
                    </a:lnTo>
                    <a:lnTo>
                      <a:pt x="474" y="202"/>
                    </a:lnTo>
                    <a:lnTo>
                      <a:pt x="504" y="202"/>
                    </a:lnTo>
                    <a:lnTo>
                      <a:pt x="504" y="202"/>
                    </a:lnTo>
                    <a:lnTo>
                      <a:pt x="536" y="202"/>
                    </a:lnTo>
                    <a:lnTo>
                      <a:pt x="566" y="208"/>
                    </a:lnTo>
                    <a:lnTo>
                      <a:pt x="594" y="214"/>
                    </a:lnTo>
                    <a:lnTo>
                      <a:pt x="622" y="224"/>
                    </a:lnTo>
                    <a:lnTo>
                      <a:pt x="650" y="238"/>
                    </a:lnTo>
                    <a:lnTo>
                      <a:pt x="674" y="252"/>
                    </a:lnTo>
                    <a:lnTo>
                      <a:pt x="698" y="270"/>
                    </a:lnTo>
                    <a:lnTo>
                      <a:pt x="718" y="290"/>
                    </a:lnTo>
                    <a:lnTo>
                      <a:pt x="738" y="312"/>
                    </a:lnTo>
                    <a:lnTo>
                      <a:pt x="756" y="334"/>
                    </a:lnTo>
                    <a:lnTo>
                      <a:pt x="770" y="360"/>
                    </a:lnTo>
                    <a:lnTo>
                      <a:pt x="784" y="386"/>
                    </a:lnTo>
                    <a:lnTo>
                      <a:pt x="794" y="414"/>
                    </a:lnTo>
                    <a:lnTo>
                      <a:pt x="802" y="442"/>
                    </a:lnTo>
                    <a:lnTo>
                      <a:pt x="806" y="472"/>
                    </a:lnTo>
                    <a:lnTo>
                      <a:pt x="808" y="504"/>
                    </a:lnTo>
                    <a:lnTo>
                      <a:pt x="808" y="504"/>
                    </a:lnTo>
                    <a:lnTo>
                      <a:pt x="806" y="534"/>
                    </a:lnTo>
                    <a:lnTo>
                      <a:pt x="802" y="564"/>
                    </a:lnTo>
                    <a:lnTo>
                      <a:pt x="794" y="594"/>
                    </a:lnTo>
                    <a:lnTo>
                      <a:pt x="784" y="622"/>
                    </a:lnTo>
                    <a:lnTo>
                      <a:pt x="770" y="648"/>
                    </a:lnTo>
                    <a:lnTo>
                      <a:pt x="756" y="672"/>
                    </a:lnTo>
                    <a:lnTo>
                      <a:pt x="738" y="696"/>
                    </a:lnTo>
                    <a:lnTo>
                      <a:pt x="718" y="718"/>
                    </a:lnTo>
                    <a:lnTo>
                      <a:pt x="698" y="738"/>
                    </a:lnTo>
                    <a:lnTo>
                      <a:pt x="674" y="754"/>
                    </a:lnTo>
                    <a:lnTo>
                      <a:pt x="650" y="770"/>
                    </a:lnTo>
                    <a:lnTo>
                      <a:pt x="622" y="782"/>
                    </a:lnTo>
                    <a:lnTo>
                      <a:pt x="594" y="792"/>
                    </a:lnTo>
                    <a:lnTo>
                      <a:pt x="566" y="800"/>
                    </a:lnTo>
                    <a:lnTo>
                      <a:pt x="536" y="804"/>
                    </a:lnTo>
                    <a:lnTo>
                      <a:pt x="504" y="806"/>
                    </a:lnTo>
                    <a:lnTo>
                      <a:pt x="504" y="806"/>
                    </a:lnTo>
                    <a:close/>
                  </a:path>
                </a:pathLst>
              </a:custGeom>
              <a:gradFill rotWithShape="1">
                <a:gsLst>
                  <a:gs pos="0">
                    <a:schemeClr val="bg1">
                      <a:gamma/>
                      <a:shade val="66667"/>
                      <a:invGamma/>
                    </a:schemeClr>
                  </a:gs>
                  <a:gs pos="50000">
                    <a:schemeClr val="bg1"/>
                  </a:gs>
                  <a:gs pos="100000">
                    <a:schemeClr val="bg1">
                      <a:gamma/>
                      <a:shade val="66667"/>
                      <a:invGamma/>
                    </a:schemeClr>
                  </a:gs>
                </a:gsLst>
                <a:lin ang="5400000" scaled="1"/>
              </a:gradFill>
              <a:ln>
                <a:noFill/>
              </a:ln>
              <a:effectLst/>
              <a:scene3d>
                <a:camera prst="legacyObliqueBottom"/>
                <a:lightRig rig="legacyFlat3" dir="b"/>
              </a:scene3d>
              <a:sp3d extrusionH="430200" prstMaterial="legacyMatte">
                <a:bevelT w="13500" h="13500" prst="angle"/>
                <a:bevelB w="13500" h="13500" prst="angle"/>
                <a:extrusionClr>
                  <a:srgbClr val="B2B2B2"/>
                </a:extrusionClr>
              </a:sp3d>
              <a:extLst>
                <a:ext uri="{91240B29-F687-4F45-9708-019B960494DF}">
                  <a14:hiddenLine xmlns:a14="http://schemas.microsoft.com/office/drawing/2010/main" w="19050" cap="rnd">
                    <a:noFill/>
                    <a:prstDash val="sysDot"/>
                    <a:round/>
                    <a:headEnd/>
                    <a:tailEnd/>
                  </a14:hiddenLine>
                </a:ex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txBody>
              <a:bodyPr>
                <a:flatTx/>
              </a:bodyPr>
              <a:lstStyle/>
              <a:p>
                <a:endParaRPr lang="zh-CN" altLang="en-US"/>
              </a:p>
            </p:txBody>
          </p:sp>
          <p:grpSp>
            <p:nvGrpSpPr>
              <p:cNvPr id="10" name="Group 115"/>
              <p:cNvGrpSpPr>
                <a:grpSpLocks/>
              </p:cNvGrpSpPr>
              <p:nvPr/>
            </p:nvGrpSpPr>
            <p:grpSpPr bwMode="auto">
              <a:xfrm>
                <a:off x="4468" y="1707"/>
                <a:ext cx="499" cy="363"/>
                <a:chOff x="793" y="1298"/>
                <a:chExt cx="1860" cy="1338"/>
              </a:xfrm>
            </p:grpSpPr>
            <p:sp>
              <p:nvSpPr>
                <p:cNvPr id="12" name="Oval 116"/>
                <p:cNvSpPr>
                  <a:spLocks noChangeArrowheads="1"/>
                </p:cNvSpPr>
                <p:nvPr/>
              </p:nvSpPr>
              <p:spPr bwMode="auto">
                <a:xfrm>
                  <a:off x="793" y="1298"/>
                  <a:ext cx="1860" cy="1338"/>
                </a:xfrm>
                <a:prstGeom prst="ellipse">
                  <a:avLst/>
                </a:prstGeom>
                <a:gradFill rotWithShape="1">
                  <a:gsLst>
                    <a:gs pos="0">
                      <a:srgbClr val="4D4D4D">
                        <a:gamma/>
                        <a:tint val="36471"/>
                        <a:invGamma/>
                      </a:srgbClr>
                    </a:gs>
                    <a:gs pos="100000">
                      <a:srgbClr val="4D4D4D"/>
                    </a:gs>
                  </a:gsLst>
                  <a:lin ang="54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rgbClr val="646464">
                            <a:alpha val="50000"/>
                          </a:srgbClr>
                        </a:outerShdw>
                      </a:effectLst>
                    </a14:hiddenEffects>
                  </a:ext>
                </a:extLst>
              </p:spPr>
              <p:txBody>
                <a:bodyPr wrap="none" anchor="ctr"/>
                <a:lstStyle/>
                <a:p>
                  <a:endParaRPr lang="zh-CN" altLang="en-US"/>
                </a:p>
              </p:txBody>
            </p:sp>
            <p:sp>
              <p:nvSpPr>
                <p:cNvPr id="13" name="Freeform 117"/>
                <p:cNvSpPr>
                  <a:spLocks/>
                </p:cNvSpPr>
                <p:nvPr/>
              </p:nvSpPr>
              <p:spPr bwMode="auto">
                <a:xfrm>
                  <a:off x="839" y="1321"/>
                  <a:ext cx="1769" cy="624"/>
                </a:xfrm>
                <a:custGeom>
                  <a:avLst/>
                  <a:gdLst>
                    <a:gd name="T0" fmla="*/ 0 w 3456"/>
                    <a:gd name="T1" fmla="*/ 1728 h 1728"/>
                    <a:gd name="T2" fmla="*/ 10 w 3456"/>
                    <a:gd name="T3" fmla="*/ 1552 h 1728"/>
                    <a:gd name="T4" fmla="*/ 36 w 3456"/>
                    <a:gd name="T5" fmla="*/ 1380 h 1728"/>
                    <a:gd name="T6" fmla="*/ 78 w 3456"/>
                    <a:gd name="T7" fmla="*/ 1214 h 1728"/>
                    <a:gd name="T8" fmla="*/ 136 w 3456"/>
                    <a:gd name="T9" fmla="*/ 1056 h 1728"/>
                    <a:gd name="T10" fmla="*/ 208 w 3456"/>
                    <a:gd name="T11" fmla="*/ 904 h 1728"/>
                    <a:gd name="T12" fmla="*/ 296 w 3456"/>
                    <a:gd name="T13" fmla="*/ 762 h 1728"/>
                    <a:gd name="T14" fmla="*/ 394 w 3456"/>
                    <a:gd name="T15" fmla="*/ 628 h 1728"/>
                    <a:gd name="T16" fmla="*/ 506 w 3456"/>
                    <a:gd name="T17" fmla="*/ 506 h 1728"/>
                    <a:gd name="T18" fmla="*/ 630 w 3456"/>
                    <a:gd name="T19" fmla="*/ 394 h 1728"/>
                    <a:gd name="T20" fmla="*/ 762 w 3456"/>
                    <a:gd name="T21" fmla="*/ 296 h 1728"/>
                    <a:gd name="T22" fmla="*/ 904 w 3456"/>
                    <a:gd name="T23" fmla="*/ 208 h 1728"/>
                    <a:gd name="T24" fmla="*/ 1056 w 3456"/>
                    <a:gd name="T25" fmla="*/ 136 h 1728"/>
                    <a:gd name="T26" fmla="*/ 1214 w 3456"/>
                    <a:gd name="T27" fmla="*/ 78 h 1728"/>
                    <a:gd name="T28" fmla="*/ 1380 w 3456"/>
                    <a:gd name="T29" fmla="*/ 36 h 1728"/>
                    <a:gd name="T30" fmla="*/ 1552 w 3456"/>
                    <a:gd name="T31" fmla="*/ 10 h 1728"/>
                    <a:gd name="T32" fmla="*/ 1728 w 3456"/>
                    <a:gd name="T33" fmla="*/ 0 h 1728"/>
                    <a:gd name="T34" fmla="*/ 1816 w 3456"/>
                    <a:gd name="T35" fmla="*/ 2 h 1728"/>
                    <a:gd name="T36" fmla="*/ 1992 w 3456"/>
                    <a:gd name="T37" fmla="*/ 20 h 1728"/>
                    <a:gd name="T38" fmla="*/ 2160 w 3456"/>
                    <a:gd name="T39" fmla="*/ 54 h 1728"/>
                    <a:gd name="T40" fmla="*/ 2322 w 3456"/>
                    <a:gd name="T41" fmla="*/ 106 h 1728"/>
                    <a:gd name="T42" fmla="*/ 2478 w 3456"/>
                    <a:gd name="T43" fmla="*/ 170 h 1728"/>
                    <a:gd name="T44" fmla="*/ 2624 w 3456"/>
                    <a:gd name="T45" fmla="*/ 250 h 1728"/>
                    <a:gd name="T46" fmla="*/ 2762 w 3456"/>
                    <a:gd name="T47" fmla="*/ 344 h 1728"/>
                    <a:gd name="T48" fmla="*/ 2890 w 3456"/>
                    <a:gd name="T49" fmla="*/ 448 h 1728"/>
                    <a:gd name="T50" fmla="*/ 3006 w 3456"/>
                    <a:gd name="T51" fmla="*/ 566 h 1728"/>
                    <a:gd name="T52" fmla="*/ 3112 w 3456"/>
                    <a:gd name="T53" fmla="*/ 694 h 1728"/>
                    <a:gd name="T54" fmla="*/ 3206 w 3456"/>
                    <a:gd name="T55" fmla="*/ 832 h 1728"/>
                    <a:gd name="T56" fmla="*/ 3286 w 3456"/>
                    <a:gd name="T57" fmla="*/ 978 h 1728"/>
                    <a:gd name="T58" fmla="*/ 3350 w 3456"/>
                    <a:gd name="T59" fmla="*/ 1134 h 1728"/>
                    <a:gd name="T60" fmla="*/ 3402 w 3456"/>
                    <a:gd name="T61" fmla="*/ 1296 h 1728"/>
                    <a:gd name="T62" fmla="*/ 3436 w 3456"/>
                    <a:gd name="T63" fmla="*/ 1464 h 1728"/>
                    <a:gd name="T64" fmla="*/ 3454 w 3456"/>
                    <a:gd name="T65" fmla="*/ 1638 h 1728"/>
                    <a:gd name="T66" fmla="*/ 0 w 3456"/>
                    <a:gd name="T67" fmla="*/ 1728 h 17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456" h="1728">
                      <a:moveTo>
                        <a:pt x="0" y="1728"/>
                      </a:moveTo>
                      <a:lnTo>
                        <a:pt x="0" y="1728"/>
                      </a:lnTo>
                      <a:lnTo>
                        <a:pt x="2" y="1638"/>
                      </a:lnTo>
                      <a:lnTo>
                        <a:pt x="10" y="1552"/>
                      </a:lnTo>
                      <a:lnTo>
                        <a:pt x="20" y="1464"/>
                      </a:lnTo>
                      <a:lnTo>
                        <a:pt x="36" y="1380"/>
                      </a:lnTo>
                      <a:lnTo>
                        <a:pt x="54" y="1296"/>
                      </a:lnTo>
                      <a:lnTo>
                        <a:pt x="78" y="1214"/>
                      </a:lnTo>
                      <a:lnTo>
                        <a:pt x="106" y="1134"/>
                      </a:lnTo>
                      <a:lnTo>
                        <a:pt x="136" y="1056"/>
                      </a:lnTo>
                      <a:lnTo>
                        <a:pt x="170" y="978"/>
                      </a:lnTo>
                      <a:lnTo>
                        <a:pt x="208" y="904"/>
                      </a:lnTo>
                      <a:lnTo>
                        <a:pt x="250" y="832"/>
                      </a:lnTo>
                      <a:lnTo>
                        <a:pt x="296" y="762"/>
                      </a:lnTo>
                      <a:lnTo>
                        <a:pt x="344" y="694"/>
                      </a:lnTo>
                      <a:lnTo>
                        <a:pt x="394" y="628"/>
                      </a:lnTo>
                      <a:lnTo>
                        <a:pt x="450" y="566"/>
                      </a:lnTo>
                      <a:lnTo>
                        <a:pt x="506" y="506"/>
                      </a:lnTo>
                      <a:lnTo>
                        <a:pt x="566" y="448"/>
                      </a:lnTo>
                      <a:lnTo>
                        <a:pt x="630" y="394"/>
                      </a:lnTo>
                      <a:lnTo>
                        <a:pt x="694" y="344"/>
                      </a:lnTo>
                      <a:lnTo>
                        <a:pt x="762" y="296"/>
                      </a:lnTo>
                      <a:lnTo>
                        <a:pt x="832" y="250"/>
                      </a:lnTo>
                      <a:lnTo>
                        <a:pt x="904" y="208"/>
                      </a:lnTo>
                      <a:lnTo>
                        <a:pt x="978" y="170"/>
                      </a:lnTo>
                      <a:lnTo>
                        <a:pt x="1056" y="136"/>
                      </a:lnTo>
                      <a:lnTo>
                        <a:pt x="1134" y="106"/>
                      </a:lnTo>
                      <a:lnTo>
                        <a:pt x="1214" y="78"/>
                      </a:lnTo>
                      <a:lnTo>
                        <a:pt x="1296" y="54"/>
                      </a:lnTo>
                      <a:lnTo>
                        <a:pt x="1380" y="36"/>
                      </a:lnTo>
                      <a:lnTo>
                        <a:pt x="1464" y="20"/>
                      </a:lnTo>
                      <a:lnTo>
                        <a:pt x="1552" y="10"/>
                      </a:lnTo>
                      <a:lnTo>
                        <a:pt x="1640" y="2"/>
                      </a:lnTo>
                      <a:lnTo>
                        <a:pt x="1728" y="0"/>
                      </a:lnTo>
                      <a:lnTo>
                        <a:pt x="1728" y="0"/>
                      </a:lnTo>
                      <a:lnTo>
                        <a:pt x="1816" y="2"/>
                      </a:lnTo>
                      <a:lnTo>
                        <a:pt x="1904" y="10"/>
                      </a:lnTo>
                      <a:lnTo>
                        <a:pt x="1992" y="20"/>
                      </a:lnTo>
                      <a:lnTo>
                        <a:pt x="2076" y="36"/>
                      </a:lnTo>
                      <a:lnTo>
                        <a:pt x="2160" y="54"/>
                      </a:lnTo>
                      <a:lnTo>
                        <a:pt x="2242" y="78"/>
                      </a:lnTo>
                      <a:lnTo>
                        <a:pt x="2322" y="106"/>
                      </a:lnTo>
                      <a:lnTo>
                        <a:pt x="2400" y="136"/>
                      </a:lnTo>
                      <a:lnTo>
                        <a:pt x="2478" y="170"/>
                      </a:lnTo>
                      <a:lnTo>
                        <a:pt x="2552" y="208"/>
                      </a:lnTo>
                      <a:lnTo>
                        <a:pt x="2624" y="250"/>
                      </a:lnTo>
                      <a:lnTo>
                        <a:pt x="2694" y="296"/>
                      </a:lnTo>
                      <a:lnTo>
                        <a:pt x="2762" y="344"/>
                      </a:lnTo>
                      <a:lnTo>
                        <a:pt x="2826" y="394"/>
                      </a:lnTo>
                      <a:lnTo>
                        <a:pt x="2890" y="448"/>
                      </a:lnTo>
                      <a:lnTo>
                        <a:pt x="2950" y="506"/>
                      </a:lnTo>
                      <a:lnTo>
                        <a:pt x="3006" y="566"/>
                      </a:lnTo>
                      <a:lnTo>
                        <a:pt x="3062" y="628"/>
                      </a:lnTo>
                      <a:lnTo>
                        <a:pt x="3112" y="694"/>
                      </a:lnTo>
                      <a:lnTo>
                        <a:pt x="3160" y="762"/>
                      </a:lnTo>
                      <a:lnTo>
                        <a:pt x="3206" y="832"/>
                      </a:lnTo>
                      <a:lnTo>
                        <a:pt x="3248" y="904"/>
                      </a:lnTo>
                      <a:lnTo>
                        <a:pt x="3286" y="978"/>
                      </a:lnTo>
                      <a:lnTo>
                        <a:pt x="3320" y="1056"/>
                      </a:lnTo>
                      <a:lnTo>
                        <a:pt x="3350" y="1134"/>
                      </a:lnTo>
                      <a:lnTo>
                        <a:pt x="3378" y="1214"/>
                      </a:lnTo>
                      <a:lnTo>
                        <a:pt x="3402" y="1296"/>
                      </a:lnTo>
                      <a:lnTo>
                        <a:pt x="3420" y="1380"/>
                      </a:lnTo>
                      <a:lnTo>
                        <a:pt x="3436" y="1464"/>
                      </a:lnTo>
                      <a:lnTo>
                        <a:pt x="3446" y="1552"/>
                      </a:lnTo>
                      <a:lnTo>
                        <a:pt x="3454" y="1638"/>
                      </a:lnTo>
                      <a:lnTo>
                        <a:pt x="3456" y="1728"/>
                      </a:lnTo>
                      <a:lnTo>
                        <a:pt x="0" y="1728"/>
                      </a:lnTo>
                      <a:close/>
                    </a:path>
                  </a:pathLst>
                </a:custGeom>
                <a:gradFill rotWithShape="1">
                  <a:gsLst>
                    <a:gs pos="0">
                      <a:srgbClr val="FFFFFF">
                        <a:alpha val="50000"/>
                      </a:srgbClr>
                    </a:gs>
                    <a:gs pos="100000">
                      <a:srgbClr val="FFFFFF">
                        <a:gamma/>
                        <a:shade val="46275"/>
                        <a:invGamma/>
                        <a:alpha val="0"/>
                      </a:srgbClr>
                    </a:gs>
                  </a:gsLst>
                  <a:lin ang="5400000" scaled="1"/>
                </a:gradFill>
                <a:ln>
                  <a:noFill/>
                </a:ln>
                <a:effectLst/>
                <a:extLst>
                  <a:ext uri="{91240B29-F687-4F45-9708-019B960494DF}">
                    <a14:hiddenLine xmlns:a14="http://schemas.microsoft.com/office/drawing/2010/main" w="12700"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grpSp>
        </p:grpSp>
        <p:sp>
          <p:nvSpPr>
            <p:cNvPr id="27" name="Text Box 111"/>
            <p:cNvSpPr txBox="1">
              <a:spLocks noChangeArrowheads="1"/>
            </p:cNvSpPr>
            <p:nvPr/>
          </p:nvSpPr>
          <p:spPr bwMode="auto">
            <a:xfrm>
              <a:off x="3457068" y="2852762"/>
              <a:ext cx="2879725"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zh-CN" altLang="en-US" sz="1200" b="1" dirty="0">
                  <a:solidFill>
                    <a:schemeClr val="bg1"/>
                  </a:solidFill>
                  <a:latin typeface="微软雅黑" pitchFamily="34" charset="-122"/>
                  <a:ea typeface="微软雅黑" pitchFamily="34" charset="-122"/>
                </a:rPr>
                <a:t>填加标题</a:t>
              </a:r>
              <a:endParaRPr lang="en-US" altLang="ko-KR" sz="1200" b="1" dirty="0">
                <a:solidFill>
                  <a:schemeClr val="bg1"/>
                </a:solidFill>
                <a:latin typeface="微软雅黑" pitchFamily="34" charset="-122"/>
                <a:ea typeface="微软雅黑" pitchFamily="34" charset="-122"/>
              </a:endParaRPr>
            </a:p>
          </p:txBody>
        </p:sp>
      </p:grpSp>
    </p:spTree>
    <p:extLst>
      <p:ext uri="{BB962C8B-B14F-4D97-AF65-F5344CB8AC3E}">
        <p14:creationId xmlns:p14="http://schemas.microsoft.com/office/powerpoint/2010/main" val="2274280689"/>
      </p:ext>
    </p:extLst>
  </p:cSld>
  <p:clrMapOvr>
    <a:masterClrMapping/>
  </p:clrMapOvr>
  <p:transition spd="med" advClick="0" advTm="100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wipe(left)">
                                      <p:cBhvr>
                                        <p:cTn id="7" dur="750"/>
                                        <p:tgtEl>
                                          <p:spTgt spid="32"/>
                                        </p:tgtEl>
                                      </p:cBhvr>
                                    </p:animEffect>
                                  </p:childTnLst>
                                </p:cTn>
                              </p:par>
                            </p:childTnLst>
                          </p:cTn>
                        </p:par>
                        <p:par>
                          <p:cTn id="8" fill="hold">
                            <p:stCondLst>
                              <p:cond delay="750"/>
                            </p:stCondLst>
                            <p:childTnLst>
                              <p:par>
                                <p:cTn id="9" presetID="2" presetClass="entr" presetSubtype="8"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750" fill="hold"/>
                                        <p:tgtEl>
                                          <p:spTgt spid="4"/>
                                        </p:tgtEl>
                                        <p:attrNameLst>
                                          <p:attrName>ppt_x</p:attrName>
                                        </p:attrNameLst>
                                      </p:cBhvr>
                                      <p:tavLst>
                                        <p:tav tm="0">
                                          <p:val>
                                            <p:strVal val="0-#ppt_w/2"/>
                                          </p:val>
                                        </p:tav>
                                        <p:tav tm="100000">
                                          <p:val>
                                            <p:strVal val="#ppt_x"/>
                                          </p:val>
                                        </p:tav>
                                      </p:tavLst>
                                    </p:anim>
                                    <p:anim calcmode="lin" valueType="num">
                                      <p:cBhvr additive="base">
                                        <p:cTn id="12" dur="750" fill="hold"/>
                                        <p:tgtEl>
                                          <p:spTgt spid="4"/>
                                        </p:tgtEl>
                                        <p:attrNameLst>
                                          <p:attrName>ppt_y</p:attrName>
                                        </p:attrNameLst>
                                      </p:cBhvr>
                                      <p:tavLst>
                                        <p:tav tm="0">
                                          <p:val>
                                            <p:strVal val="#ppt_y"/>
                                          </p:val>
                                        </p:tav>
                                        <p:tav tm="100000">
                                          <p:val>
                                            <p:strVal val="#ppt_y"/>
                                          </p:val>
                                        </p:tav>
                                      </p:tavLst>
                                    </p:anim>
                                  </p:childTnLst>
                                </p:cTn>
                              </p:par>
                            </p:childTnLst>
                          </p:cTn>
                        </p:par>
                        <p:par>
                          <p:cTn id="13" fill="hold">
                            <p:stCondLst>
                              <p:cond delay="1500"/>
                            </p:stCondLst>
                            <p:childTnLst>
                              <p:par>
                                <p:cTn id="14" presetID="2" presetClass="entr" presetSubtype="3" fill="hold" nodeType="afterEffect">
                                  <p:stCondLst>
                                    <p:cond delay="0"/>
                                  </p:stCondLst>
                                  <p:childTnLst>
                                    <p:set>
                                      <p:cBhvr>
                                        <p:cTn id="15" dur="1" fill="hold">
                                          <p:stCondLst>
                                            <p:cond delay="0"/>
                                          </p:stCondLst>
                                        </p:cTn>
                                        <p:tgtEl>
                                          <p:spTgt spid="6"/>
                                        </p:tgtEl>
                                        <p:attrNameLst>
                                          <p:attrName>style.visibility</p:attrName>
                                        </p:attrNameLst>
                                      </p:cBhvr>
                                      <p:to>
                                        <p:strVal val="visible"/>
                                      </p:to>
                                    </p:set>
                                    <p:anim calcmode="lin" valueType="num">
                                      <p:cBhvr additive="base">
                                        <p:cTn id="16" dur="750" fill="hold"/>
                                        <p:tgtEl>
                                          <p:spTgt spid="6"/>
                                        </p:tgtEl>
                                        <p:attrNameLst>
                                          <p:attrName>ppt_x</p:attrName>
                                        </p:attrNameLst>
                                      </p:cBhvr>
                                      <p:tavLst>
                                        <p:tav tm="0">
                                          <p:val>
                                            <p:strVal val="1+#ppt_w/2"/>
                                          </p:val>
                                        </p:tav>
                                        <p:tav tm="100000">
                                          <p:val>
                                            <p:strVal val="#ppt_x"/>
                                          </p:val>
                                        </p:tav>
                                      </p:tavLst>
                                    </p:anim>
                                    <p:anim calcmode="lin" valueType="num">
                                      <p:cBhvr additive="base">
                                        <p:cTn id="17" dur="750" fill="hold"/>
                                        <p:tgtEl>
                                          <p:spTgt spid="6"/>
                                        </p:tgtEl>
                                        <p:attrNameLst>
                                          <p:attrName>ppt_y</p:attrName>
                                        </p:attrNameLst>
                                      </p:cBhvr>
                                      <p:tavLst>
                                        <p:tav tm="0">
                                          <p:val>
                                            <p:strVal val="0-#ppt_h/2"/>
                                          </p:val>
                                        </p:tav>
                                        <p:tav tm="100000">
                                          <p:val>
                                            <p:strVal val="#ppt_y"/>
                                          </p:val>
                                        </p:tav>
                                      </p:tavLst>
                                    </p:anim>
                                  </p:childTnLst>
                                </p:cTn>
                              </p:par>
                            </p:childTnLst>
                          </p:cTn>
                        </p:par>
                        <p:par>
                          <p:cTn id="18" fill="hold">
                            <p:stCondLst>
                              <p:cond delay="2250"/>
                            </p:stCondLst>
                            <p:childTnLst>
                              <p:par>
                                <p:cTn id="19" presetID="2" presetClass="entr" presetSubtype="4" fill="hold" nodeType="afterEffect">
                                  <p:stCondLst>
                                    <p:cond delay="0"/>
                                  </p:stCondLst>
                                  <p:childTnLst>
                                    <p:set>
                                      <p:cBhvr>
                                        <p:cTn id="20" dur="1" fill="hold">
                                          <p:stCondLst>
                                            <p:cond delay="0"/>
                                          </p:stCondLst>
                                        </p:cTn>
                                        <p:tgtEl>
                                          <p:spTgt spid="7"/>
                                        </p:tgtEl>
                                        <p:attrNameLst>
                                          <p:attrName>style.visibility</p:attrName>
                                        </p:attrNameLst>
                                      </p:cBhvr>
                                      <p:to>
                                        <p:strVal val="visible"/>
                                      </p:to>
                                    </p:set>
                                    <p:anim calcmode="lin" valueType="num">
                                      <p:cBhvr additive="base">
                                        <p:cTn id="21" dur="750" fill="hold"/>
                                        <p:tgtEl>
                                          <p:spTgt spid="7"/>
                                        </p:tgtEl>
                                        <p:attrNameLst>
                                          <p:attrName>ppt_x</p:attrName>
                                        </p:attrNameLst>
                                      </p:cBhvr>
                                      <p:tavLst>
                                        <p:tav tm="0">
                                          <p:val>
                                            <p:strVal val="#ppt_x"/>
                                          </p:val>
                                        </p:tav>
                                        <p:tav tm="100000">
                                          <p:val>
                                            <p:strVal val="#ppt_x"/>
                                          </p:val>
                                        </p:tav>
                                      </p:tavLst>
                                    </p:anim>
                                    <p:anim calcmode="lin" valueType="num">
                                      <p:cBhvr additive="base">
                                        <p:cTn id="22" dur="750" fill="hold"/>
                                        <p:tgtEl>
                                          <p:spTgt spid="7"/>
                                        </p:tgtEl>
                                        <p:attrNameLst>
                                          <p:attrName>ppt_y</p:attrName>
                                        </p:attrNameLst>
                                      </p:cBhvr>
                                      <p:tavLst>
                                        <p:tav tm="0">
                                          <p:val>
                                            <p:strVal val="1+#ppt_h/2"/>
                                          </p:val>
                                        </p:tav>
                                        <p:tav tm="100000">
                                          <p:val>
                                            <p:strVal val="#ppt_y"/>
                                          </p:val>
                                        </p:tav>
                                      </p:tavLst>
                                    </p:anim>
                                  </p:childTnLst>
                                </p:cTn>
                              </p:par>
                            </p:childTnLst>
                          </p:cTn>
                        </p:par>
                        <p:par>
                          <p:cTn id="23" fill="hold">
                            <p:stCondLst>
                              <p:cond delay="3000"/>
                            </p:stCondLst>
                            <p:childTnLst>
                              <p:par>
                                <p:cTn id="24" presetID="42" presetClass="entr" presetSubtype="0" fill="hold" grpId="0" nodeType="afterEffect">
                                  <p:stCondLst>
                                    <p:cond delay="0"/>
                                  </p:stCondLst>
                                  <p:childTnLst>
                                    <p:set>
                                      <p:cBhvr>
                                        <p:cTn id="25" dur="1" fill="hold">
                                          <p:stCondLst>
                                            <p:cond delay="0"/>
                                          </p:stCondLst>
                                        </p:cTn>
                                        <p:tgtEl>
                                          <p:spTgt spid="28"/>
                                        </p:tgtEl>
                                        <p:attrNameLst>
                                          <p:attrName>style.visibility</p:attrName>
                                        </p:attrNameLst>
                                      </p:cBhvr>
                                      <p:to>
                                        <p:strVal val="visible"/>
                                      </p:to>
                                    </p:set>
                                    <p:animEffect transition="in" filter="fade">
                                      <p:cBhvr>
                                        <p:cTn id="26" dur="500"/>
                                        <p:tgtEl>
                                          <p:spTgt spid="28"/>
                                        </p:tgtEl>
                                      </p:cBhvr>
                                    </p:animEffect>
                                    <p:anim calcmode="lin" valueType="num">
                                      <p:cBhvr>
                                        <p:cTn id="27" dur="500" fill="hold"/>
                                        <p:tgtEl>
                                          <p:spTgt spid="28"/>
                                        </p:tgtEl>
                                        <p:attrNameLst>
                                          <p:attrName>ppt_x</p:attrName>
                                        </p:attrNameLst>
                                      </p:cBhvr>
                                      <p:tavLst>
                                        <p:tav tm="0">
                                          <p:val>
                                            <p:strVal val="#ppt_x"/>
                                          </p:val>
                                        </p:tav>
                                        <p:tav tm="100000">
                                          <p:val>
                                            <p:strVal val="#ppt_x"/>
                                          </p:val>
                                        </p:tav>
                                      </p:tavLst>
                                    </p:anim>
                                    <p:anim calcmode="lin" valueType="num">
                                      <p:cBhvr>
                                        <p:cTn id="28" dur="500" fill="hold"/>
                                        <p:tgtEl>
                                          <p:spTgt spid="28"/>
                                        </p:tgtEl>
                                        <p:attrNameLst>
                                          <p:attrName>ppt_y</p:attrName>
                                        </p:attrNameLst>
                                      </p:cBhvr>
                                      <p:tavLst>
                                        <p:tav tm="0">
                                          <p:val>
                                            <p:strVal val="#ppt_y+.1"/>
                                          </p:val>
                                        </p:tav>
                                        <p:tav tm="100000">
                                          <p:val>
                                            <p:strVal val="#ppt_y"/>
                                          </p:val>
                                        </p:tav>
                                      </p:tavLst>
                                    </p:anim>
                                  </p:childTnLst>
                                </p:cTn>
                              </p:par>
                            </p:childTnLst>
                          </p:cTn>
                        </p:par>
                        <p:par>
                          <p:cTn id="29" fill="hold">
                            <p:stCondLst>
                              <p:cond delay="3500"/>
                            </p:stCondLst>
                            <p:childTnLst>
                              <p:par>
                                <p:cTn id="30" presetID="42" presetClass="entr" presetSubtype="0" fill="hold" grpId="0" nodeType="afterEffect">
                                  <p:stCondLst>
                                    <p:cond delay="0"/>
                                  </p:stCondLst>
                                  <p:childTnLst>
                                    <p:set>
                                      <p:cBhvr>
                                        <p:cTn id="31" dur="1" fill="hold">
                                          <p:stCondLst>
                                            <p:cond delay="0"/>
                                          </p:stCondLst>
                                        </p:cTn>
                                        <p:tgtEl>
                                          <p:spTgt spid="29"/>
                                        </p:tgtEl>
                                        <p:attrNameLst>
                                          <p:attrName>style.visibility</p:attrName>
                                        </p:attrNameLst>
                                      </p:cBhvr>
                                      <p:to>
                                        <p:strVal val="visible"/>
                                      </p:to>
                                    </p:set>
                                    <p:animEffect transition="in" filter="fade">
                                      <p:cBhvr>
                                        <p:cTn id="32" dur="500"/>
                                        <p:tgtEl>
                                          <p:spTgt spid="29"/>
                                        </p:tgtEl>
                                      </p:cBhvr>
                                    </p:animEffect>
                                    <p:anim calcmode="lin" valueType="num">
                                      <p:cBhvr>
                                        <p:cTn id="33" dur="500" fill="hold"/>
                                        <p:tgtEl>
                                          <p:spTgt spid="29"/>
                                        </p:tgtEl>
                                        <p:attrNameLst>
                                          <p:attrName>ppt_x</p:attrName>
                                        </p:attrNameLst>
                                      </p:cBhvr>
                                      <p:tavLst>
                                        <p:tav tm="0">
                                          <p:val>
                                            <p:strVal val="#ppt_x"/>
                                          </p:val>
                                        </p:tav>
                                        <p:tav tm="100000">
                                          <p:val>
                                            <p:strVal val="#ppt_x"/>
                                          </p:val>
                                        </p:tav>
                                      </p:tavLst>
                                    </p:anim>
                                    <p:anim calcmode="lin" valueType="num">
                                      <p:cBhvr>
                                        <p:cTn id="34" dur="500" fill="hold"/>
                                        <p:tgtEl>
                                          <p:spTgt spid="29"/>
                                        </p:tgtEl>
                                        <p:attrNameLst>
                                          <p:attrName>ppt_y</p:attrName>
                                        </p:attrNameLst>
                                      </p:cBhvr>
                                      <p:tavLst>
                                        <p:tav tm="0">
                                          <p:val>
                                            <p:strVal val="#ppt_y+.1"/>
                                          </p:val>
                                        </p:tav>
                                        <p:tav tm="100000">
                                          <p:val>
                                            <p:strVal val="#ppt_y"/>
                                          </p:val>
                                        </p:tav>
                                      </p:tavLst>
                                    </p:anim>
                                  </p:childTnLst>
                                </p:cTn>
                              </p:par>
                            </p:childTnLst>
                          </p:cTn>
                        </p:par>
                        <p:par>
                          <p:cTn id="35" fill="hold">
                            <p:stCondLst>
                              <p:cond delay="4000"/>
                            </p:stCondLst>
                            <p:childTnLst>
                              <p:par>
                                <p:cTn id="36" presetID="42" presetClass="entr" presetSubtype="0" fill="hold" grpId="0" nodeType="afterEffect">
                                  <p:stCondLst>
                                    <p:cond delay="0"/>
                                  </p:stCondLst>
                                  <p:childTnLst>
                                    <p:set>
                                      <p:cBhvr>
                                        <p:cTn id="37" dur="1" fill="hold">
                                          <p:stCondLst>
                                            <p:cond delay="0"/>
                                          </p:stCondLst>
                                        </p:cTn>
                                        <p:tgtEl>
                                          <p:spTgt spid="30"/>
                                        </p:tgtEl>
                                        <p:attrNameLst>
                                          <p:attrName>style.visibility</p:attrName>
                                        </p:attrNameLst>
                                      </p:cBhvr>
                                      <p:to>
                                        <p:strVal val="visible"/>
                                      </p:to>
                                    </p:set>
                                    <p:animEffect transition="in" filter="fade">
                                      <p:cBhvr>
                                        <p:cTn id="38" dur="500"/>
                                        <p:tgtEl>
                                          <p:spTgt spid="30"/>
                                        </p:tgtEl>
                                      </p:cBhvr>
                                    </p:animEffect>
                                    <p:anim calcmode="lin" valueType="num">
                                      <p:cBhvr>
                                        <p:cTn id="39" dur="500" fill="hold"/>
                                        <p:tgtEl>
                                          <p:spTgt spid="30"/>
                                        </p:tgtEl>
                                        <p:attrNameLst>
                                          <p:attrName>ppt_x</p:attrName>
                                        </p:attrNameLst>
                                      </p:cBhvr>
                                      <p:tavLst>
                                        <p:tav tm="0">
                                          <p:val>
                                            <p:strVal val="#ppt_x"/>
                                          </p:val>
                                        </p:tav>
                                        <p:tav tm="100000">
                                          <p:val>
                                            <p:strVal val="#ppt_x"/>
                                          </p:val>
                                        </p:tav>
                                      </p:tavLst>
                                    </p:anim>
                                    <p:anim calcmode="lin" valueType="num">
                                      <p:cBhvr>
                                        <p:cTn id="40" dur="500" fill="hold"/>
                                        <p:tgtEl>
                                          <p:spTgt spid="3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29" grpId="0"/>
      <p:bldP spid="30" grpId="0"/>
      <p:bldP spid="32"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 name="组合 25"/>
          <p:cNvGrpSpPr/>
          <p:nvPr/>
        </p:nvGrpSpPr>
        <p:grpSpPr>
          <a:xfrm>
            <a:off x="2139251" y="1783281"/>
            <a:ext cx="2150238" cy="2151719"/>
            <a:chOff x="2139251" y="1783281"/>
            <a:chExt cx="2150238" cy="2151719"/>
          </a:xfrm>
        </p:grpSpPr>
        <p:sp>
          <p:nvSpPr>
            <p:cNvPr id="10" name="Oval 12"/>
            <p:cNvSpPr>
              <a:spLocks noChangeArrowheads="1"/>
            </p:cNvSpPr>
            <p:nvPr/>
          </p:nvSpPr>
          <p:spPr bwMode="auto">
            <a:xfrm>
              <a:off x="2139251" y="1783281"/>
              <a:ext cx="2150238" cy="2151719"/>
            </a:xfrm>
            <a:prstGeom prst="ellipse">
              <a:avLst/>
            </a:prstGeom>
            <a:gradFill rotWithShape="1">
              <a:gsLst>
                <a:gs pos="0">
                  <a:srgbClr val="00C8FF"/>
                </a:gs>
                <a:gs pos="100000">
                  <a:srgbClr val="004BFF"/>
                </a:gs>
              </a:gsLst>
              <a:lin ang="54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chemeClr val="accent2"/>
                </a:solidFill>
              </a:endParaRPr>
            </a:p>
          </p:txBody>
        </p:sp>
        <p:grpSp>
          <p:nvGrpSpPr>
            <p:cNvPr id="11" name="Group 13"/>
            <p:cNvGrpSpPr>
              <a:grpSpLocks/>
            </p:cNvGrpSpPr>
            <p:nvPr/>
          </p:nvGrpSpPr>
          <p:grpSpPr bwMode="auto">
            <a:xfrm>
              <a:off x="2277068" y="1829219"/>
              <a:ext cx="1870158" cy="607579"/>
              <a:chOff x="1431" y="1843"/>
              <a:chExt cx="907" cy="295"/>
            </a:xfrm>
          </p:grpSpPr>
          <p:sp>
            <p:nvSpPr>
              <p:cNvPr id="12" name="Freeform 14"/>
              <p:cNvSpPr>
                <a:spLocks/>
              </p:cNvSpPr>
              <p:nvPr/>
            </p:nvSpPr>
            <p:spPr bwMode="auto">
              <a:xfrm>
                <a:off x="1431" y="1843"/>
                <a:ext cx="907" cy="295"/>
              </a:xfrm>
              <a:custGeom>
                <a:avLst/>
                <a:gdLst>
                  <a:gd name="T0" fmla="*/ 0 w 4756"/>
                  <a:gd name="T1" fmla="*/ 1576 h 1576"/>
                  <a:gd name="T2" fmla="*/ 50 w 4756"/>
                  <a:gd name="T3" fmla="*/ 1462 h 1576"/>
                  <a:gd name="T4" fmla="*/ 108 w 4756"/>
                  <a:gd name="T5" fmla="*/ 1350 h 1576"/>
                  <a:gd name="T6" fmla="*/ 170 w 4756"/>
                  <a:gd name="T7" fmla="*/ 1242 h 1576"/>
                  <a:gd name="T8" fmla="*/ 238 w 4756"/>
                  <a:gd name="T9" fmla="*/ 1138 h 1576"/>
                  <a:gd name="T10" fmla="*/ 310 w 4756"/>
                  <a:gd name="T11" fmla="*/ 1036 h 1576"/>
                  <a:gd name="T12" fmla="*/ 386 w 4756"/>
                  <a:gd name="T13" fmla="*/ 940 h 1576"/>
                  <a:gd name="T14" fmla="*/ 468 w 4756"/>
                  <a:gd name="T15" fmla="*/ 846 h 1576"/>
                  <a:gd name="T16" fmla="*/ 552 w 4756"/>
                  <a:gd name="T17" fmla="*/ 756 h 1576"/>
                  <a:gd name="T18" fmla="*/ 596 w 4756"/>
                  <a:gd name="T19" fmla="*/ 712 h 1576"/>
                  <a:gd name="T20" fmla="*/ 688 w 4756"/>
                  <a:gd name="T21" fmla="*/ 630 h 1576"/>
                  <a:gd name="T22" fmla="*/ 784 w 4756"/>
                  <a:gd name="T23" fmla="*/ 550 h 1576"/>
                  <a:gd name="T24" fmla="*/ 884 w 4756"/>
                  <a:gd name="T25" fmla="*/ 476 h 1576"/>
                  <a:gd name="T26" fmla="*/ 986 w 4756"/>
                  <a:gd name="T27" fmla="*/ 406 h 1576"/>
                  <a:gd name="T28" fmla="*/ 1092 w 4756"/>
                  <a:gd name="T29" fmla="*/ 342 h 1576"/>
                  <a:gd name="T30" fmla="*/ 1202 w 4756"/>
                  <a:gd name="T31" fmla="*/ 282 h 1576"/>
                  <a:gd name="T32" fmla="*/ 1316 w 4756"/>
                  <a:gd name="T33" fmla="*/ 228 h 1576"/>
                  <a:gd name="T34" fmla="*/ 1374 w 4756"/>
                  <a:gd name="T35" fmla="*/ 202 h 1576"/>
                  <a:gd name="T36" fmla="*/ 1490 w 4756"/>
                  <a:gd name="T37" fmla="*/ 156 h 1576"/>
                  <a:gd name="T38" fmla="*/ 1610 w 4756"/>
                  <a:gd name="T39" fmla="*/ 116 h 1576"/>
                  <a:gd name="T40" fmla="*/ 1732 w 4756"/>
                  <a:gd name="T41" fmla="*/ 80 h 1576"/>
                  <a:gd name="T42" fmla="*/ 1858 w 4756"/>
                  <a:gd name="T43" fmla="*/ 52 h 1576"/>
                  <a:gd name="T44" fmla="*/ 1984 w 4756"/>
                  <a:gd name="T45" fmla="*/ 30 h 1576"/>
                  <a:gd name="T46" fmla="*/ 2114 w 4756"/>
                  <a:gd name="T47" fmla="*/ 12 h 1576"/>
                  <a:gd name="T48" fmla="*/ 2246 w 4756"/>
                  <a:gd name="T49" fmla="*/ 2 h 1576"/>
                  <a:gd name="T50" fmla="*/ 2378 w 4756"/>
                  <a:gd name="T51" fmla="*/ 0 h 1576"/>
                  <a:gd name="T52" fmla="*/ 2444 w 4756"/>
                  <a:gd name="T53" fmla="*/ 0 h 1576"/>
                  <a:gd name="T54" fmla="*/ 2576 w 4756"/>
                  <a:gd name="T55" fmla="*/ 8 h 1576"/>
                  <a:gd name="T56" fmla="*/ 2706 w 4756"/>
                  <a:gd name="T57" fmla="*/ 20 h 1576"/>
                  <a:gd name="T58" fmla="*/ 2834 w 4756"/>
                  <a:gd name="T59" fmla="*/ 40 h 1576"/>
                  <a:gd name="T60" fmla="*/ 2962 w 4756"/>
                  <a:gd name="T61" fmla="*/ 66 h 1576"/>
                  <a:gd name="T62" fmla="*/ 3084 w 4756"/>
                  <a:gd name="T63" fmla="*/ 98 h 1576"/>
                  <a:gd name="T64" fmla="*/ 3206 w 4756"/>
                  <a:gd name="T65" fmla="*/ 136 h 1576"/>
                  <a:gd name="T66" fmla="*/ 3324 w 4756"/>
                  <a:gd name="T67" fmla="*/ 178 h 1576"/>
                  <a:gd name="T68" fmla="*/ 3382 w 4756"/>
                  <a:gd name="T69" fmla="*/ 202 h 1576"/>
                  <a:gd name="T70" fmla="*/ 3498 w 4756"/>
                  <a:gd name="T71" fmla="*/ 254 h 1576"/>
                  <a:gd name="T72" fmla="*/ 3608 w 4756"/>
                  <a:gd name="T73" fmla="*/ 312 h 1576"/>
                  <a:gd name="T74" fmla="*/ 3716 w 4756"/>
                  <a:gd name="T75" fmla="*/ 374 h 1576"/>
                  <a:gd name="T76" fmla="*/ 3822 w 4756"/>
                  <a:gd name="T77" fmla="*/ 440 h 1576"/>
                  <a:gd name="T78" fmla="*/ 3922 w 4756"/>
                  <a:gd name="T79" fmla="*/ 512 h 1576"/>
                  <a:gd name="T80" fmla="*/ 4020 w 4756"/>
                  <a:gd name="T81" fmla="*/ 590 h 1576"/>
                  <a:gd name="T82" fmla="*/ 4114 w 4756"/>
                  <a:gd name="T83" fmla="*/ 670 h 1576"/>
                  <a:gd name="T84" fmla="*/ 4204 w 4756"/>
                  <a:gd name="T85" fmla="*/ 756 h 1576"/>
                  <a:gd name="T86" fmla="*/ 4246 w 4756"/>
                  <a:gd name="T87" fmla="*/ 800 h 1576"/>
                  <a:gd name="T88" fmla="*/ 4330 w 4756"/>
                  <a:gd name="T89" fmla="*/ 892 h 1576"/>
                  <a:gd name="T90" fmla="*/ 4410 w 4756"/>
                  <a:gd name="T91" fmla="*/ 988 h 1576"/>
                  <a:gd name="T92" fmla="*/ 4484 w 4756"/>
                  <a:gd name="T93" fmla="*/ 1086 h 1576"/>
                  <a:gd name="T94" fmla="*/ 4552 w 4756"/>
                  <a:gd name="T95" fmla="*/ 1190 h 1576"/>
                  <a:gd name="T96" fmla="*/ 4618 w 4756"/>
                  <a:gd name="T97" fmla="*/ 1296 h 1576"/>
                  <a:gd name="T98" fmla="*/ 4678 w 4756"/>
                  <a:gd name="T99" fmla="*/ 1406 h 1576"/>
                  <a:gd name="T100" fmla="*/ 4732 w 4756"/>
                  <a:gd name="T101" fmla="*/ 1518 h 1576"/>
                  <a:gd name="T102" fmla="*/ 0 w 4756"/>
                  <a:gd name="T103" fmla="*/ 1576 h 15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4756" h="1576">
                    <a:moveTo>
                      <a:pt x="0" y="1576"/>
                    </a:moveTo>
                    <a:lnTo>
                      <a:pt x="0" y="1576"/>
                    </a:lnTo>
                    <a:lnTo>
                      <a:pt x="24" y="1518"/>
                    </a:lnTo>
                    <a:lnTo>
                      <a:pt x="50" y="1462"/>
                    </a:lnTo>
                    <a:lnTo>
                      <a:pt x="78" y="1406"/>
                    </a:lnTo>
                    <a:lnTo>
                      <a:pt x="108" y="1350"/>
                    </a:lnTo>
                    <a:lnTo>
                      <a:pt x="138" y="1296"/>
                    </a:lnTo>
                    <a:lnTo>
                      <a:pt x="170" y="1242"/>
                    </a:lnTo>
                    <a:lnTo>
                      <a:pt x="204" y="1190"/>
                    </a:lnTo>
                    <a:lnTo>
                      <a:pt x="238" y="1138"/>
                    </a:lnTo>
                    <a:lnTo>
                      <a:pt x="272" y="1086"/>
                    </a:lnTo>
                    <a:lnTo>
                      <a:pt x="310" y="1036"/>
                    </a:lnTo>
                    <a:lnTo>
                      <a:pt x="348" y="988"/>
                    </a:lnTo>
                    <a:lnTo>
                      <a:pt x="386" y="940"/>
                    </a:lnTo>
                    <a:lnTo>
                      <a:pt x="426" y="892"/>
                    </a:lnTo>
                    <a:lnTo>
                      <a:pt x="468" y="846"/>
                    </a:lnTo>
                    <a:lnTo>
                      <a:pt x="510" y="800"/>
                    </a:lnTo>
                    <a:lnTo>
                      <a:pt x="552" y="756"/>
                    </a:lnTo>
                    <a:lnTo>
                      <a:pt x="552" y="756"/>
                    </a:lnTo>
                    <a:lnTo>
                      <a:pt x="596" y="712"/>
                    </a:lnTo>
                    <a:lnTo>
                      <a:pt x="642" y="670"/>
                    </a:lnTo>
                    <a:lnTo>
                      <a:pt x="688" y="630"/>
                    </a:lnTo>
                    <a:lnTo>
                      <a:pt x="736" y="590"/>
                    </a:lnTo>
                    <a:lnTo>
                      <a:pt x="784" y="550"/>
                    </a:lnTo>
                    <a:lnTo>
                      <a:pt x="834" y="512"/>
                    </a:lnTo>
                    <a:lnTo>
                      <a:pt x="884" y="476"/>
                    </a:lnTo>
                    <a:lnTo>
                      <a:pt x="934" y="440"/>
                    </a:lnTo>
                    <a:lnTo>
                      <a:pt x="986" y="406"/>
                    </a:lnTo>
                    <a:lnTo>
                      <a:pt x="1040" y="374"/>
                    </a:lnTo>
                    <a:lnTo>
                      <a:pt x="1092" y="342"/>
                    </a:lnTo>
                    <a:lnTo>
                      <a:pt x="1148" y="312"/>
                    </a:lnTo>
                    <a:lnTo>
                      <a:pt x="1202" y="282"/>
                    </a:lnTo>
                    <a:lnTo>
                      <a:pt x="1258" y="254"/>
                    </a:lnTo>
                    <a:lnTo>
                      <a:pt x="1316" y="228"/>
                    </a:lnTo>
                    <a:lnTo>
                      <a:pt x="1374" y="202"/>
                    </a:lnTo>
                    <a:lnTo>
                      <a:pt x="1374" y="202"/>
                    </a:lnTo>
                    <a:lnTo>
                      <a:pt x="1432" y="178"/>
                    </a:lnTo>
                    <a:lnTo>
                      <a:pt x="1490" y="156"/>
                    </a:lnTo>
                    <a:lnTo>
                      <a:pt x="1550" y="136"/>
                    </a:lnTo>
                    <a:lnTo>
                      <a:pt x="1610" y="116"/>
                    </a:lnTo>
                    <a:lnTo>
                      <a:pt x="1672" y="98"/>
                    </a:lnTo>
                    <a:lnTo>
                      <a:pt x="1732" y="80"/>
                    </a:lnTo>
                    <a:lnTo>
                      <a:pt x="1794" y="66"/>
                    </a:lnTo>
                    <a:lnTo>
                      <a:pt x="1858" y="52"/>
                    </a:lnTo>
                    <a:lnTo>
                      <a:pt x="1922" y="40"/>
                    </a:lnTo>
                    <a:lnTo>
                      <a:pt x="1984" y="30"/>
                    </a:lnTo>
                    <a:lnTo>
                      <a:pt x="2050" y="20"/>
                    </a:lnTo>
                    <a:lnTo>
                      <a:pt x="2114" y="12"/>
                    </a:lnTo>
                    <a:lnTo>
                      <a:pt x="2180" y="8"/>
                    </a:lnTo>
                    <a:lnTo>
                      <a:pt x="2246" y="2"/>
                    </a:lnTo>
                    <a:lnTo>
                      <a:pt x="2312" y="0"/>
                    </a:lnTo>
                    <a:lnTo>
                      <a:pt x="2378" y="0"/>
                    </a:lnTo>
                    <a:lnTo>
                      <a:pt x="2378" y="0"/>
                    </a:lnTo>
                    <a:lnTo>
                      <a:pt x="2444" y="0"/>
                    </a:lnTo>
                    <a:lnTo>
                      <a:pt x="2510" y="2"/>
                    </a:lnTo>
                    <a:lnTo>
                      <a:pt x="2576" y="8"/>
                    </a:lnTo>
                    <a:lnTo>
                      <a:pt x="2642" y="12"/>
                    </a:lnTo>
                    <a:lnTo>
                      <a:pt x="2706" y="20"/>
                    </a:lnTo>
                    <a:lnTo>
                      <a:pt x="2772" y="30"/>
                    </a:lnTo>
                    <a:lnTo>
                      <a:pt x="2834" y="40"/>
                    </a:lnTo>
                    <a:lnTo>
                      <a:pt x="2898" y="52"/>
                    </a:lnTo>
                    <a:lnTo>
                      <a:pt x="2962" y="66"/>
                    </a:lnTo>
                    <a:lnTo>
                      <a:pt x="3024" y="80"/>
                    </a:lnTo>
                    <a:lnTo>
                      <a:pt x="3084" y="98"/>
                    </a:lnTo>
                    <a:lnTo>
                      <a:pt x="3146" y="116"/>
                    </a:lnTo>
                    <a:lnTo>
                      <a:pt x="3206" y="136"/>
                    </a:lnTo>
                    <a:lnTo>
                      <a:pt x="3266" y="156"/>
                    </a:lnTo>
                    <a:lnTo>
                      <a:pt x="3324" y="178"/>
                    </a:lnTo>
                    <a:lnTo>
                      <a:pt x="3382" y="202"/>
                    </a:lnTo>
                    <a:lnTo>
                      <a:pt x="3382" y="202"/>
                    </a:lnTo>
                    <a:lnTo>
                      <a:pt x="3440" y="228"/>
                    </a:lnTo>
                    <a:lnTo>
                      <a:pt x="3498" y="254"/>
                    </a:lnTo>
                    <a:lnTo>
                      <a:pt x="3554" y="282"/>
                    </a:lnTo>
                    <a:lnTo>
                      <a:pt x="3608" y="312"/>
                    </a:lnTo>
                    <a:lnTo>
                      <a:pt x="3664" y="342"/>
                    </a:lnTo>
                    <a:lnTo>
                      <a:pt x="3716" y="374"/>
                    </a:lnTo>
                    <a:lnTo>
                      <a:pt x="3770" y="406"/>
                    </a:lnTo>
                    <a:lnTo>
                      <a:pt x="3822" y="440"/>
                    </a:lnTo>
                    <a:lnTo>
                      <a:pt x="3872" y="476"/>
                    </a:lnTo>
                    <a:lnTo>
                      <a:pt x="3922" y="512"/>
                    </a:lnTo>
                    <a:lnTo>
                      <a:pt x="3972" y="550"/>
                    </a:lnTo>
                    <a:lnTo>
                      <a:pt x="4020" y="590"/>
                    </a:lnTo>
                    <a:lnTo>
                      <a:pt x="4068" y="630"/>
                    </a:lnTo>
                    <a:lnTo>
                      <a:pt x="4114" y="670"/>
                    </a:lnTo>
                    <a:lnTo>
                      <a:pt x="4160" y="712"/>
                    </a:lnTo>
                    <a:lnTo>
                      <a:pt x="4204" y="756"/>
                    </a:lnTo>
                    <a:lnTo>
                      <a:pt x="4204" y="756"/>
                    </a:lnTo>
                    <a:lnTo>
                      <a:pt x="4246" y="800"/>
                    </a:lnTo>
                    <a:lnTo>
                      <a:pt x="4288" y="846"/>
                    </a:lnTo>
                    <a:lnTo>
                      <a:pt x="4330" y="892"/>
                    </a:lnTo>
                    <a:lnTo>
                      <a:pt x="4370" y="940"/>
                    </a:lnTo>
                    <a:lnTo>
                      <a:pt x="4410" y="988"/>
                    </a:lnTo>
                    <a:lnTo>
                      <a:pt x="4446" y="1036"/>
                    </a:lnTo>
                    <a:lnTo>
                      <a:pt x="4484" y="1086"/>
                    </a:lnTo>
                    <a:lnTo>
                      <a:pt x="4518" y="1138"/>
                    </a:lnTo>
                    <a:lnTo>
                      <a:pt x="4552" y="1190"/>
                    </a:lnTo>
                    <a:lnTo>
                      <a:pt x="4586" y="1242"/>
                    </a:lnTo>
                    <a:lnTo>
                      <a:pt x="4618" y="1296"/>
                    </a:lnTo>
                    <a:lnTo>
                      <a:pt x="4648" y="1350"/>
                    </a:lnTo>
                    <a:lnTo>
                      <a:pt x="4678" y="1406"/>
                    </a:lnTo>
                    <a:lnTo>
                      <a:pt x="4706" y="1462"/>
                    </a:lnTo>
                    <a:lnTo>
                      <a:pt x="4732" y="1518"/>
                    </a:lnTo>
                    <a:lnTo>
                      <a:pt x="4756" y="1576"/>
                    </a:lnTo>
                    <a:lnTo>
                      <a:pt x="0" y="1576"/>
                    </a:lnTo>
                    <a:close/>
                  </a:path>
                </a:pathLst>
              </a:custGeom>
              <a:gradFill rotWithShape="1">
                <a:gsLst>
                  <a:gs pos="0">
                    <a:schemeClr val="bg1">
                      <a:alpha val="75000"/>
                    </a:schemeClr>
                  </a:gs>
                  <a:gs pos="100000">
                    <a:schemeClr val="bg1">
                      <a:gamma/>
                      <a:tint val="0"/>
                      <a:invGamma/>
                      <a:alpha val="0"/>
                    </a:schemeClr>
                  </a:gs>
                </a:gsLst>
                <a:lin ang="5400000" scaled="1"/>
              </a:gradFill>
              <a:ln>
                <a:noFill/>
              </a:ln>
              <a:effectLst/>
              <a:extLst>
                <a:ext uri="{91240B29-F687-4F45-9708-019B960494DF}">
                  <a14:hiddenLine xmlns:a14="http://schemas.microsoft.com/office/drawing/2010/main" w="9525" cap="flat" cmpd="sng">
                    <a:solidFill>
                      <a:schemeClr val="tx1"/>
                    </a:solidFill>
                    <a:prstDash val="solid"/>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chemeClr val="accent2"/>
                  </a:solidFill>
                </a:endParaRPr>
              </a:p>
            </p:txBody>
          </p:sp>
          <p:sp>
            <p:nvSpPr>
              <p:cNvPr id="13" name="Oval 15"/>
              <p:cNvSpPr>
                <a:spLocks noChangeArrowheads="1"/>
              </p:cNvSpPr>
              <p:nvPr/>
            </p:nvSpPr>
            <p:spPr bwMode="auto">
              <a:xfrm>
                <a:off x="1771" y="1843"/>
                <a:ext cx="227" cy="204"/>
              </a:xfrm>
              <a:prstGeom prst="ellipse">
                <a:avLst/>
              </a:prstGeom>
              <a:gradFill rotWithShape="1">
                <a:gsLst>
                  <a:gs pos="0">
                    <a:schemeClr val="bg1"/>
                  </a:gs>
                  <a:gs pos="100000">
                    <a:srgbClr val="67ABF5">
                      <a:alpha val="0"/>
                    </a:srgbClr>
                  </a:gs>
                </a:gsLst>
                <a:path path="shape">
                  <a:fillToRect l="50000" t="50000" r="50000" b="50000"/>
                </a:path>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chemeClr val="accent2"/>
                  </a:solidFill>
                </a:endParaRPr>
              </a:p>
            </p:txBody>
          </p:sp>
        </p:grpSp>
      </p:grpSp>
      <p:sp>
        <p:nvSpPr>
          <p:cNvPr id="14" name="Text Box 16"/>
          <p:cNvSpPr txBox="1">
            <a:spLocks noChangeArrowheads="1"/>
          </p:cNvSpPr>
          <p:nvPr/>
        </p:nvSpPr>
        <p:spPr bwMode="auto">
          <a:xfrm>
            <a:off x="2411760" y="2624594"/>
            <a:ext cx="1620957"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r"/>
            <a:r>
              <a:rPr lang="zh-CN" altLang="en-US" sz="2800" b="1" dirty="0">
                <a:latin typeface="微软雅黑" pitchFamily="34" charset="-122"/>
                <a:ea typeface="微软雅黑" pitchFamily="34" charset="-122"/>
              </a:rPr>
              <a:t>填加标题</a:t>
            </a:r>
            <a:endParaRPr lang="en-US" altLang="ko-KR" sz="2800" b="1" dirty="0">
              <a:latin typeface="微软雅黑" pitchFamily="34" charset="-122"/>
              <a:ea typeface="微软雅黑" pitchFamily="34" charset="-122"/>
            </a:endParaRPr>
          </a:p>
        </p:txBody>
      </p:sp>
      <p:grpSp>
        <p:nvGrpSpPr>
          <p:cNvPr id="27" name="组合 26"/>
          <p:cNvGrpSpPr/>
          <p:nvPr/>
        </p:nvGrpSpPr>
        <p:grpSpPr>
          <a:xfrm>
            <a:off x="1196762" y="843756"/>
            <a:ext cx="4033732" cy="4032250"/>
            <a:chOff x="1196762" y="843756"/>
            <a:chExt cx="4033732" cy="4032250"/>
          </a:xfrm>
        </p:grpSpPr>
        <p:sp>
          <p:nvSpPr>
            <p:cNvPr id="2" name="Freeform 4"/>
            <p:cNvSpPr>
              <a:spLocks/>
            </p:cNvSpPr>
            <p:nvPr/>
          </p:nvSpPr>
          <p:spPr bwMode="auto">
            <a:xfrm>
              <a:off x="3298096" y="843756"/>
              <a:ext cx="1280362" cy="1004728"/>
            </a:xfrm>
            <a:custGeom>
              <a:avLst/>
              <a:gdLst>
                <a:gd name="T0" fmla="*/ 864 w 864"/>
                <a:gd name="T1" fmla="*/ 357 h 678"/>
                <a:gd name="T2" fmla="*/ 864 w 864"/>
                <a:gd name="T3" fmla="*/ 357 h 678"/>
                <a:gd name="T4" fmla="*/ 817 w 864"/>
                <a:gd name="T5" fmla="*/ 317 h 678"/>
                <a:gd name="T6" fmla="*/ 770 w 864"/>
                <a:gd name="T7" fmla="*/ 277 h 678"/>
                <a:gd name="T8" fmla="*/ 720 w 864"/>
                <a:gd name="T9" fmla="*/ 240 h 678"/>
                <a:gd name="T10" fmla="*/ 670 w 864"/>
                <a:gd name="T11" fmla="*/ 207 h 678"/>
                <a:gd name="T12" fmla="*/ 617 w 864"/>
                <a:gd name="T13" fmla="*/ 177 h 678"/>
                <a:gd name="T14" fmla="*/ 567 w 864"/>
                <a:gd name="T15" fmla="*/ 147 h 678"/>
                <a:gd name="T16" fmla="*/ 510 w 864"/>
                <a:gd name="T17" fmla="*/ 124 h 678"/>
                <a:gd name="T18" fmla="*/ 457 w 864"/>
                <a:gd name="T19" fmla="*/ 97 h 678"/>
                <a:gd name="T20" fmla="*/ 400 w 864"/>
                <a:gd name="T21" fmla="*/ 77 h 678"/>
                <a:gd name="T22" fmla="*/ 347 w 864"/>
                <a:gd name="T23" fmla="*/ 60 h 678"/>
                <a:gd name="T24" fmla="*/ 290 w 864"/>
                <a:gd name="T25" fmla="*/ 43 h 678"/>
                <a:gd name="T26" fmla="*/ 233 w 864"/>
                <a:gd name="T27" fmla="*/ 30 h 678"/>
                <a:gd name="T28" fmla="*/ 173 w 864"/>
                <a:gd name="T29" fmla="*/ 17 h 678"/>
                <a:gd name="T30" fmla="*/ 116 w 864"/>
                <a:gd name="T31" fmla="*/ 10 h 678"/>
                <a:gd name="T32" fmla="*/ 56 w 864"/>
                <a:gd name="T33" fmla="*/ 3 h 678"/>
                <a:gd name="T34" fmla="*/ 0 w 864"/>
                <a:gd name="T35" fmla="*/ 0 h 678"/>
                <a:gd name="T36" fmla="*/ 0 w 864"/>
                <a:gd name="T37" fmla="*/ 454 h 678"/>
                <a:gd name="T38" fmla="*/ 0 w 864"/>
                <a:gd name="T39" fmla="*/ 454 h 678"/>
                <a:gd name="T40" fmla="*/ 73 w 864"/>
                <a:gd name="T41" fmla="*/ 461 h 678"/>
                <a:gd name="T42" fmla="*/ 146 w 864"/>
                <a:gd name="T43" fmla="*/ 474 h 678"/>
                <a:gd name="T44" fmla="*/ 217 w 864"/>
                <a:gd name="T45" fmla="*/ 494 h 678"/>
                <a:gd name="T46" fmla="*/ 287 w 864"/>
                <a:gd name="T47" fmla="*/ 521 h 678"/>
                <a:gd name="T48" fmla="*/ 353 w 864"/>
                <a:gd name="T49" fmla="*/ 551 h 678"/>
                <a:gd name="T50" fmla="*/ 420 w 864"/>
                <a:gd name="T51" fmla="*/ 588 h 678"/>
                <a:gd name="T52" fmla="*/ 483 w 864"/>
                <a:gd name="T53" fmla="*/ 631 h 678"/>
                <a:gd name="T54" fmla="*/ 543 w 864"/>
                <a:gd name="T55" fmla="*/ 678 h 678"/>
                <a:gd name="T56" fmla="*/ 864 w 864"/>
                <a:gd name="T57" fmla="*/ 357 h 6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64" h="678">
                  <a:moveTo>
                    <a:pt x="864" y="357"/>
                  </a:moveTo>
                  <a:lnTo>
                    <a:pt x="864" y="357"/>
                  </a:lnTo>
                  <a:lnTo>
                    <a:pt x="817" y="317"/>
                  </a:lnTo>
                  <a:lnTo>
                    <a:pt x="770" y="277"/>
                  </a:lnTo>
                  <a:lnTo>
                    <a:pt x="720" y="240"/>
                  </a:lnTo>
                  <a:lnTo>
                    <a:pt x="670" y="207"/>
                  </a:lnTo>
                  <a:lnTo>
                    <a:pt x="617" y="177"/>
                  </a:lnTo>
                  <a:lnTo>
                    <a:pt x="567" y="147"/>
                  </a:lnTo>
                  <a:lnTo>
                    <a:pt x="510" y="124"/>
                  </a:lnTo>
                  <a:lnTo>
                    <a:pt x="457" y="97"/>
                  </a:lnTo>
                  <a:lnTo>
                    <a:pt x="400" y="77"/>
                  </a:lnTo>
                  <a:lnTo>
                    <a:pt x="347" y="60"/>
                  </a:lnTo>
                  <a:lnTo>
                    <a:pt x="290" y="43"/>
                  </a:lnTo>
                  <a:lnTo>
                    <a:pt x="233" y="30"/>
                  </a:lnTo>
                  <a:lnTo>
                    <a:pt x="173" y="17"/>
                  </a:lnTo>
                  <a:lnTo>
                    <a:pt x="116" y="10"/>
                  </a:lnTo>
                  <a:lnTo>
                    <a:pt x="56" y="3"/>
                  </a:lnTo>
                  <a:lnTo>
                    <a:pt x="0" y="0"/>
                  </a:lnTo>
                  <a:lnTo>
                    <a:pt x="0" y="454"/>
                  </a:lnTo>
                  <a:lnTo>
                    <a:pt x="0" y="454"/>
                  </a:lnTo>
                  <a:lnTo>
                    <a:pt x="73" y="461"/>
                  </a:lnTo>
                  <a:lnTo>
                    <a:pt x="146" y="474"/>
                  </a:lnTo>
                  <a:lnTo>
                    <a:pt x="217" y="494"/>
                  </a:lnTo>
                  <a:lnTo>
                    <a:pt x="287" y="521"/>
                  </a:lnTo>
                  <a:lnTo>
                    <a:pt x="353" y="551"/>
                  </a:lnTo>
                  <a:lnTo>
                    <a:pt x="420" y="588"/>
                  </a:lnTo>
                  <a:lnTo>
                    <a:pt x="483" y="631"/>
                  </a:lnTo>
                  <a:lnTo>
                    <a:pt x="543" y="678"/>
                  </a:lnTo>
                  <a:lnTo>
                    <a:pt x="864" y="357"/>
                  </a:lnTo>
                  <a:close/>
                </a:path>
              </a:pathLst>
            </a:custGeom>
            <a:solidFill>
              <a:srgbClr val="9E9E9E"/>
            </a:soli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chemeClr val="accent2"/>
                </a:solidFill>
              </a:endParaRPr>
            </a:p>
          </p:txBody>
        </p:sp>
        <p:sp>
          <p:nvSpPr>
            <p:cNvPr id="3" name="Freeform 5"/>
            <p:cNvSpPr>
              <a:spLocks/>
            </p:cNvSpPr>
            <p:nvPr/>
          </p:nvSpPr>
          <p:spPr bwMode="auto">
            <a:xfrm>
              <a:off x="4222802" y="1491346"/>
              <a:ext cx="1007692" cy="1281844"/>
            </a:xfrm>
            <a:custGeom>
              <a:avLst/>
              <a:gdLst>
                <a:gd name="T0" fmla="*/ 0 w 680"/>
                <a:gd name="T1" fmla="*/ 321 h 865"/>
                <a:gd name="T2" fmla="*/ 0 w 680"/>
                <a:gd name="T3" fmla="*/ 321 h 865"/>
                <a:gd name="T4" fmla="*/ 50 w 680"/>
                <a:gd name="T5" fmla="*/ 384 h 865"/>
                <a:gd name="T6" fmla="*/ 90 w 680"/>
                <a:gd name="T7" fmla="*/ 444 h 865"/>
                <a:gd name="T8" fmla="*/ 130 w 680"/>
                <a:gd name="T9" fmla="*/ 511 h 865"/>
                <a:gd name="T10" fmla="*/ 160 w 680"/>
                <a:gd name="T11" fmla="*/ 581 h 865"/>
                <a:gd name="T12" fmla="*/ 183 w 680"/>
                <a:gd name="T13" fmla="*/ 651 h 865"/>
                <a:gd name="T14" fmla="*/ 203 w 680"/>
                <a:gd name="T15" fmla="*/ 722 h 865"/>
                <a:gd name="T16" fmla="*/ 216 w 680"/>
                <a:gd name="T17" fmla="*/ 795 h 865"/>
                <a:gd name="T18" fmla="*/ 223 w 680"/>
                <a:gd name="T19" fmla="*/ 865 h 865"/>
                <a:gd name="T20" fmla="*/ 680 w 680"/>
                <a:gd name="T21" fmla="*/ 865 h 865"/>
                <a:gd name="T22" fmla="*/ 680 w 680"/>
                <a:gd name="T23" fmla="*/ 865 h 865"/>
                <a:gd name="T24" fmla="*/ 677 w 680"/>
                <a:gd name="T25" fmla="*/ 808 h 865"/>
                <a:gd name="T26" fmla="*/ 670 w 680"/>
                <a:gd name="T27" fmla="*/ 752 h 865"/>
                <a:gd name="T28" fmla="*/ 660 w 680"/>
                <a:gd name="T29" fmla="*/ 691 h 865"/>
                <a:gd name="T30" fmla="*/ 650 w 680"/>
                <a:gd name="T31" fmla="*/ 635 h 865"/>
                <a:gd name="T32" fmla="*/ 637 w 680"/>
                <a:gd name="T33" fmla="*/ 578 h 865"/>
                <a:gd name="T34" fmla="*/ 620 w 680"/>
                <a:gd name="T35" fmla="*/ 521 h 865"/>
                <a:gd name="T36" fmla="*/ 600 w 680"/>
                <a:gd name="T37" fmla="*/ 464 h 865"/>
                <a:gd name="T38" fmla="*/ 580 w 680"/>
                <a:gd name="T39" fmla="*/ 408 h 865"/>
                <a:gd name="T40" fmla="*/ 557 w 680"/>
                <a:gd name="T41" fmla="*/ 354 h 865"/>
                <a:gd name="T42" fmla="*/ 530 w 680"/>
                <a:gd name="T43" fmla="*/ 301 h 865"/>
                <a:gd name="T44" fmla="*/ 500 w 680"/>
                <a:gd name="T45" fmla="*/ 247 h 865"/>
                <a:gd name="T46" fmla="*/ 470 w 680"/>
                <a:gd name="T47" fmla="*/ 197 h 865"/>
                <a:gd name="T48" fmla="*/ 436 w 680"/>
                <a:gd name="T49" fmla="*/ 144 h 865"/>
                <a:gd name="T50" fmla="*/ 400 w 680"/>
                <a:gd name="T51" fmla="*/ 97 h 865"/>
                <a:gd name="T52" fmla="*/ 363 w 680"/>
                <a:gd name="T53" fmla="*/ 47 h 865"/>
                <a:gd name="T54" fmla="*/ 320 w 680"/>
                <a:gd name="T55" fmla="*/ 0 h 865"/>
                <a:gd name="T56" fmla="*/ 0 w 680"/>
                <a:gd name="T57" fmla="*/ 321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80" h="865">
                  <a:moveTo>
                    <a:pt x="0" y="321"/>
                  </a:moveTo>
                  <a:lnTo>
                    <a:pt x="0" y="321"/>
                  </a:lnTo>
                  <a:lnTo>
                    <a:pt x="50" y="384"/>
                  </a:lnTo>
                  <a:lnTo>
                    <a:pt x="90" y="444"/>
                  </a:lnTo>
                  <a:lnTo>
                    <a:pt x="130" y="511"/>
                  </a:lnTo>
                  <a:lnTo>
                    <a:pt x="160" y="581"/>
                  </a:lnTo>
                  <a:lnTo>
                    <a:pt x="183" y="651"/>
                  </a:lnTo>
                  <a:lnTo>
                    <a:pt x="203" y="722"/>
                  </a:lnTo>
                  <a:lnTo>
                    <a:pt x="216" y="795"/>
                  </a:lnTo>
                  <a:lnTo>
                    <a:pt x="223" y="865"/>
                  </a:lnTo>
                  <a:lnTo>
                    <a:pt x="680" y="865"/>
                  </a:lnTo>
                  <a:lnTo>
                    <a:pt x="680" y="865"/>
                  </a:lnTo>
                  <a:lnTo>
                    <a:pt x="677" y="808"/>
                  </a:lnTo>
                  <a:lnTo>
                    <a:pt x="670" y="752"/>
                  </a:lnTo>
                  <a:lnTo>
                    <a:pt x="660" y="691"/>
                  </a:lnTo>
                  <a:lnTo>
                    <a:pt x="650" y="635"/>
                  </a:lnTo>
                  <a:lnTo>
                    <a:pt x="637" y="578"/>
                  </a:lnTo>
                  <a:lnTo>
                    <a:pt x="620" y="521"/>
                  </a:lnTo>
                  <a:lnTo>
                    <a:pt x="600" y="464"/>
                  </a:lnTo>
                  <a:lnTo>
                    <a:pt x="580" y="408"/>
                  </a:lnTo>
                  <a:lnTo>
                    <a:pt x="557" y="354"/>
                  </a:lnTo>
                  <a:lnTo>
                    <a:pt x="530" y="301"/>
                  </a:lnTo>
                  <a:lnTo>
                    <a:pt x="500" y="247"/>
                  </a:lnTo>
                  <a:lnTo>
                    <a:pt x="470" y="197"/>
                  </a:lnTo>
                  <a:lnTo>
                    <a:pt x="436" y="144"/>
                  </a:lnTo>
                  <a:lnTo>
                    <a:pt x="400" y="97"/>
                  </a:lnTo>
                  <a:lnTo>
                    <a:pt x="363" y="47"/>
                  </a:lnTo>
                  <a:lnTo>
                    <a:pt x="320" y="0"/>
                  </a:lnTo>
                  <a:lnTo>
                    <a:pt x="0" y="321"/>
                  </a:lnTo>
                  <a:close/>
                </a:path>
              </a:pathLst>
            </a:custGeom>
            <a:gradFill rotWithShape="1">
              <a:gsLst>
                <a:gs pos="0">
                  <a:srgbClr val="0099FF"/>
                </a:gs>
                <a:gs pos="100000">
                  <a:srgbClr val="005FFA"/>
                </a:gs>
              </a:gsLst>
              <a:lin ang="5400000" scaled="1"/>
            </a:gra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txBody>
            <a:bodyPr wrap="none" anchor="ctr"/>
            <a:lstStyle/>
            <a:p>
              <a:endParaRPr lang="zh-CN" altLang="en-US"/>
            </a:p>
          </p:txBody>
        </p:sp>
        <p:sp>
          <p:nvSpPr>
            <p:cNvPr id="4" name="Freeform 6"/>
            <p:cNvSpPr>
              <a:spLocks/>
            </p:cNvSpPr>
            <p:nvPr/>
          </p:nvSpPr>
          <p:spPr bwMode="auto">
            <a:xfrm>
              <a:off x="4222802" y="2942127"/>
              <a:ext cx="1007692" cy="1286289"/>
            </a:xfrm>
            <a:custGeom>
              <a:avLst/>
              <a:gdLst>
                <a:gd name="T0" fmla="*/ 223 w 680"/>
                <a:gd name="T1" fmla="*/ 0 h 868"/>
                <a:gd name="T2" fmla="*/ 223 w 680"/>
                <a:gd name="T3" fmla="*/ 0 h 868"/>
                <a:gd name="T4" fmla="*/ 216 w 680"/>
                <a:gd name="T5" fmla="*/ 73 h 868"/>
                <a:gd name="T6" fmla="*/ 203 w 680"/>
                <a:gd name="T7" fmla="*/ 146 h 868"/>
                <a:gd name="T8" fmla="*/ 183 w 680"/>
                <a:gd name="T9" fmla="*/ 217 h 868"/>
                <a:gd name="T10" fmla="*/ 160 w 680"/>
                <a:gd name="T11" fmla="*/ 287 h 868"/>
                <a:gd name="T12" fmla="*/ 130 w 680"/>
                <a:gd name="T13" fmla="*/ 357 h 868"/>
                <a:gd name="T14" fmla="*/ 90 w 680"/>
                <a:gd name="T15" fmla="*/ 420 h 868"/>
                <a:gd name="T16" fmla="*/ 50 w 680"/>
                <a:gd name="T17" fmla="*/ 484 h 868"/>
                <a:gd name="T18" fmla="*/ 0 w 680"/>
                <a:gd name="T19" fmla="*/ 544 h 868"/>
                <a:gd name="T20" fmla="*/ 320 w 680"/>
                <a:gd name="T21" fmla="*/ 868 h 868"/>
                <a:gd name="T22" fmla="*/ 320 w 680"/>
                <a:gd name="T23" fmla="*/ 868 h 868"/>
                <a:gd name="T24" fmla="*/ 363 w 680"/>
                <a:gd name="T25" fmla="*/ 821 h 868"/>
                <a:gd name="T26" fmla="*/ 400 w 680"/>
                <a:gd name="T27" fmla="*/ 771 h 868"/>
                <a:gd name="T28" fmla="*/ 436 w 680"/>
                <a:gd name="T29" fmla="*/ 724 h 868"/>
                <a:gd name="T30" fmla="*/ 470 w 680"/>
                <a:gd name="T31" fmla="*/ 671 h 868"/>
                <a:gd name="T32" fmla="*/ 500 w 680"/>
                <a:gd name="T33" fmla="*/ 621 h 868"/>
                <a:gd name="T34" fmla="*/ 530 w 680"/>
                <a:gd name="T35" fmla="*/ 567 h 868"/>
                <a:gd name="T36" fmla="*/ 557 w 680"/>
                <a:gd name="T37" fmla="*/ 514 h 868"/>
                <a:gd name="T38" fmla="*/ 580 w 680"/>
                <a:gd name="T39" fmla="*/ 460 h 868"/>
                <a:gd name="T40" fmla="*/ 600 w 680"/>
                <a:gd name="T41" fmla="*/ 404 h 868"/>
                <a:gd name="T42" fmla="*/ 620 w 680"/>
                <a:gd name="T43" fmla="*/ 347 h 868"/>
                <a:gd name="T44" fmla="*/ 637 w 680"/>
                <a:gd name="T45" fmla="*/ 290 h 868"/>
                <a:gd name="T46" fmla="*/ 650 w 680"/>
                <a:gd name="T47" fmla="*/ 233 h 868"/>
                <a:gd name="T48" fmla="*/ 660 w 680"/>
                <a:gd name="T49" fmla="*/ 177 h 868"/>
                <a:gd name="T50" fmla="*/ 670 w 680"/>
                <a:gd name="T51" fmla="*/ 116 h 868"/>
                <a:gd name="T52" fmla="*/ 677 w 680"/>
                <a:gd name="T53" fmla="*/ 60 h 868"/>
                <a:gd name="T54" fmla="*/ 680 w 680"/>
                <a:gd name="T55" fmla="*/ 0 h 868"/>
                <a:gd name="T56" fmla="*/ 223 w 680"/>
                <a:gd name="T57" fmla="*/ 0 h 8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80" h="868">
                  <a:moveTo>
                    <a:pt x="223" y="0"/>
                  </a:moveTo>
                  <a:lnTo>
                    <a:pt x="223" y="0"/>
                  </a:lnTo>
                  <a:lnTo>
                    <a:pt x="216" y="73"/>
                  </a:lnTo>
                  <a:lnTo>
                    <a:pt x="203" y="146"/>
                  </a:lnTo>
                  <a:lnTo>
                    <a:pt x="183" y="217"/>
                  </a:lnTo>
                  <a:lnTo>
                    <a:pt x="160" y="287"/>
                  </a:lnTo>
                  <a:lnTo>
                    <a:pt x="130" y="357"/>
                  </a:lnTo>
                  <a:lnTo>
                    <a:pt x="90" y="420"/>
                  </a:lnTo>
                  <a:lnTo>
                    <a:pt x="50" y="484"/>
                  </a:lnTo>
                  <a:lnTo>
                    <a:pt x="0" y="544"/>
                  </a:lnTo>
                  <a:lnTo>
                    <a:pt x="320" y="868"/>
                  </a:lnTo>
                  <a:lnTo>
                    <a:pt x="320" y="868"/>
                  </a:lnTo>
                  <a:lnTo>
                    <a:pt x="363" y="821"/>
                  </a:lnTo>
                  <a:lnTo>
                    <a:pt x="400" y="771"/>
                  </a:lnTo>
                  <a:lnTo>
                    <a:pt x="436" y="724"/>
                  </a:lnTo>
                  <a:lnTo>
                    <a:pt x="470" y="671"/>
                  </a:lnTo>
                  <a:lnTo>
                    <a:pt x="500" y="621"/>
                  </a:lnTo>
                  <a:lnTo>
                    <a:pt x="530" y="567"/>
                  </a:lnTo>
                  <a:lnTo>
                    <a:pt x="557" y="514"/>
                  </a:lnTo>
                  <a:lnTo>
                    <a:pt x="580" y="460"/>
                  </a:lnTo>
                  <a:lnTo>
                    <a:pt x="600" y="404"/>
                  </a:lnTo>
                  <a:lnTo>
                    <a:pt x="620" y="347"/>
                  </a:lnTo>
                  <a:lnTo>
                    <a:pt x="637" y="290"/>
                  </a:lnTo>
                  <a:lnTo>
                    <a:pt x="650" y="233"/>
                  </a:lnTo>
                  <a:lnTo>
                    <a:pt x="660" y="177"/>
                  </a:lnTo>
                  <a:lnTo>
                    <a:pt x="670" y="116"/>
                  </a:lnTo>
                  <a:lnTo>
                    <a:pt x="677" y="60"/>
                  </a:lnTo>
                  <a:lnTo>
                    <a:pt x="680" y="0"/>
                  </a:lnTo>
                  <a:lnTo>
                    <a:pt x="223" y="0"/>
                  </a:lnTo>
                  <a:close/>
                </a:path>
              </a:pathLst>
            </a:custGeom>
            <a:solidFill>
              <a:srgbClr val="9E9E9E"/>
            </a:soli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5" name="Freeform 7"/>
            <p:cNvSpPr>
              <a:spLocks/>
            </p:cNvSpPr>
            <p:nvPr/>
          </p:nvSpPr>
          <p:spPr bwMode="auto">
            <a:xfrm>
              <a:off x="3298096" y="3871278"/>
              <a:ext cx="1280362" cy="1004728"/>
            </a:xfrm>
            <a:custGeom>
              <a:avLst/>
              <a:gdLst>
                <a:gd name="T0" fmla="*/ 543 w 864"/>
                <a:gd name="T1" fmla="*/ 0 h 678"/>
                <a:gd name="T2" fmla="*/ 543 w 864"/>
                <a:gd name="T3" fmla="*/ 0 h 678"/>
                <a:gd name="T4" fmla="*/ 483 w 864"/>
                <a:gd name="T5" fmla="*/ 47 h 678"/>
                <a:gd name="T6" fmla="*/ 420 w 864"/>
                <a:gd name="T7" fmla="*/ 90 h 678"/>
                <a:gd name="T8" fmla="*/ 353 w 864"/>
                <a:gd name="T9" fmla="*/ 127 h 678"/>
                <a:gd name="T10" fmla="*/ 287 w 864"/>
                <a:gd name="T11" fmla="*/ 157 h 678"/>
                <a:gd name="T12" fmla="*/ 217 w 864"/>
                <a:gd name="T13" fmla="*/ 184 h 678"/>
                <a:gd name="T14" fmla="*/ 146 w 864"/>
                <a:gd name="T15" fmla="*/ 204 h 678"/>
                <a:gd name="T16" fmla="*/ 73 w 864"/>
                <a:gd name="T17" fmla="*/ 217 h 678"/>
                <a:gd name="T18" fmla="*/ 0 w 864"/>
                <a:gd name="T19" fmla="*/ 224 h 678"/>
                <a:gd name="T20" fmla="*/ 0 w 864"/>
                <a:gd name="T21" fmla="*/ 678 h 678"/>
                <a:gd name="T22" fmla="*/ 0 w 864"/>
                <a:gd name="T23" fmla="*/ 678 h 678"/>
                <a:gd name="T24" fmla="*/ 56 w 864"/>
                <a:gd name="T25" fmla="*/ 675 h 678"/>
                <a:gd name="T26" fmla="*/ 116 w 864"/>
                <a:gd name="T27" fmla="*/ 668 h 678"/>
                <a:gd name="T28" fmla="*/ 173 w 864"/>
                <a:gd name="T29" fmla="*/ 661 h 678"/>
                <a:gd name="T30" fmla="*/ 233 w 864"/>
                <a:gd name="T31" fmla="*/ 648 h 678"/>
                <a:gd name="T32" fmla="*/ 290 w 864"/>
                <a:gd name="T33" fmla="*/ 635 h 678"/>
                <a:gd name="T34" fmla="*/ 347 w 864"/>
                <a:gd name="T35" fmla="*/ 618 h 678"/>
                <a:gd name="T36" fmla="*/ 400 w 864"/>
                <a:gd name="T37" fmla="*/ 601 h 678"/>
                <a:gd name="T38" fmla="*/ 457 w 864"/>
                <a:gd name="T39" fmla="*/ 581 h 678"/>
                <a:gd name="T40" fmla="*/ 510 w 864"/>
                <a:gd name="T41" fmla="*/ 554 h 678"/>
                <a:gd name="T42" fmla="*/ 567 w 864"/>
                <a:gd name="T43" fmla="*/ 531 h 678"/>
                <a:gd name="T44" fmla="*/ 617 w 864"/>
                <a:gd name="T45" fmla="*/ 501 h 678"/>
                <a:gd name="T46" fmla="*/ 670 w 864"/>
                <a:gd name="T47" fmla="*/ 471 h 678"/>
                <a:gd name="T48" fmla="*/ 720 w 864"/>
                <a:gd name="T49" fmla="*/ 438 h 678"/>
                <a:gd name="T50" fmla="*/ 770 w 864"/>
                <a:gd name="T51" fmla="*/ 401 h 678"/>
                <a:gd name="T52" fmla="*/ 817 w 864"/>
                <a:gd name="T53" fmla="*/ 361 h 678"/>
                <a:gd name="T54" fmla="*/ 864 w 864"/>
                <a:gd name="T55" fmla="*/ 321 h 678"/>
                <a:gd name="T56" fmla="*/ 543 w 864"/>
                <a:gd name="T57" fmla="*/ 0 h 6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64" h="678">
                  <a:moveTo>
                    <a:pt x="543" y="0"/>
                  </a:moveTo>
                  <a:lnTo>
                    <a:pt x="543" y="0"/>
                  </a:lnTo>
                  <a:lnTo>
                    <a:pt x="483" y="47"/>
                  </a:lnTo>
                  <a:lnTo>
                    <a:pt x="420" y="90"/>
                  </a:lnTo>
                  <a:lnTo>
                    <a:pt x="353" y="127"/>
                  </a:lnTo>
                  <a:lnTo>
                    <a:pt x="287" y="157"/>
                  </a:lnTo>
                  <a:lnTo>
                    <a:pt x="217" y="184"/>
                  </a:lnTo>
                  <a:lnTo>
                    <a:pt x="146" y="204"/>
                  </a:lnTo>
                  <a:lnTo>
                    <a:pt x="73" y="217"/>
                  </a:lnTo>
                  <a:lnTo>
                    <a:pt x="0" y="224"/>
                  </a:lnTo>
                  <a:lnTo>
                    <a:pt x="0" y="678"/>
                  </a:lnTo>
                  <a:lnTo>
                    <a:pt x="0" y="678"/>
                  </a:lnTo>
                  <a:lnTo>
                    <a:pt x="56" y="675"/>
                  </a:lnTo>
                  <a:lnTo>
                    <a:pt x="116" y="668"/>
                  </a:lnTo>
                  <a:lnTo>
                    <a:pt x="173" y="661"/>
                  </a:lnTo>
                  <a:lnTo>
                    <a:pt x="233" y="648"/>
                  </a:lnTo>
                  <a:lnTo>
                    <a:pt x="290" y="635"/>
                  </a:lnTo>
                  <a:lnTo>
                    <a:pt x="347" y="618"/>
                  </a:lnTo>
                  <a:lnTo>
                    <a:pt x="400" y="601"/>
                  </a:lnTo>
                  <a:lnTo>
                    <a:pt x="457" y="581"/>
                  </a:lnTo>
                  <a:lnTo>
                    <a:pt x="510" y="554"/>
                  </a:lnTo>
                  <a:lnTo>
                    <a:pt x="567" y="531"/>
                  </a:lnTo>
                  <a:lnTo>
                    <a:pt x="617" y="501"/>
                  </a:lnTo>
                  <a:lnTo>
                    <a:pt x="670" y="471"/>
                  </a:lnTo>
                  <a:lnTo>
                    <a:pt x="720" y="438"/>
                  </a:lnTo>
                  <a:lnTo>
                    <a:pt x="770" y="401"/>
                  </a:lnTo>
                  <a:lnTo>
                    <a:pt x="817" y="361"/>
                  </a:lnTo>
                  <a:lnTo>
                    <a:pt x="864" y="321"/>
                  </a:lnTo>
                  <a:lnTo>
                    <a:pt x="543" y="0"/>
                  </a:lnTo>
                  <a:close/>
                </a:path>
              </a:pathLst>
            </a:custGeom>
            <a:solidFill>
              <a:schemeClr val="bg2">
                <a:lumMod val="60000"/>
                <a:lumOff val="40000"/>
                <a:alpha val="10001"/>
              </a:schemeClr>
            </a:solidFill>
            <a:ln w="19050" cap="rnd" cmpd="sng">
              <a:solidFill>
                <a:srgbClr val="9E9E9E"/>
              </a:solidFill>
              <a:prstDash val="sysDot"/>
              <a:round/>
              <a:headEnd type="none" w="med" len="med"/>
              <a:tailEnd type="none" w="med" len="med"/>
            </a:ln>
            <a:effectLst/>
            <a:extLst/>
          </p:spPr>
          <p:txBody>
            <a:bodyPr wrap="none" anchor="ctr"/>
            <a:lstStyle/>
            <a:p>
              <a:endParaRPr lang="zh-CN" altLang="en-US">
                <a:solidFill>
                  <a:schemeClr val="accent2"/>
                </a:solidFill>
              </a:endParaRPr>
            </a:p>
          </p:txBody>
        </p:sp>
        <p:sp>
          <p:nvSpPr>
            <p:cNvPr id="6" name="Freeform 8"/>
            <p:cNvSpPr>
              <a:spLocks/>
            </p:cNvSpPr>
            <p:nvPr/>
          </p:nvSpPr>
          <p:spPr bwMode="auto">
            <a:xfrm>
              <a:off x="1848798" y="3871278"/>
              <a:ext cx="1280362" cy="1004728"/>
            </a:xfrm>
            <a:custGeom>
              <a:avLst/>
              <a:gdLst>
                <a:gd name="T0" fmla="*/ 0 w 864"/>
                <a:gd name="T1" fmla="*/ 321 h 678"/>
                <a:gd name="T2" fmla="*/ 0 w 864"/>
                <a:gd name="T3" fmla="*/ 321 h 678"/>
                <a:gd name="T4" fmla="*/ 47 w 864"/>
                <a:gd name="T5" fmla="*/ 361 h 678"/>
                <a:gd name="T6" fmla="*/ 94 w 864"/>
                <a:gd name="T7" fmla="*/ 401 h 678"/>
                <a:gd name="T8" fmla="*/ 144 w 864"/>
                <a:gd name="T9" fmla="*/ 438 h 678"/>
                <a:gd name="T10" fmla="*/ 194 w 864"/>
                <a:gd name="T11" fmla="*/ 471 h 678"/>
                <a:gd name="T12" fmla="*/ 244 w 864"/>
                <a:gd name="T13" fmla="*/ 501 h 678"/>
                <a:gd name="T14" fmla="*/ 297 w 864"/>
                <a:gd name="T15" fmla="*/ 531 h 678"/>
                <a:gd name="T16" fmla="*/ 351 w 864"/>
                <a:gd name="T17" fmla="*/ 554 h 678"/>
                <a:gd name="T18" fmla="*/ 407 w 864"/>
                <a:gd name="T19" fmla="*/ 581 h 678"/>
                <a:gd name="T20" fmla="*/ 461 w 864"/>
                <a:gd name="T21" fmla="*/ 601 h 678"/>
                <a:gd name="T22" fmla="*/ 517 w 864"/>
                <a:gd name="T23" fmla="*/ 618 h 678"/>
                <a:gd name="T24" fmla="*/ 574 w 864"/>
                <a:gd name="T25" fmla="*/ 635 h 678"/>
                <a:gd name="T26" fmla="*/ 631 w 864"/>
                <a:gd name="T27" fmla="*/ 648 h 678"/>
                <a:gd name="T28" fmla="*/ 691 w 864"/>
                <a:gd name="T29" fmla="*/ 661 h 678"/>
                <a:gd name="T30" fmla="*/ 748 w 864"/>
                <a:gd name="T31" fmla="*/ 668 h 678"/>
                <a:gd name="T32" fmla="*/ 804 w 864"/>
                <a:gd name="T33" fmla="*/ 675 h 678"/>
                <a:gd name="T34" fmla="*/ 864 w 864"/>
                <a:gd name="T35" fmla="*/ 678 h 678"/>
                <a:gd name="T36" fmla="*/ 864 w 864"/>
                <a:gd name="T37" fmla="*/ 224 h 678"/>
                <a:gd name="T38" fmla="*/ 864 w 864"/>
                <a:gd name="T39" fmla="*/ 224 h 678"/>
                <a:gd name="T40" fmla="*/ 791 w 864"/>
                <a:gd name="T41" fmla="*/ 217 h 678"/>
                <a:gd name="T42" fmla="*/ 718 w 864"/>
                <a:gd name="T43" fmla="*/ 204 h 678"/>
                <a:gd name="T44" fmla="*/ 647 w 864"/>
                <a:gd name="T45" fmla="*/ 184 h 678"/>
                <a:gd name="T46" fmla="*/ 577 w 864"/>
                <a:gd name="T47" fmla="*/ 157 h 678"/>
                <a:gd name="T48" fmla="*/ 511 w 864"/>
                <a:gd name="T49" fmla="*/ 127 h 678"/>
                <a:gd name="T50" fmla="*/ 444 w 864"/>
                <a:gd name="T51" fmla="*/ 90 h 678"/>
                <a:gd name="T52" fmla="*/ 381 w 864"/>
                <a:gd name="T53" fmla="*/ 47 h 678"/>
                <a:gd name="T54" fmla="*/ 321 w 864"/>
                <a:gd name="T55" fmla="*/ 0 h 678"/>
                <a:gd name="T56" fmla="*/ 0 w 864"/>
                <a:gd name="T57" fmla="*/ 321 h 6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64" h="678">
                  <a:moveTo>
                    <a:pt x="0" y="321"/>
                  </a:moveTo>
                  <a:lnTo>
                    <a:pt x="0" y="321"/>
                  </a:lnTo>
                  <a:lnTo>
                    <a:pt x="47" y="361"/>
                  </a:lnTo>
                  <a:lnTo>
                    <a:pt x="94" y="401"/>
                  </a:lnTo>
                  <a:lnTo>
                    <a:pt x="144" y="438"/>
                  </a:lnTo>
                  <a:lnTo>
                    <a:pt x="194" y="471"/>
                  </a:lnTo>
                  <a:lnTo>
                    <a:pt x="244" y="501"/>
                  </a:lnTo>
                  <a:lnTo>
                    <a:pt x="297" y="531"/>
                  </a:lnTo>
                  <a:lnTo>
                    <a:pt x="351" y="554"/>
                  </a:lnTo>
                  <a:lnTo>
                    <a:pt x="407" y="581"/>
                  </a:lnTo>
                  <a:lnTo>
                    <a:pt x="461" y="601"/>
                  </a:lnTo>
                  <a:lnTo>
                    <a:pt x="517" y="618"/>
                  </a:lnTo>
                  <a:lnTo>
                    <a:pt x="574" y="635"/>
                  </a:lnTo>
                  <a:lnTo>
                    <a:pt x="631" y="648"/>
                  </a:lnTo>
                  <a:lnTo>
                    <a:pt x="691" y="661"/>
                  </a:lnTo>
                  <a:lnTo>
                    <a:pt x="748" y="668"/>
                  </a:lnTo>
                  <a:lnTo>
                    <a:pt x="804" y="675"/>
                  </a:lnTo>
                  <a:lnTo>
                    <a:pt x="864" y="678"/>
                  </a:lnTo>
                  <a:lnTo>
                    <a:pt x="864" y="224"/>
                  </a:lnTo>
                  <a:lnTo>
                    <a:pt x="864" y="224"/>
                  </a:lnTo>
                  <a:lnTo>
                    <a:pt x="791" y="217"/>
                  </a:lnTo>
                  <a:lnTo>
                    <a:pt x="718" y="204"/>
                  </a:lnTo>
                  <a:lnTo>
                    <a:pt x="647" y="184"/>
                  </a:lnTo>
                  <a:lnTo>
                    <a:pt x="577" y="157"/>
                  </a:lnTo>
                  <a:lnTo>
                    <a:pt x="511" y="127"/>
                  </a:lnTo>
                  <a:lnTo>
                    <a:pt x="444" y="90"/>
                  </a:lnTo>
                  <a:lnTo>
                    <a:pt x="381" y="47"/>
                  </a:lnTo>
                  <a:lnTo>
                    <a:pt x="321" y="0"/>
                  </a:lnTo>
                  <a:lnTo>
                    <a:pt x="0" y="321"/>
                  </a:lnTo>
                  <a:close/>
                </a:path>
              </a:pathLst>
            </a:custGeom>
            <a:solidFill>
              <a:schemeClr val="bg2">
                <a:lumMod val="60000"/>
                <a:lumOff val="40000"/>
                <a:alpha val="10001"/>
              </a:schemeClr>
            </a:solidFill>
            <a:ln w="19050" cap="rnd" cmpd="sng">
              <a:solidFill>
                <a:srgbClr val="9E9E9E"/>
              </a:solidFill>
              <a:prstDash val="sysDot"/>
              <a:round/>
              <a:headEnd type="none" w="med" len="med"/>
              <a:tailEnd type="none" w="med" len="med"/>
            </a:ln>
            <a:effectLst/>
            <a:extLst/>
          </p:spPr>
          <p:txBody>
            <a:bodyPr wrap="none" anchor="ctr"/>
            <a:lstStyle/>
            <a:p>
              <a:endParaRPr lang="zh-CN" altLang="en-US">
                <a:solidFill>
                  <a:schemeClr val="accent2"/>
                </a:solidFill>
              </a:endParaRPr>
            </a:p>
          </p:txBody>
        </p:sp>
        <p:sp>
          <p:nvSpPr>
            <p:cNvPr id="7" name="Freeform 9"/>
            <p:cNvSpPr>
              <a:spLocks/>
            </p:cNvSpPr>
            <p:nvPr/>
          </p:nvSpPr>
          <p:spPr bwMode="auto">
            <a:xfrm>
              <a:off x="1196762" y="2942127"/>
              <a:ext cx="1009174" cy="1286289"/>
            </a:xfrm>
            <a:custGeom>
              <a:avLst/>
              <a:gdLst>
                <a:gd name="T0" fmla="*/ 454 w 681"/>
                <a:gd name="T1" fmla="*/ 0 h 868"/>
                <a:gd name="T2" fmla="*/ 0 w 681"/>
                <a:gd name="T3" fmla="*/ 0 h 868"/>
                <a:gd name="T4" fmla="*/ 0 w 681"/>
                <a:gd name="T5" fmla="*/ 0 h 868"/>
                <a:gd name="T6" fmla="*/ 3 w 681"/>
                <a:gd name="T7" fmla="*/ 60 h 868"/>
                <a:gd name="T8" fmla="*/ 10 w 681"/>
                <a:gd name="T9" fmla="*/ 116 h 868"/>
                <a:gd name="T10" fmla="*/ 20 w 681"/>
                <a:gd name="T11" fmla="*/ 177 h 868"/>
                <a:gd name="T12" fmla="*/ 30 w 681"/>
                <a:gd name="T13" fmla="*/ 233 h 868"/>
                <a:gd name="T14" fmla="*/ 43 w 681"/>
                <a:gd name="T15" fmla="*/ 290 h 868"/>
                <a:gd name="T16" fmla="*/ 60 w 681"/>
                <a:gd name="T17" fmla="*/ 347 h 868"/>
                <a:gd name="T18" fmla="*/ 80 w 681"/>
                <a:gd name="T19" fmla="*/ 404 h 868"/>
                <a:gd name="T20" fmla="*/ 100 w 681"/>
                <a:gd name="T21" fmla="*/ 460 h 868"/>
                <a:gd name="T22" fmla="*/ 123 w 681"/>
                <a:gd name="T23" fmla="*/ 514 h 868"/>
                <a:gd name="T24" fmla="*/ 150 w 681"/>
                <a:gd name="T25" fmla="*/ 567 h 868"/>
                <a:gd name="T26" fmla="*/ 177 w 681"/>
                <a:gd name="T27" fmla="*/ 621 h 868"/>
                <a:gd name="T28" fmla="*/ 210 w 681"/>
                <a:gd name="T29" fmla="*/ 671 h 868"/>
                <a:gd name="T30" fmla="*/ 244 w 681"/>
                <a:gd name="T31" fmla="*/ 724 h 868"/>
                <a:gd name="T32" fmla="*/ 280 w 681"/>
                <a:gd name="T33" fmla="*/ 771 h 868"/>
                <a:gd name="T34" fmla="*/ 317 w 681"/>
                <a:gd name="T35" fmla="*/ 821 h 868"/>
                <a:gd name="T36" fmla="*/ 360 w 681"/>
                <a:gd name="T37" fmla="*/ 868 h 868"/>
                <a:gd name="T38" fmla="*/ 681 w 681"/>
                <a:gd name="T39" fmla="*/ 544 h 868"/>
                <a:gd name="T40" fmla="*/ 681 w 681"/>
                <a:gd name="T41" fmla="*/ 544 h 868"/>
                <a:gd name="T42" fmla="*/ 630 w 681"/>
                <a:gd name="T43" fmla="*/ 484 h 868"/>
                <a:gd name="T44" fmla="*/ 587 w 681"/>
                <a:gd name="T45" fmla="*/ 420 h 868"/>
                <a:gd name="T46" fmla="*/ 550 w 681"/>
                <a:gd name="T47" fmla="*/ 357 h 868"/>
                <a:gd name="T48" fmla="*/ 520 w 681"/>
                <a:gd name="T49" fmla="*/ 287 h 868"/>
                <a:gd name="T50" fmla="*/ 494 w 681"/>
                <a:gd name="T51" fmla="*/ 217 h 868"/>
                <a:gd name="T52" fmla="*/ 477 w 681"/>
                <a:gd name="T53" fmla="*/ 146 h 868"/>
                <a:gd name="T54" fmla="*/ 464 w 681"/>
                <a:gd name="T55" fmla="*/ 73 h 868"/>
                <a:gd name="T56" fmla="*/ 454 w 681"/>
                <a:gd name="T57" fmla="*/ 0 h 868"/>
                <a:gd name="T58" fmla="*/ 454 w 681"/>
                <a:gd name="T59" fmla="*/ 0 h 8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681" h="868">
                  <a:moveTo>
                    <a:pt x="454" y="0"/>
                  </a:moveTo>
                  <a:lnTo>
                    <a:pt x="0" y="0"/>
                  </a:lnTo>
                  <a:lnTo>
                    <a:pt x="0" y="0"/>
                  </a:lnTo>
                  <a:lnTo>
                    <a:pt x="3" y="60"/>
                  </a:lnTo>
                  <a:lnTo>
                    <a:pt x="10" y="116"/>
                  </a:lnTo>
                  <a:lnTo>
                    <a:pt x="20" y="177"/>
                  </a:lnTo>
                  <a:lnTo>
                    <a:pt x="30" y="233"/>
                  </a:lnTo>
                  <a:lnTo>
                    <a:pt x="43" y="290"/>
                  </a:lnTo>
                  <a:lnTo>
                    <a:pt x="60" y="347"/>
                  </a:lnTo>
                  <a:lnTo>
                    <a:pt x="80" y="404"/>
                  </a:lnTo>
                  <a:lnTo>
                    <a:pt x="100" y="460"/>
                  </a:lnTo>
                  <a:lnTo>
                    <a:pt x="123" y="514"/>
                  </a:lnTo>
                  <a:lnTo>
                    <a:pt x="150" y="567"/>
                  </a:lnTo>
                  <a:lnTo>
                    <a:pt x="177" y="621"/>
                  </a:lnTo>
                  <a:lnTo>
                    <a:pt x="210" y="671"/>
                  </a:lnTo>
                  <a:lnTo>
                    <a:pt x="244" y="724"/>
                  </a:lnTo>
                  <a:lnTo>
                    <a:pt x="280" y="771"/>
                  </a:lnTo>
                  <a:lnTo>
                    <a:pt x="317" y="821"/>
                  </a:lnTo>
                  <a:lnTo>
                    <a:pt x="360" y="868"/>
                  </a:lnTo>
                  <a:lnTo>
                    <a:pt x="681" y="544"/>
                  </a:lnTo>
                  <a:lnTo>
                    <a:pt x="681" y="544"/>
                  </a:lnTo>
                  <a:lnTo>
                    <a:pt x="630" y="484"/>
                  </a:lnTo>
                  <a:lnTo>
                    <a:pt x="587" y="420"/>
                  </a:lnTo>
                  <a:lnTo>
                    <a:pt x="550" y="357"/>
                  </a:lnTo>
                  <a:lnTo>
                    <a:pt x="520" y="287"/>
                  </a:lnTo>
                  <a:lnTo>
                    <a:pt x="494" y="217"/>
                  </a:lnTo>
                  <a:lnTo>
                    <a:pt x="477" y="146"/>
                  </a:lnTo>
                  <a:lnTo>
                    <a:pt x="464" y="73"/>
                  </a:lnTo>
                  <a:lnTo>
                    <a:pt x="454" y="0"/>
                  </a:lnTo>
                  <a:lnTo>
                    <a:pt x="454" y="0"/>
                  </a:lnTo>
                  <a:close/>
                </a:path>
              </a:pathLst>
            </a:custGeom>
            <a:solidFill>
              <a:schemeClr val="bg2">
                <a:lumMod val="60000"/>
                <a:lumOff val="40000"/>
                <a:alpha val="10001"/>
              </a:schemeClr>
            </a:solidFill>
            <a:ln w="19050" cap="rnd" cmpd="sng">
              <a:solidFill>
                <a:srgbClr val="9E9E9E"/>
              </a:solidFill>
              <a:prstDash val="sysDot"/>
              <a:round/>
              <a:headEnd type="none" w="med" len="med"/>
              <a:tailEnd type="none" w="med" len="med"/>
            </a:ln>
            <a:effectLst/>
            <a:extLst/>
          </p:spPr>
          <p:txBody>
            <a:bodyPr wrap="none" anchor="ctr"/>
            <a:lstStyle/>
            <a:p>
              <a:endParaRPr lang="zh-CN" altLang="en-US">
                <a:solidFill>
                  <a:schemeClr val="accent2"/>
                </a:solidFill>
              </a:endParaRPr>
            </a:p>
          </p:txBody>
        </p:sp>
        <p:sp>
          <p:nvSpPr>
            <p:cNvPr id="8" name="Freeform 10"/>
            <p:cNvSpPr>
              <a:spLocks/>
            </p:cNvSpPr>
            <p:nvPr/>
          </p:nvSpPr>
          <p:spPr bwMode="auto">
            <a:xfrm>
              <a:off x="1196762" y="1491346"/>
              <a:ext cx="1009174" cy="1281844"/>
            </a:xfrm>
            <a:custGeom>
              <a:avLst/>
              <a:gdLst>
                <a:gd name="T0" fmla="*/ 454 w 681"/>
                <a:gd name="T1" fmla="*/ 865 h 865"/>
                <a:gd name="T2" fmla="*/ 454 w 681"/>
                <a:gd name="T3" fmla="*/ 865 h 865"/>
                <a:gd name="T4" fmla="*/ 464 w 681"/>
                <a:gd name="T5" fmla="*/ 795 h 865"/>
                <a:gd name="T6" fmla="*/ 477 w 681"/>
                <a:gd name="T7" fmla="*/ 722 h 865"/>
                <a:gd name="T8" fmla="*/ 494 w 681"/>
                <a:gd name="T9" fmla="*/ 651 h 865"/>
                <a:gd name="T10" fmla="*/ 520 w 681"/>
                <a:gd name="T11" fmla="*/ 581 h 865"/>
                <a:gd name="T12" fmla="*/ 550 w 681"/>
                <a:gd name="T13" fmla="*/ 511 h 865"/>
                <a:gd name="T14" fmla="*/ 587 w 681"/>
                <a:gd name="T15" fmla="*/ 444 h 865"/>
                <a:gd name="T16" fmla="*/ 630 w 681"/>
                <a:gd name="T17" fmla="*/ 384 h 865"/>
                <a:gd name="T18" fmla="*/ 681 w 681"/>
                <a:gd name="T19" fmla="*/ 321 h 865"/>
                <a:gd name="T20" fmla="*/ 360 w 681"/>
                <a:gd name="T21" fmla="*/ 0 h 865"/>
                <a:gd name="T22" fmla="*/ 360 w 681"/>
                <a:gd name="T23" fmla="*/ 0 h 865"/>
                <a:gd name="T24" fmla="*/ 317 w 681"/>
                <a:gd name="T25" fmla="*/ 47 h 865"/>
                <a:gd name="T26" fmla="*/ 280 w 681"/>
                <a:gd name="T27" fmla="*/ 97 h 865"/>
                <a:gd name="T28" fmla="*/ 244 w 681"/>
                <a:gd name="T29" fmla="*/ 144 h 865"/>
                <a:gd name="T30" fmla="*/ 210 w 681"/>
                <a:gd name="T31" fmla="*/ 197 h 865"/>
                <a:gd name="T32" fmla="*/ 177 w 681"/>
                <a:gd name="T33" fmla="*/ 247 h 865"/>
                <a:gd name="T34" fmla="*/ 150 w 681"/>
                <a:gd name="T35" fmla="*/ 301 h 865"/>
                <a:gd name="T36" fmla="*/ 123 w 681"/>
                <a:gd name="T37" fmla="*/ 354 h 865"/>
                <a:gd name="T38" fmla="*/ 100 w 681"/>
                <a:gd name="T39" fmla="*/ 408 h 865"/>
                <a:gd name="T40" fmla="*/ 80 w 681"/>
                <a:gd name="T41" fmla="*/ 464 h 865"/>
                <a:gd name="T42" fmla="*/ 60 w 681"/>
                <a:gd name="T43" fmla="*/ 521 h 865"/>
                <a:gd name="T44" fmla="*/ 43 w 681"/>
                <a:gd name="T45" fmla="*/ 578 h 865"/>
                <a:gd name="T46" fmla="*/ 30 w 681"/>
                <a:gd name="T47" fmla="*/ 635 h 865"/>
                <a:gd name="T48" fmla="*/ 20 w 681"/>
                <a:gd name="T49" fmla="*/ 691 h 865"/>
                <a:gd name="T50" fmla="*/ 10 w 681"/>
                <a:gd name="T51" fmla="*/ 752 h 865"/>
                <a:gd name="T52" fmla="*/ 3 w 681"/>
                <a:gd name="T53" fmla="*/ 808 h 865"/>
                <a:gd name="T54" fmla="*/ 0 w 681"/>
                <a:gd name="T55" fmla="*/ 865 h 865"/>
                <a:gd name="T56" fmla="*/ 454 w 681"/>
                <a:gd name="T57" fmla="*/ 865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81" h="865">
                  <a:moveTo>
                    <a:pt x="454" y="865"/>
                  </a:moveTo>
                  <a:lnTo>
                    <a:pt x="454" y="865"/>
                  </a:lnTo>
                  <a:lnTo>
                    <a:pt x="464" y="795"/>
                  </a:lnTo>
                  <a:lnTo>
                    <a:pt x="477" y="722"/>
                  </a:lnTo>
                  <a:lnTo>
                    <a:pt x="494" y="651"/>
                  </a:lnTo>
                  <a:lnTo>
                    <a:pt x="520" y="581"/>
                  </a:lnTo>
                  <a:lnTo>
                    <a:pt x="550" y="511"/>
                  </a:lnTo>
                  <a:lnTo>
                    <a:pt x="587" y="444"/>
                  </a:lnTo>
                  <a:lnTo>
                    <a:pt x="630" y="384"/>
                  </a:lnTo>
                  <a:lnTo>
                    <a:pt x="681" y="321"/>
                  </a:lnTo>
                  <a:lnTo>
                    <a:pt x="360" y="0"/>
                  </a:lnTo>
                  <a:lnTo>
                    <a:pt x="360" y="0"/>
                  </a:lnTo>
                  <a:lnTo>
                    <a:pt x="317" y="47"/>
                  </a:lnTo>
                  <a:lnTo>
                    <a:pt x="280" y="97"/>
                  </a:lnTo>
                  <a:lnTo>
                    <a:pt x="244" y="144"/>
                  </a:lnTo>
                  <a:lnTo>
                    <a:pt x="210" y="197"/>
                  </a:lnTo>
                  <a:lnTo>
                    <a:pt x="177" y="247"/>
                  </a:lnTo>
                  <a:lnTo>
                    <a:pt x="150" y="301"/>
                  </a:lnTo>
                  <a:lnTo>
                    <a:pt x="123" y="354"/>
                  </a:lnTo>
                  <a:lnTo>
                    <a:pt x="100" y="408"/>
                  </a:lnTo>
                  <a:lnTo>
                    <a:pt x="80" y="464"/>
                  </a:lnTo>
                  <a:lnTo>
                    <a:pt x="60" y="521"/>
                  </a:lnTo>
                  <a:lnTo>
                    <a:pt x="43" y="578"/>
                  </a:lnTo>
                  <a:lnTo>
                    <a:pt x="30" y="635"/>
                  </a:lnTo>
                  <a:lnTo>
                    <a:pt x="20" y="691"/>
                  </a:lnTo>
                  <a:lnTo>
                    <a:pt x="10" y="752"/>
                  </a:lnTo>
                  <a:lnTo>
                    <a:pt x="3" y="808"/>
                  </a:lnTo>
                  <a:lnTo>
                    <a:pt x="0" y="865"/>
                  </a:lnTo>
                  <a:lnTo>
                    <a:pt x="454" y="865"/>
                  </a:lnTo>
                  <a:close/>
                </a:path>
              </a:pathLst>
            </a:custGeom>
            <a:solidFill>
              <a:schemeClr val="bg2">
                <a:lumMod val="60000"/>
                <a:lumOff val="40000"/>
                <a:alpha val="10001"/>
              </a:schemeClr>
            </a:solidFill>
            <a:ln w="19050" cap="rnd" cmpd="sng">
              <a:solidFill>
                <a:srgbClr val="9E9E9E"/>
              </a:solidFill>
              <a:prstDash val="sysDot"/>
              <a:round/>
              <a:headEnd type="none" w="med" len="med"/>
              <a:tailEnd type="none" w="med" len="med"/>
            </a:ln>
            <a:effectLst/>
            <a:extLst/>
          </p:spPr>
          <p:txBody>
            <a:bodyPr wrap="none" anchor="ctr"/>
            <a:lstStyle/>
            <a:p>
              <a:endParaRPr lang="zh-CN" altLang="en-US">
                <a:solidFill>
                  <a:schemeClr val="accent2"/>
                </a:solidFill>
              </a:endParaRPr>
            </a:p>
          </p:txBody>
        </p:sp>
        <p:sp>
          <p:nvSpPr>
            <p:cNvPr id="9" name="Freeform 11"/>
            <p:cNvSpPr>
              <a:spLocks/>
            </p:cNvSpPr>
            <p:nvPr/>
          </p:nvSpPr>
          <p:spPr bwMode="auto">
            <a:xfrm>
              <a:off x="1848798" y="843756"/>
              <a:ext cx="1280362" cy="1004728"/>
            </a:xfrm>
            <a:custGeom>
              <a:avLst/>
              <a:gdLst>
                <a:gd name="T0" fmla="*/ 321 w 864"/>
                <a:gd name="T1" fmla="*/ 678 h 678"/>
                <a:gd name="T2" fmla="*/ 321 w 864"/>
                <a:gd name="T3" fmla="*/ 678 h 678"/>
                <a:gd name="T4" fmla="*/ 381 w 864"/>
                <a:gd name="T5" fmla="*/ 631 h 678"/>
                <a:gd name="T6" fmla="*/ 444 w 864"/>
                <a:gd name="T7" fmla="*/ 588 h 678"/>
                <a:gd name="T8" fmla="*/ 511 w 864"/>
                <a:gd name="T9" fmla="*/ 551 h 678"/>
                <a:gd name="T10" fmla="*/ 577 w 864"/>
                <a:gd name="T11" fmla="*/ 521 h 678"/>
                <a:gd name="T12" fmla="*/ 647 w 864"/>
                <a:gd name="T13" fmla="*/ 494 h 678"/>
                <a:gd name="T14" fmla="*/ 718 w 864"/>
                <a:gd name="T15" fmla="*/ 474 h 678"/>
                <a:gd name="T16" fmla="*/ 791 w 864"/>
                <a:gd name="T17" fmla="*/ 461 h 678"/>
                <a:gd name="T18" fmla="*/ 864 w 864"/>
                <a:gd name="T19" fmla="*/ 454 h 678"/>
                <a:gd name="T20" fmla="*/ 864 w 864"/>
                <a:gd name="T21" fmla="*/ 0 h 678"/>
                <a:gd name="T22" fmla="*/ 864 w 864"/>
                <a:gd name="T23" fmla="*/ 0 h 678"/>
                <a:gd name="T24" fmla="*/ 804 w 864"/>
                <a:gd name="T25" fmla="*/ 3 h 678"/>
                <a:gd name="T26" fmla="*/ 748 w 864"/>
                <a:gd name="T27" fmla="*/ 10 h 678"/>
                <a:gd name="T28" fmla="*/ 691 w 864"/>
                <a:gd name="T29" fmla="*/ 17 h 678"/>
                <a:gd name="T30" fmla="*/ 631 w 864"/>
                <a:gd name="T31" fmla="*/ 30 h 678"/>
                <a:gd name="T32" fmla="*/ 574 w 864"/>
                <a:gd name="T33" fmla="*/ 43 h 678"/>
                <a:gd name="T34" fmla="*/ 517 w 864"/>
                <a:gd name="T35" fmla="*/ 60 h 678"/>
                <a:gd name="T36" fmla="*/ 461 w 864"/>
                <a:gd name="T37" fmla="*/ 77 h 678"/>
                <a:gd name="T38" fmla="*/ 407 w 864"/>
                <a:gd name="T39" fmla="*/ 97 h 678"/>
                <a:gd name="T40" fmla="*/ 351 w 864"/>
                <a:gd name="T41" fmla="*/ 124 h 678"/>
                <a:gd name="T42" fmla="*/ 297 w 864"/>
                <a:gd name="T43" fmla="*/ 147 h 678"/>
                <a:gd name="T44" fmla="*/ 244 w 864"/>
                <a:gd name="T45" fmla="*/ 177 h 678"/>
                <a:gd name="T46" fmla="*/ 194 w 864"/>
                <a:gd name="T47" fmla="*/ 207 h 678"/>
                <a:gd name="T48" fmla="*/ 144 w 864"/>
                <a:gd name="T49" fmla="*/ 240 h 678"/>
                <a:gd name="T50" fmla="*/ 94 w 864"/>
                <a:gd name="T51" fmla="*/ 277 h 678"/>
                <a:gd name="T52" fmla="*/ 47 w 864"/>
                <a:gd name="T53" fmla="*/ 317 h 678"/>
                <a:gd name="T54" fmla="*/ 0 w 864"/>
                <a:gd name="T55" fmla="*/ 357 h 678"/>
                <a:gd name="T56" fmla="*/ 321 w 864"/>
                <a:gd name="T57" fmla="*/ 678 h 6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64" h="678">
                  <a:moveTo>
                    <a:pt x="321" y="678"/>
                  </a:moveTo>
                  <a:lnTo>
                    <a:pt x="321" y="678"/>
                  </a:lnTo>
                  <a:lnTo>
                    <a:pt x="381" y="631"/>
                  </a:lnTo>
                  <a:lnTo>
                    <a:pt x="444" y="588"/>
                  </a:lnTo>
                  <a:lnTo>
                    <a:pt x="511" y="551"/>
                  </a:lnTo>
                  <a:lnTo>
                    <a:pt x="577" y="521"/>
                  </a:lnTo>
                  <a:lnTo>
                    <a:pt x="647" y="494"/>
                  </a:lnTo>
                  <a:lnTo>
                    <a:pt x="718" y="474"/>
                  </a:lnTo>
                  <a:lnTo>
                    <a:pt x="791" y="461"/>
                  </a:lnTo>
                  <a:lnTo>
                    <a:pt x="864" y="454"/>
                  </a:lnTo>
                  <a:lnTo>
                    <a:pt x="864" y="0"/>
                  </a:lnTo>
                  <a:lnTo>
                    <a:pt x="864" y="0"/>
                  </a:lnTo>
                  <a:lnTo>
                    <a:pt x="804" y="3"/>
                  </a:lnTo>
                  <a:lnTo>
                    <a:pt x="748" y="10"/>
                  </a:lnTo>
                  <a:lnTo>
                    <a:pt x="691" y="17"/>
                  </a:lnTo>
                  <a:lnTo>
                    <a:pt x="631" y="30"/>
                  </a:lnTo>
                  <a:lnTo>
                    <a:pt x="574" y="43"/>
                  </a:lnTo>
                  <a:lnTo>
                    <a:pt x="517" y="60"/>
                  </a:lnTo>
                  <a:lnTo>
                    <a:pt x="461" y="77"/>
                  </a:lnTo>
                  <a:lnTo>
                    <a:pt x="407" y="97"/>
                  </a:lnTo>
                  <a:lnTo>
                    <a:pt x="351" y="124"/>
                  </a:lnTo>
                  <a:lnTo>
                    <a:pt x="297" y="147"/>
                  </a:lnTo>
                  <a:lnTo>
                    <a:pt x="244" y="177"/>
                  </a:lnTo>
                  <a:lnTo>
                    <a:pt x="194" y="207"/>
                  </a:lnTo>
                  <a:lnTo>
                    <a:pt x="144" y="240"/>
                  </a:lnTo>
                  <a:lnTo>
                    <a:pt x="94" y="277"/>
                  </a:lnTo>
                  <a:lnTo>
                    <a:pt x="47" y="317"/>
                  </a:lnTo>
                  <a:lnTo>
                    <a:pt x="0" y="357"/>
                  </a:lnTo>
                  <a:lnTo>
                    <a:pt x="321" y="678"/>
                  </a:lnTo>
                  <a:close/>
                </a:path>
              </a:pathLst>
            </a:custGeom>
            <a:solidFill>
              <a:schemeClr val="bg2">
                <a:lumMod val="60000"/>
                <a:lumOff val="40000"/>
                <a:alpha val="10001"/>
              </a:schemeClr>
            </a:solidFill>
            <a:ln w="19050" cap="rnd" cmpd="sng">
              <a:solidFill>
                <a:srgbClr val="9E9E9E"/>
              </a:solidFill>
              <a:prstDash val="sysDot"/>
              <a:round/>
              <a:headEnd type="none" w="med" len="med"/>
              <a:tailEnd type="none" w="med" len="med"/>
            </a:ln>
            <a:effectLst/>
            <a:extLst/>
          </p:spPr>
          <p:txBody>
            <a:bodyPr wrap="none" anchor="ctr"/>
            <a:lstStyle/>
            <a:p>
              <a:endParaRPr lang="zh-CN" altLang="en-US">
                <a:solidFill>
                  <a:schemeClr val="accent2"/>
                </a:solidFill>
              </a:endParaRPr>
            </a:p>
          </p:txBody>
        </p:sp>
        <p:sp>
          <p:nvSpPr>
            <p:cNvPr id="15" name="Text Box 17"/>
            <p:cNvSpPr txBox="1">
              <a:spLocks noChangeArrowheads="1"/>
            </p:cNvSpPr>
            <p:nvPr/>
          </p:nvSpPr>
          <p:spPr bwMode="auto">
            <a:xfrm>
              <a:off x="3491880" y="4299942"/>
              <a:ext cx="697627" cy="246221"/>
            </a:xfrm>
            <a:prstGeom prst="rect">
              <a:avLst/>
            </a:prstGeom>
            <a:noFill/>
            <a:ln>
              <a:noFill/>
            </a:ln>
            <a:effectLst/>
            <a:extLst>
              <a:ext uri="{909E8E84-426E-40DD-AFC4-6F175D3DCCD1}">
                <a14:hiddenFill xmlns:a14="http://schemas.microsoft.com/office/drawing/2010/main">
                  <a:solidFill>
                    <a:srgbClr val="C80000"/>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r"/>
              <a:r>
                <a:rPr lang="zh-CN" altLang="en-US" sz="1000" b="1" dirty="0">
                  <a:solidFill>
                    <a:schemeClr val="tx2">
                      <a:lumMod val="75000"/>
                    </a:schemeClr>
                  </a:solidFill>
                  <a:latin typeface="微软雅黑" pitchFamily="34" charset="-122"/>
                  <a:ea typeface="微软雅黑" pitchFamily="34" charset="-122"/>
                </a:rPr>
                <a:t>填加标题</a:t>
              </a:r>
              <a:endParaRPr lang="en-US" altLang="ko-KR" sz="1000" b="1" dirty="0">
                <a:solidFill>
                  <a:schemeClr val="tx2">
                    <a:lumMod val="75000"/>
                  </a:schemeClr>
                </a:solidFill>
                <a:latin typeface="微软雅黑" pitchFamily="34" charset="-122"/>
                <a:ea typeface="微软雅黑" pitchFamily="34" charset="-122"/>
              </a:endParaRPr>
            </a:p>
          </p:txBody>
        </p:sp>
        <p:sp>
          <p:nvSpPr>
            <p:cNvPr id="16" name="Text Box 18"/>
            <p:cNvSpPr txBox="1">
              <a:spLocks noChangeArrowheads="1"/>
            </p:cNvSpPr>
            <p:nvPr/>
          </p:nvSpPr>
          <p:spPr bwMode="auto">
            <a:xfrm>
              <a:off x="2195736" y="4269745"/>
              <a:ext cx="697627" cy="246221"/>
            </a:xfrm>
            <a:prstGeom prst="rect">
              <a:avLst/>
            </a:prstGeom>
            <a:noFill/>
            <a:ln>
              <a:noFill/>
            </a:ln>
            <a:effectLst/>
            <a:extLst>
              <a:ext uri="{909E8E84-426E-40DD-AFC4-6F175D3DCCD1}">
                <a14:hiddenFill xmlns:a14="http://schemas.microsoft.com/office/drawing/2010/main">
                  <a:solidFill>
                    <a:srgbClr val="C80000"/>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r"/>
              <a:r>
                <a:rPr lang="zh-CN" altLang="en-US" sz="1000" b="1" dirty="0">
                  <a:solidFill>
                    <a:schemeClr val="tx2">
                      <a:lumMod val="75000"/>
                    </a:schemeClr>
                  </a:solidFill>
                  <a:latin typeface="微软雅黑" pitchFamily="34" charset="-122"/>
                  <a:ea typeface="微软雅黑" pitchFamily="34" charset="-122"/>
                </a:rPr>
                <a:t>填加标题</a:t>
              </a:r>
              <a:endParaRPr lang="en-US" altLang="ko-KR" sz="1000" b="1" dirty="0">
                <a:solidFill>
                  <a:schemeClr val="tx2">
                    <a:lumMod val="75000"/>
                  </a:schemeClr>
                </a:solidFill>
                <a:latin typeface="微软雅黑" pitchFamily="34" charset="-122"/>
                <a:ea typeface="微软雅黑" pitchFamily="34" charset="-122"/>
              </a:endParaRPr>
            </a:p>
          </p:txBody>
        </p:sp>
        <p:sp>
          <p:nvSpPr>
            <p:cNvPr id="17" name="Text Box 19"/>
            <p:cNvSpPr txBox="1">
              <a:spLocks noChangeArrowheads="1"/>
            </p:cNvSpPr>
            <p:nvPr/>
          </p:nvSpPr>
          <p:spPr bwMode="auto">
            <a:xfrm>
              <a:off x="1282085" y="3363838"/>
              <a:ext cx="697627" cy="246221"/>
            </a:xfrm>
            <a:prstGeom prst="rect">
              <a:avLst/>
            </a:prstGeom>
            <a:noFill/>
            <a:ln>
              <a:noFill/>
            </a:ln>
            <a:effectLst/>
            <a:extLst>
              <a:ext uri="{909E8E84-426E-40DD-AFC4-6F175D3DCCD1}">
                <a14:hiddenFill xmlns:a14="http://schemas.microsoft.com/office/drawing/2010/main">
                  <a:solidFill>
                    <a:srgbClr val="C80000"/>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r"/>
              <a:r>
                <a:rPr lang="zh-CN" altLang="en-US" sz="1000" b="1" dirty="0">
                  <a:solidFill>
                    <a:schemeClr val="tx2">
                      <a:lumMod val="75000"/>
                    </a:schemeClr>
                  </a:solidFill>
                  <a:latin typeface="微软雅黑" pitchFamily="34" charset="-122"/>
                  <a:ea typeface="微软雅黑" pitchFamily="34" charset="-122"/>
                </a:rPr>
                <a:t>填加标题</a:t>
              </a:r>
              <a:endParaRPr lang="en-US" altLang="ko-KR" sz="1000" b="1" dirty="0">
                <a:solidFill>
                  <a:schemeClr val="tx2">
                    <a:lumMod val="75000"/>
                  </a:schemeClr>
                </a:solidFill>
                <a:latin typeface="微软雅黑" pitchFamily="34" charset="-122"/>
                <a:ea typeface="微软雅黑" pitchFamily="34" charset="-122"/>
              </a:endParaRPr>
            </a:p>
          </p:txBody>
        </p:sp>
        <p:sp>
          <p:nvSpPr>
            <p:cNvPr id="18" name="Text Box 20"/>
            <p:cNvSpPr txBox="1">
              <a:spLocks noChangeArrowheads="1"/>
            </p:cNvSpPr>
            <p:nvPr/>
          </p:nvSpPr>
          <p:spPr bwMode="auto">
            <a:xfrm>
              <a:off x="1331640" y="2109505"/>
              <a:ext cx="697627" cy="246221"/>
            </a:xfrm>
            <a:prstGeom prst="rect">
              <a:avLst/>
            </a:prstGeom>
            <a:noFill/>
            <a:ln>
              <a:noFill/>
            </a:ln>
            <a:effectLst/>
            <a:extLst>
              <a:ext uri="{909E8E84-426E-40DD-AFC4-6F175D3DCCD1}">
                <a14:hiddenFill xmlns:a14="http://schemas.microsoft.com/office/drawing/2010/main">
                  <a:solidFill>
                    <a:srgbClr val="C80000"/>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r"/>
              <a:r>
                <a:rPr lang="zh-CN" altLang="en-US" sz="1000" b="1" dirty="0">
                  <a:solidFill>
                    <a:schemeClr val="tx2">
                      <a:lumMod val="75000"/>
                    </a:schemeClr>
                  </a:solidFill>
                  <a:latin typeface="微软雅黑" pitchFamily="34" charset="-122"/>
                  <a:ea typeface="微软雅黑" pitchFamily="34" charset="-122"/>
                </a:rPr>
                <a:t>填加标题</a:t>
              </a:r>
              <a:endParaRPr lang="en-US" altLang="ko-KR" sz="1000" b="1" dirty="0">
                <a:solidFill>
                  <a:schemeClr val="tx2">
                    <a:lumMod val="75000"/>
                  </a:schemeClr>
                </a:solidFill>
                <a:latin typeface="微软雅黑" pitchFamily="34" charset="-122"/>
                <a:ea typeface="微软雅黑" pitchFamily="34" charset="-122"/>
              </a:endParaRPr>
            </a:p>
          </p:txBody>
        </p:sp>
        <p:sp>
          <p:nvSpPr>
            <p:cNvPr id="19" name="Text Box 21"/>
            <p:cNvSpPr txBox="1">
              <a:spLocks noChangeArrowheads="1"/>
            </p:cNvSpPr>
            <p:nvPr/>
          </p:nvSpPr>
          <p:spPr bwMode="auto">
            <a:xfrm>
              <a:off x="4384677" y="3405649"/>
              <a:ext cx="697627" cy="246221"/>
            </a:xfrm>
            <a:prstGeom prst="rect">
              <a:avLst/>
            </a:prstGeom>
            <a:noFill/>
            <a:ln>
              <a:noFill/>
            </a:ln>
            <a:effectLst/>
            <a:extLst>
              <a:ext uri="{909E8E84-426E-40DD-AFC4-6F175D3DCCD1}">
                <a14:hiddenFill xmlns:a14="http://schemas.microsoft.com/office/drawing/2010/main">
                  <a:solidFill>
                    <a:srgbClr val="C80000"/>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r"/>
              <a:r>
                <a:rPr lang="zh-CN" altLang="en-US" sz="1000" b="1" dirty="0">
                  <a:solidFill>
                    <a:schemeClr val="bg1"/>
                  </a:solidFill>
                  <a:latin typeface="微软雅黑" pitchFamily="34" charset="-122"/>
                  <a:ea typeface="微软雅黑" pitchFamily="34" charset="-122"/>
                </a:rPr>
                <a:t>填加标题</a:t>
              </a:r>
              <a:endParaRPr lang="en-US" altLang="ko-KR" sz="1000" b="1" dirty="0">
                <a:solidFill>
                  <a:schemeClr val="bg1"/>
                </a:solidFill>
                <a:latin typeface="微软雅黑" pitchFamily="34" charset="-122"/>
                <a:ea typeface="微软雅黑" pitchFamily="34" charset="-122"/>
              </a:endParaRPr>
            </a:p>
          </p:txBody>
        </p:sp>
        <p:sp>
          <p:nvSpPr>
            <p:cNvPr id="20" name="Text Box 22"/>
            <p:cNvSpPr txBox="1">
              <a:spLocks noChangeArrowheads="1"/>
            </p:cNvSpPr>
            <p:nvPr/>
          </p:nvSpPr>
          <p:spPr bwMode="auto">
            <a:xfrm>
              <a:off x="3491880" y="1203598"/>
              <a:ext cx="697627" cy="246221"/>
            </a:xfrm>
            <a:prstGeom prst="rect">
              <a:avLst/>
            </a:prstGeom>
            <a:noFill/>
            <a:ln>
              <a:noFill/>
            </a:ln>
            <a:effectLst/>
            <a:extLst>
              <a:ext uri="{909E8E84-426E-40DD-AFC4-6F175D3DCCD1}">
                <a14:hiddenFill xmlns:a14="http://schemas.microsoft.com/office/drawing/2010/main">
                  <a:solidFill>
                    <a:srgbClr val="C80000"/>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r"/>
              <a:r>
                <a:rPr lang="zh-CN" altLang="en-US" sz="1000" b="1" dirty="0">
                  <a:solidFill>
                    <a:schemeClr val="bg1"/>
                  </a:solidFill>
                  <a:latin typeface="微软雅黑" pitchFamily="34" charset="-122"/>
                  <a:ea typeface="微软雅黑" pitchFamily="34" charset="-122"/>
                </a:rPr>
                <a:t>填加标题</a:t>
              </a:r>
              <a:endParaRPr lang="en-US" altLang="ko-KR" sz="1000" b="1" dirty="0">
                <a:solidFill>
                  <a:schemeClr val="bg1"/>
                </a:solidFill>
                <a:latin typeface="微软雅黑" pitchFamily="34" charset="-122"/>
                <a:ea typeface="微软雅黑" pitchFamily="34" charset="-122"/>
              </a:endParaRPr>
            </a:p>
          </p:txBody>
        </p:sp>
        <p:sp>
          <p:nvSpPr>
            <p:cNvPr id="21" name="Text Box 23"/>
            <p:cNvSpPr txBox="1">
              <a:spLocks noChangeArrowheads="1"/>
            </p:cNvSpPr>
            <p:nvPr/>
          </p:nvSpPr>
          <p:spPr bwMode="auto">
            <a:xfrm>
              <a:off x="4450437" y="2109505"/>
              <a:ext cx="697627" cy="246221"/>
            </a:xfrm>
            <a:prstGeom prst="rect">
              <a:avLst/>
            </a:prstGeom>
            <a:noFill/>
            <a:ln>
              <a:noFill/>
            </a:ln>
            <a:effectLst/>
            <a:extLst>
              <a:ext uri="{909E8E84-426E-40DD-AFC4-6F175D3DCCD1}">
                <a14:hiddenFill xmlns:a14="http://schemas.microsoft.com/office/drawing/2010/main">
                  <a:solidFill>
                    <a:srgbClr val="C80000"/>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r"/>
              <a:r>
                <a:rPr lang="zh-CN" altLang="en-US" sz="1000" b="1" dirty="0">
                  <a:solidFill>
                    <a:schemeClr val="bg1"/>
                  </a:solidFill>
                  <a:latin typeface="微软雅黑" pitchFamily="34" charset="-122"/>
                  <a:ea typeface="微软雅黑" pitchFamily="34" charset="-122"/>
                </a:rPr>
                <a:t>填加标题</a:t>
              </a:r>
              <a:endParaRPr lang="en-US" altLang="ko-KR" sz="1000" b="1" dirty="0">
                <a:solidFill>
                  <a:schemeClr val="bg1"/>
                </a:solidFill>
                <a:latin typeface="微软雅黑" pitchFamily="34" charset="-122"/>
                <a:ea typeface="微软雅黑" pitchFamily="34" charset="-122"/>
              </a:endParaRPr>
            </a:p>
          </p:txBody>
        </p:sp>
        <p:sp>
          <p:nvSpPr>
            <p:cNvPr id="22" name="Text Box 24"/>
            <p:cNvSpPr txBox="1">
              <a:spLocks noChangeArrowheads="1"/>
            </p:cNvSpPr>
            <p:nvPr/>
          </p:nvSpPr>
          <p:spPr bwMode="auto">
            <a:xfrm>
              <a:off x="2267744" y="1173401"/>
              <a:ext cx="697627" cy="246221"/>
            </a:xfrm>
            <a:prstGeom prst="rect">
              <a:avLst/>
            </a:prstGeom>
            <a:noFill/>
            <a:ln>
              <a:noFill/>
            </a:ln>
            <a:effectLst/>
            <a:extLst>
              <a:ext uri="{909E8E84-426E-40DD-AFC4-6F175D3DCCD1}">
                <a14:hiddenFill xmlns:a14="http://schemas.microsoft.com/office/drawing/2010/main">
                  <a:solidFill>
                    <a:srgbClr val="C80000"/>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r"/>
              <a:r>
                <a:rPr lang="zh-CN" altLang="en-US" sz="1000" b="1" dirty="0">
                  <a:solidFill>
                    <a:schemeClr val="tx2">
                      <a:lumMod val="75000"/>
                    </a:schemeClr>
                  </a:solidFill>
                  <a:latin typeface="微软雅黑" pitchFamily="34" charset="-122"/>
                  <a:ea typeface="微软雅黑" pitchFamily="34" charset="-122"/>
                </a:rPr>
                <a:t>填加标题</a:t>
              </a:r>
              <a:endParaRPr lang="en-US" altLang="ko-KR" sz="1000" b="1" dirty="0">
                <a:solidFill>
                  <a:schemeClr val="tx2">
                    <a:lumMod val="75000"/>
                  </a:schemeClr>
                </a:solidFill>
                <a:latin typeface="微软雅黑" pitchFamily="34" charset="-122"/>
                <a:ea typeface="微软雅黑" pitchFamily="34" charset="-122"/>
              </a:endParaRPr>
            </a:p>
          </p:txBody>
        </p:sp>
      </p:grpSp>
      <p:sp>
        <p:nvSpPr>
          <p:cNvPr id="23" name="Freeform 25"/>
          <p:cNvSpPr>
            <a:spLocks/>
          </p:cNvSpPr>
          <p:nvPr/>
        </p:nvSpPr>
        <p:spPr bwMode="auto">
          <a:xfrm>
            <a:off x="5230494" y="1817364"/>
            <a:ext cx="2823020" cy="201538"/>
          </a:xfrm>
          <a:custGeom>
            <a:avLst/>
            <a:gdLst>
              <a:gd name="T0" fmla="*/ 0 w 1905"/>
              <a:gd name="T1" fmla="*/ 136 h 136"/>
              <a:gd name="T2" fmla="*/ 317 w 1905"/>
              <a:gd name="T3" fmla="*/ 0 h 136"/>
              <a:gd name="T4" fmla="*/ 1905 w 1905"/>
              <a:gd name="T5" fmla="*/ 0 h 136"/>
            </a:gdLst>
            <a:ahLst/>
            <a:cxnLst>
              <a:cxn ang="0">
                <a:pos x="T0" y="T1"/>
              </a:cxn>
              <a:cxn ang="0">
                <a:pos x="T2" y="T3"/>
              </a:cxn>
              <a:cxn ang="0">
                <a:pos x="T4" y="T5"/>
              </a:cxn>
            </a:cxnLst>
            <a:rect l="0" t="0" r="r" b="b"/>
            <a:pathLst>
              <a:path w="1905" h="136">
                <a:moveTo>
                  <a:pt x="0" y="136"/>
                </a:moveTo>
                <a:lnTo>
                  <a:pt x="317" y="0"/>
                </a:lnTo>
                <a:lnTo>
                  <a:pt x="1905" y="0"/>
                </a:lnTo>
              </a:path>
            </a:pathLst>
          </a:custGeom>
          <a:noFill/>
          <a:ln w="25400" cap="rnd" cmpd="sng">
            <a:solidFill>
              <a:srgbClr val="9E9E9E"/>
            </a:solidFill>
            <a:prstDash val="sysDot"/>
            <a:round/>
            <a:headEnd type="none" w="med" len="med"/>
            <a:tailEnd type="none" w="med" len="med"/>
          </a:ln>
          <a:effectLst/>
          <a:extLst>
            <a:ext uri="{909E8E84-426E-40DD-AFC4-6F175D3DCCD1}">
              <a14:hiddenFill xmlns:a14="http://schemas.microsoft.com/office/drawing/2010/main">
                <a:solidFill>
                  <a:srgbClr val="FFC800"/>
                </a:solidFill>
              </a14:hiddenFill>
            </a:ext>
            <a:ext uri="{AF507438-7753-43E0-B8FC-AC1667EBCBE1}">
              <a14:hiddenEffects xmlns:a14="http://schemas.microsoft.com/office/drawing/2010/main">
                <a:effectLst>
                  <a:outerShdw dist="35921" dir="2700000" algn="ctr" rotWithShape="0">
                    <a:srgbClr val="646464">
                      <a:alpha val="50000"/>
                    </a:srgbClr>
                  </a:outerShdw>
                </a:effectLst>
              </a14:hiddenEffects>
            </a:ext>
          </a:extLst>
        </p:spPr>
        <p:txBody>
          <a:bodyPr wrap="none" anchor="ctr"/>
          <a:lstStyle/>
          <a:p>
            <a:endParaRPr lang="zh-CN" altLang="en-US"/>
          </a:p>
        </p:txBody>
      </p:sp>
      <p:sp>
        <p:nvSpPr>
          <p:cNvPr id="28" name="Text Box 45"/>
          <p:cNvSpPr txBox="1">
            <a:spLocks noChangeArrowheads="1"/>
          </p:cNvSpPr>
          <p:nvPr/>
        </p:nvSpPr>
        <p:spPr bwMode="auto">
          <a:xfrm>
            <a:off x="5940152" y="2067694"/>
            <a:ext cx="2016448" cy="646331"/>
          </a:xfrm>
          <a:prstGeom prst="rect">
            <a:avLst/>
          </a:prstGeom>
          <a:noFill/>
          <a:ln>
            <a:noFill/>
          </a:ln>
          <a:effectLst/>
          <a:extLst>
            <a:ext uri="{909E8E84-426E-40DD-AFC4-6F175D3DCCD1}">
              <a14:hiddenFill xmlns:a14="http://schemas.microsoft.com/office/drawing/2010/main">
                <a:solidFill>
                  <a:srgbClr val="C80000"/>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zh-CN" altLang="en-US" sz="1400" b="1" dirty="0">
                <a:solidFill>
                  <a:srgbClr val="0099FF"/>
                </a:solidFill>
                <a:latin typeface="微软雅黑" pitchFamily="34" charset="-122"/>
                <a:ea typeface="微软雅黑" pitchFamily="34" charset="-122"/>
              </a:rPr>
              <a:t>单击填加标题</a:t>
            </a:r>
            <a:endParaRPr lang="en-US" altLang="ko-KR" sz="1400" b="1" dirty="0">
              <a:solidFill>
                <a:srgbClr val="0099FF"/>
              </a:solidFill>
              <a:latin typeface="微软雅黑" pitchFamily="34" charset="-122"/>
              <a:ea typeface="微软雅黑" pitchFamily="34" charset="-122"/>
            </a:endParaRPr>
          </a:p>
          <a:p>
            <a:pPr marL="0" lvl="2" defTabSz="912813" eaLnBrk="0" fontAlgn="auto" hangingPunct="0">
              <a:spcBef>
                <a:spcPts val="0"/>
              </a:spcBef>
              <a:spcAft>
                <a:spcPts val="0"/>
              </a:spcAft>
              <a:buClr>
                <a:srgbClr val="0070C0"/>
              </a:buClr>
              <a:buSzPct val="80000"/>
              <a:tabLst>
                <a:tab pos="136525" algn="l"/>
              </a:tabLst>
              <a:defRPr/>
            </a:pPr>
            <a:r>
              <a:rPr lang="zh-CN" altLang="en-US" sz="1100" spc="50" dirty="0">
                <a:ln w="11430"/>
                <a:solidFill>
                  <a:schemeClr val="tx2">
                    <a:lumMod val="50000"/>
                  </a:schemeClr>
                </a:solidFill>
                <a:latin typeface="微软雅黑" pitchFamily="34" charset="-122"/>
                <a:ea typeface="微软雅黑" pitchFamily="34" charset="-122"/>
              </a:rPr>
              <a:t>点击添加文本点击添加文本</a:t>
            </a:r>
            <a:endParaRPr lang="en-US" altLang="zh-CN" sz="1100" spc="50" dirty="0">
              <a:ln w="11430"/>
              <a:solidFill>
                <a:schemeClr val="tx2">
                  <a:lumMod val="50000"/>
                </a:schemeClr>
              </a:solidFill>
              <a:latin typeface="微软雅黑" pitchFamily="34" charset="-122"/>
              <a:ea typeface="微软雅黑" pitchFamily="34" charset="-122"/>
            </a:endParaRPr>
          </a:p>
          <a:p>
            <a:pPr marL="0" lvl="2" defTabSz="912813" eaLnBrk="0" fontAlgn="auto" hangingPunct="0">
              <a:spcBef>
                <a:spcPts val="0"/>
              </a:spcBef>
              <a:spcAft>
                <a:spcPts val="0"/>
              </a:spcAft>
              <a:buClr>
                <a:srgbClr val="0070C0"/>
              </a:buClr>
              <a:buSzPct val="80000"/>
              <a:tabLst>
                <a:tab pos="136525" algn="l"/>
              </a:tabLst>
              <a:defRPr/>
            </a:pPr>
            <a:r>
              <a:rPr lang="zh-CN" altLang="en-US" sz="1100" spc="50" dirty="0">
                <a:ln w="11430"/>
                <a:solidFill>
                  <a:schemeClr val="tx2">
                    <a:lumMod val="50000"/>
                  </a:schemeClr>
                </a:solidFill>
                <a:latin typeface="微软雅黑" pitchFamily="34" charset="-122"/>
                <a:ea typeface="微软雅黑" pitchFamily="34" charset="-122"/>
              </a:rPr>
              <a:t>点击添加文本点击添加文本</a:t>
            </a:r>
            <a:endParaRPr lang="en-US" altLang="zh-CN" sz="1100" spc="50" dirty="0">
              <a:ln w="11430"/>
              <a:solidFill>
                <a:schemeClr val="tx2">
                  <a:lumMod val="50000"/>
                </a:schemeClr>
              </a:solidFill>
              <a:latin typeface="微软雅黑" pitchFamily="34" charset="-122"/>
              <a:ea typeface="微软雅黑" pitchFamily="34" charset="-122"/>
            </a:endParaRPr>
          </a:p>
        </p:txBody>
      </p:sp>
      <p:sp>
        <p:nvSpPr>
          <p:cNvPr id="29" name="Text Box 45"/>
          <p:cNvSpPr txBox="1">
            <a:spLocks noChangeArrowheads="1"/>
          </p:cNvSpPr>
          <p:nvPr/>
        </p:nvSpPr>
        <p:spPr bwMode="auto">
          <a:xfrm>
            <a:off x="5940152" y="2965738"/>
            <a:ext cx="2016448" cy="646331"/>
          </a:xfrm>
          <a:prstGeom prst="rect">
            <a:avLst/>
          </a:prstGeom>
          <a:noFill/>
          <a:ln>
            <a:noFill/>
          </a:ln>
          <a:effectLst/>
          <a:extLst>
            <a:ext uri="{909E8E84-426E-40DD-AFC4-6F175D3DCCD1}">
              <a14:hiddenFill xmlns:a14="http://schemas.microsoft.com/office/drawing/2010/main">
                <a:solidFill>
                  <a:srgbClr val="C80000"/>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zh-CN" altLang="en-US" sz="1400" b="1" dirty="0">
                <a:solidFill>
                  <a:schemeClr val="tx2">
                    <a:lumMod val="75000"/>
                  </a:schemeClr>
                </a:solidFill>
                <a:latin typeface="微软雅黑" pitchFamily="34" charset="-122"/>
                <a:ea typeface="微软雅黑" pitchFamily="34" charset="-122"/>
              </a:rPr>
              <a:t>单击填加标题</a:t>
            </a:r>
            <a:endParaRPr lang="en-US" altLang="ko-KR" sz="1400" b="1" dirty="0">
              <a:solidFill>
                <a:schemeClr val="tx2">
                  <a:lumMod val="75000"/>
                </a:schemeClr>
              </a:solidFill>
              <a:latin typeface="微软雅黑" pitchFamily="34" charset="-122"/>
              <a:ea typeface="微软雅黑" pitchFamily="34" charset="-122"/>
            </a:endParaRPr>
          </a:p>
          <a:p>
            <a:pPr marL="0" lvl="2" defTabSz="912813" eaLnBrk="0" fontAlgn="auto" hangingPunct="0">
              <a:spcBef>
                <a:spcPts val="0"/>
              </a:spcBef>
              <a:spcAft>
                <a:spcPts val="0"/>
              </a:spcAft>
              <a:buClr>
                <a:srgbClr val="0070C0"/>
              </a:buClr>
              <a:buSzPct val="80000"/>
              <a:tabLst>
                <a:tab pos="136525" algn="l"/>
              </a:tabLst>
              <a:defRPr/>
            </a:pPr>
            <a:r>
              <a:rPr lang="zh-CN" altLang="en-US" sz="1100" spc="50" dirty="0">
                <a:ln w="11430"/>
                <a:solidFill>
                  <a:schemeClr val="tx2">
                    <a:lumMod val="75000"/>
                  </a:schemeClr>
                </a:solidFill>
                <a:latin typeface="微软雅黑" pitchFamily="34" charset="-122"/>
                <a:ea typeface="微软雅黑" pitchFamily="34" charset="-122"/>
              </a:rPr>
              <a:t>点击添加文本点击添加文本</a:t>
            </a:r>
            <a:endParaRPr lang="en-US" altLang="zh-CN" sz="1100" spc="50" dirty="0">
              <a:ln w="11430"/>
              <a:solidFill>
                <a:schemeClr val="tx2">
                  <a:lumMod val="75000"/>
                </a:schemeClr>
              </a:solidFill>
              <a:latin typeface="微软雅黑" pitchFamily="34" charset="-122"/>
              <a:ea typeface="微软雅黑" pitchFamily="34" charset="-122"/>
            </a:endParaRPr>
          </a:p>
          <a:p>
            <a:pPr marL="0" lvl="2" defTabSz="912813" eaLnBrk="0" fontAlgn="auto" hangingPunct="0">
              <a:spcBef>
                <a:spcPts val="0"/>
              </a:spcBef>
              <a:spcAft>
                <a:spcPts val="0"/>
              </a:spcAft>
              <a:buClr>
                <a:srgbClr val="0070C0"/>
              </a:buClr>
              <a:buSzPct val="80000"/>
              <a:tabLst>
                <a:tab pos="136525" algn="l"/>
              </a:tabLst>
              <a:defRPr/>
            </a:pPr>
            <a:r>
              <a:rPr lang="zh-CN" altLang="en-US" sz="1100" spc="50" dirty="0">
                <a:ln w="11430"/>
                <a:solidFill>
                  <a:schemeClr val="tx2">
                    <a:lumMod val="75000"/>
                  </a:schemeClr>
                </a:solidFill>
                <a:latin typeface="微软雅黑" pitchFamily="34" charset="-122"/>
                <a:ea typeface="微软雅黑" pitchFamily="34" charset="-122"/>
              </a:rPr>
              <a:t>点击添加文本点击添加文本</a:t>
            </a:r>
            <a:endParaRPr lang="en-US" altLang="zh-CN" sz="1100" spc="50" dirty="0">
              <a:ln w="11430"/>
              <a:solidFill>
                <a:schemeClr val="tx2">
                  <a:lumMod val="75000"/>
                </a:schemeClr>
              </a:solidFill>
              <a:latin typeface="微软雅黑" pitchFamily="34" charset="-122"/>
              <a:ea typeface="微软雅黑" pitchFamily="34" charset="-122"/>
            </a:endParaRPr>
          </a:p>
        </p:txBody>
      </p:sp>
      <p:sp>
        <p:nvSpPr>
          <p:cNvPr id="30" name="Text Box 45"/>
          <p:cNvSpPr txBox="1">
            <a:spLocks noChangeArrowheads="1"/>
          </p:cNvSpPr>
          <p:nvPr/>
        </p:nvSpPr>
        <p:spPr bwMode="auto">
          <a:xfrm>
            <a:off x="5940152" y="3829834"/>
            <a:ext cx="2016448" cy="646331"/>
          </a:xfrm>
          <a:prstGeom prst="rect">
            <a:avLst/>
          </a:prstGeom>
          <a:noFill/>
          <a:ln>
            <a:noFill/>
          </a:ln>
          <a:effectLst/>
          <a:extLst>
            <a:ext uri="{909E8E84-426E-40DD-AFC4-6F175D3DCCD1}">
              <a14:hiddenFill xmlns:a14="http://schemas.microsoft.com/office/drawing/2010/main">
                <a:solidFill>
                  <a:srgbClr val="C80000"/>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zh-CN" altLang="en-US" sz="1400" b="1" dirty="0">
                <a:solidFill>
                  <a:schemeClr val="tx2">
                    <a:lumMod val="75000"/>
                  </a:schemeClr>
                </a:solidFill>
                <a:latin typeface="微软雅黑" pitchFamily="34" charset="-122"/>
                <a:ea typeface="微软雅黑" pitchFamily="34" charset="-122"/>
              </a:rPr>
              <a:t>单击填加标题</a:t>
            </a:r>
            <a:endParaRPr lang="en-US" altLang="ko-KR" sz="1400" b="1" dirty="0">
              <a:solidFill>
                <a:schemeClr val="tx2">
                  <a:lumMod val="75000"/>
                </a:schemeClr>
              </a:solidFill>
              <a:latin typeface="微软雅黑" pitchFamily="34" charset="-122"/>
              <a:ea typeface="微软雅黑" pitchFamily="34" charset="-122"/>
            </a:endParaRPr>
          </a:p>
          <a:p>
            <a:pPr marL="0" lvl="2" defTabSz="912813" eaLnBrk="0" fontAlgn="auto" hangingPunct="0">
              <a:spcBef>
                <a:spcPts val="0"/>
              </a:spcBef>
              <a:spcAft>
                <a:spcPts val="0"/>
              </a:spcAft>
              <a:buClr>
                <a:srgbClr val="0070C0"/>
              </a:buClr>
              <a:buSzPct val="80000"/>
              <a:tabLst>
                <a:tab pos="136525" algn="l"/>
              </a:tabLst>
              <a:defRPr/>
            </a:pPr>
            <a:r>
              <a:rPr lang="zh-CN" altLang="en-US" sz="1100" spc="50" dirty="0">
                <a:ln w="11430"/>
                <a:solidFill>
                  <a:schemeClr val="tx2">
                    <a:lumMod val="75000"/>
                  </a:schemeClr>
                </a:solidFill>
                <a:latin typeface="微软雅黑" pitchFamily="34" charset="-122"/>
                <a:ea typeface="微软雅黑" pitchFamily="34" charset="-122"/>
              </a:rPr>
              <a:t>点击添加文本点击添加文本</a:t>
            </a:r>
            <a:endParaRPr lang="en-US" altLang="zh-CN" sz="1100" spc="50" dirty="0">
              <a:ln w="11430"/>
              <a:solidFill>
                <a:schemeClr val="tx2">
                  <a:lumMod val="75000"/>
                </a:schemeClr>
              </a:solidFill>
              <a:latin typeface="微软雅黑" pitchFamily="34" charset="-122"/>
              <a:ea typeface="微软雅黑" pitchFamily="34" charset="-122"/>
            </a:endParaRPr>
          </a:p>
          <a:p>
            <a:pPr marL="0" lvl="2" defTabSz="912813" eaLnBrk="0" fontAlgn="auto" hangingPunct="0">
              <a:spcBef>
                <a:spcPts val="0"/>
              </a:spcBef>
              <a:spcAft>
                <a:spcPts val="0"/>
              </a:spcAft>
              <a:buClr>
                <a:srgbClr val="0070C0"/>
              </a:buClr>
              <a:buSzPct val="80000"/>
              <a:tabLst>
                <a:tab pos="136525" algn="l"/>
              </a:tabLst>
              <a:defRPr/>
            </a:pPr>
            <a:r>
              <a:rPr lang="zh-CN" altLang="en-US" sz="1100" spc="50" dirty="0">
                <a:ln w="11430"/>
                <a:solidFill>
                  <a:schemeClr val="tx2">
                    <a:lumMod val="75000"/>
                  </a:schemeClr>
                </a:solidFill>
                <a:latin typeface="微软雅黑" pitchFamily="34" charset="-122"/>
                <a:ea typeface="微软雅黑" pitchFamily="34" charset="-122"/>
              </a:rPr>
              <a:t>点击添加文本点击添加文本</a:t>
            </a:r>
            <a:endParaRPr lang="en-US" altLang="zh-CN" sz="1100" spc="50" dirty="0">
              <a:ln w="11430"/>
              <a:solidFill>
                <a:schemeClr val="tx2">
                  <a:lumMod val="75000"/>
                </a:schemeClr>
              </a:solidFill>
              <a:latin typeface="微软雅黑" pitchFamily="34" charset="-122"/>
              <a:ea typeface="微软雅黑" pitchFamily="34" charset="-122"/>
            </a:endParaRPr>
          </a:p>
        </p:txBody>
      </p:sp>
      <p:sp>
        <p:nvSpPr>
          <p:cNvPr id="32" name="标题 3"/>
          <p:cNvSpPr txBox="1">
            <a:spLocks/>
          </p:cNvSpPr>
          <p:nvPr/>
        </p:nvSpPr>
        <p:spPr>
          <a:xfrm>
            <a:off x="313184" y="206974"/>
            <a:ext cx="3322712" cy="564576"/>
          </a:xfrm>
          <a:prstGeom prst="rect">
            <a:avLst/>
          </a:prstGeom>
        </p:spPr>
        <p:txBody>
          <a:bodyPr>
            <a:normAutofit fontScale="97500"/>
          </a:bodyPr>
          <a:lstStyle>
            <a:lvl1pPr algn="l" defTabSz="914400" rtl="0" eaLnBrk="1" latinLnBrk="0" hangingPunct="1">
              <a:spcBef>
                <a:spcPct val="0"/>
              </a:spcBef>
              <a:buNone/>
              <a:defRPr sz="2800" kern="1200">
                <a:solidFill>
                  <a:schemeClr val="tx1"/>
                </a:solidFill>
                <a:latin typeface="微软雅黑" pitchFamily="34" charset="-122"/>
                <a:ea typeface="微软雅黑" pitchFamily="34" charset="-122"/>
                <a:cs typeface="+mj-cs"/>
              </a:defRPr>
            </a:lvl1pPr>
          </a:lstStyle>
          <a:p>
            <a:r>
              <a:rPr lang="zh-CN" altLang="en-US" dirty="0">
                <a:solidFill>
                  <a:schemeClr val="tx2">
                    <a:lumMod val="50000"/>
                  </a:schemeClr>
                </a:solidFill>
              </a:rPr>
              <a:t>单击此处添加标题</a:t>
            </a:r>
          </a:p>
        </p:txBody>
      </p:sp>
    </p:spTree>
    <p:extLst>
      <p:ext uri="{BB962C8B-B14F-4D97-AF65-F5344CB8AC3E}">
        <p14:creationId xmlns:p14="http://schemas.microsoft.com/office/powerpoint/2010/main" val="901862957"/>
      </p:ext>
    </p:extLst>
  </p:cSld>
  <p:clrMapOvr>
    <a:masterClrMapping/>
  </p:clrMapOvr>
  <p:transition spd="med" advClick="0" advTm="100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wipe(left)">
                                      <p:cBhvr>
                                        <p:cTn id="7" dur="750"/>
                                        <p:tgtEl>
                                          <p:spTgt spid="32"/>
                                        </p:tgtEl>
                                      </p:cBhvr>
                                    </p:animEffect>
                                  </p:childTnLst>
                                </p:cTn>
                              </p:par>
                            </p:childTnLst>
                          </p:cTn>
                        </p:par>
                        <p:par>
                          <p:cTn id="8" fill="hold">
                            <p:stCondLst>
                              <p:cond delay="750"/>
                            </p:stCondLst>
                            <p:childTnLst>
                              <p:par>
                                <p:cTn id="9" presetID="53" presetClass="entr" presetSubtype="16" fill="hold" nodeType="afterEffect">
                                  <p:stCondLst>
                                    <p:cond delay="0"/>
                                  </p:stCondLst>
                                  <p:childTnLst>
                                    <p:set>
                                      <p:cBhvr>
                                        <p:cTn id="10" dur="1" fill="hold">
                                          <p:stCondLst>
                                            <p:cond delay="0"/>
                                          </p:stCondLst>
                                        </p:cTn>
                                        <p:tgtEl>
                                          <p:spTgt spid="26"/>
                                        </p:tgtEl>
                                        <p:attrNameLst>
                                          <p:attrName>style.visibility</p:attrName>
                                        </p:attrNameLst>
                                      </p:cBhvr>
                                      <p:to>
                                        <p:strVal val="visible"/>
                                      </p:to>
                                    </p:set>
                                    <p:anim calcmode="lin" valueType="num">
                                      <p:cBhvr>
                                        <p:cTn id="11" dur="750" fill="hold"/>
                                        <p:tgtEl>
                                          <p:spTgt spid="26"/>
                                        </p:tgtEl>
                                        <p:attrNameLst>
                                          <p:attrName>ppt_w</p:attrName>
                                        </p:attrNameLst>
                                      </p:cBhvr>
                                      <p:tavLst>
                                        <p:tav tm="0">
                                          <p:val>
                                            <p:fltVal val="0"/>
                                          </p:val>
                                        </p:tav>
                                        <p:tav tm="100000">
                                          <p:val>
                                            <p:strVal val="#ppt_w"/>
                                          </p:val>
                                        </p:tav>
                                      </p:tavLst>
                                    </p:anim>
                                    <p:anim calcmode="lin" valueType="num">
                                      <p:cBhvr>
                                        <p:cTn id="12" dur="750" fill="hold"/>
                                        <p:tgtEl>
                                          <p:spTgt spid="26"/>
                                        </p:tgtEl>
                                        <p:attrNameLst>
                                          <p:attrName>ppt_h</p:attrName>
                                        </p:attrNameLst>
                                      </p:cBhvr>
                                      <p:tavLst>
                                        <p:tav tm="0">
                                          <p:val>
                                            <p:fltVal val="0"/>
                                          </p:val>
                                        </p:tav>
                                        <p:tav tm="100000">
                                          <p:val>
                                            <p:strVal val="#ppt_h"/>
                                          </p:val>
                                        </p:tav>
                                      </p:tavLst>
                                    </p:anim>
                                    <p:animEffect transition="in" filter="fade">
                                      <p:cBhvr>
                                        <p:cTn id="13" dur="750"/>
                                        <p:tgtEl>
                                          <p:spTgt spid="26"/>
                                        </p:tgtEl>
                                      </p:cBhvr>
                                    </p:animEffect>
                                  </p:childTnLst>
                                </p:cTn>
                              </p:par>
                            </p:childTnLst>
                          </p:cTn>
                        </p:par>
                        <p:par>
                          <p:cTn id="14" fill="hold">
                            <p:stCondLst>
                              <p:cond delay="1500"/>
                            </p:stCondLst>
                            <p:childTnLst>
                              <p:par>
                                <p:cTn id="15" presetID="49" presetClass="entr" presetSubtype="0" decel="100000" fill="hold" grpId="0" nodeType="afterEffect">
                                  <p:stCondLst>
                                    <p:cond delay="0"/>
                                  </p:stCondLst>
                                  <p:childTnLst>
                                    <p:set>
                                      <p:cBhvr>
                                        <p:cTn id="16" dur="1" fill="hold">
                                          <p:stCondLst>
                                            <p:cond delay="0"/>
                                          </p:stCondLst>
                                        </p:cTn>
                                        <p:tgtEl>
                                          <p:spTgt spid="14"/>
                                        </p:tgtEl>
                                        <p:attrNameLst>
                                          <p:attrName>style.visibility</p:attrName>
                                        </p:attrNameLst>
                                      </p:cBhvr>
                                      <p:to>
                                        <p:strVal val="visible"/>
                                      </p:to>
                                    </p:set>
                                    <p:anim calcmode="lin" valueType="num">
                                      <p:cBhvr>
                                        <p:cTn id="17" dur="750" fill="hold"/>
                                        <p:tgtEl>
                                          <p:spTgt spid="14"/>
                                        </p:tgtEl>
                                        <p:attrNameLst>
                                          <p:attrName>ppt_w</p:attrName>
                                        </p:attrNameLst>
                                      </p:cBhvr>
                                      <p:tavLst>
                                        <p:tav tm="0">
                                          <p:val>
                                            <p:fltVal val="0"/>
                                          </p:val>
                                        </p:tav>
                                        <p:tav tm="100000">
                                          <p:val>
                                            <p:strVal val="#ppt_w"/>
                                          </p:val>
                                        </p:tav>
                                      </p:tavLst>
                                    </p:anim>
                                    <p:anim calcmode="lin" valueType="num">
                                      <p:cBhvr>
                                        <p:cTn id="18" dur="750" fill="hold"/>
                                        <p:tgtEl>
                                          <p:spTgt spid="14"/>
                                        </p:tgtEl>
                                        <p:attrNameLst>
                                          <p:attrName>ppt_h</p:attrName>
                                        </p:attrNameLst>
                                      </p:cBhvr>
                                      <p:tavLst>
                                        <p:tav tm="0">
                                          <p:val>
                                            <p:fltVal val="0"/>
                                          </p:val>
                                        </p:tav>
                                        <p:tav tm="100000">
                                          <p:val>
                                            <p:strVal val="#ppt_h"/>
                                          </p:val>
                                        </p:tav>
                                      </p:tavLst>
                                    </p:anim>
                                    <p:anim calcmode="lin" valueType="num">
                                      <p:cBhvr>
                                        <p:cTn id="19" dur="750" fill="hold"/>
                                        <p:tgtEl>
                                          <p:spTgt spid="14"/>
                                        </p:tgtEl>
                                        <p:attrNameLst>
                                          <p:attrName>style.rotation</p:attrName>
                                        </p:attrNameLst>
                                      </p:cBhvr>
                                      <p:tavLst>
                                        <p:tav tm="0">
                                          <p:val>
                                            <p:fltVal val="360"/>
                                          </p:val>
                                        </p:tav>
                                        <p:tav tm="100000">
                                          <p:val>
                                            <p:fltVal val="0"/>
                                          </p:val>
                                        </p:tav>
                                      </p:tavLst>
                                    </p:anim>
                                    <p:animEffect transition="in" filter="fade">
                                      <p:cBhvr>
                                        <p:cTn id="20" dur="750"/>
                                        <p:tgtEl>
                                          <p:spTgt spid="14"/>
                                        </p:tgtEl>
                                      </p:cBhvr>
                                    </p:animEffect>
                                  </p:childTnLst>
                                </p:cTn>
                              </p:par>
                            </p:childTnLst>
                          </p:cTn>
                        </p:par>
                        <p:par>
                          <p:cTn id="21" fill="hold">
                            <p:stCondLst>
                              <p:cond delay="2250"/>
                            </p:stCondLst>
                            <p:childTnLst>
                              <p:par>
                                <p:cTn id="22" presetID="21" presetClass="entr" presetSubtype="1" fill="hold" nodeType="afterEffect">
                                  <p:stCondLst>
                                    <p:cond delay="0"/>
                                  </p:stCondLst>
                                  <p:childTnLst>
                                    <p:set>
                                      <p:cBhvr>
                                        <p:cTn id="23" dur="1" fill="hold">
                                          <p:stCondLst>
                                            <p:cond delay="0"/>
                                          </p:stCondLst>
                                        </p:cTn>
                                        <p:tgtEl>
                                          <p:spTgt spid="27"/>
                                        </p:tgtEl>
                                        <p:attrNameLst>
                                          <p:attrName>style.visibility</p:attrName>
                                        </p:attrNameLst>
                                      </p:cBhvr>
                                      <p:to>
                                        <p:strVal val="visible"/>
                                      </p:to>
                                    </p:set>
                                    <p:animEffect transition="in" filter="wheel(1)">
                                      <p:cBhvr>
                                        <p:cTn id="24" dur="2000"/>
                                        <p:tgtEl>
                                          <p:spTgt spid="27"/>
                                        </p:tgtEl>
                                      </p:cBhvr>
                                    </p:animEffect>
                                  </p:childTnLst>
                                </p:cTn>
                              </p:par>
                            </p:childTnLst>
                          </p:cTn>
                        </p:par>
                        <p:par>
                          <p:cTn id="25" fill="hold">
                            <p:stCondLst>
                              <p:cond delay="4250"/>
                            </p:stCondLst>
                            <p:childTnLst>
                              <p:par>
                                <p:cTn id="26" presetID="22" presetClass="entr" presetSubtype="8" fill="hold" grpId="0" nodeType="afterEffect">
                                  <p:stCondLst>
                                    <p:cond delay="0"/>
                                  </p:stCondLst>
                                  <p:childTnLst>
                                    <p:set>
                                      <p:cBhvr>
                                        <p:cTn id="27" dur="1" fill="hold">
                                          <p:stCondLst>
                                            <p:cond delay="0"/>
                                          </p:stCondLst>
                                        </p:cTn>
                                        <p:tgtEl>
                                          <p:spTgt spid="23"/>
                                        </p:tgtEl>
                                        <p:attrNameLst>
                                          <p:attrName>style.visibility</p:attrName>
                                        </p:attrNameLst>
                                      </p:cBhvr>
                                      <p:to>
                                        <p:strVal val="visible"/>
                                      </p:to>
                                    </p:set>
                                    <p:animEffect transition="in" filter="wipe(left)">
                                      <p:cBhvr>
                                        <p:cTn id="28" dur="750"/>
                                        <p:tgtEl>
                                          <p:spTgt spid="23"/>
                                        </p:tgtEl>
                                      </p:cBhvr>
                                    </p:animEffect>
                                  </p:childTnLst>
                                </p:cTn>
                              </p:par>
                            </p:childTnLst>
                          </p:cTn>
                        </p:par>
                        <p:par>
                          <p:cTn id="29" fill="hold">
                            <p:stCondLst>
                              <p:cond delay="5000"/>
                            </p:stCondLst>
                            <p:childTnLst>
                              <p:par>
                                <p:cTn id="30" presetID="42" presetClass="entr" presetSubtype="0" fill="hold" grpId="0" nodeType="afterEffect">
                                  <p:stCondLst>
                                    <p:cond delay="0"/>
                                  </p:stCondLst>
                                  <p:childTnLst>
                                    <p:set>
                                      <p:cBhvr>
                                        <p:cTn id="31" dur="1" fill="hold">
                                          <p:stCondLst>
                                            <p:cond delay="0"/>
                                          </p:stCondLst>
                                        </p:cTn>
                                        <p:tgtEl>
                                          <p:spTgt spid="28"/>
                                        </p:tgtEl>
                                        <p:attrNameLst>
                                          <p:attrName>style.visibility</p:attrName>
                                        </p:attrNameLst>
                                      </p:cBhvr>
                                      <p:to>
                                        <p:strVal val="visible"/>
                                      </p:to>
                                    </p:set>
                                    <p:animEffect transition="in" filter="fade">
                                      <p:cBhvr>
                                        <p:cTn id="32" dur="500"/>
                                        <p:tgtEl>
                                          <p:spTgt spid="28"/>
                                        </p:tgtEl>
                                      </p:cBhvr>
                                    </p:animEffect>
                                    <p:anim calcmode="lin" valueType="num">
                                      <p:cBhvr>
                                        <p:cTn id="33" dur="500" fill="hold"/>
                                        <p:tgtEl>
                                          <p:spTgt spid="28"/>
                                        </p:tgtEl>
                                        <p:attrNameLst>
                                          <p:attrName>ppt_x</p:attrName>
                                        </p:attrNameLst>
                                      </p:cBhvr>
                                      <p:tavLst>
                                        <p:tav tm="0">
                                          <p:val>
                                            <p:strVal val="#ppt_x"/>
                                          </p:val>
                                        </p:tav>
                                        <p:tav tm="100000">
                                          <p:val>
                                            <p:strVal val="#ppt_x"/>
                                          </p:val>
                                        </p:tav>
                                      </p:tavLst>
                                    </p:anim>
                                    <p:anim calcmode="lin" valueType="num">
                                      <p:cBhvr>
                                        <p:cTn id="34" dur="500" fill="hold"/>
                                        <p:tgtEl>
                                          <p:spTgt spid="28"/>
                                        </p:tgtEl>
                                        <p:attrNameLst>
                                          <p:attrName>ppt_y</p:attrName>
                                        </p:attrNameLst>
                                      </p:cBhvr>
                                      <p:tavLst>
                                        <p:tav tm="0">
                                          <p:val>
                                            <p:strVal val="#ppt_y+.1"/>
                                          </p:val>
                                        </p:tav>
                                        <p:tav tm="100000">
                                          <p:val>
                                            <p:strVal val="#ppt_y"/>
                                          </p:val>
                                        </p:tav>
                                      </p:tavLst>
                                    </p:anim>
                                  </p:childTnLst>
                                </p:cTn>
                              </p:par>
                            </p:childTnLst>
                          </p:cTn>
                        </p:par>
                        <p:par>
                          <p:cTn id="35" fill="hold">
                            <p:stCondLst>
                              <p:cond delay="5500"/>
                            </p:stCondLst>
                            <p:childTnLst>
                              <p:par>
                                <p:cTn id="36" presetID="42" presetClass="entr" presetSubtype="0" fill="hold" grpId="0" nodeType="afterEffect">
                                  <p:stCondLst>
                                    <p:cond delay="0"/>
                                  </p:stCondLst>
                                  <p:childTnLst>
                                    <p:set>
                                      <p:cBhvr>
                                        <p:cTn id="37" dur="1" fill="hold">
                                          <p:stCondLst>
                                            <p:cond delay="0"/>
                                          </p:stCondLst>
                                        </p:cTn>
                                        <p:tgtEl>
                                          <p:spTgt spid="29"/>
                                        </p:tgtEl>
                                        <p:attrNameLst>
                                          <p:attrName>style.visibility</p:attrName>
                                        </p:attrNameLst>
                                      </p:cBhvr>
                                      <p:to>
                                        <p:strVal val="visible"/>
                                      </p:to>
                                    </p:set>
                                    <p:animEffect transition="in" filter="fade">
                                      <p:cBhvr>
                                        <p:cTn id="38" dur="500"/>
                                        <p:tgtEl>
                                          <p:spTgt spid="29"/>
                                        </p:tgtEl>
                                      </p:cBhvr>
                                    </p:animEffect>
                                    <p:anim calcmode="lin" valueType="num">
                                      <p:cBhvr>
                                        <p:cTn id="39" dur="500" fill="hold"/>
                                        <p:tgtEl>
                                          <p:spTgt spid="29"/>
                                        </p:tgtEl>
                                        <p:attrNameLst>
                                          <p:attrName>ppt_x</p:attrName>
                                        </p:attrNameLst>
                                      </p:cBhvr>
                                      <p:tavLst>
                                        <p:tav tm="0">
                                          <p:val>
                                            <p:strVal val="#ppt_x"/>
                                          </p:val>
                                        </p:tav>
                                        <p:tav tm="100000">
                                          <p:val>
                                            <p:strVal val="#ppt_x"/>
                                          </p:val>
                                        </p:tav>
                                      </p:tavLst>
                                    </p:anim>
                                    <p:anim calcmode="lin" valueType="num">
                                      <p:cBhvr>
                                        <p:cTn id="40" dur="500" fill="hold"/>
                                        <p:tgtEl>
                                          <p:spTgt spid="29"/>
                                        </p:tgtEl>
                                        <p:attrNameLst>
                                          <p:attrName>ppt_y</p:attrName>
                                        </p:attrNameLst>
                                      </p:cBhvr>
                                      <p:tavLst>
                                        <p:tav tm="0">
                                          <p:val>
                                            <p:strVal val="#ppt_y+.1"/>
                                          </p:val>
                                        </p:tav>
                                        <p:tav tm="100000">
                                          <p:val>
                                            <p:strVal val="#ppt_y"/>
                                          </p:val>
                                        </p:tav>
                                      </p:tavLst>
                                    </p:anim>
                                  </p:childTnLst>
                                </p:cTn>
                              </p:par>
                            </p:childTnLst>
                          </p:cTn>
                        </p:par>
                        <p:par>
                          <p:cTn id="41" fill="hold">
                            <p:stCondLst>
                              <p:cond delay="6000"/>
                            </p:stCondLst>
                            <p:childTnLst>
                              <p:par>
                                <p:cTn id="42" presetID="42" presetClass="entr" presetSubtype="0" fill="hold" grpId="0" nodeType="afterEffect">
                                  <p:stCondLst>
                                    <p:cond delay="0"/>
                                  </p:stCondLst>
                                  <p:childTnLst>
                                    <p:set>
                                      <p:cBhvr>
                                        <p:cTn id="43" dur="1" fill="hold">
                                          <p:stCondLst>
                                            <p:cond delay="0"/>
                                          </p:stCondLst>
                                        </p:cTn>
                                        <p:tgtEl>
                                          <p:spTgt spid="30"/>
                                        </p:tgtEl>
                                        <p:attrNameLst>
                                          <p:attrName>style.visibility</p:attrName>
                                        </p:attrNameLst>
                                      </p:cBhvr>
                                      <p:to>
                                        <p:strVal val="visible"/>
                                      </p:to>
                                    </p:set>
                                    <p:animEffect transition="in" filter="fade">
                                      <p:cBhvr>
                                        <p:cTn id="44" dur="500"/>
                                        <p:tgtEl>
                                          <p:spTgt spid="30"/>
                                        </p:tgtEl>
                                      </p:cBhvr>
                                    </p:animEffect>
                                    <p:anim calcmode="lin" valueType="num">
                                      <p:cBhvr>
                                        <p:cTn id="45" dur="500" fill="hold"/>
                                        <p:tgtEl>
                                          <p:spTgt spid="30"/>
                                        </p:tgtEl>
                                        <p:attrNameLst>
                                          <p:attrName>ppt_x</p:attrName>
                                        </p:attrNameLst>
                                      </p:cBhvr>
                                      <p:tavLst>
                                        <p:tav tm="0">
                                          <p:val>
                                            <p:strVal val="#ppt_x"/>
                                          </p:val>
                                        </p:tav>
                                        <p:tav tm="100000">
                                          <p:val>
                                            <p:strVal val="#ppt_x"/>
                                          </p:val>
                                        </p:tav>
                                      </p:tavLst>
                                    </p:anim>
                                    <p:anim calcmode="lin" valueType="num">
                                      <p:cBhvr>
                                        <p:cTn id="46" dur="500" fill="hold"/>
                                        <p:tgtEl>
                                          <p:spTgt spid="3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23" grpId="0" animBg="1"/>
      <p:bldP spid="28" grpId="0"/>
      <p:bldP spid="29" grpId="0"/>
      <p:bldP spid="30" grpId="0"/>
      <p:bldP spid="32"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4"/>
          <p:cNvGrpSpPr>
            <a:grpSpLocks/>
          </p:cNvGrpSpPr>
          <p:nvPr/>
        </p:nvGrpSpPr>
        <p:grpSpPr bwMode="auto">
          <a:xfrm>
            <a:off x="1187450" y="3135411"/>
            <a:ext cx="3852863" cy="1452563"/>
            <a:chOff x="576" y="2808"/>
            <a:chExt cx="4608" cy="1728"/>
          </a:xfrm>
        </p:grpSpPr>
        <p:sp>
          <p:nvSpPr>
            <p:cNvPr id="3" name="Freeform 5"/>
            <p:cNvSpPr>
              <a:spLocks/>
            </p:cNvSpPr>
            <p:nvPr/>
          </p:nvSpPr>
          <p:spPr bwMode="auto">
            <a:xfrm>
              <a:off x="576" y="2808"/>
              <a:ext cx="4608" cy="1152"/>
            </a:xfrm>
            <a:custGeom>
              <a:avLst/>
              <a:gdLst>
                <a:gd name="T0" fmla="*/ 4608 w 4608"/>
                <a:gd name="T1" fmla="*/ 590 h 1152"/>
                <a:gd name="T2" fmla="*/ 4596 w 4608"/>
                <a:gd name="T3" fmla="*/ 634 h 1152"/>
                <a:gd name="T4" fmla="*/ 4562 w 4608"/>
                <a:gd name="T5" fmla="*/ 692 h 1152"/>
                <a:gd name="T6" fmla="*/ 4468 w 4608"/>
                <a:gd name="T7" fmla="*/ 774 h 1152"/>
                <a:gd name="T8" fmla="*/ 4330 w 4608"/>
                <a:gd name="T9" fmla="*/ 850 h 1152"/>
                <a:gd name="T10" fmla="*/ 4150 w 4608"/>
                <a:gd name="T11" fmla="*/ 920 h 1152"/>
                <a:gd name="T12" fmla="*/ 3934 w 4608"/>
                <a:gd name="T13" fmla="*/ 984 h 1152"/>
                <a:gd name="T14" fmla="*/ 3682 w 4608"/>
                <a:gd name="T15" fmla="*/ 1038 h 1152"/>
                <a:gd name="T16" fmla="*/ 3402 w 4608"/>
                <a:gd name="T17" fmla="*/ 1082 h 1152"/>
                <a:gd name="T18" fmla="*/ 3096 w 4608"/>
                <a:gd name="T19" fmla="*/ 1118 h 1152"/>
                <a:gd name="T20" fmla="*/ 2768 w 4608"/>
                <a:gd name="T21" fmla="*/ 1140 h 1152"/>
                <a:gd name="T22" fmla="*/ 2422 w 4608"/>
                <a:gd name="T23" fmla="*/ 1152 h 1152"/>
                <a:gd name="T24" fmla="*/ 2186 w 4608"/>
                <a:gd name="T25" fmla="*/ 1152 h 1152"/>
                <a:gd name="T26" fmla="*/ 1840 w 4608"/>
                <a:gd name="T27" fmla="*/ 1140 h 1152"/>
                <a:gd name="T28" fmla="*/ 1512 w 4608"/>
                <a:gd name="T29" fmla="*/ 1118 h 1152"/>
                <a:gd name="T30" fmla="*/ 1206 w 4608"/>
                <a:gd name="T31" fmla="*/ 1082 h 1152"/>
                <a:gd name="T32" fmla="*/ 926 w 4608"/>
                <a:gd name="T33" fmla="*/ 1038 h 1152"/>
                <a:gd name="T34" fmla="*/ 674 w 4608"/>
                <a:gd name="T35" fmla="*/ 984 h 1152"/>
                <a:gd name="T36" fmla="*/ 458 w 4608"/>
                <a:gd name="T37" fmla="*/ 920 h 1152"/>
                <a:gd name="T38" fmla="*/ 278 w 4608"/>
                <a:gd name="T39" fmla="*/ 850 h 1152"/>
                <a:gd name="T40" fmla="*/ 140 w 4608"/>
                <a:gd name="T41" fmla="*/ 774 h 1152"/>
                <a:gd name="T42" fmla="*/ 46 w 4608"/>
                <a:gd name="T43" fmla="*/ 692 h 1152"/>
                <a:gd name="T44" fmla="*/ 18 w 4608"/>
                <a:gd name="T45" fmla="*/ 650 h 1152"/>
                <a:gd name="T46" fmla="*/ 2 w 4608"/>
                <a:gd name="T47" fmla="*/ 606 h 1152"/>
                <a:gd name="T48" fmla="*/ 0 w 4608"/>
                <a:gd name="T49" fmla="*/ 576 h 1152"/>
                <a:gd name="T50" fmla="*/ 6 w 4608"/>
                <a:gd name="T51" fmla="*/ 532 h 1152"/>
                <a:gd name="T52" fmla="*/ 26 w 4608"/>
                <a:gd name="T53" fmla="*/ 488 h 1152"/>
                <a:gd name="T54" fmla="*/ 72 w 4608"/>
                <a:gd name="T55" fmla="*/ 432 h 1152"/>
                <a:gd name="T56" fmla="*/ 182 w 4608"/>
                <a:gd name="T57" fmla="*/ 352 h 1152"/>
                <a:gd name="T58" fmla="*/ 334 w 4608"/>
                <a:gd name="T59" fmla="*/ 278 h 1152"/>
                <a:gd name="T60" fmla="*/ 526 w 4608"/>
                <a:gd name="T61" fmla="*/ 210 h 1152"/>
                <a:gd name="T62" fmla="*/ 754 w 4608"/>
                <a:gd name="T63" fmla="*/ 150 h 1152"/>
                <a:gd name="T64" fmla="*/ 1016 w 4608"/>
                <a:gd name="T65" fmla="*/ 98 h 1152"/>
                <a:gd name="T66" fmla="*/ 1306 w 4608"/>
                <a:gd name="T67" fmla="*/ 56 h 1152"/>
                <a:gd name="T68" fmla="*/ 1618 w 4608"/>
                <a:gd name="T69" fmla="*/ 26 h 1152"/>
                <a:gd name="T70" fmla="*/ 1954 w 4608"/>
                <a:gd name="T71" fmla="*/ 6 h 1152"/>
                <a:gd name="T72" fmla="*/ 2304 w 4608"/>
                <a:gd name="T73" fmla="*/ 0 h 1152"/>
                <a:gd name="T74" fmla="*/ 2540 w 4608"/>
                <a:gd name="T75" fmla="*/ 2 h 1152"/>
                <a:gd name="T76" fmla="*/ 2880 w 4608"/>
                <a:gd name="T77" fmla="*/ 18 h 1152"/>
                <a:gd name="T78" fmla="*/ 3200 w 4608"/>
                <a:gd name="T79" fmla="*/ 46 h 1152"/>
                <a:gd name="T80" fmla="*/ 3498 w 4608"/>
                <a:gd name="T81" fmla="*/ 84 h 1152"/>
                <a:gd name="T82" fmla="*/ 3770 w 4608"/>
                <a:gd name="T83" fmla="*/ 132 h 1152"/>
                <a:gd name="T84" fmla="*/ 4010 w 4608"/>
                <a:gd name="T85" fmla="*/ 188 h 1152"/>
                <a:gd name="T86" fmla="*/ 4214 w 4608"/>
                <a:gd name="T87" fmla="*/ 254 h 1152"/>
                <a:gd name="T88" fmla="*/ 4380 w 4608"/>
                <a:gd name="T89" fmla="*/ 326 h 1152"/>
                <a:gd name="T90" fmla="*/ 4504 w 4608"/>
                <a:gd name="T91" fmla="*/ 404 h 1152"/>
                <a:gd name="T92" fmla="*/ 4582 w 4608"/>
                <a:gd name="T93" fmla="*/ 488 h 1152"/>
                <a:gd name="T94" fmla="*/ 4602 w 4608"/>
                <a:gd name="T95" fmla="*/ 532 h 1152"/>
                <a:gd name="T96" fmla="*/ 4608 w 4608"/>
                <a:gd name="T97" fmla="*/ 576 h 1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608" h="1152">
                  <a:moveTo>
                    <a:pt x="4608" y="576"/>
                  </a:moveTo>
                  <a:lnTo>
                    <a:pt x="4608" y="576"/>
                  </a:lnTo>
                  <a:lnTo>
                    <a:pt x="4608" y="590"/>
                  </a:lnTo>
                  <a:lnTo>
                    <a:pt x="4606" y="606"/>
                  </a:lnTo>
                  <a:lnTo>
                    <a:pt x="4602" y="620"/>
                  </a:lnTo>
                  <a:lnTo>
                    <a:pt x="4596" y="634"/>
                  </a:lnTo>
                  <a:lnTo>
                    <a:pt x="4590" y="650"/>
                  </a:lnTo>
                  <a:lnTo>
                    <a:pt x="4582" y="664"/>
                  </a:lnTo>
                  <a:lnTo>
                    <a:pt x="4562" y="692"/>
                  </a:lnTo>
                  <a:lnTo>
                    <a:pt x="4536" y="720"/>
                  </a:lnTo>
                  <a:lnTo>
                    <a:pt x="4504" y="748"/>
                  </a:lnTo>
                  <a:lnTo>
                    <a:pt x="4468" y="774"/>
                  </a:lnTo>
                  <a:lnTo>
                    <a:pt x="4426" y="800"/>
                  </a:lnTo>
                  <a:lnTo>
                    <a:pt x="4380" y="826"/>
                  </a:lnTo>
                  <a:lnTo>
                    <a:pt x="4330" y="850"/>
                  </a:lnTo>
                  <a:lnTo>
                    <a:pt x="4274" y="874"/>
                  </a:lnTo>
                  <a:lnTo>
                    <a:pt x="4214" y="898"/>
                  </a:lnTo>
                  <a:lnTo>
                    <a:pt x="4150" y="920"/>
                  </a:lnTo>
                  <a:lnTo>
                    <a:pt x="4082" y="942"/>
                  </a:lnTo>
                  <a:lnTo>
                    <a:pt x="4010" y="964"/>
                  </a:lnTo>
                  <a:lnTo>
                    <a:pt x="3934" y="984"/>
                  </a:lnTo>
                  <a:lnTo>
                    <a:pt x="3854" y="1002"/>
                  </a:lnTo>
                  <a:lnTo>
                    <a:pt x="3770" y="1020"/>
                  </a:lnTo>
                  <a:lnTo>
                    <a:pt x="3682" y="1038"/>
                  </a:lnTo>
                  <a:lnTo>
                    <a:pt x="3592" y="1054"/>
                  </a:lnTo>
                  <a:lnTo>
                    <a:pt x="3498" y="1068"/>
                  </a:lnTo>
                  <a:lnTo>
                    <a:pt x="3402" y="1082"/>
                  </a:lnTo>
                  <a:lnTo>
                    <a:pt x="3302" y="1096"/>
                  </a:lnTo>
                  <a:lnTo>
                    <a:pt x="3200" y="1106"/>
                  </a:lnTo>
                  <a:lnTo>
                    <a:pt x="3096" y="1118"/>
                  </a:lnTo>
                  <a:lnTo>
                    <a:pt x="2990" y="1126"/>
                  </a:lnTo>
                  <a:lnTo>
                    <a:pt x="2880" y="1134"/>
                  </a:lnTo>
                  <a:lnTo>
                    <a:pt x="2768" y="1140"/>
                  </a:lnTo>
                  <a:lnTo>
                    <a:pt x="2654" y="1146"/>
                  </a:lnTo>
                  <a:lnTo>
                    <a:pt x="2540" y="1150"/>
                  </a:lnTo>
                  <a:lnTo>
                    <a:pt x="2422" y="1152"/>
                  </a:lnTo>
                  <a:lnTo>
                    <a:pt x="2304" y="1152"/>
                  </a:lnTo>
                  <a:lnTo>
                    <a:pt x="2304" y="1152"/>
                  </a:lnTo>
                  <a:lnTo>
                    <a:pt x="2186" y="1152"/>
                  </a:lnTo>
                  <a:lnTo>
                    <a:pt x="2068" y="1150"/>
                  </a:lnTo>
                  <a:lnTo>
                    <a:pt x="1954" y="1146"/>
                  </a:lnTo>
                  <a:lnTo>
                    <a:pt x="1840" y="1140"/>
                  </a:lnTo>
                  <a:lnTo>
                    <a:pt x="1728" y="1134"/>
                  </a:lnTo>
                  <a:lnTo>
                    <a:pt x="1618" y="1126"/>
                  </a:lnTo>
                  <a:lnTo>
                    <a:pt x="1512" y="1118"/>
                  </a:lnTo>
                  <a:lnTo>
                    <a:pt x="1408" y="1106"/>
                  </a:lnTo>
                  <a:lnTo>
                    <a:pt x="1306" y="1096"/>
                  </a:lnTo>
                  <a:lnTo>
                    <a:pt x="1206" y="1082"/>
                  </a:lnTo>
                  <a:lnTo>
                    <a:pt x="1110" y="1068"/>
                  </a:lnTo>
                  <a:lnTo>
                    <a:pt x="1016" y="1054"/>
                  </a:lnTo>
                  <a:lnTo>
                    <a:pt x="926" y="1038"/>
                  </a:lnTo>
                  <a:lnTo>
                    <a:pt x="838" y="1020"/>
                  </a:lnTo>
                  <a:lnTo>
                    <a:pt x="754" y="1002"/>
                  </a:lnTo>
                  <a:lnTo>
                    <a:pt x="674" y="984"/>
                  </a:lnTo>
                  <a:lnTo>
                    <a:pt x="598" y="964"/>
                  </a:lnTo>
                  <a:lnTo>
                    <a:pt x="526" y="942"/>
                  </a:lnTo>
                  <a:lnTo>
                    <a:pt x="458" y="920"/>
                  </a:lnTo>
                  <a:lnTo>
                    <a:pt x="394" y="898"/>
                  </a:lnTo>
                  <a:lnTo>
                    <a:pt x="334" y="874"/>
                  </a:lnTo>
                  <a:lnTo>
                    <a:pt x="278" y="850"/>
                  </a:lnTo>
                  <a:lnTo>
                    <a:pt x="228" y="826"/>
                  </a:lnTo>
                  <a:lnTo>
                    <a:pt x="182" y="800"/>
                  </a:lnTo>
                  <a:lnTo>
                    <a:pt x="140" y="774"/>
                  </a:lnTo>
                  <a:lnTo>
                    <a:pt x="104" y="748"/>
                  </a:lnTo>
                  <a:lnTo>
                    <a:pt x="72" y="720"/>
                  </a:lnTo>
                  <a:lnTo>
                    <a:pt x="46" y="692"/>
                  </a:lnTo>
                  <a:lnTo>
                    <a:pt x="36" y="678"/>
                  </a:lnTo>
                  <a:lnTo>
                    <a:pt x="26" y="664"/>
                  </a:lnTo>
                  <a:lnTo>
                    <a:pt x="18" y="650"/>
                  </a:lnTo>
                  <a:lnTo>
                    <a:pt x="12" y="634"/>
                  </a:lnTo>
                  <a:lnTo>
                    <a:pt x="6" y="620"/>
                  </a:lnTo>
                  <a:lnTo>
                    <a:pt x="2" y="606"/>
                  </a:lnTo>
                  <a:lnTo>
                    <a:pt x="0" y="590"/>
                  </a:lnTo>
                  <a:lnTo>
                    <a:pt x="0" y="576"/>
                  </a:lnTo>
                  <a:lnTo>
                    <a:pt x="0" y="576"/>
                  </a:lnTo>
                  <a:lnTo>
                    <a:pt x="0" y="562"/>
                  </a:lnTo>
                  <a:lnTo>
                    <a:pt x="2" y="546"/>
                  </a:lnTo>
                  <a:lnTo>
                    <a:pt x="6" y="532"/>
                  </a:lnTo>
                  <a:lnTo>
                    <a:pt x="12" y="518"/>
                  </a:lnTo>
                  <a:lnTo>
                    <a:pt x="18" y="502"/>
                  </a:lnTo>
                  <a:lnTo>
                    <a:pt x="26" y="488"/>
                  </a:lnTo>
                  <a:lnTo>
                    <a:pt x="36" y="474"/>
                  </a:lnTo>
                  <a:lnTo>
                    <a:pt x="46" y="460"/>
                  </a:lnTo>
                  <a:lnTo>
                    <a:pt x="72" y="432"/>
                  </a:lnTo>
                  <a:lnTo>
                    <a:pt x="104" y="404"/>
                  </a:lnTo>
                  <a:lnTo>
                    <a:pt x="140" y="378"/>
                  </a:lnTo>
                  <a:lnTo>
                    <a:pt x="182" y="352"/>
                  </a:lnTo>
                  <a:lnTo>
                    <a:pt x="228" y="326"/>
                  </a:lnTo>
                  <a:lnTo>
                    <a:pt x="278" y="302"/>
                  </a:lnTo>
                  <a:lnTo>
                    <a:pt x="334" y="278"/>
                  </a:lnTo>
                  <a:lnTo>
                    <a:pt x="394" y="254"/>
                  </a:lnTo>
                  <a:lnTo>
                    <a:pt x="458" y="232"/>
                  </a:lnTo>
                  <a:lnTo>
                    <a:pt x="526" y="210"/>
                  </a:lnTo>
                  <a:lnTo>
                    <a:pt x="598" y="188"/>
                  </a:lnTo>
                  <a:lnTo>
                    <a:pt x="674" y="168"/>
                  </a:lnTo>
                  <a:lnTo>
                    <a:pt x="754" y="150"/>
                  </a:lnTo>
                  <a:lnTo>
                    <a:pt x="838" y="132"/>
                  </a:lnTo>
                  <a:lnTo>
                    <a:pt x="926" y="114"/>
                  </a:lnTo>
                  <a:lnTo>
                    <a:pt x="1016" y="98"/>
                  </a:lnTo>
                  <a:lnTo>
                    <a:pt x="1110" y="84"/>
                  </a:lnTo>
                  <a:lnTo>
                    <a:pt x="1206" y="70"/>
                  </a:lnTo>
                  <a:lnTo>
                    <a:pt x="1306" y="56"/>
                  </a:lnTo>
                  <a:lnTo>
                    <a:pt x="1408" y="46"/>
                  </a:lnTo>
                  <a:lnTo>
                    <a:pt x="1512" y="34"/>
                  </a:lnTo>
                  <a:lnTo>
                    <a:pt x="1618" y="26"/>
                  </a:lnTo>
                  <a:lnTo>
                    <a:pt x="1728" y="18"/>
                  </a:lnTo>
                  <a:lnTo>
                    <a:pt x="1840" y="12"/>
                  </a:lnTo>
                  <a:lnTo>
                    <a:pt x="1954" y="6"/>
                  </a:lnTo>
                  <a:lnTo>
                    <a:pt x="2068" y="2"/>
                  </a:lnTo>
                  <a:lnTo>
                    <a:pt x="2186" y="0"/>
                  </a:lnTo>
                  <a:lnTo>
                    <a:pt x="2304" y="0"/>
                  </a:lnTo>
                  <a:lnTo>
                    <a:pt x="2304" y="0"/>
                  </a:lnTo>
                  <a:lnTo>
                    <a:pt x="2422" y="0"/>
                  </a:lnTo>
                  <a:lnTo>
                    <a:pt x="2540" y="2"/>
                  </a:lnTo>
                  <a:lnTo>
                    <a:pt x="2654" y="6"/>
                  </a:lnTo>
                  <a:lnTo>
                    <a:pt x="2768" y="12"/>
                  </a:lnTo>
                  <a:lnTo>
                    <a:pt x="2880" y="18"/>
                  </a:lnTo>
                  <a:lnTo>
                    <a:pt x="2990" y="26"/>
                  </a:lnTo>
                  <a:lnTo>
                    <a:pt x="3096" y="34"/>
                  </a:lnTo>
                  <a:lnTo>
                    <a:pt x="3200" y="46"/>
                  </a:lnTo>
                  <a:lnTo>
                    <a:pt x="3302" y="56"/>
                  </a:lnTo>
                  <a:lnTo>
                    <a:pt x="3402" y="70"/>
                  </a:lnTo>
                  <a:lnTo>
                    <a:pt x="3498" y="84"/>
                  </a:lnTo>
                  <a:lnTo>
                    <a:pt x="3592" y="98"/>
                  </a:lnTo>
                  <a:lnTo>
                    <a:pt x="3682" y="114"/>
                  </a:lnTo>
                  <a:lnTo>
                    <a:pt x="3770" y="132"/>
                  </a:lnTo>
                  <a:lnTo>
                    <a:pt x="3854" y="150"/>
                  </a:lnTo>
                  <a:lnTo>
                    <a:pt x="3934" y="168"/>
                  </a:lnTo>
                  <a:lnTo>
                    <a:pt x="4010" y="188"/>
                  </a:lnTo>
                  <a:lnTo>
                    <a:pt x="4082" y="210"/>
                  </a:lnTo>
                  <a:lnTo>
                    <a:pt x="4150" y="232"/>
                  </a:lnTo>
                  <a:lnTo>
                    <a:pt x="4214" y="254"/>
                  </a:lnTo>
                  <a:lnTo>
                    <a:pt x="4274" y="278"/>
                  </a:lnTo>
                  <a:lnTo>
                    <a:pt x="4330" y="302"/>
                  </a:lnTo>
                  <a:lnTo>
                    <a:pt x="4380" y="326"/>
                  </a:lnTo>
                  <a:lnTo>
                    <a:pt x="4426" y="352"/>
                  </a:lnTo>
                  <a:lnTo>
                    <a:pt x="4468" y="378"/>
                  </a:lnTo>
                  <a:lnTo>
                    <a:pt x="4504" y="404"/>
                  </a:lnTo>
                  <a:lnTo>
                    <a:pt x="4536" y="432"/>
                  </a:lnTo>
                  <a:lnTo>
                    <a:pt x="4562" y="460"/>
                  </a:lnTo>
                  <a:lnTo>
                    <a:pt x="4582" y="488"/>
                  </a:lnTo>
                  <a:lnTo>
                    <a:pt x="4590" y="502"/>
                  </a:lnTo>
                  <a:lnTo>
                    <a:pt x="4596" y="518"/>
                  </a:lnTo>
                  <a:lnTo>
                    <a:pt x="4602" y="532"/>
                  </a:lnTo>
                  <a:lnTo>
                    <a:pt x="4606" y="546"/>
                  </a:lnTo>
                  <a:lnTo>
                    <a:pt x="4608" y="562"/>
                  </a:lnTo>
                  <a:lnTo>
                    <a:pt x="4608" y="576"/>
                  </a:lnTo>
                  <a:lnTo>
                    <a:pt x="4608" y="576"/>
                  </a:lnTo>
                  <a:close/>
                </a:path>
              </a:pathLst>
            </a:custGeom>
            <a:gradFill rotWithShape="1">
              <a:gsLst>
                <a:gs pos="0">
                  <a:srgbClr val="4BD8FF"/>
                </a:gs>
                <a:gs pos="100000">
                  <a:srgbClr val="4BD8FF">
                    <a:gamma/>
                    <a:tint val="0"/>
                    <a:invGamma/>
                  </a:srgbClr>
                </a:gs>
              </a:gsLst>
              <a:lin ang="5400000" scaled="1"/>
            </a:gra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4" name="Freeform 6"/>
            <p:cNvSpPr>
              <a:spLocks/>
            </p:cNvSpPr>
            <p:nvPr/>
          </p:nvSpPr>
          <p:spPr bwMode="auto">
            <a:xfrm>
              <a:off x="576" y="3384"/>
              <a:ext cx="4608" cy="1152"/>
            </a:xfrm>
            <a:custGeom>
              <a:avLst/>
              <a:gdLst>
                <a:gd name="T0" fmla="*/ 2186 w 4608"/>
                <a:gd name="T1" fmla="*/ 576 h 1152"/>
                <a:gd name="T2" fmla="*/ 1840 w 4608"/>
                <a:gd name="T3" fmla="*/ 564 h 1152"/>
                <a:gd name="T4" fmla="*/ 1512 w 4608"/>
                <a:gd name="T5" fmla="*/ 542 h 1152"/>
                <a:gd name="T6" fmla="*/ 1206 w 4608"/>
                <a:gd name="T7" fmla="*/ 506 h 1152"/>
                <a:gd name="T8" fmla="*/ 926 w 4608"/>
                <a:gd name="T9" fmla="*/ 462 h 1152"/>
                <a:gd name="T10" fmla="*/ 674 w 4608"/>
                <a:gd name="T11" fmla="*/ 408 h 1152"/>
                <a:gd name="T12" fmla="*/ 458 w 4608"/>
                <a:gd name="T13" fmla="*/ 344 h 1152"/>
                <a:gd name="T14" fmla="*/ 278 w 4608"/>
                <a:gd name="T15" fmla="*/ 274 h 1152"/>
                <a:gd name="T16" fmla="*/ 140 w 4608"/>
                <a:gd name="T17" fmla="*/ 198 h 1152"/>
                <a:gd name="T18" fmla="*/ 46 w 4608"/>
                <a:gd name="T19" fmla="*/ 116 h 1152"/>
                <a:gd name="T20" fmla="*/ 18 w 4608"/>
                <a:gd name="T21" fmla="*/ 74 h 1152"/>
                <a:gd name="T22" fmla="*/ 2 w 4608"/>
                <a:gd name="T23" fmla="*/ 30 h 1152"/>
                <a:gd name="T24" fmla="*/ 0 w 4608"/>
                <a:gd name="T25" fmla="*/ 576 h 1152"/>
                <a:gd name="T26" fmla="*/ 2 w 4608"/>
                <a:gd name="T27" fmla="*/ 606 h 1152"/>
                <a:gd name="T28" fmla="*/ 18 w 4608"/>
                <a:gd name="T29" fmla="*/ 650 h 1152"/>
                <a:gd name="T30" fmla="*/ 46 w 4608"/>
                <a:gd name="T31" fmla="*/ 692 h 1152"/>
                <a:gd name="T32" fmla="*/ 140 w 4608"/>
                <a:gd name="T33" fmla="*/ 774 h 1152"/>
                <a:gd name="T34" fmla="*/ 278 w 4608"/>
                <a:gd name="T35" fmla="*/ 850 h 1152"/>
                <a:gd name="T36" fmla="*/ 458 w 4608"/>
                <a:gd name="T37" fmla="*/ 920 h 1152"/>
                <a:gd name="T38" fmla="*/ 674 w 4608"/>
                <a:gd name="T39" fmla="*/ 984 h 1152"/>
                <a:gd name="T40" fmla="*/ 926 w 4608"/>
                <a:gd name="T41" fmla="*/ 1038 h 1152"/>
                <a:gd name="T42" fmla="*/ 1206 w 4608"/>
                <a:gd name="T43" fmla="*/ 1082 h 1152"/>
                <a:gd name="T44" fmla="*/ 1512 w 4608"/>
                <a:gd name="T45" fmla="*/ 1118 h 1152"/>
                <a:gd name="T46" fmla="*/ 1840 w 4608"/>
                <a:gd name="T47" fmla="*/ 1140 h 1152"/>
                <a:gd name="T48" fmla="*/ 2186 w 4608"/>
                <a:gd name="T49" fmla="*/ 1152 h 1152"/>
                <a:gd name="T50" fmla="*/ 2422 w 4608"/>
                <a:gd name="T51" fmla="*/ 1152 h 1152"/>
                <a:gd name="T52" fmla="*/ 2768 w 4608"/>
                <a:gd name="T53" fmla="*/ 1140 h 1152"/>
                <a:gd name="T54" fmla="*/ 3096 w 4608"/>
                <a:gd name="T55" fmla="*/ 1118 h 1152"/>
                <a:gd name="T56" fmla="*/ 3402 w 4608"/>
                <a:gd name="T57" fmla="*/ 1082 h 1152"/>
                <a:gd name="T58" fmla="*/ 3682 w 4608"/>
                <a:gd name="T59" fmla="*/ 1038 h 1152"/>
                <a:gd name="T60" fmla="*/ 3934 w 4608"/>
                <a:gd name="T61" fmla="*/ 984 h 1152"/>
                <a:gd name="T62" fmla="*/ 4150 w 4608"/>
                <a:gd name="T63" fmla="*/ 920 h 1152"/>
                <a:gd name="T64" fmla="*/ 4330 w 4608"/>
                <a:gd name="T65" fmla="*/ 850 h 1152"/>
                <a:gd name="T66" fmla="*/ 4468 w 4608"/>
                <a:gd name="T67" fmla="*/ 774 h 1152"/>
                <a:gd name="T68" fmla="*/ 4562 w 4608"/>
                <a:gd name="T69" fmla="*/ 692 h 1152"/>
                <a:gd name="T70" fmla="*/ 4596 w 4608"/>
                <a:gd name="T71" fmla="*/ 634 h 1152"/>
                <a:gd name="T72" fmla="*/ 4608 w 4608"/>
                <a:gd name="T73" fmla="*/ 590 h 1152"/>
                <a:gd name="T74" fmla="*/ 4608 w 4608"/>
                <a:gd name="T75" fmla="*/ 0 h 1152"/>
                <a:gd name="T76" fmla="*/ 4602 w 4608"/>
                <a:gd name="T77" fmla="*/ 44 h 1152"/>
                <a:gd name="T78" fmla="*/ 4582 w 4608"/>
                <a:gd name="T79" fmla="*/ 88 h 1152"/>
                <a:gd name="T80" fmla="*/ 4504 w 4608"/>
                <a:gd name="T81" fmla="*/ 172 h 1152"/>
                <a:gd name="T82" fmla="*/ 4380 w 4608"/>
                <a:gd name="T83" fmla="*/ 250 h 1152"/>
                <a:gd name="T84" fmla="*/ 4214 w 4608"/>
                <a:gd name="T85" fmla="*/ 322 h 1152"/>
                <a:gd name="T86" fmla="*/ 4010 w 4608"/>
                <a:gd name="T87" fmla="*/ 388 h 1152"/>
                <a:gd name="T88" fmla="*/ 3770 w 4608"/>
                <a:gd name="T89" fmla="*/ 444 h 1152"/>
                <a:gd name="T90" fmla="*/ 3498 w 4608"/>
                <a:gd name="T91" fmla="*/ 492 h 1152"/>
                <a:gd name="T92" fmla="*/ 3200 w 4608"/>
                <a:gd name="T93" fmla="*/ 530 h 1152"/>
                <a:gd name="T94" fmla="*/ 2880 w 4608"/>
                <a:gd name="T95" fmla="*/ 558 h 1152"/>
                <a:gd name="T96" fmla="*/ 2540 w 4608"/>
                <a:gd name="T97" fmla="*/ 574 h 1152"/>
                <a:gd name="T98" fmla="*/ 2304 w 4608"/>
                <a:gd name="T99" fmla="*/ 576 h 1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4608" h="1152">
                  <a:moveTo>
                    <a:pt x="2304" y="576"/>
                  </a:moveTo>
                  <a:lnTo>
                    <a:pt x="2304" y="576"/>
                  </a:lnTo>
                  <a:lnTo>
                    <a:pt x="2186" y="576"/>
                  </a:lnTo>
                  <a:lnTo>
                    <a:pt x="2068" y="574"/>
                  </a:lnTo>
                  <a:lnTo>
                    <a:pt x="1954" y="570"/>
                  </a:lnTo>
                  <a:lnTo>
                    <a:pt x="1840" y="564"/>
                  </a:lnTo>
                  <a:lnTo>
                    <a:pt x="1728" y="558"/>
                  </a:lnTo>
                  <a:lnTo>
                    <a:pt x="1618" y="550"/>
                  </a:lnTo>
                  <a:lnTo>
                    <a:pt x="1512" y="542"/>
                  </a:lnTo>
                  <a:lnTo>
                    <a:pt x="1408" y="530"/>
                  </a:lnTo>
                  <a:lnTo>
                    <a:pt x="1306" y="520"/>
                  </a:lnTo>
                  <a:lnTo>
                    <a:pt x="1206" y="506"/>
                  </a:lnTo>
                  <a:lnTo>
                    <a:pt x="1110" y="492"/>
                  </a:lnTo>
                  <a:lnTo>
                    <a:pt x="1016" y="478"/>
                  </a:lnTo>
                  <a:lnTo>
                    <a:pt x="926" y="462"/>
                  </a:lnTo>
                  <a:lnTo>
                    <a:pt x="838" y="444"/>
                  </a:lnTo>
                  <a:lnTo>
                    <a:pt x="754" y="426"/>
                  </a:lnTo>
                  <a:lnTo>
                    <a:pt x="674" y="408"/>
                  </a:lnTo>
                  <a:lnTo>
                    <a:pt x="598" y="388"/>
                  </a:lnTo>
                  <a:lnTo>
                    <a:pt x="526" y="366"/>
                  </a:lnTo>
                  <a:lnTo>
                    <a:pt x="458" y="344"/>
                  </a:lnTo>
                  <a:lnTo>
                    <a:pt x="394" y="322"/>
                  </a:lnTo>
                  <a:lnTo>
                    <a:pt x="334" y="298"/>
                  </a:lnTo>
                  <a:lnTo>
                    <a:pt x="278" y="274"/>
                  </a:lnTo>
                  <a:lnTo>
                    <a:pt x="228" y="250"/>
                  </a:lnTo>
                  <a:lnTo>
                    <a:pt x="182" y="224"/>
                  </a:lnTo>
                  <a:lnTo>
                    <a:pt x="140" y="198"/>
                  </a:lnTo>
                  <a:lnTo>
                    <a:pt x="104" y="172"/>
                  </a:lnTo>
                  <a:lnTo>
                    <a:pt x="72" y="144"/>
                  </a:lnTo>
                  <a:lnTo>
                    <a:pt x="46" y="116"/>
                  </a:lnTo>
                  <a:lnTo>
                    <a:pt x="36" y="102"/>
                  </a:lnTo>
                  <a:lnTo>
                    <a:pt x="26" y="88"/>
                  </a:lnTo>
                  <a:lnTo>
                    <a:pt x="18" y="74"/>
                  </a:lnTo>
                  <a:lnTo>
                    <a:pt x="12" y="58"/>
                  </a:lnTo>
                  <a:lnTo>
                    <a:pt x="6" y="44"/>
                  </a:lnTo>
                  <a:lnTo>
                    <a:pt x="2" y="30"/>
                  </a:lnTo>
                  <a:lnTo>
                    <a:pt x="0" y="14"/>
                  </a:lnTo>
                  <a:lnTo>
                    <a:pt x="0" y="0"/>
                  </a:lnTo>
                  <a:lnTo>
                    <a:pt x="0" y="576"/>
                  </a:lnTo>
                  <a:lnTo>
                    <a:pt x="0" y="576"/>
                  </a:lnTo>
                  <a:lnTo>
                    <a:pt x="0" y="590"/>
                  </a:lnTo>
                  <a:lnTo>
                    <a:pt x="2" y="606"/>
                  </a:lnTo>
                  <a:lnTo>
                    <a:pt x="6" y="620"/>
                  </a:lnTo>
                  <a:lnTo>
                    <a:pt x="12" y="634"/>
                  </a:lnTo>
                  <a:lnTo>
                    <a:pt x="18" y="650"/>
                  </a:lnTo>
                  <a:lnTo>
                    <a:pt x="26" y="664"/>
                  </a:lnTo>
                  <a:lnTo>
                    <a:pt x="36" y="678"/>
                  </a:lnTo>
                  <a:lnTo>
                    <a:pt x="46" y="692"/>
                  </a:lnTo>
                  <a:lnTo>
                    <a:pt x="72" y="720"/>
                  </a:lnTo>
                  <a:lnTo>
                    <a:pt x="104" y="748"/>
                  </a:lnTo>
                  <a:lnTo>
                    <a:pt x="140" y="774"/>
                  </a:lnTo>
                  <a:lnTo>
                    <a:pt x="182" y="800"/>
                  </a:lnTo>
                  <a:lnTo>
                    <a:pt x="228" y="826"/>
                  </a:lnTo>
                  <a:lnTo>
                    <a:pt x="278" y="850"/>
                  </a:lnTo>
                  <a:lnTo>
                    <a:pt x="334" y="874"/>
                  </a:lnTo>
                  <a:lnTo>
                    <a:pt x="394" y="898"/>
                  </a:lnTo>
                  <a:lnTo>
                    <a:pt x="458" y="920"/>
                  </a:lnTo>
                  <a:lnTo>
                    <a:pt x="526" y="942"/>
                  </a:lnTo>
                  <a:lnTo>
                    <a:pt x="598" y="964"/>
                  </a:lnTo>
                  <a:lnTo>
                    <a:pt x="674" y="984"/>
                  </a:lnTo>
                  <a:lnTo>
                    <a:pt x="754" y="1002"/>
                  </a:lnTo>
                  <a:lnTo>
                    <a:pt x="838" y="1020"/>
                  </a:lnTo>
                  <a:lnTo>
                    <a:pt x="926" y="1038"/>
                  </a:lnTo>
                  <a:lnTo>
                    <a:pt x="1016" y="1054"/>
                  </a:lnTo>
                  <a:lnTo>
                    <a:pt x="1110" y="1068"/>
                  </a:lnTo>
                  <a:lnTo>
                    <a:pt x="1206" y="1082"/>
                  </a:lnTo>
                  <a:lnTo>
                    <a:pt x="1306" y="1096"/>
                  </a:lnTo>
                  <a:lnTo>
                    <a:pt x="1408" y="1106"/>
                  </a:lnTo>
                  <a:lnTo>
                    <a:pt x="1512" y="1118"/>
                  </a:lnTo>
                  <a:lnTo>
                    <a:pt x="1618" y="1126"/>
                  </a:lnTo>
                  <a:lnTo>
                    <a:pt x="1728" y="1134"/>
                  </a:lnTo>
                  <a:lnTo>
                    <a:pt x="1840" y="1140"/>
                  </a:lnTo>
                  <a:lnTo>
                    <a:pt x="1954" y="1146"/>
                  </a:lnTo>
                  <a:lnTo>
                    <a:pt x="2068" y="1150"/>
                  </a:lnTo>
                  <a:lnTo>
                    <a:pt x="2186" y="1152"/>
                  </a:lnTo>
                  <a:lnTo>
                    <a:pt x="2304" y="1152"/>
                  </a:lnTo>
                  <a:lnTo>
                    <a:pt x="2304" y="1152"/>
                  </a:lnTo>
                  <a:lnTo>
                    <a:pt x="2422" y="1152"/>
                  </a:lnTo>
                  <a:lnTo>
                    <a:pt x="2540" y="1150"/>
                  </a:lnTo>
                  <a:lnTo>
                    <a:pt x="2654" y="1146"/>
                  </a:lnTo>
                  <a:lnTo>
                    <a:pt x="2768" y="1140"/>
                  </a:lnTo>
                  <a:lnTo>
                    <a:pt x="2880" y="1134"/>
                  </a:lnTo>
                  <a:lnTo>
                    <a:pt x="2990" y="1126"/>
                  </a:lnTo>
                  <a:lnTo>
                    <a:pt x="3096" y="1118"/>
                  </a:lnTo>
                  <a:lnTo>
                    <a:pt x="3200" y="1106"/>
                  </a:lnTo>
                  <a:lnTo>
                    <a:pt x="3302" y="1096"/>
                  </a:lnTo>
                  <a:lnTo>
                    <a:pt x="3402" y="1082"/>
                  </a:lnTo>
                  <a:lnTo>
                    <a:pt x="3498" y="1068"/>
                  </a:lnTo>
                  <a:lnTo>
                    <a:pt x="3592" y="1054"/>
                  </a:lnTo>
                  <a:lnTo>
                    <a:pt x="3682" y="1038"/>
                  </a:lnTo>
                  <a:lnTo>
                    <a:pt x="3770" y="1020"/>
                  </a:lnTo>
                  <a:lnTo>
                    <a:pt x="3854" y="1002"/>
                  </a:lnTo>
                  <a:lnTo>
                    <a:pt x="3934" y="984"/>
                  </a:lnTo>
                  <a:lnTo>
                    <a:pt x="4010" y="964"/>
                  </a:lnTo>
                  <a:lnTo>
                    <a:pt x="4082" y="942"/>
                  </a:lnTo>
                  <a:lnTo>
                    <a:pt x="4150" y="920"/>
                  </a:lnTo>
                  <a:lnTo>
                    <a:pt x="4214" y="898"/>
                  </a:lnTo>
                  <a:lnTo>
                    <a:pt x="4274" y="874"/>
                  </a:lnTo>
                  <a:lnTo>
                    <a:pt x="4330" y="850"/>
                  </a:lnTo>
                  <a:lnTo>
                    <a:pt x="4380" y="826"/>
                  </a:lnTo>
                  <a:lnTo>
                    <a:pt x="4426" y="800"/>
                  </a:lnTo>
                  <a:lnTo>
                    <a:pt x="4468" y="774"/>
                  </a:lnTo>
                  <a:lnTo>
                    <a:pt x="4504" y="748"/>
                  </a:lnTo>
                  <a:lnTo>
                    <a:pt x="4536" y="720"/>
                  </a:lnTo>
                  <a:lnTo>
                    <a:pt x="4562" y="692"/>
                  </a:lnTo>
                  <a:lnTo>
                    <a:pt x="4582" y="664"/>
                  </a:lnTo>
                  <a:lnTo>
                    <a:pt x="4590" y="650"/>
                  </a:lnTo>
                  <a:lnTo>
                    <a:pt x="4596" y="634"/>
                  </a:lnTo>
                  <a:lnTo>
                    <a:pt x="4602" y="620"/>
                  </a:lnTo>
                  <a:lnTo>
                    <a:pt x="4606" y="606"/>
                  </a:lnTo>
                  <a:lnTo>
                    <a:pt x="4608" y="590"/>
                  </a:lnTo>
                  <a:lnTo>
                    <a:pt x="4608" y="576"/>
                  </a:lnTo>
                  <a:lnTo>
                    <a:pt x="4608" y="0"/>
                  </a:lnTo>
                  <a:lnTo>
                    <a:pt x="4608" y="0"/>
                  </a:lnTo>
                  <a:lnTo>
                    <a:pt x="4608" y="14"/>
                  </a:lnTo>
                  <a:lnTo>
                    <a:pt x="4606" y="30"/>
                  </a:lnTo>
                  <a:lnTo>
                    <a:pt x="4602" y="44"/>
                  </a:lnTo>
                  <a:lnTo>
                    <a:pt x="4596" y="58"/>
                  </a:lnTo>
                  <a:lnTo>
                    <a:pt x="4590" y="74"/>
                  </a:lnTo>
                  <a:lnTo>
                    <a:pt x="4582" y="88"/>
                  </a:lnTo>
                  <a:lnTo>
                    <a:pt x="4562" y="116"/>
                  </a:lnTo>
                  <a:lnTo>
                    <a:pt x="4536" y="144"/>
                  </a:lnTo>
                  <a:lnTo>
                    <a:pt x="4504" y="172"/>
                  </a:lnTo>
                  <a:lnTo>
                    <a:pt x="4468" y="198"/>
                  </a:lnTo>
                  <a:lnTo>
                    <a:pt x="4426" y="224"/>
                  </a:lnTo>
                  <a:lnTo>
                    <a:pt x="4380" y="250"/>
                  </a:lnTo>
                  <a:lnTo>
                    <a:pt x="4330" y="274"/>
                  </a:lnTo>
                  <a:lnTo>
                    <a:pt x="4274" y="298"/>
                  </a:lnTo>
                  <a:lnTo>
                    <a:pt x="4214" y="322"/>
                  </a:lnTo>
                  <a:lnTo>
                    <a:pt x="4150" y="344"/>
                  </a:lnTo>
                  <a:lnTo>
                    <a:pt x="4082" y="366"/>
                  </a:lnTo>
                  <a:lnTo>
                    <a:pt x="4010" y="388"/>
                  </a:lnTo>
                  <a:lnTo>
                    <a:pt x="3934" y="408"/>
                  </a:lnTo>
                  <a:lnTo>
                    <a:pt x="3854" y="426"/>
                  </a:lnTo>
                  <a:lnTo>
                    <a:pt x="3770" y="444"/>
                  </a:lnTo>
                  <a:lnTo>
                    <a:pt x="3682" y="462"/>
                  </a:lnTo>
                  <a:lnTo>
                    <a:pt x="3592" y="478"/>
                  </a:lnTo>
                  <a:lnTo>
                    <a:pt x="3498" y="492"/>
                  </a:lnTo>
                  <a:lnTo>
                    <a:pt x="3402" y="506"/>
                  </a:lnTo>
                  <a:lnTo>
                    <a:pt x="3302" y="520"/>
                  </a:lnTo>
                  <a:lnTo>
                    <a:pt x="3200" y="530"/>
                  </a:lnTo>
                  <a:lnTo>
                    <a:pt x="3096" y="542"/>
                  </a:lnTo>
                  <a:lnTo>
                    <a:pt x="2990" y="550"/>
                  </a:lnTo>
                  <a:lnTo>
                    <a:pt x="2880" y="558"/>
                  </a:lnTo>
                  <a:lnTo>
                    <a:pt x="2768" y="564"/>
                  </a:lnTo>
                  <a:lnTo>
                    <a:pt x="2654" y="570"/>
                  </a:lnTo>
                  <a:lnTo>
                    <a:pt x="2540" y="574"/>
                  </a:lnTo>
                  <a:lnTo>
                    <a:pt x="2422" y="576"/>
                  </a:lnTo>
                  <a:lnTo>
                    <a:pt x="2304" y="576"/>
                  </a:lnTo>
                  <a:lnTo>
                    <a:pt x="2304" y="576"/>
                  </a:lnTo>
                  <a:close/>
                </a:path>
              </a:pathLst>
            </a:custGeom>
            <a:gradFill rotWithShape="1">
              <a:gsLst>
                <a:gs pos="0">
                  <a:srgbClr val="004BFF"/>
                </a:gs>
                <a:gs pos="50000">
                  <a:srgbClr val="00C8FF"/>
                </a:gs>
                <a:gs pos="100000">
                  <a:srgbClr val="004BFF"/>
                </a:gs>
              </a:gsLst>
              <a:lin ang="0" scaled="1"/>
            </a:gra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grpSp>
        <p:nvGrpSpPr>
          <p:cNvPr id="5" name="Group 7"/>
          <p:cNvGrpSpPr>
            <a:grpSpLocks/>
          </p:cNvGrpSpPr>
          <p:nvPr/>
        </p:nvGrpSpPr>
        <p:grpSpPr bwMode="auto">
          <a:xfrm>
            <a:off x="1668463" y="2694086"/>
            <a:ext cx="2890837" cy="1209675"/>
            <a:chOff x="1152" y="1800"/>
            <a:chExt cx="3456" cy="1440"/>
          </a:xfrm>
        </p:grpSpPr>
        <p:sp>
          <p:nvSpPr>
            <p:cNvPr id="6" name="Freeform 8"/>
            <p:cNvSpPr>
              <a:spLocks/>
            </p:cNvSpPr>
            <p:nvPr/>
          </p:nvSpPr>
          <p:spPr bwMode="auto">
            <a:xfrm>
              <a:off x="1152" y="1800"/>
              <a:ext cx="3456" cy="864"/>
            </a:xfrm>
            <a:custGeom>
              <a:avLst/>
              <a:gdLst>
                <a:gd name="T0" fmla="*/ 3456 w 3456"/>
                <a:gd name="T1" fmla="*/ 432 h 864"/>
                <a:gd name="T2" fmla="*/ 3448 w 3456"/>
                <a:gd name="T3" fmla="*/ 476 h 864"/>
                <a:gd name="T4" fmla="*/ 3420 w 3456"/>
                <a:gd name="T5" fmla="*/ 520 h 864"/>
                <a:gd name="T6" fmla="*/ 3378 w 3456"/>
                <a:gd name="T7" fmla="*/ 560 h 864"/>
                <a:gd name="T8" fmla="*/ 3320 w 3456"/>
                <a:gd name="T9" fmla="*/ 600 h 864"/>
                <a:gd name="T10" fmla="*/ 3248 w 3456"/>
                <a:gd name="T11" fmla="*/ 638 h 864"/>
                <a:gd name="T12" fmla="*/ 3160 w 3456"/>
                <a:gd name="T13" fmla="*/ 674 h 864"/>
                <a:gd name="T14" fmla="*/ 3062 w 3456"/>
                <a:gd name="T15" fmla="*/ 706 h 864"/>
                <a:gd name="T16" fmla="*/ 2950 w 3456"/>
                <a:gd name="T17" fmla="*/ 738 h 864"/>
                <a:gd name="T18" fmla="*/ 2828 w 3456"/>
                <a:gd name="T19" fmla="*/ 766 h 864"/>
                <a:gd name="T20" fmla="*/ 2694 w 3456"/>
                <a:gd name="T21" fmla="*/ 790 h 864"/>
                <a:gd name="T22" fmla="*/ 2400 w 3456"/>
                <a:gd name="T23" fmla="*/ 830 h 864"/>
                <a:gd name="T24" fmla="*/ 2076 w 3456"/>
                <a:gd name="T25" fmla="*/ 856 h 864"/>
                <a:gd name="T26" fmla="*/ 1728 w 3456"/>
                <a:gd name="T27" fmla="*/ 864 h 864"/>
                <a:gd name="T28" fmla="*/ 1552 w 3456"/>
                <a:gd name="T29" fmla="*/ 862 h 864"/>
                <a:gd name="T30" fmla="*/ 1214 w 3456"/>
                <a:gd name="T31" fmla="*/ 844 h 864"/>
                <a:gd name="T32" fmla="*/ 904 w 3456"/>
                <a:gd name="T33" fmla="*/ 812 h 864"/>
                <a:gd name="T34" fmla="*/ 694 w 3456"/>
                <a:gd name="T35" fmla="*/ 778 h 864"/>
                <a:gd name="T36" fmla="*/ 566 w 3456"/>
                <a:gd name="T37" fmla="*/ 752 h 864"/>
                <a:gd name="T38" fmla="*/ 448 w 3456"/>
                <a:gd name="T39" fmla="*/ 722 h 864"/>
                <a:gd name="T40" fmla="*/ 344 w 3456"/>
                <a:gd name="T41" fmla="*/ 690 h 864"/>
                <a:gd name="T42" fmla="*/ 250 w 3456"/>
                <a:gd name="T43" fmla="*/ 656 h 864"/>
                <a:gd name="T44" fmla="*/ 170 w 3456"/>
                <a:gd name="T45" fmla="*/ 620 h 864"/>
                <a:gd name="T46" fmla="*/ 104 w 3456"/>
                <a:gd name="T47" fmla="*/ 580 h 864"/>
                <a:gd name="T48" fmla="*/ 54 w 3456"/>
                <a:gd name="T49" fmla="*/ 540 h 864"/>
                <a:gd name="T50" fmla="*/ 20 w 3456"/>
                <a:gd name="T51" fmla="*/ 498 h 864"/>
                <a:gd name="T52" fmla="*/ 2 w 3456"/>
                <a:gd name="T53" fmla="*/ 454 h 864"/>
                <a:gd name="T54" fmla="*/ 0 w 3456"/>
                <a:gd name="T55" fmla="*/ 432 h 864"/>
                <a:gd name="T56" fmla="*/ 8 w 3456"/>
                <a:gd name="T57" fmla="*/ 388 h 864"/>
                <a:gd name="T58" fmla="*/ 36 w 3456"/>
                <a:gd name="T59" fmla="*/ 344 h 864"/>
                <a:gd name="T60" fmla="*/ 78 w 3456"/>
                <a:gd name="T61" fmla="*/ 304 h 864"/>
                <a:gd name="T62" fmla="*/ 136 w 3456"/>
                <a:gd name="T63" fmla="*/ 264 h 864"/>
                <a:gd name="T64" fmla="*/ 208 w 3456"/>
                <a:gd name="T65" fmla="*/ 226 h 864"/>
                <a:gd name="T66" fmla="*/ 296 w 3456"/>
                <a:gd name="T67" fmla="*/ 190 h 864"/>
                <a:gd name="T68" fmla="*/ 394 w 3456"/>
                <a:gd name="T69" fmla="*/ 158 h 864"/>
                <a:gd name="T70" fmla="*/ 506 w 3456"/>
                <a:gd name="T71" fmla="*/ 126 h 864"/>
                <a:gd name="T72" fmla="*/ 628 w 3456"/>
                <a:gd name="T73" fmla="*/ 98 h 864"/>
                <a:gd name="T74" fmla="*/ 762 w 3456"/>
                <a:gd name="T75" fmla="*/ 74 h 864"/>
                <a:gd name="T76" fmla="*/ 1056 w 3456"/>
                <a:gd name="T77" fmla="*/ 34 h 864"/>
                <a:gd name="T78" fmla="*/ 1380 w 3456"/>
                <a:gd name="T79" fmla="*/ 8 h 864"/>
                <a:gd name="T80" fmla="*/ 1728 w 3456"/>
                <a:gd name="T81" fmla="*/ 0 h 864"/>
                <a:gd name="T82" fmla="*/ 1904 w 3456"/>
                <a:gd name="T83" fmla="*/ 2 h 864"/>
                <a:gd name="T84" fmla="*/ 2242 w 3456"/>
                <a:gd name="T85" fmla="*/ 20 h 864"/>
                <a:gd name="T86" fmla="*/ 2552 w 3456"/>
                <a:gd name="T87" fmla="*/ 52 h 864"/>
                <a:gd name="T88" fmla="*/ 2762 w 3456"/>
                <a:gd name="T89" fmla="*/ 86 h 864"/>
                <a:gd name="T90" fmla="*/ 2890 w 3456"/>
                <a:gd name="T91" fmla="*/ 112 h 864"/>
                <a:gd name="T92" fmla="*/ 3008 w 3456"/>
                <a:gd name="T93" fmla="*/ 142 h 864"/>
                <a:gd name="T94" fmla="*/ 3112 w 3456"/>
                <a:gd name="T95" fmla="*/ 174 h 864"/>
                <a:gd name="T96" fmla="*/ 3206 w 3456"/>
                <a:gd name="T97" fmla="*/ 208 h 864"/>
                <a:gd name="T98" fmla="*/ 3286 w 3456"/>
                <a:gd name="T99" fmla="*/ 244 h 864"/>
                <a:gd name="T100" fmla="*/ 3352 w 3456"/>
                <a:gd name="T101" fmla="*/ 284 h 864"/>
                <a:gd name="T102" fmla="*/ 3402 w 3456"/>
                <a:gd name="T103" fmla="*/ 324 h 864"/>
                <a:gd name="T104" fmla="*/ 3436 w 3456"/>
                <a:gd name="T105" fmla="*/ 366 h 864"/>
                <a:gd name="T106" fmla="*/ 3454 w 3456"/>
                <a:gd name="T107" fmla="*/ 410 h 864"/>
                <a:gd name="T108" fmla="*/ 3456 w 3456"/>
                <a:gd name="T109" fmla="*/ 432 h 8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456" h="864">
                  <a:moveTo>
                    <a:pt x="3456" y="432"/>
                  </a:moveTo>
                  <a:lnTo>
                    <a:pt x="3456" y="432"/>
                  </a:lnTo>
                  <a:lnTo>
                    <a:pt x="3454" y="454"/>
                  </a:lnTo>
                  <a:lnTo>
                    <a:pt x="3448" y="476"/>
                  </a:lnTo>
                  <a:lnTo>
                    <a:pt x="3436" y="498"/>
                  </a:lnTo>
                  <a:lnTo>
                    <a:pt x="3420" y="520"/>
                  </a:lnTo>
                  <a:lnTo>
                    <a:pt x="3402" y="540"/>
                  </a:lnTo>
                  <a:lnTo>
                    <a:pt x="3378" y="560"/>
                  </a:lnTo>
                  <a:lnTo>
                    <a:pt x="3352" y="580"/>
                  </a:lnTo>
                  <a:lnTo>
                    <a:pt x="3320" y="600"/>
                  </a:lnTo>
                  <a:lnTo>
                    <a:pt x="3286" y="620"/>
                  </a:lnTo>
                  <a:lnTo>
                    <a:pt x="3248" y="638"/>
                  </a:lnTo>
                  <a:lnTo>
                    <a:pt x="3206" y="656"/>
                  </a:lnTo>
                  <a:lnTo>
                    <a:pt x="3160" y="674"/>
                  </a:lnTo>
                  <a:lnTo>
                    <a:pt x="3112" y="690"/>
                  </a:lnTo>
                  <a:lnTo>
                    <a:pt x="3062" y="706"/>
                  </a:lnTo>
                  <a:lnTo>
                    <a:pt x="3008" y="722"/>
                  </a:lnTo>
                  <a:lnTo>
                    <a:pt x="2950" y="738"/>
                  </a:lnTo>
                  <a:lnTo>
                    <a:pt x="2890" y="752"/>
                  </a:lnTo>
                  <a:lnTo>
                    <a:pt x="2828" y="766"/>
                  </a:lnTo>
                  <a:lnTo>
                    <a:pt x="2762" y="778"/>
                  </a:lnTo>
                  <a:lnTo>
                    <a:pt x="2694" y="790"/>
                  </a:lnTo>
                  <a:lnTo>
                    <a:pt x="2552" y="812"/>
                  </a:lnTo>
                  <a:lnTo>
                    <a:pt x="2400" y="830"/>
                  </a:lnTo>
                  <a:lnTo>
                    <a:pt x="2242" y="844"/>
                  </a:lnTo>
                  <a:lnTo>
                    <a:pt x="2076" y="856"/>
                  </a:lnTo>
                  <a:lnTo>
                    <a:pt x="1904" y="862"/>
                  </a:lnTo>
                  <a:lnTo>
                    <a:pt x="1728" y="864"/>
                  </a:lnTo>
                  <a:lnTo>
                    <a:pt x="1728" y="864"/>
                  </a:lnTo>
                  <a:lnTo>
                    <a:pt x="1552" y="862"/>
                  </a:lnTo>
                  <a:lnTo>
                    <a:pt x="1380" y="856"/>
                  </a:lnTo>
                  <a:lnTo>
                    <a:pt x="1214" y="844"/>
                  </a:lnTo>
                  <a:lnTo>
                    <a:pt x="1056" y="830"/>
                  </a:lnTo>
                  <a:lnTo>
                    <a:pt x="904" y="812"/>
                  </a:lnTo>
                  <a:lnTo>
                    <a:pt x="762" y="790"/>
                  </a:lnTo>
                  <a:lnTo>
                    <a:pt x="694" y="778"/>
                  </a:lnTo>
                  <a:lnTo>
                    <a:pt x="628" y="766"/>
                  </a:lnTo>
                  <a:lnTo>
                    <a:pt x="566" y="752"/>
                  </a:lnTo>
                  <a:lnTo>
                    <a:pt x="506" y="738"/>
                  </a:lnTo>
                  <a:lnTo>
                    <a:pt x="448" y="722"/>
                  </a:lnTo>
                  <a:lnTo>
                    <a:pt x="394" y="706"/>
                  </a:lnTo>
                  <a:lnTo>
                    <a:pt x="344" y="690"/>
                  </a:lnTo>
                  <a:lnTo>
                    <a:pt x="296" y="674"/>
                  </a:lnTo>
                  <a:lnTo>
                    <a:pt x="250" y="656"/>
                  </a:lnTo>
                  <a:lnTo>
                    <a:pt x="208" y="638"/>
                  </a:lnTo>
                  <a:lnTo>
                    <a:pt x="170" y="620"/>
                  </a:lnTo>
                  <a:lnTo>
                    <a:pt x="136" y="600"/>
                  </a:lnTo>
                  <a:lnTo>
                    <a:pt x="104" y="580"/>
                  </a:lnTo>
                  <a:lnTo>
                    <a:pt x="78" y="560"/>
                  </a:lnTo>
                  <a:lnTo>
                    <a:pt x="54" y="540"/>
                  </a:lnTo>
                  <a:lnTo>
                    <a:pt x="36" y="520"/>
                  </a:lnTo>
                  <a:lnTo>
                    <a:pt x="20" y="498"/>
                  </a:lnTo>
                  <a:lnTo>
                    <a:pt x="8" y="476"/>
                  </a:lnTo>
                  <a:lnTo>
                    <a:pt x="2" y="454"/>
                  </a:lnTo>
                  <a:lnTo>
                    <a:pt x="0" y="432"/>
                  </a:lnTo>
                  <a:lnTo>
                    <a:pt x="0" y="432"/>
                  </a:lnTo>
                  <a:lnTo>
                    <a:pt x="2" y="410"/>
                  </a:lnTo>
                  <a:lnTo>
                    <a:pt x="8" y="388"/>
                  </a:lnTo>
                  <a:lnTo>
                    <a:pt x="20" y="366"/>
                  </a:lnTo>
                  <a:lnTo>
                    <a:pt x="36" y="344"/>
                  </a:lnTo>
                  <a:lnTo>
                    <a:pt x="54" y="324"/>
                  </a:lnTo>
                  <a:lnTo>
                    <a:pt x="78" y="304"/>
                  </a:lnTo>
                  <a:lnTo>
                    <a:pt x="104" y="284"/>
                  </a:lnTo>
                  <a:lnTo>
                    <a:pt x="136" y="264"/>
                  </a:lnTo>
                  <a:lnTo>
                    <a:pt x="170" y="244"/>
                  </a:lnTo>
                  <a:lnTo>
                    <a:pt x="208" y="226"/>
                  </a:lnTo>
                  <a:lnTo>
                    <a:pt x="250" y="208"/>
                  </a:lnTo>
                  <a:lnTo>
                    <a:pt x="296" y="190"/>
                  </a:lnTo>
                  <a:lnTo>
                    <a:pt x="344" y="174"/>
                  </a:lnTo>
                  <a:lnTo>
                    <a:pt x="394" y="158"/>
                  </a:lnTo>
                  <a:lnTo>
                    <a:pt x="448" y="142"/>
                  </a:lnTo>
                  <a:lnTo>
                    <a:pt x="506" y="126"/>
                  </a:lnTo>
                  <a:lnTo>
                    <a:pt x="566" y="112"/>
                  </a:lnTo>
                  <a:lnTo>
                    <a:pt x="628" y="98"/>
                  </a:lnTo>
                  <a:lnTo>
                    <a:pt x="694" y="86"/>
                  </a:lnTo>
                  <a:lnTo>
                    <a:pt x="762" y="74"/>
                  </a:lnTo>
                  <a:lnTo>
                    <a:pt x="904" y="52"/>
                  </a:lnTo>
                  <a:lnTo>
                    <a:pt x="1056" y="34"/>
                  </a:lnTo>
                  <a:lnTo>
                    <a:pt x="1214" y="20"/>
                  </a:lnTo>
                  <a:lnTo>
                    <a:pt x="1380" y="8"/>
                  </a:lnTo>
                  <a:lnTo>
                    <a:pt x="1552" y="2"/>
                  </a:lnTo>
                  <a:lnTo>
                    <a:pt x="1728" y="0"/>
                  </a:lnTo>
                  <a:lnTo>
                    <a:pt x="1728" y="0"/>
                  </a:lnTo>
                  <a:lnTo>
                    <a:pt x="1904" y="2"/>
                  </a:lnTo>
                  <a:lnTo>
                    <a:pt x="2076" y="8"/>
                  </a:lnTo>
                  <a:lnTo>
                    <a:pt x="2242" y="20"/>
                  </a:lnTo>
                  <a:lnTo>
                    <a:pt x="2400" y="34"/>
                  </a:lnTo>
                  <a:lnTo>
                    <a:pt x="2552" y="52"/>
                  </a:lnTo>
                  <a:lnTo>
                    <a:pt x="2694" y="74"/>
                  </a:lnTo>
                  <a:lnTo>
                    <a:pt x="2762" y="86"/>
                  </a:lnTo>
                  <a:lnTo>
                    <a:pt x="2828" y="98"/>
                  </a:lnTo>
                  <a:lnTo>
                    <a:pt x="2890" y="112"/>
                  </a:lnTo>
                  <a:lnTo>
                    <a:pt x="2950" y="126"/>
                  </a:lnTo>
                  <a:lnTo>
                    <a:pt x="3008" y="142"/>
                  </a:lnTo>
                  <a:lnTo>
                    <a:pt x="3062" y="158"/>
                  </a:lnTo>
                  <a:lnTo>
                    <a:pt x="3112" y="174"/>
                  </a:lnTo>
                  <a:lnTo>
                    <a:pt x="3160" y="190"/>
                  </a:lnTo>
                  <a:lnTo>
                    <a:pt x="3206" y="208"/>
                  </a:lnTo>
                  <a:lnTo>
                    <a:pt x="3248" y="226"/>
                  </a:lnTo>
                  <a:lnTo>
                    <a:pt x="3286" y="244"/>
                  </a:lnTo>
                  <a:lnTo>
                    <a:pt x="3320" y="264"/>
                  </a:lnTo>
                  <a:lnTo>
                    <a:pt x="3352" y="284"/>
                  </a:lnTo>
                  <a:lnTo>
                    <a:pt x="3378" y="304"/>
                  </a:lnTo>
                  <a:lnTo>
                    <a:pt x="3402" y="324"/>
                  </a:lnTo>
                  <a:lnTo>
                    <a:pt x="3420" y="344"/>
                  </a:lnTo>
                  <a:lnTo>
                    <a:pt x="3436" y="366"/>
                  </a:lnTo>
                  <a:lnTo>
                    <a:pt x="3448" y="388"/>
                  </a:lnTo>
                  <a:lnTo>
                    <a:pt x="3454" y="410"/>
                  </a:lnTo>
                  <a:lnTo>
                    <a:pt x="3456" y="432"/>
                  </a:lnTo>
                  <a:lnTo>
                    <a:pt x="3456" y="432"/>
                  </a:lnTo>
                  <a:close/>
                </a:path>
              </a:pathLst>
            </a:custGeom>
            <a:solidFill>
              <a:srgbClr val="EAEAEA"/>
            </a:solidFill>
            <a:ln>
              <a:noFill/>
            </a:ln>
            <a:effectLst/>
            <a:extLst>
              <a:ext uri="{91240B29-F687-4F45-9708-019B960494DF}">
                <a14:hiddenLine xmlns:a14="http://schemas.microsoft.com/office/drawing/2010/main" w="12700"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7" name="Freeform 9"/>
            <p:cNvSpPr>
              <a:spLocks/>
            </p:cNvSpPr>
            <p:nvPr/>
          </p:nvSpPr>
          <p:spPr bwMode="auto">
            <a:xfrm>
              <a:off x="1152" y="2232"/>
              <a:ext cx="3456" cy="1008"/>
            </a:xfrm>
            <a:custGeom>
              <a:avLst/>
              <a:gdLst>
                <a:gd name="T0" fmla="*/ 1728 w 3456"/>
                <a:gd name="T1" fmla="*/ 432 h 1008"/>
                <a:gd name="T2" fmla="*/ 1380 w 3456"/>
                <a:gd name="T3" fmla="*/ 424 h 1008"/>
                <a:gd name="T4" fmla="*/ 1056 w 3456"/>
                <a:gd name="T5" fmla="*/ 398 h 1008"/>
                <a:gd name="T6" fmla="*/ 762 w 3456"/>
                <a:gd name="T7" fmla="*/ 358 h 1008"/>
                <a:gd name="T8" fmla="*/ 628 w 3456"/>
                <a:gd name="T9" fmla="*/ 334 h 1008"/>
                <a:gd name="T10" fmla="*/ 506 w 3456"/>
                <a:gd name="T11" fmla="*/ 306 h 1008"/>
                <a:gd name="T12" fmla="*/ 394 w 3456"/>
                <a:gd name="T13" fmla="*/ 274 h 1008"/>
                <a:gd name="T14" fmla="*/ 296 w 3456"/>
                <a:gd name="T15" fmla="*/ 242 h 1008"/>
                <a:gd name="T16" fmla="*/ 208 w 3456"/>
                <a:gd name="T17" fmla="*/ 206 h 1008"/>
                <a:gd name="T18" fmla="*/ 136 w 3456"/>
                <a:gd name="T19" fmla="*/ 168 h 1008"/>
                <a:gd name="T20" fmla="*/ 78 w 3456"/>
                <a:gd name="T21" fmla="*/ 128 h 1008"/>
                <a:gd name="T22" fmla="*/ 36 w 3456"/>
                <a:gd name="T23" fmla="*/ 88 h 1008"/>
                <a:gd name="T24" fmla="*/ 8 w 3456"/>
                <a:gd name="T25" fmla="*/ 44 h 1008"/>
                <a:gd name="T26" fmla="*/ 0 w 3456"/>
                <a:gd name="T27" fmla="*/ 0 h 1008"/>
                <a:gd name="T28" fmla="*/ 0 w 3456"/>
                <a:gd name="T29" fmla="*/ 576 h 1008"/>
                <a:gd name="T30" fmla="*/ 8 w 3456"/>
                <a:gd name="T31" fmla="*/ 620 h 1008"/>
                <a:gd name="T32" fmla="*/ 36 w 3456"/>
                <a:gd name="T33" fmla="*/ 664 h 1008"/>
                <a:gd name="T34" fmla="*/ 78 w 3456"/>
                <a:gd name="T35" fmla="*/ 704 h 1008"/>
                <a:gd name="T36" fmla="*/ 136 w 3456"/>
                <a:gd name="T37" fmla="*/ 744 h 1008"/>
                <a:gd name="T38" fmla="*/ 208 w 3456"/>
                <a:gd name="T39" fmla="*/ 782 h 1008"/>
                <a:gd name="T40" fmla="*/ 296 w 3456"/>
                <a:gd name="T41" fmla="*/ 818 h 1008"/>
                <a:gd name="T42" fmla="*/ 394 w 3456"/>
                <a:gd name="T43" fmla="*/ 850 h 1008"/>
                <a:gd name="T44" fmla="*/ 506 w 3456"/>
                <a:gd name="T45" fmla="*/ 882 h 1008"/>
                <a:gd name="T46" fmla="*/ 628 w 3456"/>
                <a:gd name="T47" fmla="*/ 910 h 1008"/>
                <a:gd name="T48" fmla="*/ 762 w 3456"/>
                <a:gd name="T49" fmla="*/ 934 h 1008"/>
                <a:gd name="T50" fmla="*/ 1056 w 3456"/>
                <a:gd name="T51" fmla="*/ 974 h 1008"/>
                <a:gd name="T52" fmla="*/ 1380 w 3456"/>
                <a:gd name="T53" fmla="*/ 1000 h 1008"/>
                <a:gd name="T54" fmla="*/ 1728 w 3456"/>
                <a:gd name="T55" fmla="*/ 1008 h 1008"/>
                <a:gd name="T56" fmla="*/ 1904 w 3456"/>
                <a:gd name="T57" fmla="*/ 1006 h 1008"/>
                <a:gd name="T58" fmla="*/ 2242 w 3456"/>
                <a:gd name="T59" fmla="*/ 988 h 1008"/>
                <a:gd name="T60" fmla="*/ 2552 w 3456"/>
                <a:gd name="T61" fmla="*/ 956 h 1008"/>
                <a:gd name="T62" fmla="*/ 2762 w 3456"/>
                <a:gd name="T63" fmla="*/ 922 h 1008"/>
                <a:gd name="T64" fmla="*/ 2890 w 3456"/>
                <a:gd name="T65" fmla="*/ 896 h 1008"/>
                <a:gd name="T66" fmla="*/ 3008 w 3456"/>
                <a:gd name="T67" fmla="*/ 866 h 1008"/>
                <a:gd name="T68" fmla="*/ 3112 w 3456"/>
                <a:gd name="T69" fmla="*/ 834 h 1008"/>
                <a:gd name="T70" fmla="*/ 3206 w 3456"/>
                <a:gd name="T71" fmla="*/ 800 h 1008"/>
                <a:gd name="T72" fmla="*/ 3286 w 3456"/>
                <a:gd name="T73" fmla="*/ 764 h 1008"/>
                <a:gd name="T74" fmla="*/ 3352 w 3456"/>
                <a:gd name="T75" fmla="*/ 724 h 1008"/>
                <a:gd name="T76" fmla="*/ 3402 w 3456"/>
                <a:gd name="T77" fmla="*/ 684 h 1008"/>
                <a:gd name="T78" fmla="*/ 3436 w 3456"/>
                <a:gd name="T79" fmla="*/ 642 h 1008"/>
                <a:gd name="T80" fmla="*/ 3454 w 3456"/>
                <a:gd name="T81" fmla="*/ 598 h 1008"/>
                <a:gd name="T82" fmla="*/ 3456 w 3456"/>
                <a:gd name="T83" fmla="*/ 0 h 1008"/>
                <a:gd name="T84" fmla="*/ 3454 w 3456"/>
                <a:gd name="T85" fmla="*/ 22 h 1008"/>
                <a:gd name="T86" fmla="*/ 3436 w 3456"/>
                <a:gd name="T87" fmla="*/ 66 h 1008"/>
                <a:gd name="T88" fmla="*/ 3402 w 3456"/>
                <a:gd name="T89" fmla="*/ 108 h 1008"/>
                <a:gd name="T90" fmla="*/ 3352 w 3456"/>
                <a:gd name="T91" fmla="*/ 148 h 1008"/>
                <a:gd name="T92" fmla="*/ 3286 w 3456"/>
                <a:gd name="T93" fmla="*/ 188 h 1008"/>
                <a:gd name="T94" fmla="*/ 3206 w 3456"/>
                <a:gd name="T95" fmla="*/ 224 h 1008"/>
                <a:gd name="T96" fmla="*/ 3112 w 3456"/>
                <a:gd name="T97" fmla="*/ 258 h 1008"/>
                <a:gd name="T98" fmla="*/ 3008 w 3456"/>
                <a:gd name="T99" fmla="*/ 290 h 1008"/>
                <a:gd name="T100" fmla="*/ 2890 w 3456"/>
                <a:gd name="T101" fmla="*/ 320 h 1008"/>
                <a:gd name="T102" fmla="*/ 2762 w 3456"/>
                <a:gd name="T103" fmla="*/ 346 h 1008"/>
                <a:gd name="T104" fmla="*/ 2552 w 3456"/>
                <a:gd name="T105" fmla="*/ 380 h 1008"/>
                <a:gd name="T106" fmla="*/ 2242 w 3456"/>
                <a:gd name="T107" fmla="*/ 412 h 1008"/>
                <a:gd name="T108" fmla="*/ 1904 w 3456"/>
                <a:gd name="T109" fmla="*/ 430 h 1008"/>
                <a:gd name="T110" fmla="*/ 1728 w 3456"/>
                <a:gd name="T111" fmla="*/ 432 h 10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456" h="1008">
                  <a:moveTo>
                    <a:pt x="1728" y="432"/>
                  </a:moveTo>
                  <a:lnTo>
                    <a:pt x="1728" y="432"/>
                  </a:lnTo>
                  <a:lnTo>
                    <a:pt x="1552" y="430"/>
                  </a:lnTo>
                  <a:lnTo>
                    <a:pt x="1380" y="424"/>
                  </a:lnTo>
                  <a:lnTo>
                    <a:pt x="1214" y="412"/>
                  </a:lnTo>
                  <a:lnTo>
                    <a:pt x="1056" y="398"/>
                  </a:lnTo>
                  <a:lnTo>
                    <a:pt x="904" y="380"/>
                  </a:lnTo>
                  <a:lnTo>
                    <a:pt x="762" y="358"/>
                  </a:lnTo>
                  <a:lnTo>
                    <a:pt x="694" y="346"/>
                  </a:lnTo>
                  <a:lnTo>
                    <a:pt x="628" y="334"/>
                  </a:lnTo>
                  <a:lnTo>
                    <a:pt x="566" y="320"/>
                  </a:lnTo>
                  <a:lnTo>
                    <a:pt x="506" y="306"/>
                  </a:lnTo>
                  <a:lnTo>
                    <a:pt x="448" y="290"/>
                  </a:lnTo>
                  <a:lnTo>
                    <a:pt x="394" y="274"/>
                  </a:lnTo>
                  <a:lnTo>
                    <a:pt x="344" y="258"/>
                  </a:lnTo>
                  <a:lnTo>
                    <a:pt x="296" y="242"/>
                  </a:lnTo>
                  <a:lnTo>
                    <a:pt x="250" y="224"/>
                  </a:lnTo>
                  <a:lnTo>
                    <a:pt x="208" y="206"/>
                  </a:lnTo>
                  <a:lnTo>
                    <a:pt x="170" y="188"/>
                  </a:lnTo>
                  <a:lnTo>
                    <a:pt x="136" y="168"/>
                  </a:lnTo>
                  <a:lnTo>
                    <a:pt x="104" y="148"/>
                  </a:lnTo>
                  <a:lnTo>
                    <a:pt x="78" y="128"/>
                  </a:lnTo>
                  <a:lnTo>
                    <a:pt x="54" y="108"/>
                  </a:lnTo>
                  <a:lnTo>
                    <a:pt x="36" y="88"/>
                  </a:lnTo>
                  <a:lnTo>
                    <a:pt x="20" y="66"/>
                  </a:lnTo>
                  <a:lnTo>
                    <a:pt x="8" y="44"/>
                  </a:lnTo>
                  <a:lnTo>
                    <a:pt x="2" y="22"/>
                  </a:lnTo>
                  <a:lnTo>
                    <a:pt x="0" y="0"/>
                  </a:lnTo>
                  <a:lnTo>
                    <a:pt x="0" y="576"/>
                  </a:lnTo>
                  <a:lnTo>
                    <a:pt x="0" y="576"/>
                  </a:lnTo>
                  <a:lnTo>
                    <a:pt x="2" y="598"/>
                  </a:lnTo>
                  <a:lnTo>
                    <a:pt x="8" y="620"/>
                  </a:lnTo>
                  <a:lnTo>
                    <a:pt x="20" y="642"/>
                  </a:lnTo>
                  <a:lnTo>
                    <a:pt x="36" y="664"/>
                  </a:lnTo>
                  <a:lnTo>
                    <a:pt x="54" y="684"/>
                  </a:lnTo>
                  <a:lnTo>
                    <a:pt x="78" y="704"/>
                  </a:lnTo>
                  <a:lnTo>
                    <a:pt x="104" y="724"/>
                  </a:lnTo>
                  <a:lnTo>
                    <a:pt x="136" y="744"/>
                  </a:lnTo>
                  <a:lnTo>
                    <a:pt x="170" y="764"/>
                  </a:lnTo>
                  <a:lnTo>
                    <a:pt x="208" y="782"/>
                  </a:lnTo>
                  <a:lnTo>
                    <a:pt x="250" y="800"/>
                  </a:lnTo>
                  <a:lnTo>
                    <a:pt x="296" y="818"/>
                  </a:lnTo>
                  <a:lnTo>
                    <a:pt x="344" y="834"/>
                  </a:lnTo>
                  <a:lnTo>
                    <a:pt x="394" y="850"/>
                  </a:lnTo>
                  <a:lnTo>
                    <a:pt x="448" y="866"/>
                  </a:lnTo>
                  <a:lnTo>
                    <a:pt x="506" y="882"/>
                  </a:lnTo>
                  <a:lnTo>
                    <a:pt x="566" y="896"/>
                  </a:lnTo>
                  <a:lnTo>
                    <a:pt x="628" y="910"/>
                  </a:lnTo>
                  <a:lnTo>
                    <a:pt x="694" y="922"/>
                  </a:lnTo>
                  <a:lnTo>
                    <a:pt x="762" y="934"/>
                  </a:lnTo>
                  <a:lnTo>
                    <a:pt x="904" y="956"/>
                  </a:lnTo>
                  <a:lnTo>
                    <a:pt x="1056" y="974"/>
                  </a:lnTo>
                  <a:lnTo>
                    <a:pt x="1214" y="988"/>
                  </a:lnTo>
                  <a:lnTo>
                    <a:pt x="1380" y="1000"/>
                  </a:lnTo>
                  <a:lnTo>
                    <a:pt x="1552" y="1006"/>
                  </a:lnTo>
                  <a:lnTo>
                    <a:pt x="1728" y="1008"/>
                  </a:lnTo>
                  <a:lnTo>
                    <a:pt x="1728" y="1008"/>
                  </a:lnTo>
                  <a:lnTo>
                    <a:pt x="1904" y="1006"/>
                  </a:lnTo>
                  <a:lnTo>
                    <a:pt x="2076" y="1000"/>
                  </a:lnTo>
                  <a:lnTo>
                    <a:pt x="2242" y="988"/>
                  </a:lnTo>
                  <a:lnTo>
                    <a:pt x="2400" y="974"/>
                  </a:lnTo>
                  <a:lnTo>
                    <a:pt x="2552" y="956"/>
                  </a:lnTo>
                  <a:lnTo>
                    <a:pt x="2694" y="934"/>
                  </a:lnTo>
                  <a:lnTo>
                    <a:pt x="2762" y="922"/>
                  </a:lnTo>
                  <a:lnTo>
                    <a:pt x="2828" y="910"/>
                  </a:lnTo>
                  <a:lnTo>
                    <a:pt x="2890" y="896"/>
                  </a:lnTo>
                  <a:lnTo>
                    <a:pt x="2950" y="882"/>
                  </a:lnTo>
                  <a:lnTo>
                    <a:pt x="3008" y="866"/>
                  </a:lnTo>
                  <a:lnTo>
                    <a:pt x="3062" y="850"/>
                  </a:lnTo>
                  <a:lnTo>
                    <a:pt x="3112" y="834"/>
                  </a:lnTo>
                  <a:lnTo>
                    <a:pt x="3160" y="818"/>
                  </a:lnTo>
                  <a:lnTo>
                    <a:pt x="3206" y="800"/>
                  </a:lnTo>
                  <a:lnTo>
                    <a:pt x="3248" y="782"/>
                  </a:lnTo>
                  <a:lnTo>
                    <a:pt x="3286" y="764"/>
                  </a:lnTo>
                  <a:lnTo>
                    <a:pt x="3320" y="744"/>
                  </a:lnTo>
                  <a:lnTo>
                    <a:pt x="3352" y="724"/>
                  </a:lnTo>
                  <a:lnTo>
                    <a:pt x="3378" y="704"/>
                  </a:lnTo>
                  <a:lnTo>
                    <a:pt x="3402" y="684"/>
                  </a:lnTo>
                  <a:lnTo>
                    <a:pt x="3420" y="664"/>
                  </a:lnTo>
                  <a:lnTo>
                    <a:pt x="3436" y="642"/>
                  </a:lnTo>
                  <a:lnTo>
                    <a:pt x="3448" y="620"/>
                  </a:lnTo>
                  <a:lnTo>
                    <a:pt x="3454" y="598"/>
                  </a:lnTo>
                  <a:lnTo>
                    <a:pt x="3456" y="576"/>
                  </a:lnTo>
                  <a:lnTo>
                    <a:pt x="3456" y="0"/>
                  </a:lnTo>
                  <a:lnTo>
                    <a:pt x="3456" y="0"/>
                  </a:lnTo>
                  <a:lnTo>
                    <a:pt x="3454" y="22"/>
                  </a:lnTo>
                  <a:lnTo>
                    <a:pt x="3448" y="44"/>
                  </a:lnTo>
                  <a:lnTo>
                    <a:pt x="3436" y="66"/>
                  </a:lnTo>
                  <a:lnTo>
                    <a:pt x="3420" y="88"/>
                  </a:lnTo>
                  <a:lnTo>
                    <a:pt x="3402" y="108"/>
                  </a:lnTo>
                  <a:lnTo>
                    <a:pt x="3378" y="128"/>
                  </a:lnTo>
                  <a:lnTo>
                    <a:pt x="3352" y="148"/>
                  </a:lnTo>
                  <a:lnTo>
                    <a:pt x="3320" y="168"/>
                  </a:lnTo>
                  <a:lnTo>
                    <a:pt x="3286" y="188"/>
                  </a:lnTo>
                  <a:lnTo>
                    <a:pt x="3248" y="206"/>
                  </a:lnTo>
                  <a:lnTo>
                    <a:pt x="3206" y="224"/>
                  </a:lnTo>
                  <a:lnTo>
                    <a:pt x="3160" y="242"/>
                  </a:lnTo>
                  <a:lnTo>
                    <a:pt x="3112" y="258"/>
                  </a:lnTo>
                  <a:lnTo>
                    <a:pt x="3062" y="274"/>
                  </a:lnTo>
                  <a:lnTo>
                    <a:pt x="3008" y="290"/>
                  </a:lnTo>
                  <a:lnTo>
                    <a:pt x="2950" y="306"/>
                  </a:lnTo>
                  <a:lnTo>
                    <a:pt x="2890" y="320"/>
                  </a:lnTo>
                  <a:lnTo>
                    <a:pt x="2828" y="334"/>
                  </a:lnTo>
                  <a:lnTo>
                    <a:pt x="2762" y="346"/>
                  </a:lnTo>
                  <a:lnTo>
                    <a:pt x="2694" y="358"/>
                  </a:lnTo>
                  <a:lnTo>
                    <a:pt x="2552" y="380"/>
                  </a:lnTo>
                  <a:lnTo>
                    <a:pt x="2400" y="398"/>
                  </a:lnTo>
                  <a:lnTo>
                    <a:pt x="2242" y="412"/>
                  </a:lnTo>
                  <a:lnTo>
                    <a:pt x="2076" y="424"/>
                  </a:lnTo>
                  <a:lnTo>
                    <a:pt x="1904" y="430"/>
                  </a:lnTo>
                  <a:lnTo>
                    <a:pt x="1728" y="432"/>
                  </a:lnTo>
                  <a:lnTo>
                    <a:pt x="1728" y="432"/>
                  </a:lnTo>
                  <a:close/>
                </a:path>
              </a:pathLst>
            </a:custGeom>
            <a:gradFill rotWithShape="1">
              <a:gsLst>
                <a:gs pos="0">
                  <a:srgbClr val="B2B2B2">
                    <a:gamma/>
                    <a:shade val="51373"/>
                    <a:invGamma/>
                  </a:srgbClr>
                </a:gs>
                <a:gs pos="50000">
                  <a:srgbClr val="B2B2B2"/>
                </a:gs>
                <a:gs pos="100000">
                  <a:srgbClr val="B2B2B2">
                    <a:gamma/>
                    <a:shade val="51373"/>
                    <a:invGamma/>
                  </a:srgbClr>
                </a:gs>
              </a:gsLst>
              <a:lin ang="0" scaled="1"/>
            </a:gra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grpSp>
      <p:grpSp>
        <p:nvGrpSpPr>
          <p:cNvPr id="8" name="Group 10"/>
          <p:cNvGrpSpPr>
            <a:grpSpLocks/>
          </p:cNvGrpSpPr>
          <p:nvPr/>
        </p:nvGrpSpPr>
        <p:grpSpPr bwMode="auto">
          <a:xfrm>
            <a:off x="2151063" y="2251174"/>
            <a:ext cx="1925637" cy="966787"/>
            <a:chOff x="1728" y="792"/>
            <a:chExt cx="2304" cy="1152"/>
          </a:xfrm>
        </p:grpSpPr>
        <p:sp>
          <p:nvSpPr>
            <p:cNvPr id="9" name="Freeform 11"/>
            <p:cNvSpPr>
              <a:spLocks/>
            </p:cNvSpPr>
            <p:nvPr/>
          </p:nvSpPr>
          <p:spPr bwMode="auto">
            <a:xfrm>
              <a:off x="1728" y="792"/>
              <a:ext cx="2304" cy="576"/>
            </a:xfrm>
            <a:custGeom>
              <a:avLst/>
              <a:gdLst>
                <a:gd name="T0" fmla="*/ 2304 w 2304"/>
                <a:gd name="T1" fmla="*/ 288 h 576"/>
                <a:gd name="T2" fmla="*/ 2298 w 2304"/>
                <a:gd name="T3" fmla="*/ 318 h 576"/>
                <a:gd name="T4" fmla="*/ 2280 w 2304"/>
                <a:gd name="T5" fmla="*/ 346 h 576"/>
                <a:gd name="T6" fmla="*/ 2252 w 2304"/>
                <a:gd name="T7" fmla="*/ 374 h 576"/>
                <a:gd name="T8" fmla="*/ 2214 w 2304"/>
                <a:gd name="T9" fmla="*/ 400 h 576"/>
                <a:gd name="T10" fmla="*/ 2164 w 2304"/>
                <a:gd name="T11" fmla="*/ 426 h 576"/>
                <a:gd name="T12" fmla="*/ 2040 w 2304"/>
                <a:gd name="T13" fmla="*/ 472 h 576"/>
                <a:gd name="T14" fmla="*/ 1884 w 2304"/>
                <a:gd name="T15" fmla="*/ 510 h 576"/>
                <a:gd name="T16" fmla="*/ 1702 w 2304"/>
                <a:gd name="T17" fmla="*/ 542 h 576"/>
                <a:gd name="T18" fmla="*/ 1494 w 2304"/>
                <a:gd name="T19" fmla="*/ 564 h 576"/>
                <a:gd name="T20" fmla="*/ 1270 w 2304"/>
                <a:gd name="T21" fmla="*/ 574 h 576"/>
                <a:gd name="T22" fmla="*/ 1152 w 2304"/>
                <a:gd name="T23" fmla="*/ 576 h 576"/>
                <a:gd name="T24" fmla="*/ 920 w 2304"/>
                <a:gd name="T25" fmla="*/ 570 h 576"/>
                <a:gd name="T26" fmla="*/ 704 w 2304"/>
                <a:gd name="T27" fmla="*/ 554 h 576"/>
                <a:gd name="T28" fmla="*/ 508 w 2304"/>
                <a:gd name="T29" fmla="*/ 526 h 576"/>
                <a:gd name="T30" fmla="*/ 338 w 2304"/>
                <a:gd name="T31" fmla="*/ 492 h 576"/>
                <a:gd name="T32" fmla="*/ 196 w 2304"/>
                <a:gd name="T33" fmla="*/ 450 h 576"/>
                <a:gd name="T34" fmla="*/ 114 w 2304"/>
                <a:gd name="T35" fmla="*/ 412 h 576"/>
                <a:gd name="T36" fmla="*/ 70 w 2304"/>
                <a:gd name="T37" fmla="*/ 388 h 576"/>
                <a:gd name="T38" fmla="*/ 36 w 2304"/>
                <a:gd name="T39" fmla="*/ 360 h 576"/>
                <a:gd name="T40" fmla="*/ 14 w 2304"/>
                <a:gd name="T41" fmla="*/ 332 h 576"/>
                <a:gd name="T42" fmla="*/ 2 w 2304"/>
                <a:gd name="T43" fmla="*/ 302 h 576"/>
                <a:gd name="T44" fmla="*/ 0 w 2304"/>
                <a:gd name="T45" fmla="*/ 288 h 576"/>
                <a:gd name="T46" fmla="*/ 6 w 2304"/>
                <a:gd name="T47" fmla="*/ 258 h 576"/>
                <a:gd name="T48" fmla="*/ 24 w 2304"/>
                <a:gd name="T49" fmla="*/ 230 h 576"/>
                <a:gd name="T50" fmla="*/ 52 w 2304"/>
                <a:gd name="T51" fmla="*/ 202 h 576"/>
                <a:gd name="T52" fmla="*/ 90 w 2304"/>
                <a:gd name="T53" fmla="*/ 176 h 576"/>
                <a:gd name="T54" fmla="*/ 140 w 2304"/>
                <a:gd name="T55" fmla="*/ 150 h 576"/>
                <a:gd name="T56" fmla="*/ 264 w 2304"/>
                <a:gd name="T57" fmla="*/ 104 h 576"/>
                <a:gd name="T58" fmla="*/ 420 w 2304"/>
                <a:gd name="T59" fmla="*/ 66 h 576"/>
                <a:gd name="T60" fmla="*/ 602 w 2304"/>
                <a:gd name="T61" fmla="*/ 34 h 576"/>
                <a:gd name="T62" fmla="*/ 810 w 2304"/>
                <a:gd name="T63" fmla="*/ 12 h 576"/>
                <a:gd name="T64" fmla="*/ 1034 w 2304"/>
                <a:gd name="T65" fmla="*/ 2 h 576"/>
                <a:gd name="T66" fmla="*/ 1152 w 2304"/>
                <a:gd name="T67" fmla="*/ 0 h 576"/>
                <a:gd name="T68" fmla="*/ 1384 w 2304"/>
                <a:gd name="T69" fmla="*/ 6 h 576"/>
                <a:gd name="T70" fmla="*/ 1600 w 2304"/>
                <a:gd name="T71" fmla="*/ 22 h 576"/>
                <a:gd name="T72" fmla="*/ 1796 w 2304"/>
                <a:gd name="T73" fmla="*/ 50 h 576"/>
                <a:gd name="T74" fmla="*/ 1966 w 2304"/>
                <a:gd name="T75" fmla="*/ 84 h 576"/>
                <a:gd name="T76" fmla="*/ 2108 w 2304"/>
                <a:gd name="T77" fmla="*/ 126 h 576"/>
                <a:gd name="T78" fmla="*/ 2190 w 2304"/>
                <a:gd name="T79" fmla="*/ 164 h 576"/>
                <a:gd name="T80" fmla="*/ 2234 w 2304"/>
                <a:gd name="T81" fmla="*/ 188 h 576"/>
                <a:gd name="T82" fmla="*/ 2268 w 2304"/>
                <a:gd name="T83" fmla="*/ 216 h 576"/>
                <a:gd name="T84" fmla="*/ 2290 w 2304"/>
                <a:gd name="T85" fmla="*/ 244 h 576"/>
                <a:gd name="T86" fmla="*/ 2302 w 2304"/>
                <a:gd name="T87" fmla="*/ 274 h 576"/>
                <a:gd name="T88" fmla="*/ 2304 w 2304"/>
                <a:gd name="T89" fmla="*/ 288 h 5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304" h="576">
                  <a:moveTo>
                    <a:pt x="2304" y="288"/>
                  </a:moveTo>
                  <a:lnTo>
                    <a:pt x="2304" y="288"/>
                  </a:lnTo>
                  <a:lnTo>
                    <a:pt x="2302" y="302"/>
                  </a:lnTo>
                  <a:lnTo>
                    <a:pt x="2298" y="318"/>
                  </a:lnTo>
                  <a:lnTo>
                    <a:pt x="2290" y="332"/>
                  </a:lnTo>
                  <a:lnTo>
                    <a:pt x="2280" y="346"/>
                  </a:lnTo>
                  <a:lnTo>
                    <a:pt x="2268" y="360"/>
                  </a:lnTo>
                  <a:lnTo>
                    <a:pt x="2252" y="374"/>
                  </a:lnTo>
                  <a:lnTo>
                    <a:pt x="2234" y="388"/>
                  </a:lnTo>
                  <a:lnTo>
                    <a:pt x="2214" y="400"/>
                  </a:lnTo>
                  <a:lnTo>
                    <a:pt x="2190" y="412"/>
                  </a:lnTo>
                  <a:lnTo>
                    <a:pt x="2164" y="426"/>
                  </a:lnTo>
                  <a:lnTo>
                    <a:pt x="2108" y="450"/>
                  </a:lnTo>
                  <a:lnTo>
                    <a:pt x="2040" y="472"/>
                  </a:lnTo>
                  <a:lnTo>
                    <a:pt x="1966" y="492"/>
                  </a:lnTo>
                  <a:lnTo>
                    <a:pt x="1884" y="510"/>
                  </a:lnTo>
                  <a:lnTo>
                    <a:pt x="1796" y="526"/>
                  </a:lnTo>
                  <a:lnTo>
                    <a:pt x="1702" y="542"/>
                  </a:lnTo>
                  <a:lnTo>
                    <a:pt x="1600" y="554"/>
                  </a:lnTo>
                  <a:lnTo>
                    <a:pt x="1494" y="564"/>
                  </a:lnTo>
                  <a:lnTo>
                    <a:pt x="1384" y="570"/>
                  </a:lnTo>
                  <a:lnTo>
                    <a:pt x="1270" y="574"/>
                  </a:lnTo>
                  <a:lnTo>
                    <a:pt x="1152" y="576"/>
                  </a:lnTo>
                  <a:lnTo>
                    <a:pt x="1152" y="576"/>
                  </a:lnTo>
                  <a:lnTo>
                    <a:pt x="1034" y="574"/>
                  </a:lnTo>
                  <a:lnTo>
                    <a:pt x="920" y="570"/>
                  </a:lnTo>
                  <a:lnTo>
                    <a:pt x="810" y="564"/>
                  </a:lnTo>
                  <a:lnTo>
                    <a:pt x="704" y="554"/>
                  </a:lnTo>
                  <a:lnTo>
                    <a:pt x="602" y="542"/>
                  </a:lnTo>
                  <a:lnTo>
                    <a:pt x="508" y="526"/>
                  </a:lnTo>
                  <a:lnTo>
                    <a:pt x="420" y="510"/>
                  </a:lnTo>
                  <a:lnTo>
                    <a:pt x="338" y="492"/>
                  </a:lnTo>
                  <a:lnTo>
                    <a:pt x="264" y="472"/>
                  </a:lnTo>
                  <a:lnTo>
                    <a:pt x="196" y="450"/>
                  </a:lnTo>
                  <a:lnTo>
                    <a:pt x="140" y="426"/>
                  </a:lnTo>
                  <a:lnTo>
                    <a:pt x="114" y="412"/>
                  </a:lnTo>
                  <a:lnTo>
                    <a:pt x="90" y="400"/>
                  </a:lnTo>
                  <a:lnTo>
                    <a:pt x="70" y="388"/>
                  </a:lnTo>
                  <a:lnTo>
                    <a:pt x="52" y="374"/>
                  </a:lnTo>
                  <a:lnTo>
                    <a:pt x="36" y="360"/>
                  </a:lnTo>
                  <a:lnTo>
                    <a:pt x="24" y="346"/>
                  </a:lnTo>
                  <a:lnTo>
                    <a:pt x="14" y="332"/>
                  </a:lnTo>
                  <a:lnTo>
                    <a:pt x="6" y="318"/>
                  </a:lnTo>
                  <a:lnTo>
                    <a:pt x="2" y="302"/>
                  </a:lnTo>
                  <a:lnTo>
                    <a:pt x="0" y="288"/>
                  </a:lnTo>
                  <a:lnTo>
                    <a:pt x="0" y="288"/>
                  </a:lnTo>
                  <a:lnTo>
                    <a:pt x="2" y="274"/>
                  </a:lnTo>
                  <a:lnTo>
                    <a:pt x="6" y="258"/>
                  </a:lnTo>
                  <a:lnTo>
                    <a:pt x="14" y="244"/>
                  </a:lnTo>
                  <a:lnTo>
                    <a:pt x="24" y="230"/>
                  </a:lnTo>
                  <a:lnTo>
                    <a:pt x="36" y="216"/>
                  </a:lnTo>
                  <a:lnTo>
                    <a:pt x="52" y="202"/>
                  </a:lnTo>
                  <a:lnTo>
                    <a:pt x="70" y="188"/>
                  </a:lnTo>
                  <a:lnTo>
                    <a:pt x="90" y="176"/>
                  </a:lnTo>
                  <a:lnTo>
                    <a:pt x="114" y="164"/>
                  </a:lnTo>
                  <a:lnTo>
                    <a:pt x="140" y="150"/>
                  </a:lnTo>
                  <a:lnTo>
                    <a:pt x="196" y="126"/>
                  </a:lnTo>
                  <a:lnTo>
                    <a:pt x="264" y="104"/>
                  </a:lnTo>
                  <a:lnTo>
                    <a:pt x="338" y="84"/>
                  </a:lnTo>
                  <a:lnTo>
                    <a:pt x="420" y="66"/>
                  </a:lnTo>
                  <a:lnTo>
                    <a:pt x="508" y="50"/>
                  </a:lnTo>
                  <a:lnTo>
                    <a:pt x="602" y="34"/>
                  </a:lnTo>
                  <a:lnTo>
                    <a:pt x="704" y="22"/>
                  </a:lnTo>
                  <a:lnTo>
                    <a:pt x="810" y="12"/>
                  </a:lnTo>
                  <a:lnTo>
                    <a:pt x="920" y="6"/>
                  </a:lnTo>
                  <a:lnTo>
                    <a:pt x="1034" y="2"/>
                  </a:lnTo>
                  <a:lnTo>
                    <a:pt x="1152" y="0"/>
                  </a:lnTo>
                  <a:lnTo>
                    <a:pt x="1152" y="0"/>
                  </a:lnTo>
                  <a:lnTo>
                    <a:pt x="1270" y="2"/>
                  </a:lnTo>
                  <a:lnTo>
                    <a:pt x="1384" y="6"/>
                  </a:lnTo>
                  <a:lnTo>
                    <a:pt x="1494" y="12"/>
                  </a:lnTo>
                  <a:lnTo>
                    <a:pt x="1600" y="22"/>
                  </a:lnTo>
                  <a:lnTo>
                    <a:pt x="1702" y="34"/>
                  </a:lnTo>
                  <a:lnTo>
                    <a:pt x="1796" y="50"/>
                  </a:lnTo>
                  <a:lnTo>
                    <a:pt x="1884" y="66"/>
                  </a:lnTo>
                  <a:lnTo>
                    <a:pt x="1966" y="84"/>
                  </a:lnTo>
                  <a:lnTo>
                    <a:pt x="2040" y="104"/>
                  </a:lnTo>
                  <a:lnTo>
                    <a:pt x="2108" y="126"/>
                  </a:lnTo>
                  <a:lnTo>
                    <a:pt x="2164" y="150"/>
                  </a:lnTo>
                  <a:lnTo>
                    <a:pt x="2190" y="164"/>
                  </a:lnTo>
                  <a:lnTo>
                    <a:pt x="2214" y="176"/>
                  </a:lnTo>
                  <a:lnTo>
                    <a:pt x="2234" y="188"/>
                  </a:lnTo>
                  <a:lnTo>
                    <a:pt x="2252" y="202"/>
                  </a:lnTo>
                  <a:lnTo>
                    <a:pt x="2268" y="216"/>
                  </a:lnTo>
                  <a:lnTo>
                    <a:pt x="2280" y="230"/>
                  </a:lnTo>
                  <a:lnTo>
                    <a:pt x="2290" y="244"/>
                  </a:lnTo>
                  <a:lnTo>
                    <a:pt x="2298" y="258"/>
                  </a:lnTo>
                  <a:lnTo>
                    <a:pt x="2302" y="274"/>
                  </a:lnTo>
                  <a:lnTo>
                    <a:pt x="2304" y="288"/>
                  </a:lnTo>
                  <a:lnTo>
                    <a:pt x="2304" y="288"/>
                  </a:lnTo>
                  <a:close/>
                </a:path>
              </a:pathLst>
            </a:custGeom>
            <a:solidFill>
              <a:srgbClr val="EAEAEA"/>
            </a:solidFill>
            <a:ln>
              <a:noFill/>
            </a:ln>
            <a:effectLst/>
            <a:extLst>
              <a:ext uri="{91240B29-F687-4F45-9708-019B960494DF}">
                <a14:hiddenLine xmlns:a14="http://schemas.microsoft.com/office/drawing/2010/main" w="12700"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10" name="Freeform 12"/>
            <p:cNvSpPr>
              <a:spLocks/>
            </p:cNvSpPr>
            <p:nvPr/>
          </p:nvSpPr>
          <p:spPr bwMode="auto">
            <a:xfrm>
              <a:off x="1728" y="1080"/>
              <a:ext cx="2304" cy="864"/>
            </a:xfrm>
            <a:custGeom>
              <a:avLst/>
              <a:gdLst>
                <a:gd name="T0" fmla="*/ 1152 w 2304"/>
                <a:gd name="T1" fmla="*/ 288 h 864"/>
                <a:gd name="T2" fmla="*/ 920 w 2304"/>
                <a:gd name="T3" fmla="*/ 282 h 864"/>
                <a:gd name="T4" fmla="*/ 704 w 2304"/>
                <a:gd name="T5" fmla="*/ 266 h 864"/>
                <a:gd name="T6" fmla="*/ 508 w 2304"/>
                <a:gd name="T7" fmla="*/ 238 h 864"/>
                <a:gd name="T8" fmla="*/ 338 w 2304"/>
                <a:gd name="T9" fmla="*/ 204 h 864"/>
                <a:gd name="T10" fmla="*/ 196 w 2304"/>
                <a:gd name="T11" fmla="*/ 162 h 864"/>
                <a:gd name="T12" fmla="*/ 114 w 2304"/>
                <a:gd name="T13" fmla="*/ 124 h 864"/>
                <a:gd name="T14" fmla="*/ 70 w 2304"/>
                <a:gd name="T15" fmla="*/ 100 h 864"/>
                <a:gd name="T16" fmla="*/ 36 w 2304"/>
                <a:gd name="T17" fmla="*/ 72 h 864"/>
                <a:gd name="T18" fmla="*/ 14 w 2304"/>
                <a:gd name="T19" fmla="*/ 44 h 864"/>
                <a:gd name="T20" fmla="*/ 2 w 2304"/>
                <a:gd name="T21" fmla="*/ 14 h 864"/>
                <a:gd name="T22" fmla="*/ 0 w 2304"/>
                <a:gd name="T23" fmla="*/ 576 h 864"/>
                <a:gd name="T24" fmla="*/ 2 w 2304"/>
                <a:gd name="T25" fmla="*/ 590 h 864"/>
                <a:gd name="T26" fmla="*/ 14 w 2304"/>
                <a:gd name="T27" fmla="*/ 620 h 864"/>
                <a:gd name="T28" fmla="*/ 36 w 2304"/>
                <a:gd name="T29" fmla="*/ 648 h 864"/>
                <a:gd name="T30" fmla="*/ 70 w 2304"/>
                <a:gd name="T31" fmla="*/ 676 h 864"/>
                <a:gd name="T32" fmla="*/ 114 w 2304"/>
                <a:gd name="T33" fmla="*/ 700 h 864"/>
                <a:gd name="T34" fmla="*/ 196 w 2304"/>
                <a:gd name="T35" fmla="*/ 738 h 864"/>
                <a:gd name="T36" fmla="*/ 338 w 2304"/>
                <a:gd name="T37" fmla="*/ 780 h 864"/>
                <a:gd name="T38" fmla="*/ 508 w 2304"/>
                <a:gd name="T39" fmla="*/ 814 h 864"/>
                <a:gd name="T40" fmla="*/ 704 w 2304"/>
                <a:gd name="T41" fmla="*/ 842 h 864"/>
                <a:gd name="T42" fmla="*/ 920 w 2304"/>
                <a:gd name="T43" fmla="*/ 858 h 864"/>
                <a:gd name="T44" fmla="*/ 1152 w 2304"/>
                <a:gd name="T45" fmla="*/ 864 h 864"/>
                <a:gd name="T46" fmla="*/ 1270 w 2304"/>
                <a:gd name="T47" fmla="*/ 862 h 864"/>
                <a:gd name="T48" fmla="*/ 1494 w 2304"/>
                <a:gd name="T49" fmla="*/ 852 h 864"/>
                <a:gd name="T50" fmla="*/ 1702 w 2304"/>
                <a:gd name="T51" fmla="*/ 830 h 864"/>
                <a:gd name="T52" fmla="*/ 1884 w 2304"/>
                <a:gd name="T53" fmla="*/ 798 h 864"/>
                <a:gd name="T54" fmla="*/ 2040 w 2304"/>
                <a:gd name="T55" fmla="*/ 760 h 864"/>
                <a:gd name="T56" fmla="*/ 2164 w 2304"/>
                <a:gd name="T57" fmla="*/ 714 h 864"/>
                <a:gd name="T58" fmla="*/ 2214 w 2304"/>
                <a:gd name="T59" fmla="*/ 688 h 864"/>
                <a:gd name="T60" fmla="*/ 2252 w 2304"/>
                <a:gd name="T61" fmla="*/ 662 h 864"/>
                <a:gd name="T62" fmla="*/ 2280 w 2304"/>
                <a:gd name="T63" fmla="*/ 634 h 864"/>
                <a:gd name="T64" fmla="*/ 2298 w 2304"/>
                <a:gd name="T65" fmla="*/ 606 h 864"/>
                <a:gd name="T66" fmla="*/ 2304 w 2304"/>
                <a:gd name="T67" fmla="*/ 576 h 864"/>
                <a:gd name="T68" fmla="*/ 2304 w 2304"/>
                <a:gd name="T69" fmla="*/ 0 h 864"/>
                <a:gd name="T70" fmla="*/ 2298 w 2304"/>
                <a:gd name="T71" fmla="*/ 30 h 864"/>
                <a:gd name="T72" fmla="*/ 2280 w 2304"/>
                <a:gd name="T73" fmla="*/ 58 h 864"/>
                <a:gd name="T74" fmla="*/ 2252 w 2304"/>
                <a:gd name="T75" fmla="*/ 86 h 864"/>
                <a:gd name="T76" fmla="*/ 2214 w 2304"/>
                <a:gd name="T77" fmla="*/ 112 h 864"/>
                <a:gd name="T78" fmla="*/ 2164 w 2304"/>
                <a:gd name="T79" fmla="*/ 138 h 864"/>
                <a:gd name="T80" fmla="*/ 2040 w 2304"/>
                <a:gd name="T81" fmla="*/ 184 h 864"/>
                <a:gd name="T82" fmla="*/ 1884 w 2304"/>
                <a:gd name="T83" fmla="*/ 222 h 864"/>
                <a:gd name="T84" fmla="*/ 1702 w 2304"/>
                <a:gd name="T85" fmla="*/ 254 h 864"/>
                <a:gd name="T86" fmla="*/ 1494 w 2304"/>
                <a:gd name="T87" fmla="*/ 276 h 864"/>
                <a:gd name="T88" fmla="*/ 1270 w 2304"/>
                <a:gd name="T89" fmla="*/ 286 h 864"/>
                <a:gd name="T90" fmla="*/ 1152 w 2304"/>
                <a:gd name="T91" fmla="*/ 288 h 8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304" h="864">
                  <a:moveTo>
                    <a:pt x="1152" y="288"/>
                  </a:moveTo>
                  <a:lnTo>
                    <a:pt x="1152" y="288"/>
                  </a:lnTo>
                  <a:lnTo>
                    <a:pt x="1034" y="286"/>
                  </a:lnTo>
                  <a:lnTo>
                    <a:pt x="920" y="282"/>
                  </a:lnTo>
                  <a:lnTo>
                    <a:pt x="810" y="276"/>
                  </a:lnTo>
                  <a:lnTo>
                    <a:pt x="704" y="266"/>
                  </a:lnTo>
                  <a:lnTo>
                    <a:pt x="602" y="254"/>
                  </a:lnTo>
                  <a:lnTo>
                    <a:pt x="508" y="238"/>
                  </a:lnTo>
                  <a:lnTo>
                    <a:pt x="420" y="222"/>
                  </a:lnTo>
                  <a:lnTo>
                    <a:pt x="338" y="204"/>
                  </a:lnTo>
                  <a:lnTo>
                    <a:pt x="264" y="184"/>
                  </a:lnTo>
                  <a:lnTo>
                    <a:pt x="196" y="162"/>
                  </a:lnTo>
                  <a:lnTo>
                    <a:pt x="140" y="138"/>
                  </a:lnTo>
                  <a:lnTo>
                    <a:pt x="114" y="124"/>
                  </a:lnTo>
                  <a:lnTo>
                    <a:pt x="90" y="112"/>
                  </a:lnTo>
                  <a:lnTo>
                    <a:pt x="70" y="100"/>
                  </a:lnTo>
                  <a:lnTo>
                    <a:pt x="52" y="86"/>
                  </a:lnTo>
                  <a:lnTo>
                    <a:pt x="36" y="72"/>
                  </a:lnTo>
                  <a:lnTo>
                    <a:pt x="24" y="58"/>
                  </a:lnTo>
                  <a:lnTo>
                    <a:pt x="14" y="44"/>
                  </a:lnTo>
                  <a:lnTo>
                    <a:pt x="6" y="30"/>
                  </a:lnTo>
                  <a:lnTo>
                    <a:pt x="2" y="14"/>
                  </a:lnTo>
                  <a:lnTo>
                    <a:pt x="0" y="0"/>
                  </a:lnTo>
                  <a:lnTo>
                    <a:pt x="0" y="576"/>
                  </a:lnTo>
                  <a:lnTo>
                    <a:pt x="0" y="576"/>
                  </a:lnTo>
                  <a:lnTo>
                    <a:pt x="2" y="590"/>
                  </a:lnTo>
                  <a:lnTo>
                    <a:pt x="6" y="606"/>
                  </a:lnTo>
                  <a:lnTo>
                    <a:pt x="14" y="620"/>
                  </a:lnTo>
                  <a:lnTo>
                    <a:pt x="24" y="634"/>
                  </a:lnTo>
                  <a:lnTo>
                    <a:pt x="36" y="648"/>
                  </a:lnTo>
                  <a:lnTo>
                    <a:pt x="52" y="662"/>
                  </a:lnTo>
                  <a:lnTo>
                    <a:pt x="70" y="676"/>
                  </a:lnTo>
                  <a:lnTo>
                    <a:pt x="90" y="688"/>
                  </a:lnTo>
                  <a:lnTo>
                    <a:pt x="114" y="700"/>
                  </a:lnTo>
                  <a:lnTo>
                    <a:pt x="140" y="714"/>
                  </a:lnTo>
                  <a:lnTo>
                    <a:pt x="196" y="738"/>
                  </a:lnTo>
                  <a:lnTo>
                    <a:pt x="264" y="760"/>
                  </a:lnTo>
                  <a:lnTo>
                    <a:pt x="338" y="780"/>
                  </a:lnTo>
                  <a:lnTo>
                    <a:pt x="420" y="798"/>
                  </a:lnTo>
                  <a:lnTo>
                    <a:pt x="508" y="814"/>
                  </a:lnTo>
                  <a:lnTo>
                    <a:pt x="602" y="830"/>
                  </a:lnTo>
                  <a:lnTo>
                    <a:pt x="704" y="842"/>
                  </a:lnTo>
                  <a:lnTo>
                    <a:pt x="810" y="852"/>
                  </a:lnTo>
                  <a:lnTo>
                    <a:pt x="920" y="858"/>
                  </a:lnTo>
                  <a:lnTo>
                    <a:pt x="1034" y="862"/>
                  </a:lnTo>
                  <a:lnTo>
                    <a:pt x="1152" y="864"/>
                  </a:lnTo>
                  <a:lnTo>
                    <a:pt x="1152" y="864"/>
                  </a:lnTo>
                  <a:lnTo>
                    <a:pt x="1270" y="862"/>
                  </a:lnTo>
                  <a:lnTo>
                    <a:pt x="1384" y="858"/>
                  </a:lnTo>
                  <a:lnTo>
                    <a:pt x="1494" y="852"/>
                  </a:lnTo>
                  <a:lnTo>
                    <a:pt x="1600" y="842"/>
                  </a:lnTo>
                  <a:lnTo>
                    <a:pt x="1702" y="830"/>
                  </a:lnTo>
                  <a:lnTo>
                    <a:pt x="1796" y="814"/>
                  </a:lnTo>
                  <a:lnTo>
                    <a:pt x="1884" y="798"/>
                  </a:lnTo>
                  <a:lnTo>
                    <a:pt x="1966" y="780"/>
                  </a:lnTo>
                  <a:lnTo>
                    <a:pt x="2040" y="760"/>
                  </a:lnTo>
                  <a:lnTo>
                    <a:pt x="2108" y="738"/>
                  </a:lnTo>
                  <a:lnTo>
                    <a:pt x="2164" y="714"/>
                  </a:lnTo>
                  <a:lnTo>
                    <a:pt x="2190" y="700"/>
                  </a:lnTo>
                  <a:lnTo>
                    <a:pt x="2214" y="688"/>
                  </a:lnTo>
                  <a:lnTo>
                    <a:pt x="2234" y="676"/>
                  </a:lnTo>
                  <a:lnTo>
                    <a:pt x="2252" y="662"/>
                  </a:lnTo>
                  <a:lnTo>
                    <a:pt x="2268" y="648"/>
                  </a:lnTo>
                  <a:lnTo>
                    <a:pt x="2280" y="634"/>
                  </a:lnTo>
                  <a:lnTo>
                    <a:pt x="2290" y="620"/>
                  </a:lnTo>
                  <a:lnTo>
                    <a:pt x="2298" y="606"/>
                  </a:lnTo>
                  <a:lnTo>
                    <a:pt x="2302" y="590"/>
                  </a:lnTo>
                  <a:lnTo>
                    <a:pt x="2304" y="576"/>
                  </a:lnTo>
                  <a:lnTo>
                    <a:pt x="2304" y="0"/>
                  </a:lnTo>
                  <a:lnTo>
                    <a:pt x="2304" y="0"/>
                  </a:lnTo>
                  <a:lnTo>
                    <a:pt x="2302" y="14"/>
                  </a:lnTo>
                  <a:lnTo>
                    <a:pt x="2298" y="30"/>
                  </a:lnTo>
                  <a:lnTo>
                    <a:pt x="2290" y="44"/>
                  </a:lnTo>
                  <a:lnTo>
                    <a:pt x="2280" y="58"/>
                  </a:lnTo>
                  <a:lnTo>
                    <a:pt x="2268" y="72"/>
                  </a:lnTo>
                  <a:lnTo>
                    <a:pt x="2252" y="86"/>
                  </a:lnTo>
                  <a:lnTo>
                    <a:pt x="2234" y="100"/>
                  </a:lnTo>
                  <a:lnTo>
                    <a:pt x="2214" y="112"/>
                  </a:lnTo>
                  <a:lnTo>
                    <a:pt x="2190" y="124"/>
                  </a:lnTo>
                  <a:lnTo>
                    <a:pt x="2164" y="138"/>
                  </a:lnTo>
                  <a:lnTo>
                    <a:pt x="2108" y="162"/>
                  </a:lnTo>
                  <a:lnTo>
                    <a:pt x="2040" y="184"/>
                  </a:lnTo>
                  <a:lnTo>
                    <a:pt x="1966" y="204"/>
                  </a:lnTo>
                  <a:lnTo>
                    <a:pt x="1884" y="222"/>
                  </a:lnTo>
                  <a:lnTo>
                    <a:pt x="1796" y="238"/>
                  </a:lnTo>
                  <a:lnTo>
                    <a:pt x="1702" y="254"/>
                  </a:lnTo>
                  <a:lnTo>
                    <a:pt x="1600" y="266"/>
                  </a:lnTo>
                  <a:lnTo>
                    <a:pt x="1494" y="276"/>
                  </a:lnTo>
                  <a:lnTo>
                    <a:pt x="1384" y="282"/>
                  </a:lnTo>
                  <a:lnTo>
                    <a:pt x="1270" y="286"/>
                  </a:lnTo>
                  <a:lnTo>
                    <a:pt x="1152" y="288"/>
                  </a:lnTo>
                  <a:lnTo>
                    <a:pt x="1152" y="288"/>
                  </a:lnTo>
                  <a:close/>
                </a:path>
              </a:pathLst>
            </a:custGeom>
            <a:gradFill rotWithShape="1">
              <a:gsLst>
                <a:gs pos="0">
                  <a:srgbClr val="B2B2B2">
                    <a:gamma/>
                    <a:shade val="51373"/>
                    <a:invGamma/>
                  </a:srgbClr>
                </a:gs>
                <a:gs pos="50000">
                  <a:srgbClr val="B2B2B2"/>
                </a:gs>
                <a:gs pos="100000">
                  <a:srgbClr val="B2B2B2">
                    <a:gamma/>
                    <a:shade val="51373"/>
                    <a:invGamma/>
                  </a:srgbClr>
                </a:gs>
              </a:gsLst>
              <a:lin ang="0" scaled="1"/>
            </a:gra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grpSp>
      <p:sp>
        <p:nvSpPr>
          <p:cNvPr id="11" name="AutoShape 13"/>
          <p:cNvSpPr>
            <a:spLocks noChangeArrowheads="1"/>
          </p:cNvSpPr>
          <p:nvPr/>
        </p:nvSpPr>
        <p:spPr bwMode="auto">
          <a:xfrm>
            <a:off x="2752725" y="1730474"/>
            <a:ext cx="739775" cy="755650"/>
          </a:xfrm>
          <a:prstGeom prst="upArrow">
            <a:avLst>
              <a:gd name="adj1" fmla="val 52463"/>
              <a:gd name="adj2" fmla="val 46136"/>
            </a:avLst>
          </a:prstGeom>
          <a:solidFill>
            <a:schemeClr val="bg2">
              <a:lumMod val="20000"/>
              <a:lumOff val="80000"/>
            </a:schemeClr>
          </a:solidFill>
          <a:ln>
            <a:noFill/>
          </a:ln>
          <a:effectLst/>
          <a:extLst/>
        </p:spPr>
        <p:txBody>
          <a:bodyPr wrap="none" anchor="ctr"/>
          <a:lstStyle/>
          <a:p>
            <a:endParaRPr lang="zh-CN" altLang="en-US"/>
          </a:p>
        </p:txBody>
      </p:sp>
      <p:grpSp>
        <p:nvGrpSpPr>
          <p:cNvPr id="12" name="Group 14"/>
          <p:cNvGrpSpPr>
            <a:grpSpLocks/>
          </p:cNvGrpSpPr>
          <p:nvPr/>
        </p:nvGrpSpPr>
        <p:grpSpPr bwMode="auto">
          <a:xfrm>
            <a:off x="2632075" y="1082774"/>
            <a:ext cx="963613" cy="725487"/>
            <a:chOff x="2304" y="-216"/>
            <a:chExt cx="1152" cy="864"/>
          </a:xfrm>
        </p:grpSpPr>
        <p:sp>
          <p:nvSpPr>
            <p:cNvPr id="13" name="Freeform 15"/>
            <p:cNvSpPr>
              <a:spLocks/>
            </p:cNvSpPr>
            <p:nvPr/>
          </p:nvSpPr>
          <p:spPr bwMode="auto">
            <a:xfrm>
              <a:off x="2304" y="-216"/>
              <a:ext cx="1152" cy="288"/>
            </a:xfrm>
            <a:custGeom>
              <a:avLst/>
              <a:gdLst>
                <a:gd name="T0" fmla="*/ 1152 w 1152"/>
                <a:gd name="T1" fmla="*/ 144 h 288"/>
                <a:gd name="T2" fmla="*/ 1150 w 1152"/>
                <a:gd name="T3" fmla="*/ 158 h 288"/>
                <a:gd name="T4" fmla="*/ 1140 w 1152"/>
                <a:gd name="T5" fmla="*/ 174 h 288"/>
                <a:gd name="T6" fmla="*/ 1106 w 1152"/>
                <a:gd name="T7" fmla="*/ 200 h 288"/>
                <a:gd name="T8" fmla="*/ 1054 w 1152"/>
                <a:gd name="T9" fmla="*/ 224 h 288"/>
                <a:gd name="T10" fmla="*/ 984 w 1152"/>
                <a:gd name="T11" fmla="*/ 246 h 288"/>
                <a:gd name="T12" fmla="*/ 898 w 1152"/>
                <a:gd name="T13" fmla="*/ 264 h 288"/>
                <a:gd name="T14" fmla="*/ 800 w 1152"/>
                <a:gd name="T15" fmla="*/ 276 h 288"/>
                <a:gd name="T16" fmla="*/ 692 w 1152"/>
                <a:gd name="T17" fmla="*/ 286 h 288"/>
                <a:gd name="T18" fmla="*/ 576 w 1152"/>
                <a:gd name="T19" fmla="*/ 288 h 288"/>
                <a:gd name="T20" fmla="*/ 518 w 1152"/>
                <a:gd name="T21" fmla="*/ 288 h 288"/>
                <a:gd name="T22" fmla="*/ 404 w 1152"/>
                <a:gd name="T23" fmla="*/ 282 h 288"/>
                <a:gd name="T24" fmla="*/ 302 w 1152"/>
                <a:gd name="T25" fmla="*/ 270 h 288"/>
                <a:gd name="T26" fmla="*/ 210 w 1152"/>
                <a:gd name="T27" fmla="*/ 256 h 288"/>
                <a:gd name="T28" fmla="*/ 132 w 1152"/>
                <a:gd name="T29" fmla="*/ 236 h 288"/>
                <a:gd name="T30" fmla="*/ 70 w 1152"/>
                <a:gd name="T31" fmla="*/ 212 h 288"/>
                <a:gd name="T32" fmla="*/ 26 w 1152"/>
                <a:gd name="T33" fmla="*/ 186 h 288"/>
                <a:gd name="T34" fmla="*/ 6 w 1152"/>
                <a:gd name="T35" fmla="*/ 166 h 288"/>
                <a:gd name="T36" fmla="*/ 0 w 1152"/>
                <a:gd name="T37" fmla="*/ 152 h 288"/>
                <a:gd name="T38" fmla="*/ 0 w 1152"/>
                <a:gd name="T39" fmla="*/ 144 h 288"/>
                <a:gd name="T40" fmla="*/ 2 w 1152"/>
                <a:gd name="T41" fmla="*/ 130 h 288"/>
                <a:gd name="T42" fmla="*/ 12 w 1152"/>
                <a:gd name="T43" fmla="*/ 114 h 288"/>
                <a:gd name="T44" fmla="*/ 46 w 1152"/>
                <a:gd name="T45" fmla="*/ 88 h 288"/>
                <a:gd name="T46" fmla="*/ 98 w 1152"/>
                <a:gd name="T47" fmla="*/ 64 h 288"/>
                <a:gd name="T48" fmla="*/ 168 w 1152"/>
                <a:gd name="T49" fmla="*/ 42 h 288"/>
                <a:gd name="T50" fmla="*/ 254 w 1152"/>
                <a:gd name="T51" fmla="*/ 24 h 288"/>
                <a:gd name="T52" fmla="*/ 352 w 1152"/>
                <a:gd name="T53" fmla="*/ 12 h 288"/>
                <a:gd name="T54" fmla="*/ 460 w 1152"/>
                <a:gd name="T55" fmla="*/ 2 h 288"/>
                <a:gd name="T56" fmla="*/ 576 w 1152"/>
                <a:gd name="T57" fmla="*/ 0 h 288"/>
                <a:gd name="T58" fmla="*/ 634 w 1152"/>
                <a:gd name="T59" fmla="*/ 0 h 288"/>
                <a:gd name="T60" fmla="*/ 748 w 1152"/>
                <a:gd name="T61" fmla="*/ 6 h 288"/>
                <a:gd name="T62" fmla="*/ 850 w 1152"/>
                <a:gd name="T63" fmla="*/ 18 h 288"/>
                <a:gd name="T64" fmla="*/ 942 w 1152"/>
                <a:gd name="T65" fmla="*/ 32 h 288"/>
                <a:gd name="T66" fmla="*/ 1020 w 1152"/>
                <a:gd name="T67" fmla="*/ 52 h 288"/>
                <a:gd name="T68" fmla="*/ 1082 w 1152"/>
                <a:gd name="T69" fmla="*/ 76 h 288"/>
                <a:gd name="T70" fmla="*/ 1126 w 1152"/>
                <a:gd name="T71" fmla="*/ 102 h 288"/>
                <a:gd name="T72" fmla="*/ 1146 w 1152"/>
                <a:gd name="T73" fmla="*/ 122 h 288"/>
                <a:gd name="T74" fmla="*/ 1152 w 1152"/>
                <a:gd name="T75" fmla="*/ 136 h 288"/>
                <a:gd name="T76" fmla="*/ 1152 w 1152"/>
                <a:gd name="T77" fmla="*/ 144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152" h="288">
                  <a:moveTo>
                    <a:pt x="1152" y="144"/>
                  </a:moveTo>
                  <a:lnTo>
                    <a:pt x="1152" y="144"/>
                  </a:lnTo>
                  <a:lnTo>
                    <a:pt x="1152" y="152"/>
                  </a:lnTo>
                  <a:lnTo>
                    <a:pt x="1150" y="158"/>
                  </a:lnTo>
                  <a:lnTo>
                    <a:pt x="1146" y="166"/>
                  </a:lnTo>
                  <a:lnTo>
                    <a:pt x="1140" y="174"/>
                  </a:lnTo>
                  <a:lnTo>
                    <a:pt x="1126" y="186"/>
                  </a:lnTo>
                  <a:lnTo>
                    <a:pt x="1106" y="200"/>
                  </a:lnTo>
                  <a:lnTo>
                    <a:pt x="1082" y="212"/>
                  </a:lnTo>
                  <a:lnTo>
                    <a:pt x="1054" y="224"/>
                  </a:lnTo>
                  <a:lnTo>
                    <a:pt x="1020" y="236"/>
                  </a:lnTo>
                  <a:lnTo>
                    <a:pt x="984" y="246"/>
                  </a:lnTo>
                  <a:lnTo>
                    <a:pt x="942" y="256"/>
                  </a:lnTo>
                  <a:lnTo>
                    <a:pt x="898" y="264"/>
                  </a:lnTo>
                  <a:lnTo>
                    <a:pt x="850" y="270"/>
                  </a:lnTo>
                  <a:lnTo>
                    <a:pt x="800" y="276"/>
                  </a:lnTo>
                  <a:lnTo>
                    <a:pt x="748" y="282"/>
                  </a:lnTo>
                  <a:lnTo>
                    <a:pt x="692" y="286"/>
                  </a:lnTo>
                  <a:lnTo>
                    <a:pt x="634" y="288"/>
                  </a:lnTo>
                  <a:lnTo>
                    <a:pt x="576" y="288"/>
                  </a:lnTo>
                  <a:lnTo>
                    <a:pt x="576" y="288"/>
                  </a:lnTo>
                  <a:lnTo>
                    <a:pt x="518" y="288"/>
                  </a:lnTo>
                  <a:lnTo>
                    <a:pt x="460" y="286"/>
                  </a:lnTo>
                  <a:lnTo>
                    <a:pt x="404" y="282"/>
                  </a:lnTo>
                  <a:lnTo>
                    <a:pt x="352" y="276"/>
                  </a:lnTo>
                  <a:lnTo>
                    <a:pt x="302" y="270"/>
                  </a:lnTo>
                  <a:lnTo>
                    <a:pt x="254" y="264"/>
                  </a:lnTo>
                  <a:lnTo>
                    <a:pt x="210" y="256"/>
                  </a:lnTo>
                  <a:lnTo>
                    <a:pt x="168" y="246"/>
                  </a:lnTo>
                  <a:lnTo>
                    <a:pt x="132" y="236"/>
                  </a:lnTo>
                  <a:lnTo>
                    <a:pt x="98" y="224"/>
                  </a:lnTo>
                  <a:lnTo>
                    <a:pt x="70" y="212"/>
                  </a:lnTo>
                  <a:lnTo>
                    <a:pt x="46" y="200"/>
                  </a:lnTo>
                  <a:lnTo>
                    <a:pt x="26" y="186"/>
                  </a:lnTo>
                  <a:lnTo>
                    <a:pt x="12" y="174"/>
                  </a:lnTo>
                  <a:lnTo>
                    <a:pt x="6" y="166"/>
                  </a:lnTo>
                  <a:lnTo>
                    <a:pt x="2" y="158"/>
                  </a:lnTo>
                  <a:lnTo>
                    <a:pt x="0" y="152"/>
                  </a:lnTo>
                  <a:lnTo>
                    <a:pt x="0" y="144"/>
                  </a:lnTo>
                  <a:lnTo>
                    <a:pt x="0" y="144"/>
                  </a:lnTo>
                  <a:lnTo>
                    <a:pt x="0" y="136"/>
                  </a:lnTo>
                  <a:lnTo>
                    <a:pt x="2" y="130"/>
                  </a:lnTo>
                  <a:lnTo>
                    <a:pt x="6" y="122"/>
                  </a:lnTo>
                  <a:lnTo>
                    <a:pt x="12" y="114"/>
                  </a:lnTo>
                  <a:lnTo>
                    <a:pt x="26" y="102"/>
                  </a:lnTo>
                  <a:lnTo>
                    <a:pt x="46" y="88"/>
                  </a:lnTo>
                  <a:lnTo>
                    <a:pt x="70" y="76"/>
                  </a:lnTo>
                  <a:lnTo>
                    <a:pt x="98" y="64"/>
                  </a:lnTo>
                  <a:lnTo>
                    <a:pt x="132" y="52"/>
                  </a:lnTo>
                  <a:lnTo>
                    <a:pt x="168" y="42"/>
                  </a:lnTo>
                  <a:lnTo>
                    <a:pt x="210" y="32"/>
                  </a:lnTo>
                  <a:lnTo>
                    <a:pt x="254" y="24"/>
                  </a:lnTo>
                  <a:lnTo>
                    <a:pt x="302" y="18"/>
                  </a:lnTo>
                  <a:lnTo>
                    <a:pt x="352" y="12"/>
                  </a:lnTo>
                  <a:lnTo>
                    <a:pt x="404" y="6"/>
                  </a:lnTo>
                  <a:lnTo>
                    <a:pt x="460" y="2"/>
                  </a:lnTo>
                  <a:lnTo>
                    <a:pt x="518" y="0"/>
                  </a:lnTo>
                  <a:lnTo>
                    <a:pt x="576" y="0"/>
                  </a:lnTo>
                  <a:lnTo>
                    <a:pt x="576" y="0"/>
                  </a:lnTo>
                  <a:lnTo>
                    <a:pt x="634" y="0"/>
                  </a:lnTo>
                  <a:lnTo>
                    <a:pt x="692" y="2"/>
                  </a:lnTo>
                  <a:lnTo>
                    <a:pt x="748" y="6"/>
                  </a:lnTo>
                  <a:lnTo>
                    <a:pt x="800" y="12"/>
                  </a:lnTo>
                  <a:lnTo>
                    <a:pt x="850" y="18"/>
                  </a:lnTo>
                  <a:lnTo>
                    <a:pt x="898" y="24"/>
                  </a:lnTo>
                  <a:lnTo>
                    <a:pt x="942" y="32"/>
                  </a:lnTo>
                  <a:lnTo>
                    <a:pt x="984" y="42"/>
                  </a:lnTo>
                  <a:lnTo>
                    <a:pt x="1020" y="52"/>
                  </a:lnTo>
                  <a:lnTo>
                    <a:pt x="1054" y="64"/>
                  </a:lnTo>
                  <a:lnTo>
                    <a:pt x="1082" y="76"/>
                  </a:lnTo>
                  <a:lnTo>
                    <a:pt x="1106" y="88"/>
                  </a:lnTo>
                  <a:lnTo>
                    <a:pt x="1126" y="102"/>
                  </a:lnTo>
                  <a:lnTo>
                    <a:pt x="1140" y="114"/>
                  </a:lnTo>
                  <a:lnTo>
                    <a:pt x="1146" y="122"/>
                  </a:lnTo>
                  <a:lnTo>
                    <a:pt x="1150" y="130"/>
                  </a:lnTo>
                  <a:lnTo>
                    <a:pt x="1152" y="136"/>
                  </a:lnTo>
                  <a:lnTo>
                    <a:pt x="1152" y="144"/>
                  </a:lnTo>
                  <a:lnTo>
                    <a:pt x="1152" y="144"/>
                  </a:lnTo>
                  <a:close/>
                </a:path>
              </a:pathLst>
            </a:custGeom>
            <a:gradFill rotWithShape="1">
              <a:gsLst>
                <a:gs pos="0">
                  <a:srgbClr val="0099FF"/>
                </a:gs>
                <a:gs pos="100000">
                  <a:srgbClr val="FFCC00">
                    <a:gamma/>
                    <a:tint val="0"/>
                    <a:invGamma/>
                  </a:srgbClr>
                </a:gs>
              </a:gsLst>
              <a:lin ang="5400000" scaled="1"/>
            </a:gra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646464">
                        <a:alpha val="50000"/>
                      </a:srgbClr>
                    </a:outerShdw>
                  </a:effectLst>
                </a14:hiddenEffects>
              </a:ext>
            </a:extLst>
          </p:spPr>
          <p:txBody>
            <a:bodyPr wrap="none" anchor="ctr"/>
            <a:lstStyle/>
            <a:p>
              <a:endParaRPr lang="zh-CN" altLang="en-US"/>
            </a:p>
          </p:txBody>
        </p:sp>
        <p:sp>
          <p:nvSpPr>
            <p:cNvPr id="14" name="Freeform 16"/>
            <p:cNvSpPr>
              <a:spLocks/>
            </p:cNvSpPr>
            <p:nvPr/>
          </p:nvSpPr>
          <p:spPr bwMode="auto">
            <a:xfrm>
              <a:off x="2304" y="-72"/>
              <a:ext cx="1152" cy="720"/>
            </a:xfrm>
            <a:custGeom>
              <a:avLst/>
              <a:gdLst>
                <a:gd name="T0" fmla="*/ 576 w 1152"/>
                <a:gd name="T1" fmla="*/ 144 h 720"/>
                <a:gd name="T2" fmla="*/ 460 w 1152"/>
                <a:gd name="T3" fmla="*/ 142 h 720"/>
                <a:gd name="T4" fmla="*/ 352 w 1152"/>
                <a:gd name="T5" fmla="*/ 132 h 720"/>
                <a:gd name="T6" fmla="*/ 254 w 1152"/>
                <a:gd name="T7" fmla="*/ 120 h 720"/>
                <a:gd name="T8" fmla="*/ 168 w 1152"/>
                <a:gd name="T9" fmla="*/ 102 h 720"/>
                <a:gd name="T10" fmla="*/ 98 w 1152"/>
                <a:gd name="T11" fmla="*/ 80 h 720"/>
                <a:gd name="T12" fmla="*/ 46 w 1152"/>
                <a:gd name="T13" fmla="*/ 56 h 720"/>
                <a:gd name="T14" fmla="*/ 12 w 1152"/>
                <a:gd name="T15" fmla="*/ 30 h 720"/>
                <a:gd name="T16" fmla="*/ 2 w 1152"/>
                <a:gd name="T17" fmla="*/ 14 h 720"/>
                <a:gd name="T18" fmla="*/ 0 w 1152"/>
                <a:gd name="T19" fmla="*/ 0 h 720"/>
                <a:gd name="T20" fmla="*/ 0 w 1152"/>
                <a:gd name="T21" fmla="*/ 576 h 720"/>
                <a:gd name="T22" fmla="*/ 2 w 1152"/>
                <a:gd name="T23" fmla="*/ 590 h 720"/>
                <a:gd name="T24" fmla="*/ 12 w 1152"/>
                <a:gd name="T25" fmla="*/ 606 h 720"/>
                <a:gd name="T26" fmla="*/ 46 w 1152"/>
                <a:gd name="T27" fmla="*/ 632 h 720"/>
                <a:gd name="T28" fmla="*/ 98 w 1152"/>
                <a:gd name="T29" fmla="*/ 656 h 720"/>
                <a:gd name="T30" fmla="*/ 168 w 1152"/>
                <a:gd name="T31" fmla="*/ 678 h 720"/>
                <a:gd name="T32" fmla="*/ 254 w 1152"/>
                <a:gd name="T33" fmla="*/ 696 h 720"/>
                <a:gd name="T34" fmla="*/ 352 w 1152"/>
                <a:gd name="T35" fmla="*/ 708 h 720"/>
                <a:gd name="T36" fmla="*/ 460 w 1152"/>
                <a:gd name="T37" fmla="*/ 718 h 720"/>
                <a:gd name="T38" fmla="*/ 576 w 1152"/>
                <a:gd name="T39" fmla="*/ 720 h 720"/>
                <a:gd name="T40" fmla="*/ 634 w 1152"/>
                <a:gd name="T41" fmla="*/ 720 h 720"/>
                <a:gd name="T42" fmla="*/ 748 w 1152"/>
                <a:gd name="T43" fmla="*/ 714 h 720"/>
                <a:gd name="T44" fmla="*/ 850 w 1152"/>
                <a:gd name="T45" fmla="*/ 702 h 720"/>
                <a:gd name="T46" fmla="*/ 942 w 1152"/>
                <a:gd name="T47" fmla="*/ 688 h 720"/>
                <a:gd name="T48" fmla="*/ 1020 w 1152"/>
                <a:gd name="T49" fmla="*/ 668 h 720"/>
                <a:gd name="T50" fmla="*/ 1082 w 1152"/>
                <a:gd name="T51" fmla="*/ 644 h 720"/>
                <a:gd name="T52" fmla="*/ 1126 w 1152"/>
                <a:gd name="T53" fmla="*/ 618 h 720"/>
                <a:gd name="T54" fmla="*/ 1146 w 1152"/>
                <a:gd name="T55" fmla="*/ 598 h 720"/>
                <a:gd name="T56" fmla="*/ 1152 w 1152"/>
                <a:gd name="T57" fmla="*/ 584 h 720"/>
                <a:gd name="T58" fmla="*/ 1152 w 1152"/>
                <a:gd name="T59" fmla="*/ 0 h 720"/>
                <a:gd name="T60" fmla="*/ 1152 w 1152"/>
                <a:gd name="T61" fmla="*/ 8 h 720"/>
                <a:gd name="T62" fmla="*/ 1146 w 1152"/>
                <a:gd name="T63" fmla="*/ 22 h 720"/>
                <a:gd name="T64" fmla="*/ 1126 w 1152"/>
                <a:gd name="T65" fmla="*/ 42 h 720"/>
                <a:gd name="T66" fmla="*/ 1082 w 1152"/>
                <a:gd name="T67" fmla="*/ 68 h 720"/>
                <a:gd name="T68" fmla="*/ 1020 w 1152"/>
                <a:gd name="T69" fmla="*/ 92 h 720"/>
                <a:gd name="T70" fmla="*/ 942 w 1152"/>
                <a:gd name="T71" fmla="*/ 112 h 720"/>
                <a:gd name="T72" fmla="*/ 850 w 1152"/>
                <a:gd name="T73" fmla="*/ 126 h 720"/>
                <a:gd name="T74" fmla="*/ 748 w 1152"/>
                <a:gd name="T75" fmla="*/ 138 h 720"/>
                <a:gd name="T76" fmla="*/ 634 w 1152"/>
                <a:gd name="T77" fmla="*/ 144 h 720"/>
                <a:gd name="T78" fmla="*/ 576 w 1152"/>
                <a:gd name="T79" fmla="*/ 144 h 7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152" h="720">
                  <a:moveTo>
                    <a:pt x="576" y="144"/>
                  </a:moveTo>
                  <a:lnTo>
                    <a:pt x="576" y="144"/>
                  </a:lnTo>
                  <a:lnTo>
                    <a:pt x="518" y="144"/>
                  </a:lnTo>
                  <a:lnTo>
                    <a:pt x="460" y="142"/>
                  </a:lnTo>
                  <a:lnTo>
                    <a:pt x="404" y="138"/>
                  </a:lnTo>
                  <a:lnTo>
                    <a:pt x="352" y="132"/>
                  </a:lnTo>
                  <a:lnTo>
                    <a:pt x="302" y="126"/>
                  </a:lnTo>
                  <a:lnTo>
                    <a:pt x="254" y="120"/>
                  </a:lnTo>
                  <a:lnTo>
                    <a:pt x="210" y="112"/>
                  </a:lnTo>
                  <a:lnTo>
                    <a:pt x="168" y="102"/>
                  </a:lnTo>
                  <a:lnTo>
                    <a:pt x="132" y="92"/>
                  </a:lnTo>
                  <a:lnTo>
                    <a:pt x="98" y="80"/>
                  </a:lnTo>
                  <a:lnTo>
                    <a:pt x="70" y="68"/>
                  </a:lnTo>
                  <a:lnTo>
                    <a:pt x="46" y="56"/>
                  </a:lnTo>
                  <a:lnTo>
                    <a:pt x="26" y="42"/>
                  </a:lnTo>
                  <a:lnTo>
                    <a:pt x="12" y="30"/>
                  </a:lnTo>
                  <a:lnTo>
                    <a:pt x="6" y="22"/>
                  </a:lnTo>
                  <a:lnTo>
                    <a:pt x="2" y="14"/>
                  </a:lnTo>
                  <a:lnTo>
                    <a:pt x="0" y="8"/>
                  </a:lnTo>
                  <a:lnTo>
                    <a:pt x="0" y="0"/>
                  </a:lnTo>
                  <a:lnTo>
                    <a:pt x="0" y="576"/>
                  </a:lnTo>
                  <a:lnTo>
                    <a:pt x="0" y="576"/>
                  </a:lnTo>
                  <a:lnTo>
                    <a:pt x="0" y="584"/>
                  </a:lnTo>
                  <a:lnTo>
                    <a:pt x="2" y="590"/>
                  </a:lnTo>
                  <a:lnTo>
                    <a:pt x="6" y="598"/>
                  </a:lnTo>
                  <a:lnTo>
                    <a:pt x="12" y="606"/>
                  </a:lnTo>
                  <a:lnTo>
                    <a:pt x="26" y="618"/>
                  </a:lnTo>
                  <a:lnTo>
                    <a:pt x="46" y="632"/>
                  </a:lnTo>
                  <a:lnTo>
                    <a:pt x="70" y="644"/>
                  </a:lnTo>
                  <a:lnTo>
                    <a:pt x="98" y="656"/>
                  </a:lnTo>
                  <a:lnTo>
                    <a:pt x="132" y="668"/>
                  </a:lnTo>
                  <a:lnTo>
                    <a:pt x="168" y="678"/>
                  </a:lnTo>
                  <a:lnTo>
                    <a:pt x="210" y="688"/>
                  </a:lnTo>
                  <a:lnTo>
                    <a:pt x="254" y="696"/>
                  </a:lnTo>
                  <a:lnTo>
                    <a:pt x="302" y="702"/>
                  </a:lnTo>
                  <a:lnTo>
                    <a:pt x="352" y="708"/>
                  </a:lnTo>
                  <a:lnTo>
                    <a:pt x="404" y="714"/>
                  </a:lnTo>
                  <a:lnTo>
                    <a:pt x="460" y="718"/>
                  </a:lnTo>
                  <a:lnTo>
                    <a:pt x="518" y="720"/>
                  </a:lnTo>
                  <a:lnTo>
                    <a:pt x="576" y="720"/>
                  </a:lnTo>
                  <a:lnTo>
                    <a:pt x="576" y="720"/>
                  </a:lnTo>
                  <a:lnTo>
                    <a:pt x="634" y="720"/>
                  </a:lnTo>
                  <a:lnTo>
                    <a:pt x="692" y="718"/>
                  </a:lnTo>
                  <a:lnTo>
                    <a:pt x="748" y="714"/>
                  </a:lnTo>
                  <a:lnTo>
                    <a:pt x="800" y="708"/>
                  </a:lnTo>
                  <a:lnTo>
                    <a:pt x="850" y="702"/>
                  </a:lnTo>
                  <a:lnTo>
                    <a:pt x="898" y="696"/>
                  </a:lnTo>
                  <a:lnTo>
                    <a:pt x="942" y="688"/>
                  </a:lnTo>
                  <a:lnTo>
                    <a:pt x="984" y="678"/>
                  </a:lnTo>
                  <a:lnTo>
                    <a:pt x="1020" y="668"/>
                  </a:lnTo>
                  <a:lnTo>
                    <a:pt x="1054" y="656"/>
                  </a:lnTo>
                  <a:lnTo>
                    <a:pt x="1082" y="644"/>
                  </a:lnTo>
                  <a:lnTo>
                    <a:pt x="1106" y="632"/>
                  </a:lnTo>
                  <a:lnTo>
                    <a:pt x="1126" y="618"/>
                  </a:lnTo>
                  <a:lnTo>
                    <a:pt x="1140" y="606"/>
                  </a:lnTo>
                  <a:lnTo>
                    <a:pt x="1146" y="598"/>
                  </a:lnTo>
                  <a:lnTo>
                    <a:pt x="1150" y="590"/>
                  </a:lnTo>
                  <a:lnTo>
                    <a:pt x="1152" y="584"/>
                  </a:lnTo>
                  <a:lnTo>
                    <a:pt x="1152" y="576"/>
                  </a:lnTo>
                  <a:lnTo>
                    <a:pt x="1152" y="0"/>
                  </a:lnTo>
                  <a:lnTo>
                    <a:pt x="1152" y="0"/>
                  </a:lnTo>
                  <a:lnTo>
                    <a:pt x="1152" y="8"/>
                  </a:lnTo>
                  <a:lnTo>
                    <a:pt x="1150" y="14"/>
                  </a:lnTo>
                  <a:lnTo>
                    <a:pt x="1146" y="22"/>
                  </a:lnTo>
                  <a:lnTo>
                    <a:pt x="1140" y="30"/>
                  </a:lnTo>
                  <a:lnTo>
                    <a:pt x="1126" y="42"/>
                  </a:lnTo>
                  <a:lnTo>
                    <a:pt x="1106" y="56"/>
                  </a:lnTo>
                  <a:lnTo>
                    <a:pt x="1082" y="68"/>
                  </a:lnTo>
                  <a:lnTo>
                    <a:pt x="1054" y="80"/>
                  </a:lnTo>
                  <a:lnTo>
                    <a:pt x="1020" y="92"/>
                  </a:lnTo>
                  <a:lnTo>
                    <a:pt x="984" y="102"/>
                  </a:lnTo>
                  <a:lnTo>
                    <a:pt x="942" y="112"/>
                  </a:lnTo>
                  <a:lnTo>
                    <a:pt x="898" y="120"/>
                  </a:lnTo>
                  <a:lnTo>
                    <a:pt x="850" y="126"/>
                  </a:lnTo>
                  <a:lnTo>
                    <a:pt x="800" y="132"/>
                  </a:lnTo>
                  <a:lnTo>
                    <a:pt x="748" y="138"/>
                  </a:lnTo>
                  <a:lnTo>
                    <a:pt x="692" y="142"/>
                  </a:lnTo>
                  <a:lnTo>
                    <a:pt x="634" y="144"/>
                  </a:lnTo>
                  <a:lnTo>
                    <a:pt x="576" y="144"/>
                  </a:lnTo>
                  <a:lnTo>
                    <a:pt x="576" y="144"/>
                  </a:lnTo>
                  <a:close/>
                </a:path>
              </a:pathLst>
            </a:custGeom>
            <a:gradFill rotWithShape="1">
              <a:gsLst>
                <a:gs pos="0">
                  <a:srgbClr val="005FFA"/>
                </a:gs>
                <a:gs pos="50000">
                  <a:srgbClr val="0099FF"/>
                </a:gs>
                <a:gs pos="100000">
                  <a:srgbClr val="005FFA"/>
                </a:gs>
              </a:gsLst>
              <a:lin ang="0" scaled="1"/>
            </a:gra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646464">
                        <a:alpha val="50000"/>
                      </a:srgbClr>
                    </a:outerShdw>
                  </a:effectLst>
                </a14:hiddenEffects>
              </a:ext>
            </a:extLst>
          </p:spPr>
          <p:txBody>
            <a:bodyPr wrap="none" anchor="ctr"/>
            <a:lstStyle/>
            <a:p>
              <a:endParaRPr lang="zh-CN" altLang="en-US"/>
            </a:p>
          </p:txBody>
        </p:sp>
      </p:grpSp>
      <p:sp>
        <p:nvSpPr>
          <p:cNvPr id="17" name="Line 19"/>
          <p:cNvSpPr>
            <a:spLocks noChangeShapeType="1"/>
          </p:cNvSpPr>
          <p:nvPr/>
        </p:nvSpPr>
        <p:spPr bwMode="auto">
          <a:xfrm>
            <a:off x="6192838" y="2522636"/>
            <a:ext cx="2339975" cy="0"/>
          </a:xfrm>
          <a:prstGeom prst="line">
            <a:avLst/>
          </a:prstGeom>
          <a:noFill/>
          <a:ln w="15875">
            <a:solidFill>
              <a:srgbClr val="9E9E9E"/>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nvGrpSpPr>
          <p:cNvPr id="18" name="Group 20"/>
          <p:cNvGrpSpPr>
            <a:grpSpLocks/>
          </p:cNvGrpSpPr>
          <p:nvPr/>
        </p:nvGrpSpPr>
        <p:grpSpPr bwMode="auto">
          <a:xfrm>
            <a:off x="6156325" y="938311"/>
            <a:ext cx="576263" cy="433388"/>
            <a:chOff x="2304" y="-216"/>
            <a:chExt cx="1152" cy="864"/>
          </a:xfrm>
        </p:grpSpPr>
        <p:sp>
          <p:nvSpPr>
            <p:cNvPr id="19" name="Freeform 21"/>
            <p:cNvSpPr>
              <a:spLocks/>
            </p:cNvSpPr>
            <p:nvPr/>
          </p:nvSpPr>
          <p:spPr bwMode="auto">
            <a:xfrm>
              <a:off x="2304" y="-216"/>
              <a:ext cx="1152" cy="288"/>
            </a:xfrm>
            <a:custGeom>
              <a:avLst/>
              <a:gdLst>
                <a:gd name="T0" fmla="*/ 1152 w 1152"/>
                <a:gd name="T1" fmla="*/ 144 h 288"/>
                <a:gd name="T2" fmla="*/ 1150 w 1152"/>
                <a:gd name="T3" fmla="*/ 158 h 288"/>
                <a:gd name="T4" fmla="*/ 1140 w 1152"/>
                <a:gd name="T5" fmla="*/ 174 h 288"/>
                <a:gd name="T6" fmla="*/ 1106 w 1152"/>
                <a:gd name="T7" fmla="*/ 200 h 288"/>
                <a:gd name="T8" fmla="*/ 1054 w 1152"/>
                <a:gd name="T9" fmla="*/ 224 h 288"/>
                <a:gd name="T10" fmla="*/ 984 w 1152"/>
                <a:gd name="T11" fmla="*/ 246 h 288"/>
                <a:gd name="T12" fmla="*/ 898 w 1152"/>
                <a:gd name="T13" fmla="*/ 264 h 288"/>
                <a:gd name="T14" fmla="*/ 800 w 1152"/>
                <a:gd name="T15" fmla="*/ 276 h 288"/>
                <a:gd name="T16" fmla="*/ 692 w 1152"/>
                <a:gd name="T17" fmla="*/ 286 h 288"/>
                <a:gd name="T18" fmla="*/ 576 w 1152"/>
                <a:gd name="T19" fmla="*/ 288 h 288"/>
                <a:gd name="T20" fmla="*/ 518 w 1152"/>
                <a:gd name="T21" fmla="*/ 288 h 288"/>
                <a:gd name="T22" fmla="*/ 404 w 1152"/>
                <a:gd name="T23" fmla="*/ 282 h 288"/>
                <a:gd name="T24" fmla="*/ 302 w 1152"/>
                <a:gd name="T25" fmla="*/ 270 h 288"/>
                <a:gd name="T26" fmla="*/ 210 w 1152"/>
                <a:gd name="T27" fmla="*/ 256 h 288"/>
                <a:gd name="T28" fmla="*/ 132 w 1152"/>
                <a:gd name="T29" fmla="*/ 236 h 288"/>
                <a:gd name="T30" fmla="*/ 70 w 1152"/>
                <a:gd name="T31" fmla="*/ 212 h 288"/>
                <a:gd name="T32" fmla="*/ 26 w 1152"/>
                <a:gd name="T33" fmla="*/ 186 h 288"/>
                <a:gd name="T34" fmla="*/ 6 w 1152"/>
                <a:gd name="T35" fmla="*/ 166 h 288"/>
                <a:gd name="T36" fmla="*/ 0 w 1152"/>
                <a:gd name="T37" fmla="*/ 152 h 288"/>
                <a:gd name="T38" fmla="*/ 0 w 1152"/>
                <a:gd name="T39" fmla="*/ 144 h 288"/>
                <a:gd name="T40" fmla="*/ 2 w 1152"/>
                <a:gd name="T41" fmla="*/ 130 h 288"/>
                <a:gd name="T42" fmla="*/ 12 w 1152"/>
                <a:gd name="T43" fmla="*/ 114 h 288"/>
                <a:gd name="T44" fmla="*/ 46 w 1152"/>
                <a:gd name="T45" fmla="*/ 88 h 288"/>
                <a:gd name="T46" fmla="*/ 98 w 1152"/>
                <a:gd name="T47" fmla="*/ 64 h 288"/>
                <a:gd name="T48" fmla="*/ 168 w 1152"/>
                <a:gd name="T49" fmla="*/ 42 h 288"/>
                <a:gd name="T50" fmla="*/ 254 w 1152"/>
                <a:gd name="T51" fmla="*/ 24 h 288"/>
                <a:gd name="T52" fmla="*/ 352 w 1152"/>
                <a:gd name="T53" fmla="*/ 12 h 288"/>
                <a:gd name="T54" fmla="*/ 460 w 1152"/>
                <a:gd name="T55" fmla="*/ 2 h 288"/>
                <a:gd name="T56" fmla="*/ 576 w 1152"/>
                <a:gd name="T57" fmla="*/ 0 h 288"/>
                <a:gd name="T58" fmla="*/ 634 w 1152"/>
                <a:gd name="T59" fmla="*/ 0 h 288"/>
                <a:gd name="T60" fmla="*/ 748 w 1152"/>
                <a:gd name="T61" fmla="*/ 6 h 288"/>
                <a:gd name="T62" fmla="*/ 850 w 1152"/>
                <a:gd name="T63" fmla="*/ 18 h 288"/>
                <a:gd name="T64" fmla="*/ 942 w 1152"/>
                <a:gd name="T65" fmla="*/ 32 h 288"/>
                <a:gd name="T66" fmla="*/ 1020 w 1152"/>
                <a:gd name="T67" fmla="*/ 52 h 288"/>
                <a:gd name="T68" fmla="*/ 1082 w 1152"/>
                <a:gd name="T69" fmla="*/ 76 h 288"/>
                <a:gd name="T70" fmla="*/ 1126 w 1152"/>
                <a:gd name="T71" fmla="*/ 102 h 288"/>
                <a:gd name="T72" fmla="*/ 1146 w 1152"/>
                <a:gd name="T73" fmla="*/ 122 h 288"/>
                <a:gd name="T74" fmla="*/ 1152 w 1152"/>
                <a:gd name="T75" fmla="*/ 136 h 288"/>
                <a:gd name="T76" fmla="*/ 1152 w 1152"/>
                <a:gd name="T77" fmla="*/ 144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152" h="288">
                  <a:moveTo>
                    <a:pt x="1152" y="144"/>
                  </a:moveTo>
                  <a:lnTo>
                    <a:pt x="1152" y="144"/>
                  </a:lnTo>
                  <a:lnTo>
                    <a:pt x="1152" y="152"/>
                  </a:lnTo>
                  <a:lnTo>
                    <a:pt x="1150" y="158"/>
                  </a:lnTo>
                  <a:lnTo>
                    <a:pt x="1146" y="166"/>
                  </a:lnTo>
                  <a:lnTo>
                    <a:pt x="1140" y="174"/>
                  </a:lnTo>
                  <a:lnTo>
                    <a:pt x="1126" y="186"/>
                  </a:lnTo>
                  <a:lnTo>
                    <a:pt x="1106" y="200"/>
                  </a:lnTo>
                  <a:lnTo>
                    <a:pt x="1082" y="212"/>
                  </a:lnTo>
                  <a:lnTo>
                    <a:pt x="1054" y="224"/>
                  </a:lnTo>
                  <a:lnTo>
                    <a:pt x="1020" y="236"/>
                  </a:lnTo>
                  <a:lnTo>
                    <a:pt x="984" y="246"/>
                  </a:lnTo>
                  <a:lnTo>
                    <a:pt x="942" y="256"/>
                  </a:lnTo>
                  <a:lnTo>
                    <a:pt x="898" y="264"/>
                  </a:lnTo>
                  <a:lnTo>
                    <a:pt x="850" y="270"/>
                  </a:lnTo>
                  <a:lnTo>
                    <a:pt x="800" y="276"/>
                  </a:lnTo>
                  <a:lnTo>
                    <a:pt x="748" y="282"/>
                  </a:lnTo>
                  <a:lnTo>
                    <a:pt x="692" y="286"/>
                  </a:lnTo>
                  <a:lnTo>
                    <a:pt x="634" y="288"/>
                  </a:lnTo>
                  <a:lnTo>
                    <a:pt x="576" y="288"/>
                  </a:lnTo>
                  <a:lnTo>
                    <a:pt x="576" y="288"/>
                  </a:lnTo>
                  <a:lnTo>
                    <a:pt x="518" y="288"/>
                  </a:lnTo>
                  <a:lnTo>
                    <a:pt x="460" y="286"/>
                  </a:lnTo>
                  <a:lnTo>
                    <a:pt x="404" y="282"/>
                  </a:lnTo>
                  <a:lnTo>
                    <a:pt x="352" y="276"/>
                  </a:lnTo>
                  <a:lnTo>
                    <a:pt x="302" y="270"/>
                  </a:lnTo>
                  <a:lnTo>
                    <a:pt x="254" y="264"/>
                  </a:lnTo>
                  <a:lnTo>
                    <a:pt x="210" y="256"/>
                  </a:lnTo>
                  <a:lnTo>
                    <a:pt x="168" y="246"/>
                  </a:lnTo>
                  <a:lnTo>
                    <a:pt x="132" y="236"/>
                  </a:lnTo>
                  <a:lnTo>
                    <a:pt x="98" y="224"/>
                  </a:lnTo>
                  <a:lnTo>
                    <a:pt x="70" y="212"/>
                  </a:lnTo>
                  <a:lnTo>
                    <a:pt x="46" y="200"/>
                  </a:lnTo>
                  <a:lnTo>
                    <a:pt x="26" y="186"/>
                  </a:lnTo>
                  <a:lnTo>
                    <a:pt x="12" y="174"/>
                  </a:lnTo>
                  <a:lnTo>
                    <a:pt x="6" y="166"/>
                  </a:lnTo>
                  <a:lnTo>
                    <a:pt x="2" y="158"/>
                  </a:lnTo>
                  <a:lnTo>
                    <a:pt x="0" y="152"/>
                  </a:lnTo>
                  <a:lnTo>
                    <a:pt x="0" y="144"/>
                  </a:lnTo>
                  <a:lnTo>
                    <a:pt x="0" y="144"/>
                  </a:lnTo>
                  <a:lnTo>
                    <a:pt x="0" y="136"/>
                  </a:lnTo>
                  <a:lnTo>
                    <a:pt x="2" y="130"/>
                  </a:lnTo>
                  <a:lnTo>
                    <a:pt x="6" y="122"/>
                  </a:lnTo>
                  <a:lnTo>
                    <a:pt x="12" y="114"/>
                  </a:lnTo>
                  <a:lnTo>
                    <a:pt x="26" y="102"/>
                  </a:lnTo>
                  <a:lnTo>
                    <a:pt x="46" y="88"/>
                  </a:lnTo>
                  <a:lnTo>
                    <a:pt x="70" y="76"/>
                  </a:lnTo>
                  <a:lnTo>
                    <a:pt x="98" y="64"/>
                  </a:lnTo>
                  <a:lnTo>
                    <a:pt x="132" y="52"/>
                  </a:lnTo>
                  <a:lnTo>
                    <a:pt x="168" y="42"/>
                  </a:lnTo>
                  <a:lnTo>
                    <a:pt x="210" y="32"/>
                  </a:lnTo>
                  <a:lnTo>
                    <a:pt x="254" y="24"/>
                  </a:lnTo>
                  <a:lnTo>
                    <a:pt x="302" y="18"/>
                  </a:lnTo>
                  <a:lnTo>
                    <a:pt x="352" y="12"/>
                  </a:lnTo>
                  <a:lnTo>
                    <a:pt x="404" y="6"/>
                  </a:lnTo>
                  <a:lnTo>
                    <a:pt x="460" y="2"/>
                  </a:lnTo>
                  <a:lnTo>
                    <a:pt x="518" y="0"/>
                  </a:lnTo>
                  <a:lnTo>
                    <a:pt x="576" y="0"/>
                  </a:lnTo>
                  <a:lnTo>
                    <a:pt x="576" y="0"/>
                  </a:lnTo>
                  <a:lnTo>
                    <a:pt x="634" y="0"/>
                  </a:lnTo>
                  <a:lnTo>
                    <a:pt x="692" y="2"/>
                  </a:lnTo>
                  <a:lnTo>
                    <a:pt x="748" y="6"/>
                  </a:lnTo>
                  <a:lnTo>
                    <a:pt x="800" y="12"/>
                  </a:lnTo>
                  <a:lnTo>
                    <a:pt x="850" y="18"/>
                  </a:lnTo>
                  <a:lnTo>
                    <a:pt x="898" y="24"/>
                  </a:lnTo>
                  <a:lnTo>
                    <a:pt x="942" y="32"/>
                  </a:lnTo>
                  <a:lnTo>
                    <a:pt x="984" y="42"/>
                  </a:lnTo>
                  <a:lnTo>
                    <a:pt x="1020" y="52"/>
                  </a:lnTo>
                  <a:lnTo>
                    <a:pt x="1054" y="64"/>
                  </a:lnTo>
                  <a:lnTo>
                    <a:pt x="1082" y="76"/>
                  </a:lnTo>
                  <a:lnTo>
                    <a:pt x="1106" y="88"/>
                  </a:lnTo>
                  <a:lnTo>
                    <a:pt x="1126" y="102"/>
                  </a:lnTo>
                  <a:lnTo>
                    <a:pt x="1140" y="114"/>
                  </a:lnTo>
                  <a:lnTo>
                    <a:pt x="1146" y="122"/>
                  </a:lnTo>
                  <a:lnTo>
                    <a:pt x="1150" y="130"/>
                  </a:lnTo>
                  <a:lnTo>
                    <a:pt x="1152" y="136"/>
                  </a:lnTo>
                  <a:lnTo>
                    <a:pt x="1152" y="144"/>
                  </a:lnTo>
                  <a:lnTo>
                    <a:pt x="1152" y="144"/>
                  </a:lnTo>
                  <a:close/>
                </a:path>
              </a:pathLst>
            </a:custGeom>
            <a:solidFill>
              <a:schemeClr val="tx1">
                <a:lumMod val="85000"/>
              </a:schemeClr>
            </a:soli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646464">
                        <a:alpha val="50000"/>
                      </a:srgbClr>
                    </a:outerShdw>
                  </a:effectLst>
                </a14:hiddenEffects>
              </a:ext>
            </a:extLst>
          </p:spPr>
          <p:txBody>
            <a:bodyPr wrap="none" anchor="ctr"/>
            <a:lstStyle/>
            <a:p>
              <a:endParaRPr lang="zh-CN" altLang="en-US"/>
            </a:p>
          </p:txBody>
        </p:sp>
        <p:sp>
          <p:nvSpPr>
            <p:cNvPr id="20" name="Freeform 22"/>
            <p:cNvSpPr>
              <a:spLocks/>
            </p:cNvSpPr>
            <p:nvPr/>
          </p:nvSpPr>
          <p:spPr bwMode="auto">
            <a:xfrm>
              <a:off x="2304" y="-72"/>
              <a:ext cx="1152" cy="720"/>
            </a:xfrm>
            <a:custGeom>
              <a:avLst/>
              <a:gdLst>
                <a:gd name="T0" fmla="*/ 576 w 1152"/>
                <a:gd name="T1" fmla="*/ 144 h 720"/>
                <a:gd name="T2" fmla="*/ 460 w 1152"/>
                <a:gd name="T3" fmla="*/ 142 h 720"/>
                <a:gd name="T4" fmla="*/ 352 w 1152"/>
                <a:gd name="T5" fmla="*/ 132 h 720"/>
                <a:gd name="T6" fmla="*/ 254 w 1152"/>
                <a:gd name="T7" fmla="*/ 120 h 720"/>
                <a:gd name="T8" fmla="*/ 168 w 1152"/>
                <a:gd name="T9" fmla="*/ 102 h 720"/>
                <a:gd name="T10" fmla="*/ 98 w 1152"/>
                <a:gd name="T11" fmla="*/ 80 h 720"/>
                <a:gd name="T12" fmla="*/ 46 w 1152"/>
                <a:gd name="T13" fmla="*/ 56 h 720"/>
                <a:gd name="T14" fmla="*/ 12 w 1152"/>
                <a:gd name="T15" fmla="*/ 30 h 720"/>
                <a:gd name="T16" fmla="*/ 2 w 1152"/>
                <a:gd name="T17" fmla="*/ 14 h 720"/>
                <a:gd name="T18" fmla="*/ 0 w 1152"/>
                <a:gd name="T19" fmla="*/ 0 h 720"/>
                <a:gd name="T20" fmla="*/ 0 w 1152"/>
                <a:gd name="T21" fmla="*/ 576 h 720"/>
                <a:gd name="T22" fmla="*/ 2 w 1152"/>
                <a:gd name="T23" fmla="*/ 590 h 720"/>
                <a:gd name="T24" fmla="*/ 12 w 1152"/>
                <a:gd name="T25" fmla="*/ 606 h 720"/>
                <a:gd name="T26" fmla="*/ 46 w 1152"/>
                <a:gd name="T27" fmla="*/ 632 h 720"/>
                <a:gd name="T28" fmla="*/ 98 w 1152"/>
                <a:gd name="T29" fmla="*/ 656 h 720"/>
                <a:gd name="T30" fmla="*/ 168 w 1152"/>
                <a:gd name="T31" fmla="*/ 678 h 720"/>
                <a:gd name="T32" fmla="*/ 254 w 1152"/>
                <a:gd name="T33" fmla="*/ 696 h 720"/>
                <a:gd name="T34" fmla="*/ 352 w 1152"/>
                <a:gd name="T35" fmla="*/ 708 h 720"/>
                <a:gd name="T36" fmla="*/ 460 w 1152"/>
                <a:gd name="T37" fmla="*/ 718 h 720"/>
                <a:gd name="T38" fmla="*/ 576 w 1152"/>
                <a:gd name="T39" fmla="*/ 720 h 720"/>
                <a:gd name="T40" fmla="*/ 634 w 1152"/>
                <a:gd name="T41" fmla="*/ 720 h 720"/>
                <a:gd name="T42" fmla="*/ 748 w 1152"/>
                <a:gd name="T43" fmla="*/ 714 h 720"/>
                <a:gd name="T44" fmla="*/ 850 w 1152"/>
                <a:gd name="T45" fmla="*/ 702 h 720"/>
                <a:gd name="T46" fmla="*/ 942 w 1152"/>
                <a:gd name="T47" fmla="*/ 688 h 720"/>
                <a:gd name="T48" fmla="*/ 1020 w 1152"/>
                <a:gd name="T49" fmla="*/ 668 h 720"/>
                <a:gd name="T50" fmla="*/ 1082 w 1152"/>
                <a:gd name="T51" fmla="*/ 644 h 720"/>
                <a:gd name="T52" fmla="*/ 1126 w 1152"/>
                <a:gd name="T53" fmla="*/ 618 h 720"/>
                <a:gd name="T54" fmla="*/ 1146 w 1152"/>
                <a:gd name="T55" fmla="*/ 598 h 720"/>
                <a:gd name="T56" fmla="*/ 1152 w 1152"/>
                <a:gd name="T57" fmla="*/ 584 h 720"/>
                <a:gd name="T58" fmla="*/ 1152 w 1152"/>
                <a:gd name="T59" fmla="*/ 0 h 720"/>
                <a:gd name="T60" fmla="*/ 1152 w 1152"/>
                <a:gd name="T61" fmla="*/ 8 h 720"/>
                <a:gd name="T62" fmla="*/ 1146 w 1152"/>
                <a:gd name="T63" fmla="*/ 22 h 720"/>
                <a:gd name="T64" fmla="*/ 1126 w 1152"/>
                <a:gd name="T65" fmla="*/ 42 h 720"/>
                <a:gd name="T66" fmla="*/ 1082 w 1152"/>
                <a:gd name="T67" fmla="*/ 68 h 720"/>
                <a:gd name="T68" fmla="*/ 1020 w 1152"/>
                <a:gd name="T69" fmla="*/ 92 h 720"/>
                <a:gd name="T70" fmla="*/ 942 w 1152"/>
                <a:gd name="T71" fmla="*/ 112 h 720"/>
                <a:gd name="T72" fmla="*/ 850 w 1152"/>
                <a:gd name="T73" fmla="*/ 126 h 720"/>
                <a:gd name="T74" fmla="*/ 748 w 1152"/>
                <a:gd name="T75" fmla="*/ 138 h 720"/>
                <a:gd name="T76" fmla="*/ 634 w 1152"/>
                <a:gd name="T77" fmla="*/ 144 h 720"/>
                <a:gd name="T78" fmla="*/ 576 w 1152"/>
                <a:gd name="T79" fmla="*/ 144 h 7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152" h="720">
                  <a:moveTo>
                    <a:pt x="576" y="144"/>
                  </a:moveTo>
                  <a:lnTo>
                    <a:pt x="576" y="144"/>
                  </a:lnTo>
                  <a:lnTo>
                    <a:pt x="518" y="144"/>
                  </a:lnTo>
                  <a:lnTo>
                    <a:pt x="460" y="142"/>
                  </a:lnTo>
                  <a:lnTo>
                    <a:pt x="404" y="138"/>
                  </a:lnTo>
                  <a:lnTo>
                    <a:pt x="352" y="132"/>
                  </a:lnTo>
                  <a:lnTo>
                    <a:pt x="302" y="126"/>
                  </a:lnTo>
                  <a:lnTo>
                    <a:pt x="254" y="120"/>
                  </a:lnTo>
                  <a:lnTo>
                    <a:pt x="210" y="112"/>
                  </a:lnTo>
                  <a:lnTo>
                    <a:pt x="168" y="102"/>
                  </a:lnTo>
                  <a:lnTo>
                    <a:pt x="132" y="92"/>
                  </a:lnTo>
                  <a:lnTo>
                    <a:pt x="98" y="80"/>
                  </a:lnTo>
                  <a:lnTo>
                    <a:pt x="70" y="68"/>
                  </a:lnTo>
                  <a:lnTo>
                    <a:pt x="46" y="56"/>
                  </a:lnTo>
                  <a:lnTo>
                    <a:pt x="26" y="42"/>
                  </a:lnTo>
                  <a:lnTo>
                    <a:pt x="12" y="30"/>
                  </a:lnTo>
                  <a:lnTo>
                    <a:pt x="6" y="22"/>
                  </a:lnTo>
                  <a:lnTo>
                    <a:pt x="2" y="14"/>
                  </a:lnTo>
                  <a:lnTo>
                    <a:pt x="0" y="8"/>
                  </a:lnTo>
                  <a:lnTo>
                    <a:pt x="0" y="0"/>
                  </a:lnTo>
                  <a:lnTo>
                    <a:pt x="0" y="576"/>
                  </a:lnTo>
                  <a:lnTo>
                    <a:pt x="0" y="576"/>
                  </a:lnTo>
                  <a:lnTo>
                    <a:pt x="0" y="584"/>
                  </a:lnTo>
                  <a:lnTo>
                    <a:pt x="2" y="590"/>
                  </a:lnTo>
                  <a:lnTo>
                    <a:pt x="6" y="598"/>
                  </a:lnTo>
                  <a:lnTo>
                    <a:pt x="12" y="606"/>
                  </a:lnTo>
                  <a:lnTo>
                    <a:pt x="26" y="618"/>
                  </a:lnTo>
                  <a:lnTo>
                    <a:pt x="46" y="632"/>
                  </a:lnTo>
                  <a:lnTo>
                    <a:pt x="70" y="644"/>
                  </a:lnTo>
                  <a:lnTo>
                    <a:pt x="98" y="656"/>
                  </a:lnTo>
                  <a:lnTo>
                    <a:pt x="132" y="668"/>
                  </a:lnTo>
                  <a:lnTo>
                    <a:pt x="168" y="678"/>
                  </a:lnTo>
                  <a:lnTo>
                    <a:pt x="210" y="688"/>
                  </a:lnTo>
                  <a:lnTo>
                    <a:pt x="254" y="696"/>
                  </a:lnTo>
                  <a:lnTo>
                    <a:pt x="302" y="702"/>
                  </a:lnTo>
                  <a:lnTo>
                    <a:pt x="352" y="708"/>
                  </a:lnTo>
                  <a:lnTo>
                    <a:pt x="404" y="714"/>
                  </a:lnTo>
                  <a:lnTo>
                    <a:pt x="460" y="718"/>
                  </a:lnTo>
                  <a:lnTo>
                    <a:pt x="518" y="720"/>
                  </a:lnTo>
                  <a:lnTo>
                    <a:pt x="576" y="720"/>
                  </a:lnTo>
                  <a:lnTo>
                    <a:pt x="576" y="720"/>
                  </a:lnTo>
                  <a:lnTo>
                    <a:pt x="634" y="720"/>
                  </a:lnTo>
                  <a:lnTo>
                    <a:pt x="692" y="718"/>
                  </a:lnTo>
                  <a:lnTo>
                    <a:pt x="748" y="714"/>
                  </a:lnTo>
                  <a:lnTo>
                    <a:pt x="800" y="708"/>
                  </a:lnTo>
                  <a:lnTo>
                    <a:pt x="850" y="702"/>
                  </a:lnTo>
                  <a:lnTo>
                    <a:pt x="898" y="696"/>
                  </a:lnTo>
                  <a:lnTo>
                    <a:pt x="942" y="688"/>
                  </a:lnTo>
                  <a:lnTo>
                    <a:pt x="984" y="678"/>
                  </a:lnTo>
                  <a:lnTo>
                    <a:pt x="1020" y="668"/>
                  </a:lnTo>
                  <a:lnTo>
                    <a:pt x="1054" y="656"/>
                  </a:lnTo>
                  <a:lnTo>
                    <a:pt x="1082" y="644"/>
                  </a:lnTo>
                  <a:lnTo>
                    <a:pt x="1106" y="632"/>
                  </a:lnTo>
                  <a:lnTo>
                    <a:pt x="1126" y="618"/>
                  </a:lnTo>
                  <a:lnTo>
                    <a:pt x="1140" y="606"/>
                  </a:lnTo>
                  <a:lnTo>
                    <a:pt x="1146" y="598"/>
                  </a:lnTo>
                  <a:lnTo>
                    <a:pt x="1150" y="590"/>
                  </a:lnTo>
                  <a:lnTo>
                    <a:pt x="1152" y="584"/>
                  </a:lnTo>
                  <a:lnTo>
                    <a:pt x="1152" y="576"/>
                  </a:lnTo>
                  <a:lnTo>
                    <a:pt x="1152" y="0"/>
                  </a:lnTo>
                  <a:lnTo>
                    <a:pt x="1152" y="0"/>
                  </a:lnTo>
                  <a:lnTo>
                    <a:pt x="1152" y="8"/>
                  </a:lnTo>
                  <a:lnTo>
                    <a:pt x="1150" y="14"/>
                  </a:lnTo>
                  <a:lnTo>
                    <a:pt x="1146" y="22"/>
                  </a:lnTo>
                  <a:lnTo>
                    <a:pt x="1140" y="30"/>
                  </a:lnTo>
                  <a:lnTo>
                    <a:pt x="1126" y="42"/>
                  </a:lnTo>
                  <a:lnTo>
                    <a:pt x="1106" y="56"/>
                  </a:lnTo>
                  <a:lnTo>
                    <a:pt x="1082" y="68"/>
                  </a:lnTo>
                  <a:lnTo>
                    <a:pt x="1054" y="80"/>
                  </a:lnTo>
                  <a:lnTo>
                    <a:pt x="1020" y="92"/>
                  </a:lnTo>
                  <a:lnTo>
                    <a:pt x="984" y="102"/>
                  </a:lnTo>
                  <a:lnTo>
                    <a:pt x="942" y="112"/>
                  </a:lnTo>
                  <a:lnTo>
                    <a:pt x="898" y="120"/>
                  </a:lnTo>
                  <a:lnTo>
                    <a:pt x="850" y="126"/>
                  </a:lnTo>
                  <a:lnTo>
                    <a:pt x="800" y="132"/>
                  </a:lnTo>
                  <a:lnTo>
                    <a:pt x="748" y="138"/>
                  </a:lnTo>
                  <a:lnTo>
                    <a:pt x="692" y="142"/>
                  </a:lnTo>
                  <a:lnTo>
                    <a:pt x="634" y="144"/>
                  </a:lnTo>
                  <a:lnTo>
                    <a:pt x="576" y="144"/>
                  </a:lnTo>
                  <a:lnTo>
                    <a:pt x="576" y="144"/>
                  </a:lnTo>
                  <a:close/>
                </a:path>
              </a:pathLst>
            </a:custGeom>
            <a:gradFill rotWithShape="1">
              <a:gsLst>
                <a:gs pos="98350">
                  <a:schemeClr val="tx1">
                    <a:lumMod val="50000"/>
                  </a:schemeClr>
                </a:gs>
                <a:gs pos="0">
                  <a:schemeClr val="tx1">
                    <a:lumMod val="50000"/>
                  </a:schemeClr>
                </a:gs>
                <a:gs pos="50000">
                  <a:schemeClr val="tx1">
                    <a:lumMod val="85000"/>
                  </a:schemeClr>
                </a:gs>
              </a:gsLst>
              <a:lin ang="0" scaled="1"/>
            </a:gra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646464">
                        <a:alpha val="50000"/>
                      </a:srgbClr>
                    </a:outerShdw>
                  </a:effectLst>
                </a14:hiddenEffects>
              </a:ext>
            </a:extLst>
          </p:spPr>
          <p:txBody>
            <a:bodyPr wrap="none" anchor="ctr"/>
            <a:lstStyle/>
            <a:p>
              <a:endParaRPr lang="zh-CN" altLang="en-US"/>
            </a:p>
          </p:txBody>
        </p:sp>
      </p:grpSp>
      <p:grpSp>
        <p:nvGrpSpPr>
          <p:cNvPr id="21" name="Group 23"/>
          <p:cNvGrpSpPr>
            <a:grpSpLocks/>
          </p:cNvGrpSpPr>
          <p:nvPr/>
        </p:nvGrpSpPr>
        <p:grpSpPr bwMode="auto">
          <a:xfrm>
            <a:off x="6156325" y="2809974"/>
            <a:ext cx="576263" cy="433387"/>
            <a:chOff x="2304" y="-216"/>
            <a:chExt cx="1152" cy="864"/>
          </a:xfrm>
        </p:grpSpPr>
        <p:sp>
          <p:nvSpPr>
            <p:cNvPr id="22" name="Freeform 24"/>
            <p:cNvSpPr>
              <a:spLocks/>
            </p:cNvSpPr>
            <p:nvPr/>
          </p:nvSpPr>
          <p:spPr bwMode="auto">
            <a:xfrm>
              <a:off x="2304" y="-216"/>
              <a:ext cx="1152" cy="288"/>
            </a:xfrm>
            <a:custGeom>
              <a:avLst/>
              <a:gdLst>
                <a:gd name="T0" fmla="*/ 1152 w 1152"/>
                <a:gd name="T1" fmla="*/ 144 h 288"/>
                <a:gd name="T2" fmla="*/ 1150 w 1152"/>
                <a:gd name="T3" fmla="*/ 158 h 288"/>
                <a:gd name="T4" fmla="*/ 1140 w 1152"/>
                <a:gd name="T5" fmla="*/ 174 h 288"/>
                <a:gd name="T6" fmla="*/ 1106 w 1152"/>
                <a:gd name="T7" fmla="*/ 200 h 288"/>
                <a:gd name="T8" fmla="*/ 1054 w 1152"/>
                <a:gd name="T9" fmla="*/ 224 h 288"/>
                <a:gd name="T10" fmla="*/ 984 w 1152"/>
                <a:gd name="T11" fmla="*/ 246 h 288"/>
                <a:gd name="T12" fmla="*/ 898 w 1152"/>
                <a:gd name="T13" fmla="*/ 264 h 288"/>
                <a:gd name="T14" fmla="*/ 800 w 1152"/>
                <a:gd name="T15" fmla="*/ 276 h 288"/>
                <a:gd name="T16" fmla="*/ 692 w 1152"/>
                <a:gd name="T17" fmla="*/ 286 h 288"/>
                <a:gd name="T18" fmla="*/ 576 w 1152"/>
                <a:gd name="T19" fmla="*/ 288 h 288"/>
                <a:gd name="T20" fmla="*/ 518 w 1152"/>
                <a:gd name="T21" fmla="*/ 288 h 288"/>
                <a:gd name="T22" fmla="*/ 404 w 1152"/>
                <a:gd name="T23" fmla="*/ 282 h 288"/>
                <a:gd name="T24" fmla="*/ 302 w 1152"/>
                <a:gd name="T25" fmla="*/ 270 h 288"/>
                <a:gd name="T26" fmla="*/ 210 w 1152"/>
                <a:gd name="T27" fmla="*/ 256 h 288"/>
                <a:gd name="T28" fmla="*/ 132 w 1152"/>
                <a:gd name="T29" fmla="*/ 236 h 288"/>
                <a:gd name="T30" fmla="*/ 70 w 1152"/>
                <a:gd name="T31" fmla="*/ 212 h 288"/>
                <a:gd name="T32" fmla="*/ 26 w 1152"/>
                <a:gd name="T33" fmla="*/ 186 h 288"/>
                <a:gd name="T34" fmla="*/ 6 w 1152"/>
                <a:gd name="T35" fmla="*/ 166 h 288"/>
                <a:gd name="T36" fmla="*/ 0 w 1152"/>
                <a:gd name="T37" fmla="*/ 152 h 288"/>
                <a:gd name="T38" fmla="*/ 0 w 1152"/>
                <a:gd name="T39" fmla="*/ 144 h 288"/>
                <a:gd name="T40" fmla="*/ 2 w 1152"/>
                <a:gd name="T41" fmla="*/ 130 h 288"/>
                <a:gd name="T42" fmla="*/ 12 w 1152"/>
                <a:gd name="T43" fmla="*/ 114 h 288"/>
                <a:gd name="T44" fmla="*/ 46 w 1152"/>
                <a:gd name="T45" fmla="*/ 88 h 288"/>
                <a:gd name="T46" fmla="*/ 98 w 1152"/>
                <a:gd name="T47" fmla="*/ 64 h 288"/>
                <a:gd name="T48" fmla="*/ 168 w 1152"/>
                <a:gd name="T49" fmla="*/ 42 h 288"/>
                <a:gd name="T50" fmla="*/ 254 w 1152"/>
                <a:gd name="T51" fmla="*/ 24 h 288"/>
                <a:gd name="T52" fmla="*/ 352 w 1152"/>
                <a:gd name="T53" fmla="*/ 12 h 288"/>
                <a:gd name="T54" fmla="*/ 460 w 1152"/>
                <a:gd name="T55" fmla="*/ 2 h 288"/>
                <a:gd name="T56" fmla="*/ 576 w 1152"/>
                <a:gd name="T57" fmla="*/ 0 h 288"/>
                <a:gd name="T58" fmla="*/ 634 w 1152"/>
                <a:gd name="T59" fmla="*/ 0 h 288"/>
                <a:gd name="T60" fmla="*/ 748 w 1152"/>
                <a:gd name="T61" fmla="*/ 6 h 288"/>
                <a:gd name="T62" fmla="*/ 850 w 1152"/>
                <a:gd name="T63" fmla="*/ 18 h 288"/>
                <a:gd name="T64" fmla="*/ 942 w 1152"/>
                <a:gd name="T65" fmla="*/ 32 h 288"/>
                <a:gd name="T66" fmla="*/ 1020 w 1152"/>
                <a:gd name="T67" fmla="*/ 52 h 288"/>
                <a:gd name="T68" fmla="*/ 1082 w 1152"/>
                <a:gd name="T69" fmla="*/ 76 h 288"/>
                <a:gd name="T70" fmla="*/ 1126 w 1152"/>
                <a:gd name="T71" fmla="*/ 102 h 288"/>
                <a:gd name="T72" fmla="*/ 1146 w 1152"/>
                <a:gd name="T73" fmla="*/ 122 h 288"/>
                <a:gd name="T74" fmla="*/ 1152 w 1152"/>
                <a:gd name="T75" fmla="*/ 136 h 288"/>
                <a:gd name="T76" fmla="*/ 1152 w 1152"/>
                <a:gd name="T77" fmla="*/ 144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152" h="288">
                  <a:moveTo>
                    <a:pt x="1152" y="144"/>
                  </a:moveTo>
                  <a:lnTo>
                    <a:pt x="1152" y="144"/>
                  </a:lnTo>
                  <a:lnTo>
                    <a:pt x="1152" y="152"/>
                  </a:lnTo>
                  <a:lnTo>
                    <a:pt x="1150" y="158"/>
                  </a:lnTo>
                  <a:lnTo>
                    <a:pt x="1146" y="166"/>
                  </a:lnTo>
                  <a:lnTo>
                    <a:pt x="1140" y="174"/>
                  </a:lnTo>
                  <a:lnTo>
                    <a:pt x="1126" y="186"/>
                  </a:lnTo>
                  <a:lnTo>
                    <a:pt x="1106" y="200"/>
                  </a:lnTo>
                  <a:lnTo>
                    <a:pt x="1082" y="212"/>
                  </a:lnTo>
                  <a:lnTo>
                    <a:pt x="1054" y="224"/>
                  </a:lnTo>
                  <a:lnTo>
                    <a:pt x="1020" y="236"/>
                  </a:lnTo>
                  <a:lnTo>
                    <a:pt x="984" y="246"/>
                  </a:lnTo>
                  <a:lnTo>
                    <a:pt x="942" y="256"/>
                  </a:lnTo>
                  <a:lnTo>
                    <a:pt x="898" y="264"/>
                  </a:lnTo>
                  <a:lnTo>
                    <a:pt x="850" y="270"/>
                  </a:lnTo>
                  <a:lnTo>
                    <a:pt x="800" y="276"/>
                  </a:lnTo>
                  <a:lnTo>
                    <a:pt x="748" y="282"/>
                  </a:lnTo>
                  <a:lnTo>
                    <a:pt x="692" y="286"/>
                  </a:lnTo>
                  <a:lnTo>
                    <a:pt x="634" y="288"/>
                  </a:lnTo>
                  <a:lnTo>
                    <a:pt x="576" y="288"/>
                  </a:lnTo>
                  <a:lnTo>
                    <a:pt x="576" y="288"/>
                  </a:lnTo>
                  <a:lnTo>
                    <a:pt x="518" y="288"/>
                  </a:lnTo>
                  <a:lnTo>
                    <a:pt x="460" y="286"/>
                  </a:lnTo>
                  <a:lnTo>
                    <a:pt x="404" y="282"/>
                  </a:lnTo>
                  <a:lnTo>
                    <a:pt x="352" y="276"/>
                  </a:lnTo>
                  <a:lnTo>
                    <a:pt x="302" y="270"/>
                  </a:lnTo>
                  <a:lnTo>
                    <a:pt x="254" y="264"/>
                  </a:lnTo>
                  <a:lnTo>
                    <a:pt x="210" y="256"/>
                  </a:lnTo>
                  <a:lnTo>
                    <a:pt x="168" y="246"/>
                  </a:lnTo>
                  <a:lnTo>
                    <a:pt x="132" y="236"/>
                  </a:lnTo>
                  <a:lnTo>
                    <a:pt x="98" y="224"/>
                  </a:lnTo>
                  <a:lnTo>
                    <a:pt x="70" y="212"/>
                  </a:lnTo>
                  <a:lnTo>
                    <a:pt x="46" y="200"/>
                  </a:lnTo>
                  <a:lnTo>
                    <a:pt x="26" y="186"/>
                  </a:lnTo>
                  <a:lnTo>
                    <a:pt x="12" y="174"/>
                  </a:lnTo>
                  <a:lnTo>
                    <a:pt x="6" y="166"/>
                  </a:lnTo>
                  <a:lnTo>
                    <a:pt x="2" y="158"/>
                  </a:lnTo>
                  <a:lnTo>
                    <a:pt x="0" y="152"/>
                  </a:lnTo>
                  <a:lnTo>
                    <a:pt x="0" y="144"/>
                  </a:lnTo>
                  <a:lnTo>
                    <a:pt x="0" y="144"/>
                  </a:lnTo>
                  <a:lnTo>
                    <a:pt x="0" y="136"/>
                  </a:lnTo>
                  <a:lnTo>
                    <a:pt x="2" y="130"/>
                  </a:lnTo>
                  <a:lnTo>
                    <a:pt x="6" y="122"/>
                  </a:lnTo>
                  <a:lnTo>
                    <a:pt x="12" y="114"/>
                  </a:lnTo>
                  <a:lnTo>
                    <a:pt x="26" y="102"/>
                  </a:lnTo>
                  <a:lnTo>
                    <a:pt x="46" y="88"/>
                  </a:lnTo>
                  <a:lnTo>
                    <a:pt x="70" y="76"/>
                  </a:lnTo>
                  <a:lnTo>
                    <a:pt x="98" y="64"/>
                  </a:lnTo>
                  <a:lnTo>
                    <a:pt x="132" y="52"/>
                  </a:lnTo>
                  <a:lnTo>
                    <a:pt x="168" y="42"/>
                  </a:lnTo>
                  <a:lnTo>
                    <a:pt x="210" y="32"/>
                  </a:lnTo>
                  <a:lnTo>
                    <a:pt x="254" y="24"/>
                  </a:lnTo>
                  <a:lnTo>
                    <a:pt x="302" y="18"/>
                  </a:lnTo>
                  <a:lnTo>
                    <a:pt x="352" y="12"/>
                  </a:lnTo>
                  <a:lnTo>
                    <a:pt x="404" y="6"/>
                  </a:lnTo>
                  <a:lnTo>
                    <a:pt x="460" y="2"/>
                  </a:lnTo>
                  <a:lnTo>
                    <a:pt x="518" y="0"/>
                  </a:lnTo>
                  <a:lnTo>
                    <a:pt x="576" y="0"/>
                  </a:lnTo>
                  <a:lnTo>
                    <a:pt x="576" y="0"/>
                  </a:lnTo>
                  <a:lnTo>
                    <a:pt x="634" y="0"/>
                  </a:lnTo>
                  <a:lnTo>
                    <a:pt x="692" y="2"/>
                  </a:lnTo>
                  <a:lnTo>
                    <a:pt x="748" y="6"/>
                  </a:lnTo>
                  <a:lnTo>
                    <a:pt x="800" y="12"/>
                  </a:lnTo>
                  <a:lnTo>
                    <a:pt x="850" y="18"/>
                  </a:lnTo>
                  <a:lnTo>
                    <a:pt x="898" y="24"/>
                  </a:lnTo>
                  <a:lnTo>
                    <a:pt x="942" y="32"/>
                  </a:lnTo>
                  <a:lnTo>
                    <a:pt x="984" y="42"/>
                  </a:lnTo>
                  <a:lnTo>
                    <a:pt x="1020" y="52"/>
                  </a:lnTo>
                  <a:lnTo>
                    <a:pt x="1054" y="64"/>
                  </a:lnTo>
                  <a:lnTo>
                    <a:pt x="1082" y="76"/>
                  </a:lnTo>
                  <a:lnTo>
                    <a:pt x="1106" y="88"/>
                  </a:lnTo>
                  <a:lnTo>
                    <a:pt x="1126" y="102"/>
                  </a:lnTo>
                  <a:lnTo>
                    <a:pt x="1140" y="114"/>
                  </a:lnTo>
                  <a:lnTo>
                    <a:pt x="1146" y="122"/>
                  </a:lnTo>
                  <a:lnTo>
                    <a:pt x="1150" y="130"/>
                  </a:lnTo>
                  <a:lnTo>
                    <a:pt x="1152" y="136"/>
                  </a:lnTo>
                  <a:lnTo>
                    <a:pt x="1152" y="144"/>
                  </a:lnTo>
                  <a:lnTo>
                    <a:pt x="1152" y="144"/>
                  </a:lnTo>
                  <a:close/>
                </a:path>
              </a:pathLst>
            </a:custGeom>
            <a:gradFill rotWithShape="1">
              <a:gsLst>
                <a:gs pos="0">
                  <a:srgbClr val="4BD8FF"/>
                </a:gs>
                <a:gs pos="100000">
                  <a:srgbClr val="4BD8FF">
                    <a:gamma/>
                    <a:tint val="0"/>
                    <a:invGamma/>
                  </a:srgbClr>
                </a:gs>
              </a:gsLst>
              <a:lin ang="5400000" scaled="1"/>
            </a:gra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23" name="Freeform 25"/>
            <p:cNvSpPr>
              <a:spLocks/>
            </p:cNvSpPr>
            <p:nvPr/>
          </p:nvSpPr>
          <p:spPr bwMode="auto">
            <a:xfrm>
              <a:off x="2304" y="-72"/>
              <a:ext cx="1152" cy="720"/>
            </a:xfrm>
            <a:custGeom>
              <a:avLst/>
              <a:gdLst>
                <a:gd name="T0" fmla="*/ 576 w 1152"/>
                <a:gd name="T1" fmla="*/ 144 h 720"/>
                <a:gd name="T2" fmla="*/ 460 w 1152"/>
                <a:gd name="T3" fmla="*/ 142 h 720"/>
                <a:gd name="T4" fmla="*/ 352 w 1152"/>
                <a:gd name="T5" fmla="*/ 132 h 720"/>
                <a:gd name="T6" fmla="*/ 254 w 1152"/>
                <a:gd name="T7" fmla="*/ 120 h 720"/>
                <a:gd name="T8" fmla="*/ 168 w 1152"/>
                <a:gd name="T9" fmla="*/ 102 h 720"/>
                <a:gd name="T10" fmla="*/ 98 w 1152"/>
                <a:gd name="T11" fmla="*/ 80 h 720"/>
                <a:gd name="T12" fmla="*/ 46 w 1152"/>
                <a:gd name="T13" fmla="*/ 56 h 720"/>
                <a:gd name="T14" fmla="*/ 12 w 1152"/>
                <a:gd name="T15" fmla="*/ 30 h 720"/>
                <a:gd name="T16" fmla="*/ 2 w 1152"/>
                <a:gd name="T17" fmla="*/ 14 h 720"/>
                <a:gd name="T18" fmla="*/ 0 w 1152"/>
                <a:gd name="T19" fmla="*/ 0 h 720"/>
                <a:gd name="T20" fmla="*/ 0 w 1152"/>
                <a:gd name="T21" fmla="*/ 576 h 720"/>
                <a:gd name="T22" fmla="*/ 2 w 1152"/>
                <a:gd name="T23" fmla="*/ 590 h 720"/>
                <a:gd name="T24" fmla="*/ 12 w 1152"/>
                <a:gd name="T25" fmla="*/ 606 h 720"/>
                <a:gd name="T26" fmla="*/ 46 w 1152"/>
                <a:gd name="T27" fmla="*/ 632 h 720"/>
                <a:gd name="T28" fmla="*/ 98 w 1152"/>
                <a:gd name="T29" fmla="*/ 656 h 720"/>
                <a:gd name="T30" fmla="*/ 168 w 1152"/>
                <a:gd name="T31" fmla="*/ 678 h 720"/>
                <a:gd name="T32" fmla="*/ 254 w 1152"/>
                <a:gd name="T33" fmla="*/ 696 h 720"/>
                <a:gd name="T34" fmla="*/ 352 w 1152"/>
                <a:gd name="T35" fmla="*/ 708 h 720"/>
                <a:gd name="T36" fmla="*/ 460 w 1152"/>
                <a:gd name="T37" fmla="*/ 718 h 720"/>
                <a:gd name="T38" fmla="*/ 576 w 1152"/>
                <a:gd name="T39" fmla="*/ 720 h 720"/>
                <a:gd name="T40" fmla="*/ 634 w 1152"/>
                <a:gd name="T41" fmla="*/ 720 h 720"/>
                <a:gd name="T42" fmla="*/ 748 w 1152"/>
                <a:gd name="T43" fmla="*/ 714 h 720"/>
                <a:gd name="T44" fmla="*/ 850 w 1152"/>
                <a:gd name="T45" fmla="*/ 702 h 720"/>
                <a:gd name="T46" fmla="*/ 942 w 1152"/>
                <a:gd name="T47" fmla="*/ 688 h 720"/>
                <a:gd name="T48" fmla="*/ 1020 w 1152"/>
                <a:gd name="T49" fmla="*/ 668 h 720"/>
                <a:gd name="T50" fmla="*/ 1082 w 1152"/>
                <a:gd name="T51" fmla="*/ 644 h 720"/>
                <a:gd name="T52" fmla="*/ 1126 w 1152"/>
                <a:gd name="T53" fmla="*/ 618 h 720"/>
                <a:gd name="T54" fmla="*/ 1146 w 1152"/>
                <a:gd name="T55" fmla="*/ 598 h 720"/>
                <a:gd name="T56" fmla="*/ 1152 w 1152"/>
                <a:gd name="T57" fmla="*/ 584 h 720"/>
                <a:gd name="T58" fmla="*/ 1152 w 1152"/>
                <a:gd name="T59" fmla="*/ 0 h 720"/>
                <a:gd name="T60" fmla="*/ 1152 w 1152"/>
                <a:gd name="T61" fmla="*/ 8 h 720"/>
                <a:gd name="T62" fmla="*/ 1146 w 1152"/>
                <a:gd name="T63" fmla="*/ 22 h 720"/>
                <a:gd name="T64" fmla="*/ 1126 w 1152"/>
                <a:gd name="T65" fmla="*/ 42 h 720"/>
                <a:gd name="T66" fmla="*/ 1082 w 1152"/>
                <a:gd name="T67" fmla="*/ 68 h 720"/>
                <a:gd name="T68" fmla="*/ 1020 w 1152"/>
                <a:gd name="T69" fmla="*/ 92 h 720"/>
                <a:gd name="T70" fmla="*/ 942 w 1152"/>
                <a:gd name="T71" fmla="*/ 112 h 720"/>
                <a:gd name="T72" fmla="*/ 850 w 1152"/>
                <a:gd name="T73" fmla="*/ 126 h 720"/>
                <a:gd name="T74" fmla="*/ 748 w 1152"/>
                <a:gd name="T75" fmla="*/ 138 h 720"/>
                <a:gd name="T76" fmla="*/ 634 w 1152"/>
                <a:gd name="T77" fmla="*/ 144 h 720"/>
                <a:gd name="T78" fmla="*/ 576 w 1152"/>
                <a:gd name="T79" fmla="*/ 144 h 7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152" h="720">
                  <a:moveTo>
                    <a:pt x="576" y="144"/>
                  </a:moveTo>
                  <a:lnTo>
                    <a:pt x="576" y="144"/>
                  </a:lnTo>
                  <a:lnTo>
                    <a:pt x="518" y="144"/>
                  </a:lnTo>
                  <a:lnTo>
                    <a:pt x="460" y="142"/>
                  </a:lnTo>
                  <a:lnTo>
                    <a:pt x="404" y="138"/>
                  </a:lnTo>
                  <a:lnTo>
                    <a:pt x="352" y="132"/>
                  </a:lnTo>
                  <a:lnTo>
                    <a:pt x="302" y="126"/>
                  </a:lnTo>
                  <a:lnTo>
                    <a:pt x="254" y="120"/>
                  </a:lnTo>
                  <a:lnTo>
                    <a:pt x="210" y="112"/>
                  </a:lnTo>
                  <a:lnTo>
                    <a:pt x="168" y="102"/>
                  </a:lnTo>
                  <a:lnTo>
                    <a:pt x="132" y="92"/>
                  </a:lnTo>
                  <a:lnTo>
                    <a:pt x="98" y="80"/>
                  </a:lnTo>
                  <a:lnTo>
                    <a:pt x="70" y="68"/>
                  </a:lnTo>
                  <a:lnTo>
                    <a:pt x="46" y="56"/>
                  </a:lnTo>
                  <a:lnTo>
                    <a:pt x="26" y="42"/>
                  </a:lnTo>
                  <a:lnTo>
                    <a:pt x="12" y="30"/>
                  </a:lnTo>
                  <a:lnTo>
                    <a:pt x="6" y="22"/>
                  </a:lnTo>
                  <a:lnTo>
                    <a:pt x="2" y="14"/>
                  </a:lnTo>
                  <a:lnTo>
                    <a:pt x="0" y="8"/>
                  </a:lnTo>
                  <a:lnTo>
                    <a:pt x="0" y="0"/>
                  </a:lnTo>
                  <a:lnTo>
                    <a:pt x="0" y="576"/>
                  </a:lnTo>
                  <a:lnTo>
                    <a:pt x="0" y="576"/>
                  </a:lnTo>
                  <a:lnTo>
                    <a:pt x="0" y="584"/>
                  </a:lnTo>
                  <a:lnTo>
                    <a:pt x="2" y="590"/>
                  </a:lnTo>
                  <a:lnTo>
                    <a:pt x="6" y="598"/>
                  </a:lnTo>
                  <a:lnTo>
                    <a:pt x="12" y="606"/>
                  </a:lnTo>
                  <a:lnTo>
                    <a:pt x="26" y="618"/>
                  </a:lnTo>
                  <a:lnTo>
                    <a:pt x="46" y="632"/>
                  </a:lnTo>
                  <a:lnTo>
                    <a:pt x="70" y="644"/>
                  </a:lnTo>
                  <a:lnTo>
                    <a:pt x="98" y="656"/>
                  </a:lnTo>
                  <a:lnTo>
                    <a:pt x="132" y="668"/>
                  </a:lnTo>
                  <a:lnTo>
                    <a:pt x="168" y="678"/>
                  </a:lnTo>
                  <a:lnTo>
                    <a:pt x="210" y="688"/>
                  </a:lnTo>
                  <a:lnTo>
                    <a:pt x="254" y="696"/>
                  </a:lnTo>
                  <a:lnTo>
                    <a:pt x="302" y="702"/>
                  </a:lnTo>
                  <a:lnTo>
                    <a:pt x="352" y="708"/>
                  </a:lnTo>
                  <a:lnTo>
                    <a:pt x="404" y="714"/>
                  </a:lnTo>
                  <a:lnTo>
                    <a:pt x="460" y="718"/>
                  </a:lnTo>
                  <a:lnTo>
                    <a:pt x="518" y="720"/>
                  </a:lnTo>
                  <a:lnTo>
                    <a:pt x="576" y="720"/>
                  </a:lnTo>
                  <a:lnTo>
                    <a:pt x="576" y="720"/>
                  </a:lnTo>
                  <a:lnTo>
                    <a:pt x="634" y="720"/>
                  </a:lnTo>
                  <a:lnTo>
                    <a:pt x="692" y="718"/>
                  </a:lnTo>
                  <a:lnTo>
                    <a:pt x="748" y="714"/>
                  </a:lnTo>
                  <a:lnTo>
                    <a:pt x="800" y="708"/>
                  </a:lnTo>
                  <a:lnTo>
                    <a:pt x="850" y="702"/>
                  </a:lnTo>
                  <a:lnTo>
                    <a:pt x="898" y="696"/>
                  </a:lnTo>
                  <a:lnTo>
                    <a:pt x="942" y="688"/>
                  </a:lnTo>
                  <a:lnTo>
                    <a:pt x="984" y="678"/>
                  </a:lnTo>
                  <a:lnTo>
                    <a:pt x="1020" y="668"/>
                  </a:lnTo>
                  <a:lnTo>
                    <a:pt x="1054" y="656"/>
                  </a:lnTo>
                  <a:lnTo>
                    <a:pt x="1082" y="644"/>
                  </a:lnTo>
                  <a:lnTo>
                    <a:pt x="1106" y="632"/>
                  </a:lnTo>
                  <a:lnTo>
                    <a:pt x="1126" y="618"/>
                  </a:lnTo>
                  <a:lnTo>
                    <a:pt x="1140" y="606"/>
                  </a:lnTo>
                  <a:lnTo>
                    <a:pt x="1146" y="598"/>
                  </a:lnTo>
                  <a:lnTo>
                    <a:pt x="1150" y="590"/>
                  </a:lnTo>
                  <a:lnTo>
                    <a:pt x="1152" y="584"/>
                  </a:lnTo>
                  <a:lnTo>
                    <a:pt x="1152" y="576"/>
                  </a:lnTo>
                  <a:lnTo>
                    <a:pt x="1152" y="0"/>
                  </a:lnTo>
                  <a:lnTo>
                    <a:pt x="1152" y="0"/>
                  </a:lnTo>
                  <a:lnTo>
                    <a:pt x="1152" y="8"/>
                  </a:lnTo>
                  <a:lnTo>
                    <a:pt x="1150" y="14"/>
                  </a:lnTo>
                  <a:lnTo>
                    <a:pt x="1146" y="22"/>
                  </a:lnTo>
                  <a:lnTo>
                    <a:pt x="1140" y="30"/>
                  </a:lnTo>
                  <a:lnTo>
                    <a:pt x="1126" y="42"/>
                  </a:lnTo>
                  <a:lnTo>
                    <a:pt x="1106" y="56"/>
                  </a:lnTo>
                  <a:lnTo>
                    <a:pt x="1082" y="68"/>
                  </a:lnTo>
                  <a:lnTo>
                    <a:pt x="1054" y="80"/>
                  </a:lnTo>
                  <a:lnTo>
                    <a:pt x="1020" y="92"/>
                  </a:lnTo>
                  <a:lnTo>
                    <a:pt x="984" y="102"/>
                  </a:lnTo>
                  <a:lnTo>
                    <a:pt x="942" y="112"/>
                  </a:lnTo>
                  <a:lnTo>
                    <a:pt x="898" y="120"/>
                  </a:lnTo>
                  <a:lnTo>
                    <a:pt x="850" y="126"/>
                  </a:lnTo>
                  <a:lnTo>
                    <a:pt x="800" y="132"/>
                  </a:lnTo>
                  <a:lnTo>
                    <a:pt x="748" y="138"/>
                  </a:lnTo>
                  <a:lnTo>
                    <a:pt x="692" y="142"/>
                  </a:lnTo>
                  <a:lnTo>
                    <a:pt x="634" y="144"/>
                  </a:lnTo>
                  <a:lnTo>
                    <a:pt x="576" y="144"/>
                  </a:lnTo>
                  <a:lnTo>
                    <a:pt x="576" y="144"/>
                  </a:lnTo>
                  <a:close/>
                </a:path>
              </a:pathLst>
            </a:custGeom>
            <a:gradFill rotWithShape="1">
              <a:gsLst>
                <a:gs pos="0">
                  <a:srgbClr val="004BFF"/>
                </a:gs>
                <a:gs pos="50000">
                  <a:srgbClr val="00C8FF"/>
                </a:gs>
                <a:gs pos="100000">
                  <a:srgbClr val="004BFF"/>
                </a:gs>
              </a:gsLst>
              <a:lin ang="0" scaled="1"/>
            </a:gra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sp>
        <p:nvSpPr>
          <p:cNvPr id="28" name="Text Box 30"/>
          <p:cNvSpPr txBox="1">
            <a:spLocks noChangeArrowheads="1"/>
          </p:cNvSpPr>
          <p:nvPr/>
        </p:nvSpPr>
        <p:spPr bwMode="auto">
          <a:xfrm>
            <a:off x="1943100" y="3514824"/>
            <a:ext cx="2365375" cy="304800"/>
          </a:xfrm>
          <a:prstGeom prst="rect">
            <a:avLst/>
          </a:prstGeom>
          <a:noFill/>
          <a:ln>
            <a:noFill/>
          </a:ln>
          <a:effectLst/>
          <a:extLst>
            <a:ext uri="{909E8E84-426E-40DD-AFC4-6F175D3DCCD1}">
              <a14:hiddenFill xmlns:a14="http://schemas.microsoft.com/office/drawing/2010/main">
                <a:solidFill>
                  <a:srgbClr val="FFC800"/>
                </a:solidFill>
              </a14:hiddenFill>
            </a:ext>
            <a:ext uri="{91240B29-F687-4F45-9708-019B960494DF}">
              <a14:hiddenLine xmlns:a14="http://schemas.microsoft.com/office/drawing/2010/main" w="31750" cap="rnd" algn="ctr">
                <a:solidFill>
                  <a:srgbClr val="9E9E9E"/>
                </a:solidFill>
                <a:prstDash val="sysDot"/>
                <a:miter lim="800000"/>
                <a:headEnd/>
                <a:tailEnd/>
              </a14:hiddenLine>
            </a:ex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txBody>
          <a:bodyPr>
            <a:spAutoFit/>
          </a:bodyPr>
          <a:lstStyle/>
          <a:p>
            <a:pPr algn="ctr"/>
            <a:r>
              <a:rPr lang="zh-CN" altLang="en-US" sz="1400" b="1" dirty="0">
                <a:latin typeface="微软雅黑" pitchFamily="34" charset="-122"/>
                <a:ea typeface="微软雅黑" pitchFamily="34" charset="-122"/>
              </a:rPr>
              <a:t>填加文字</a:t>
            </a:r>
            <a:endParaRPr lang="en-US" altLang="ko-KR" sz="1400" b="1" dirty="0">
              <a:latin typeface="微软雅黑" pitchFamily="34" charset="-122"/>
              <a:ea typeface="微软雅黑" pitchFamily="34" charset="-122"/>
            </a:endParaRPr>
          </a:p>
        </p:txBody>
      </p:sp>
      <p:sp>
        <p:nvSpPr>
          <p:cNvPr id="29" name="Text Box 31"/>
          <p:cNvSpPr txBox="1">
            <a:spLocks noChangeArrowheads="1"/>
          </p:cNvSpPr>
          <p:nvPr/>
        </p:nvSpPr>
        <p:spPr bwMode="auto">
          <a:xfrm>
            <a:off x="1943100" y="2832199"/>
            <a:ext cx="2365375" cy="304800"/>
          </a:xfrm>
          <a:prstGeom prst="rect">
            <a:avLst/>
          </a:prstGeom>
          <a:noFill/>
          <a:ln>
            <a:noFill/>
          </a:ln>
          <a:effectLst/>
          <a:extLst>
            <a:ext uri="{909E8E84-426E-40DD-AFC4-6F175D3DCCD1}">
              <a14:hiddenFill xmlns:a14="http://schemas.microsoft.com/office/drawing/2010/main">
                <a:solidFill>
                  <a:srgbClr val="FFC800"/>
                </a:solidFill>
              </a14:hiddenFill>
            </a:ext>
            <a:ext uri="{91240B29-F687-4F45-9708-019B960494DF}">
              <a14:hiddenLine xmlns:a14="http://schemas.microsoft.com/office/drawing/2010/main" w="31750" cap="rnd" algn="ctr">
                <a:solidFill>
                  <a:srgbClr val="9E9E9E"/>
                </a:solidFill>
                <a:prstDash val="sysDot"/>
                <a:miter lim="800000"/>
                <a:headEnd/>
                <a:tailEnd/>
              </a14:hiddenLine>
            </a:ex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txBody>
          <a:bodyPr>
            <a:spAutoFit/>
          </a:bodyPr>
          <a:lstStyle/>
          <a:p>
            <a:pPr algn="ctr"/>
            <a:r>
              <a:rPr lang="zh-CN" altLang="en-US" sz="1400" b="1" dirty="0">
                <a:latin typeface="微软雅黑" pitchFamily="34" charset="-122"/>
                <a:ea typeface="微软雅黑" pitchFamily="34" charset="-122"/>
              </a:rPr>
              <a:t>填加文字</a:t>
            </a:r>
            <a:endParaRPr lang="en-US" altLang="ko-KR" sz="1400" b="1" dirty="0">
              <a:latin typeface="微软雅黑" pitchFamily="34" charset="-122"/>
              <a:ea typeface="微软雅黑" pitchFamily="34" charset="-122"/>
            </a:endParaRPr>
          </a:p>
        </p:txBody>
      </p:sp>
      <p:sp>
        <p:nvSpPr>
          <p:cNvPr id="30" name="Text Box 32"/>
          <p:cNvSpPr txBox="1">
            <a:spLocks noChangeArrowheads="1"/>
          </p:cNvSpPr>
          <p:nvPr/>
        </p:nvSpPr>
        <p:spPr bwMode="auto">
          <a:xfrm>
            <a:off x="1943100" y="4178399"/>
            <a:ext cx="2365375" cy="304800"/>
          </a:xfrm>
          <a:prstGeom prst="rect">
            <a:avLst/>
          </a:prstGeom>
          <a:noFill/>
          <a:ln>
            <a:noFill/>
          </a:ln>
          <a:effectLst/>
          <a:extLst>
            <a:ext uri="{909E8E84-426E-40DD-AFC4-6F175D3DCCD1}">
              <a14:hiddenFill xmlns:a14="http://schemas.microsoft.com/office/drawing/2010/main">
                <a:solidFill>
                  <a:srgbClr val="FFC800"/>
                </a:solidFill>
              </a14:hiddenFill>
            </a:ext>
            <a:ext uri="{91240B29-F687-4F45-9708-019B960494DF}">
              <a14:hiddenLine xmlns:a14="http://schemas.microsoft.com/office/drawing/2010/main" w="31750" cap="rnd" algn="ctr">
                <a:solidFill>
                  <a:srgbClr val="9E9E9E"/>
                </a:solidFill>
                <a:prstDash val="sysDot"/>
                <a:miter lim="800000"/>
                <a:headEnd/>
                <a:tailEnd/>
              </a14:hiddenLine>
            </a:ex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txBody>
          <a:bodyPr>
            <a:spAutoFit/>
          </a:bodyPr>
          <a:lstStyle/>
          <a:p>
            <a:pPr algn="ctr"/>
            <a:r>
              <a:rPr lang="zh-CN" altLang="en-US" sz="1400" b="1" dirty="0">
                <a:latin typeface="微软雅黑" pitchFamily="34" charset="-122"/>
                <a:ea typeface="微软雅黑" pitchFamily="34" charset="-122"/>
              </a:rPr>
              <a:t>填加文字</a:t>
            </a:r>
            <a:endParaRPr lang="en-US" altLang="ko-KR" sz="1400" b="1" dirty="0">
              <a:latin typeface="微软雅黑" pitchFamily="34" charset="-122"/>
              <a:ea typeface="微软雅黑" pitchFamily="34" charset="-122"/>
            </a:endParaRPr>
          </a:p>
        </p:txBody>
      </p:sp>
      <p:sp>
        <p:nvSpPr>
          <p:cNvPr id="31" name="Text Box 45"/>
          <p:cNvSpPr txBox="1">
            <a:spLocks noChangeArrowheads="1"/>
          </p:cNvSpPr>
          <p:nvPr/>
        </p:nvSpPr>
        <p:spPr bwMode="auto">
          <a:xfrm>
            <a:off x="6155952" y="1505975"/>
            <a:ext cx="2016448" cy="646331"/>
          </a:xfrm>
          <a:prstGeom prst="rect">
            <a:avLst/>
          </a:prstGeom>
          <a:noFill/>
          <a:ln>
            <a:noFill/>
          </a:ln>
          <a:effectLst/>
          <a:extLst>
            <a:ext uri="{909E8E84-426E-40DD-AFC4-6F175D3DCCD1}">
              <a14:hiddenFill xmlns:a14="http://schemas.microsoft.com/office/drawing/2010/main">
                <a:solidFill>
                  <a:srgbClr val="C80000"/>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zh-CN" altLang="en-US" sz="1400" b="1" dirty="0">
                <a:solidFill>
                  <a:schemeClr val="tx2"/>
                </a:solidFill>
                <a:latin typeface="微软雅黑" pitchFamily="34" charset="-122"/>
                <a:ea typeface="微软雅黑" pitchFamily="34" charset="-122"/>
              </a:rPr>
              <a:t>单击填加标题</a:t>
            </a:r>
            <a:endParaRPr lang="en-US" altLang="ko-KR" sz="1400" b="1" dirty="0">
              <a:solidFill>
                <a:schemeClr val="tx2"/>
              </a:solidFill>
              <a:latin typeface="微软雅黑" pitchFamily="34" charset="-122"/>
              <a:ea typeface="微软雅黑" pitchFamily="34" charset="-122"/>
            </a:endParaRPr>
          </a:p>
          <a:p>
            <a:pPr marL="0" lvl="2" defTabSz="912813" eaLnBrk="0" fontAlgn="auto" hangingPunct="0">
              <a:spcBef>
                <a:spcPts val="0"/>
              </a:spcBef>
              <a:spcAft>
                <a:spcPts val="0"/>
              </a:spcAft>
              <a:buClr>
                <a:srgbClr val="0070C0"/>
              </a:buClr>
              <a:buSzPct val="80000"/>
              <a:tabLst>
                <a:tab pos="136525" algn="l"/>
              </a:tabLst>
              <a:defRPr/>
            </a:pPr>
            <a:r>
              <a:rPr lang="zh-CN" altLang="en-US" sz="1100" spc="50" dirty="0">
                <a:ln w="11430"/>
                <a:solidFill>
                  <a:schemeClr val="tx2"/>
                </a:solidFill>
                <a:latin typeface="微软雅黑" pitchFamily="34" charset="-122"/>
                <a:ea typeface="微软雅黑" pitchFamily="34" charset="-122"/>
              </a:rPr>
              <a:t>点击添加文本点击添加文本</a:t>
            </a:r>
            <a:endParaRPr lang="en-US" altLang="zh-CN" sz="1100" spc="50" dirty="0">
              <a:ln w="11430"/>
              <a:solidFill>
                <a:schemeClr val="tx2"/>
              </a:solidFill>
              <a:latin typeface="微软雅黑" pitchFamily="34" charset="-122"/>
              <a:ea typeface="微软雅黑" pitchFamily="34" charset="-122"/>
            </a:endParaRPr>
          </a:p>
          <a:p>
            <a:pPr marL="0" lvl="2" defTabSz="912813" eaLnBrk="0" fontAlgn="auto" hangingPunct="0">
              <a:spcBef>
                <a:spcPts val="0"/>
              </a:spcBef>
              <a:spcAft>
                <a:spcPts val="0"/>
              </a:spcAft>
              <a:buClr>
                <a:srgbClr val="0070C0"/>
              </a:buClr>
              <a:buSzPct val="80000"/>
              <a:tabLst>
                <a:tab pos="136525" algn="l"/>
              </a:tabLst>
              <a:defRPr/>
            </a:pPr>
            <a:r>
              <a:rPr lang="zh-CN" altLang="en-US" sz="1100" spc="50" dirty="0">
                <a:ln w="11430"/>
                <a:solidFill>
                  <a:schemeClr val="tx2"/>
                </a:solidFill>
                <a:latin typeface="微软雅黑" pitchFamily="34" charset="-122"/>
                <a:ea typeface="微软雅黑" pitchFamily="34" charset="-122"/>
              </a:rPr>
              <a:t>点击添加文本点击添加文本</a:t>
            </a:r>
            <a:endParaRPr lang="en-US" altLang="zh-CN" sz="1100" spc="50" dirty="0">
              <a:ln w="11430"/>
              <a:solidFill>
                <a:schemeClr val="tx2"/>
              </a:solidFill>
              <a:latin typeface="微软雅黑" pitchFamily="34" charset="-122"/>
              <a:ea typeface="微软雅黑" pitchFamily="34" charset="-122"/>
            </a:endParaRPr>
          </a:p>
        </p:txBody>
      </p:sp>
      <p:sp>
        <p:nvSpPr>
          <p:cNvPr id="32" name="Text Box 45"/>
          <p:cNvSpPr txBox="1">
            <a:spLocks noChangeArrowheads="1"/>
          </p:cNvSpPr>
          <p:nvPr/>
        </p:nvSpPr>
        <p:spPr bwMode="auto">
          <a:xfrm>
            <a:off x="6156176" y="3480375"/>
            <a:ext cx="2016448" cy="646331"/>
          </a:xfrm>
          <a:prstGeom prst="rect">
            <a:avLst/>
          </a:prstGeom>
          <a:noFill/>
          <a:ln>
            <a:noFill/>
          </a:ln>
          <a:effectLst/>
          <a:extLst>
            <a:ext uri="{909E8E84-426E-40DD-AFC4-6F175D3DCCD1}">
              <a14:hiddenFill xmlns:a14="http://schemas.microsoft.com/office/drawing/2010/main">
                <a:solidFill>
                  <a:srgbClr val="C80000"/>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zh-CN" altLang="en-US" sz="1400" b="1" dirty="0">
                <a:solidFill>
                  <a:srgbClr val="005FFA"/>
                </a:solidFill>
                <a:latin typeface="微软雅黑" pitchFamily="34" charset="-122"/>
                <a:ea typeface="微软雅黑" pitchFamily="34" charset="-122"/>
              </a:rPr>
              <a:t>单击填加标题</a:t>
            </a:r>
            <a:endParaRPr lang="en-US" altLang="ko-KR" sz="1400" b="1" dirty="0">
              <a:solidFill>
                <a:srgbClr val="005FFA"/>
              </a:solidFill>
              <a:latin typeface="微软雅黑" pitchFamily="34" charset="-122"/>
              <a:ea typeface="微软雅黑" pitchFamily="34" charset="-122"/>
            </a:endParaRPr>
          </a:p>
          <a:p>
            <a:pPr marL="0" lvl="2" defTabSz="912813" eaLnBrk="0" fontAlgn="auto" hangingPunct="0">
              <a:spcBef>
                <a:spcPts val="0"/>
              </a:spcBef>
              <a:spcAft>
                <a:spcPts val="0"/>
              </a:spcAft>
              <a:buClr>
                <a:srgbClr val="0070C0"/>
              </a:buClr>
              <a:buSzPct val="80000"/>
              <a:tabLst>
                <a:tab pos="136525" algn="l"/>
              </a:tabLst>
              <a:defRPr/>
            </a:pPr>
            <a:r>
              <a:rPr lang="zh-CN" altLang="en-US" sz="1100" spc="50" dirty="0">
                <a:ln w="11430"/>
                <a:solidFill>
                  <a:schemeClr val="tx2">
                    <a:lumMod val="50000"/>
                  </a:schemeClr>
                </a:solidFill>
                <a:latin typeface="微软雅黑" pitchFamily="34" charset="-122"/>
                <a:ea typeface="微软雅黑" pitchFamily="34" charset="-122"/>
              </a:rPr>
              <a:t>点击添加文本点击添加文本</a:t>
            </a:r>
            <a:endParaRPr lang="en-US" altLang="zh-CN" sz="1100" spc="50" dirty="0">
              <a:ln w="11430"/>
              <a:solidFill>
                <a:schemeClr val="tx2">
                  <a:lumMod val="50000"/>
                </a:schemeClr>
              </a:solidFill>
              <a:latin typeface="微软雅黑" pitchFamily="34" charset="-122"/>
              <a:ea typeface="微软雅黑" pitchFamily="34" charset="-122"/>
            </a:endParaRPr>
          </a:p>
          <a:p>
            <a:pPr marL="0" lvl="2" defTabSz="912813" eaLnBrk="0" fontAlgn="auto" hangingPunct="0">
              <a:spcBef>
                <a:spcPts val="0"/>
              </a:spcBef>
              <a:spcAft>
                <a:spcPts val="0"/>
              </a:spcAft>
              <a:buClr>
                <a:srgbClr val="0070C0"/>
              </a:buClr>
              <a:buSzPct val="80000"/>
              <a:tabLst>
                <a:tab pos="136525" algn="l"/>
              </a:tabLst>
              <a:defRPr/>
            </a:pPr>
            <a:r>
              <a:rPr lang="zh-CN" altLang="en-US" sz="1100" spc="50" dirty="0">
                <a:ln w="11430"/>
                <a:solidFill>
                  <a:schemeClr val="tx2">
                    <a:lumMod val="50000"/>
                  </a:schemeClr>
                </a:solidFill>
                <a:latin typeface="微软雅黑" pitchFamily="34" charset="-122"/>
                <a:ea typeface="微软雅黑" pitchFamily="34" charset="-122"/>
              </a:rPr>
              <a:t>点击添加文本点击添加文本</a:t>
            </a:r>
            <a:endParaRPr lang="en-US" altLang="zh-CN" sz="1100" spc="50" dirty="0">
              <a:ln w="11430"/>
              <a:solidFill>
                <a:schemeClr val="tx2">
                  <a:lumMod val="50000"/>
                </a:schemeClr>
              </a:solidFill>
              <a:latin typeface="微软雅黑" pitchFamily="34" charset="-122"/>
              <a:ea typeface="微软雅黑" pitchFamily="34" charset="-122"/>
            </a:endParaRPr>
          </a:p>
        </p:txBody>
      </p:sp>
      <p:sp>
        <p:nvSpPr>
          <p:cNvPr id="33" name="Text Box 45"/>
          <p:cNvSpPr txBox="1">
            <a:spLocks noChangeArrowheads="1"/>
          </p:cNvSpPr>
          <p:nvPr/>
        </p:nvSpPr>
        <p:spPr bwMode="auto">
          <a:xfrm>
            <a:off x="899368" y="1059582"/>
            <a:ext cx="2016448" cy="646331"/>
          </a:xfrm>
          <a:prstGeom prst="rect">
            <a:avLst/>
          </a:prstGeom>
          <a:noFill/>
          <a:ln>
            <a:noFill/>
          </a:ln>
          <a:effectLst/>
          <a:extLst>
            <a:ext uri="{909E8E84-426E-40DD-AFC4-6F175D3DCCD1}">
              <a14:hiddenFill xmlns:a14="http://schemas.microsoft.com/office/drawing/2010/main">
                <a:solidFill>
                  <a:srgbClr val="C80000"/>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zh-CN" altLang="en-US" sz="1400" b="1" dirty="0">
                <a:solidFill>
                  <a:srgbClr val="0099FF"/>
                </a:solidFill>
                <a:latin typeface="微软雅黑" pitchFamily="34" charset="-122"/>
                <a:ea typeface="微软雅黑" pitchFamily="34" charset="-122"/>
              </a:rPr>
              <a:t>填加标题</a:t>
            </a:r>
            <a:endParaRPr lang="en-US" altLang="ko-KR" sz="1400" b="1" dirty="0">
              <a:solidFill>
                <a:srgbClr val="0099FF"/>
              </a:solidFill>
              <a:latin typeface="微软雅黑" pitchFamily="34" charset="-122"/>
              <a:ea typeface="微软雅黑" pitchFamily="34" charset="-122"/>
            </a:endParaRPr>
          </a:p>
          <a:p>
            <a:pPr marL="0" lvl="2" defTabSz="912813" eaLnBrk="0" fontAlgn="auto" hangingPunct="0">
              <a:spcBef>
                <a:spcPts val="0"/>
              </a:spcBef>
              <a:spcAft>
                <a:spcPts val="0"/>
              </a:spcAft>
              <a:buClr>
                <a:srgbClr val="0070C0"/>
              </a:buClr>
              <a:buSzPct val="80000"/>
              <a:tabLst>
                <a:tab pos="136525" algn="l"/>
              </a:tabLst>
              <a:defRPr/>
            </a:pPr>
            <a:r>
              <a:rPr lang="zh-CN" altLang="en-US" sz="1100" spc="50" dirty="0">
                <a:ln w="11430"/>
                <a:solidFill>
                  <a:schemeClr val="tx2">
                    <a:lumMod val="50000"/>
                  </a:schemeClr>
                </a:solidFill>
                <a:latin typeface="微软雅黑" pitchFamily="34" charset="-122"/>
                <a:ea typeface="微软雅黑" pitchFamily="34" charset="-122"/>
              </a:rPr>
              <a:t>点击添加文本</a:t>
            </a:r>
            <a:endParaRPr lang="en-US" altLang="zh-CN" sz="1100" spc="50" dirty="0">
              <a:ln w="11430"/>
              <a:solidFill>
                <a:schemeClr val="tx2">
                  <a:lumMod val="50000"/>
                </a:schemeClr>
              </a:solidFill>
              <a:latin typeface="微软雅黑" pitchFamily="34" charset="-122"/>
              <a:ea typeface="微软雅黑" pitchFamily="34" charset="-122"/>
            </a:endParaRPr>
          </a:p>
          <a:p>
            <a:pPr marL="0" lvl="2" defTabSz="912813" eaLnBrk="0" fontAlgn="auto" hangingPunct="0">
              <a:spcBef>
                <a:spcPts val="0"/>
              </a:spcBef>
              <a:spcAft>
                <a:spcPts val="0"/>
              </a:spcAft>
              <a:buClr>
                <a:srgbClr val="0070C0"/>
              </a:buClr>
              <a:buSzPct val="80000"/>
              <a:tabLst>
                <a:tab pos="136525" algn="l"/>
              </a:tabLst>
              <a:defRPr/>
            </a:pPr>
            <a:r>
              <a:rPr lang="zh-CN" altLang="en-US" sz="1100" spc="50" dirty="0">
                <a:ln w="11430"/>
                <a:solidFill>
                  <a:schemeClr val="tx2">
                    <a:lumMod val="50000"/>
                  </a:schemeClr>
                </a:solidFill>
                <a:latin typeface="微软雅黑" pitchFamily="34" charset="-122"/>
                <a:ea typeface="微软雅黑" pitchFamily="34" charset="-122"/>
              </a:rPr>
              <a:t>点击添加文本</a:t>
            </a:r>
            <a:endParaRPr lang="en-US" altLang="zh-CN" sz="1100" spc="50" dirty="0">
              <a:ln w="11430"/>
              <a:solidFill>
                <a:schemeClr val="tx2">
                  <a:lumMod val="50000"/>
                </a:schemeClr>
              </a:solidFill>
              <a:latin typeface="微软雅黑" pitchFamily="34" charset="-122"/>
              <a:ea typeface="微软雅黑" pitchFamily="34" charset="-122"/>
            </a:endParaRPr>
          </a:p>
        </p:txBody>
      </p:sp>
      <p:sp>
        <p:nvSpPr>
          <p:cNvPr id="35" name="标题 3"/>
          <p:cNvSpPr txBox="1">
            <a:spLocks/>
          </p:cNvSpPr>
          <p:nvPr/>
        </p:nvSpPr>
        <p:spPr>
          <a:xfrm>
            <a:off x="313184" y="206974"/>
            <a:ext cx="3322712" cy="564576"/>
          </a:xfrm>
          <a:prstGeom prst="rect">
            <a:avLst/>
          </a:prstGeom>
        </p:spPr>
        <p:txBody>
          <a:bodyPr>
            <a:normAutofit fontScale="97500"/>
          </a:bodyPr>
          <a:lstStyle>
            <a:lvl1pPr algn="l" defTabSz="914400" rtl="0" eaLnBrk="1" latinLnBrk="0" hangingPunct="1">
              <a:spcBef>
                <a:spcPct val="0"/>
              </a:spcBef>
              <a:buNone/>
              <a:defRPr sz="2800" kern="1200">
                <a:solidFill>
                  <a:schemeClr val="tx1"/>
                </a:solidFill>
                <a:latin typeface="微软雅黑" pitchFamily="34" charset="-122"/>
                <a:ea typeface="微软雅黑" pitchFamily="34" charset="-122"/>
                <a:cs typeface="+mj-cs"/>
              </a:defRPr>
            </a:lvl1pPr>
          </a:lstStyle>
          <a:p>
            <a:r>
              <a:rPr lang="zh-CN" altLang="en-US" dirty="0">
                <a:solidFill>
                  <a:schemeClr val="tx2">
                    <a:lumMod val="50000"/>
                  </a:schemeClr>
                </a:solidFill>
              </a:rPr>
              <a:t>单击此处添加标题</a:t>
            </a:r>
          </a:p>
        </p:txBody>
      </p:sp>
    </p:spTree>
    <p:extLst>
      <p:ext uri="{BB962C8B-B14F-4D97-AF65-F5344CB8AC3E}">
        <p14:creationId xmlns:p14="http://schemas.microsoft.com/office/powerpoint/2010/main" val="901862957"/>
      </p:ext>
    </p:extLst>
  </p:cSld>
  <p:clrMapOvr>
    <a:masterClrMapping/>
  </p:clrMapOvr>
  <p:transition spd="med" advClick="0" advTm="100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wipe(left)">
                                      <p:cBhvr>
                                        <p:cTn id="7" dur="750"/>
                                        <p:tgtEl>
                                          <p:spTgt spid="35"/>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750"/>
                                        <p:tgtEl>
                                          <p:spTgt spid="2"/>
                                        </p:tgtEl>
                                      </p:cBhvr>
                                    </p:animEffect>
                                    <p:anim calcmode="lin" valueType="num">
                                      <p:cBhvr>
                                        <p:cTn id="13" dur="750" fill="hold"/>
                                        <p:tgtEl>
                                          <p:spTgt spid="2"/>
                                        </p:tgtEl>
                                        <p:attrNameLst>
                                          <p:attrName>ppt_x</p:attrName>
                                        </p:attrNameLst>
                                      </p:cBhvr>
                                      <p:tavLst>
                                        <p:tav tm="0">
                                          <p:val>
                                            <p:strVal val="#ppt_x"/>
                                          </p:val>
                                        </p:tav>
                                        <p:tav tm="100000">
                                          <p:val>
                                            <p:strVal val="#ppt_x"/>
                                          </p:val>
                                        </p:tav>
                                      </p:tavLst>
                                    </p:anim>
                                    <p:anim calcmode="lin" valueType="num">
                                      <p:cBhvr>
                                        <p:cTn id="14" dur="75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2" presetClass="entr" presetSubtype="8" fill="hold" grpId="0" nodeType="clickEffect">
                                  <p:stCondLst>
                                    <p:cond delay="0"/>
                                  </p:stCondLst>
                                  <p:childTnLst>
                                    <p:set>
                                      <p:cBhvr>
                                        <p:cTn id="18" dur="1" fill="hold">
                                          <p:stCondLst>
                                            <p:cond delay="0"/>
                                          </p:stCondLst>
                                        </p:cTn>
                                        <p:tgtEl>
                                          <p:spTgt spid="30"/>
                                        </p:tgtEl>
                                        <p:attrNameLst>
                                          <p:attrName>style.visibility</p:attrName>
                                        </p:attrNameLst>
                                      </p:cBhvr>
                                      <p:to>
                                        <p:strVal val="visible"/>
                                      </p:to>
                                    </p:set>
                                    <p:animEffect transition="in" filter="wipe(left)">
                                      <p:cBhvr>
                                        <p:cTn id="19" dur="500"/>
                                        <p:tgtEl>
                                          <p:spTgt spid="30"/>
                                        </p:tgtEl>
                                      </p:cBhvr>
                                    </p:animEffect>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nodeType="clickEffect">
                                  <p:stCondLst>
                                    <p:cond delay="0"/>
                                  </p:stCondLst>
                                  <p:childTnLst>
                                    <p:set>
                                      <p:cBhvr>
                                        <p:cTn id="23" dur="1" fill="hold">
                                          <p:stCondLst>
                                            <p:cond delay="0"/>
                                          </p:stCondLst>
                                        </p:cTn>
                                        <p:tgtEl>
                                          <p:spTgt spid="5"/>
                                        </p:tgtEl>
                                        <p:attrNameLst>
                                          <p:attrName>style.visibility</p:attrName>
                                        </p:attrNameLst>
                                      </p:cBhvr>
                                      <p:to>
                                        <p:strVal val="visible"/>
                                      </p:to>
                                    </p:set>
                                    <p:animEffect transition="in" filter="fade">
                                      <p:cBhvr>
                                        <p:cTn id="24" dur="750"/>
                                        <p:tgtEl>
                                          <p:spTgt spid="5"/>
                                        </p:tgtEl>
                                      </p:cBhvr>
                                    </p:animEffect>
                                    <p:anim calcmode="lin" valueType="num">
                                      <p:cBhvr>
                                        <p:cTn id="25" dur="750" fill="hold"/>
                                        <p:tgtEl>
                                          <p:spTgt spid="5"/>
                                        </p:tgtEl>
                                        <p:attrNameLst>
                                          <p:attrName>ppt_x</p:attrName>
                                        </p:attrNameLst>
                                      </p:cBhvr>
                                      <p:tavLst>
                                        <p:tav tm="0">
                                          <p:val>
                                            <p:strVal val="#ppt_x"/>
                                          </p:val>
                                        </p:tav>
                                        <p:tav tm="100000">
                                          <p:val>
                                            <p:strVal val="#ppt_x"/>
                                          </p:val>
                                        </p:tav>
                                      </p:tavLst>
                                    </p:anim>
                                    <p:anim calcmode="lin" valueType="num">
                                      <p:cBhvr>
                                        <p:cTn id="26" dur="75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2" presetClass="entr" presetSubtype="8" fill="hold" nodeType="clickEffect">
                                  <p:stCondLst>
                                    <p:cond delay="0"/>
                                  </p:stCondLst>
                                  <p:childTnLst>
                                    <p:set>
                                      <p:cBhvr>
                                        <p:cTn id="30" dur="1" fill="hold">
                                          <p:stCondLst>
                                            <p:cond delay="0"/>
                                          </p:stCondLst>
                                        </p:cTn>
                                        <p:tgtEl>
                                          <p:spTgt spid="28">
                                            <p:txEl>
                                              <p:pRg st="0" end="0"/>
                                            </p:txEl>
                                          </p:spTgt>
                                        </p:tgtEl>
                                        <p:attrNameLst>
                                          <p:attrName>style.visibility</p:attrName>
                                        </p:attrNameLst>
                                      </p:cBhvr>
                                      <p:to>
                                        <p:strVal val="visible"/>
                                      </p:to>
                                    </p:set>
                                    <p:animEffect transition="in" filter="wipe(left)">
                                      <p:cBhvr>
                                        <p:cTn id="31" dur="500"/>
                                        <p:tgtEl>
                                          <p:spTgt spid="28">
                                            <p:txEl>
                                              <p:pRg st="0" end="0"/>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42" presetClass="entr" presetSubtype="0" fill="hold" nodeType="clickEffect">
                                  <p:stCondLst>
                                    <p:cond delay="0"/>
                                  </p:stCondLst>
                                  <p:childTnLst>
                                    <p:set>
                                      <p:cBhvr>
                                        <p:cTn id="35" dur="1" fill="hold">
                                          <p:stCondLst>
                                            <p:cond delay="0"/>
                                          </p:stCondLst>
                                        </p:cTn>
                                        <p:tgtEl>
                                          <p:spTgt spid="8"/>
                                        </p:tgtEl>
                                        <p:attrNameLst>
                                          <p:attrName>style.visibility</p:attrName>
                                        </p:attrNameLst>
                                      </p:cBhvr>
                                      <p:to>
                                        <p:strVal val="visible"/>
                                      </p:to>
                                    </p:set>
                                    <p:animEffect transition="in" filter="fade">
                                      <p:cBhvr>
                                        <p:cTn id="36" dur="750"/>
                                        <p:tgtEl>
                                          <p:spTgt spid="8"/>
                                        </p:tgtEl>
                                      </p:cBhvr>
                                    </p:animEffect>
                                    <p:anim calcmode="lin" valueType="num">
                                      <p:cBhvr>
                                        <p:cTn id="37" dur="750" fill="hold"/>
                                        <p:tgtEl>
                                          <p:spTgt spid="8"/>
                                        </p:tgtEl>
                                        <p:attrNameLst>
                                          <p:attrName>ppt_x</p:attrName>
                                        </p:attrNameLst>
                                      </p:cBhvr>
                                      <p:tavLst>
                                        <p:tav tm="0">
                                          <p:val>
                                            <p:strVal val="#ppt_x"/>
                                          </p:val>
                                        </p:tav>
                                        <p:tav tm="100000">
                                          <p:val>
                                            <p:strVal val="#ppt_x"/>
                                          </p:val>
                                        </p:tav>
                                      </p:tavLst>
                                    </p:anim>
                                    <p:anim calcmode="lin" valueType="num">
                                      <p:cBhvr>
                                        <p:cTn id="38" dur="75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2" presetClass="entr" presetSubtype="8" fill="hold" nodeType="clickEffect">
                                  <p:stCondLst>
                                    <p:cond delay="0"/>
                                  </p:stCondLst>
                                  <p:childTnLst>
                                    <p:set>
                                      <p:cBhvr>
                                        <p:cTn id="42" dur="1" fill="hold">
                                          <p:stCondLst>
                                            <p:cond delay="0"/>
                                          </p:stCondLst>
                                        </p:cTn>
                                        <p:tgtEl>
                                          <p:spTgt spid="29">
                                            <p:txEl>
                                              <p:pRg st="0" end="0"/>
                                            </p:txEl>
                                          </p:spTgt>
                                        </p:tgtEl>
                                        <p:attrNameLst>
                                          <p:attrName>style.visibility</p:attrName>
                                        </p:attrNameLst>
                                      </p:cBhvr>
                                      <p:to>
                                        <p:strVal val="visible"/>
                                      </p:to>
                                    </p:set>
                                    <p:animEffect transition="in" filter="wipe(left)">
                                      <p:cBhvr>
                                        <p:cTn id="43" dur="500"/>
                                        <p:tgtEl>
                                          <p:spTgt spid="29">
                                            <p:txEl>
                                              <p:pRg st="0" end="0"/>
                                            </p:txEl>
                                          </p:spTgt>
                                        </p:tgtEl>
                                      </p:cBhvr>
                                    </p:animEffect>
                                  </p:childTnLst>
                                </p:cTn>
                              </p:par>
                            </p:childTnLst>
                          </p:cTn>
                        </p:par>
                      </p:childTnLst>
                    </p:cTn>
                  </p:par>
                  <p:par>
                    <p:cTn id="44" fill="hold">
                      <p:stCondLst>
                        <p:cond delay="indefinite"/>
                      </p:stCondLst>
                      <p:childTnLst>
                        <p:par>
                          <p:cTn id="45" fill="hold">
                            <p:stCondLst>
                              <p:cond delay="0"/>
                            </p:stCondLst>
                            <p:childTnLst>
                              <p:par>
                                <p:cTn id="46" presetID="22" presetClass="entr" presetSubtype="4" fill="hold" grpId="0" nodeType="clickEffect">
                                  <p:stCondLst>
                                    <p:cond delay="0"/>
                                  </p:stCondLst>
                                  <p:childTnLst>
                                    <p:set>
                                      <p:cBhvr>
                                        <p:cTn id="47" dur="1" fill="hold">
                                          <p:stCondLst>
                                            <p:cond delay="0"/>
                                          </p:stCondLst>
                                        </p:cTn>
                                        <p:tgtEl>
                                          <p:spTgt spid="11"/>
                                        </p:tgtEl>
                                        <p:attrNameLst>
                                          <p:attrName>style.visibility</p:attrName>
                                        </p:attrNameLst>
                                      </p:cBhvr>
                                      <p:to>
                                        <p:strVal val="visible"/>
                                      </p:to>
                                    </p:set>
                                    <p:animEffect transition="in" filter="wipe(down)">
                                      <p:cBhvr>
                                        <p:cTn id="48" dur="500"/>
                                        <p:tgtEl>
                                          <p:spTgt spid="11"/>
                                        </p:tgtEl>
                                      </p:cBhvr>
                                    </p:animEffect>
                                  </p:childTnLst>
                                </p:cTn>
                              </p:par>
                            </p:childTnLst>
                          </p:cTn>
                        </p:par>
                      </p:childTnLst>
                    </p:cTn>
                  </p:par>
                  <p:par>
                    <p:cTn id="49" fill="hold">
                      <p:stCondLst>
                        <p:cond delay="indefinite"/>
                      </p:stCondLst>
                      <p:childTnLst>
                        <p:par>
                          <p:cTn id="50" fill="hold">
                            <p:stCondLst>
                              <p:cond delay="0"/>
                            </p:stCondLst>
                            <p:childTnLst>
                              <p:par>
                                <p:cTn id="51" presetID="42" presetClass="entr" presetSubtype="0" fill="hold" nodeType="clickEffect">
                                  <p:stCondLst>
                                    <p:cond delay="0"/>
                                  </p:stCondLst>
                                  <p:childTnLst>
                                    <p:set>
                                      <p:cBhvr>
                                        <p:cTn id="52" dur="1" fill="hold">
                                          <p:stCondLst>
                                            <p:cond delay="0"/>
                                          </p:stCondLst>
                                        </p:cTn>
                                        <p:tgtEl>
                                          <p:spTgt spid="12"/>
                                        </p:tgtEl>
                                        <p:attrNameLst>
                                          <p:attrName>style.visibility</p:attrName>
                                        </p:attrNameLst>
                                      </p:cBhvr>
                                      <p:to>
                                        <p:strVal val="visible"/>
                                      </p:to>
                                    </p:set>
                                    <p:animEffect transition="in" filter="fade">
                                      <p:cBhvr>
                                        <p:cTn id="53" dur="1000"/>
                                        <p:tgtEl>
                                          <p:spTgt spid="12"/>
                                        </p:tgtEl>
                                      </p:cBhvr>
                                    </p:animEffect>
                                    <p:anim calcmode="lin" valueType="num">
                                      <p:cBhvr>
                                        <p:cTn id="54" dur="1000" fill="hold"/>
                                        <p:tgtEl>
                                          <p:spTgt spid="12"/>
                                        </p:tgtEl>
                                        <p:attrNameLst>
                                          <p:attrName>ppt_x</p:attrName>
                                        </p:attrNameLst>
                                      </p:cBhvr>
                                      <p:tavLst>
                                        <p:tav tm="0">
                                          <p:val>
                                            <p:strVal val="#ppt_x"/>
                                          </p:val>
                                        </p:tav>
                                        <p:tav tm="100000">
                                          <p:val>
                                            <p:strVal val="#ppt_x"/>
                                          </p:val>
                                        </p:tav>
                                      </p:tavLst>
                                    </p:anim>
                                    <p:anim calcmode="lin" valueType="num">
                                      <p:cBhvr>
                                        <p:cTn id="55" dur="1000" fill="hold"/>
                                        <p:tgtEl>
                                          <p:spTgt spid="12"/>
                                        </p:tgtEl>
                                        <p:attrNameLst>
                                          <p:attrName>ppt_y</p:attrName>
                                        </p:attrNameLst>
                                      </p:cBhvr>
                                      <p:tavLst>
                                        <p:tav tm="0">
                                          <p:val>
                                            <p:strVal val="#ppt_y+.1"/>
                                          </p:val>
                                        </p:tav>
                                        <p:tav tm="100000">
                                          <p:val>
                                            <p:strVal val="#ppt_y"/>
                                          </p:val>
                                        </p:tav>
                                      </p:tavLst>
                                    </p:anim>
                                  </p:childTnLst>
                                </p:cTn>
                              </p:par>
                            </p:childTnLst>
                          </p:cTn>
                        </p:par>
                        <p:par>
                          <p:cTn id="56" fill="hold">
                            <p:stCondLst>
                              <p:cond delay="1000"/>
                            </p:stCondLst>
                            <p:childTnLst>
                              <p:par>
                                <p:cTn id="57" presetID="42" presetClass="entr" presetSubtype="0" fill="hold" grpId="0" nodeType="afterEffect">
                                  <p:stCondLst>
                                    <p:cond delay="0"/>
                                  </p:stCondLst>
                                  <p:childTnLst>
                                    <p:set>
                                      <p:cBhvr>
                                        <p:cTn id="58" dur="1" fill="hold">
                                          <p:stCondLst>
                                            <p:cond delay="0"/>
                                          </p:stCondLst>
                                        </p:cTn>
                                        <p:tgtEl>
                                          <p:spTgt spid="33"/>
                                        </p:tgtEl>
                                        <p:attrNameLst>
                                          <p:attrName>style.visibility</p:attrName>
                                        </p:attrNameLst>
                                      </p:cBhvr>
                                      <p:to>
                                        <p:strVal val="visible"/>
                                      </p:to>
                                    </p:set>
                                    <p:animEffect transition="in" filter="fade">
                                      <p:cBhvr>
                                        <p:cTn id="59" dur="750"/>
                                        <p:tgtEl>
                                          <p:spTgt spid="33"/>
                                        </p:tgtEl>
                                      </p:cBhvr>
                                    </p:animEffect>
                                    <p:anim calcmode="lin" valueType="num">
                                      <p:cBhvr>
                                        <p:cTn id="60" dur="750" fill="hold"/>
                                        <p:tgtEl>
                                          <p:spTgt spid="33"/>
                                        </p:tgtEl>
                                        <p:attrNameLst>
                                          <p:attrName>ppt_x</p:attrName>
                                        </p:attrNameLst>
                                      </p:cBhvr>
                                      <p:tavLst>
                                        <p:tav tm="0">
                                          <p:val>
                                            <p:strVal val="#ppt_x"/>
                                          </p:val>
                                        </p:tav>
                                        <p:tav tm="100000">
                                          <p:val>
                                            <p:strVal val="#ppt_x"/>
                                          </p:val>
                                        </p:tav>
                                      </p:tavLst>
                                    </p:anim>
                                    <p:anim calcmode="lin" valueType="num">
                                      <p:cBhvr>
                                        <p:cTn id="61" dur="750" fill="hold"/>
                                        <p:tgtEl>
                                          <p:spTgt spid="33"/>
                                        </p:tgtEl>
                                        <p:attrNameLst>
                                          <p:attrName>ppt_y</p:attrName>
                                        </p:attrNameLst>
                                      </p:cBhvr>
                                      <p:tavLst>
                                        <p:tav tm="0">
                                          <p:val>
                                            <p:strVal val="#ppt_y+.1"/>
                                          </p:val>
                                        </p:tav>
                                        <p:tav tm="100000">
                                          <p:val>
                                            <p:strVal val="#ppt_y"/>
                                          </p:val>
                                        </p:tav>
                                      </p:tavLst>
                                    </p:anim>
                                  </p:childTnLst>
                                </p:cTn>
                              </p:par>
                            </p:childTnLst>
                          </p:cTn>
                        </p:par>
                      </p:childTnLst>
                    </p:cTn>
                  </p:par>
                  <p:par>
                    <p:cTn id="62" fill="hold">
                      <p:stCondLst>
                        <p:cond delay="indefinite"/>
                      </p:stCondLst>
                      <p:childTnLst>
                        <p:par>
                          <p:cTn id="63" fill="hold">
                            <p:stCondLst>
                              <p:cond delay="0"/>
                            </p:stCondLst>
                            <p:childTnLst>
                              <p:par>
                                <p:cTn id="64" presetID="10" presetClass="entr" presetSubtype="0" fill="hold" nodeType="clickEffect">
                                  <p:stCondLst>
                                    <p:cond delay="0"/>
                                  </p:stCondLst>
                                  <p:childTnLst>
                                    <p:set>
                                      <p:cBhvr>
                                        <p:cTn id="65" dur="1" fill="hold">
                                          <p:stCondLst>
                                            <p:cond delay="0"/>
                                          </p:stCondLst>
                                        </p:cTn>
                                        <p:tgtEl>
                                          <p:spTgt spid="18"/>
                                        </p:tgtEl>
                                        <p:attrNameLst>
                                          <p:attrName>style.visibility</p:attrName>
                                        </p:attrNameLst>
                                      </p:cBhvr>
                                      <p:to>
                                        <p:strVal val="visible"/>
                                      </p:to>
                                    </p:set>
                                    <p:animEffect transition="in" filter="fade">
                                      <p:cBhvr>
                                        <p:cTn id="66" dur="500"/>
                                        <p:tgtEl>
                                          <p:spTgt spid="18"/>
                                        </p:tgtEl>
                                      </p:cBhvr>
                                    </p:animEffect>
                                  </p:childTnLst>
                                </p:cTn>
                              </p:par>
                            </p:childTnLst>
                          </p:cTn>
                        </p:par>
                        <p:par>
                          <p:cTn id="67" fill="hold">
                            <p:stCondLst>
                              <p:cond delay="500"/>
                            </p:stCondLst>
                            <p:childTnLst>
                              <p:par>
                                <p:cTn id="68" presetID="42" presetClass="entr" presetSubtype="0" fill="hold" grpId="0" nodeType="afterEffect">
                                  <p:stCondLst>
                                    <p:cond delay="0"/>
                                  </p:stCondLst>
                                  <p:childTnLst>
                                    <p:set>
                                      <p:cBhvr>
                                        <p:cTn id="69" dur="1" fill="hold">
                                          <p:stCondLst>
                                            <p:cond delay="0"/>
                                          </p:stCondLst>
                                        </p:cTn>
                                        <p:tgtEl>
                                          <p:spTgt spid="31"/>
                                        </p:tgtEl>
                                        <p:attrNameLst>
                                          <p:attrName>style.visibility</p:attrName>
                                        </p:attrNameLst>
                                      </p:cBhvr>
                                      <p:to>
                                        <p:strVal val="visible"/>
                                      </p:to>
                                    </p:set>
                                    <p:animEffect transition="in" filter="fade">
                                      <p:cBhvr>
                                        <p:cTn id="70" dur="750"/>
                                        <p:tgtEl>
                                          <p:spTgt spid="31"/>
                                        </p:tgtEl>
                                      </p:cBhvr>
                                    </p:animEffect>
                                    <p:anim calcmode="lin" valueType="num">
                                      <p:cBhvr>
                                        <p:cTn id="71" dur="750" fill="hold"/>
                                        <p:tgtEl>
                                          <p:spTgt spid="31"/>
                                        </p:tgtEl>
                                        <p:attrNameLst>
                                          <p:attrName>ppt_x</p:attrName>
                                        </p:attrNameLst>
                                      </p:cBhvr>
                                      <p:tavLst>
                                        <p:tav tm="0">
                                          <p:val>
                                            <p:strVal val="#ppt_x"/>
                                          </p:val>
                                        </p:tav>
                                        <p:tav tm="100000">
                                          <p:val>
                                            <p:strVal val="#ppt_x"/>
                                          </p:val>
                                        </p:tav>
                                      </p:tavLst>
                                    </p:anim>
                                    <p:anim calcmode="lin" valueType="num">
                                      <p:cBhvr>
                                        <p:cTn id="72" dur="750" fill="hold"/>
                                        <p:tgtEl>
                                          <p:spTgt spid="31"/>
                                        </p:tgtEl>
                                        <p:attrNameLst>
                                          <p:attrName>ppt_y</p:attrName>
                                        </p:attrNameLst>
                                      </p:cBhvr>
                                      <p:tavLst>
                                        <p:tav tm="0">
                                          <p:val>
                                            <p:strVal val="#ppt_y+.1"/>
                                          </p:val>
                                        </p:tav>
                                        <p:tav tm="100000">
                                          <p:val>
                                            <p:strVal val="#ppt_y"/>
                                          </p:val>
                                        </p:tav>
                                      </p:tavLst>
                                    </p:anim>
                                  </p:childTnLst>
                                </p:cTn>
                              </p:par>
                            </p:childTnLst>
                          </p:cTn>
                        </p:par>
                      </p:childTnLst>
                    </p:cTn>
                  </p:par>
                  <p:par>
                    <p:cTn id="73" fill="hold">
                      <p:stCondLst>
                        <p:cond delay="indefinite"/>
                      </p:stCondLst>
                      <p:childTnLst>
                        <p:par>
                          <p:cTn id="74" fill="hold">
                            <p:stCondLst>
                              <p:cond delay="0"/>
                            </p:stCondLst>
                            <p:childTnLst>
                              <p:par>
                                <p:cTn id="75" presetID="10" presetClass="entr" presetSubtype="0" fill="hold" grpId="0" nodeType="clickEffect">
                                  <p:stCondLst>
                                    <p:cond delay="0"/>
                                  </p:stCondLst>
                                  <p:childTnLst>
                                    <p:set>
                                      <p:cBhvr>
                                        <p:cTn id="76" dur="1" fill="hold">
                                          <p:stCondLst>
                                            <p:cond delay="0"/>
                                          </p:stCondLst>
                                        </p:cTn>
                                        <p:tgtEl>
                                          <p:spTgt spid="17"/>
                                        </p:tgtEl>
                                        <p:attrNameLst>
                                          <p:attrName>style.visibility</p:attrName>
                                        </p:attrNameLst>
                                      </p:cBhvr>
                                      <p:to>
                                        <p:strVal val="visible"/>
                                      </p:to>
                                    </p:set>
                                    <p:animEffect transition="in" filter="fade">
                                      <p:cBhvr>
                                        <p:cTn id="77" dur="500"/>
                                        <p:tgtEl>
                                          <p:spTgt spid="17"/>
                                        </p:tgtEl>
                                      </p:cBhvr>
                                    </p:animEffect>
                                  </p:childTnLst>
                                </p:cTn>
                              </p:par>
                            </p:childTnLst>
                          </p:cTn>
                        </p:par>
                      </p:childTnLst>
                    </p:cTn>
                  </p:par>
                  <p:par>
                    <p:cTn id="78" fill="hold">
                      <p:stCondLst>
                        <p:cond delay="indefinite"/>
                      </p:stCondLst>
                      <p:childTnLst>
                        <p:par>
                          <p:cTn id="79" fill="hold">
                            <p:stCondLst>
                              <p:cond delay="0"/>
                            </p:stCondLst>
                            <p:childTnLst>
                              <p:par>
                                <p:cTn id="80" presetID="10" presetClass="entr" presetSubtype="0" fill="hold" nodeType="clickEffect">
                                  <p:stCondLst>
                                    <p:cond delay="0"/>
                                  </p:stCondLst>
                                  <p:childTnLst>
                                    <p:set>
                                      <p:cBhvr>
                                        <p:cTn id="81" dur="1" fill="hold">
                                          <p:stCondLst>
                                            <p:cond delay="0"/>
                                          </p:stCondLst>
                                        </p:cTn>
                                        <p:tgtEl>
                                          <p:spTgt spid="21"/>
                                        </p:tgtEl>
                                        <p:attrNameLst>
                                          <p:attrName>style.visibility</p:attrName>
                                        </p:attrNameLst>
                                      </p:cBhvr>
                                      <p:to>
                                        <p:strVal val="visible"/>
                                      </p:to>
                                    </p:set>
                                    <p:animEffect transition="in" filter="fade">
                                      <p:cBhvr>
                                        <p:cTn id="82" dur="500"/>
                                        <p:tgtEl>
                                          <p:spTgt spid="21"/>
                                        </p:tgtEl>
                                      </p:cBhvr>
                                    </p:animEffect>
                                  </p:childTnLst>
                                </p:cTn>
                              </p:par>
                            </p:childTnLst>
                          </p:cTn>
                        </p:par>
                        <p:par>
                          <p:cTn id="83" fill="hold">
                            <p:stCondLst>
                              <p:cond delay="500"/>
                            </p:stCondLst>
                            <p:childTnLst>
                              <p:par>
                                <p:cTn id="84" presetID="42" presetClass="entr" presetSubtype="0" fill="hold" grpId="0" nodeType="afterEffect">
                                  <p:stCondLst>
                                    <p:cond delay="0"/>
                                  </p:stCondLst>
                                  <p:childTnLst>
                                    <p:set>
                                      <p:cBhvr>
                                        <p:cTn id="85" dur="1" fill="hold">
                                          <p:stCondLst>
                                            <p:cond delay="0"/>
                                          </p:stCondLst>
                                        </p:cTn>
                                        <p:tgtEl>
                                          <p:spTgt spid="32"/>
                                        </p:tgtEl>
                                        <p:attrNameLst>
                                          <p:attrName>style.visibility</p:attrName>
                                        </p:attrNameLst>
                                      </p:cBhvr>
                                      <p:to>
                                        <p:strVal val="visible"/>
                                      </p:to>
                                    </p:set>
                                    <p:animEffect transition="in" filter="fade">
                                      <p:cBhvr>
                                        <p:cTn id="86" dur="750"/>
                                        <p:tgtEl>
                                          <p:spTgt spid="32"/>
                                        </p:tgtEl>
                                      </p:cBhvr>
                                    </p:animEffect>
                                    <p:anim calcmode="lin" valueType="num">
                                      <p:cBhvr>
                                        <p:cTn id="87" dur="750" fill="hold"/>
                                        <p:tgtEl>
                                          <p:spTgt spid="32"/>
                                        </p:tgtEl>
                                        <p:attrNameLst>
                                          <p:attrName>ppt_x</p:attrName>
                                        </p:attrNameLst>
                                      </p:cBhvr>
                                      <p:tavLst>
                                        <p:tav tm="0">
                                          <p:val>
                                            <p:strVal val="#ppt_x"/>
                                          </p:val>
                                        </p:tav>
                                        <p:tav tm="100000">
                                          <p:val>
                                            <p:strVal val="#ppt_x"/>
                                          </p:val>
                                        </p:tav>
                                      </p:tavLst>
                                    </p:anim>
                                    <p:anim calcmode="lin" valueType="num">
                                      <p:cBhvr>
                                        <p:cTn id="88" dur="750" fill="hold"/>
                                        <p:tgtEl>
                                          <p:spTgt spid="3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7" grpId="0" animBg="1"/>
      <p:bldP spid="30" grpId="0"/>
      <p:bldP spid="31" grpId="0"/>
      <p:bldP spid="32" grpId="0"/>
      <p:bldP spid="33" grpId="0"/>
      <p:bldP spid="35"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5"/>
          <p:cNvGrpSpPr>
            <a:grpSpLocks/>
          </p:cNvGrpSpPr>
          <p:nvPr/>
        </p:nvGrpSpPr>
        <p:grpSpPr bwMode="auto">
          <a:xfrm>
            <a:off x="863600" y="971078"/>
            <a:ext cx="4678363" cy="3544888"/>
            <a:chOff x="702" y="1230"/>
            <a:chExt cx="2947" cy="2233"/>
          </a:xfrm>
        </p:grpSpPr>
        <p:sp>
          <p:nvSpPr>
            <p:cNvPr id="34" name="Rectangle 6"/>
            <p:cNvSpPr>
              <a:spLocks noChangeArrowheads="1"/>
            </p:cNvSpPr>
            <p:nvPr/>
          </p:nvSpPr>
          <p:spPr bwMode="auto">
            <a:xfrm rot="-3600000">
              <a:off x="785" y="1556"/>
              <a:ext cx="525" cy="145"/>
            </a:xfrm>
            <a:prstGeom prst="rect">
              <a:avLst/>
            </a:prstGeom>
            <a:gradFill rotWithShape="1">
              <a:gsLst>
                <a:gs pos="0">
                  <a:srgbClr val="9E9E9E"/>
                </a:gs>
                <a:gs pos="100000">
                  <a:srgbClr val="9E9E9E">
                    <a:gamma/>
                    <a:shade val="0"/>
                    <a:invGamma/>
                  </a:srgbClr>
                </a:gs>
              </a:gsLst>
              <a:lin ang="5400000" scaled="1"/>
            </a:gra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35" name="Rectangle 7"/>
            <p:cNvSpPr>
              <a:spLocks noChangeArrowheads="1"/>
            </p:cNvSpPr>
            <p:nvPr/>
          </p:nvSpPr>
          <p:spPr bwMode="auto">
            <a:xfrm rot="-3600000">
              <a:off x="1556" y="2055"/>
              <a:ext cx="525" cy="145"/>
            </a:xfrm>
            <a:prstGeom prst="rect">
              <a:avLst/>
            </a:prstGeom>
            <a:gradFill rotWithShape="1">
              <a:gsLst>
                <a:gs pos="0">
                  <a:srgbClr val="9E9E9E"/>
                </a:gs>
                <a:gs pos="100000">
                  <a:srgbClr val="9E9E9E">
                    <a:gamma/>
                    <a:shade val="0"/>
                    <a:invGamma/>
                  </a:srgbClr>
                </a:gs>
              </a:gsLst>
              <a:lin ang="5400000" scaled="1"/>
            </a:gra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36" name="Rectangle 8"/>
            <p:cNvSpPr>
              <a:spLocks noChangeArrowheads="1"/>
            </p:cNvSpPr>
            <p:nvPr/>
          </p:nvSpPr>
          <p:spPr bwMode="auto">
            <a:xfrm rot="-3600000">
              <a:off x="2350" y="2509"/>
              <a:ext cx="525" cy="145"/>
            </a:xfrm>
            <a:prstGeom prst="rect">
              <a:avLst/>
            </a:prstGeom>
            <a:gradFill rotWithShape="1">
              <a:gsLst>
                <a:gs pos="0">
                  <a:srgbClr val="9E9E9E"/>
                </a:gs>
                <a:gs pos="100000">
                  <a:srgbClr val="9E9E9E">
                    <a:gamma/>
                    <a:shade val="0"/>
                    <a:invGamma/>
                  </a:srgbClr>
                </a:gs>
              </a:gsLst>
              <a:lin ang="5400000" scaled="1"/>
            </a:gra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37" name="Rectangle 9"/>
            <p:cNvSpPr>
              <a:spLocks noChangeArrowheads="1"/>
            </p:cNvSpPr>
            <p:nvPr/>
          </p:nvSpPr>
          <p:spPr bwMode="auto">
            <a:xfrm rot="-3600000">
              <a:off x="1578" y="2940"/>
              <a:ext cx="525" cy="145"/>
            </a:xfrm>
            <a:prstGeom prst="rect">
              <a:avLst/>
            </a:prstGeom>
            <a:gradFill rotWithShape="1">
              <a:gsLst>
                <a:gs pos="0">
                  <a:srgbClr val="9E9E9E"/>
                </a:gs>
                <a:gs pos="100000">
                  <a:srgbClr val="9E9E9E">
                    <a:gamma/>
                    <a:shade val="0"/>
                    <a:invGamma/>
                  </a:srgbClr>
                </a:gs>
              </a:gsLst>
              <a:lin ang="5400000" scaled="1"/>
            </a:gra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38" name="Rectangle 10"/>
            <p:cNvSpPr>
              <a:spLocks noChangeArrowheads="1"/>
            </p:cNvSpPr>
            <p:nvPr/>
          </p:nvSpPr>
          <p:spPr bwMode="auto">
            <a:xfrm rot="-3600000">
              <a:off x="762" y="2509"/>
              <a:ext cx="525" cy="145"/>
            </a:xfrm>
            <a:prstGeom prst="rect">
              <a:avLst/>
            </a:prstGeom>
            <a:gradFill rotWithShape="1">
              <a:gsLst>
                <a:gs pos="0">
                  <a:srgbClr val="9E9E9E"/>
                </a:gs>
                <a:gs pos="100000">
                  <a:srgbClr val="9E9E9E">
                    <a:gamma/>
                    <a:shade val="0"/>
                    <a:invGamma/>
                  </a:srgbClr>
                </a:gs>
              </a:gsLst>
              <a:lin ang="5400000" scaled="1"/>
            </a:gra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39" name="Rectangle 11"/>
            <p:cNvSpPr>
              <a:spLocks noChangeArrowheads="1"/>
            </p:cNvSpPr>
            <p:nvPr/>
          </p:nvSpPr>
          <p:spPr bwMode="auto">
            <a:xfrm rot="3600000">
              <a:off x="1556" y="1579"/>
              <a:ext cx="525" cy="145"/>
            </a:xfrm>
            <a:prstGeom prst="rect">
              <a:avLst/>
            </a:prstGeom>
            <a:gradFill rotWithShape="1">
              <a:gsLst>
                <a:gs pos="0">
                  <a:srgbClr val="9E9E9E"/>
                </a:gs>
                <a:gs pos="100000">
                  <a:srgbClr val="9E9E9E">
                    <a:gamma/>
                    <a:shade val="0"/>
                    <a:invGamma/>
                  </a:srgbClr>
                </a:gs>
              </a:gsLst>
              <a:lin ang="5400000" scaled="1"/>
            </a:gra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40" name="Rectangle 12"/>
            <p:cNvSpPr>
              <a:spLocks noChangeArrowheads="1"/>
            </p:cNvSpPr>
            <p:nvPr/>
          </p:nvSpPr>
          <p:spPr bwMode="auto">
            <a:xfrm rot="3600000">
              <a:off x="2327" y="2010"/>
              <a:ext cx="525" cy="145"/>
            </a:xfrm>
            <a:prstGeom prst="rect">
              <a:avLst/>
            </a:prstGeom>
            <a:gradFill rotWithShape="1">
              <a:gsLst>
                <a:gs pos="0">
                  <a:srgbClr val="9E9E9E"/>
                </a:gs>
                <a:gs pos="100000">
                  <a:srgbClr val="9E9E9E">
                    <a:gamma/>
                    <a:shade val="0"/>
                    <a:invGamma/>
                  </a:srgbClr>
                </a:gs>
              </a:gsLst>
              <a:lin ang="5400000" scaled="1"/>
            </a:gra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41" name="Rectangle 13"/>
            <p:cNvSpPr>
              <a:spLocks noChangeArrowheads="1"/>
            </p:cNvSpPr>
            <p:nvPr/>
          </p:nvSpPr>
          <p:spPr bwMode="auto">
            <a:xfrm rot="3600000">
              <a:off x="1556" y="2509"/>
              <a:ext cx="525" cy="145"/>
            </a:xfrm>
            <a:prstGeom prst="rect">
              <a:avLst/>
            </a:prstGeom>
            <a:gradFill rotWithShape="1">
              <a:gsLst>
                <a:gs pos="0">
                  <a:srgbClr val="9E9E9E"/>
                </a:gs>
                <a:gs pos="100000">
                  <a:srgbClr val="9E9E9E">
                    <a:gamma/>
                    <a:shade val="0"/>
                    <a:invGamma/>
                  </a:srgbClr>
                </a:gs>
              </a:gsLst>
              <a:lin ang="5400000" scaled="1"/>
            </a:gra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42" name="Rectangle 14"/>
            <p:cNvSpPr>
              <a:spLocks noChangeArrowheads="1"/>
            </p:cNvSpPr>
            <p:nvPr/>
          </p:nvSpPr>
          <p:spPr bwMode="auto">
            <a:xfrm rot="3600000">
              <a:off x="762" y="2962"/>
              <a:ext cx="525" cy="145"/>
            </a:xfrm>
            <a:prstGeom prst="rect">
              <a:avLst/>
            </a:prstGeom>
            <a:gradFill rotWithShape="1">
              <a:gsLst>
                <a:gs pos="0">
                  <a:srgbClr val="9E9E9E"/>
                </a:gs>
                <a:gs pos="100000">
                  <a:srgbClr val="9E9E9E">
                    <a:gamma/>
                    <a:shade val="0"/>
                    <a:invGamma/>
                  </a:srgbClr>
                </a:gs>
              </a:gsLst>
              <a:lin ang="5400000" scaled="1"/>
            </a:gra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43" name="Rectangle 15"/>
            <p:cNvSpPr>
              <a:spLocks noChangeArrowheads="1"/>
            </p:cNvSpPr>
            <p:nvPr/>
          </p:nvSpPr>
          <p:spPr bwMode="auto">
            <a:xfrm rot="3600000">
              <a:off x="762" y="2032"/>
              <a:ext cx="525" cy="145"/>
            </a:xfrm>
            <a:prstGeom prst="rect">
              <a:avLst/>
            </a:prstGeom>
            <a:gradFill rotWithShape="1">
              <a:gsLst>
                <a:gs pos="0">
                  <a:srgbClr val="9E9E9E"/>
                </a:gs>
                <a:gs pos="100000">
                  <a:srgbClr val="9E9E9E">
                    <a:gamma/>
                    <a:shade val="0"/>
                    <a:invGamma/>
                  </a:srgbClr>
                </a:gs>
              </a:gsLst>
              <a:lin ang="5400000" scaled="1"/>
            </a:gra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44" name="Rectangle 16"/>
            <p:cNvSpPr>
              <a:spLocks noChangeArrowheads="1"/>
            </p:cNvSpPr>
            <p:nvPr/>
          </p:nvSpPr>
          <p:spPr bwMode="auto">
            <a:xfrm>
              <a:off x="1162" y="2274"/>
              <a:ext cx="525" cy="145"/>
            </a:xfrm>
            <a:prstGeom prst="rect">
              <a:avLst/>
            </a:prstGeom>
            <a:gradFill rotWithShape="1">
              <a:gsLst>
                <a:gs pos="0">
                  <a:srgbClr val="9E9E9E"/>
                </a:gs>
                <a:gs pos="100000">
                  <a:srgbClr val="9E9E9E">
                    <a:gamma/>
                    <a:shade val="0"/>
                    <a:invGamma/>
                  </a:srgbClr>
                </a:gs>
              </a:gsLst>
              <a:lin ang="5400000" scaled="1"/>
            </a:gra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45" name="Rectangle 17"/>
            <p:cNvSpPr>
              <a:spLocks noChangeArrowheads="1"/>
            </p:cNvSpPr>
            <p:nvPr/>
          </p:nvSpPr>
          <p:spPr bwMode="auto">
            <a:xfrm>
              <a:off x="1162" y="3193"/>
              <a:ext cx="525" cy="146"/>
            </a:xfrm>
            <a:prstGeom prst="rect">
              <a:avLst/>
            </a:prstGeom>
            <a:gradFill rotWithShape="1">
              <a:gsLst>
                <a:gs pos="0">
                  <a:srgbClr val="9E9E9E"/>
                </a:gs>
                <a:gs pos="100000">
                  <a:srgbClr val="9E9E9E">
                    <a:gamma/>
                    <a:shade val="0"/>
                    <a:invGamma/>
                  </a:srgbClr>
                </a:gs>
              </a:gsLst>
              <a:lin ang="5400000" scaled="1"/>
            </a:gra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46" name="Rectangle 18"/>
            <p:cNvSpPr>
              <a:spLocks noChangeArrowheads="1"/>
            </p:cNvSpPr>
            <p:nvPr/>
          </p:nvSpPr>
          <p:spPr bwMode="auto">
            <a:xfrm>
              <a:off x="1950" y="1814"/>
              <a:ext cx="526" cy="146"/>
            </a:xfrm>
            <a:prstGeom prst="rect">
              <a:avLst/>
            </a:prstGeom>
            <a:gradFill rotWithShape="1">
              <a:gsLst>
                <a:gs pos="0">
                  <a:srgbClr val="9E9E9E"/>
                </a:gs>
                <a:gs pos="100000">
                  <a:srgbClr val="9E9E9E">
                    <a:gamma/>
                    <a:shade val="0"/>
                    <a:invGamma/>
                  </a:srgbClr>
                </a:gs>
              </a:gsLst>
              <a:lin ang="5400000" scaled="1"/>
            </a:gra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47" name="Rectangle 19"/>
            <p:cNvSpPr>
              <a:spLocks noChangeArrowheads="1"/>
            </p:cNvSpPr>
            <p:nvPr/>
          </p:nvSpPr>
          <p:spPr bwMode="auto">
            <a:xfrm>
              <a:off x="1950" y="2733"/>
              <a:ext cx="526" cy="146"/>
            </a:xfrm>
            <a:prstGeom prst="rect">
              <a:avLst/>
            </a:prstGeom>
            <a:gradFill rotWithShape="1">
              <a:gsLst>
                <a:gs pos="0">
                  <a:srgbClr val="9E9E9E"/>
                </a:gs>
                <a:gs pos="100000">
                  <a:srgbClr val="9E9E9E">
                    <a:gamma/>
                    <a:shade val="0"/>
                    <a:invGamma/>
                  </a:srgbClr>
                </a:gs>
              </a:gsLst>
              <a:lin ang="5400000" scaled="1"/>
            </a:gra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48" name="Rectangle 20"/>
            <p:cNvSpPr>
              <a:spLocks noChangeArrowheads="1"/>
            </p:cNvSpPr>
            <p:nvPr/>
          </p:nvSpPr>
          <p:spPr bwMode="auto">
            <a:xfrm>
              <a:off x="1162" y="1354"/>
              <a:ext cx="525" cy="146"/>
            </a:xfrm>
            <a:prstGeom prst="rect">
              <a:avLst/>
            </a:prstGeom>
            <a:gradFill rotWithShape="1">
              <a:gsLst>
                <a:gs pos="0">
                  <a:srgbClr val="9E9E9E"/>
                </a:gs>
                <a:gs pos="100000">
                  <a:srgbClr val="9E9E9E">
                    <a:gamma/>
                    <a:shade val="0"/>
                    <a:invGamma/>
                  </a:srgbClr>
                </a:gs>
              </a:gsLst>
              <a:lin ang="5400000" scaled="1"/>
            </a:gra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49" name="Freeform 21"/>
            <p:cNvSpPr>
              <a:spLocks/>
            </p:cNvSpPr>
            <p:nvPr/>
          </p:nvSpPr>
          <p:spPr bwMode="auto">
            <a:xfrm>
              <a:off x="965" y="1230"/>
              <a:ext cx="394" cy="394"/>
            </a:xfrm>
            <a:custGeom>
              <a:avLst/>
              <a:gdLst>
                <a:gd name="T0" fmla="*/ 394 w 394"/>
                <a:gd name="T1" fmla="*/ 197 h 394"/>
                <a:gd name="T2" fmla="*/ 390 w 394"/>
                <a:gd name="T3" fmla="*/ 237 h 394"/>
                <a:gd name="T4" fmla="*/ 379 w 394"/>
                <a:gd name="T5" fmla="*/ 274 h 394"/>
                <a:gd name="T6" fmla="*/ 361 w 394"/>
                <a:gd name="T7" fmla="*/ 306 h 394"/>
                <a:gd name="T8" fmla="*/ 336 w 394"/>
                <a:gd name="T9" fmla="*/ 336 h 394"/>
                <a:gd name="T10" fmla="*/ 306 w 394"/>
                <a:gd name="T11" fmla="*/ 361 h 394"/>
                <a:gd name="T12" fmla="*/ 273 w 394"/>
                <a:gd name="T13" fmla="*/ 379 h 394"/>
                <a:gd name="T14" fmla="*/ 237 w 394"/>
                <a:gd name="T15" fmla="*/ 390 h 394"/>
                <a:gd name="T16" fmla="*/ 197 w 394"/>
                <a:gd name="T17" fmla="*/ 394 h 394"/>
                <a:gd name="T18" fmla="*/ 177 w 394"/>
                <a:gd name="T19" fmla="*/ 392 h 394"/>
                <a:gd name="T20" fmla="*/ 138 w 394"/>
                <a:gd name="T21" fmla="*/ 385 h 394"/>
                <a:gd name="T22" fmla="*/ 104 w 394"/>
                <a:gd name="T23" fmla="*/ 370 h 394"/>
                <a:gd name="T24" fmla="*/ 71 w 394"/>
                <a:gd name="T25" fmla="*/ 348 h 394"/>
                <a:gd name="T26" fmla="*/ 45 w 394"/>
                <a:gd name="T27" fmla="*/ 323 h 394"/>
                <a:gd name="T28" fmla="*/ 23 w 394"/>
                <a:gd name="T29" fmla="*/ 290 h 394"/>
                <a:gd name="T30" fmla="*/ 9 w 394"/>
                <a:gd name="T31" fmla="*/ 255 h 394"/>
                <a:gd name="T32" fmla="*/ 2 w 394"/>
                <a:gd name="T33" fmla="*/ 217 h 394"/>
                <a:gd name="T34" fmla="*/ 0 w 394"/>
                <a:gd name="T35" fmla="*/ 197 h 394"/>
                <a:gd name="T36" fmla="*/ 3 w 394"/>
                <a:gd name="T37" fmla="*/ 157 h 394"/>
                <a:gd name="T38" fmla="*/ 14 w 394"/>
                <a:gd name="T39" fmla="*/ 120 h 394"/>
                <a:gd name="T40" fmla="*/ 33 w 394"/>
                <a:gd name="T41" fmla="*/ 88 h 394"/>
                <a:gd name="T42" fmla="*/ 58 w 394"/>
                <a:gd name="T43" fmla="*/ 58 h 394"/>
                <a:gd name="T44" fmla="*/ 87 w 394"/>
                <a:gd name="T45" fmla="*/ 33 h 394"/>
                <a:gd name="T46" fmla="*/ 120 w 394"/>
                <a:gd name="T47" fmla="*/ 15 h 394"/>
                <a:gd name="T48" fmla="*/ 157 w 394"/>
                <a:gd name="T49" fmla="*/ 4 h 394"/>
                <a:gd name="T50" fmla="*/ 197 w 394"/>
                <a:gd name="T51" fmla="*/ 0 h 394"/>
                <a:gd name="T52" fmla="*/ 217 w 394"/>
                <a:gd name="T53" fmla="*/ 2 h 394"/>
                <a:gd name="T54" fmla="*/ 255 w 394"/>
                <a:gd name="T55" fmla="*/ 9 h 394"/>
                <a:gd name="T56" fmla="*/ 290 w 394"/>
                <a:gd name="T57" fmla="*/ 24 h 394"/>
                <a:gd name="T58" fmla="*/ 323 w 394"/>
                <a:gd name="T59" fmla="*/ 46 h 394"/>
                <a:gd name="T60" fmla="*/ 348 w 394"/>
                <a:gd name="T61" fmla="*/ 71 h 394"/>
                <a:gd name="T62" fmla="*/ 370 w 394"/>
                <a:gd name="T63" fmla="*/ 104 h 394"/>
                <a:gd name="T64" fmla="*/ 385 w 394"/>
                <a:gd name="T65" fmla="*/ 139 h 394"/>
                <a:gd name="T66" fmla="*/ 392 w 394"/>
                <a:gd name="T67" fmla="*/ 177 h 394"/>
                <a:gd name="T68" fmla="*/ 394 w 394"/>
                <a:gd name="T69" fmla="*/ 197 h 3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94" h="394">
                  <a:moveTo>
                    <a:pt x="394" y="197"/>
                  </a:moveTo>
                  <a:lnTo>
                    <a:pt x="394" y="197"/>
                  </a:lnTo>
                  <a:lnTo>
                    <a:pt x="392" y="217"/>
                  </a:lnTo>
                  <a:lnTo>
                    <a:pt x="390" y="237"/>
                  </a:lnTo>
                  <a:lnTo>
                    <a:pt x="385" y="255"/>
                  </a:lnTo>
                  <a:lnTo>
                    <a:pt x="379" y="274"/>
                  </a:lnTo>
                  <a:lnTo>
                    <a:pt x="370" y="290"/>
                  </a:lnTo>
                  <a:lnTo>
                    <a:pt x="361" y="306"/>
                  </a:lnTo>
                  <a:lnTo>
                    <a:pt x="348" y="323"/>
                  </a:lnTo>
                  <a:lnTo>
                    <a:pt x="336" y="336"/>
                  </a:lnTo>
                  <a:lnTo>
                    <a:pt x="323" y="348"/>
                  </a:lnTo>
                  <a:lnTo>
                    <a:pt x="306" y="361"/>
                  </a:lnTo>
                  <a:lnTo>
                    <a:pt x="290" y="370"/>
                  </a:lnTo>
                  <a:lnTo>
                    <a:pt x="273" y="379"/>
                  </a:lnTo>
                  <a:lnTo>
                    <a:pt x="255" y="385"/>
                  </a:lnTo>
                  <a:lnTo>
                    <a:pt x="237" y="390"/>
                  </a:lnTo>
                  <a:lnTo>
                    <a:pt x="217" y="392"/>
                  </a:lnTo>
                  <a:lnTo>
                    <a:pt x="197" y="394"/>
                  </a:lnTo>
                  <a:lnTo>
                    <a:pt x="197" y="394"/>
                  </a:lnTo>
                  <a:lnTo>
                    <a:pt x="177" y="392"/>
                  </a:lnTo>
                  <a:lnTo>
                    <a:pt x="157" y="390"/>
                  </a:lnTo>
                  <a:lnTo>
                    <a:pt x="138" y="385"/>
                  </a:lnTo>
                  <a:lnTo>
                    <a:pt x="120" y="379"/>
                  </a:lnTo>
                  <a:lnTo>
                    <a:pt x="104" y="370"/>
                  </a:lnTo>
                  <a:lnTo>
                    <a:pt x="87" y="361"/>
                  </a:lnTo>
                  <a:lnTo>
                    <a:pt x="71" y="348"/>
                  </a:lnTo>
                  <a:lnTo>
                    <a:pt x="58" y="336"/>
                  </a:lnTo>
                  <a:lnTo>
                    <a:pt x="45" y="323"/>
                  </a:lnTo>
                  <a:lnTo>
                    <a:pt x="33" y="306"/>
                  </a:lnTo>
                  <a:lnTo>
                    <a:pt x="23" y="290"/>
                  </a:lnTo>
                  <a:lnTo>
                    <a:pt x="14" y="274"/>
                  </a:lnTo>
                  <a:lnTo>
                    <a:pt x="9" y="255"/>
                  </a:lnTo>
                  <a:lnTo>
                    <a:pt x="3" y="237"/>
                  </a:lnTo>
                  <a:lnTo>
                    <a:pt x="2" y="217"/>
                  </a:lnTo>
                  <a:lnTo>
                    <a:pt x="0" y="197"/>
                  </a:lnTo>
                  <a:lnTo>
                    <a:pt x="0" y="197"/>
                  </a:lnTo>
                  <a:lnTo>
                    <a:pt x="2" y="177"/>
                  </a:lnTo>
                  <a:lnTo>
                    <a:pt x="3" y="157"/>
                  </a:lnTo>
                  <a:lnTo>
                    <a:pt x="9" y="139"/>
                  </a:lnTo>
                  <a:lnTo>
                    <a:pt x="14" y="120"/>
                  </a:lnTo>
                  <a:lnTo>
                    <a:pt x="23" y="104"/>
                  </a:lnTo>
                  <a:lnTo>
                    <a:pt x="33" y="88"/>
                  </a:lnTo>
                  <a:lnTo>
                    <a:pt x="45" y="71"/>
                  </a:lnTo>
                  <a:lnTo>
                    <a:pt x="58" y="58"/>
                  </a:lnTo>
                  <a:lnTo>
                    <a:pt x="71" y="46"/>
                  </a:lnTo>
                  <a:lnTo>
                    <a:pt x="87" y="33"/>
                  </a:lnTo>
                  <a:lnTo>
                    <a:pt x="104" y="24"/>
                  </a:lnTo>
                  <a:lnTo>
                    <a:pt x="120" y="15"/>
                  </a:lnTo>
                  <a:lnTo>
                    <a:pt x="138" y="9"/>
                  </a:lnTo>
                  <a:lnTo>
                    <a:pt x="157" y="4"/>
                  </a:lnTo>
                  <a:lnTo>
                    <a:pt x="177" y="2"/>
                  </a:lnTo>
                  <a:lnTo>
                    <a:pt x="197" y="0"/>
                  </a:lnTo>
                  <a:lnTo>
                    <a:pt x="197" y="0"/>
                  </a:lnTo>
                  <a:lnTo>
                    <a:pt x="217" y="2"/>
                  </a:lnTo>
                  <a:lnTo>
                    <a:pt x="237" y="4"/>
                  </a:lnTo>
                  <a:lnTo>
                    <a:pt x="255" y="9"/>
                  </a:lnTo>
                  <a:lnTo>
                    <a:pt x="273" y="15"/>
                  </a:lnTo>
                  <a:lnTo>
                    <a:pt x="290" y="24"/>
                  </a:lnTo>
                  <a:lnTo>
                    <a:pt x="306" y="33"/>
                  </a:lnTo>
                  <a:lnTo>
                    <a:pt x="323" y="46"/>
                  </a:lnTo>
                  <a:lnTo>
                    <a:pt x="336" y="58"/>
                  </a:lnTo>
                  <a:lnTo>
                    <a:pt x="348" y="71"/>
                  </a:lnTo>
                  <a:lnTo>
                    <a:pt x="361" y="88"/>
                  </a:lnTo>
                  <a:lnTo>
                    <a:pt x="370" y="104"/>
                  </a:lnTo>
                  <a:lnTo>
                    <a:pt x="379" y="120"/>
                  </a:lnTo>
                  <a:lnTo>
                    <a:pt x="385" y="139"/>
                  </a:lnTo>
                  <a:lnTo>
                    <a:pt x="390" y="157"/>
                  </a:lnTo>
                  <a:lnTo>
                    <a:pt x="392" y="177"/>
                  </a:lnTo>
                  <a:lnTo>
                    <a:pt x="394" y="197"/>
                  </a:lnTo>
                  <a:lnTo>
                    <a:pt x="394" y="197"/>
                  </a:lnTo>
                  <a:close/>
                </a:path>
              </a:pathLst>
            </a:custGeom>
            <a:gradFill rotWithShape="1">
              <a:gsLst>
                <a:gs pos="0">
                  <a:srgbClr val="9E9E9E">
                    <a:gamma/>
                    <a:tint val="30196"/>
                    <a:invGamma/>
                  </a:srgbClr>
                </a:gs>
                <a:gs pos="100000">
                  <a:srgbClr val="9E9E9E"/>
                </a:gs>
              </a:gsLst>
              <a:lin ang="5400000" scaled="1"/>
            </a:gradFill>
            <a:ln>
              <a:noFill/>
            </a:ln>
            <a:effectLst/>
            <a:extLst>
              <a:ext uri="{91240B29-F687-4F45-9708-019B960494DF}">
                <a14:hiddenLine xmlns:a14="http://schemas.microsoft.com/office/drawing/2010/main" w="9525" cap="flat" cmpd="sng">
                  <a:solidFill>
                    <a:schemeClr val="tx1"/>
                  </a:solidFill>
                  <a:prstDash val="solid"/>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50" name="Freeform 22"/>
            <p:cNvSpPr>
              <a:spLocks/>
            </p:cNvSpPr>
            <p:nvPr/>
          </p:nvSpPr>
          <p:spPr bwMode="auto">
            <a:xfrm>
              <a:off x="1490" y="1230"/>
              <a:ext cx="394" cy="394"/>
            </a:xfrm>
            <a:custGeom>
              <a:avLst/>
              <a:gdLst>
                <a:gd name="T0" fmla="*/ 394 w 394"/>
                <a:gd name="T1" fmla="*/ 197 h 394"/>
                <a:gd name="T2" fmla="*/ 391 w 394"/>
                <a:gd name="T3" fmla="*/ 237 h 394"/>
                <a:gd name="T4" fmla="*/ 380 w 394"/>
                <a:gd name="T5" fmla="*/ 274 h 394"/>
                <a:gd name="T6" fmla="*/ 362 w 394"/>
                <a:gd name="T7" fmla="*/ 306 h 394"/>
                <a:gd name="T8" fmla="*/ 336 w 394"/>
                <a:gd name="T9" fmla="*/ 336 h 394"/>
                <a:gd name="T10" fmla="*/ 307 w 394"/>
                <a:gd name="T11" fmla="*/ 361 h 394"/>
                <a:gd name="T12" fmla="*/ 274 w 394"/>
                <a:gd name="T13" fmla="*/ 379 h 394"/>
                <a:gd name="T14" fmla="*/ 238 w 394"/>
                <a:gd name="T15" fmla="*/ 390 h 394"/>
                <a:gd name="T16" fmla="*/ 197 w 394"/>
                <a:gd name="T17" fmla="*/ 394 h 394"/>
                <a:gd name="T18" fmla="*/ 177 w 394"/>
                <a:gd name="T19" fmla="*/ 392 h 394"/>
                <a:gd name="T20" fmla="*/ 139 w 394"/>
                <a:gd name="T21" fmla="*/ 385 h 394"/>
                <a:gd name="T22" fmla="*/ 104 w 394"/>
                <a:gd name="T23" fmla="*/ 370 h 394"/>
                <a:gd name="T24" fmla="*/ 71 w 394"/>
                <a:gd name="T25" fmla="*/ 348 h 394"/>
                <a:gd name="T26" fmla="*/ 46 w 394"/>
                <a:gd name="T27" fmla="*/ 323 h 394"/>
                <a:gd name="T28" fmla="*/ 24 w 394"/>
                <a:gd name="T29" fmla="*/ 290 h 394"/>
                <a:gd name="T30" fmla="*/ 9 w 394"/>
                <a:gd name="T31" fmla="*/ 255 h 394"/>
                <a:gd name="T32" fmla="*/ 2 w 394"/>
                <a:gd name="T33" fmla="*/ 217 h 394"/>
                <a:gd name="T34" fmla="*/ 0 w 394"/>
                <a:gd name="T35" fmla="*/ 197 h 394"/>
                <a:gd name="T36" fmla="*/ 4 w 394"/>
                <a:gd name="T37" fmla="*/ 157 h 394"/>
                <a:gd name="T38" fmla="*/ 15 w 394"/>
                <a:gd name="T39" fmla="*/ 120 h 394"/>
                <a:gd name="T40" fmla="*/ 33 w 394"/>
                <a:gd name="T41" fmla="*/ 88 h 394"/>
                <a:gd name="T42" fmla="*/ 59 w 394"/>
                <a:gd name="T43" fmla="*/ 58 h 394"/>
                <a:gd name="T44" fmla="*/ 88 w 394"/>
                <a:gd name="T45" fmla="*/ 33 h 394"/>
                <a:gd name="T46" fmla="*/ 121 w 394"/>
                <a:gd name="T47" fmla="*/ 15 h 394"/>
                <a:gd name="T48" fmla="*/ 157 w 394"/>
                <a:gd name="T49" fmla="*/ 4 h 394"/>
                <a:gd name="T50" fmla="*/ 197 w 394"/>
                <a:gd name="T51" fmla="*/ 0 h 394"/>
                <a:gd name="T52" fmla="*/ 217 w 394"/>
                <a:gd name="T53" fmla="*/ 2 h 394"/>
                <a:gd name="T54" fmla="*/ 256 w 394"/>
                <a:gd name="T55" fmla="*/ 9 h 394"/>
                <a:gd name="T56" fmla="*/ 290 w 394"/>
                <a:gd name="T57" fmla="*/ 24 h 394"/>
                <a:gd name="T58" fmla="*/ 323 w 394"/>
                <a:gd name="T59" fmla="*/ 46 h 394"/>
                <a:gd name="T60" fmla="*/ 349 w 394"/>
                <a:gd name="T61" fmla="*/ 71 h 394"/>
                <a:gd name="T62" fmla="*/ 371 w 394"/>
                <a:gd name="T63" fmla="*/ 104 h 394"/>
                <a:gd name="T64" fmla="*/ 385 w 394"/>
                <a:gd name="T65" fmla="*/ 139 h 394"/>
                <a:gd name="T66" fmla="*/ 393 w 394"/>
                <a:gd name="T67" fmla="*/ 177 h 394"/>
                <a:gd name="T68" fmla="*/ 394 w 394"/>
                <a:gd name="T69" fmla="*/ 197 h 3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94" h="394">
                  <a:moveTo>
                    <a:pt x="394" y="197"/>
                  </a:moveTo>
                  <a:lnTo>
                    <a:pt x="394" y="197"/>
                  </a:lnTo>
                  <a:lnTo>
                    <a:pt x="393" y="217"/>
                  </a:lnTo>
                  <a:lnTo>
                    <a:pt x="391" y="237"/>
                  </a:lnTo>
                  <a:lnTo>
                    <a:pt x="385" y="255"/>
                  </a:lnTo>
                  <a:lnTo>
                    <a:pt x="380" y="274"/>
                  </a:lnTo>
                  <a:lnTo>
                    <a:pt x="371" y="290"/>
                  </a:lnTo>
                  <a:lnTo>
                    <a:pt x="362" y="306"/>
                  </a:lnTo>
                  <a:lnTo>
                    <a:pt x="349" y="323"/>
                  </a:lnTo>
                  <a:lnTo>
                    <a:pt x="336" y="336"/>
                  </a:lnTo>
                  <a:lnTo>
                    <a:pt x="323" y="348"/>
                  </a:lnTo>
                  <a:lnTo>
                    <a:pt x="307" y="361"/>
                  </a:lnTo>
                  <a:lnTo>
                    <a:pt x="290" y="370"/>
                  </a:lnTo>
                  <a:lnTo>
                    <a:pt x="274" y="379"/>
                  </a:lnTo>
                  <a:lnTo>
                    <a:pt x="256" y="385"/>
                  </a:lnTo>
                  <a:lnTo>
                    <a:pt x="238" y="390"/>
                  </a:lnTo>
                  <a:lnTo>
                    <a:pt x="217" y="392"/>
                  </a:lnTo>
                  <a:lnTo>
                    <a:pt x="197" y="394"/>
                  </a:lnTo>
                  <a:lnTo>
                    <a:pt x="197" y="394"/>
                  </a:lnTo>
                  <a:lnTo>
                    <a:pt x="177" y="392"/>
                  </a:lnTo>
                  <a:lnTo>
                    <a:pt x="157" y="390"/>
                  </a:lnTo>
                  <a:lnTo>
                    <a:pt x="139" y="385"/>
                  </a:lnTo>
                  <a:lnTo>
                    <a:pt x="121" y="379"/>
                  </a:lnTo>
                  <a:lnTo>
                    <a:pt x="104" y="370"/>
                  </a:lnTo>
                  <a:lnTo>
                    <a:pt x="88" y="361"/>
                  </a:lnTo>
                  <a:lnTo>
                    <a:pt x="71" y="348"/>
                  </a:lnTo>
                  <a:lnTo>
                    <a:pt x="59" y="336"/>
                  </a:lnTo>
                  <a:lnTo>
                    <a:pt x="46" y="323"/>
                  </a:lnTo>
                  <a:lnTo>
                    <a:pt x="33" y="306"/>
                  </a:lnTo>
                  <a:lnTo>
                    <a:pt x="24" y="290"/>
                  </a:lnTo>
                  <a:lnTo>
                    <a:pt x="15" y="274"/>
                  </a:lnTo>
                  <a:lnTo>
                    <a:pt x="9" y="255"/>
                  </a:lnTo>
                  <a:lnTo>
                    <a:pt x="4" y="237"/>
                  </a:lnTo>
                  <a:lnTo>
                    <a:pt x="2" y="217"/>
                  </a:lnTo>
                  <a:lnTo>
                    <a:pt x="0" y="197"/>
                  </a:lnTo>
                  <a:lnTo>
                    <a:pt x="0" y="197"/>
                  </a:lnTo>
                  <a:lnTo>
                    <a:pt x="2" y="177"/>
                  </a:lnTo>
                  <a:lnTo>
                    <a:pt x="4" y="157"/>
                  </a:lnTo>
                  <a:lnTo>
                    <a:pt x="9" y="139"/>
                  </a:lnTo>
                  <a:lnTo>
                    <a:pt x="15" y="120"/>
                  </a:lnTo>
                  <a:lnTo>
                    <a:pt x="24" y="104"/>
                  </a:lnTo>
                  <a:lnTo>
                    <a:pt x="33" y="88"/>
                  </a:lnTo>
                  <a:lnTo>
                    <a:pt x="46" y="71"/>
                  </a:lnTo>
                  <a:lnTo>
                    <a:pt x="59" y="58"/>
                  </a:lnTo>
                  <a:lnTo>
                    <a:pt x="71" y="46"/>
                  </a:lnTo>
                  <a:lnTo>
                    <a:pt x="88" y="33"/>
                  </a:lnTo>
                  <a:lnTo>
                    <a:pt x="104" y="24"/>
                  </a:lnTo>
                  <a:lnTo>
                    <a:pt x="121" y="15"/>
                  </a:lnTo>
                  <a:lnTo>
                    <a:pt x="139" y="9"/>
                  </a:lnTo>
                  <a:lnTo>
                    <a:pt x="157" y="4"/>
                  </a:lnTo>
                  <a:lnTo>
                    <a:pt x="177" y="2"/>
                  </a:lnTo>
                  <a:lnTo>
                    <a:pt x="197" y="0"/>
                  </a:lnTo>
                  <a:lnTo>
                    <a:pt x="197" y="0"/>
                  </a:lnTo>
                  <a:lnTo>
                    <a:pt x="217" y="2"/>
                  </a:lnTo>
                  <a:lnTo>
                    <a:pt x="238" y="4"/>
                  </a:lnTo>
                  <a:lnTo>
                    <a:pt x="256" y="9"/>
                  </a:lnTo>
                  <a:lnTo>
                    <a:pt x="274" y="15"/>
                  </a:lnTo>
                  <a:lnTo>
                    <a:pt x="290" y="24"/>
                  </a:lnTo>
                  <a:lnTo>
                    <a:pt x="307" y="33"/>
                  </a:lnTo>
                  <a:lnTo>
                    <a:pt x="323" y="46"/>
                  </a:lnTo>
                  <a:lnTo>
                    <a:pt x="336" y="58"/>
                  </a:lnTo>
                  <a:lnTo>
                    <a:pt x="349" y="71"/>
                  </a:lnTo>
                  <a:lnTo>
                    <a:pt x="362" y="88"/>
                  </a:lnTo>
                  <a:lnTo>
                    <a:pt x="371" y="104"/>
                  </a:lnTo>
                  <a:lnTo>
                    <a:pt x="380" y="120"/>
                  </a:lnTo>
                  <a:lnTo>
                    <a:pt x="385" y="139"/>
                  </a:lnTo>
                  <a:lnTo>
                    <a:pt x="391" y="157"/>
                  </a:lnTo>
                  <a:lnTo>
                    <a:pt x="393" y="177"/>
                  </a:lnTo>
                  <a:lnTo>
                    <a:pt x="394" y="197"/>
                  </a:lnTo>
                  <a:lnTo>
                    <a:pt x="394" y="197"/>
                  </a:lnTo>
                  <a:close/>
                </a:path>
              </a:pathLst>
            </a:custGeom>
            <a:gradFill rotWithShape="1">
              <a:gsLst>
                <a:gs pos="0">
                  <a:srgbClr val="9E9E9E">
                    <a:gamma/>
                    <a:tint val="30196"/>
                    <a:invGamma/>
                  </a:srgbClr>
                </a:gs>
                <a:gs pos="100000">
                  <a:srgbClr val="9E9E9E"/>
                </a:gs>
              </a:gsLst>
              <a:lin ang="5400000" scaled="1"/>
            </a:gradFill>
            <a:ln>
              <a:noFill/>
            </a:ln>
            <a:effectLst/>
            <a:extLst>
              <a:ext uri="{91240B29-F687-4F45-9708-019B960494DF}">
                <a14:hiddenLine xmlns:a14="http://schemas.microsoft.com/office/drawing/2010/main" w="9525" cap="flat" cmpd="sng">
                  <a:solidFill>
                    <a:schemeClr val="tx1"/>
                  </a:solidFill>
                  <a:prstDash val="solid"/>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51" name="Freeform 23"/>
            <p:cNvSpPr>
              <a:spLocks/>
            </p:cNvSpPr>
            <p:nvPr/>
          </p:nvSpPr>
          <p:spPr bwMode="auto">
            <a:xfrm>
              <a:off x="1753" y="1690"/>
              <a:ext cx="394" cy="394"/>
            </a:xfrm>
            <a:custGeom>
              <a:avLst/>
              <a:gdLst>
                <a:gd name="T0" fmla="*/ 394 w 394"/>
                <a:gd name="T1" fmla="*/ 197 h 394"/>
                <a:gd name="T2" fmla="*/ 391 w 394"/>
                <a:gd name="T3" fmla="*/ 237 h 394"/>
                <a:gd name="T4" fmla="*/ 380 w 394"/>
                <a:gd name="T5" fmla="*/ 273 h 394"/>
                <a:gd name="T6" fmla="*/ 361 w 394"/>
                <a:gd name="T7" fmla="*/ 306 h 394"/>
                <a:gd name="T8" fmla="*/ 336 w 394"/>
                <a:gd name="T9" fmla="*/ 335 h 394"/>
                <a:gd name="T10" fmla="*/ 307 w 394"/>
                <a:gd name="T11" fmla="*/ 361 h 394"/>
                <a:gd name="T12" fmla="*/ 274 w 394"/>
                <a:gd name="T13" fmla="*/ 379 h 394"/>
                <a:gd name="T14" fmla="*/ 237 w 394"/>
                <a:gd name="T15" fmla="*/ 390 h 394"/>
                <a:gd name="T16" fmla="*/ 197 w 394"/>
                <a:gd name="T17" fmla="*/ 394 h 394"/>
                <a:gd name="T18" fmla="*/ 177 w 394"/>
                <a:gd name="T19" fmla="*/ 392 h 394"/>
                <a:gd name="T20" fmla="*/ 139 w 394"/>
                <a:gd name="T21" fmla="*/ 385 h 394"/>
                <a:gd name="T22" fmla="*/ 104 w 394"/>
                <a:gd name="T23" fmla="*/ 370 h 394"/>
                <a:gd name="T24" fmla="*/ 71 w 394"/>
                <a:gd name="T25" fmla="*/ 348 h 394"/>
                <a:gd name="T26" fmla="*/ 46 w 394"/>
                <a:gd name="T27" fmla="*/ 323 h 394"/>
                <a:gd name="T28" fmla="*/ 24 w 394"/>
                <a:gd name="T29" fmla="*/ 290 h 394"/>
                <a:gd name="T30" fmla="*/ 9 w 394"/>
                <a:gd name="T31" fmla="*/ 255 h 394"/>
                <a:gd name="T32" fmla="*/ 2 w 394"/>
                <a:gd name="T33" fmla="*/ 217 h 394"/>
                <a:gd name="T34" fmla="*/ 0 w 394"/>
                <a:gd name="T35" fmla="*/ 197 h 394"/>
                <a:gd name="T36" fmla="*/ 4 w 394"/>
                <a:gd name="T37" fmla="*/ 157 h 394"/>
                <a:gd name="T38" fmla="*/ 15 w 394"/>
                <a:gd name="T39" fmla="*/ 120 h 394"/>
                <a:gd name="T40" fmla="*/ 33 w 394"/>
                <a:gd name="T41" fmla="*/ 87 h 394"/>
                <a:gd name="T42" fmla="*/ 58 w 394"/>
                <a:gd name="T43" fmla="*/ 58 h 394"/>
                <a:gd name="T44" fmla="*/ 88 w 394"/>
                <a:gd name="T45" fmla="*/ 33 h 394"/>
                <a:gd name="T46" fmla="*/ 120 w 394"/>
                <a:gd name="T47" fmla="*/ 14 h 394"/>
                <a:gd name="T48" fmla="*/ 157 w 394"/>
                <a:gd name="T49" fmla="*/ 3 h 394"/>
                <a:gd name="T50" fmla="*/ 197 w 394"/>
                <a:gd name="T51" fmla="*/ 0 h 394"/>
                <a:gd name="T52" fmla="*/ 217 w 394"/>
                <a:gd name="T53" fmla="*/ 2 h 394"/>
                <a:gd name="T54" fmla="*/ 256 w 394"/>
                <a:gd name="T55" fmla="*/ 9 h 394"/>
                <a:gd name="T56" fmla="*/ 290 w 394"/>
                <a:gd name="T57" fmla="*/ 23 h 394"/>
                <a:gd name="T58" fmla="*/ 323 w 394"/>
                <a:gd name="T59" fmla="*/ 45 h 394"/>
                <a:gd name="T60" fmla="*/ 349 w 394"/>
                <a:gd name="T61" fmla="*/ 71 h 394"/>
                <a:gd name="T62" fmla="*/ 370 w 394"/>
                <a:gd name="T63" fmla="*/ 104 h 394"/>
                <a:gd name="T64" fmla="*/ 385 w 394"/>
                <a:gd name="T65" fmla="*/ 138 h 394"/>
                <a:gd name="T66" fmla="*/ 392 w 394"/>
                <a:gd name="T67" fmla="*/ 177 h 394"/>
                <a:gd name="T68" fmla="*/ 394 w 394"/>
                <a:gd name="T69" fmla="*/ 197 h 3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94" h="394">
                  <a:moveTo>
                    <a:pt x="394" y="197"/>
                  </a:moveTo>
                  <a:lnTo>
                    <a:pt x="394" y="197"/>
                  </a:lnTo>
                  <a:lnTo>
                    <a:pt x="392" y="217"/>
                  </a:lnTo>
                  <a:lnTo>
                    <a:pt x="391" y="237"/>
                  </a:lnTo>
                  <a:lnTo>
                    <a:pt x="385" y="255"/>
                  </a:lnTo>
                  <a:lnTo>
                    <a:pt x="380" y="273"/>
                  </a:lnTo>
                  <a:lnTo>
                    <a:pt x="370" y="290"/>
                  </a:lnTo>
                  <a:lnTo>
                    <a:pt x="361" y="306"/>
                  </a:lnTo>
                  <a:lnTo>
                    <a:pt x="349" y="323"/>
                  </a:lnTo>
                  <a:lnTo>
                    <a:pt x="336" y="335"/>
                  </a:lnTo>
                  <a:lnTo>
                    <a:pt x="323" y="348"/>
                  </a:lnTo>
                  <a:lnTo>
                    <a:pt x="307" y="361"/>
                  </a:lnTo>
                  <a:lnTo>
                    <a:pt x="290" y="370"/>
                  </a:lnTo>
                  <a:lnTo>
                    <a:pt x="274" y="379"/>
                  </a:lnTo>
                  <a:lnTo>
                    <a:pt x="256" y="385"/>
                  </a:lnTo>
                  <a:lnTo>
                    <a:pt x="237" y="390"/>
                  </a:lnTo>
                  <a:lnTo>
                    <a:pt x="217" y="392"/>
                  </a:lnTo>
                  <a:lnTo>
                    <a:pt x="197" y="394"/>
                  </a:lnTo>
                  <a:lnTo>
                    <a:pt x="197" y="394"/>
                  </a:lnTo>
                  <a:lnTo>
                    <a:pt x="177" y="392"/>
                  </a:lnTo>
                  <a:lnTo>
                    <a:pt x="157" y="390"/>
                  </a:lnTo>
                  <a:lnTo>
                    <a:pt x="139" y="385"/>
                  </a:lnTo>
                  <a:lnTo>
                    <a:pt x="120" y="379"/>
                  </a:lnTo>
                  <a:lnTo>
                    <a:pt x="104" y="370"/>
                  </a:lnTo>
                  <a:lnTo>
                    <a:pt x="88" y="361"/>
                  </a:lnTo>
                  <a:lnTo>
                    <a:pt x="71" y="348"/>
                  </a:lnTo>
                  <a:lnTo>
                    <a:pt x="58" y="335"/>
                  </a:lnTo>
                  <a:lnTo>
                    <a:pt x="46" y="323"/>
                  </a:lnTo>
                  <a:lnTo>
                    <a:pt x="33" y="306"/>
                  </a:lnTo>
                  <a:lnTo>
                    <a:pt x="24" y="290"/>
                  </a:lnTo>
                  <a:lnTo>
                    <a:pt x="15" y="273"/>
                  </a:lnTo>
                  <a:lnTo>
                    <a:pt x="9" y="255"/>
                  </a:lnTo>
                  <a:lnTo>
                    <a:pt x="4" y="237"/>
                  </a:lnTo>
                  <a:lnTo>
                    <a:pt x="2" y="217"/>
                  </a:lnTo>
                  <a:lnTo>
                    <a:pt x="0" y="197"/>
                  </a:lnTo>
                  <a:lnTo>
                    <a:pt x="0" y="197"/>
                  </a:lnTo>
                  <a:lnTo>
                    <a:pt x="2" y="177"/>
                  </a:lnTo>
                  <a:lnTo>
                    <a:pt x="4" y="157"/>
                  </a:lnTo>
                  <a:lnTo>
                    <a:pt x="9" y="138"/>
                  </a:lnTo>
                  <a:lnTo>
                    <a:pt x="15" y="120"/>
                  </a:lnTo>
                  <a:lnTo>
                    <a:pt x="24" y="104"/>
                  </a:lnTo>
                  <a:lnTo>
                    <a:pt x="33" y="87"/>
                  </a:lnTo>
                  <a:lnTo>
                    <a:pt x="46" y="71"/>
                  </a:lnTo>
                  <a:lnTo>
                    <a:pt x="58" y="58"/>
                  </a:lnTo>
                  <a:lnTo>
                    <a:pt x="71" y="45"/>
                  </a:lnTo>
                  <a:lnTo>
                    <a:pt x="88" y="33"/>
                  </a:lnTo>
                  <a:lnTo>
                    <a:pt x="104" y="23"/>
                  </a:lnTo>
                  <a:lnTo>
                    <a:pt x="120" y="14"/>
                  </a:lnTo>
                  <a:lnTo>
                    <a:pt x="139" y="9"/>
                  </a:lnTo>
                  <a:lnTo>
                    <a:pt x="157" y="3"/>
                  </a:lnTo>
                  <a:lnTo>
                    <a:pt x="177" y="2"/>
                  </a:lnTo>
                  <a:lnTo>
                    <a:pt x="197" y="0"/>
                  </a:lnTo>
                  <a:lnTo>
                    <a:pt x="197" y="0"/>
                  </a:lnTo>
                  <a:lnTo>
                    <a:pt x="217" y="2"/>
                  </a:lnTo>
                  <a:lnTo>
                    <a:pt x="237" y="3"/>
                  </a:lnTo>
                  <a:lnTo>
                    <a:pt x="256" y="9"/>
                  </a:lnTo>
                  <a:lnTo>
                    <a:pt x="274" y="14"/>
                  </a:lnTo>
                  <a:lnTo>
                    <a:pt x="290" y="23"/>
                  </a:lnTo>
                  <a:lnTo>
                    <a:pt x="307" y="33"/>
                  </a:lnTo>
                  <a:lnTo>
                    <a:pt x="323" y="45"/>
                  </a:lnTo>
                  <a:lnTo>
                    <a:pt x="336" y="58"/>
                  </a:lnTo>
                  <a:lnTo>
                    <a:pt x="349" y="71"/>
                  </a:lnTo>
                  <a:lnTo>
                    <a:pt x="361" y="87"/>
                  </a:lnTo>
                  <a:lnTo>
                    <a:pt x="370" y="104"/>
                  </a:lnTo>
                  <a:lnTo>
                    <a:pt x="380" y="120"/>
                  </a:lnTo>
                  <a:lnTo>
                    <a:pt x="385" y="138"/>
                  </a:lnTo>
                  <a:lnTo>
                    <a:pt x="391" y="157"/>
                  </a:lnTo>
                  <a:lnTo>
                    <a:pt x="392" y="177"/>
                  </a:lnTo>
                  <a:lnTo>
                    <a:pt x="394" y="197"/>
                  </a:lnTo>
                  <a:lnTo>
                    <a:pt x="394" y="197"/>
                  </a:lnTo>
                  <a:close/>
                </a:path>
              </a:pathLst>
            </a:custGeom>
            <a:gradFill rotWithShape="1">
              <a:gsLst>
                <a:gs pos="0">
                  <a:srgbClr val="9E9E9E">
                    <a:gamma/>
                    <a:tint val="30196"/>
                    <a:invGamma/>
                  </a:srgbClr>
                </a:gs>
                <a:gs pos="100000">
                  <a:srgbClr val="9E9E9E"/>
                </a:gs>
              </a:gsLst>
              <a:lin ang="5400000" scaled="1"/>
            </a:gradFill>
            <a:ln>
              <a:noFill/>
            </a:ln>
            <a:effectLst/>
            <a:extLst>
              <a:ext uri="{91240B29-F687-4F45-9708-019B960494DF}">
                <a14:hiddenLine xmlns:a14="http://schemas.microsoft.com/office/drawing/2010/main" w="9525" cap="flat" cmpd="sng">
                  <a:solidFill>
                    <a:schemeClr val="tx1"/>
                  </a:solidFill>
                  <a:prstDash val="solid"/>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52" name="Freeform 24"/>
            <p:cNvSpPr>
              <a:spLocks/>
            </p:cNvSpPr>
            <p:nvPr/>
          </p:nvSpPr>
          <p:spPr bwMode="auto">
            <a:xfrm>
              <a:off x="702" y="1690"/>
              <a:ext cx="394" cy="394"/>
            </a:xfrm>
            <a:custGeom>
              <a:avLst/>
              <a:gdLst>
                <a:gd name="T0" fmla="*/ 394 w 394"/>
                <a:gd name="T1" fmla="*/ 197 h 394"/>
                <a:gd name="T2" fmla="*/ 390 w 394"/>
                <a:gd name="T3" fmla="*/ 237 h 394"/>
                <a:gd name="T4" fmla="*/ 380 w 394"/>
                <a:gd name="T5" fmla="*/ 273 h 394"/>
                <a:gd name="T6" fmla="*/ 361 w 394"/>
                <a:gd name="T7" fmla="*/ 306 h 394"/>
                <a:gd name="T8" fmla="*/ 336 w 394"/>
                <a:gd name="T9" fmla="*/ 335 h 394"/>
                <a:gd name="T10" fmla="*/ 307 w 394"/>
                <a:gd name="T11" fmla="*/ 361 h 394"/>
                <a:gd name="T12" fmla="*/ 274 w 394"/>
                <a:gd name="T13" fmla="*/ 379 h 394"/>
                <a:gd name="T14" fmla="*/ 237 w 394"/>
                <a:gd name="T15" fmla="*/ 390 h 394"/>
                <a:gd name="T16" fmla="*/ 197 w 394"/>
                <a:gd name="T17" fmla="*/ 394 h 394"/>
                <a:gd name="T18" fmla="*/ 177 w 394"/>
                <a:gd name="T19" fmla="*/ 392 h 394"/>
                <a:gd name="T20" fmla="*/ 139 w 394"/>
                <a:gd name="T21" fmla="*/ 385 h 394"/>
                <a:gd name="T22" fmla="*/ 104 w 394"/>
                <a:gd name="T23" fmla="*/ 370 h 394"/>
                <a:gd name="T24" fmla="*/ 71 w 394"/>
                <a:gd name="T25" fmla="*/ 348 h 394"/>
                <a:gd name="T26" fmla="*/ 46 w 394"/>
                <a:gd name="T27" fmla="*/ 323 h 394"/>
                <a:gd name="T28" fmla="*/ 24 w 394"/>
                <a:gd name="T29" fmla="*/ 290 h 394"/>
                <a:gd name="T30" fmla="*/ 9 w 394"/>
                <a:gd name="T31" fmla="*/ 255 h 394"/>
                <a:gd name="T32" fmla="*/ 2 w 394"/>
                <a:gd name="T33" fmla="*/ 217 h 394"/>
                <a:gd name="T34" fmla="*/ 0 w 394"/>
                <a:gd name="T35" fmla="*/ 197 h 394"/>
                <a:gd name="T36" fmla="*/ 4 w 394"/>
                <a:gd name="T37" fmla="*/ 157 h 394"/>
                <a:gd name="T38" fmla="*/ 15 w 394"/>
                <a:gd name="T39" fmla="*/ 120 h 394"/>
                <a:gd name="T40" fmla="*/ 33 w 394"/>
                <a:gd name="T41" fmla="*/ 87 h 394"/>
                <a:gd name="T42" fmla="*/ 58 w 394"/>
                <a:gd name="T43" fmla="*/ 58 h 394"/>
                <a:gd name="T44" fmla="*/ 88 w 394"/>
                <a:gd name="T45" fmla="*/ 33 h 394"/>
                <a:gd name="T46" fmla="*/ 120 w 394"/>
                <a:gd name="T47" fmla="*/ 14 h 394"/>
                <a:gd name="T48" fmla="*/ 157 w 394"/>
                <a:gd name="T49" fmla="*/ 3 h 394"/>
                <a:gd name="T50" fmla="*/ 197 w 394"/>
                <a:gd name="T51" fmla="*/ 0 h 394"/>
                <a:gd name="T52" fmla="*/ 217 w 394"/>
                <a:gd name="T53" fmla="*/ 2 h 394"/>
                <a:gd name="T54" fmla="*/ 255 w 394"/>
                <a:gd name="T55" fmla="*/ 9 h 394"/>
                <a:gd name="T56" fmla="*/ 290 w 394"/>
                <a:gd name="T57" fmla="*/ 23 h 394"/>
                <a:gd name="T58" fmla="*/ 323 w 394"/>
                <a:gd name="T59" fmla="*/ 45 h 394"/>
                <a:gd name="T60" fmla="*/ 349 w 394"/>
                <a:gd name="T61" fmla="*/ 71 h 394"/>
                <a:gd name="T62" fmla="*/ 370 w 394"/>
                <a:gd name="T63" fmla="*/ 104 h 394"/>
                <a:gd name="T64" fmla="*/ 385 w 394"/>
                <a:gd name="T65" fmla="*/ 138 h 394"/>
                <a:gd name="T66" fmla="*/ 392 w 394"/>
                <a:gd name="T67" fmla="*/ 177 h 394"/>
                <a:gd name="T68" fmla="*/ 394 w 394"/>
                <a:gd name="T69" fmla="*/ 197 h 3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94" h="394">
                  <a:moveTo>
                    <a:pt x="394" y="197"/>
                  </a:moveTo>
                  <a:lnTo>
                    <a:pt x="394" y="197"/>
                  </a:lnTo>
                  <a:lnTo>
                    <a:pt x="392" y="217"/>
                  </a:lnTo>
                  <a:lnTo>
                    <a:pt x="390" y="237"/>
                  </a:lnTo>
                  <a:lnTo>
                    <a:pt x="385" y="255"/>
                  </a:lnTo>
                  <a:lnTo>
                    <a:pt x="380" y="273"/>
                  </a:lnTo>
                  <a:lnTo>
                    <a:pt x="370" y="290"/>
                  </a:lnTo>
                  <a:lnTo>
                    <a:pt x="361" y="306"/>
                  </a:lnTo>
                  <a:lnTo>
                    <a:pt x="349" y="323"/>
                  </a:lnTo>
                  <a:lnTo>
                    <a:pt x="336" y="335"/>
                  </a:lnTo>
                  <a:lnTo>
                    <a:pt x="323" y="348"/>
                  </a:lnTo>
                  <a:lnTo>
                    <a:pt x="307" y="361"/>
                  </a:lnTo>
                  <a:lnTo>
                    <a:pt x="290" y="370"/>
                  </a:lnTo>
                  <a:lnTo>
                    <a:pt x="274" y="379"/>
                  </a:lnTo>
                  <a:lnTo>
                    <a:pt x="255" y="385"/>
                  </a:lnTo>
                  <a:lnTo>
                    <a:pt x="237" y="390"/>
                  </a:lnTo>
                  <a:lnTo>
                    <a:pt x="217" y="392"/>
                  </a:lnTo>
                  <a:lnTo>
                    <a:pt x="197" y="394"/>
                  </a:lnTo>
                  <a:lnTo>
                    <a:pt x="197" y="394"/>
                  </a:lnTo>
                  <a:lnTo>
                    <a:pt x="177" y="392"/>
                  </a:lnTo>
                  <a:lnTo>
                    <a:pt x="157" y="390"/>
                  </a:lnTo>
                  <a:lnTo>
                    <a:pt x="139" y="385"/>
                  </a:lnTo>
                  <a:lnTo>
                    <a:pt x="120" y="379"/>
                  </a:lnTo>
                  <a:lnTo>
                    <a:pt x="104" y="370"/>
                  </a:lnTo>
                  <a:lnTo>
                    <a:pt x="88" y="361"/>
                  </a:lnTo>
                  <a:lnTo>
                    <a:pt x="71" y="348"/>
                  </a:lnTo>
                  <a:lnTo>
                    <a:pt x="58" y="335"/>
                  </a:lnTo>
                  <a:lnTo>
                    <a:pt x="46" y="323"/>
                  </a:lnTo>
                  <a:lnTo>
                    <a:pt x="33" y="306"/>
                  </a:lnTo>
                  <a:lnTo>
                    <a:pt x="24" y="290"/>
                  </a:lnTo>
                  <a:lnTo>
                    <a:pt x="15" y="273"/>
                  </a:lnTo>
                  <a:lnTo>
                    <a:pt x="9" y="255"/>
                  </a:lnTo>
                  <a:lnTo>
                    <a:pt x="4" y="237"/>
                  </a:lnTo>
                  <a:lnTo>
                    <a:pt x="2" y="217"/>
                  </a:lnTo>
                  <a:lnTo>
                    <a:pt x="0" y="197"/>
                  </a:lnTo>
                  <a:lnTo>
                    <a:pt x="0" y="197"/>
                  </a:lnTo>
                  <a:lnTo>
                    <a:pt x="2" y="177"/>
                  </a:lnTo>
                  <a:lnTo>
                    <a:pt x="4" y="157"/>
                  </a:lnTo>
                  <a:lnTo>
                    <a:pt x="9" y="138"/>
                  </a:lnTo>
                  <a:lnTo>
                    <a:pt x="15" y="120"/>
                  </a:lnTo>
                  <a:lnTo>
                    <a:pt x="24" y="104"/>
                  </a:lnTo>
                  <a:lnTo>
                    <a:pt x="33" y="87"/>
                  </a:lnTo>
                  <a:lnTo>
                    <a:pt x="46" y="71"/>
                  </a:lnTo>
                  <a:lnTo>
                    <a:pt x="58" y="58"/>
                  </a:lnTo>
                  <a:lnTo>
                    <a:pt x="71" y="45"/>
                  </a:lnTo>
                  <a:lnTo>
                    <a:pt x="88" y="33"/>
                  </a:lnTo>
                  <a:lnTo>
                    <a:pt x="104" y="23"/>
                  </a:lnTo>
                  <a:lnTo>
                    <a:pt x="120" y="14"/>
                  </a:lnTo>
                  <a:lnTo>
                    <a:pt x="139" y="9"/>
                  </a:lnTo>
                  <a:lnTo>
                    <a:pt x="157" y="3"/>
                  </a:lnTo>
                  <a:lnTo>
                    <a:pt x="177" y="2"/>
                  </a:lnTo>
                  <a:lnTo>
                    <a:pt x="197" y="0"/>
                  </a:lnTo>
                  <a:lnTo>
                    <a:pt x="197" y="0"/>
                  </a:lnTo>
                  <a:lnTo>
                    <a:pt x="217" y="2"/>
                  </a:lnTo>
                  <a:lnTo>
                    <a:pt x="237" y="3"/>
                  </a:lnTo>
                  <a:lnTo>
                    <a:pt x="255" y="9"/>
                  </a:lnTo>
                  <a:lnTo>
                    <a:pt x="274" y="14"/>
                  </a:lnTo>
                  <a:lnTo>
                    <a:pt x="290" y="23"/>
                  </a:lnTo>
                  <a:lnTo>
                    <a:pt x="307" y="33"/>
                  </a:lnTo>
                  <a:lnTo>
                    <a:pt x="323" y="45"/>
                  </a:lnTo>
                  <a:lnTo>
                    <a:pt x="336" y="58"/>
                  </a:lnTo>
                  <a:lnTo>
                    <a:pt x="349" y="71"/>
                  </a:lnTo>
                  <a:lnTo>
                    <a:pt x="361" y="87"/>
                  </a:lnTo>
                  <a:lnTo>
                    <a:pt x="370" y="104"/>
                  </a:lnTo>
                  <a:lnTo>
                    <a:pt x="380" y="120"/>
                  </a:lnTo>
                  <a:lnTo>
                    <a:pt x="385" y="138"/>
                  </a:lnTo>
                  <a:lnTo>
                    <a:pt x="390" y="157"/>
                  </a:lnTo>
                  <a:lnTo>
                    <a:pt x="392" y="177"/>
                  </a:lnTo>
                  <a:lnTo>
                    <a:pt x="394" y="197"/>
                  </a:lnTo>
                  <a:lnTo>
                    <a:pt x="394" y="197"/>
                  </a:lnTo>
                  <a:close/>
                </a:path>
              </a:pathLst>
            </a:custGeom>
            <a:gradFill rotWithShape="1">
              <a:gsLst>
                <a:gs pos="0">
                  <a:srgbClr val="9E9E9E">
                    <a:gamma/>
                    <a:tint val="30196"/>
                    <a:invGamma/>
                  </a:srgbClr>
                </a:gs>
                <a:gs pos="100000">
                  <a:srgbClr val="9E9E9E"/>
                </a:gs>
              </a:gsLst>
              <a:lin ang="5400000" scaled="1"/>
            </a:gradFill>
            <a:ln>
              <a:noFill/>
            </a:ln>
            <a:effectLst/>
            <a:extLst>
              <a:ext uri="{91240B29-F687-4F45-9708-019B960494DF}">
                <a14:hiddenLine xmlns:a14="http://schemas.microsoft.com/office/drawing/2010/main" w="9525" cap="flat" cmpd="sng">
                  <a:solidFill>
                    <a:schemeClr val="tx1"/>
                  </a:solidFill>
                  <a:prstDash val="solid"/>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53" name="Freeform 25"/>
            <p:cNvSpPr>
              <a:spLocks/>
            </p:cNvSpPr>
            <p:nvPr/>
          </p:nvSpPr>
          <p:spPr bwMode="auto">
            <a:xfrm>
              <a:off x="965" y="3069"/>
              <a:ext cx="394" cy="394"/>
            </a:xfrm>
            <a:custGeom>
              <a:avLst/>
              <a:gdLst>
                <a:gd name="T0" fmla="*/ 394 w 394"/>
                <a:gd name="T1" fmla="*/ 197 h 394"/>
                <a:gd name="T2" fmla="*/ 390 w 394"/>
                <a:gd name="T3" fmla="*/ 237 h 394"/>
                <a:gd name="T4" fmla="*/ 379 w 394"/>
                <a:gd name="T5" fmla="*/ 274 h 394"/>
                <a:gd name="T6" fmla="*/ 361 w 394"/>
                <a:gd name="T7" fmla="*/ 306 h 394"/>
                <a:gd name="T8" fmla="*/ 336 w 394"/>
                <a:gd name="T9" fmla="*/ 336 h 394"/>
                <a:gd name="T10" fmla="*/ 306 w 394"/>
                <a:gd name="T11" fmla="*/ 361 h 394"/>
                <a:gd name="T12" fmla="*/ 273 w 394"/>
                <a:gd name="T13" fmla="*/ 379 h 394"/>
                <a:gd name="T14" fmla="*/ 237 w 394"/>
                <a:gd name="T15" fmla="*/ 390 h 394"/>
                <a:gd name="T16" fmla="*/ 197 w 394"/>
                <a:gd name="T17" fmla="*/ 394 h 394"/>
                <a:gd name="T18" fmla="*/ 177 w 394"/>
                <a:gd name="T19" fmla="*/ 392 h 394"/>
                <a:gd name="T20" fmla="*/ 138 w 394"/>
                <a:gd name="T21" fmla="*/ 385 h 394"/>
                <a:gd name="T22" fmla="*/ 104 w 394"/>
                <a:gd name="T23" fmla="*/ 370 h 394"/>
                <a:gd name="T24" fmla="*/ 71 w 394"/>
                <a:gd name="T25" fmla="*/ 348 h 394"/>
                <a:gd name="T26" fmla="*/ 45 w 394"/>
                <a:gd name="T27" fmla="*/ 323 h 394"/>
                <a:gd name="T28" fmla="*/ 23 w 394"/>
                <a:gd name="T29" fmla="*/ 290 h 394"/>
                <a:gd name="T30" fmla="*/ 9 w 394"/>
                <a:gd name="T31" fmla="*/ 255 h 394"/>
                <a:gd name="T32" fmla="*/ 2 w 394"/>
                <a:gd name="T33" fmla="*/ 217 h 394"/>
                <a:gd name="T34" fmla="*/ 0 w 394"/>
                <a:gd name="T35" fmla="*/ 197 h 394"/>
                <a:gd name="T36" fmla="*/ 3 w 394"/>
                <a:gd name="T37" fmla="*/ 157 h 394"/>
                <a:gd name="T38" fmla="*/ 14 w 394"/>
                <a:gd name="T39" fmla="*/ 120 h 394"/>
                <a:gd name="T40" fmla="*/ 33 w 394"/>
                <a:gd name="T41" fmla="*/ 88 h 394"/>
                <a:gd name="T42" fmla="*/ 58 w 394"/>
                <a:gd name="T43" fmla="*/ 58 h 394"/>
                <a:gd name="T44" fmla="*/ 87 w 394"/>
                <a:gd name="T45" fmla="*/ 33 h 394"/>
                <a:gd name="T46" fmla="*/ 120 w 394"/>
                <a:gd name="T47" fmla="*/ 15 h 394"/>
                <a:gd name="T48" fmla="*/ 157 w 394"/>
                <a:gd name="T49" fmla="*/ 4 h 394"/>
                <a:gd name="T50" fmla="*/ 197 w 394"/>
                <a:gd name="T51" fmla="*/ 0 h 394"/>
                <a:gd name="T52" fmla="*/ 217 w 394"/>
                <a:gd name="T53" fmla="*/ 2 h 394"/>
                <a:gd name="T54" fmla="*/ 255 w 394"/>
                <a:gd name="T55" fmla="*/ 9 h 394"/>
                <a:gd name="T56" fmla="*/ 290 w 394"/>
                <a:gd name="T57" fmla="*/ 24 h 394"/>
                <a:gd name="T58" fmla="*/ 323 w 394"/>
                <a:gd name="T59" fmla="*/ 46 h 394"/>
                <a:gd name="T60" fmla="*/ 348 w 394"/>
                <a:gd name="T61" fmla="*/ 71 h 394"/>
                <a:gd name="T62" fmla="*/ 370 w 394"/>
                <a:gd name="T63" fmla="*/ 104 h 394"/>
                <a:gd name="T64" fmla="*/ 385 w 394"/>
                <a:gd name="T65" fmla="*/ 139 h 394"/>
                <a:gd name="T66" fmla="*/ 392 w 394"/>
                <a:gd name="T67" fmla="*/ 177 h 394"/>
                <a:gd name="T68" fmla="*/ 394 w 394"/>
                <a:gd name="T69" fmla="*/ 197 h 3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94" h="394">
                  <a:moveTo>
                    <a:pt x="394" y="197"/>
                  </a:moveTo>
                  <a:lnTo>
                    <a:pt x="394" y="197"/>
                  </a:lnTo>
                  <a:lnTo>
                    <a:pt x="392" y="217"/>
                  </a:lnTo>
                  <a:lnTo>
                    <a:pt x="390" y="237"/>
                  </a:lnTo>
                  <a:lnTo>
                    <a:pt x="385" y="255"/>
                  </a:lnTo>
                  <a:lnTo>
                    <a:pt x="379" y="274"/>
                  </a:lnTo>
                  <a:lnTo>
                    <a:pt x="370" y="290"/>
                  </a:lnTo>
                  <a:lnTo>
                    <a:pt x="361" y="306"/>
                  </a:lnTo>
                  <a:lnTo>
                    <a:pt x="348" y="323"/>
                  </a:lnTo>
                  <a:lnTo>
                    <a:pt x="336" y="336"/>
                  </a:lnTo>
                  <a:lnTo>
                    <a:pt x="323" y="348"/>
                  </a:lnTo>
                  <a:lnTo>
                    <a:pt x="306" y="361"/>
                  </a:lnTo>
                  <a:lnTo>
                    <a:pt x="290" y="370"/>
                  </a:lnTo>
                  <a:lnTo>
                    <a:pt x="273" y="379"/>
                  </a:lnTo>
                  <a:lnTo>
                    <a:pt x="255" y="385"/>
                  </a:lnTo>
                  <a:lnTo>
                    <a:pt x="237" y="390"/>
                  </a:lnTo>
                  <a:lnTo>
                    <a:pt x="217" y="392"/>
                  </a:lnTo>
                  <a:lnTo>
                    <a:pt x="197" y="394"/>
                  </a:lnTo>
                  <a:lnTo>
                    <a:pt x="197" y="394"/>
                  </a:lnTo>
                  <a:lnTo>
                    <a:pt x="177" y="392"/>
                  </a:lnTo>
                  <a:lnTo>
                    <a:pt x="157" y="390"/>
                  </a:lnTo>
                  <a:lnTo>
                    <a:pt x="138" y="385"/>
                  </a:lnTo>
                  <a:lnTo>
                    <a:pt x="120" y="379"/>
                  </a:lnTo>
                  <a:lnTo>
                    <a:pt x="104" y="370"/>
                  </a:lnTo>
                  <a:lnTo>
                    <a:pt x="87" y="361"/>
                  </a:lnTo>
                  <a:lnTo>
                    <a:pt x="71" y="348"/>
                  </a:lnTo>
                  <a:lnTo>
                    <a:pt x="58" y="336"/>
                  </a:lnTo>
                  <a:lnTo>
                    <a:pt x="45" y="323"/>
                  </a:lnTo>
                  <a:lnTo>
                    <a:pt x="33" y="306"/>
                  </a:lnTo>
                  <a:lnTo>
                    <a:pt x="23" y="290"/>
                  </a:lnTo>
                  <a:lnTo>
                    <a:pt x="14" y="274"/>
                  </a:lnTo>
                  <a:lnTo>
                    <a:pt x="9" y="255"/>
                  </a:lnTo>
                  <a:lnTo>
                    <a:pt x="3" y="237"/>
                  </a:lnTo>
                  <a:lnTo>
                    <a:pt x="2" y="217"/>
                  </a:lnTo>
                  <a:lnTo>
                    <a:pt x="0" y="197"/>
                  </a:lnTo>
                  <a:lnTo>
                    <a:pt x="0" y="197"/>
                  </a:lnTo>
                  <a:lnTo>
                    <a:pt x="2" y="177"/>
                  </a:lnTo>
                  <a:lnTo>
                    <a:pt x="3" y="157"/>
                  </a:lnTo>
                  <a:lnTo>
                    <a:pt x="9" y="139"/>
                  </a:lnTo>
                  <a:lnTo>
                    <a:pt x="14" y="120"/>
                  </a:lnTo>
                  <a:lnTo>
                    <a:pt x="23" y="104"/>
                  </a:lnTo>
                  <a:lnTo>
                    <a:pt x="33" y="88"/>
                  </a:lnTo>
                  <a:lnTo>
                    <a:pt x="45" y="71"/>
                  </a:lnTo>
                  <a:lnTo>
                    <a:pt x="58" y="58"/>
                  </a:lnTo>
                  <a:lnTo>
                    <a:pt x="71" y="46"/>
                  </a:lnTo>
                  <a:lnTo>
                    <a:pt x="87" y="33"/>
                  </a:lnTo>
                  <a:lnTo>
                    <a:pt x="104" y="24"/>
                  </a:lnTo>
                  <a:lnTo>
                    <a:pt x="120" y="15"/>
                  </a:lnTo>
                  <a:lnTo>
                    <a:pt x="138" y="9"/>
                  </a:lnTo>
                  <a:lnTo>
                    <a:pt x="157" y="4"/>
                  </a:lnTo>
                  <a:lnTo>
                    <a:pt x="177" y="2"/>
                  </a:lnTo>
                  <a:lnTo>
                    <a:pt x="197" y="0"/>
                  </a:lnTo>
                  <a:lnTo>
                    <a:pt x="197" y="0"/>
                  </a:lnTo>
                  <a:lnTo>
                    <a:pt x="217" y="2"/>
                  </a:lnTo>
                  <a:lnTo>
                    <a:pt x="237" y="4"/>
                  </a:lnTo>
                  <a:lnTo>
                    <a:pt x="255" y="9"/>
                  </a:lnTo>
                  <a:lnTo>
                    <a:pt x="273" y="15"/>
                  </a:lnTo>
                  <a:lnTo>
                    <a:pt x="290" y="24"/>
                  </a:lnTo>
                  <a:lnTo>
                    <a:pt x="306" y="33"/>
                  </a:lnTo>
                  <a:lnTo>
                    <a:pt x="323" y="46"/>
                  </a:lnTo>
                  <a:lnTo>
                    <a:pt x="336" y="58"/>
                  </a:lnTo>
                  <a:lnTo>
                    <a:pt x="348" y="71"/>
                  </a:lnTo>
                  <a:lnTo>
                    <a:pt x="361" y="88"/>
                  </a:lnTo>
                  <a:lnTo>
                    <a:pt x="370" y="104"/>
                  </a:lnTo>
                  <a:lnTo>
                    <a:pt x="379" y="120"/>
                  </a:lnTo>
                  <a:lnTo>
                    <a:pt x="385" y="139"/>
                  </a:lnTo>
                  <a:lnTo>
                    <a:pt x="390" y="157"/>
                  </a:lnTo>
                  <a:lnTo>
                    <a:pt x="392" y="177"/>
                  </a:lnTo>
                  <a:lnTo>
                    <a:pt x="394" y="197"/>
                  </a:lnTo>
                  <a:lnTo>
                    <a:pt x="394" y="197"/>
                  </a:lnTo>
                  <a:close/>
                </a:path>
              </a:pathLst>
            </a:custGeom>
            <a:gradFill rotWithShape="1">
              <a:gsLst>
                <a:gs pos="0">
                  <a:srgbClr val="9E9E9E">
                    <a:gamma/>
                    <a:tint val="30196"/>
                    <a:invGamma/>
                  </a:srgbClr>
                </a:gs>
                <a:gs pos="100000">
                  <a:srgbClr val="9E9E9E"/>
                </a:gs>
              </a:gsLst>
              <a:lin ang="5400000" scaled="1"/>
            </a:gradFill>
            <a:ln>
              <a:noFill/>
            </a:ln>
            <a:effectLst/>
            <a:extLst>
              <a:ext uri="{91240B29-F687-4F45-9708-019B960494DF}">
                <a14:hiddenLine xmlns:a14="http://schemas.microsoft.com/office/drawing/2010/main" w="9525" cap="flat" cmpd="sng">
                  <a:solidFill>
                    <a:schemeClr val="tx1"/>
                  </a:solidFill>
                  <a:prstDash val="solid"/>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54" name="Freeform 26"/>
            <p:cNvSpPr>
              <a:spLocks/>
            </p:cNvSpPr>
            <p:nvPr/>
          </p:nvSpPr>
          <p:spPr bwMode="auto">
            <a:xfrm>
              <a:off x="1490" y="3069"/>
              <a:ext cx="394" cy="394"/>
            </a:xfrm>
            <a:custGeom>
              <a:avLst/>
              <a:gdLst>
                <a:gd name="T0" fmla="*/ 394 w 394"/>
                <a:gd name="T1" fmla="*/ 197 h 394"/>
                <a:gd name="T2" fmla="*/ 391 w 394"/>
                <a:gd name="T3" fmla="*/ 237 h 394"/>
                <a:gd name="T4" fmla="*/ 380 w 394"/>
                <a:gd name="T5" fmla="*/ 274 h 394"/>
                <a:gd name="T6" fmla="*/ 362 w 394"/>
                <a:gd name="T7" fmla="*/ 306 h 394"/>
                <a:gd name="T8" fmla="*/ 336 w 394"/>
                <a:gd name="T9" fmla="*/ 336 h 394"/>
                <a:gd name="T10" fmla="*/ 307 w 394"/>
                <a:gd name="T11" fmla="*/ 361 h 394"/>
                <a:gd name="T12" fmla="*/ 274 w 394"/>
                <a:gd name="T13" fmla="*/ 379 h 394"/>
                <a:gd name="T14" fmla="*/ 238 w 394"/>
                <a:gd name="T15" fmla="*/ 390 h 394"/>
                <a:gd name="T16" fmla="*/ 197 w 394"/>
                <a:gd name="T17" fmla="*/ 394 h 394"/>
                <a:gd name="T18" fmla="*/ 177 w 394"/>
                <a:gd name="T19" fmla="*/ 392 h 394"/>
                <a:gd name="T20" fmla="*/ 139 w 394"/>
                <a:gd name="T21" fmla="*/ 385 h 394"/>
                <a:gd name="T22" fmla="*/ 104 w 394"/>
                <a:gd name="T23" fmla="*/ 370 h 394"/>
                <a:gd name="T24" fmla="*/ 71 w 394"/>
                <a:gd name="T25" fmla="*/ 348 h 394"/>
                <a:gd name="T26" fmla="*/ 46 w 394"/>
                <a:gd name="T27" fmla="*/ 323 h 394"/>
                <a:gd name="T28" fmla="*/ 24 w 394"/>
                <a:gd name="T29" fmla="*/ 290 h 394"/>
                <a:gd name="T30" fmla="*/ 9 w 394"/>
                <a:gd name="T31" fmla="*/ 255 h 394"/>
                <a:gd name="T32" fmla="*/ 2 w 394"/>
                <a:gd name="T33" fmla="*/ 217 h 394"/>
                <a:gd name="T34" fmla="*/ 0 w 394"/>
                <a:gd name="T35" fmla="*/ 197 h 394"/>
                <a:gd name="T36" fmla="*/ 4 w 394"/>
                <a:gd name="T37" fmla="*/ 157 h 394"/>
                <a:gd name="T38" fmla="*/ 15 w 394"/>
                <a:gd name="T39" fmla="*/ 120 h 394"/>
                <a:gd name="T40" fmla="*/ 33 w 394"/>
                <a:gd name="T41" fmla="*/ 88 h 394"/>
                <a:gd name="T42" fmla="*/ 59 w 394"/>
                <a:gd name="T43" fmla="*/ 58 h 394"/>
                <a:gd name="T44" fmla="*/ 88 w 394"/>
                <a:gd name="T45" fmla="*/ 33 h 394"/>
                <a:gd name="T46" fmla="*/ 121 w 394"/>
                <a:gd name="T47" fmla="*/ 15 h 394"/>
                <a:gd name="T48" fmla="*/ 157 w 394"/>
                <a:gd name="T49" fmla="*/ 4 h 394"/>
                <a:gd name="T50" fmla="*/ 197 w 394"/>
                <a:gd name="T51" fmla="*/ 0 h 394"/>
                <a:gd name="T52" fmla="*/ 217 w 394"/>
                <a:gd name="T53" fmla="*/ 2 h 394"/>
                <a:gd name="T54" fmla="*/ 256 w 394"/>
                <a:gd name="T55" fmla="*/ 9 h 394"/>
                <a:gd name="T56" fmla="*/ 290 w 394"/>
                <a:gd name="T57" fmla="*/ 24 h 394"/>
                <a:gd name="T58" fmla="*/ 323 w 394"/>
                <a:gd name="T59" fmla="*/ 46 h 394"/>
                <a:gd name="T60" fmla="*/ 349 w 394"/>
                <a:gd name="T61" fmla="*/ 71 h 394"/>
                <a:gd name="T62" fmla="*/ 371 w 394"/>
                <a:gd name="T63" fmla="*/ 104 h 394"/>
                <a:gd name="T64" fmla="*/ 385 w 394"/>
                <a:gd name="T65" fmla="*/ 139 h 394"/>
                <a:gd name="T66" fmla="*/ 393 w 394"/>
                <a:gd name="T67" fmla="*/ 177 h 394"/>
                <a:gd name="T68" fmla="*/ 394 w 394"/>
                <a:gd name="T69" fmla="*/ 197 h 3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94" h="394">
                  <a:moveTo>
                    <a:pt x="394" y="197"/>
                  </a:moveTo>
                  <a:lnTo>
                    <a:pt x="394" y="197"/>
                  </a:lnTo>
                  <a:lnTo>
                    <a:pt x="393" y="217"/>
                  </a:lnTo>
                  <a:lnTo>
                    <a:pt x="391" y="237"/>
                  </a:lnTo>
                  <a:lnTo>
                    <a:pt x="385" y="255"/>
                  </a:lnTo>
                  <a:lnTo>
                    <a:pt x="380" y="274"/>
                  </a:lnTo>
                  <a:lnTo>
                    <a:pt x="371" y="290"/>
                  </a:lnTo>
                  <a:lnTo>
                    <a:pt x="362" y="306"/>
                  </a:lnTo>
                  <a:lnTo>
                    <a:pt x="349" y="323"/>
                  </a:lnTo>
                  <a:lnTo>
                    <a:pt x="336" y="336"/>
                  </a:lnTo>
                  <a:lnTo>
                    <a:pt x="323" y="348"/>
                  </a:lnTo>
                  <a:lnTo>
                    <a:pt x="307" y="361"/>
                  </a:lnTo>
                  <a:lnTo>
                    <a:pt x="290" y="370"/>
                  </a:lnTo>
                  <a:lnTo>
                    <a:pt x="274" y="379"/>
                  </a:lnTo>
                  <a:lnTo>
                    <a:pt x="256" y="385"/>
                  </a:lnTo>
                  <a:lnTo>
                    <a:pt x="238" y="390"/>
                  </a:lnTo>
                  <a:lnTo>
                    <a:pt x="217" y="392"/>
                  </a:lnTo>
                  <a:lnTo>
                    <a:pt x="197" y="394"/>
                  </a:lnTo>
                  <a:lnTo>
                    <a:pt x="197" y="394"/>
                  </a:lnTo>
                  <a:lnTo>
                    <a:pt x="177" y="392"/>
                  </a:lnTo>
                  <a:lnTo>
                    <a:pt x="157" y="390"/>
                  </a:lnTo>
                  <a:lnTo>
                    <a:pt x="139" y="385"/>
                  </a:lnTo>
                  <a:lnTo>
                    <a:pt x="121" y="379"/>
                  </a:lnTo>
                  <a:lnTo>
                    <a:pt x="104" y="370"/>
                  </a:lnTo>
                  <a:lnTo>
                    <a:pt x="88" y="361"/>
                  </a:lnTo>
                  <a:lnTo>
                    <a:pt x="71" y="348"/>
                  </a:lnTo>
                  <a:lnTo>
                    <a:pt x="59" y="336"/>
                  </a:lnTo>
                  <a:lnTo>
                    <a:pt x="46" y="323"/>
                  </a:lnTo>
                  <a:lnTo>
                    <a:pt x="33" y="306"/>
                  </a:lnTo>
                  <a:lnTo>
                    <a:pt x="24" y="290"/>
                  </a:lnTo>
                  <a:lnTo>
                    <a:pt x="15" y="274"/>
                  </a:lnTo>
                  <a:lnTo>
                    <a:pt x="9" y="255"/>
                  </a:lnTo>
                  <a:lnTo>
                    <a:pt x="4" y="237"/>
                  </a:lnTo>
                  <a:lnTo>
                    <a:pt x="2" y="217"/>
                  </a:lnTo>
                  <a:lnTo>
                    <a:pt x="0" y="197"/>
                  </a:lnTo>
                  <a:lnTo>
                    <a:pt x="0" y="197"/>
                  </a:lnTo>
                  <a:lnTo>
                    <a:pt x="2" y="177"/>
                  </a:lnTo>
                  <a:lnTo>
                    <a:pt x="4" y="157"/>
                  </a:lnTo>
                  <a:lnTo>
                    <a:pt x="9" y="139"/>
                  </a:lnTo>
                  <a:lnTo>
                    <a:pt x="15" y="120"/>
                  </a:lnTo>
                  <a:lnTo>
                    <a:pt x="24" y="104"/>
                  </a:lnTo>
                  <a:lnTo>
                    <a:pt x="33" y="88"/>
                  </a:lnTo>
                  <a:lnTo>
                    <a:pt x="46" y="71"/>
                  </a:lnTo>
                  <a:lnTo>
                    <a:pt x="59" y="58"/>
                  </a:lnTo>
                  <a:lnTo>
                    <a:pt x="71" y="46"/>
                  </a:lnTo>
                  <a:lnTo>
                    <a:pt x="88" y="33"/>
                  </a:lnTo>
                  <a:lnTo>
                    <a:pt x="104" y="24"/>
                  </a:lnTo>
                  <a:lnTo>
                    <a:pt x="121" y="15"/>
                  </a:lnTo>
                  <a:lnTo>
                    <a:pt x="139" y="9"/>
                  </a:lnTo>
                  <a:lnTo>
                    <a:pt x="157" y="4"/>
                  </a:lnTo>
                  <a:lnTo>
                    <a:pt x="177" y="2"/>
                  </a:lnTo>
                  <a:lnTo>
                    <a:pt x="197" y="0"/>
                  </a:lnTo>
                  <a:lnTo>
                    <a:pt x="197" y="0"/>
                  </a:lnTo>
                  <a:lnTo>
                    <a:pt x="217" y="2"/>
                  </a:lnTo>
                  <a:lnTo>
                    <a:pt x="238" y="4"/>
                  </a:lnTo>
                  <a:lnTo>
                    <a:pt x="256" y="9"/>
                  </a:lnTo>
                  <a:lnTo>
                    <a:pt x="274" y="15"/>
                  </a:lnTo>
                  <a:lnTo>
                    <a:pt x="290" y="24"/>
                  </a:lnTo>
                  <a:lnTo>
                    <a:pt x="307" y="33"/>
                  </a:lnTo>
                  <a:lnTo>
                    <a:pt x="323" y="46"/>
                  </a:lnTo>
                  <a:lnTo>
                    <a:pt x="336" y="58"/>
                  </a:lnTo>
                  <a:lnTo>
                    <a:pt x="349" y="71"/>
                  </a:lnTo>
                  <a:lnTo>
                    <a:pt x="362" y="88"/>
                  </a:lnTo>
                  <a:lnTo>
                    <a:pt x="371" y="104"/>
                  </a:lnTo>
                  <a:lnTo>
                    <a:pt x="380" y="120"/>
                  </a:lnTo>
                  <a:lnTo>
                    <a:pt x="385" y="139"/>
                  </a:lnTo>
                  <a:lnTo>
                    <a:pt x="391" y="157"/>
                  </a:lnTo>
                  <a:lnTo>
                    <a:pt x="393" y="177"/>
                  </a:lnTo>
                  <a:lnTo>
                    <a:pt x="394" y="197"/>
                  </a:lnTo>
                  <a:lnTo>
                    <a:pt x="394" y="197"/>
                  </a:lnTo>
                  <a:close/>
                </a:path>
              </a:pathLst>
            </a:custGeom>
            <a:gradFill rotWithShape="1">
              <a:gsLst>
                <a:gs pos="0">
                  <a:srgbClr val="9E9E9E">
                    <a:gamma/>
                    <a:tint val="30196"/>
                    <a:invGamma/>
                  </a:srgbClr>
                </a:gs>
                <a:gs pos="100000">
                  <a:srgbClr val="9E9E9E"/>
                </a:gs>
              </a:gsLst>
              <a:lin ang="5400000" scaled="1"/>
            </a:gradFill>
            <a:ln>
              <a:noFill/>
            </a:ln>
            <a:effectLst/>
            <a:extLst>
              <a:ext uri="{91240B29-F687-4F45-9708-019B960494DF}">
                <a14:hiddenLine xmlns:a14="http://schemas.microsoft.com/office/drawing/2010/main" w="9525" cap="flat" cmpd="sng">
                  <a:solidFill>
                    <a:schemeClr val="tx1"/>
                  </a:solidFill>
                  <a:prstDash val="solid"/>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55" name="Freeform 27"/>
            <p:cNvSpPr>
              <a:spLocks/>
            </p:cNvSpPr>
            <p:nvPr/>
          </p:nvSpPr>
          <p:spPr bwMode="auto">
            <a:xfrm>
              <a:off x="1753" y="2609"/>
              <a:ext cx="394" cy="394"/>
            </a:xfrm>
            <a:custGeom>
              <a:avLst/>
              <a:gdLst>
                <a:gd name="T0" fmla="*/ 394 w 394"/>
                <a:gd name="T1" fmla="*/ 197 h 394"/>
                <a:gd name="T2" fmla="*/ 391 w 394"/>
                <a:gd name="T3" fmla="*/ 237 h 394"/>
                <a:gd name="T4" fmla="*/ 380 w 394"/>
                <a:gd name="T5" fmla="*/ 274 h 394"/>
                <a:gd name="T6" fmla="*/ 361 w 394"/>
                <a:gd name="T7" fmla="*/ 307 h 394"/>
                <a:gd name="T8" fmla="*/ 336 w 394"/>
                <a:gd name="T9" fmla="*/ 336 h 394"/>
                <a:gd name="T10" fmla="*/ 307 w 394"/>
                <a:gd name="T11" fmla="*/ 361 h 394"/>
                <a:gd name="T12" fmla="*/ 274 w 394"/>
                <a:gd name="T13" fmla="*/ 380 h 394"/>
                <a:gd name="T14" fmla="*/ 237 w 394"/>
                <a:gd name="T15" fmla="*/ 391 h 394"/>
                <a:gd name="T16" fmla="*/ 197 w 394"/>
                <a:gd name="T17" fmla="*/ 394 h 394"/>
                <a:gd name="T18" fmla="*/ 177 w 394"/>
                <a:gd name="T19" fmla="*/ 392 h 394"/>
                <a:gd name="T20" fmla="*/ 139 w 394"/>
                <a:gd name="T21" fmla="*/ 385 h 394"/>
                <a:gd name="T22" fmla="*/ 104 w 394"/>
                <a:gd name="T23" fmla="*/ 371 h 394"/>
                <a:gd name="T24" fmla="*/ 71 w 394"/>
                <a:gd name="T25" fmla="*/ 349 h 394"/>
                <a:gd name="T26" fmla="*/ 46 w 394"/>
                <a:gd name="T27" fmla="*/ 323 h 394"/>
                <a:gd name="T28" fmla="*/ 24 w 394"/>
                <a:gd name="T29" fmla="*/ 290 h 394"/>
                <a:gd name="T30" fmla="*/ 9 w 394"/>
                <a:gd name="T31" fmla="*/ 256 h 394"/>
                <a:gd name="T32" fmla="*/ 2 w 394"/>
                <a:gd name="T33" fmla="*/ 217 h 394"/>
                <a:gd name="T34" fmla="*/ 0 w 394"/>
                <a:gd name="T35" fmla="*/ 197 h 394"/>
                <a:gd name="T36" fmla="*/ 4 w 394"/>
                <a:gd name="T37" fmla="*/ 157 h 394"/>
                <a:gd name="T38" fmla="*/ 15 w 394"/>
                <a:gd name="T39" fmla="*/ 121 h 394"/>
                <a:gd name="T40" fmla="*/ 33 w 394"/>
                <a:gd name="T41" fmla="*/ 88 h 394"/>
                <a:gd name="T42" fmla="*/ 58 w 394"/>
                <a:gd name="T43" fmla="*/ 59 h 394"/>
                <a:gd name="T44" fmla="*/ 88 w 394"/>
                <a:gd name="T45" fmla="*/ 33 h 394"/>
                <a:gd name="T46" fmla="*/ 120 w 394"/>
                <a:gd name="T47" fmla="*/ 15 h 394"/>
                <a:gd name="T48" fmla="*/ 157 w 394"/>
                <a:gd name="T49" fmla="*/ 4 h 394"/>
                <a:gd name="T50" fmla="*/ 197 w 394"/>
                <a:gd name="T51" fmla="*/ 0 h 394"/>
                <a:gd name="T52" fmla="*/ 217 w 394"/>
                <a:gd name="T53" fmla="*/ 2 h 394"/>
                <a:gd name="T54" fmla="*/ 256 w 394"/>
                <a:gd name="T55" fmla="*/ 9 h 394"/>
                <a:gd name="T56" fmla="*/ 290 w 394"/>
                <a:gd name="T57" fmla="*/ 24 h 394"/>
                <a:gd name="T58" fmla="*/ 323 w 394"/>
                <a:gd name="T59" fmla="*/ 46 h 394"/>
                <a:gd name="T60" fmla="*/ 349 w 394"/>
                <a:gd name="T61" fmla="*/ 71 h 394"/>
                <a:gd name="T62" fmla="*/ 370 w 394"/>
                <a:gd name="T63" fmla="*/ 104 h 394"/>
                <a:gd name="T64" fmla="*/ 385 w 394"/>
                <a:gd name="T65" fmla="*/ 139 h 394"/>
                <a:gd name="T66" fmla="*/ 392 w 394"/>
                <a:gd name="T67" fmla="*/ 177 h 394"/>
                <a:gd name="T68" fmla="*/ 394 w 394"/>
                <a:gd name="T69" fmla="*/ 197 h 3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94" h="394">
                  <a:moveTo>
                    <a:pt x="394" y="197"/>
                  </a:moveTo>
                  <a:lnTo>
                    <a:pt x="394" y="197"/>
                  </a:lnTo>
                  <a:lnTo>
                    <a:pt x="392" y="217"/>
                  </a:lnTo>
                  <a:lnTo>
                    <a:pt x="391" y="237"/>
                  </a:lnTo>
                  <a:lnTo>
                    <a:pt x="385" y="256"/>
                  </a:lnTo>
                  <a:lnTo>
                    <a:pt x="380" y="274"/>
                  </a:lnTo>
                  <a:lnTo>
                    <a:pt x="370" y="290"/>
                  </a:lnTo>
                  <a:lnTo>
                    <a:pt x="361" y="307"/>
                  </a:lnTo>
                  <a:lnTo>
                    <a:pt x="349" y="323"/>
                  </a:lnTo>
                  <a:lnTo>
                    <a:pt x="336" y="336"/>
                  </a:lnTo>
                  <a:lnTo>
                    <a:pt x="323" y="349"/>
                  </a:lnTo>
                  <a:lnTo>
                    <a:pt x="307" y="361"/>
                  </a:lnTo>
                  <a:lnTo>
                    <a:pt x="290" y="371"/>
                  </a:lnTo>
                  <a:lnTo>
                    <a:pt x="274" y="380"/>
                  </a:lnTo>
                  <a:lnTo>
                    <a:pt x="256" y="385"/>
                  </a:lnTo>
                  <a:lnTo>
                    <a:pt x="237" y="391"/>
                  </a:lnTo>
                  <a:lnTo>
                    <a:pt x="217" y="392"/>
                  </a:lnTo>
                  <a:lnTo>
                    <a:pt x="197" y="394"/>
                  </a:lnTo>
                  <a:lnTo>
                    <a:pt x="197" y="394"/>
                  </a:lnTo>
                  <a:lnTo>
                    <a:pt x="177" y="392"/>
                  </a:lnTo>
                  <a:lnTo>
                    <a:pt x="157" y="391"/>
                  </a:lnTo>
                  <a:lnTo>
                    <a:pt x="139" y="385"/>
                  </a:lnTo>
                  <a:lnTo>
                    <a:pt x="120" y="380"/>
                  </a:lnTo>
                  <a:lnTo>
                    <a:pt x="104" y="371"/>
                  </a:lnTo>
                  <a:lnTo>
                    <a:pt x="88" y="361"/>
                  </a:lnTo>
                  <a:lnTo>
                    <a:pt x="71" y="349"/>
                  </a:lnTo>
                  <a:lnTo>
                    <a:pt x="58" y="336"/>
                  </a:lnTo>
                  <a:lnTo>
                    <a:pt x="46" y="323"/>
                  </a:lnTo>
                  <a:lnTo>
                    <a:pt x="33" y="307"/>
                  </a:lnTo>
                  <a:lnTo>
                    <a:pt x="24" y="290"/>
                  </a:lnTo>
                  <a:lnTo>
                    <a:pt x="15" y="274"/>
                  </a:lnTo>
                  <a:lnTo>
                    <a:pt x="9" y="256"/>
                  </a:lnTo>
                  <a:lnTo>
                    <a:pt x="4" y="237"/>
                  </a:lnTo>
                  <a:lnTo>
                    <a:pt x="2" y="217"/>
                  </a:lnTo>
                  <a:lnTo>
                    <a:pt x="0" y="197"/>
                  </a:lnTo>
                  <a:lnTo>
                    <a:pt x="0" y="197"/>
                  </a:lnTo>
                  <a:lnTo>
                    <a:pt x="2" y="177"/>
                  </a:lnTo>
                  <a:lnTo>
                    <a:pt x="4" y="157"/>
                  </a:lnTo>
                  <a:lnTo>
                    <a:pt x="9" y="139"/>
                  </a:lnTo>
                  <a:lnTo>
                    <a:pt x="15" y="121"/>
                  </a:lnTo>
                  <a:lnTo>
                    <a:pt x="24" y="104"/>
                  </a:lnTo>
                  <a:lnTo>
                    <a:pt x="33" y="88"/>
                  </a:lnTo>
                  <a:lnTo>
                    <a:pt x="46" y="71"/>
                  </a:lnTo>
                  <a:lnTo>
                    <a:pt x="58" y="59"/>
                  </a:lnTo>
                  <a:lnTo>
                    <a:pt x="71" y="46"/>
                  </a:lnTo>
                  <a:lnTo>
                    <a:pt x="88" y="33"/>
                  </a:lnTo>
                  <a:lnTo>
                    <a:pt x="104" y="24"/>
                  </a:lnTo>
                  <a:lnTo>
                    <a:pt x="120" y="15"/>
                  </a:lnTo>
                  <a:lnTo>
                    <a:pt x="139" y="9"/>
                  </a:lnTo>
                  <a:lnTo>
                    <a:pt x="157" y="4"/>
                  </a:lnTo>
                  <a:lnTo>
                    <a:pt x="177" y="2"/>
                  </a:lnTo>
                  <a:lnTo>
                    <a:pt x="197" y="0"/>
                  </a:lnTo>
                  <a:lnTo>
                    <a:pt x="197" y="0"/>
                  </a:lnTo>
                  <a:lnTo>
                    <a:pt x="217" y="2"/>
                  </a:lnTo>
                  <a:lnTo>
                    <a:pt x="237" y="4"/>
                  </a:lnTo>
                  <a:lnTo>
                    <a:pt x="256" y="9"/>
                  </a:lnTo>
                  <a:lnTo>
                    <a:pt x="274" y="15"/>
                  </a:lnTo>
                  <a:lnTo>
                    <a:pt x="290" y="24"/>
                  </a:lnTo>
                  <a:lnTo>
                    <a:pt x="307" y="33"/>
                  </a:lnTo>
                  <a:lnTo>
                    <a:pt x="323" y="46"/>
                  </a:lnTo>
                  <a:lnTo>
                    <a:pt x="336" y="59"/>
                  </a:lnTo>
                  <a:lnTo>
                    <a:pt x="349" y="71"/>
                  </a:lnTo>
                  <a:lnTo>
                    <a:pt x="361" y="88"/>
                  </a:lnTo>
                  <a:lnTo>
                    <a:pt x="370" y="104"/>
                  </a:lnTo>
                  <a:lnTo>
                    <a:pt x="380" y="121"/>
                  </a:lnTo>
                  <a:lnTo>
                    <a:pt x="385" y="139"/>
                  </a:lnTo>
                  <a:lnTo>
                    <a:pt x="391" y="157"/>
                  </a:lnTo>
                  <a:lnTo>
                    <a:pt x="392" y="177"/>
                  </a:lnTo>
                  <a:lnTo>
                    <a:pt x="394" y="197"/>
                  </a:lnTo>
                  <a:lnTo>
                    <a:pt x="394" y="197"/>
                  </a:lnTo>
                  <a:close/>
                </a:path>
              </a:pathLst>
            </a:custGeom>
            <a:gradFill rotWithShape="1">
              <a:gsLst>
                <a:gs pos="0">
                  <a:srgbClr val="9E9E9E">
                    <a:gamma/>
                    <a:tint val="30196"/>
                    <a:invGamma/>
                  </a:srgbClr>
                </a:gs>
                <a:gs pos="100000">
                  <a:srgbClr val="9E9E9E"/>
                </a:gs>
              </a:gsLst>
              <a:lin ang="5400000" scaled="1"/>
            </a:gradFill>
            <a:ln>
              <a:noFill/>
            </a:ln>
            <a:effectLst/>
            <a:extLst>
              <a:ext uri="{91240B29-F687-4F45-9708-019B960494DF}">
                <a14:hiddenLine xmlns:a14="http://schemas.microsoft.com/office/drawing/2010/main" w="9525" cap="flat" cmpd="sng">
                  <a:solidFill>
                    <a:schemeClr val="tx1"/>
                  </a:solidFill>
                  <a:prstDash val="solid"/>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56" name="Freeform 28"/>
            <p:cNvSpPr>
              <a:spLocks/>
            </p:cNvSpPr>
            <p:nvPr/>
          </p:nvSpPr>
          <p:spPr bwMode="auto">
            <a:xfrm>
              <a:off x="702" y="2609"/>
              <a:ext cx="394" cy="394"/>
            </a:xfrm>
            <a:custGeom>
              <a:avLst/>
              <a:gdLst>
                <a:gd name="T0" fmla="*/ 394 w 394"/>
                <a:gd name="T1" fmla="*/ 197 h 394"/>
                <a:gd name="T2" fmla="*/ 390 w 394"/>
                <a:gd name="T3" fmla="*/ 237 h 394"/>
                <a:gd name="T4" fmla="*/ 380 w 394"/>
                <a:gd name="T5" fmla="*/ 274 h 394"/>
                <a:gd name="T6" fmla="*/ 361 w 394"/>
                <a:gd name="T7" fmla="*/ 307 h 394"/>
                <a:gd name="T8" fmla="*/ 336 w 394"/>
                <a:gd name="T9" fmla="*/ 336 h 394"/>
                <a:gd name="T10" fmla="*/ 307 w 394"/>
                <a:gd name="T11" fmla="*/ 361 h 394"/>
                <a:gd name="T12" fmla="*/ 274 w 394"/>
                <a:gd name="T13" fmla="*/ 380 h 394"/>
                <a:gd name="T14" fmla="*/ 237 w 394"/>
                <a:gd name="T15" fmla="*/ 391 h 394"/>
                <a:gd name="T16" fmla="*/ 197 w 394"/>
                <a:gd name="T17" fmla="*/ 394 h 394"/>
                <a:gd name="T18" fmla="*/ 177 w 394"/>
                <a:gd name="T19" fmla="*/ 392 h 394"/>
                <a:gd name="T20" fmla="*/ 139 w 394"/>
                <a:gd name="T21" fmla="*/ 385 h 394"/>
                <a:gd name="T22" fmla="*/ 104 w 394"/>
                <a:gd name="T23" fmla="*/ 371 h 394"/>
                <a:gd name="T24" fmla="*/ 71 w 394"/>
                <a:gd name="T25" fmla="*/ 349 h 394"/>
                <a:gd name="T26" fmla="*/ 46 w 394"/>
                <a:gd name="T27" fmla="*/ 323 h 394"/>
                <a:gd name="T28" fmla="*/ 24 w 394"/>
                <a:gd name="T29" fmla="*/ 290 h 394"/>
                <a:gd name="T30" fmla="*/ 9 w 394"/>
                <a:gd name="T31" fmla="*/ 256 h 394"/>
                <a:gd name="T32" fmla="*/ 2 w 394"/>
                <a:gd name="T33" fmla="*/ 217 h 394"/>
                <a:gd name="T34" fmla="*/ 0 w 394"/>
                <a:gd name="T35" fmla="*/ 197 h 394"/>
                <a:gd name="T36" fmla="*/ 4 w 394"/>
                <a:gd name="T37" fmla="*/ 157 h 394"/>
                <a:gd name="T38" fmla="*/ 15 w 394"/>
                <a:gd name="T39" fmla="*/ 121 h 394"/>
                <a:gd name="T40" fmla="*/ 33 w 394"/>
                <a:gd name="T41" fmla="*/ 88 h 394"/>
                <a:gd name="T42" fmla="*/ 58 w 394"/>
                <a:gd name="T43" fmla="*/ 59 h 394"/>
                <a:gd name="T44" fmla="*/ 88 w 394"/>
                <a:gd name="T45" fmla="*/ 33 h 394"/>
                <a:gd name="T46" fmla="*/ 120 w 394"/>
                <a:gd name="T47" fmla="*/ 15 h 394"/>
                <a:gd name="T48" fmla="*/ 157 w 394"/>
                <a:gd name="T49" fmla="*/ 4 h 394"/>
                <a:gd name="T50" fmla="*/ 197 w 394"/>
                <a:gd name="T51" fmla="*/ 0 h 394"/>
                <a:gd name="T52" fmla="*/ 217 w 394"/>
                <a:gd name="T53" fmla="*/ 2 h 394"/>
                <a:gd name="T54" fmla="*/ 255 w 394"/>
                <a:gd name="T55" fmla="*/ 9 h 394"/>
                <a:gd name="T56" fmla="*/ 290 w 394"/>
                <a:gd name="T57" fmla="*/ 24 h 394"/>
                <a:gd name="T58" fmla="*/ 323 w 394"/>
                <a:gd name="T59" fmla="*/ 46 h 394"/>
                <a:gd name="T60" fmla="*/ 349 w 394"/>
                <a:gd name="T61" fmla="*/ 71 h 394"/>
                <a:gd name="T62" fmla="*/ 370 w 394"/>
                <a:gd name="T63" fmla="*/ 104 h 394"/>
                <a:gd name="T64" fmla="*/ 385 w 394"/>
                <a:gd name="T65" fmla="*/ 139 h 394"/>
                <a:gd name="T66" fmla="*/ 392 w 394"/>
                <a:gd name="T67" fmla="*/ 177 h 394"/>
                <a:gd name="T68" fmla="*/ 394 w 394"/>
                <a:gd name="T69" fmla="*/ 197 h 3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94" h="394">
                  <a:moveTo>
                    <a:pt x="394" y="197"/>
                  </a:moveTo>
                  <a:lnTo>
                    <a:pt x="394" y="197"/>
                  </a:lnTo>
                  <a:lnTo>
                    <a:pt x="392" y="217"/>
                  </a:lnTo>
                  <a:lnTo>
                    <a:pt x="390" y="237"/>
                  </a:lnTo>
                  <a:lnTo>
                    <a:pt x="385" y="256"/>
                  </a:lnTo>
                  <a:lnTo>
                    <a:pt x="380" y="274"/>
                  </a:lnTo>
                  <a:lnTo>
                    <a:pt x="370" y="290"/>
                  </a:lnTo>
                  <a:lnTo>
                    <a:pt x="361" y="307"/>
                  </a:lnTo>
                  <a:lnTo>
                    <a:pt x="349" y="323"/>
                  </a:lnTo>
                  <a:lnTo>
                    <a:pt x="336" y="336"/>
                  </a:lnTo>
                  <a:lnTo>
                    <a:pt x="323" y="349"/>
                  </a:lnTo>
                  <a:lnTo>
                    <a:pt x="307" y="361"/>
                  </a:lnTo>
                  <a:lnTo>
                    <a:pt x="290" y="371"/>
                  </a:lnTo>
                  <a:lnTo>
                    <a:pt x="274" y="380"/>
                  </a:lnTo>
                  <a:lnTo>
                    <a:pt x="255" y="385"/>
                  </a:lnTo>
                  <a:lnTo>
                    <a:pt x="237" y="391"/>
                  </a:lnTo>
                  <a:lnTo>
                    <a:pt x="217" y="392"/>
                  </a:lnTo>
                  <a:lnTo>
                    <a:pt x="197" y="394"/>
                  </a:lnTo>
                  <a:lnTo>
                    <a:pt x="197" y="394"/>
                  </a:lnTo>
                  <a:lnTo>
                    <a:pt x="177" y="392"/>
                  </a:lnTo>
                  <a:lnTo>
                    <a:pt x="157" y="391"/>
                  </a:lnTo>
                  <a:lnTo>
                    <a:pt x="139" y="385"/>
                  </a:lnTo>
                  <a:lnTo>
                    <a:pt x="120" y="380"/>
                  </a:lnTo>
                  <a:lnTo>
                    <a:pt x="104" y="371"/>
                  </a:lnTo>
                  <a:lnTo>
                    <a:pt x="88" y="361"/>
                  </a:lnTo>
                  <a:lnTo>
                    <a:pt x="71" y="349"/>
                  </a:lnTo>
                  <a:lnTo>
                    <a:pt x="58" y="336"/>
                  </a:lnTo>
                  <a:lnTo>
                    <a:pt x="46" y="323"/>
                  </a:lnTo>
                  <a:lnTo>
                    <a:pt x="33" y="307"/>
                  </a:lnTo>
                  <a:lnTo>
                    <a:pt x="24" y="290"/>
                  </a:lnTo>
                  <a:lnTo>
                    <a:pt x="15" y="274"/>
                  </a:lnTo>
                  <a:lnTo>
                    <a:pt x="9" y="256"/>
                  </a:lnTo>
                  <a:lnTo>
                    <a:pt x="4" y="237"/>
                  </a:lnTo>
                  <a:lnTo>
                    <a:pt x="2" y="217"/>
                  </a:lnTo>
                  <a:lnTo>
                    <a:pt x="0" y="197"/>
                  </a:lnTo>
                  <a:lnTo>
                    <a:pt x="0" y="197"/>
                  </a:lnTo>
                  <a:lnTo>
                    <a:pt x="2" y="177"/>
                  </a:lnTo>
                  <a:lnTo>
                    <a:pt x="4" y="157"/>
                  </a:lnTo>
                  <a:lnTo>
                    <a:pt x="9" y="139"/>
                  </a:lnTo>
                  <a:lnTo>
                    <a:pt x="15" y="121"/>
                  </a:lnTo>
                  <a:lnTo>
                    <a:pt x="24" y="104"/>
                  </a:lnTo>
                  <a:lnTo>
                    <a:pt x="33" y="88"/>
                  </a:lnTo>
                  <a:lnTo>
                    <a:pt x="46" y="71"/>
                  </a:lnTo>
                  <a:lnTo>
                    <a:pt x="58" y="59"/>
                  </a:lnTo>
                  <a:lnTo>
                    <a:pt x="71" y="46"/>
                  </a:lnTo>
                  <a:lnTo>
                    <a:pt x="88" y="33"/>
                  </a:lnTo>
                  <a:lnTo>
                    <a:pt x="104" y="24"/>
                  </a:lnTo>
                  <a:lnTo>
                    <a:pt x="120" y="15"/>
                  </a:lnTo>
                  <a:lnTo>
                    <a:pt x="139" y="9"/>
                  </a:lnTo>
                  <a:lnTo>
                    <a:pt x="157" y="4"/>
                  </a:lnTo>
                  <a:lnTo>
                    <a:pt x="177" y="2"/>
                  </a:lnTo>
                  <a:lnTo>
                    <a:pt x="197" y="0"/>
                  </a:lnTo>
                  <a:lnTo>
                    <a:pt x="197" y="0"/>
                  </a:lnTo>
                  <a:lnTo>
                    <a:pt x="217" y="2"/>
                  </a:lnTo>
                  <a:lnTo>
                    <a:pt x="237" y="4"/>
                  </a:lnTo>
                  <a:lnTo>
                    <a:pt x="255" y="9"/>
                  </a:lnTo>
                  <a:lnTo>
                    <a:pt x="274" y="15"/>
                  </a:lnTo>
                  <a:lnTo>
                    <a:pt x="290" y="24"/>
                  </a:lnTo>
                  <a:lnTo>
                    <a:pt x="307" y="33"/>
                  </a:lnTo>
                  <a:lnTo>
                    <a:pt x="323" y="46"/>
                  </a:lnTo>
                  <a:lnTo>
                    <a:pt x="336" y="59"/>
                  </a:lnTo>
                  <a:lnTo>
                    <a:pt x="349" y="71"/>
                  </a:lnTo>
                  <a:lnTo>
                    <a:pt x="361" y="88"/>
                  </a:lnTo>
                  <a:lnTo>
                    <a:pt x="370" y="104"/>
                  </a:lnTo>
                  <a:lnTo>
                    <a:pt x="380" y="121"/>
                  </a:lnTo>
                  <a:lnTo>
                    <a:pt x="385" y="139"/>
                  </a:lnTo>
                  <a:lnTo>
                    <a:pt x="390" y="157"/>
                  </a:lnTo>
                  <a:lnTo>
                    <a:pt x="392" y="177"/>
                  </a:lnTo>
                  <a:lnTo>
                    <a:pt x="394" y="197"/>
                  </a:lnTo>
                  <a:lnTo>
                    <a:pt x="394" y="197"/>
                  </a:lnTo>
                  <a:close/>
                </a:path>
              </a:pathLst>
            </a:custGeom>
            <a:gradFill rotWithShape="1">
              <a:gsLst>
                <a:gs pos="0">
                  <a:srgbClr val="9E9E9E">
                    <a:gamma/>
                    <a:tint val="30196"/>
                    <a:invGamma/>
                  </a:srgbClr>
                </a:gs>
                <a:gs pos="100000">
                  <a:srgbClr val="9E9E9E"/>
                </a:gs>
              </a:gsLst>
              <a:lin ang="5400000" scaled="1"/>
            </a:gradFill>
            <a:ln>
              <a:noFill/>
            </a:ln>
            <a:effectLst/>
            <a:extLst>
              <a:ext uri="{91240B29-F687-4F45-9708-019B960494DF}">
                <a14:hiddenLine xmlns:a14="http://schemas.microsoft.com/office/drawing/2010/main" w="9525" cap="flat" cmpd="sng">
                  <a:solidFill>
                    <a:schemeClr val="tx1"/>
                  </a:solidFill>
                  <a:prstDash val="solid"/>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57" name="Freeform 29"/>
            <p:cNvSpPr>
              <a:spLocks/>
            </p:cNvSpPr>
            <p:nvPr/>
          </p:nvSpPr>
          <p:spPr bwMode="auto">
            <a:xfrm>
              <a:off x="965" y="2149"/>
              <a:ext cx="394" cy="395"/>
            </a:xfrm>
            <a:custGeom>
              <a:avLst/>
              <a:gdLst>
                <a:gd name="T0" fmla="*/ 394 w 394"/>
                <a:gd name="T1" fmla="*/ 198 h 395"/>
                <a:gd name="T2" fmla="*/ 390 w 394"/>
                <a:gd name="T3" fmla="*/ 238 h 395"/>
                <a:gd name="T4" fmla="*/ 379 w 394"/>
                <a:gd name="T5" fmla="*/ 274 h 395"/>
                <a:gd name="T6" fmla="*/ 361 w 394"/>
                <a:gd name="T7" fmla="*/ 307 h 395"/>
                <a:gd name="T8" fmla="*/ 336 w 394"/>
                <a:gd name="T9" fmla="*/ 336 h 395"/>
                <a:gd name="T10" fmla="*/ 306 w 394"/>
                <a:gd name="T11" fmla="*/ 362 h 395"/>
                <a:gd name="T12" fmla="*/ 273 w 394"/>
                <a:gd name="T13" fmla="*/ 380 h 395"/>
                <a:gd name="T14" fmla="*/ 237 w 394"/>
                <a:gd name="T15" fmla="*/ 391 h 395"/>
                <a:gd name="T16" fmla="*/ 197 w 394"/>
                <a:gd name="T17" fmla="*/ 395 h 395"/>
                <a:gd name="T18" fmla="*/ 177 w 394"/>
                <a:gd name="T19" fmla="*/ 393 h 395"/>
                <a:gd name="T20" fmla="*/ 138 w 394"/>
                <a:gd name="T21" fmla="*/ 385 h 395"/>
                <a:gd name="T22" fmla="*/ 104 w 394"/>
                <a:gd name="T23" fmla="*/ 371 h 395"/>
                <a:gd name="T24" fmla="*/ 71 w 394"/>
                <a:gd name="T25" fmla="*/ 349 h 395"/>
                <a:gd name="T26" fmla="*/ 45 w 394"/>
                <a:gd name="T27" fmla="*/ 323 h 395"/>
                <a:gd name="T28" fmla="*/ 23 w 394"/>
                <a:gd name="T29" fmla="*/ 291 h 395"/>
                <a:gd name="T30" fmla="*/ 9 w 394"/>
                <a:gd name="T31" fmla="*/ 256 h 395"/>
                <a:gd name="T32" fmla="*/ 2 w 394"/>
                <a:gd name="T33" fmla="*/ 218 h 395"/>
                <a:gd name="T34" fmla="*/ 0 w 394"/>
                <a:gd name="T35" fmla="*/ 198 h 395"/>
                <a:gd name="T36" fmla="*/ 3 w 394"/>
                <a:gd name="T37" fmla="*/ 157 h 395"/>
                <a:gd name="T38" fmla="*/ 14 w 394"/>
                <a:gd name="T39" fmla="*/ 121 h 395"/>
                <a:gd name="T40" fmla="*/ 33 w 394"/>
                <a:gd name="T41" fmla="*/ 88 h 395"/>
                <a:gd name="T42" fmla="*/ 58 w 394"/>
                <a:gd name="T43" fmla="*/ 59 h 395"/>
                <a:gd name="T44" fmla="*/ 87 w 394"/>
                <a:gd name="T45" fmla="*/ 33 h 395"/>
                <a:gd name="T46" fmla="*/ 120 w 394"/>
                <a:gd name="T47" fmla="*/ 15 h 395"/>
                <a:gd name="T48" fmla="*/ 157 w 394"/>
                <a:gd name="T49" fmla="*/ 4 h 395"/>
                <a:gd name="T50" fmla="*/ 197 w 394"/>
                <a:gd name="T51" fmla="*/ 0 h 395"/>
                <a:gd name="T52" fmla="*/ 217 w 394"/>
                <a:gd name="T53" fmla="*/ 2 h 395"/>
                <a:gd name="T54" fmla="*/ 255 w 394"/>
                <a:gd name="T55" fmla="*/ 10 h 395"/>
                <a:gd name="T56" fmla="*/ 290 w 394"/>
                <a:gd name="T57" fmla="*/ 24 h 395"/>
                <a:gd name="T58" fmla="*/ 323 w 394"/>
                <a:gd name="T59" fmla="*/ 46 h 395"/>
                <a:gd name="T60" fmla="*/ 348 w 394"/>
                <a:gd name="T61" fmla="*/ 72 h 395"/>
                <a:gd name="T62" fmla="*/ 370 w 394"/>
                <a:gd name="T63" fmla="*/ 104 h 395"/>
                <a:gd name="T64" fmla="*/ 385 w 394"/>
                <a:gd name="T65" fmla="*/ 139 h 395"/>
                <a:gd name="T66" fmla="*/ 392 w 394"/>
                <a:gd name="T67" fmla="*/ 177 h 395"/>
                <a:gd name="T68" fmla="*/ 394 w 394"/>
                <a:gd name="T69" fmla="*/ 198 h 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94" h="395">
                  <a:moveTo>
                    <a:pt x="394" y="198"/>
                  </a:moveTo>
                  <a:lnTo>
                    <a:pt x="394" y="198"/>
                  </a:lnTo>
                  <a:lnTo>
                    <a:pt x="392" y="218"/>
                  </a:lnTo>
                  <a:lnTo>
                    <a:pt x="390" y="238"/>
                  </a:lnTo>
                  <a:lnTo>
                    <a:pt x="385" y="256"/>
                  </a:lnTo>
                  <a:lnTo>
                    <a:pt x="379" y="274"/>
                  </a:lnTo>
                  <a:lnTo>
                    <a:pt x="370" y="291"/>
                  </a:lnTo>
                  <a:lnTo>
                    <a:pt x="361" y="307"/>
                  </a:lnTo>
                  <a:lnTo>
                    <a:pt x="348" y="323"/>
                  </a:lnTo>
                  <a:lnTo>
                    <a:pt x="336" y="336"/>
                  </a:lnTo>
                  <a:lnTo>
                    <a:pt x="323" y="349"/>
                  </a:lnTo>
                  <a:lnTo>
                    <a:pt x="306" y="362"/>
                  </a:lnTo>
                  <a:lnTo>
                    <a:pt x="290" y="371"/>
                  </a:lnTo>
                  <a:lnTo>
                    <a:pt x="273" y="380"/>
                  </a:lnTo>
                  <a:lnTo>
                    <a:pt x="255" y="385"/>
                  </a:lnTo>
                  <a:lnTo>
                    <a:pt x="237" y="391"/>
                  </a:lnTo>
                  <a:lnTo>
                    <a:pt x="217" y="393"/>
                  </a:lnTo>
                  <a:lnTo>
                    <a:pt x="197" y="395"/>
                  </a:lnTo>
                  <a:lnTo>
                    <a:pt x="197" y="395"/>
                  </a:lnTo>
                  <a:lnTo>
                    <a:pt x="177" y="393"/>
                  </a:lnTo>
                  <a:lnTo>
                    <a:pt x="157" y="391"/>
                  </a:lnTo>
                  <a:lnTo>
                    <a:pt x="138" y="385"/>
                  </a:lnTo>
                  <a:lnTo>
                    <a:pt x="120" y="380"/>
                  </a:lnTo>
                  <a:lnTo>
                    <a:pt x="104" y="371"/>
                  </a:lnTo>
                  <a:lnTo>
                    <a:pt x="87" y="362"/>
                  </a:lnTo>
                  <a:lnTo>
                    <a:pt x="71" y="349"/>
                  </a:lnTo>
                  <a:lnTo>
                    <a:pt x="58" y="336"/>
                  </a:lnTo>
                  <a:lnTo>
                    <a:pt x="45" y="323"/>
                  </a:lnTo>
                  <a:lnTo>
                    <a:pt x="33" y="307"/>
                  </a:lnTo>
                  <a:lnTo>
                    <a:pt x="23" y="291"/>
                  </a:lnTo>
                  <a:lnTo>
                    <a:pt x="14" y="274"/>
                  </a:lnTo>
                  <a:lnTo>
                    <a:pt x="9" y="256"/>
                  </a:lnTo>
                  <a:lnTo>
                    <a:pt x="3" y="238"/>
                  </a:lnTo>
                  <a:lnTo>
                    <a:pt x="2" y="218"/>
                  </a:lnTo>
                  <a:lnTo>
                    <a:pt x="0" y="198"/>
                  </a:lnTo>
                  <a:lnTo>
                    <a:pt x="0" y="198"/>
                  </a:lnTo>
                  <a:lnTo>
                    <a:pt x="2" y="177"/>
                  </a:lnTo>
                  <a:lnTo>
                    <a:pt x="3" y="157"/>
                  </a:lnTo>
                  <a:lnTo>
                    <a:pt x="9" y="139"/>
                  </a:lnTo>
                  <a:lnTo>
                    <a:pt x="14" y="121"/>
                  </a:lnTo>
                  <a:lnTo>
                    <a:pt x="23" y="104"/>
                  </a:lnTo>
                  <a:lnTo>
                    <a:pt x="33" y="88"/>
                  </a:lnTo>
                  <a:lnTo>
                    <a:pt x="45" y="72"/>
                  </a:lnTo>
                  <a:lnTo>
                    <a:pt x="58" y="59"/>
                  </a:lnTo>
                  <a:lnTo>
                    <a:pt x="71" y="46"/>
                  </a:lnTo>
                  <a:lnTo>
                    <a:pt x="87" y="33"/>
                  </a:lnTo>
                  <a:lnTo>
                    <a:pt x="104" y="24"/>
                  </a:lnTo>
                  <a:lnTo>
                    <a:pt x="120" y="15"/>
                  </a:lnTo>
                  <a:lnTo>
                    <a:pt x="138" y="10"/>
                  </a:lnTo>
                  <a:lnTo>
                    <a:pt x="157" y="4"/>
                  </a:lnTo>
                  <a:lnTo>
                    <a:pt x="177" y="2"/>
                  </a:lnTo>
                  <a:lnTo>
                    <a:pt x="197" y="0"/>
                  </a:lnTo>
                  <a:lnTo>
                    <a:pt x="197" y="0"/>
                  </a:lnTo>
                  <a:lnTo>
                    <a:pt x="217" y="2"/>
                  </a:lnTo>
                  <a:lnTo>
                    <a:pt x="237" y="4"/>
                  </a:lnTo>
                  <a:lnTo>
                    <a:pt x="255" y="10"/>
                  </a:lnTo>
                  <a:lnTo>
                    <a:pt x="273" y="15"/>
                  </a:lnTo>
                  <a:lnTo>
                    <a:pt x="290" y="24"/>
                  </a:lnTo>
                  <a:lnTo>
                    <a:pt x="306" y="33"/>
                  </a:lnTo>
                  <a:lnTo>
                    <a:pt x="323" y="46"/>
                  </a:lnTo>
                  <a:lnTo>
                    <a:pt x="336" y="59"/>
                  </a:lnTo>
                  <a:lnTo>
                    <a:pt x="348" y="72"/>
                  </a:lnTo>
                  <a:lnTo>
                    <a:pt x="361" y="88"/>
                  </a:lnTo>
                  <a:lnTo>
                    <a:pt x="370" y="104"/>
                  </a:lnTo>
                  <a:lnTo>
                    <a:pt x="379" y="121"/>
                  </a:lnTo>
                  <a:lnTo>
                    <a:pt x="385" y="139"/>
                  </a:lnTo>
                  <a:lnTo>
                    <a:pt x="390" y="157"/>
                  </a:lnTo>
                  <a:lnTo>
                    <a:pt x="392" y="177"/>
                  </a:lnTo>
                  <a:lnTo>
                    <a:pt x="394" y="198"/>
                  </a:lnTo>
                  <a:lnTo>
                    <a:pt x="394" y="198"/>
                  </a:lnTo>
                  <a:close/>
                </a:path>
              </a:pathLst>
            </a:custGeom>
            <a:gradFill rotWithShape="1">
              <a:gsLst>
                <a:gs pos="0">
                  <a:srgbClr val="9E9E9E">
                    <a:gamma/>
                    <a:tint val="30196"/>
                    <a:invGamma/>
                  </a:srgbClr>
                </a:gs>
                <a:gs pos="100000">
                  <a:srgbClr val="9E9E9E"/>
                </a:gs>
              </a:gsLst>
              <a:lin ang="5400000" scaled="1"/>
            </a:gradFill>
            <a:ln>
              <a:noFill/>
            </a:ln>
            <a:effectLst/>
            <a:extLst>
              <a:ext uri="{91240B29-F687-4F45-9708-019B960494DF}">
                <a14:hiddenLine xmlns:a14="http://schemas.microsoft.com/office/drawing/2010/main" w="9525" cap="flat" cmpd="sng">
                  <a:solidFill>
                    <a:schemeClr val="tx1"/>
                  </a:solidFill>
                  <a:prstDash val="solid"/>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58" name="Freeform 30"/>
            <p:cNvSpPr>
              <a:spLocks/>
            </p:cNvSpPr>
            <p:nvPr/>
          </p:nvSpPr>
          <p:spPr bwMode="auto">
            <a:xfrm>
              <a:off x="2279" y="1690"/>
              <a:ext cx="394" cy="394"/>
            </a:xfrm>
            <a:custGeom>
              <a:avLst/>
              <a:gdLst>
                <a:gd name="T0" fmla="*/ 394 w 394"/>
                <a:gd name="T1" fmla="*/ 197 h 394"/>
                <a:gd name="T2" fmla="*/ 390 w 394"/>
                <a:gd name="T3" fmla="*/ 237 h 394"/>
                <a:gd name="T4" fmla="*/ 379 w 394"/>
                <a:gd name="T5" fmla="*/ 273 h 394"/>
                <a:gd name="T6" fmla="*/ 361 w 394"/>
                <a:gd name="T7" fmla="*/ 306 h 394"/>
                <a:gd name="T8" fmla="*/ 335 w 394"/>
                <a:gd name="T9" fmla="*/ 335 h 394"/>
                <a:gd name="T10" fmla="*/ 306 w 394"/>
                <a:gd name="T11" fmla="*/ 361 h 394"/>
                <a:gd name="T12" fmla="*/ 273 w 394"/>
                <a:gd name="T13" fmla="*/ 379 h 394"/>
                <a:gd name="T14" fmla="*/ 237 w 394"/>
                <a:gd name="T15" fmla="*/ 390 h 394"/>
                <a:gd name="T16" fmla="*/ 197 w 394"/>
                <a:gd name="T17" fmla="*/ 394 h 394"/>
                <a:gd name="T18" fmla="*/ 177 w 394"/>
                <a:gd name="T19" fmla="*/ 392 h 394"/>
                <a:gd name="T20" fmla="*/ 138 w 394"/>
                <a:gd name="T21" fmla="*/ 385 h 394"/>
                <a:gd name="T22" fmla="*/ 104 w 394"/>
                <a:gd name="T23" fmla="*/ 370 h 394"/>
                <a:gd name="T24" fmla="*/ 71 w 394"/>
                <a:gd name="T25" fmla="*/ 348 h 394"/>
                <a:gd name="T26" fmla="*/ 45 w 394"/>
                <a:gd name="T27" fmla="*/ 323 h 394"/>
                <a:gd name="T28" fmla="*/ 23 w 394"/>
                <a:gd name="T29" fmla="*/ 290 h 394"/>
                <a:gd name="T30" fmla="*/ 9 w 394"/>
                <a:gd name="T31" fmla="*/ 255 h 394"/>
                <a:gd name="T32" fmla="*/ 1 w 394"/>
                <a:gd name="T33" fmla="*/ 217 h 394"/>
                <a:gd name="T34" fmla="*/ 0 w 394"/>
                <a:gd name="T35" fmla="*/ 197 h 394"/>
                <a:gd name="T36" fmla="*/ 3 w 394"/>
                <a:gd name="T37" fmla="*/ 157 h 394"/>
                <a:gd name="T38" fmla="*/ 14 w 394"/>
                <a:gd name="T39" fmla="*/ 120 h 394"/>
                <a:gd name="T40" fmla="*/ 32 w 394"/>
                <a:gd name="T41" fmla="*/ 87 h 394"/>
                <a:gd name="T42" fmla="*/ 58 w 394"/>
                <a:gd name="T43" fmla="*/ 58 h 394"/>
                <a:gd name="T44" fmla="*/ 87 w 394"/>
                <a:gd name="T45" fmla="*/ 33 h 394"/>
                <a:gd name="T46" fmla="*/ 120 w 394"/>
                <a:gd name="T47" fmla="*/ 14 h 394"/>
                <a:gd name="T48" fmla="*/ 156 w 394"/>
                <a:gd name="T49" fmla="*/ 3 h 394"/>
                <a:gd name="T50" fmla="*/ 197 w 394"/>
                <a:gd name="T51" fmla="*/ 0 h 394"/>
                <a:gd name="T52" fmla="*/ 217 w 394"/>
                <a:gd name="T53" fmla="*/ 2 h 394"/>
                <a:gd name="T54" fmla="*/ 255 w 394"/>
                <a:gd name="T55" fmla="*/ 9 h 394"/>
                <a:gd name="T56" fmla="*/ 290 w 394"/>
                <a:gd name="T57" fmla="*/ 23 h 394"/>
                <a:gd name="T58" fmla="*/ 323 w 394"/>
                <a:gd name="T59" fmla="*/ 45 h 394"/>
                <a:gd name="T60" fmla="*/ 348 w 394"/>
                <a:gd name="T61" fmla="*/ 71 h 394"/>
                <a:gd name="T62" fmla="*/ 370 w 394"/>
                <a:gd name="T63" fmla="*/ 104 h 394"/>
                <a:gd name="T64" fmla="*/ 385 w 394"/>
                <a:gd name="T65" fmla="*/ 138 h 394"/>
                <a:gd name="T66" fmla="*/ 392 w 394"/>
                <a:gd name="T67" fmla="*/ 177 h 394"/>
                <a:gd name="T68" fmla="*/ 394 w 394"/>
                <a:gd name="T69" fmla="*/ 197 h 3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94" h="394">
                  <a:moveTo>
                    <a:pt x="394" y="197"/>
                  </a:moveTo>
                  <a:lnTo>
                    <a:pt x="394" y="197"/>
                  </a:lnTo>
                  <a:lnTo>
                    <a:pt x="392" y="217"/>
                  </a:lnTo>
                  <a:lnTo>
                    <a:pt x="390" y="237"/>
                  </a:lnTo>
                  <a:lnTo>
                    <a:pt x="385" y="255"/>
                  </a:lnTo>
                  <a:lnTo>
                    <a:pt x="379" y="273"/>
                  </a:lnTo>
                  <a:lnTo>
                    <a:pt x="370" y="290"/>
                  </a:lnTo>
                  <a:lnTo>
                    <a:pt x="361" y="306"/>
                  </a:lnTo>
                  <a:lnTo>
                    <a:pt x="348" y="323"/>
                  </a:lnTo>
                  <a:lnTo>
                    <a:pt x="335" y="335"/>
                  </a:lnTo>
                  <a:lnTo>
                    <a:pt x="323" y="348"/>
                  </a:lnTo>
                  <a:lnTo>
                    <a:pt x="306" y="361"/>
                  </a:lnTo>
                  <a:lnTo>
                    <a:pt x="290" y="370"/>
                  </a:lnTo>
                  <a:lnTo>
                    <a:pt x="273" y="379"/>
                  </a:lnTo>
                  <a:lnTo>
                    <a:pt x="255" y="385"/>
                  </a:lnTo>
                  <a:lnTo>
                    <a:pt x="237" y="390"/>
                  </a:lnTo>
                  <a:lnTo>
                    <a:pt x="217" y="392"/>
                  </a:lnTo>
                  <a:lnTo>
                    <a:pt x="197" y="394"/>
                  </a:lnTo>
                  <a:lnTo>
                    <a:pt x="197" y="394"/>
                  </a:lnTo>
                  <a:lnTo>
                    <a:pt x="177" y="392"/>
                  </a:lnTo>
                  <a:lnTo>
                    <a:pt x="156" y="390"/>
                  </a:lnTo>
                  <a:lnTo>
                    <a:pt x="138" y="385"/>
                  </a:lnTo>
                  <a:lnTo>
                    <a:pt x="120" y="379"/>
                  </a:lnTo>
                  <a:lnTo>
                    <a:pt x="104" y="370"/>
                  </a:lnTo>
                  <a:lnTo>
                    <a:pt x="87" y="361"/>
                  </a:lnTo>
                  <a:lnTo>
                    <a:pt x="71" y="348"/>
                  </a:lnTo>
                  <a:lnTo>
                    <a:pt x="58" y="335"/>
                  </a:lnTo>
                  <a:lnTo>
                    <a:pt x="45" y="323"/>
                  </a:lnTo>
                  <a:lnTo>
                    <a:pt x="32" y="306"/>
                  </a:lnTo>
                  <a:lnTo>
                    <a:pt x="23" y="290"/>
                  </a:lnTo>
                  <a:lnTo>
                    <a:pt x="14" y="273"/>
                  </a:lnTo>
                  <a:lnTo>
                    <a:pt x="9" y="255"/>
                  </a:lnTo>
                  <a:lnTo>
                    <a:pt x="3" y="237"/>
                  </a:lnTo>
                  <a:lnTo>
                    <a:pt x="1" y="217"/>
                  </a:lnTo>
                  <a:lnTo>
                    <a:pt x="0" y="197"/>
                  </a:lnTo>
                  <a:lnTo>
                    <a:pt x="0" y="197"/>
                  </a:lnTo>
                  <a:lnTo>
                    <a:pt x="1" y="177"/>
                  </a:lnTo>
                  <a:lnTo>
                    <a:pt x="3" y="157"/>
                  </a:lnTo>
                  <a:lnTo>
                    <a:pt x="9" y="138"/>
                  </a:lnTo>
                  <a:lnTo>
                    <a:pt x="14" y="120"/>
                  </a:lnTo>
                  <a:lnTo>
                    <a:pt x="23" y="104"/>
                  </a:lnTo>
                  <a:lnTo>
                    <a:pt x="32" y="87"/>
                  </a:lnTo>
                  <a:lnTo>
                    <a:pt x="45" y="71"/>
                  </a:lnTo>
                  <a:lnTo>
                    <a:pt x="58" y="58"/>
                  </a:lnTo>
                  <a:lnTo>
                    <a:pt x="71" y="45"/>
                  </a:lnTo>
                  <a:lnTo>
                    <a:pt x="87" y="33"/>
                  </a:lnTo>
                  <a:lnTo>
                    <a:pt x="104" y="23"/>
                  </a:lnTo>
                  <a:lnTo>
                    <a:pt x="120" y="14"/>
                  </a:lnTo>
                  <a:lnTo>
                    <a:pt x="138" y="9"/>
                  </a:lnTo>
                  <a:lnTo>
                    <a:pt x="156" y="3"/>
                  </a:lnTo>
                  <a:lnTo>
                    <a:pt x="177" y="2"/>
                  </a:lnTo>
                  <a:lnTo>
                    <a:pt x="197" y="0"/>
                  </a:lnTo>
                  <a:lnTo>
                    <a:pt x="197" y="0"/>
                  </a:lnTo>
                  <a:lnTo>
                    <a:pt x="217" y="2"/>
                  </a:lnTo>
                  <a:lnTo>
                    <a:pt x="237" y="3"/>
                  </a:lnTo>
                  <a:lnTo>
                    <a:pt x="255" y="9"/>
                  </a:lnTo>
                  <a:lnTo>
                    <a:pt x="273" y="14"/>
                  </a:lnTo>
                  <a:lnTo>
                    <a:pt x="290" y="23"/>
                  </a:lnTo>
                  <a:lnTo>
                    <a:pt x="306" y="33"/>
                  </a:lnTo>
                  <a:lnTo>
                    <a:pt x="323" y="45"/>
                  </a:lnTo>
                  <a:lnTo>
                    <a:pt x="335" y="58"/>
                  </a:lnTo>
                  <a:lnTo>
                    <a:pt x="348" y="71"/>
                  </a:lnTo>
                  <a:lnTo>
                    <a:pt x="361" y="87"/>
                  </a:lnTo>
                  <a:lnTo>
                    <a:pt x="370" y="104"/>
                  </a:lnTo>
                  <a:lnTo>
                    <a:pt x="379" y="120"/>
                  </a:lnTo>
                  <a:lnTo>
                    <a:pt x="385" y="138"/>
                  </a:lnTo>
                  <a:lnTo>
                    <a:pt x="390" y="157"/>
                  </a:lnTo>
                  <a:lnTo>
                    <a:pt x="392" y="177"/>
                  </a:lnTo>
                  <a:lnTo>
                    <a:pt x="394" y="197"/>
                  </a:lnTo>
                  <a:lnTo>
                    <a:pt x="394" y="197"/>
                  </a:lnTo>
                  <a:close/>
                </a:path>
              </a:pathLst>
            </a:custGeom>
            <a:gradFill rotWithShape="1">
              <a:gsLst>
                <a:gs pos="0">
                  <a:srgbClr val="9E9E9E">
                    <a:gamma/>
                    <a:tint val="30196"/>
                    <a:invGamma/>
                  </a:srgbClr>
                </a:gs>
                <a:gs pos="100000">
                  <a:srgbClr val="9E9E9E"/>
                </a:gs>
              </a:gsLst>
              <a:lin ang="5400000" scaled="1"/>
            </a:gradFill>
            <a:ln>
              <a:noFill/>
            </a:ln>
            <a:effectLst/>
            <a:extLst>
              <a:ext uri="{91240B29-F687-4F45-9708-019B960494DF}">
                <a14:hiddenLine xmlns:a14="http://schemas.microsoft.com/office/drawing/2010/main" w="9525" cap="flat" cmpd="sng">
                  <a:solidFill>
                    <a:schemeClr val="tx1"/>
                  </a:solidFill>
                  <a:prstDash val="solid"/>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59" name="Freeform 31"/>
            <p:cNvSpPr>
              <a:spLocks/>
            </p:cNvSpPr>
            <p:nvPr/>
          </p:nvSpPr>
          <p:spPr bwMode="auto">
            <a:xfrm>
              <a:off x="2279" y="2609"/>
              <a:ext cx="394" cy="394"/>
            </a:xfrm>
            <a:custGeom>
              <a:avLst/>
              <a:gdLst>
                <a:gd name="T0" fmla="*/ 394 w 394"/>
                <a:gd name="T1" fmla="*/ 197 h 394"/>
                <a:gd name="T2" fmla="*/ 390 w 394"/>
                <a:gd name="T3" fmla="*/ 237 h 394"/>
                <a:gd name="T4" fmla="*/ 379 w 394"/>
                <a:gd name="T5" fmla="*/ 274 h 394"/>
                <a:gd name="T6" fmla="*/ 361 w 394"/>
                <a:gd name="T7" fmla="*/ 307 h 394"/>
                <a:gd name="T8" fmla="*/ 335 w 394"/>
                <a:gd name="T9" fmla="*/ 336 h 394"/>
                <a:gd name="T10" fmla="*/ 306 w 394"/>
                <a:gd name="T11" fmla="*/ 361 h 394"/>
                <a:gd name="T12" fmla="*/ 273 w 394"/>
                <a:gd name="T13" fmla="*/ 380 h 394"/>
                <a:gd name="T14" fmla="*/ 237 w 394"/>
                <a:gd name="T15" fmla="*/ 391 h 394"/>
                <a:gd name="T16" fmla="*/ 197 w 394"/>
                <a:gd name="T17" fmla="*/ 394 h 394"/>
                <a:gd name="T18" fmla="*/ 177 w 394"/>
                <a:gd name="T19" fmla="*/ 392 h 394"/>
                <a:gd name="T20" fmla="*/ 138 w 394"/>
                <a:gd name="T21" fmla="*/ 385 h 394"/>
                <a:gd name="T22" fmla="*/ 104 w 394"/>
                <a:gd name="T23" fmla="*/ 371 h 394"/>
                <a:gd name="T24" fmla="*/ 71 w 394"/>
                <a:gd name="T25" fmla="*/ 349 h 394"/>
                <a:gd name="T26" fmla="*/ 45 w 394"/>
                <a:gd name="T27" fmla="*/ 323 h 394"/>
                <a:gd name="T28" fmla="*/ 23 w 394"/>
                <a:gd name="T29" fmla="*/ 290 h 394"/>
                <a:gd name="T30" fmla="*/ 9 w 394"/>
                <a:gd name="T31" fmla="*/ 256 h 394"/>
                <a:gd name="T32" fmla="*/ 1 w 394"/>
                <a:gd name="T33" fmla="*/ 217 h 394"/>
                <a:gd name="T34" fmla="*/ 0 w 394"/>
                <a:gd name="T35" fmla="*/ 197 h 394"/>
                <a:gd name="T36" fmla="*/ 3 w 394"/>
                <a:gd name="T37" fmla="*/ 157 h 394"/>
                <a:gd name="T38" fmla="*/ 14 w 394"/>
                <a:gd name="T39" fmla="*/ 121 h 394"/>
                <a:gd name="T40" fmla="*/ 32 w 394"/>
                <a:gd name="T41" fmla="*/ 88 h 394"/>
                <a:gd name="T42" fmla="*/ 58 w 394"/>
                <a:gd name="T43" fmla="*/ 59 h 394"/>
                <a:gd name="T44" fmla="*/ 87 w 394"/>
                <a:gd name="T45" fmla="*/ 33 h 394"/>
                <a:gd name="T46" fmla="*/ 120 w 394"/>
                <a:gd name="T47" fmla="*/ 15 h 394"/>
                <a:gd name="T48" fmla="*/ 156 w 394"/>
                <a:gd name="T49" fmla="*/ 4 h 394"/>
                <a:gd name="T50" fmla="*/ 197 w 394"/>
                <a:gd name="T51" fmla="*/ 0 h 394"/>
                <a:gd name="T52" fmla="*/ 217 w 394"/>
                <a:gd name="T53" fmla="*/ 2 h 394"/>
                <a:gd name="T54" fmla="*/ 255 w 394"/>
                <a:gd name="T55" fmla="*/ 9 h 394"/>
                <a:gd name="T56" fmla="*/ 290 w 394"/>
                <a:gd name="T57" fmla="*/ 24 h 394"/>
                <a:gd name="T58" fmla="*/ 323 w 394"/>
                <a:gd name="T59" fmla="*/ 46 h 394"/>
                <a:gd name="T60" fmla="*/ 348 w 394"/>
                <a:gd name="T61" fmla="*/ 71 h 394"/>
                <a:gd name="T62" fmla="*/ 370 w 394"/>
                <a:gd name="T63" fmla="*/ 104 h 394"/>
                <a:gd name="T64" fmla="*/ 385 w 394"/>
                <a:gd name="T65" fmla="*/ 139 h 394"/>
                <a:gd name="T66" fmla="*/ 392 w 394"/>
                <a:gd name="T67" fmla="*/ 177 h 394"/>
                <a:gd name="T68" fmla="*/ 394 w 394"/>
                <a:gd name="T69" fmla="*/ 197 h 3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94" h="394">
                  <a:moveTo>
                    <a:pt x="394" y="197"/>
                  </a:moveTo>
                  <a:lnTo>
                    <a:pt x="394" y="197"/>
                  </a:lnTo>
                  <a:lnTo>
                    <a:pt x="392" y="217"/>
                  </a:lnTo>
                  <a:lnTo>
                    <a:pt x="390" y="237"/>
                  </a:lnTo>
                  <a:lnTo>
                    <a:pt x="385" y="256"/>
                  </a:lnTo>
                  <a:lnTo>
                    <a:pt x="379" y="274"/>
                  </a:lnTo>
                  <a:lnTo>
                    <a:pt x="370" y="290"/>
                  </a:lnTo>
                  <a:lnTo>
                    <a:pt x="361" y="307"/>
                  </a:lnTo>
                  <a:lnTo>
                    <a:pt x="348" y="323"/>
                  </a:lnTo>
                  <a:lnTo>
                    <a:pt x="335" y="336"/>
                  </a:lnTo>
                  <a:lnTo>
                    <a:pt x="323" y="349"/>
                  </a:lnTo>
                  <a:lnTo>
                    <a:pt x="306" y="361"/>
                  </a:lnTo>
                  <a:lnTo>
                    <a:pt x="290" y="371"/>
                  </a:lnTo>
                  <a:lnTo>
                    <a:pt x="273" y="380"/>
                  </a:lnTo>
                  <a:lnTo>
                    <a:pt x="255" y="385"/>
                  </a:lnTo>
                  <a:lnTo>
                    <a:pt x="237" y="391"/>
                  </a:lnTo>
                  <a:lnTo>
                    <a:pt x="217" y="392"/>
                  </a:lnTo>
                  <a:lnTo>
                    <a:pt x="197" y="394"/>
                  </a:lnTo>
                  <a:lnTo>
                    <a:pt x="197" y="394"/>
                  </a:lnTo>
                  <a:lnTo>
                    <a:pt x="177" y="392"/>
                  </a:lnTo>
                  <a:lnTo>
                    <a:pt x="156" y="391"/>
                  </a:lnTo>
                  <a:lnTo>
                    <a:pt x="138" y="385"/>
                  </a:lnTo>
                  <a:lnTo>
                    <a:pt x="120" y="380"/>
                  </a:lnTo>
                  <a:lnTo>
                    <a:pt x="104" y="371"/>
                  </a:lnTo>
                  <a:lnTo>
                    <a:pt x="87" y="361"/>
                  </a:lnTo>
                  <a:lnTo>
                    <a:pt x="71" y="349"/>
                  </a:lnTo>
                  <a:lnTo>
                    <a:pt x="58" y="336"/>
                  </a:lnTo>
                  <a:lnTo>
                    <a:pt x="45" y="323"/>
                  </a:lnTo>
                  <a:lnTo>
                    <a:pt x="32" y="307"/>
                  </a:lnTo>
                  <a:lnTo>
                    <a:pt x="23" y="290"/>
                  </a:lnTo>
                  <a:lnTo>
                    <a:pt x="14" y="274"/>
                  </a:lnTo>
                  <a:lnTo>
                    <a:pt x="9" y="256"/>
                  </a:lnTo>
                  <a:lnTo>
                    <a:pt x="3" y="237"/>
                  </a:lnTo>
                  <a:lnTo>
                    <a:pt x="1" y="217"/>
                  </a:lnTo>
                  <a:lnTo>
                    <a:pt x="0" y="197"/>
                  </a:lnTo>
                  <a:lnTo>
                    <a:pt x="0" y="197"/>
                  </a:lnTo>
                  <a:lnTo>
                    <a:pt x="1" y="177"/>
                  </a:lnTo>
                  <a:lnTo>
                    <a:pt x="3" y="157"/>
                  </a:lnTo>
                  <a:lnTo>
                    <a:pt x="9" y="139"/>
                  </a:lnTo>
                  <a:lnTo>
                    <a:pt x="14" y="121"/>
                  </a:lnTo>
                  <a:lnTo>
                    <a:pt x="23" y="104"/>
                  </a:lnTo>
                  <a:lnTo>
                    <a:pt x="32" y="88"/>
                  </a:lnTo>
                  <a:lnTo>
                    <a:pt x="45" y="71"/>
                  </a:lnTo>
                  <a:lnTo>
                    <a:pt x="58" y="59"/>
                  </a:lnTo>
                  <a:lnTo>
                    <a:pt x="71" y="46"/>
                  </a:lnTo>
                  <a:lnTo>
                    <a:pt x="87" y="33"/>
                  </a:lnTo>
                  <a:lnTo>
                    <a:pt x="104" y="24"/>
                  </a:lnTo>
                  <a:lnTo>
                    <a:pt x="120" y="15"/>
                  </a:lnTo>
                  <a:lnTo>
                    <a:pt x="138" y="9"/>
                  </a:lnTo>
                  <a:lnTo>
                    <a:pt x="156" y="4"/>
                  </a:lnTo>
                  <a:lnTo>
                    <a:pt x="177" y="2"/>
                  </a:lnTo>
                  <a:lnTo>
                    <a:pt x="197" y="0"/>
                  </a:lnTo>
                  <a:lnTo>
                    <a:pt x="197" y="0"/>
                  </a:lnTo>
                  <a:lnTo>
                    <a:pt x="217" y="2"/>
                  </a:lnTo>
                  <a:lnTo>
                    <a:pt x="237" y="4"/>
                  </a:lnTo>
                  <a:lnTo>
                    <a:pt x="255" y="9"/>
                  </a:lnTo>
                  <a:lnTo>
                    <a:pt x="273" y="15"/>
                  </a:lnTo>
                  <a:lnTo>
                    <a:pt x="290" y="24"/>
                  </a:lnTo>
                  <a:lnTo>
                    <a:pt x="306" y="33"/>
                  </a:lnTo>
                  <a:lnTo>
                    <a:pt x="323" y="46"/>
                  </a:lnTo>
                  <a:lnTo>
                    <a:pt x="335" y="59"/>
                  </a:lnTo>
                  <a:lnTo>
                    <a:pt x="348" y="71"/>
                  </a:lnTo>
                  <a:lnTo>
                    <a:pt x="361" y="88"/>
                  </a:lnTo>
                  <a:lnTo>
                    <a:pt x="370" y="104"/>
                  </a:lnTo>
                  <a:lnTo>
                    <a:pt x="379" y="121"/>
                  </a:lnTo>
                  <a:lnTo>
                    <a:pt x="385" y="139"/>
                  </a:lnTo>
                  <a:lnTo>
                    <a:pt x="390" y="157"/>
                  </a:lnTo>
                  <a:lnTo>
                    <a:pt x="392" y="177"/>
                  </a:lnTo>
                  <a:lnTo>
                    <a:pt x="394" y="197"/>
                  </a:lnTo>
                  <a:lnTo>
                    <a:pt x="394" y="197"/>
                  </a:lnTo>
                  <a:close/>
                </a:path>
              </a:pathLst>
            </a:custGeom>
            <a:gradFill rotWithShape="1">
              <a:gsLst>
                <a:gs pos="0">
                  <a:srgbClr val="9E9E9E">
                    <a:gamma/>
                    <a:tint val="30196"/>
                    <a:invGamma/>
                  </a:srgbClr>
                </a:gs>
                <a:gs pos="100000">
                  <a:srgbClr val="9E9E9E"/>
                </a:gs>
              </a:gsLst>
              <a:lin ang="5400000" scaled="1"/>
            </a:gradFill>
            <a:ln>
              <a:noFill/>
            </a:ln>
            <a:effectLst/>
            <a:extLst>
              <a:ext uri="{91240B29-F687-4F45-9708-019B960494DF}">
                <a14:hiddenLine xmlns:a14="http://schemas.microsoft.com/office/drawing/2010/main" w="9525" cap="flat" cmpd="sng">
                  <a:solidFill>
                    <a:schemeClr val="tx1"/>
                  </a:solidFill>
                  <a:prstDash val="solid"/>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nvGrpSpPr>
            <p:cNvPr id="60" name="Group 32"/>
            <p:cNvGrpSpPr>
              <a:grpSpLocks/>
            </p:cNvGrpSpPr>
            <p:nvPr/>
          </p:nvGrpSpPr>
          <p:grpSpPr bwMode="auto">
            <a:xfrm>
              <a:off x="2541" y="2052"/>
              <a:ext cx="1108" cy="588"/>
              <a:chOff x="2541" y="2052"/>
              <a:chExt cx="1108" cy="588"/>
            </a:xfrm>
          </p:grpSpPr>
          <p:sp>
            <p:nvSpPr>
              <p:cNvPr id="66" name="Rectangle 33"/>
              <p:cNvSpPr>
                <a:spLocks noChangeArrowheads="1"/>
              </p:cNvSpPr>
              <p:nvPr/>
            </p:nvSpPr>
            <p:spPr bwMode="auto">
              <a:xfrm>
                <a:off x="2738" y="2274"/>
                <a:ext cx="526" cy="145"/>
              </a:xfrm>
              <a:prstGeom prst="rect">
                <a:avLst/>
              </a:prstGeom>
              <a:gradFill rotWithShape="1">
                <a:gsLst>
                  <a:gs pos="0">
                    <a:srgbClr val="9E9E9E"/>
                  </a:gs>
                  <a:gs pos="100000">
                    <a:srgbClr val="9E9E9E">
                      <a:gamma/>
                      <a:shade val="0"/>
                      <a:invGamma/>
                    </a:srgbClr>
                  </a:gs>
                </a:gsLst>
                <a:lin ang="5400000" scaled="1"/>
              </a:gra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67" name="Freeform 34"/>
              <p:cNvSpPr>
                <a:spLocks/>
              </p:cNvSpPr>
              <p:nvPr/>
            </p:nvSpPr>
            <p:spPr bwMode="auto">
              <a:xfrm>
                <a:off x="2541" y="2149"/>
                <a:ext cx="394" cy="395"/>
              </a:xfrm>
              <a:custGeom>
                <a:avLst/>
                <a:gdLst>
                  <a:gd name="T0" fmla="*/ 394 w 394"/>
                  <a:gd name="T1" fmla="*/ 198 h 395"/>
                  <a:gd name="T2" fmla="*/ 391 w 394"/>
                  <a:gd name="T3" fmla="*/ 238 h 395"/>
                  <a:gd name="T4" fmla="*/ 380 w 394"/>
                  <a:gd name="T5" fmla="*/ 274 h 395"/>
                  <a:gd name="T6" fmla="*/ 362 w 394"/>
                  <a:gd name="T7" fmla="*/ 307 h 395"/>
                  <a:gd name="T8" fmla="*/ 336 w 394"/>
                  <a:gd name="T9" fmla="*/ 336 h 395"/>
                  <a:gd name="T10" fmla="*/ 307 w 394"/>
                  <a:gd name="T11" fmla="*/ 362 h 395"/>
                  <a:gd name="T12" fmla="*/ 274 w 394"/>
                  <a:gd name="T13" fmla="*/ 380 h 395"/>
                  <a:gd name="T14" fmla="*/ 238 w 394"/>
                  <a:gd name="T15" fmla="*/ 391 h 395"/>
                  <a:gd name="T16" fmla="*/ 197 w 394"/>
                  <a:gd name="T17" fmla="*/ 395 h 395"/>
                  <a:gd name="T18" fmla="*/ 177 w 394"/>
                  <a:gd name="T19" fmla="*/ 393 h 395"/>
                  <a:gd name="T20" fmla="*/ 139 w 394"/>
                  <a:gd name="T21" fmla="*/ 385 h 395"/>
                  <a:gd name="T22" fmla="*/ 104 w 394"/>
                  <a:gd name="T23" fmla="*/ 371 h 395"/>
                  <a:gd name="T24" fmla="*/ 71 w 394"/>
                  <a:gd name="T25" fmla="*/ 349 h 395"/>
                  <a:gd name="T26" fmla="*/ 46 w 394"/>
                  <a:gd name="T27" fmla="*/ 323 h 395"/>
                  <a:gd name="T28" fmla="*/ 24 w 394"/>
                  <a:gd name="T29" fmla="*/ 291 h 395"/>
                  <a:gd name="T30" fmla="*/ 9 w 394"/>
                  <a:gd name="T31" fmla="*/ 256 h 395"/>
                  <a:gd name="T32" fmla="*/ 2 w 394"/>
                  <a:gd name="T33" fmla="*/ 218 h 395"/>
                  <a:gd name="T34" fmla="*/ 0 w 394"/>
                  <a:gd name="T35" fmla="*/ 198 h 395"/>
                  <a:gd name="T36" fmla="*/ 4 w 394"/>
                  <a:gd name="T37" fmla="*/ 157 h 395"/>
                  <a:gd name="T38" fmla="*/ 15 w 394"/>
                  <a:gd name="T39" fmla="*/ 121 h 395"/>
                  <a:gd name="T40" fmla="*/ 33 w 394"/>
                  <a:gd name="T41" fmla="*/ 88 h 395"/>
                  <a:gd name="T42" fmla="*/ 59 w 394"/>
                  <a:gd name="T43" fmla="*/ 59 h 395"/>
                  <a:gd name="T44" fmla="*/ 88 w 394"/>
                  <a:gd name="T45" fmla="*/ 33 h 395"/>
                  <a:gd name="T46" fmla="*/ 121 w 394"/>
                  <a:gd name="T47" fmla="*/ 15 h 395"/>
                  <a:gd name="T48" fmla="*/ 157 w 394"/>
                  <a:gd name="T49" fmla="*/ 4 h 395"/>
                  <a:gd name="T50" fmla="*/ 197 w 394"/>
                  <a:gd name="T51" fmla="*/ 0 h 395"/>
                  <a:gd name="T52" fmla="*/ 217 w 394"/>
                  <a:gd name="T53" fmla="*/ 2 h 395"/>
                  <a:gd name="T54" fmla="*/ 256 w 394"/>
                  <a:gd name="T55" fmla="*/ 10 h 395"/>
                  <a:gd name="T56" fmla="*/ 290 w 394"/>
                  <a:gd name="T57" fmla="*/ 24 h 395"/>
                  <a:gd name="T58" fmla="*/ 323 w 394"/>
                  <a:gd name="T59" fmla="*/ 46 h 395"/>
                  <a:gd name="T60" fmla="*/ 349 w 394"/>
                  <a:gd name="T61" fmla="*/ 72 h 395"/>
                  <a:gd name="T62" fmla="*/ 371 w 394"/>
                  <a:gd name="T63" fmla="*/ 104 h 395"/>
                  <a:gd name="T64" fmla="*/ 385 w 394"/>
                  <a:gd name="T65" fmla="*/ 139 h 395"/>
                  <a:gd name="T66" fmla="*/ 393 w 394"/>
                  <a:gd name="T67" fmla="*/ 177 h 395"/>
                  <a:gd name="T68" fmla="*/ 394 w 394"/>
                  <a:gd name="T69" fmla="*/ 198 h 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94" h="395">
                    <a:moveTo>
                      <a:pt x="394" y="198"/>
                    </a:moveTo>
                    <a:lnTo>
                      <a:pt x="394" y="198"/>
                    </a:lnTo>
                    <a:lnTo>
                      <a:pt x="393" y="218"/>
                    </a:lnTo>
                    <a:lnTo>
                      <a:pt x="391" y="238"/>
                    </a:lnTo>
                    <a:lnTo>
                      <a:pt x="385" y="256"/>
                    </a:lnTo>
                    <a:lnTo>
                      <a:pt x="380" y="274"/>
                    </a:lnTo>
                    <a:lnTo>
                      <a:pt x="371" y="291"/>
                    </a:lnTo>
                    <a:lnTo>
                      <a:pt x="362" y="307"/>
                    </a:lnTo>
                    <a:lnTo>
                      <a:pt x="349" y="323"/>
                    </a:lnTo>
                    <a:lnTo>
                      <a:pt x="336" y="336"/>
                    </a:lnTo>
                    <a:lnTo>
                      <a:pt x="323" y="349"/>
                    </a:lnTo>
                    <a:lnTo>
                      <a:pt x="307" y="362"/>
                    </a:lnTo>
                    <a:lnTo>
                      <a:pt x="290" y="371"/>
                    </a:lnTo>
                    <a:lnTo>
                      <a:pt x="274" y="380"/>
                    </a:lnTo>
                    <a:lnTo>
                      <a:pt x="256" y="385"/>
                    </a:lnTo>
                    <a:lnTo>
                      <a:pt x="238" y="391"/>
                    </a:lnTo>
                    <a:lnTo>
                      <a:pt x="217" y="393"/>
                    </a:lnTo>
                    <a:lnTo>
                      <a:pt x="197" y="395"/>
                    </a:lnTo>
                    <a:lnTo>
                      <a:pt x="197" y="395"/>
                    </a:lnTo>
                    <a:lnTo>
                      <a:pt x="177" y="393"/>
                    </a:lnTo>
                    <a:lnTo>
                      <a:pt x="157" y="391"/>
                    </a:lnTo>
                    <a:lnTo>
                      <a:pt x="139" y="385"/>
                    </a:lnTo>
                    <a:lnTo>
                      <a:pt x="121" y="380"/>
                    </a:lnTo>
                    <a:lnTo>
                      <a:pt x="104" y="371"/>
                    </a:lnTo>
                    <a:lnTo>
                      <a:pt x="88" y="362"/>
                    </a:lnTo>
                    <a:lnTo>
                      <a:pt x="71" y="349"/>
                    </a:lnTo>
                    <a:lnTo>
                      <a:pt x="59" y="336"/>
                    </a:lnTo>
                    <a:lnTo>
                      <a:pt x="46" y="323"/>
                    </a:lnTo>
                    <a:lnTo>
                      <a:pt x="33" y="307"/>
                    </a:lnTo>
                    <a:lnTo>
                      <a:pt x="24" y="291"/>
                    </a:lnTo>
                    <a:lnTo>
                      <a:pt x="15" y="274"/>
                    </a:lnTo>
                    <a:lnTo>
                      <a:pt x="9" y="256"/>
                    </a:lnTo>
                    <a:lnTo>
                      <a:pt x="4" y="238"/>
                    </a:lnTo>
                    <a:lnTo>
                      <a:pt x="2" y="218"/>
                    </a:lnTo>
                    <a:lnTo>
                      <a:pt x="0" y="198"/>
                    </a:lnTo>
                    <a:lnTo>
                      <a:pt x="0" y="198"/>
                    </a:lnTo>
                    <a:lnTo>
                      <a:pt x="2" y="177"/>
                    </a:lnTo>
                    <a:lnTo>
                      <a:pt x="4" y="157"/>
                    </a:lnTo>
                    <a:lnTo>
                      <a:pt x="9" y="139"/>
                    </a:lnTo>
                    <a:lnTo>
                      <a:pt x="15" y="121"/>
                    </a:lnTo>
                    <a:lnTo>
                      <a:pt x="24" y="104"/>
                    </a:lnTo>
                    <a:lnTo>
                      <a:pt x="33" y="88"/>
                    </a:lnTo>
                    <a:lnTo>
                      <a:pt x="46" y="72"/>
                    </a:lnTo>
                    <a:lnTo>
                      <a:pt x="59" y="59"/>
                    </a:lnTo>
                    <a:lnTo>
                      <a:pt x="71" y="46"/>
                    </a:lnTo>
                    <a:lnTo>
                      <a:pt x="88" y="33"/>
                    </a:lnTo>
                    <a:lnTo>
                      <a:pt x="104" y="24"/>
                    </a:lnTo>
                    <a:lnTo>
                      <a:pt x="121" y="15"/>
                    </a:lnTo>
                    <a:lnTo>
                      <a:pt x="139" y="10"/>
                    </a:lnTo>
                    <a:lnTo>
                      <a:pt x="157" y="4"/>
                    </a:lnTo>
                    <a:lnTo>
                      <a:pt x="177" y="2"/>
                    </a:lnTo>
                    <a:lnTo>
                      <a:pt x="197" y="0"/>
                    </a:lnTo>
                    <a:lnTo>
                      <a:pt x="197" y="0"/>
                    </a:lnTo>
                    <a:lnTo>
                      <a:pt x="217" y="2"/>
                    </a:lnTo>
                    <a:lnTo>
                      <a:pt x="238" y="4"/>
                    </a:lnTo>
                    <a:lnTo>
                      <a:pt x="256" y="10"/>
                    </a:lnTo>
                    <a:lnTo>
                      <a:pt x="274" y="15"/>
                    </a:lnTo>
                    <a:lnTo>
                      <a:pt x="290" y="24"/>
                    </a:lnTo>
                    <a:lnTo>
                      <a:pt x="307" y="33"/>
                    </a:lnTo>
                    <a:lnTo>
                      <a:pt x="323" y="46"/>
                    </a:lnTo>
                    <a:lnTo>
                      <a:pt x="336" y="59"/>
                    </a:lnTo>
                    <a:lnTo>
                      <a:pt x="349" y="72"/>
                    </a:lnTo>
                    <a:lnTo>
                      <a:pt x="362" y="88"/>
                    </a:lnTo>
                    <a:lnTo>
                      <a:pt x="371" y="104"/>
                    </a:lnTo>
                    <a:lnTo>
                      <a:pt x="380" y="121"/>
                    </a:lnTo>
                    <a:lnTo>
                      <a:pt x="385" y="139"/>
                    </a:lnTo>
                    <a:lnTo>
                      <a:pt x="391" y="157"/>
                    </a:lnTo>
                    <a:lnTo>
                      <a:pt x="393" y="177"/>
                    </a:lnTo>
                    <a:lnTo>
                      <a:pt x="394" y="198"/>
                    </a:lnTo>
                    <a:lnTo>
                      <a:pt x="394" y="198"/>
                    </a:lnTo>
                    <a:close/>
                  </a:path>
                </a:pathLst>
              </a:custGeom>
              <a:gradFill rotWithShape="1">
                <a:gsLst>
                  <a:gs pos="0">
                    <a:srgbClr val="9E9E9E">
                      <a:gamma/>
                      <a:tint val="30196"/>
                      <a:invGamma/>
                    </a:srgbClr>
                  </a:gs>
                  <a:gs pos="100000">
                    <a:srgbClr val="9E9E9E"/>
                  </a:gs>
                </a:gsLst>
                <a:lin ang="5400000" scaled="1"/>
              </a:gradFill>
              <a:ln>
                <a:noFill/>
              </a:ln>
              <a:effectLst/>
              <a:extLst>
                <a:ext uri="{91240B29-F687-4F45-9708-019B960494DF}">
                  <a14:hiddenLine xmlns:a14="http://schemas.microsoft.com/office/drawing/2010/main" w="9525" cap="flat" cmpd="sng">
                    <a:solidFill>
                      <a:schemeClr val="tx1"/>
                    </a:solidFill>
                    <a:prstDash val="solid"/>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nvGrpSpPr>
              <p:cNvPr id="68" name="Group 35"/>
              <p:cNvGrpSpPr>
                <a:grpSpLocks/>
              </p:cNvGrpSpPr>
              <p:nvPr/>
            </p:nvGrpSpPr>
            <p:grpSpPr bwMode="auto">
              <a:xfrm>
                <a:off x="3061" y="2052"/>
                <a:ext cx="588" cy="588"/>
                <a:chOff x="3158" y="2149"/>
                <a:chExt cx="394" cy="395"/>
              </a:xfrm>
            </p:grpSpPr>
            <p:sp>
              <p:nvSpPr>
                <p:cNvPr id="69" name="Freeform 36"/>
                <p:cNvSpPr>
                  <a:spLocks/>
                </p:cNvSpPr>
                <p:nvPr/>
              </p:nvSpPr>
              <p:spPr bwMode="auto">
                <a:xfrm>
                  <a:off x="3158" y="2149"/>
                  <a:ext cx="394" cy="395"/>
                </a:xfrm>
                <a:custGeom>
                  <a:avLst/>
                  <a:gdLst>
                    <a:gd name="T0" fmla="*/ 394 w 394"/>
                    <a:gd name="T1" fmla="*/ 198 h 395"/>
                    <a:gd name="T2" fmla="*/ 390 w 394"/>
                    <a:gd name="T3" fmla="*/ 238 h 395"/>
                    <a:gd name="T4" fmla="*/ 379 w 394"/>
                    <a:gd name="T5" fmla="*/ 274 h 395"/>
                    <a:gd name="T6" fmla="*/ 361 w 394"/>
                    <a:gd name="T7" fmla="*/ 307 h 395"/>
                    <a:gd name="T8" fmla="*/ 336 w 394"/>
                    <a:gd name="T9" fmla="*/ 336 h 395"/>
                    <a:gd name="T10" fmla="*/ 306 w 394"/>
                    <a:gd name="T11" fmla="*/ 362 h 395"/>
                    <a:gd name="T12" fmla="*/ 274 w 394"/>
                    <a:gd name="T13" fmla="*/ 380 h 395"/>
                    <a:gd name="T14" fmla="*/ 237 w 394"/>
                    <a:gd name="T15" fmla="*/ 391 h 395"/>
                    <a:gd name="T16" fmla="*/ 197 w 394"/>
                    <a:gd name="T17" fmla="*/ 395 h 395"/>
                    <a:gd name="T18" fmla="*/ 177 w 394"/>
                    <a:gd name="T19" fmla="*/ 393 h 395"/>
                    <a:gd name="T20" fmla="*/ 139 w 394"/>
                    <a:gd name="T21" fmla="*/ 385 h 395"/>
                    <a:gd name="T22" fmla="*/ 104 w 394"/>
                    <a:gd name="T23" fmla="*/ 371 h 395"/>
                    <a:gd name="T24" fmla="*/ 71 w 394"/>
                    <a:gd name="T25" fmla="*/ 349 h 395"/>
                    <a:gd name="T26" fmla="*/ 45 w 394"/>
                    <a:gd name="T27" fmla="*/ 323 h 395"/>
                    <a:gd name="T28" fmla="*/ 24 w 394"/>
                    <a:gd name="T29" fmla="*/ 291 h 395"/>
                    <a:gd name="T30" fmla="*/ 9 w 394"/>
                    <a:gd name="T31" fmla="*/ 256 h 395"/>
                    <a:gd name="T32" fmla="*/ 2 w 394"/>
                    <a:gd name="T33" fmla="*/ 218 h 395"/>
                    <a:gd name="T34" fmla="*/ 0 w 394"/>
                    <a:gd name="T35" fmla="*/ 198 h 395"/>
                    <a:gd name="T36" fmla="*/ 4 w 394"/>
                    <a:gd name="T37" fmla="*/ 157 h 395"/>
                    <a:gd name="T38" fmla="*/ 14 w 394"/>
                    <a:gd name="T39" fmla="*/ 121 h 395"/>
                    <a:gd name="T40" fmla="*/ 33 w 394"/>
                    <a:gd name="T41" fmla="*/ 88 h 395"/>
                    <a:gd name="T42" fmla="*/ 58 w 394"/>
                    <a:gd name="T43" fmla="*/ 59 h 395"/>
                    <a:gd name="T44" fmla="*/ 87 w 394"/>
                    <a:gd name="T45" fmla="*/ 33 h 395"/>
                    <a:gd name="T46" fmla="*/ 120 w 394"/>
                    <a:gd name="T47" fmla="*/ 15 h 395"/>
                    <a:gd name="T48" fmla="*/ 157 w 394"/>
                    <a:gd name="T49" fmla="*/ 4 h 395"/>
                    <a:gd name="T50" fmla="*/ 197 w 394"/>
                    <a:gd name="T51" fmla="*/ 0 h 395"/>
                    <a:gd name="T52" fmla="*/ 217 w 394"/>
                    <a:gd name="T53" fmla="*/ 2 h 395"/>
                    <a:gd name="T54" fmla="*/ 255 w 394"/>
                    <a:gd name="T55" fmla="*/ 10 h 395"/>
                    <a:gd name="T56" fmla="*/ 290 w 394"/>
                    <a:gd name="T57" fmla="*/ 24 h 395"/>
                    <a:gd name="T58" fmla="*/ 323 w 394"/>
                    <a:gd name="T59" fmla="*/ 46 h 395"/>
                    <a:gd name="T60" fmla="*/ 348 w 394"/>
                    <a:gd name="T61" fmla="*/ 72 h 395"/>
                    <a:gd name="T62" fmla="*/ 370 w 394"/>
                    <a:gd name="T63" fmla="*/ 104 h 395"/>
                    <a:gd name="T64" fmla="*/ 385 w 394"/>
                    <a:gd name="T65" fmla="*/ 139 h 395"/>
                    <a:gd name="T66" fmla="*/ 392 w 394"/>
                    <a:gd name="T67" fmla="*/ 177 h 395"/>
                    <a:gd name="T68" fmla="*/ 394 w 394"/>
                    <a:gd name="T69" fmla="*/ 198 h 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94" h="395">
                      <a:moveTo>
                        <a:pt x="394" y="198"/>
                      </a:moveTo>
                      <a:lnTo>
                        <a:pt x="394" y="198"/>
                      </a:lnTo>
                      <a:lnTo>
                        <a:pt x="392" y="218"/>
                      </a:lnTo>
                      <a:lnTo>
                        <a:pt x="390" y="238"/>
                      </a:lnTo>
                      <a:lnTo>
                        <a:pt x="385" y="256"/>
                      </a:lnTo>
                      <a:lnTo>
                        <a:pt x="379" y="274"/>
                      </a:lnTo>
                      <a:lnTo>
                        <a:pt x="370" y="291"/>
                      </a:lnTo>
                      <a:lnTo>
                        <a:pt x="361" y="307"/>
                      </a:lnTo>
                      <a:lnTo>
                        <a:pt x="348" y="323"/>
                      </a:lnTo>
                      <a:lnTo>
                        <a:pt x="336" y="336"/>
                      </a:lnTo>
                      <a:lnTo>
                        <a:pt x="323" y="349"/>
                      </a:lnTo>
                      <a:lnTo>
                        <a:pt x="306" y="362"/>
                      </a:lnTo>
                      <a:lnTo>
                        <a:pt x="290" y="371"/>
                      </a:lnTo>
                      <a:lnTo>
                        <a:pt x="274" y="380"/>
                      </a:lnTo>
                      <a:lnTo>
                        <a:pt x="255" y="385"/>
                      </a:lnTo>
                      <a:lnTo>
                        <a:pt x="237" y="391"/>
                      </a:lnTo>
                      <a:lnTo>
                        <a:pt x="217" y="393"/>
                      </a:lnTo>
                      <a:lnTo>
                        <a:pt x="197" y="395"/>
                      </a:lnTo>
                      <a:lnTo>
                        <a:pt x="197" y="395"/>
                      </a:lnTo>
                      <a:lnTo>
                        <a:pt x="177" y="393"/>
                      </a:lnTo>
                      <a:lnTo>
                        <a:pt x="157" y="391"/>
                      </a:lnTo>
                      <a:lnTo>
                        <a:pt x="139" y="385"/>
                      </a:lnTo>
                      <a:lnTo>
                        <a:pt x="120" y="380"/>
                      </a:lnTo>
                      <a:lnTo>
                        <a:pt x="104" y="371"/>
                      </a:lnTo>
                      <a:lnTo>
                        <a:pt x="87" y="362"/>
                      </a:lnTo>
                      <a:lnTo>
                        <a:pt x="71" y="349"/>
                      </a:lnTo>
                      <a:lnTo>
                        <a:pt x="58" y="336"/>
                      </a:lnTo>
                      <a:lnTo>
                        <a:pt x="45" y="323"/>
                      </a:lnTo>
                      <a:lnTo>
                        <a:pt x="33" y="307"/>
                      </a:lnTo>
                      <a:lnTo>
                        <a:pt x="24" y="291"/>
                      </a:lnTo>
                      <a:lnTo>
                        <a:pt x="14" y="274"/>
                      </a:lnTo>
                      <a:lnTo>
                        <a:pt x="9" y="256"/>
                      </a:lnTo>
                      <a:lnTo>
                        <a:pt x="4" y="238"/>
                      </a:lnTo>
                      <a:lnTo>
                        <a:pt x="2" y="218"/>
                      </a:lnTo>
                      <a:lnTo>
                        <a:pt x="0" y="198"/>
                      </a:lnTo>
                      <a:lnTo>
                        <a:pt x="0" y="198"/>
                      </a:lnTo>
                      <a:lnTo>
                        <a:pt x="2" y="177"/>
                      </a:lnTo>
                      <a:lnTo>
                        <a:pt x="4" y="157"/>
                      </a:lnTo>
                      <a:lnTo>
                        <a:pt x="9" y="139"/>
                      </a:lnTo>
                      <a:lnTo>
                        <a:pt x="14" y="121"/>
                      </a:lnTo>
                      <a:lnTo>
                        <a:pt x="24" y="104"/>
                      </a:lnTo>
                      <a:lnTo>
                        <a:pt x="33" y="88"/>
                      </a:lnTo>
                      <a:lnTo>
                        <a:pt x="45" y="72"/>
                      </a:lnTo>
                      <a:lnTo>
                        <a:pt x="58" y="59"/>
                      </a:lnTo>
                      <a:lnTo>
                        <a:pt x="71" y="46"/>
                      </a:lnTo>
                      <a:lnTo>
                        <a:pt x="87" y="33"/>
                      </a:lnTo>
                      <a:lnTo>
                        <a:pt x="104" y="24"/>
                      </a:lnTo>
                      <a:lnTo>
                        <a:pt x="120" y="15"/>
                      </a:lnTo>
                      <a:lnTo>
                        <a:pt x="139" y="10"/>
                      </a:lnTo>
                      <a:lnTo>
                        <a:pt x="157" y="4"/>
                      </a:lnTo>
                      <a:lnTo>
                        <a:pt x="177" y="2"/>
                      </a:lnTo>
                      <a:lnTo>
                        <a:pt x="197" y="0"/>
                      </a:lnTo>
                      <a:lnTo>
                        <a:pt x="197" y="0"/>
                      </a:lnTo>
                      <a:lnTo>
                        <a:pt x="217" y="2"/>
                      </a:lnTo>
                      <a:lnTo>
                        <a:pt x="237" y="4"/>
                      </a:lnTo>
                      <a:lnTo>
                        <a:pt x="255" y="10"/>
                      </a:lnTo>
                      <a:lnTo>
                        <a:pt x="274" y="15"/>
                      </a:lnTo>
                      <a:lnTo>
                        <a:pt x="290" y="24"/>
                      </a:lnTo>
                      <a:lnTo>
                        <a:pt x="306" y="33"/>
                      </a:lnTo>
                      <a:lnTo>
                        <a:pt x="323" y="46"/>
                      </a:lnTo>
                      <a:lnTo>
                        <a:pt x="336" y="59"/>
                      </a:lnTo>
                      <a:lnTo>
                        <a:pt x="348" y="72"/>
                      </a:lnTo>
                      <a:lnTo>
                        <a:pt x="361" y="88"/>
                      </a:lnTo>
                      <a:lnTo>
                        <a:pt x="370" y="104"/>
                      </a:lnTo>
                      <a:lnTo>
                        <a:pt x="379" y="121"/>
                      </a:lnTo>
                      <a:lnTo>
                        <a:pt x="385" y="139"/>
                      </a:lnTo>
                      <a:lnTo>
                        <a:pt x="390" y="157"/>
                      </a:lnTo>
                      <a:lnTo>
                        <a:pt x="392" y="177"/>
                      </a:lnTo>
                      <a:lnTo>
                        <a:pt x="394" y="198"/>
                      </a:lnTo>
                      <a:lnTo>
                        <a:pt x="394" y="198"/>
                      </a:lnTo>
                      <a:close/>
                    </a:path>
                  </a:pathLst>
                </a:custGeom>
                <a:gradFill rotWithShape="1">
                  <a:gsLst>
                    <a:gs pos="0">
                      <a:srgbClr val="00C8FF"/>
                    </a:gs>
                    <a:gs pos="100000">
                      <a:srgbClr val="004BFF"/>
                    </a:gs>
                  </a:gsLst>
                  <a:lin ang="5400000" scaled="1"/>
                </a:gradFill>
                <a:ln>
                  <a:noFill/>
                </a:ln>
                <a:effectLst/>
                <a:extLst>
                  <a:ext uri="{91240B29-F687-4F45-9708-019B960494DF}">
                    <a14:hiddenLine xmlns:a14="http://schemas.microsoft.com/office/drawing/2010/main" w="9525" cap="flat" cmpd="sng">
                      <a:solidFill>
                        <a:schemeClr val="tx1"/>
                      </a:solidFill>
                      <a:prstDash val="solid"/>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nvGrpSpPr>
                <p:cNvPr id="70" name="Group 37"/>
                <p:cNvGrpSpPr>
                  <a:grpSpLocks/>
                </p:cNvGrpSpPr>
                <p:nvPr/>
              </p:nvGrpSpPr>
              <p:grpSpPr bwMode="auto">
                <a:xfrm>
                  <a:off x="3198" y="2169"/>
                  <a:ext cx="317" cy="104"/>
                  <a:chOff x="1431" y="1843"/>
                  <a:chExt cx="907" cy="295"/>
                </a:xfrm>
              </p:grpSpPr>
              <p:sp>
                <p:nvSpPr>
                  <p:cNvPr id="71" name="Freeform 38"/>
                  <p:cNvSpPr>
                    <a:spLocks/>
                  </p:cNvSpPr>
                  <p:nvPr/>
                </p:nvSpPr>
                <p:spPr bwMode="auto">
                  <a:xfrm>
                    <a:off x="1431" y="1843"/>
                    <a:ext cx="907" cy="295"/>
                  </a:xfrm>
                  <a:custGeom>
                    <a:avLst/>
                    <a:gdLst>
                      <a:gd name="T0" fmla="*/ 0 w 4756"/>
                      <a:gd name="T1" fmla="*/ 1576 h 1576"/>
                      <a:gd name="T2" fmla="*/ 50 w 4756"/>
                      <a:gd name="T3" fmla="*/ 1462 h 1576"/>
                      <a:gd name="T4" fmla="*/ 108 w 4756"/>
                      <a:gd name="T5" fmla="*/ 1350 h 1576"/>
                      <a:gd name="T6" fmla="*/ 170 w 4756"/>
                      <a:gd name="T7" fmla="*/ 1242 h 1576"/>
                      <a:gd name="T8" fmla="*/ 238 w 4756"/>
                      <a:gd name="T9" fmla="*/ 1138 h 1576"/>
                      <a:gd name="T10" fmla="*/ 310 w 4756"/>
                      <a:gd name="T11" fmla="*/ 1036 h 1576"/>
                      <a:gd name="T12" fmla="*/ 386 w 4756"/>
                      <a:gd name="T13" fmla="*/ 940 h 1576"/>
                      <a:gd name="T14" fmla="*/ 468 w 4756"/>
                      <a:gd name="T15" fmla="*/ 846 h 1576"/>
                      <a:gd name="T16" fmla="*/ 552 w 4756"/>
                      <a:gd name="T17" fmla="*/ 756 h 1576"/>
                      <a:gd name="T18" fmla="*/ 596 w 4756"/>
                      <a:gd name="T19" fmla="*/ 712 h 1576"/>
                      <a:gd name="T20" fmla="*/ 688 w 4756"/>
                      <a:gd name="T21" fmla="*/ 630 h 1576"/>
                      <a:gd name="T22" fmla="*/ 784 w 4756"/>
                      <a:gd name="T23" fmla="*/ 550 h 1576"/>
                      <a:gd name="T24" fmla="*/ 884 w 4756"/>
                      <a:gd name="T25" fmla="*/ 476 h 1576"/>
                      <a:gd name="T26" fmla="*/ 986 w 4756"/>
                      <a:gd name="T27" fmla="*/ 406 h 1576"/>
                      <a:gd name="T28" fmla="*/ 1092 w 4756"/>
                      <a:gd name="T29" fmla="*/ 342 h 1576"/>
                      <a:gd name="T30" fmla="*/ 1202 w 4756"/>
                      <a:gd name="T31" fmla="*/ 282 h 1576"/>
                      <a:gd name="T32" fmla="*/ 1316 w 4756"/>
                      <a:gd name="T33" fmla="*/ 228 h 1576"/>
                      <a:gd name="T34" fmla="*/ 1374 w 4756"/>
                      <a:gd name="T35" fmla="*/ 202 h 1576"/>
                      <a:gd name="T36" fmla="*/ 1490 w 4756"/>
                      <a:gd name="T37" fmla="*/ 156 h 1576"/>
                      <a:gd name="T38" fmla="*/ 1610 w 4756"/>
                      <a:gd name="T39" fmla="*/ 116 h 1576"/>
                      <a:gd name="T40" fmla="*/ 1732 w 4756"/>
                      <a:gd name="T41" fmla="*/ 80 h 1576"/>
                      <a:gd name="T42" fmla="*/ 1858 w 4756"/>
                      <a:gd name="T43" fmla="*/ 52 h 1576"/>
                      <a:gd name="T44" fmla="*/ 1984 w 4756"/>
                      <a:gd name="T45" fmla="*/ 30 h 1576"/>
                      <a:gd name="T46" fmla="*/ 2114 w 4756"/>
                      <a:gd name="T47" fmla="*/ 12 h 1576"/>
                      <a:gd name="T48" fmla="*/ 2246 w 4756"/>
                      <a:gd name="T49" fmla="*/ 2 h 1576"/>
                      <a:gd name="T50" fmla="*/ 2378 w 4756"/>
                      <a:gd name="T51" fmla="*/ 0 h 1576"/>
                      <a:gd name="T52" fmla="*/ 2444 w 4756"/>
                      <a:gd name="T53" fmla="*/ 0 h 1576"/>
                      <a:gd name="T54" fmla="*/ 2576 w 4756"/>
                      <a:gd name="T55" fmla="*/ 8 h 1576"/>
                      <a:gd name="T56" fmla="*/ 2706 w 4756"/>
                      <a:gd name="T57" fmla="*/ 20 h 1576"/>
                      <a:gd name="T58" fmla="*/ 2834 w 4756"/>
                      <a:gd name="T59" fmla="*/ 40 h 1576"/>
                      <a:gd name="T60" fmla="*/ 2962 w 4756"/>
                      <a:gd name="T61" fmla="*/ 66 h 1576"/>
                      <a:gd name="T62" fmla="*/ 3084 w 4756"/>
                      <a:gd name="T63" fmla="*/ 98 h 1576"/>
                      <a:gd name="T64" fmla="*/ 3206 w 4756"/>
                      <a:gd name="T65" fmla="*/ 136 h 1576"/>
                      <a:gd name="T66" fmla="*/ 3324 w 4756"/>
                      <a:gd name="T67" fmla="*/ 178 h 1576"/>
                      <a:gd name="T68" fmla="*/ 3382 w 4756"/>
                      <a:gd name="T69" fmla="*/ 202 h 1576"/>
                      <a:gd name="T70" fmla="*/ 3498 w 4756"/>
                      <a:gd name="T71" fmla="*/ 254 h 1576"/>
                      <a:gd name="T72" fmla="*/ 3608 w 4756"/>
                      <a:gd name="T73" fmla="*/ 312 h 1576"/>
                      <a:gd name="T74" fmla="*/ 3716 w 4756"/>
                      <a:gd name="T75" fmla="*/ 374 h 1576"/>
                      <a:gd name="T76" fmla="*/ 3822 w 4756"/>
                      <a:gd name="T77" fmla="*/ 440 h 1576"/>
                      <a:gd name="T78" fmla="*/ 3922 w 4756"/>
                      <a:gd name="T79" fmla="*/ 512 h 1576"/>
                      <a:gd name="T80" fmla="*/ 4020 w 4756"/>
                      <a:gd name="T81" fmla="*/ 590 h 1576"/>
                      <a:gd name="T82" fmla="*/ 4114 w 4756"/>
                      <a:gd name="T83" fmla="*/ 670 h 1576"/>
                      <a:gd name="T84" fmla="*/ 4204 w 4756"/>
                      <a:gd name="T85" fmla="*/ 756 h 1576"/>
                      <a:gd name="T86" fmla="*/ 4246 w 4756"/>
                      <a:gd name="T87" fmla="*/ 800 h 1576"/>
                      <a:gd name="T88" fmla="*/ 4330 w 4756"/>
                      <a:gd name="T89" fmla="*/ 892 h 1576"/>
                      <a:gd name="T90" fmla="*/ 4410 w 4756"/>
                      <a:gd name="T91" fmla="*/ 988 h 1576"/>
                      <a:gd name="T92" fmla="*/ 4484 w 4756"/>
                      <a:gd name="T93" fmla="*/ 1086 h 1576"/>
                      <a:gd name="T94" fmla="*/ 4552 w 4756"/>
                      <a:gd name="T95" fmla="*/ 1190 h 1576"/>
                      <a:gd name="T96" fmla="*/ 4618 w 4756"/>
                      <a:gd name="T97" fmla="*/ 1296 h 1576"/>
                      <a:gd name="T98" fmla="*/ 4678 w 4756"/>
                      <a:gd name="T99" fmla="*/ 1406 h 1576"/>
                      <a:gd name="T100" fmla="*/ 4732 w 4756"/>
                      <a:gd name="T101" fmla="*/ 1518 h 1576"/>
                      <a:gd name="T102" fmla="*/ 0 w 4756"/>
                      <a:gd name="T103" fmla="*/ 1576 h 15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4756" h="1576">
                        <a:moveTo>
                          <a:pt x="0" y="1576"/>
                        </a:moveTo>
                        <a:lnTo>
                          <a:pt x="0" y="1576"/>
                        </a:lnTo>
                        <a:lnTo>
                          <a:pt x="24" y="1518"/>
                        </a:lnTo>
                        <a:lnTo>
                          <a:pt x="50" y="1462"/>
                        </a:lnTo>
                        <a:lnTo>
                          <a:pt x="78" y="1406"/>
                        </a:lnTo>
                        <a:lnTo>
                          <a:pt x="108" y="1350"/>
                        </a:lnTo>
                        <a:lnTo>
                          <a:pt x="138" y="1296"/>
                        </a:lnTo>
                        <a:lnTo>
                          <a:pt x="170" y="1242"/>
                        </a:lnTo>
                        <a:lnTo>
                          <a:pt x="204" y="1190"/>
                        </a:lnTo>
                        <a:lnTo>
                          <a:pt x="238" y="1138"/>
                        </a:lnTo>
                        <a:lnTo>
                          <a:pt x="272" y="1086"/>
                        </a:lnTo>
                        <a:lnTo>
                          <a:pt x="310" y="1036"/>
                        </a:lnTo>
                        <a:lnTo>
                          <a:pt x="348" y="988"/>
                        </a:lnTo>
                        <a:lnTo>
                          <a:pt x="386" y="940"/>
                        </a:lnTo>
                        <a:lnTo>
                          <a:pt x="426" y="892"/>
                        </a:lnTo>
                        <a:lnTo>
                          <a:pt x="468" y="846"/>
                        </a:lnTo>
                        <a:lnTo>
                          <a:pt x="510" y="800"/>
                        </a:lnTo>
                        <a:lnTo>
                          <a:pt x="552" y="756"/>
                        </a:lnTo>
                        <a:lnTo>
                          <a:pt x="552" y="756"/>
                        </a:lnTo>
                        <a:lnTo>
                          <a:pt x="596" y="712"/>
                        </a:lnTo>
                        <a:lnTo>
                          <a:pt x="642" y="670"/>
                        </a:lnTo>
                        <a:lnTo>
                          <a:pt x="688" y="630"/>
                        </a:lnTo>
                        <a:lnTo>
                          <a:pt x="736" y="590"/>
                        </a:lnTo>
                        <a:lnTo>
                          <a:pt x="784" y="550"/>
                        </a:lnTo>
                        <a:lnTo>
                          <a:pt x="834" y="512"/>
                        </a:lnTo>
                        <a:lnTo>
                          <a:pt x="884" y="476"/>
                        </a:lnTo>
                        <a:lnTo>
                          <a:pt x="934" y="440"/>
                        </a:lnTo>
                        <a:lnTo>
                          <a:pt x="986" y="406"/>
                        </a:lnTo>
                        <a:lnTo>
                          <a:pt x="1040" y="374"/>
                        </a:lnTo>
                        <a:lnTo>
                          <a:pt x="1092" y="342"/>
                        </a:lnTo>
                        <a:lnTo>
                          <a:pt x="1148" y="312"/>
                        </a:lnTo>
                        <a:lnTo>
                          <a:pt x="1202" y="282"/>
                        </a:lnTo>
                        <a:lnTo>
                          <a:pt x="1258" y="254"/>
                        </a:lnTo>
                        <a:lnTo>
                          <a:pt x="1316" y="228"/>
                        </a:lnTo>
                        <a:lnTo>
                          <a:pt x="1374" y="202"/>
                        </a:lnTo>
                        <a:lnTo>
                          <a:pt x="1374" y="202"/>
                        </a:lnTo>
                        <a:lnTo>
                          <a:pt x="1432" y="178"/>
                        </a:lnTo>
                        <a:lnTo>
                          <a:pt x="1490" y="156"/>
                        </a:lnTo>
                        <a:lnTo>
                          <a:pt x="1550" y="136"/>
                        </a:lnTo>
                        <a:lnTo>
                          <a:pt x="1610" y="116"/>
                        </a:lnTo>
                        <a:lnTo>
                          <a:pt x="1672" y="98"/>
                        </a:lnTo>
                        <a:lnTo>
                          <a:pt x="1732" y="80"/>
                        </a:lnTo>
                        <a:lnTo>
                          <a:pt x="1794" y="66"/>
                        </a:lnTo>
                        <a:lnTo>
                          <a:pt x="1858" y="52"/>
                        </a:lnTo>
                        <a:lnTo>
                          <a:pt x="1922" y="40"/>
                        </a:lnTo>
                        <a:lnTo>
                          <a:pt x="1984" y="30"/>
                        </a:lnTo>
                        <a:lnTo>
                          <a:pt x="2050" y="20"/>
                        </a:lnTo>
                        <a:lnTo>
                          <a:pt x="2114" y="12"/>
                        </a:lnTo>
                        <a:lnTo>
                          <a:pt x="2180" y="8"/>
                        </a:lnTo>
                        <a:lnTo>
                          <a:pt x="2246" y="2"/>
                        </a:lnTo>
                        <a:lnTo>
                          <a:pt x="2312" y="0"/>
                        </a:lnTo>
                        <a:lnTo>
                          <a:pt x="2378" y="0"/>
                        </a:lnTo>
                        <a:lnTo>
                          <a:pt x="2378" y="0"/>
                        </a:lnTo>
                        <a:lnTo>
                          <a:pt x="2444" y="0"/>
                        </a:lnTo>
                        <a:lnTo>
                          <a:pt x="2510" y="2"/>
                        </a:lnTo>
                        <a:lnTo>
                          <a:pt x="2576" y="8"/>
                        </a:lnTo>
                        <a:lnTo>
                          <a:pt x="2642" y="12"/>
                        </a:lnTo>
                        <a:lnTo>
                          <a:pt x="2706" y="20"/>
                        </a:lnTo>
                        <a:lnTo>
                          <a:pt x="2772" y="30"/>
                        </a:lnTo>
                        <a:lnTo>
                          <a:pt x="2834" y="40"/>
                        </a:lnTo>
                        <a:lnTo>
                          <a:pt x="2898" y="52"/>
                        </a:lnTo>
                        <a:lnTo>
                          <a:pt x="2962" y="66"/>
                        </a:lnTo>
                        <a:lnTo>
                          <a:pt x="3024" y="80"/>
                        </a:lnTo>
                        <a:lnTo>
                          <a:pt x="3084" y="98"/>
                        </a:lnTo>
                        <a:lnTo>
                          <a:pt x="3146" y="116"/>
                        </a:lnTo>
                        <a:lnTo>
                          <a:pt x="3206" y="136"/>
                        </a:lnTo>
                        <a:lnTo>
                          <a:pt x="3266" y="156"/>
                        </a:lnTo>
                        <a:lnTo>
                          <a:pt x="3324" y="178"/>
                        </a:lnTo>
                        <a:lnTo>
                          <a:pt x="3382" y="202"/>
                        </a:lnTo>
                        <a:lnTo>
                          <a:pt x="3382" y="202"/>
                        </a:lnTo>
                        <a:lnTo>
                          <a:pt x="3440" y="228"/>
                        </a:lnTo>
                        <a:lnTo>
                          <a:pt x="3498" y="254"/>
                        </a:lnTo>
                        <a:lnTo>
                          <a:pt x="3554" y="282"/>
                        </a:lnTo>
                        <a:lnTo>
                          <a:pt x="3608" y="312"/>
                        </a:lnTo>
                        <a:lnTo>
                          <a:pt x="3664" y="342"/>
                        </a:lnTo>
                        <a:lnTo>
                          <a:pt x="3716" y="374"/>
                        </a:lnTo>
                        <a:lnTo>
                          <a:pt x="3770" y="406"/>
                        </a:lnTo>
                        <a:lnTo>
                          <a:pt x="3822" y="440"/>
                        </a:lnTo>
                        <a:lnTo>
                          <a:pt x="3872" y="476"/>
                        </a:lnTo>
                        <a:lnTo>
                          <a:pt x="3922" y="512"/>
                        </a:lnTo>
                        <a:lnTo>
                          <a:pt x="3972" y="550"/>
                        </a:lnTo>
                        <a:lnTo>
                          <a:pt x="4020" y="590"/>
                        </a:lnTo>
                        <a:lnTo>
                          <a:pt x="4068" y="630"/>
                        </a:lnTo>
                        <a:lnTo>
                          <a:pt x="4114" y="670"/>
                        </a:lnTo>
                        <a:lnTo>
                          <a:pt x="4160" y="712"/>
                        </a:lnTo>
                        <a:lnTo>
                          <a:pt x="4204" y="756"/>
                        </a:lnTo>
                        <a:lnTo>
                          <a:pt x="4204" y="756"/>
                        </a:lnTo>
                        <a:lnTo>
                          <a:pt x="4246" y="800"/>
                        </a:lnTo>
                        <a:lnTo>
                          <a:pt x="4288" y="846"/>
                        </a:lnTo>
                        <a:lnTo>
                          <a:pt x="4330" y="892"/>
                        </a:lnTo>
                        <a:lnTo>
                          <a:pt x="4370" y="940"/>
                        </a:lnTo>
                        <a:lnTo>
                          <a:pt x="4410" y="988"/>
                        </a:lnTo>
                        <a:lnTo>
                          <a:pt x="4446" y="1036"/>
                        </a:lnTo>
                        <a:lnTo>
                          <a:pt x="4484" y="1086"/>
                        </a:lnTo>
                        <a:lnTo>
                          <a:pt x="4518" y="1138"/>
                        </a:lnTo>
                        <a:lnTo>
                          <a:pt x="4552" y="1190"/>
                        </a:lnTo>
                        <a:lnTo>
                          <a:pt x="4586" y="1242"/>
                        </a:lnTo>
                        <a:lnTo>
                          <a:pt x="4618" y="1296"/>
                        </a:lnTo>
                        <a:lnTo>
                          <a:pt x="4648" y="1350"/>
                        </a:lnTo>
                        <a:lnTo>
                          <a:pt x="4678" y="1406"/>
                        </a:lnTo>
                        <a:lnTo>
                          <a:pt x="4706" y="1462"/>
                        </a:lnTo>
                        <a:lnTo>
                          <a:pt x="4732" y="1518"/>
                        </a:lnTo>
                        <a:lnTo>
                          <a:pt x="4756" y="1576"/>
                        </a:lnTo>
                        <a:lnTo>
                          <a:pt x="0" y="1576"/>
                        </a:lnTo>
                        <a:close/>
                      </a:path>
                    </a:pathLst>
                  </a:custGeom>
                  <a:gradFill rotWithShape="1">
                    <a:gsLst>
                      <a:gs pos="0">
                        <a:schemeClr val="bg1">
                          <a:alpha val="75000"/>
                        </a:schemeClr>
                      </a:gs>
                      <a:gs pos="100000">
                        <a:schemeClr val="bg1">
                          <a:gamma/>
                          <a:tint val="0"/>
                          <a:invGamma/>
                          <a:alpha val="0"/>
                        </a:schemeClr>
                      </a:gs>
                    </a:gsLst>
                    <a:lin ang="5400000" scaled="1"/>
                  </a:gradFill>
                  <a:ln>
                    <a:noFill/>
                  </a:ln>
                  <a:effectLst/>
                  <a:extLst>
                    <a:ext uri="{91240B29-F687-4F45-9708-019B960494DF}">
                      <a14:hiddenLine xmlns:a14="http://schemas.microsoft.com/office/drawing/2010/main" w="9525" cap="flat" cmpd="sng">
                        <a:solidFill>
                          <a:schemeClr val="tx1"/>
                        </a:solidFill>
                        <a:prstDash val="solid"/>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72" name="Oval 39"/>
                  <p:cNvSpPr>
                    <a:spLocks noChangeArrowheads="1"/>
                  </p:cNvSpPr>
                  <p:nvPr/>
                </p:nvSpPr>
                <p:spPr bwMode="auto">
                  <a:xfrm>
                    <a:off x="1771" y="1843"/>
                    <a:ext cx="227" cy="204"/>
                  </a:xfrm>
                  <a:prstGeom prst="ellipse">
                    <a:avLst/>
                  </a:prstGeom>
                  <a:gradFill rotWithShape="1">
                    <a:gsLst>
                      <a:gs pos="0">
                        <a:schemeClr val="bg1"/>
                      </a:gs>
                      <a:gs pos="100000">
                        <a:srgbClr val="67ABF5">
                          <a:alpha val="0"/>
                        </a:srgbClr>
                      </a:gs>
                    </a:gsLst>
                    <a:path path="shape">
                      <a:fillToRect l="50000" t="50000" r="50000" b="50000"/>
                    </a:path>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grpSp>
        </p:grpSp>
        <p:grpSp>
          <p:nvGrpSpPr>
            <p:cNvPr id="61" name="Group 40"/>
            <p:cNvGrpSpPr>
              <a:grpSpLocks/>
            </p:cNvGrpSpPr>
            <p:nvPr/>
          </p:nvGrpSpPr>
          <p:grpSpPr bwMode="auto">
            <a:xfrm>
              <a:off x="1447" y="2106"/>
              <a:ext cx="480" cy="480"/>
              <a:chOff x="1581" y="2149"/>
              <a:chExt cx="394" cy="395"/>
            </a:xfrm>
          </p:grpSpPr>
          <p:sp>
            <p:nvSpPr>
              <p:cNvPr id="62" name="Freeform 41"/>
              <p:cNvSpPr>
                <a:spLocks/>
              </p:cNvSpPr>
              <p:nvPr/>
            </p:nvSpPr>
            <p:spPr bwMode="auto">
              <a:xfrm>
                <a:off x="1581" y="2149"/>
                <a:ext cx="394" cy="395"/>
              </a:xfrm>
              <a:custGeom>
                <a:avLst/>
                <a:gdLst>
                  <a:gd name="T0" fmla="*/ 394 w 394"/>
                  <a:gd name="T1" fmla="*/ 198 h 395"/>
                  <a:gd name="T2" fmla="*/ 391 w 394"/>
                  <a:gd name="T3" fmla="*/ 238 h 395"/>
                  <a:gd name="T4" fmla="*/ 380 w 394"/>
                  <a:gd name="T5" fmla="*/ 274 h 395"/>
                  <a:gd name="T6" fmla="*/ 362 w 394"/>
                  <a:gd name="T7" fmla="*/ 307 h 395"/>
                  <a:gd name="T8" fmla="*/ 336 w 394"/>
                  <a:gd name="T9" fmla="*/ 336 h 395"/>
                  <a:gd name="T10" fmla="*/ 307 w 394"/>
                  <a:gd name="T11" fmla="*/ 362 h 395"/>
                  <a:gd name="T12" fmla="*/ 274 w 394"/>
                  <a:gd name="T13" fmla="*/ 380 h 395"/>
                  <a:gd name="T14" fmla="*/ 238 w 394"/>
                  <a:gd name="T15" fmla="*/ 391 h 395"/>
                  <a:gd name="T16" fmla="*/ 197 w 394"/>
                  <a:gd name="T17" fmla="*/ 395 h 395"/>
                  <a:gd name="T18" fmla="*/ 177 w 394"/>
                  <a:gd name="T19" fmla="*/ 393 h 395"/>
                  <a:gd name="T20" fmla="*/ 139 w 394"/>
                  <a:gd name="T21" fmla="*/ 385 h 395"/>
                  <a:gd name="T22" fmla="*/ 104 w 394"/>
                  <a:gd name="T23" fmla="*/ 371 h 395"/>
                  <a:gd name="T24" fmla="*/ 71 w 394"/>
                  <a:gd name="T25" fmla="*/ 349 h 395"/>
                  <a:gd name="T26" fmla="*/ 46 w 394"/>
                  <a:gd name="T27" fmla="*/ 323 h 395"/>
                  <a:gd name="T28" fmla="*/ 24 w 394"/>
                  <a:gd name="T29" fmla="*/ 291 h 395"/>
                  <a:gd name="T30" fmla="*/ 9 w 394"/>
                  <a:gd name="T31" fmla="*/ 256 h 395"/>
                  <a:gd name="T32" fmla="*/ 2 w 394"/>
                  <a:gd name="T33" fmla="*/ 218 h 395"/>
                  <a:gd name="T34" fmla="*/ 0 w 394"/>
                  <a:gd name="T35" fmla="*/ 198 h 395"/>
                  <a:gd name="T36" fmla="*/ 4 w 394"/>
                  <a:gd name="T37" fmla="*/ 157 h 395"/>
                  <a:gd name="T38" fmla="*/ 15 w 394"/>
                  <a:gd name="T39" fmla="*/ 121 h 395"/>
                  <a:gd name="T40" fmla="*/ 33 w 394"/>
                  <a:gd name="T41" fmla="*/ 88 h 395"/>
                  <a:gd name="T42" fmla="*/ 59 w 394"/>
                  <a:gd name="T43" fmla="*/ 59 h 395"/>
                  <a:gd name="T44" fmla="*/ 88 w 394"/>
                  <a:gd name="T45" fmla="*/ 33 h 395"/>
                  <a:gd name="T46" fmla="*/ 121 w 394"/>
                  <a:gd name="T47" fmla="*/ 15 h 395"/>
                  <a:gd name="T48" fmla="*/ 157 w 394"/>
                  <a:gd name="T49" fmla="*/ 4 h 395"/>
                  <a:gd name="T50" fmla="*/ 197 w 394"/>
                  <a:gd name="T51" fmla="*/ 0 h 395"/>
                  <a:gd name="T52" fmla="*/ 217 w 394"/>
                  <a:gd name="T53" fmla="*/ 2 h 395"/>
                  <a:gd name="T54" fmla="*/ 256 w 394"/>
                  <a:gd name="T55" fmla="*/ 10 h 395"/>
                  <a:gd name="T56" fmla="*/ 290 w 394"/>
                  <a:gd name="T57" fmla="*/ 24 h 395"/>
                  <a:gd name="T58" fmla="*/ 323 w 394"/>
                  <a:gd name="T59" fmla="*/ 46 h 395"/>
                  <a:gd name="T60" fmla="*/ 349 w 394"/>
                  <a:gd name="T61" fmla="*/ 72 h 395"/>
                  <a:gd name="T62" fmla="*/ 371 w 394"/>
                  <a:gd name="T63" fmla="*/ 104 h 395"/>
                  <a:gd name="T64" fmla="*/ 385 w 394"/>
                  <a:gd name="T65" fmla="*/ 139 h 395"/>
                  <a:gd name="T66" fmla="*/ 393 w 394"/>
                  <a:gd name="T67" fmla="*/ 177 h 395"/>
                  <a:gd name="T68" fmla="*/ 394 w 394"/>
                  <a:gd name="T69" fmla="*/ 198 h 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94" h="395">
                    <a:moveTo>
                      <a:pt x="394" y="198"/>
                    </a:moveTo>
                    <a:lnTo>
                      <a:pt x="394" y="198"/>
                    </a:lnTo>
                    <a:lnTo>
                      <a:pt x="393" y="218"/>
                    </a:lnTo>
                    <a:lnTo>
                      <a:pt x="391" y="238"/>
                    </a:lnTo>
                    <a:lnTo>
                      <a:pt x="385" y="256"/>
                    </a:lnTo>
                    <a:lnTo>
                      <a:pt x="380" y="274"/>
                    </a:lnTo>
                    <a:lnTo>
                      <a:pt x="371" y="291"/>
                    </a:lnTo>
                    <a:lnTo>
                      <a:pt x="362" y="307"/>
                    </a:lnTo>
                    <a:lnTo>
                      <a:pt x="349" y="323"/>
                    </a:lnTo>
                    <a:lnTo>
                      <a:pt x="336" y="336"/>
                    </a:lnTo>
                    <a:lnTo>
                      <a:pt x="323" y="349"/>
                    </a:lnTo>
                    <a:lnTo>
                      <a:pt x="307" y="362"/>
                    </a:lnTo>
                    <a:lnTo>
                      <a:pt x="290" y="371"/>
                    </a:lnTo>
                    <a:lnTo>
                      <a:pt x="274" y="380"/>
                    </a:lnTo>
                    <a:lnTo>
                      <a:pt x="256" y="385"/>
                    </a:lnTo>
                    <a:lnTo>
                      <a:pt x="238" y="391"/>
                    </a:lnTo>
                    <a:lnTo>
                      <a:pt x="217" y="393"/>
                    </a:lnTo>
                    <a:lnTo>
                      <a:pt x="197" y="395"/>
                    </a:lnTo>
                    <a:lnTo>
                      <a:pt x="197" y="395"/>
                    </a:lnTo>
                    <a:lnTo>
                      <a:pt x="177" y="393"/>
                    </a:lnTo>
                    <a:lnTo>
                      <a:pt x="157" y="391"/>
                    </a:lnTo>
                    <a:lnTo>
                      <a:pt x="139" y="385"/>
                    </a:lnTo>
                    <a:lnTo>
                      <a:pt x="121" y="380"/>
                    </a:lnTo>
                    <a:lnTo>
                      <a:pt x="104" y="371"/>
                    </a:lnTo>
                    <a:lnTo>
                      <a:pt x="88" y="362"/>
                    </a:lnTo>
                    <a:lnTo>
                      <a:pt x="71" y="349"/>
                    </a:lnTo>
                    <a:lnTo>
                      <a:pt x="59" y="336"/>
                    </a:lnTo>
                    <a:lnTo>
                      <a:pt x="46" y="323"/>
                    </a:lnTo>
                    <a:lnTo>
                      <a:pt x="33" y="307"/>
                    </a:lnTo>
                    <a:lnTo>
                      <a:pt x="24" y="291"/>
                    </a:lnTo>
                    <a:lnTo>
                      <a:pt x="15" y="274"/>
                    </a:lnTo>
                    <a:lnTo>
                      <a:pt x="9" y="256"/>
                    </a:lnTo>
                    <a:lnTo>
                      <a:pt x="4" y="238"/>
                    </a:lnTo>
                    <a:lnTo>
                      <a:pt x="2" y="218"/>
                    </a:lnTo>
                    <a:lnTo>
                      <a:pt x="0" y="198"/>
                    </a:lnTo>
                    <a:lnTo>
                      <a:pt x="0" y="198"/>
                    </a:lnTo>
                    <a:lnTo>
                      <a:pt x="2" y="177"/>
                    </a:lnTo>
                    <a:lnTo>
                      <a:pt x="4" y="157"/>
                    </a:lnTo>
                    <a:lnTo>
                      <a:pt x="9" y="139"/>
                    </a:lnTo>
                    <a:lnTo>
                      <a:pt x="15" y="121"/>
                    </a:lnTo>
                    <a:lnTo>
                      <a:pt x="24" y="104"/>
                    </a:lnTo>
                    <a:lnTo>
                      <a:pt x="33" y="88"/>
                    </a:lnTo>
                    <a:lnTo>
                      <a:pt x="46" y="72"/>
                    </a:lnTo>
                    <a:lnTo>
                      <a:pt x="59" y="59"/>
                    </a:lnTo>
                    <a:lnTo>
                      <a:pt x="71" y="46"/>
                    </a:lnTo>
                    <a:lnTo>
                      <a:pt x="88" y="33"/>
                    </a:lnTo>
                    <a:lnTo>
                      <a:pt x="104" y="24"/>
                    </a:lnTo>
                    <a:lnTo>
                      <a:pt x="121" y="15"/>
                    </a:lnTo>
                    <a:lnTo>
                      <a:pt x="139" y="10"/>
                    </a:lnTo>
                    <a:lnTo>
                      <a:pt x="157" y="4"/>
                    </a:lnTo>
                    <a:lnTo>
                      <a:pt x="177" y="2"/>
                    </a:lnTo>
                    <a:lnTo>
                      <a:pt x="197" y="0"/>
                    </a:lnTo>
                    <a:lnTo>
                      <a:pt x="197" y="0"/>
                    </a:lnTo>
                    <a:lnTo>
                      <a:pt x="217" y="2"/>
                    </a:lnTo>
                    <a:lnTo>
                      <a:pt x="238" y="4"/>
                    </a:lnTo>
                    <a:lnTo>
                      <a:pt x="256" y="10"/>
                    </a:lnTo>
                    <a:lnTo>
                      <a:pt x="274" y="15"/>
                    </a:lnTo>
                    <a:lnTo>
                      <a:pt x="290" y="24"/>
                    </a:lnTo>
                    <a:lnTo>
                      <a:pt x="307" y="33"/>
                    </a:lnTo>
                    <a:lnTo>
                      <a:pt x="323" y="46"/>
                    </a:lnTo>
                    <a:lnTo>
                      <a:pt x="336" y="59"/>
                    </a:lnTo>
                    <a:lnTo>
                      <a:pt x="349" y="72"/>
                    </a:lnTo>
                    <a:lnTo>
                      <a:pt x="362" y="88"/>
                    </a:lnTo>
                    <a:lnTo>
                      <a:pt x="371" y="104"/>
                    </a:lnTo>
                    <a:lnTo>
                      <a:pt x="380" y="121"/>
                    </a:lnTo>
                    <a:lnTo>
                      <a:pt x="385" y="139"/>
                    </a:lnTo>
                    <a:lnTo>
                      <a:pt x="391" y="157"/>
                    </a:lnTo>
                    <a:lnTo>
                      <a:pt x="393" y="177"/>
                    </a:lnTo>
                    <a:lnTo>
                      <a:pt x="394" y="198"/>
                    </a:lnTo>
                    <a:lnTo>
                      <a:pt x="394" y="198"/>
                    </a:lnTo>
                    <a:close/>
                  </a:path>
                </a:pathLst>
              </a:custGeom>
              <a:gradFill rotWithShape="1">
                <a:gsLst>
                  <a:gs pos="0">
                    <a:srgbClr val="0099FF"/>
                  </a:gs>
                  <a:gs pos="100000">
                    <a:srgbClr val="005FFA"/>
                  </a:gs>
                </a:gsLst>
                <a:lin ang="5400000" scaled="1"/>
              </a:gradFill>
              <a:ln>
                <a:noFill/>
              </a:ln>
              <a:effectLst/>
              <a:extLst>
                <a:ext uri="{91240B29-F687-4F45-9708-019B960494DF}">
                  <a14:hiddenLine xmlns:a14="http://schemas.microsoft.com/office/drawing/2010/main" w="9525" cap="flat" cmpd="sng">
                    <a:solidFill>
                      <a:schemeClr val="tx1"/>
                    </a:solidFill>
                    <a:prstDash val="solid"/>
                    <a:round/>
                    <a:headEnd/>
                    <a:tailEnd/>
                  </a14:hiddenLine>
                </a:ex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txBody>
              <a:bodyPr wrap="none" anchor="ctr"/>
              <a:lstStyle/>
              <a:p>
                <a:endParaRPr lang="zh-CN" altLang="en-US"/>
              </a:p>
            </p:txBody>
          </p:sp>
          <p:grpSp>
            <p:nvGrpSpPr>
              <p:cNvPr id="63" name="Group 42"/>
              <p:cNvGrpSpPr>
                <a:grpSpLocks/>
              </p:cNvGrpSpPr>
              <p:nvPr/>
            </p:nvGrpSpPr>
            <p:grpSpPr bwMode="auto">
              <a:xfrm>
                <a:off x="1619" y="2169"/>
                <a:ext cx="317" cy="104"/>
                <a:chOff x="1431" y="1843"/>
                <a:chExt cx="907" cy="295"/>
              </a:xfrm>
            </p:grpSpPr>
            <p:sp>
              <p:nvSpPr>
                <p:cNvPr id="64" name="Freeform 43"/>
                <p:cNvSpPr>
                  <a:spLocks/>
                </p:cNvSpPr>
                <p:nvPr/>
              </p:nvSpPr>
              <p:spPr bwMode="auto">
                <a:xfrm>
                  <a:off x="1431" y="1843"/>
                  <a:ext cx="907" cy="295"/>
                </a:xfrm>
                <a:custGeom>
                  <a:avLst/>
                  <a:gdLst>
                    <a:gd name="T0" fmla="*/ 0 w 4756"/>
                    <a:gd name="T1" fmla="*/ 1576 h 1576"/>
                    <a:gd name="T2" fmla="*/ 50 w 4756"/>
                    <a:gd name="T3" fmla="*/ 1462 h 1576"/>
                    <a:gd name="T4" fmla="*/ 108 w 4756"/>
                    <a:gd name="T5" fmla="*/ 1350 h 1576"/>
                    <a:gd name="T6" fmla="*/ 170 w 4756"/>
                    <a:gd name="T7" fmla="*/ 1242 h 1576"/>
                    <a:gd name="T8" fmla="*/ 238 w 4756"/>
                    <a:gd name="T9" fmla="*/ 1138 h 1576"/>
                    <a:gd name="T10" fmla="*/ 310 w 4756"/>
                    <a:gd name="T11" fmla="*/ 1036 h 1576"/>
                    <a:gd name="T12" fmla="*/ 386 w 4756"/>
                    <a:gd name="T13" fmla="*/ 940 h 1576"/>
                    <a:gd name="T14" fmla="*/ 468 w 4756"/>
                    <a:gd name="T15" fmla="*/ 846 h 1576"/>
                    <a:gd name="T16" fmla="*/ 552 w 4756"/>
                    <a:gd name="T17" fmla="*/ 756 h 1576"/>
                    <a:gd name="T18" fmla="*/ 596 w 4756"/>
                    <a:gd name="T19" fmla="*/ 712 h 1576"/>
                    <a:gd name="T20" fmla="*/ 688 w 4756"/>
                    <a:gd name="T21" fmla="*/ 630 h 1576"/>
                    <a:gd name="T22" fmla="*/ 784 w 4756"/>
                    <a:gd name="T23" fmla="*/ 550 h 1576"/>
                    <a:gd name="T24" fmla="*/ 884 w 4756"/>
                    <a:gd name="T25" fmla="*/ 476 h 1576"/>
                    <a:gd name="T26" fmla="*/ 986 w 4756"/>
                    <a:gd name="T27" fmla="*/ 406 h 1576"/>
                    <a:gd name="T28" fmla="*/ 1092 w 4756"/>
                    <a:gd name="T29" fmla="*/ 342 h 1576"/>
                    <a:gd name="T30" fmla="*/ 1202 w 4756"/>
                    <a:gd name="T31" fmla="*/ 282 h 1576"/>
                    <a:gd name="T32" fmla="*/ 1316 w 4756"/>
                    <a:gd name="T33" fmla="*/ 228 h 1576"/>
                    <a:gd name="T34" fmla="*/ 1374 w 4756"/>
                    <a:gd name="T35" fmla="*/ 202 h 1576"/>
                    <a:gd name="T36" fmla="*/ 1490 w 4756"/>
                    <a:gd name="T37" fmla="*/ 156 h 1576"/>
                    <a:gd name="T38" fmla="*/ 1610 w 4756"/>
                    <a:gd name="T39" fmla="*/ 116 h 1576"/>
                    <a:gd name="T40" fmla="*/ 1732 w 4756"/>
                    <a:gd name="T41" fmla="*/ 80 h 1576"/>
                    <a:gd name="T42" fmla="*/ 1858 w 4756"/>
                    <a:gd name="T43" fmla="*/ 52 h 1576"/>
                    <a:gd name="T44" fmla="*/ 1984 w 4756"/>
                    <a:gd name="T45" fmla="*/ 30 h 1576"/>
                    <a:gd name="T46" fmla="*/ 2114 w 4756"/>
                    <a:gd name="T47" fmla="*/ 12 h 1576"/>
                    <a:gd name="T48" fmla="*/ 2246 w 4756"/>
                    <a:gd name="T49" fmla="*/ 2 h 1576"/>
                    <a:gd name="T50" fmla="*/ 2378 w 4756"/>
                    <a:gd name="T51" fmla="*/ 0 h 1576"/>
                    <a:gd name="T52" fmla="*/ 2444 w 4756"/>
                    <a:gd name="T53" fmla="*/ 0 h 1576"/>
                    <a:gd name="T54" fmla="*/ 2576 w 4756"/>
                    <a:gd name="T55" fmla="*/ 8 h 1576"/>
                    <a:gd name="T56" fmla="*/ 2706 w 4756"/>
                    <a:gd name="T57" fmla="*/ 20 h 1576"/>
                    <a:gd name="T58" fmla="*/ 2834 w 4756"/>
                    <a:gd name="T59" fmla="*/ 40 h 1576"/>
                    <a:gd name="T60" fmla="*/ 2962 w 4756"/>
                    <a:gd name="T61" fmla="*/ 66 h 1576"/>
                    <a:gd name="T62" fmla="*/ 3084 w 4756"/>
                    <a:gd name="T63" fmla="*/ 98 h 1576"/>
                    <a:gd name="T64" fmla="*/ 3206 w 4756"/>
                    <a:gd name="T65" fmla="*/ 136 h 1576"/>
                    <a:gd name="T66" fmla="*/ 3324 w 4756"/>
                    <a:gd name="T67" fmla="*/ 178 h 1576"/>
                    <a:gd name="T68" fmla="*/ 3382 w 4756"/>
                    <a:gd name="T69" fmla="*/ 202 h 1576"/>
                    <a:gd name="T70" fmla="*/ 3498 w 4756"/>
                    <a:gd name="T71" fmla="*/ 254 h 1576"/>
                    <a:gd name="T72" fmla="*/ 3608 w 4756"/>
                    <a:gd name="T73" fmla="*/ 312 h 1576"/>
                    <a:gd name="T74" fmla="*/ 3716 w 4756"/>
                    <a:gd name="T75" fmla="*/ 374 h 1576"/>
                    <a:gd name="T76" fmla="*/ 3822 w 4756"/>
                    <a:gd name="T77" fmla="*/ 440 h 1576"/>
                    <a:gd name="T78" fmla="*/ 3922 w 4756"/>
                    <a:gd name="T79" fmla="*/ 512 h 1576"/>
                    <a:gd name="T80" fmla="*/ 4020 w 4756"/>
                    <a:gd name="T81" fmla="*/ 590 h 1576"/>
                    <a:gd name="T82" fmla="*/ 4114 w 4756"/>
                    <a:gd name="T83" fmla="*/ 670 h 1576"/>
                    <a:gd name="T84" fmla="*/ 4204 w 4756"/>
                    <a:gd name="T85" fmla="*/ 756 h 1576"/>
                    <a:gd name="T86" fmla="*/ 4246 w 4756"/>
                    <a:gd name="T87" fmla="*/ 800 h 1576"/>
                    <a:gd name="T88" fmla="*/ 4330 w 4756"/>
                    <a:gd name="T89" fmla="*/ 892 h 1576"/>
                    <a:gd name="T90" fmla="*/ 4410 w 4756"/>
                    <a:gd name="T91" fmla="*/ 988 h 1576"/>
                    <a:gd name="T92" fmla="*/ 4484 w 4756"/>
                    <a:gd name="T93" fmla="*/ 1086 h 1576"/>
                    <a:gd name="T94" fmla="*/ 4552 w 4756"/>
                    <a:gd name="T95" fmla="*/ 1190 h 1576"/>
                    <a:gd name="T96" fmla="*/ 4618 w 4756"/>
                    <a:gd name="T97" fmla="*/ 1296 h 1576"/>
                    <a:gd name="T98" fmla="*/ 4678 w 4756"/>
                    <a:gd name="T99" fmla="*/ 1406 h 1576"/>
                    <a:gd name="T100" fmla="*/ 4732 w 4756"/>
                    <a:gd name="T101" fmla="*/ 1518 h 1576"/>
                    <a:gd name="T102" fmla="*/ 0 w 4756"/>
                    <a:gd name="T103" fmla="*/ 1576 h 15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4756" h="1576">
                      <a:moveTo>
                        <a:pt x="0" y="1576"/>
                      </a:moveTo>
                      <a:lnTo>
                        <a:pt x="0" y="1576"/>
                      </a:lnTo>
                      <a:lnTo>
                        <a:pt x="24" y="1518"/>
                      </a:lnTo>
                      <a:lnTo>
                        <a:pt x="50" y="1462"/>
                      </a:lnTo>
                      <a:lnTo>
                        <a:pt x="78" y="1406"/>
                      </a:lnTo>
                      <a:lnTo>
                        <a:pt x="108" y="1350"/>
                      </a:lnTo>
                      <a:lnTo>
                        <a:pt x="138" y="1296"/>
                      </a:lnTo>
                      <a:lnTo>
                        <a:pt x="170" y="1242"/>
                      </a:lnTo>
                      <a:lnTo>
                        <a:pt x="204" y="1190"/>
                      </a:lnTo>
                      <a:lnTo>
                        <a:pt x="238" y="1138"/>
                      </a:lnTo>
                      <a:lnTo>
                        <a:pt x="272" y="1086"/>
                      </a:lnTo>
                      <a:lnTo>
                        <a:pt x="310" y="1036"/>
                      </a:lnTo>
                      <a:lnTo>
                        <a:pt x="348" y="988"/>
                      </a:lnTo>
                      <a:lnTo>
                        <a:pt x="386" y="940"/>
                      </a:lnTo>
                      <a:lnTo>
                        <a:pt x="426" y="892"/>
                      </a:lnTo>
                      <a:lnTo>
                        <a:pt x="468" y="846"/>
                      </a:lnTo>
                      <a:lnTo>
                        <a:pt x="510" y="800"/>
                      </a:lnTo>
                      <a:lnTo>
                        <a:pt x="552" y="756"/>
                      </a:lnTo>
                      <a:lnTo>
                        <a:pt x="552" y="756"/>
                      </a:lnTo>
                      <a:lnTo>
                        <a:pt x="596" y="712"/>
                      </a:lnTo>
                      <a:lnTo>
                        <a:pt x="642" y="670"/>
                      </a:lnTo>
                      <a:lnTo>
                        <a:pt x="688" y="630"/>
                      </a:lnTo>
                      <a:lnTo>
                        <a:pt x="736" y="590"/>
                      </a:lnTo>
                      <a:lnTo>
                        <a:pt x="784" y="550"/>
                      </a:lnTo>
                      <a:lnTo>
                        <a:pt x="834" y="512"/>
                      </a:lnTo>
                      <a:lnTo>
                        <a:pt x="884" y="476"/>
                      </a:lnTo>
                      <a:lnTo>
                        <a:pt x="934" y="440"/>
                      </a:lnTo>
                      <a:lnTo>
                        <a:pt x="986" y="406"/>
                      </a:lnTo>
                      <a:lnTo>
                        <a:pt x="1040" y="374"/>
                      </a:lnTo>
                      <a:lnTo>
                        <a:pt x="1092" y="342"/>
                      </a:lnTo>
                      <a:lnTo>
                        <a:pt x="1148" y="312"/>
                      </a:lnTo>
                      <a:lnTo>
                        <a:pt x="1202" y="282"/>
                      </a:lnTo>
                      <a:lnTo>
                        <a:pt x="1258" y="254"/>
                      </a:lnTo>
                      <a:lnTo>
                        <a:pt x="1316" y="228"/>
                      </a:lnTo>
                      <a:lnTo>
                        <a:pt x="1374" y="202"/>
                      </a:lnTo>
                      <a:lnTo>
                        <a:pt x="1374" y="202"/>
                      </a:lnTo>
                      <a:lnTo>
                        <a:pt x="1432" y="178"/>
                      </a:lnTo>
                      <a:lnTo>
                        <a:pt x="1490" y="156"/>
                      </a:lnTo>
                      <a:lnTo>
                        <a:pt x="1550" y="136"/>
                      </a:lnTo>
                      <a:lnTo>
                        <a:pt x="1610" y="116"/>
                      </a:lnTo>
                      <a:lnTo>
                        <a:pt x="1672" y="98"/>
                      </a:lnTo>
                      <a:lnTo>
                        <a:pt x="1732" y="80"/>
                      </a:lnTo>
                      <a:lnTo>
                        <a:pt x="1794" y="66"/>
                      </a:lnTo>
                      <a:lnTo>
                        <a:pt x="1858" y="52"/>
                      </a:lnTo>
                      <a:lnTo>
                        <a:pt x="1922" y="40"/>
                      </a:lnTo>
                      <a:lnTo>
                        <a:pt x="1984" y="30"/>
                      </a:lnTo>
                      <a:lnTo>
                        <a:pt x="2050" y="20"/>
                      </a:lnTo>
                      <a:lnTo>
                        <a:pt x="2114" y="12"/>
                      </a:lnTo>
                      <a:lnTo>
                        <a:pt x="2180" y="8"/>
                      </a:lnTo>
                      <a:lnTo>
                        <a:pt x="2246" y="2"/>
                      </a:lnTo>
                      <a:lnTo>
                        <a:pt x="2312" y="0"/>
                      </a:lnTo>
                      <a:lnTo>
                        <a:pt x="2378" y="0"/>
                      </a:lnTo>
                      <a:lnTo>
                        <a:pt x="2378" y="0"/>
                      </a:lnTo>
                      <a:lnTo>
                        <a:pt x="2444" y="0"/>
                      </a:lnTo>
                      <a:lnTo>
                        <a:pt x="2510" y="2"/>
                      </a:lnTo>
                      <a:lnTo>
                        <a:pt x="2576" y="8"/>
                      </a:lnTo>
                      <a:lnTo>
                        <a:pt x="2642" y="12"/>
                      </a:lnTo>
                      <a:lnTo>
                        <a:pt x="2706" y="20"/>
                      </a:lnTo>
                      <a:lnTo>
                        <a:pt x="2772" y="30"/>
                      </a:lnTo>
                      <a:lnTo>
                        <a:pt x="2834" y="40"/>
                      </a:lnTo>
                      <a:lnTo>
                        <a:pt x="2898" y="52"/>
                      </a:lnTo>
                      <a:lnTo>
                        <a:pt x="2962" y="66"/>
                      </a:lnTo>
                      <a:lnTo>
                        <a:pt x="3024" y="80"/>
                      </a:lnTo>
                      <a:lnTo>
                        <a:pt x="3084" y="98"/>
                      </a:lnTo>
                      <a:lnTo>
                        <a:pt x="3146" y="116"/>
                      </a:lnTo>
                      <a:lnTo>
                        <a:pt x="3206" y="136"/>
                      </a:lnTo>
                      <a:lnTo>
                        <a:pt x="3266" y="156"/>
                      </a:lnTo>
                      <a:lnTo>
                        <a:pt x="3324" y="178"/>
                      </a:lnTo>
                      <a:lnTo>
                        <a:pt x="3382" y="202"/>
                      </a:lnTo>
                      <a:lnTo>
                        <a:pt x="3382" y="202"/>
                      </a:lnTo>
                      <a:lnTo>
                        <a:pt x="3440" y="228"/>
                      </a:lnTo>
                      <a:lnTo>
                        <a:pt x="3498" y="254"/>
                      </a:lnTo>
                      <a:lnTo>
                        <a:pt x="3554" y="282"/>
                      </a:lnTo>
                      <a:lnTo>
                        <a:pt x="3608" y="312"/>
                      </a:lnTo>
                      <a:lnTo>
                        <a:pt x="3664" y="342"/>
                      </a:lnTo>
                      <a:lnTo>
                        <a:pt x="3716" y="374"/>
                      </a:lnTo>
                      <a:lnTo>
                        <a:pt x="3770" y="406"/>
                      </a:lnTo>
                      <a:lnTo>
                        <a:pt x="3822" y="440"/>
                      </a:lnTo>
                      <a:lnTo>
                        <a:pt x="3872" y="476"/>
                      </a:lnTo>
                      <a:lnTo>
                        <a:pt x="3922" y="512"/>
                      </a:lnTo>
                      <a:lnTo>
                        <a:pt x="3972" y="550"/>
                      </a:lnTo>
                      <a:lnTo>
                        <a:pt x="4020" y="590"/>
                      </a:lnTo>
                      <a:lnTo>
                        <a:pt x="4068" y="630"/>
                      </a:lnTo>
                      <a:lnTo>
                        <a:pt x="4114" y="670"/>
                      </a:lnTo>
                      <a:lnTo>
                        <a:pt x="4160" y="712"/>
                      </a:lnTo>
                      <a:lnTo>
                        <a:pt x="4204" y="756"/>
                      </a:lnTo>
                      <a:lnTo>
                        <a:pt x="4204" y="756"/>
                      </a:lnTo>
                      <a:lnTo>
                        <a:pt x="4246" y="800"/>
                      </a:lnTo>
                      <a:lnTo>
                        <a:pt x="4288" y="846"/>
                      </a:lnTo>
                      <a:lnTo>
                        <a:pt x="4330" y="892"/>
                      </a:lnTo>
                      <a:lnTo>
                        <a:pt x="4370" y="940"/>
                      </a:lnTo>
                      <a:lnTo>
                        <a:pt x="4410" y="988"/>
                      </a:lnTo>
                      <a:lnTo>
                        <a:pt x="4446" y="1036"/>
                      </a:lnTo>
                      <a:lnTo>
                        <a:pt x="4484" y="1086"/>
                      </a:lnTo>
                      <a:lnTo>
                        <a:pt x="4518" y="1138"/>
                      </a:lnTo>
                      <a:lnTo>
                        <a:pt x="4552" y="1190"/>
                      </a:lnTo>
                      <a:lnTo>
                        <a:pt x="4586" y="1242"/>
                      </a:lnTo>
                      <a:lnTo>
                        <a:pt x="4618" y="1296"/>
                      </a:lnTo>
                      <a:lnTo>
                        <a:pt x="4648" y="1350"/>
                      </a:lnTo>
                      <a:lnTo>
                        <a:pt x="4678" y="1406"/>
                      </a:lnTo>
                      <a:lnTo>
                        <a:pt x="4706" y="1462"/>
                      </a:lnTo>
                      <a:lnTo>
                        <a:pt x="4732" y="1518"/>
                      </a:lnTo>
                      <a:lnTo>
                        <a:pt x="4756" y="1576"/>
                      </a:lnTo>
                      <a:lnTo>
                        <a:pt x="0" y="1576"/>
                      </a:lnTo>
                      <a:close/>
                    </a:path>
                  </a:pathLst>
                </a:custGeom>
                <a:gradFill rotWithShape="1">
                  <a:gsLst>
                    <a:gs pos="0">
                      <a:schemeClr val="bg1">
                        <a:alpha val="75000"/>
                      </a:schemeClr>
                    </a:gs>
                    <a:gs pos="100000">
                      <a:schemeClr val="bg1">
                        <a:gamma/>
                        <a:tint val="0"/>
                        <a:invGamma/>
                        <a:alpha val="0"/>
                      </a:schemeClr>
                    </a:gs>
                  </a:gsLst>
                  <a:lin ang="5400000" scaled="1"/>
                </a:gradFill>
                <a:ln>
                  <a:noFill/>
                </a:ln>
                <a:effectLst/>
                <a:extLst>
                  <a:ext uri="{91240B29-F687-4F45-9708-019B960494DF}">
                    <a14:hiddenLine xmlns:a14="http://schemas.microsoft.com/office/drawing/2010/main" w="9525" cap="flat" cmpd="sng">
                      <a:solidFill>
                        <a:schemeClr val="tx1"/>
                      </a:solidFill>
                      <a:prstDash val="solid"/>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65" name="Oval 44"/>
                <p:cNvSpPr>
                  <a:spLocks noChangeArrowheads="1"/>
                </p:cNvSpPr>
                <p:nvPr/>
              </p:nvSpPr>
              <p:spPr bwMode="auto">
                <a:xfrm>
                  <a:off x="1771" y="1843"/>
                  <a:ext cx="227" cy="204"/>
                </a:xfrm>
                <a:prstGeom prst="ellipse">
                  <a:avLst/>
                </a:prstGeom>
                <a:gradFill rotWithShape="1">
                  <a:gsLst>
                    <a:gs pos="0">
                      <a:schemeClr val="bg1"/>
                    </a:gs>
                    <a:gs pos="100000">
                      <a:srgbClr val="67ABF5">
                        <a:alpha val="0"/>
                      </a:srgbClr>
                    </a:gs>
                  </a:gsLst>
                  <a:path path="shape">
                    <a:fillToRect l="50000" t="50000" r="50000" b="50000"/>
                  </a:path>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grpSp>
      </p:grpSp>
      <p:grpSp>
        <p:nvGrpSpPr>
          <p:cNvPr id="4" name="Group 45"/>
          <p:cNvGrpSpPr>
            <a:grpSpLocks/>
          </p:cNvGrpSpPr>
          <p:nvPr/>
        </p:nvGrpSpPr>
        <p:grpSpPr bwMode="auto">
          <a:xfrm>
            <a:off x="5264571" y="971326"/>
            <a:ext cx="963613" cy="1069975"/>
            <a:chOff x="3963" y="1690"/>
            <a:chExt cx="1182" cy="1313"/>
          </a:xfrm>
        </p:grpSpPr>
        <p:sp>
          <p:nvSpPr>
            <p:cNvPr id="23" name="Rectangle 46"/>
            <p:cNvSpPr>
              <a:spLocks noChangeArrowheads="1"/>
            </p:cNvSpPr>
            <p:nvPr/>
          </p:nvSpPr>
          <p:spPr bwMode="auto">
            <a:xfrm rot="-3600000">
              <a:off x="4554" y="2055"/>
              <a:ext cx="525" cy="145"/>
            </a:xfrm>
            <a:prstGeom prst="rect">
              <a:avLst/>
            </a:prstGeom>
            <a:gradFill rotWithShape="1">
              <a:gsLst>
                <a:gs pos="0">
                  <a:srgbClr val="9E9E9E"/>
                </a:gs>
                <a:gs pos="100000">
                  <a:srgbClr val="9E9E9E">
                    <a:gamma/>
                    <a:shade val="0"/>
                    <a:invGamma/>
                  </a:srgbClr>
                </a:gs>
              </a:gsLst>
              <a:lin ang="5400000" scaled="1"/>
            </a:gra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24" name="Rectangle 47"/>
            <p:cNvSpPr>
              <a:spLocks noChangeArrowheads="1"/>
            </p:cNvSpPr>
            <p:nvPr/>
          </p:nvSpPr>
          <p:spPr bwMode="auto">
            <a:xfrm rot="3600000">
              <a:off x="4554" y="2509"/>
              <a:ext cx="525" cy="145"/>
            </a:xfrm>
            <a:prstGeom prst="rect">
              <a:avLst/>
            </a:prstGeom>
            <a:gradFill rotWithShape="1">
              <a:gsLst>
                <a:gs pos="0">
                  <a:srgbClr val="9E9E9E"/>
                </a:gs>
                <a:gs pos="100000">
                  <a:srgbClr val="9E9E9E">
                    <a:gamma/>
                    <a:shade val="0"/>
                    <a:invGamma/>
                  </a:srgbClr>
                </a:gs>
              </a:gsLst>
              <a:lin ang="5400000" scaled="1"/>
            </a:gra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25" name="Rectangle 48"/>
            <p:cNvSpPr>
              <a:spLocks noChangeArrowheads="1"/>
            </p:cNvSpPr>
            <p:nvPr/>
          </p:nvSpPr>
          <p:spPr bwMode="auto">
            <a:xfrm>
              <a:off x="4160" y="2274"/>
              <a:ext cx="525" cy="145"/>
            </a:xfrm>
            <a:prstGeom prst="rect">
              <a:avLst/>
            </a:prstGeom>
            <a:gradFill rotWithShape="1">
              <a:gsLst>
                <a:gs pos="0">
                  <a:srgbClr val="9E9E9E"/>
                </a:gs>
                <a:gs pos="100000">
                  <a:srgbClr val="9E9E9E">
                    <a:gamma/>
                    <a:shade val="0"/>
                    <a:invGamma/>
                  </a:srgbClr>
                </a:gs>
              </a:gsLst>
              <a:lin ang="5400000" scaled="1"/>
            </a:gra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26" name="Freeform 49"/>
            <p:cNvSpPr>
              <a:spLocks/>
            </p:cNvSpPr>
            <p:nvPr/>
          </p:nvSpPr>
          <p:spPr bwMode="auto">
            <a:xfrm>
              <a:off x="4751" y="1690"/>
              <a:ext cx="394" cy="394"/>
            </a:xfrm>
            <a:custGeom>
              <a:avLst/>
              <a:gdLst>
                <a:gd name="T0" fmla="*/ 394 w 394"/>
                <a:gd name="T1" fmla="*/ 197 h 394"/>
                <a:gd name="T2" fmla="*/ 391 w 394"/>
                <a:gd name="T3" fmla="*/ 237 h 394"/>
                <a:gd name="T4" fmla="*/ 380 w 394"/>
                <a:gd name="T5" fmla="*/ 273 h 394"/>
                <a:gd name="T6" fmla="*/ 361 w 394"/>
                <a:gd name="T7" fmla="*/ 306 h 394"/>
                <a:gd name="T8" fmla="*/ 336 w 394"/>
                <a:gd name="T9" fmla="*/ 335 h 394"/>
                <a:gd name="T10" fmla="*/ 307 w 394"/>
                <a:gd name="T11" fmla="*/ 361 h 394"/>
                <a:gd name="T12" fmla="*/ 274 w 394"/>
                <a:gd name="T13" fmla="*/ 379 h 394"/>
                <a:gd name="T14" fmla="*/ 237 w 394"/>
                <a:gd name="T15" fmla="*/ 390 h 394"/>
                <a:gd name="T16" fmla="*/ 197 w 394"/>
                <a:gd name="T17" fmla="*/ 394 h 394"/>
                <a:gd name="T18" fmla="*/ 177 w 394"/>
                <a:gd name="T19" fmla="*/ 392 h 394"/>
                <a:gd name="T20" fmla="*/ 139 w 394"/>
                <a:gd name="T21" fmla="*/ 385 h 394"/>
                <a:gd name="T22" fmla="*/ 104 w 394"/>
                <a:gd name="T23" fmla="*/ 370 h 394"/>
                <a:gd name="T24" fmla="*/ 71 w 394"/>
                <a:gd name="T25" fmla="*/ 348 h 394"/>
                <a:gd name="T26" fmla="*/ 46 w 394"/>
                <a:gd name="T27" fmla="*/ 323 h 394"/>
                <a:gd name="T28" fmla="*/ 24 w 394"/>
                <a:gd name="T29" fmla="*/ 290 h 394"/>
                <a:gd name="T30" fmla="*/ 9 w 394"/>
                <a:gd name="T31" fmla="*/ 255 h 394"/>
                <a:gd name="T32" fmla="*/ 2 w 394"/>
                <a:gd name="T33" fmla="*/ 217 h 394"/>
                <a:gd name="T34" fmla="*/ 0 w 394"/>
                <a:gd name="T35" fmla="*/ 197 h 394"/>
                <a:gd name="T36" fmla="*/ 4 w 394"/>
                <a:gd name="T37" fmla="*/ 157 h 394"/>
                <a:gd name="T38" fmla="*/ 15 w 394"/>
                <a:gd name="T39" fmla="*/ 120 h 394"/>
                <a:gd name="T40" fmla="*/ 33 w 394"/>
                <a:gd name="T41" fmla="*/ 87 h 394"/>
                <a:gd name="T42" fmla="*/ 58 w 394"/>
                <a:gd name="T43" fmla="*/ 58 h 394"/>
                <a:gd name="T44" fmla="*/ 88 w 394"/>
                <a:gd name="T45" fmla="*/ 33 h 394"/>
                <a:gd name="T46" fmla="*/ 120 w 394"/>
                <a:gd name="T47" fmla="*/ 14 h 394"/>
                <a:gd name="T48" fmla="*/ 157 w 394"/>
                <a:gd name="T49" fmla="*/ 3 h 394"/>
                <a:gd name="T50" fmla="*/ 197 w 394"/>
                <a:gd name="T51" fmla="*/ 0 h 394"/>
                <a:gd name="T52" fmla="*/ 217 w 394"/>
                <a:gd name="T53" fmla="*/ 2 h 394"/>
                <a:gd name="T54" fmla="*/ 256 w 394"/>
                <a:gd name="T55" fmla="*/ 9 h 394"/>
                <a:gd name="T56" fmla="*/ 290 w 394"/>
                <a:gd name="T57" fmla="*/ 23 h 394"/>
                <a:gd name="T58" fmla="*/ 323 w 394"/>
                <a:gd name="T59" fmla="*/ 45 h 394"/>
                <a:gd name="T60" fmla="*/ 349 w 394"/>
                <a:gd name="T61" fmla="*/ 71 h 394"/>
                <a:gd name="T62" fmla="*/ 370 w 394"/>
                <a:gd name="T63" fmla="*/ 104 h 394"/>
                <a:gd name="T64" fmla="*/ 385 w 394"/>
                <a:gd name="T65" fmla="*/ 138 h 394"/>
                <a:gd name="T66" fmla="*/ 392 w 394"/>
                <a:gd name="T67" fmla="*/ 177 h 394"/>
                <a:gd name="T68" fmla="*/ 394 w 394"/>
                <a:gd name="T69" fmla="*/ 197 h 3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94" h="394">
                  <a:moveTo>
                    <a:pt x="394" y="197"/>
                  </a:moveTo>
                  <a:lnTo>
                    <a:pt x="394" y="197"/>
                  </a:lnTo>
                  <a:lnTo>
                    <a:pt x="392" y="217"/>
                  </a:lnTo>
                  <a:lnTo>
                    <a:pt x="391" y="237"/>
                  </a:lnTo>
                  <a:lnTo>
                    <a:pt x="385" y="255"/>
                  </a:lnTo>
                  <a:lnTo>
                    <a:pt x="380" y="273"/>
                  </a:lnTo>
                  <a:lnTo>
                    <a:pt x="370" y="290"/>
                  </a:lnTo>
                  <a:lnTo>
                    <a:pt x="361" y="306"/>
                  </a:lnTo>
                  <a:lnTo>
                    <a:pt x="349" y="323"/>
                  </a:lnTo>
                  <a:lnTo>
                    <a:pt x="336" y="335"/>
                  </a:lnTo>
                  <a:lnTo>
                    <a:pt x="323" y="348"/>
                  </a:lnTo>
                  <a:lnTo>
                    <a:pt x="307" y="361"/>
                  </a:lnTo>
                  <a:lnTo>
                    <a:pt x="290" y="370"/>
                  </a:lnTo>
                  <a:lnTo>
                    <a:pt x="274" y="379"/>
                  </a:lnTo>
                  <a:lnTo>
                    <a:pt x="256" y="385"/>
                  </a:lnTo>
                  <a:lnTo>
                    <a:pt x="237" y="390"/>
                  </a:lnTo>
                  <a:lnTo>
                    <a:pt x="217" y="392"/>
                  </a:lnTo>
                  <a:lnTo>
                    <a:pt x="197" y="394"/>
                  </a:lnTo>
                  <a:lnTo>
                    <a:pt x="197" y="394"/>
                  </a:lnTo>
                  <a:lnTo>
                    <a:pt x="177" y="392"/>
                  </a:lnTo>
                  <a:lnTo>
                    <a:pt x="157" y="390"/>
                  </a:lnTo>
                  <a:lnTo>
                    <a:pt x="139" y="385"/>
                  </a:lnTo>
                  <a:lnTo>
                    <a:pt x="120" y="379"/>
                  </a:lnTo>
                  <a:lnTo>
                    <a:pt x="104" y="370"/>
                  </a:lnTo>
                  <a:lnTo>
                    <a:pt x="88" y="361"/>
                  </a:lnTo>
                  <a:lnTo>
                    <a:pt x="71" y="348"/>
                  </a:lnTo>
                  <a:lnTo>
                    <a:pt x="58" y="335"/>
                  </a:lnTo>
                  <a:lnTo>
                    <a:pt x="46" y="323"/>
                  </a:lnTo>
                  <a:lnTo>
                    <a:pt x="33" y="306"/>
                  </a:lnTo>
                  <a:lnTo>
                    <a:pt x="24" y="290"/>
                  </a:lnTo>
                  <a:lnTo>
                    <a:pt x="15" y="273"/>
                  </a:lnTo>
                  <a:lnTo>
                    <a:pt x="9" y="255"/>
                  </a:lnTo>
                  <a:lnTo>
                    <a:pt x="4" y="237"/>
                  </a:lnTo>
                  <a:lnTo>
                    <a:pt x="2" y="217"/>
                  </a:lnTo>
                  <a:lnTo>
                    <a:pt x="0" y="197"/>
                  </a:lnTo>
                  <a:lnTo>
                    <a:pt x="0" y="197"/>
                  </a:lnTo>
                  <a:lnTo>
                    <a:pt x="2" y="177"/>
                  </a:lnTo>
                  <a:lnTo>
                    <a:pt x="4" y="157"/>
                  </a:lnTo>
                  <a:lnTo>
                    <a:pt x="9" y="138"/>
                  </a:lnTo>
                  <a:lnTo>
                    <a:pt x="15" y="120"/>
                  </a:lnTo>
                  <a:lnTo>
                    <a:pt x="24" y="104"/>
                  </a:lnTo>
                  <a:lnTo>
                    <a:pt x="33" y="87"/>
                  </a:lnTo>
                  <a:lnTo>
                    <a:pt x="46" y="71"/>
                  </a:lnTo>
                  <a:lnTo>
                    <a:pt x="58" y="58"/>
                  </a:lnTo>
                  <a:lnTo>
                    <a:pt x="71" y="45"/>
                  </a:lnTo>
                  <a:lnTo>
                    <a:pt x="88" y="33"/>
                  </a:lnTo>
                  <a:lnTo>
                    <a:pt x="104" y="23"/>
                  </a:lnTo>
                  <a:lnTo>
                    <a:pt x="120" y="14"/>
                  </a:lnTo>
                  <a:lnTo>
                    <a:pt x="139" y="9"/>
                  </a:lnTo>
                  <a:lnTo>
                    <a:pt x="157" y="3"/>
                  </a:lnTo>
                  <a:lnTo>
                    <a:pt x="177" y="2"/>
                  </a:lnTo>
                  <a:lnTo>
                    <a:pt x="197" y="0"/>
                  </a:lnTo>
                  <a:lnTo>
                    <a:pt x="197" y="0"/>
                  </a:lnTo>
                  <a:lnTo>
                    <a:pt x="217" y="2"/>
                  </a:lnTo>
                  <a:lnTo>
                    <a:pt x="237" y="3"/>
                  </a:lnTo>
                  <a:lnTo>
                    <a:pt x="256" y="9"/>
                  </a:lnTo>
                  <a:lnTo>
                    <a:pt x="274" y="14"/>
                  </a:lnTo>
                  <a:lnTo>
                    <a:pt x="290" y="23"/>
                  </a:lnTo>
                  <a:lnTo>
                    <a:pt x="307" y="33"/>
                  </a:lnTo>
                  <a:lnTo>
                    <a:pt x="323" y="45"/>
                  </a:lnTo>
                  <a:lnTo>
                    <a:pt x="336" y="58"/>
                  </a:lnTo>
                  <a:lnTo>
                    <a:pt x="349" y="71"/>
                  </a:lnTo>
                  <a:lnTo>
                    <a:pt x="361" y="87"/>
                  </a:lnTo>
                  <a:lnTo>
                    <a:pt x="370" y="104"/>
                  </a:lnTo>
                  <a:lnTo>
                    <a:pt x="380" y="120"/>
                  </a:lnTo>
                  <a:lnTo>
                    <a:pt x="385" y="138"/>
                  </a:lnTo>
                  <a:lnTo>
                    <a:pt x="391" y="157"/>
                  </a:lnTo>
                  <a:lnTo>
                    <a:pt x="392" y="177"/>
                  </a:lnTo>
                  <a:lnTo>
                    <a:pt x="394" y="197"/>
                  </a:lnTo>
                  <a:lnTo>
                    <a:pt x="394" y="197"/>
                  </a:lnTo>
                  <a:close/>
                </a:path>
              </a:pathLst>
            </a:custGeom>
            <a:gradFill rotWithShape="1">
              <a:gsLst>
                <a:gs pos="0">
                  <a:srgbClr val="9E9E9E">
                    <a:gamma/>
                    <a:tint val="30196"/>
                    <a:invGamma/>
                  </a:srgbClr>
                </a:gs>
                <a:gs pos="100000">
                  <a:srgbClr val="9E9E9E"/>
                </a:gs>
              </a:gsLst>
              <a:lin ang="5400000" scaled="1"/>
            </a:gradFill>
            <a:ln>
              <a:noFill/>
            </a:ln>
            <a:effectLst/>
            <a:extLst>
              <a:ext uri="{91240B29-F687-4F45-9708-019B960494DF}">
                <a14:hiddenLine xmlns:a14="http://schemas.microsoft.com/office/drawing/2010/main" w="9525" cap="flat" cmpd="sng">
                  <a:solidFill>
                    <a:schemeClr val="tx1"/>
                  </a:solidFill>
                  <a:prstDash val="solid"/>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27" name="Freeform 50"/>
            <p:cNvSpPr>
              <a:spLocks/>
            </p:cNvSpPr>
            <p:nvPr/>
          </p:nvSpPr>
          <p:spPr bwMode="auto">
            <a:xfrm>
              <a:off x="4751" y="2609"/>
              <a:ext cx="394" cy="394"/>
            </a:xfrm>
            <a:custGeom>
              <a:avLst/>
              <a:gdLst>
                <a:gd name="T0" fmla="*/ 394 w 394"/>
                <a:gd name="T1" fmla="*/ 197 h 394"/>
                <a:gd name="T2" fmla="*/ 391 w 394"/>
                <a:gd name="T3" fmla="*/ 237 h 394"/>
                <a:gd name="T4" fmla="*/ 380 w 394"/>
                <a:gd name="T5" fmla="*/ 274 h 394"/>
                <a:gd name="T6" fmla="*/ 361 w 394"/>
                <a:gd name="T7" fmla="*/ 307 h 394"/>
                <a:gd name="T8" fmla="*/ 336 w 394"/>
                <a:gd name="T9" fmla="*/ 336 h 394"/>
                <a:gd name="T10" fmla="*/ 307 w 394"/>
                <a:gd name="T11" fmla="*/ 361 h 394"/>
                <a:gd name="T12" fmla="*/ 274 w 394"/>
                <a:gd name="T13" fmla="*/ 380 h 394"/>
                <a:gd name="T14" fmla="*/ 237 w 394"/>
                <a:gd name="T15" fmla="*/ 391 h 394"/>
                <a:gd name="T16" fmla="*/ 197 w 394"/>
                <a:gd name="T17" fmla="*/ 394 h 394"/>
                <a:gd name="T18" fmla="*/ 177 w 394"/>
                <a:gd name="T19" fmla="*/ 392 h 394"/>
                <a:gd name="T20" fmla="*/ 139 w 394"/>
                <a:gd name="T21" fmla="*/ 385 h 394"/>
                <a:gd name="T22" fmla="*/ 104 w 394"/>
                <a:gd name="T23" fmla="*/ 371 h 394"/>
                <a:gd name="T24" fmla="*/ 71 w 394"/>
                <a:gd name="T25" fmla="*/ 349 h 394"/>
                <a:gd name="T26" fmla="*/ 46 w 394"/>
                <a:gd name="T27" fmla="*/ 323 h 394"/>
                <a:gd name="T28" fmla="*/ 24 w 394"/>
                <a:gd name="T29" fmla="*/ 290 h 394"/>
                <a:gd name="T30" fmla="*/ 9 w 394"/>
                <a:gd name="T31" fmla="*/ 256 h 394"/>
                <a:gd name="T32" fmla="*/ 2 w 394"/>
                <a:gd name="T33" fmla="*/ 217 h 394"/>
                <a:gd name="T34" fmla="*/ 0 w 394"/>
                <a:gd name="T35" fmla="*/ 197 h 394"/>
                <a:gd name="T36" fmla="*/ 4 w 394"/>
                <a:gd name="T37" fmla="*/ 157 h 394"/>
                <a:gd name="T38" fmla="*/ 15 w 394"/>
                <a:gd name="T39" fmla="*/ 121 h 394"/>
                <a:gd name="T40" fmla="*/ 33 w 394"/>
                <a:gd name="T41" fmla="*/ 88 h 394"/>
                <a:gd name="T42" fmla="*/ 58 w 394"/>
                <a:gd name="T43" fmla="*/ 59 h 394"/>
                <a:gd name="T44" fmla="*/ 88 w 394"/>
                <a:gd name="T45" fmla="*/ 33 h 394"/>
                <a:gd name="T46" fmla="*/ 120 w 394"/>
                <a:gd name="T47" fmla="*/ 15 h 394"/>
                <a:gd name="T48" fmla="*/ 157 w 394"/>
                <a:gd name="T49" fmla="*/ 4 h 394"/>
                <a:gd name="T50" fmla="*/ 197 w 394"/>
                <a:gd name="T51" fmla="*/ 0 h 394"/>
                <a:gd name="T52" fmla="*/ 217 w 394"/>
                <a:gd name="T53" fmla="*/ 2 h 394"/>
                <a:gd name="T54" fmla="*/ 256 w 394"/>
                <a:gd name="T55" fmla="*/ 9 h 394"/>
                <a:gd name="T56" fmla="*/ 290 w 394"/>
                <a:gd name="T57" fmla="*/ 24 h 394"/>
                <a:gd name="T58" fmla="*/ 323 w 394"/>
                <a:gd name="T59" fmla="*/ 46 h 394"/>
                <a:gd name="T60" fmla="*/ 349 w 394"/>
                <a:gd name="T61" fmla="*/ 71 h 394"/>
                <a:gd name="T62" fmla="*/ 370 w 394"/>
                <a:gd name="T63" fmla="*/ 104 h 394"/>
                <a:gd name="T64" fmla="*/ 385 w 394"/>
                <a:gd name="T65" fmla="*/ 139 h 394"/>
                <a:gd name="T66" fmla="*/ 392 w 394"/>
                <a:gd name="T67" fmla="*/ 177 h 394"/>
                <a:gd name="T68" fmla="*/ 394 w 394"/>
                <a:gd name="T69" fmla="*/ 197 h 3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94" h="394">
                  <a:moveTo>
                    <a:pt x="394" y="197"/>
                  </a:moveTo>
                  <a:lnTo>
                    <a:pt x="394" y="197"/>
                  </a:lnTo>
                  <a:lnTo>
                    <a:pt x="392" y="217"/>
                  </a:lnTo>
                  <a:lnTo>
                    <a:pt x="391" y="237"/>
                  </a:lnTo>
                  <a:lnTo>
                    <a:pt x="385" y="256"/>
                  </a:lnTo>
                  <a:lnTo>
                    <a:pt x="380" y="274"/>
                  </a:lnTo>
                  <a:lnTo>
                    <a:pt x="370" y="290"/>
                  </a:lnTo>
                  <a:lnTo>
                    <a:pt x="361" y="307"/>
                  </a:lnTo>
                  <a:lnTo>
                    <a:pt x="349" y="323"/>
                  </a:lnTo>
                  <a:lnTo>
                    <a:pt x="336" y="336"/>
                  </a:lnTo>
                  <a:lnTo>
                    <a:pt x="323" y="349"/>
                  </a:lnTo>
                  <a:lnTo>
                    <a:pt x="307" y="361"/>
                  </a:lnTo>
                  <a:lnTo>
                    <a:pt x="290" y="371"/>
                  </a:lnTo>
                  <a:lnTo>
                    <a:pt x="274" y="380"/>
                  </a:lnTo>
                  <a:lnTo>
                    <a:pt x="256" y="385"/>
                  </a:lnTo>
                  <a:lnTo>
                    <a:pt x="237" y="391"/>
                  </a:lnTo>
                  <a:lnTo>
                    <a:pt x="217" y="392"/>
                  </a:lnTo>
                  <a:lnTo>
                    <a:pt x="197" y="394"/>
                  </a:lnTo>
                  <a:lnTo>
                    <a:pt x="197" y="394"/>
                  </a:lnTo>
                  <a:lnTo>
                    <a:pt x="177" y="392"/>
                  </a:lnTo>
                  <a:lnTo>
                    <a:pt x="157" y="391"/>
                  </a:lnTo>
                  <a:lnTo>
                    <a:pt x="139" y="385"/>
                  </a:lnTo>
                  <a:lnTo>
                    <a:pt x="120" y="380"/>
                  </a:lnTo>
                  <a:lnTo>
                    <a:pt x="104" y="371"/>
                  </a:lnTo>
                  <a:lnTo>
                    <a:pt x="88" y="361"/>
                  </a:lnTo>
                  <a:lnTo>
                    <a:pt x="71" y="349"/>
                  </a:lnTo>
                  <a:lnTo>
                    <a:pt x="58" y="336"/>
                  </a:lnTo>
                  <a:lnTo>
                    <a:pt x="46" y="323"/>
                  </a:lnTo>
                  <a:lnTo>
                    <a:pt x="33" y="307"/>
                  </a:lnTo>
                  <a:lnTo>
                    <a:pt x="24" y="290"/>
                  </a:lnTo>
                  <a:lnTo>
                    <a:pt x="15" y="274"/>
                  </a:lnTo>
                  <a:lnTo>
                    <a:pt x="9" y="256"/>
                  </a:lnTo>
                  <a:lnTo>
                    <a:pt x="4" y="237"/>
                  </a:lnTo>
                  <a:lnTo>
                    <a:pt x="2" y="217"/>
                  </a:lnTo>
                  <a:lnTo>
                    <a:pt x="0" y="197"/>
                  </a:lnTo>
                  <a:lnTo>
                    <a:pt x="0" y="197"/>
                  </a:lnTo>
                  <a:lnTo>
                    <a:pt x="2" y="177"/>
                  </a:lnTo>
                  <a:lnTo>
                    <a:pt x="4" y="157"/>
                  </a:lnTo>
                  <a:lnTo>
                    <a:pt x="9" y="139"/>
                  </a:lnTo>
                  <a:lnTo>
                    <a:pt x="15" y="121"/>
                  </a:lnTo>
                  <a:lnTo>
                    <a:pt x="24" y="104"/>
                  </a:lnTo>
                  <a:lnTo>
                    <a:pt x="33" y="88"/>
                  </a:lnTo>
                  <a:lnTo>
                    <a:pt x="46" y="71"/>
                  </a:lnTo>
                  <a:lnTo>
                    <a:pt x="58" y="59"/>
                  </a:lnTo>
                  <a:lnTo>
                    <a:pt x="71" y="46"/>
                  </a:lnTo>
                  <a:lnTo>
                    <a:pt x="88" y="33"/>
                  </a:lnTo>
                  <a:lnTo>
                    <a:pt x="104" y="24"/>
                  </a:lnTo>
                  <a:lnTo>
                    <a:pt x="120" y="15"/>
                  </a:lnTo>
                  <a:lnTo>
                    <a:pt x="139" y="9"/>
                  </a:lnTo>
                  <a:lnTo>
                    <a:pt x="157" y="4"/>
                  </a:lnTo>
                  <a:lnTo>
                    <a:pt x="177" y="2"/>
                  </a:lnTo>
                  <a:lnTo>
                    <a:pt x="197" y="0"/>
                  </a:lnTo>
                  <a:lnTo>
                    <a:pt x="197" y="0"/>
                  </a:lnTo>
                  <a:lnTo>
                    <a:pt x="217" y="2"/>
                  </a:lnTo>
                  <a:lnTo>
                    <a:pt x="237" y="4"/>
                  </a:lnTo>
                  <a:lnTo>
                    <a:pt x="256" y="9"/>
                  </a:lnTo>
                  <a:lnTo>
                    <a:pt x="274" y="15"/>
                  </a:lnTo>
                  <a:lnTo>
                    <a:pt x="290" y="24"/>
                  </a:lnTo>
                  <a:lnTo>
                    <a:pt x="307" y="33"/>
                  </a:lnTo>
                  <a:lnTo>
                    <a:pt x="323" y="46"/>
                  </a:lnTo>
                  <a:lnTo>
                    <a:pt x="336" y="59"/>
                  </a:lnTo>
                  <a:lnTo>
                    <a:pt x="349" y="71"/>
                  </a:lnTo>
                  <a:lnTo>
                    <a:pt x="361" y="88"/>
                  </a:lnTo>
                  <a:lnTo>
                    <a:pt x="370" y="104"/>
                  </a:lnTo>
                  <a:lnTo>
                    <a:pt x="380" y="121"/>
                  </a:lnTo>
                  <a:lnTo>
                    <a:pt x="385" y="139"/>
                  </a:lnTo>
                  <a:lnTo>
                    <a:pt x="391" y="157"/>
                  </a:lnTo>
                  <a:lnTo>
                    <a:pt x="392" y="177"/>
                  </a:lnTo>
                  <a:lnTo>
                    <a:pt x="394" y="197"/>
                  </a:lnTo>
                  <a:lnTo>
                    <a:pt x="394" y="197"/>
                  </a:lnTo>
                  <a:close/>
                </a:path>
              </a:pathLst>
            </a:custGeom>
            <a:gradFill rotWithShape="1">
              <a:gsLst>
                <a:gs pos="0">
                  <a:srgbClr val="9E9E9E">
                    <a:gamma/>
                    <a:tint val="30196"/>
                    <a:invGamma/>
                  </a:srgbClr>
                </a:gs>
                <a:gs pos="100000">
                  <a:srgbClr val="9E9E9E"/>
                </a:gs>
              </a:gsLst>
              <a:lin ang="5400000" scaled="1"/>
            </a:gradFill>
            <a:ln>
              <a:noFill/>
            </a:ln>
            <a:effectLst/>
            <a:extLst>
              <a:ext uri="{91240B29-F687-4F45-9708-019B960494DF}">
                <a14:hiddenLine xmlns:a14="http://schemas.microsoft.com/office/drawing/2010/main" w="9525" cap="flat" cmpd="sng">
                  <a:solidFill>
                    <a:schemeClr val="tx1"/>
                  </a:solidFill>
                  <a:prstDash val="solid"/>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28" name="Freeform 51"/>
            <p:cNvSpPr>
              <a:spLocks/>
            </p:cNvSpPr>
            <p:nvPr/>
          </p:nvSpPr>
          <p:spPr bwMode="auto">
            <a:xfrm>
              <a:off x="3963" y="2149"/>
              <a:ext cx="394" cy="395"/>
            </a:xfrm>
            <a:custGeom>
              <a:avLst/>
              <a:gdLst>
                <a:gd name="T0" fmla="*/ 394 w 394"/>
                <a:gd name="T1" fmla="*/ 198 h 395"/>
                <a:gd name="T2" fmla="*/ 390 w 394"/>
                <a:gd name="T3" fmla="*/ 238 h 395"/>
                <a:gd name="T4" fmla="*/ 379 w 394"/>
                <a:gd name="T5" fmla="*/ 274 h 395"/>
                <a:gd name="T6" fmla="*/ 361 w 394"/>
                <a:gd name="T7" fmla="*/ 307 h 395"/>
                <a:gd name="T8" fmla="*/ 336 w 394"/>
                <a:gd name="T9" fmla="*/ 336 h 395"/>
                <a:gd name="T10" fmla="*/ 306 w 394"/>
                <a:gd name="T11" fmla="*/ 362 h 395"/>
                <a:gd name="T12" fmla="*/ 273 w 394"/>
                <a:gd name="T13" fmla="*/ 380 h 395"/>
                <a:gd name="T14" fmla="*/ 237 w 394"/>
                <a:gd name="T15" fmla="*/ 391 h 395"/>
                <a:gd name="T16" fmla="*/ 197 w 394"/>
                <a:gd name="T17" fmla="*/ 395 h 395"/>
                <a:gd name="T18" fmla="*/ 177 w 394"/>
                <a:gd name="T19" fmla="*/ 393 h 395"/>
                <a:gd name="T20" fmla="*/ 138 w 394"/>
                <a:gd name="T21" fmla="*/ 385 h 395"/>
                <a:gd name="T22" fmla="*/ 104 w 394"/>
                <a:gd name="T23" fmla="*/ 371 h 395"/>
                <a:gd name="T24" fmla="*/ 71 w 394"/>
                <a:gd name="T25" fmla="*/ 349 h 395"/>
                <a:gd name="T26" fmla="*/ 45 w 394"/>
                <a:gd name="T27" fmla="*/ 323 h 395"/>
                <a:gd name="T28" fmla="*/ 23 w 394"/>
                <a:gd name="T29" fmla="*/ 291 h 395"/>
                <a:gd name="T30" fmla="*/ 9 w 394"/>
                <a:gd name="T31" fmla="*/ 256 h 395"/>
                <a:gd name="T32" fmla="*/ 2 w 394"/>
                <a:gd name="T33" fmla="*/ 218 h 395"/>
                <a:gd name="T34" fmla="*/ 0 w 394"/>
                <a:gd name="T35" fmla="*/ 198 h 395"/>
                <a:gd name="T36" fmla="*/ 3 w 394"/>
                <a:gd name="T37" fmla="*/ 157 h 395"/>
                <a:gd name="T38" fmla="*/ 14 w 394"/>
                <a:gd name="T39" fmla="*/ 121 h 395"/>
                <a:gd name="T40" fmla="*/ 33 w 394"/>
                <a:gd name="T41" fmla="*/ 88 h 395"/>
                <a:gd name="T42" fmla="*/ 58 w 394"/>
                <a:gd name="T43" fmla="*/ 59 h 395"/>
                <a:gd name="T44" fmla="*/ 87 w 394"/>
                <a:gd name="T45" fmla="*/ 33 h 395"/>
                <a:gd name="T46" fmla="*/ 120 w 394"/>
                <a:gd name="T47" fmla="*/ 15 h 395"/>
                <a:gd name="T48" fmla="*/ 157 w 394"/>
                <a:gd name="T49" fmla="*/ 4 h 395"/>
                <a:gd name="T50" fmla="*/ 197 w 394"/>
                <a:gd name="T51" fmla="*/ 0 h 395"/>
                <a:gd name="T52" fmla="*/ 217 w 394"/>
                <a:gd name="T53" fmla="*/ 2 h 395"/>
                <a:gd name="T54" fmla="*/ 255 w 394"/>
                <a:gd name="T55" fmla="*/ 10 h 395"/>
                <a:gd name="T56" fmla="*/ 290 w 394"/>
                <a:gd name="T57" fmla="*/ 24 h 395"/>
                <a:gd name="T58" fmla="*/ 323 w 394"/>
                <a:gd name="T59" fmla="*/ 46 h 395"/>
                <a:gd name="T60" fmla="*/ 348 w 394"/>
                <a:gd name="T61" fmla="*/ 72 h 395"/>
                <a:gd name="T62" fmla="*/ 370 w 394"/>
                <a:gd name="T63" fmla="*/ 104 h 395"/>
                <a:gd name="T64" fmla="*/ 385 w 394"/>
                <a:gd name="T65" fmla="*/ 139 h 395"/>
                <a:gd name="T66" fmla="*/ 392 w 394"/>
                <a:gd name="T67" fmla="*/ 177 h 395"/>
                <a:gd name="T68" fmla="*/ 394 w 394"/>
                <a:gd name="T69" fmla="*/ 198 h 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94" h="395">
                  <a:moveTo>
                    <a:pt x="394" y="198"/>
                  </a:moveTo>
                  <a:lnTo>
                    <a:pt x="394" y="198"/>
                  </a:lnTo>
                  <a:lnTo>
                    <a:pt x="392" y="218"/>
                  </a:lnTo>
                  <a:lnTo>
                    <a:pt x="390" y="238"/>
                  </a:lnTo>
                  <a:lnTo>
                    <a:pt x="385" y="256"/>
                  </a:lnTo>
                  <a:lnTo>
                    <a:pt x="379" y="274"/>
                  </a:lnTo>
                  <a:lnTo>
                    <a:pt x="370" y="291"/>
                  </a:lnTo>
                  <a:lnTo>
                    <a:pt x="361" y="307"/>
                  </a:lnTo>
                  <a:lnTo>
                    <a:pt x="348" y="323"/>
                  </a:lnTo>
                  <a:lnTo>
                    <a:pt x="336" y="336"/>
                  </a:lnTo>
                  <a:lnTo>
                    <a:pt x="323" y="349"/>
                  </a:lnTo>
                  <a:lnTo>
                    <a:pt x="306" y="362"/>
                  </a:lnTo>
                  <a:lnTo>
                    <a:pt x="290" y="371"/>
                  </a:lnTo>
                  <a:lnTo>
                    <a:pt x="273" y="380"/>
                  </a:lnTo>
                  <a:lnTo>
                    <a:pt x="255" y="385"/>
                  </a:lnTo>
                  <a:lnTo>
                    <a:pt x="237" y="391"/>
                  </a:lnTo>
                  <a:lnTo>
                    <a:pt x="217" y="393"/>
                  </a:lnTo>
                  <a:lnTo>
                    <a:pt x="197" y="395"/>
                  </a:lnTo>
                  <a:lnTo>
                    <a:pt x="197" y="395"/>
                  </a:lnTo>
                  <a:lnTo>
                    <a:pt x="177" y="393"/>
                  </a:lnTo>
                  <a:lnTo>
                    <a:pt x="157" y="391"/>
                  </a:lnTo>
                  <a:lnTo>
                    <a:pt x="138" y="385"/>
                  </a:lnTo>
                  <a:lnTo>
                    <a:pt x="120" y="380"/>
                  </a:lnTo>
                  <a:lnTo>
                    <a:pt x="104" y="371"/>
                  </a:lnTo>
                  <a:lnTo>
                    <a:pt x="87" y="362"/>
                  </a:lnTo>
                  <a:lnTo>
                    <a:pt x="71" y="349"/>
                  </a:lnTo>
                  <a:lnTo>
                    <a:pt x="58" y="336"/>
                  </a:lnTo>
                  <a:lnTo>
                    <a:pt x="45" y="323"/>
                  </a:lnTo>
                  <a:lnTo>
                    <a:pt x="33" y="307"/>
                  </a:lnTo>
                  <a:lnTo>
                    <a:pt x="23" y="291"/>
                  </a:lnTo>
                  <a:lnTo>
                    <a:pt x="14" y="274"/>
                  </a:lnTo>
                  <a:lnTo>
                    <a:pt x="9" y="256"/>
                  </a:lnTo>
                  <a:lnTo>
                    <a:pt x="3" y="238"/>
                  </a:lnTo>
                  <a:lnTo>
                    <a:pt x="2" y="218"/>
                  </a:lnTo>
                  <a:lnTo>
                    <a:pt x="0" y="198"/>
                  </a:lnTo>
                  <a:lnTo>
                    <a:pt x="0" y="198"/>
                  </a:lnTo>
                  <a:lnTo>
                    <a:pt x="2" y="177"/>
                  </a:lnTo>
                  <a:lnTo>
                    <a:pt x="3" y="157"/>
                  </a:lnTo>
                  <a:lnTo>
                    <a:pt x="9" y="139"/>
                  </a:lnTo>
                  <a:lnTo>
                    <a:pt x="14" y="121"/>
                  </a:lnTo>
                  <a:lnTo>
                    <a:pt x="23" y="104"/>
                  </a:lnTo>
                  <a:lnTo>
                    <a:pt x="33" y="88"/>
                  </a:lnTo>
                  <a:lnTo>
                    <a:pt x="45" y="72"/>
                  </a:lnTo>
                  <a:lnTo>
                    <a:pt x="58" y="59"/>
                  </a:lnTo>
                  <a:lnTo>
                    <a:pt x="71" y="46"/>
                  </a:lnTo>
                  <a:lnTo>
                    <a:pt x="87" y="33"/>
                  </a:lnTo>
                  <a:lnTo>
                    <a:pt x="104" y="24"/>
                  </a:lnTo>
                  <a:lnTo>
                    <a:pt x="120" y="15"/>
                  </a:lnTo>
                  <a:lnTo>
                    <a:pt x="138" y="10"/>
                  </a:lnTo>
                  <a:lnTo>
                    <a:pt x="157" y="4"/>
                  </a:lnTo>
                  <a:lnTo>
                    <a:pt x="177" y="2"/>
                  </a:lnTo>
                  <a:lnTo>
                    <a:pt x="197" y="0"/>
                  </a:lnTo>
                  <a:lnTo>
                    <a:pt x="197" y="0"/>
                  </a:lnTo>
                  <a:lnTo>
                    <a:pt x="217" y="2"/>
                  </a:lnTo>
                  <a:lnTo>
                    <a:pt x="237" y="4"/>
                  </a:lnTo>
                  <a:lnTo>
                    <a:pt x="255" y="10"/>
                  </a:lnTo>
                  <a:lnTo>
                    <a:pt x="273" y="15"/>
                  </a:lnTo>
                  <a:lnTo>
                    <a:pt x="290" y="24"/>
                  </a:lnTo>
                  <a:lnTo>
                    <a:pt x="306" y="33"/>
                  </a:lnTo>
                  <a:lnTo>
                    <a:pt x="323" y="46"/>
                  </a:lnTo>
                  <a:lnTo>
                    <a:pt x="336" y="59"/>
                  </a:lnTo>
                  <a:lnTo>
                    <a:pt x="348" y="72"/>
                  </a:lnTo>
                  <a:lnTo>
                    <a:pt x="361" y="88"/>
                  </a:lnTo>
                  <a:lnTo>
                    <a:pt x="370" y="104"/>
                  </a:lnTo>
                  <a:lnTo>
                    <a:pt x="379" y="121"/>
                  </a:lnTo>
                  <a:lnTo>
                    <a:pt x="385" y="139"/>
                  </a:lnTo>
                  <a:lnTo>
                    <a:pt x="390" y="157"/>
                  </a:lnTo>
                  <a:lnTo>
                    <a:pt x="392" y="177"/>
                  </a:lnTo>
                  <a:lnTo>
                    <a:pt x="394" y="198"/>
                  </a:lnTo>
                  <a:lnTo>
                    <a:pt x="394" y="198"/>
                  </a:lnTo>
                  <a:close/>
                </a:path>
              </a:pathLst>
            </a:custGeom>
            <a:gradFill rotWithShape="1">
              <a:gsLst>
                <a:gs pos="0">
                  <a:srgbClr val="9E9E9E">
                    <a:gamma/>
                    <a:tint val="30196"/>
                    <a:invGamma/>
                  </a:srgbClr>
                </a:gs>
                <a:gs pos="100000">
                  <a:srgbClr val="9E9E9E"/>
                </a:gs>
              </a:gsLst>
              <a:lin ang="5400000" scaled="1"/>
            </a:gradFill>
            <a:ln>
              <a:noFill/>
            </a:ln>
            <a:effectLst/>
            <a:extLst>
              <a:ext uri="{91240B29-F687-4F45-9708-019B960494DF}">
                <a14:hiddenLine xmlns:a14="http://schemas.microsoft.com/office/drawing/2010/main" w="9525" cap="flat" cmpd="sng">
                  <a:solidFill>
                    <a:schemeClr val="tx1"/>
                  </a:solidFill>
                  <a:prstDash val="solid"/>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nvGrpSpPr>
            <p:cNvPr id="29" name="Group 52"/>
            <p:cNvGrpSpPr>
              <a:grpSpLocks/>
            </p:cNvGrpSpPr>
            <p:nvPr/>
          </p:nvGrpSpPr>
          <p:grpSpPr bwMode="auto">
            <a:xfrm>
              <a:off x="4445" y="2106"/>
              <a:ext cx="480" cy="480"/>
              <a:chOff x="1581" y="2149"/>
              <a:chExt cx="394" cy="395"/>
            </a:xfrm>
          </p:grpSpPr>
          <p:sp>
            <p:nvSpPr>
              <p:cNvPr id="30" name="Freeform 53"/>
              <p:cNvSpPr>
                <a:spLocks/>
              </p:cNvSpPr>
              <p:nvPr/>
            </p:nvSpPr>
            <p:spPr bwMode="auto">
              <a:xfrm>
                <a:off x="1581" y="2149"/>
                <a:ext cx="394" cy="395"/>
              </a:xfrm>
              <a:custGeom>
                <a:avLst/>
                <a:gdLst>
                  <a:gd name="T0" fmla="*/ 394 w 394"/>
                  <a:gd name="T1" fmla="*/ 198 h 395"/>
                  <a:gd name="T2" fmla="*/ 391 w 394"/>
                  <a:gd name="T3" fmla="*/ 238 h 395"/>
                  <a:gd name="T4" fmla="*/ 380 w 394"/>
                  <a:gd name="T5" fmla="*/ 274 h 395"/>
                  <a:gd name="T6" fmla="*/ 362 w 394"/>
                  <a:gd name="T7" fmla="*/ 307 h 395"/>
                  <a:gd name="T8" fmla="*/ 336 w 394"/>
                  <a:gd name="T9" fmla="*/ 336 h 395"/>
                  <a:gd name="T10" fmla="*/ 307 w 394"/>
                  <a:gd name="T11" fmla="*/ 362 h 395"/>
                  <a:gd name="T12" fmla="*/ 274 w 394"/>
                  <a:gd name="T13" fmla="*/ 380 h 395"/>
                  <a:gd name="T14" fmla="*/ 238 w 394"/>
                  <a:gd name="T15" fmla="*/ 391 h 395"/>
                  <a:gd name="T16" fmla="*/ 197 w 394"/>
                  <a:gd name="T17" fmla="*/ 395 h 395"/>
                  <a:gd name="T18" fmla="*/ 177 w 394"/>
                  <a:gd name="T19" fmla="*/ 393 h 395"/>
                  <a:gd name="T20" fmla="*/ 139 w 394"/>
                  <a:gd name="T21" fmla="*/ 385 h 395"/>
                  <a:gd name="T22" fmla="*/ 104 w 394"/>
                  <a:gd name="T23" fmla="*/ 371 h 395"/>
                  <a:gd name="T24" fmla="*/ 71 w 394"/>
                  <a:gd name="T25" fmla="*/ 349 h 395"/>
                  <a:gd name="T26" fmla="*/ 46 w 394"/>
                  <a:gd name="T27" fmla="*/ 323 h 395"/>
                  <a:gd name="T28" fmla="*/ 24 w 394"/>
                  <a:gd name="T29" fmla="*/ 291 h 395"/>
                  <a:gd name="T30" fmla="*/ 9 w 394"/>
                  <a:gd name="T31" fmla="*/ 256 h 395"/>
                  <a:gd name="T32" fmla="*/ 2 w 394"/>
                  <a:gd name="T33" fmla="*/ 218 h 395"/>
                  <a:gd name="T34" fmla="*/ 0 w 394"/>
                  <a:gd name="T35" fmla="*/ 198 h 395"/>
                  <a:gd name="T36" fmla="*/ 4 w 394"/>
                  <a:gd name="T37" fmla="*/ 157 h 395"/>
                  <a:gd name="T38" fmla="*/ 15 w 394"/>
                  <a:gd name="T39" fmla="*/ 121 h 395"/>
                  <a:gd name="T40" fmla="*/ 33 w 394"/>
                  <a:gd name="T41" fmla="*/ 88 h 395"/>
                  <a:gd name="T42" fmla="*/ 59 w 394"/>
                  <a:gd name="T43" fmla="*/ 59 h 395"/>
                  <a:gd name="T44" fmla="*/ 88 w 394"/>
                  <a:gd name="T45" fmla="*/ 33 h 395"/>
                  <a:gd name="T46" fmla="*/ 121 w 394"/>
                  <a:gd name="T47" fmla="*/ 15 h 395"/>
                  <a:gd name="T48" fmla="*/ 157 w 394"/>
                  <a:gd name="T49" fmla="*/ 4 h 395"/>
                  <a:gd name="T50" fmla="*/ 197 w 394"/>
                  <a:gd name="T51" fmla="*/ 0 h 395"/>
                  <a:gd name="T52" fmla="*/ 217 w 394"/>
                  <a:gd name="T53" fmla="*/ 2 h 395"/>
                  <a:gd name="T54" fmla="*/ 256 w 394"/>
                  <a:gd name="T55" fmla="*/ 10 h 395"/>
                  <a:gd name="T56" fmla="*/ 290 w 394"/>
                  <a:gd name="T57" fmla="*/ 24 h 395"/>
                  <a:gd name="T58" fmla="*/ 323 w 394"/>
                  <a:gd name="T59" fmla="*/ 46 h 395"/>
                  <a:gd name="T60" fmla="*/ 349 w 394"/>
                  <a:gd name="T61" fmla="*/ 72 h 395"/>
                  <a:gd name="T62" fmla="*/ 371 w 394"/>
                  <a:gd name="T63" fmla="*/ 104 h 395"/>
                  <a:gd name="T64" fmla="*/ 385 w 394"/>
                  <a:gd name="T65" fmla="*/ 139 h 395"/>
                  <a:gd name="T66" fmla="*/ 393 w 394"/>
                  <a:gd name="T67" fmla="*/ 177 h 395"/>
                  <a:gd name="T68" fmla="*/ 394 w 394"/>
                  <a:gd name="T69" fmla="*/ 198 h 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94" h="395">
                    <a:moveTo>
                      <a:pt x="394" y="198"/>
                    </a:moveTo>
                    <a:lnTo>
                      <a:pt x="394" y="198"/>
                    </a:lnTo>
                    <a:lnTo>
                      <a:pt x="393" y="218"/>
                    </a:lnTo>
                    <a:lnTo>
                      <a:pt x="391" y="238"/>
                    </a:lnTo>
                    <a:lnTo>
                      <a:pt x="385" y="256"/>
                    </a:lnTo>
                    <a:lnTo>
                      <a:pt x="380" y="274"/>
                    </a:lnTo>
                    <a:lnTo>
                      <a:pt x="371" y="291"/>
                    </a:lnTo>
                    <a:lnTo>
                      <a:pt x="362" y="307"/>
                    </a:lnTo>
                    <a:lnTo>
                      <a:pt x="349" y="323"/>
                    </a:lnTo>
                    <a:lnTo>
                      <a:pt x="336" y="336"/>
                    </a:lnTo>
                    <a:lnTo>
                      <a:pt x="323" y="349"/>
                    </a:lnTo>
                    <a:lnTo>
                      <a:pt x="307" y="362"/>
                    </a:lnTo>
                    <a:lnTo>
                      <a:pt x="290" y="371"/>
                    </a:lnTo>
                    <a:lnTo>
                      <a:pt x="274" y="380"/>
                    </a:lnTo>
                    <a:lnTo>
                      <a:pt x="256" y="385"/>
                    </a:lnTo>
                    <a:lnTo>
                      <a:pt x="238" y="391"/>
                    </a:lnTo>
                    <a:lnTo>
                      <a:pt x="217" y="393"/>
                    </a:lnTo>
                    <a:lnTo>
                      <a:pt x="197" y="395"/>
                    </a:lnTo>
                    <a:lnTo>
                      <a:pt x="197" y="395"/>
                    </a:lnTo>
                    <a:lnTo>
                      <a:pt x="177" y="393"/>
                    </a:lnTo>
                    <a:lnTo>
                      <a:pt x="157" y="391"/>
                    </a:lnTo>
                    <a:lnTo>
                      <a:pt x="139" y="385"/>
                    </a:lnTo>
                    <a:lnTo>
                      <a:pt x="121" y="380"/>
                    </a:lnTo>
                    <a:lnTo>
                      <a:pt x="104" y="371"/>
                    </a:lnTo>
                    <a:lnTo>
                      <a:pt x="88" y="362"/>
                    </a:lnTo>
                    <a:lnTo>
                      <a:pt x="71" y="349"/>
                    </a:lnTo>
                    <a:lnTo>
                      <a:pt x="59" y="336"/>
                    </a:lnTo>
                    <a:lnTo>
                      <a:pt x="46" y="323"/>
                    </a:lnTo>
                    <a:lnTo>
                      <a:pt x="33" y="307"/>
                    </a:lnTo>
                    <a:lnTo>
                      <a:pt x="24" y="291"/>
                    </a:lnTo>
                    <a:lnTo>
                      <a:pt x="15" y="274"/>
                    </a:lnTo>
                    <a:lnTo>
                      <a:pt x="9" y="256"/>
                    </a:lnTo>
                    <a:lnTo>
                      <a:pt x="4" y="238"/>
                    </a:lnTo>
                    <a:lnTo>
                      <a:pt x="2" y="218"/>
                    </a:lnTo>
                    <a:lnTo>
                      <a:pt x="0" y="198"/>
                    </a:lnTo>
                    <a:lnTo>
                      <a:pt x="0" y="198"/>
                    </a:lnTo>
                    <a:lnTo>
                      <a:pt x="2" y="177"/>
                    </a:lnTo>
                    <a:lnTo>
                      <a:pt x="4" y="157"/>
                    </a:lnTo>
                    <a:lnTo>
                      <a:pt x="9" y="139"/>
                    </a:lnTo>
                    <a:lnTo>
                      <a:pt x="15" y="121"/>
                    </a:lnTo>
                    <a:lnTo>
                      <a:pt x="24" y="104"/>
                    </a:lnTo>
                    <a:lnTo>
                      <a:pt x="33" y="88"/>
                    </a:lnTo>
                    <a:lnTo>
                      <a:pt x="46" y="72"/>
                    </a:lnTo>
                    <a:lnTo>
                      <a:pt x="59" y="59"/>
                    </a:lnTo>
                    <a:lnTo>
                      <a:pt x="71" y="46"/>
                    </a:lnTo>
                    <a:lnTo>
                      <a:pt x="88" y="33"/>
                    </a:lnTo>
                    <a:lnTo>
                      <a:pt x="104" y="24"/>
                    </a:lnTo>
                    <a:lnTo>
                      <a:pt x="121" y="15"/>
                    </a:lnTo>
                    <a:lnTo>
                      <a:pt x="139" y="10"/>
                    </a:lnTo>
                    <a:lnTo>
                      <a:pt x="157" y="4"/>
                    </a:lnTo>
                    <a:lnTo>
                      <a:pt x="177" y="2"/>
                    </a:lnTo>
                    <a:lnTo>
                      <a:pt x="197" y="0"/>
                    </a:lnTo>
                    <a:lnTo>
                      <a:pt x="197" y="0"/>
                    </a:lnTo>
                    <a:lnTo>
                      <a:pt x="217" y="2"/>
                    </a:lnTo>
                    <a:lnTo>
                      <a:pt x="238" y="4"/>
                    </a:lnTo>
                    <a:lnTo>
                      <a:pt x="256" y="10"/>
                    </a:lnTo>
                    <a:lnTo>
                      <a:pt x="274" y="15"/>
                    </a:lnTo>
                    <a:lnTo>
                      <a:pt x="290" y="24"/>
                    </a:lnTo>
                    <a:lnTo>
                      <a:pt x="307" y="33"/>
                    </a:lnTo>
                    <a:lnTo>
                      <a:pt x="323" y="46"/>
                    </a:lnTo>
                    <a:lnTo>
                      <a:pt x="336" y="59"/>
                    </a:lnTo>
                    <a:lnTo>
                      <a:pt x="349" y="72"/>
                    </a:lnTo>
                    <a:lnTo>
                      <a:pt x="362" y="88"/>
                    </a:lnTo>
                    <a:lnTo>
                      <a:pt x="371" y="104"/>
                    </a:lnTo>
                    <a:lnTo>
                      <a:pt x="380" y="121"/>
                    </a:lnTo>
                    <a:lnTo>
                      <a:pt x="385" y="139"/>
                    </a:lnTo>
                    <a:lnTo>
                      <a:pt x="391" y="157"/>
                    </a:lnTo>
                    <a:lnTo>
                      <a:pt x="393" y="177"/>
                    </a:lnTo>
                    <a:lnTo>
                      <a:pt x="394" y="198"/>
                    </a:lnTo>
                    <a:lnTo>
                      <a:pt x="394" y="198"/>
                    </a:lnTo>
                    <a:close/>
                  </a:path>
                </a:pathLst>
              </a:custGeom>
              <a:gradFill rotWithShape="1">
                <a:gsLst>
                  <a:gs pos="0">
                    <a:srgbClr val="0099FF"/>
                  </a:gs>
                  <a:gs pos="100000">
                    <a:schemeClr val="bg2"/>
                  </a:gs>
                </a:gsLst>
                <a:lin ang="5400000" scaled="1"/>
              </a:gradFill>
              <a:ln>
                <a:noFill/>
              </a:ln>
              <a:effectLst/>
              <a:extLst>
                <a:ext uri="{91240B29-F687-4F45-9708-019B960494DF}">
                  <a14:hiddenLine xmlns:a14="http://schemas.microsoft.com/office/drawing/2010/main" w="9525" cap="flat" cmpd="sng">
                    <a:solidFill>
                      <a:schemeClr val="tx1"/>
                    </a:solidFill>
                    <a:prstDash val="solid"/>
                    <a:round/>
                    <a:headEnd/>
                    <a:tailEnd/>
                  </a14:hiddenLine>
                </a:ex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txBody>
              <a:bodyPr wrap="none" anchor="ctr"/>
              <a:lstStyle/>
              <a:p>
                <a:endParaRPr lang="zh-CN" altLang="en-US"/>
              </a:p>
            </p:txBody>
          </p:sp>
          <p:grpSp>
            <p:nvGrpSpPr>
              <p:cNvPr id="31" name="Group 54"/>
              <p:cNvGrpSpPr>
                <a:grpSpLocks/>
              </p:cNvGrpSpPr>
              <p:nvPr/>
            </p:nvGrpSpPr>
            <p:grpSpPr bwMode="auto">
              <a:xfrm>
                <a:off x="1619" y="2169"/>
                <a:ext cx="317" cy="104"/>
                <a:chOff x="1431" y="1843"/>
                <a:chExt cx="907" cy="295"/>
              </a:xfrm>
            </p:grpSpPr>
            <p:sp>
              <p:nvSpPr>
                <p:cNvPr id="32" name="Freeform 55"/>
                <p:cNvSpPr>
                  <a:spLocks/>
                </p:cNvSpPr>
                <p:nvPr/>
              </p:nvSpPr>
              <p:spPr bwMode="auto">
                <a:xfrm>
                  <a:off x="1431" y="1843"/>
                  <a:ext cx="907" cy="295"/>
                </a:xfrm>
                <a:custGeom>
                  <a:avLst/>
                  <a:gdLst>
                    <a:gd name="T0" fmla="*/ 0 w 4756"/>
                    <a:gd name="T1" fmla="*/ 1576 h 1576"/>
                    <a:gd name="T2" fmla="*/ 50 w 4756"/>
                    <a:gd name="T3" fmla="*/ 1462 h 1576"/>
                    <a:gd name="T4" fmla="*/ 108 w 4756"/>
                    <a:gd name="T5" fmla="*/ 1350 h 1576"/>
                    <a:gd name="T6" fmla="*/ 170 w 4756"/>
                    <a:gd name="T7" fmla="*/ 1242 h 1576"/>
                    <a:gd name="T8" fmla="*/ 238 w 4756"/>
                    <a:gd name="T9" fmla="*/ 1138 h 1576"/>
                    <a:gd name="T10" fmla="*/ 310 w 4756"/>
                    <a:gd name="T11" fmla="*/ 1036 h 1576"/>
                    <a:gd name="T12" fmla="*/ 386 w 4756"/>
                    <a:gd name="T13" fmla="*/ 940 h 1576"/>
                    <a:gd name="T14" fmla="*/ 468 w 4756"/>
                    <a:gd name="T15" fmla="*/ 846 h 1576"/>
                    <a:gd name="T16" fmla="*/ 552 w 4756"/>
                    <a:gd name="T17" fmla="*/ 756 h 1576"/>
                    <a:gd name="T18" fmla="*/ 596 w 4756"/>
                    <a:gd name="T19" fmla="*/ 712 h 1576"/>
                    <a:gd name="T20" fmla="*/ 688 w 4756"/>
                    <a:gd name="T21" fmla="*/ 630 h 1576"/>
                    <a:gd name="T22" fmla="*/ 784 w 4756"/>
                    <a:gd name="T23" fmla="*/ 550 h 1576"/>
                    <a:gd name="T24" fmla="*/ 884 w 4756"/>
                    <a:gd name="T25" fmla="*/ 476 h 1576"/>
                    <a:gd name="T26" fmla="*/ 986 w 4756"/>
                    <a:gd name="T27" fmla="*/ 406 h 1576"/>
                    <a:gd name="T28" fmla="*/ 1092 w 4756"/>
                    <a:gd name="T29" fmla="*/ 342 h 1576"/>
                    <a:gd name="T30" fmla="*/ 1202 w 4756"/>
                    <a:gd name="T31" fmla="*/ 282 h 1576"/>
                    <a:gd name="T32" fmla="*/ 1316 w 4756"/>
                    <a:gd name="T33" fmla="*/ 228 h 1576"/>
                    <a:gd name="T34" fmla="*/ 1374 w 4756"/>
                    <a:gd name="T35" fmla="*/ 202 h 1576"/>
                    <a:gd name="T36" fmla="*/ 1490 w 4756"/>
                    <a:gd name="T37" fmla="*/ 156 h 1576"/>
                    <a:gd name="T38" fmla="*/ 1610 w 4756"/>
                    <a:gd name="T39" fmla="*/ 116 h 1576"/>
                    <a:gd name="T40" fmla="*/ 1732 w 4756"/>
                    <a:gd name="T41" fmla="*/ 80 h 1576"/>
                    <a:gd name="T42" fmla="*/ 1858 w 4756"/>
                    <a:gd name="T43" fmla="*/ 52 h 1576"/>
                    <a:gd name="T44" fmla="*/ 1984 w 4756"/>
                    <a:gd name="T45" fmla="*/ 30 h 1576"/>
                    <a:gd name="T46" fmla="*/ 2114 w 4756"/>
                    <a:gd name="T47" fmla="*/ 12 h 1576"/>
                    <a:gd name="T48" fmla="*/ 2246 w 4756"/>
                    <a:gd name="T49" fmla="*/ 2 h 1576"/>
                    <a:gd name="T50" fmla="*/ 2378 w 4756"/>
                    <a:gd name="T51" fmla="*/ 0 h 1576"/>
                    <a:gd name="T52" fmla="*/ 2444 w 4756"/>
                    <a:gd name="T53" fmla="*/ 0 h 1576"/>
                    <a:gd name="T54" fmla="*/ 2576 w 4756"/>
                    <a:gd name="T55" fmla="*/ 8 h 1576"/>
                    <a:gd name="T56" fmla="*/ 2706 w 4756"/>
                    <a:gd name="T57" fmla="*/ 20 h 1576"/>
                    <a:gd name="T58" fmla="*/ 2834 w 4756"/>
                    <a:gd name="T59" fmla="*/ 40 h 1576"/>
                    <a:gd name="T60" fmla="*/ 2962 w 4756"/>
                    <a:gd name="T61" fmla="*/ 66 h 1576"/>
                    <a:gd name="T62" fmla="*/ 3084 w 4756"/>
                    <a:gd name="T63" fmla="*/ 98 h 1576"/>
                    <a:gd name="T64" fmla="*/ 3206 w 4756"/>
                    <a:gd name="T65" fmla="*/ 136 h 1576"/>
                    <a:gd name="T66" fmla="*/ 3324 w 4756"/>
                    <a:gd name="T67" fmla="*/ 178 h 1576"/>
                    <a:gd name="T68" fmla="*/ 3382 w 4756"/>
                    <a:gd name="T69" fmla="*/ 202 h 1576"/>
                    <a:gd name="T70" fmla="*/ 3498 w 4756"/>
                    <a:gd name="T71" fmla="*/ 254 h 1576"/>
                    <a:gd name="T72" fmla="*/ 3608 w 4756"/>
                    <a:gd name="T73" fmla="*/ 312 h 1576"/>
                    <a:gd name="T74" fmla="*/ 3716 w 4756"/>
                    <a:gd name="T75" fmla="*/ 374 h 1576"/>
                    <a:gd name="T76" fmla="*/ 3822 w 4756"/>
                    <a:gd name="T77" fmla="*/ 440 h 1576"/>
                    <a:gd name="T78" fmla="*/ 3922 w 4756"/>
                    <a:gd name="T79" fmla="*/ 512 h 1576"/>
                    <a:gd name="T80" fmla="*/ 4020 w 4756"/>
                    <a:gd name="T81" fmla="*/ 590 h 1576"/>
                    <a:gd name="T82" fmla="*/ 4114 w 4756"/>
                    <a:gd name="T83" fmla="*/ 670 h 1576"/>
                    <a:gd name="T84" fmla="*/ 4204 w 4756"/>
                    <a:gd name="T85" fmla="*/ 756 h 1576"/>
                    <a:gd name="T86" fmla="*/ 4246 w 4756"/>
                    <a:gd name="T87" fmla="*/ 800 h 1576"/>
                    <a:gd name="T88" fmla="*/ 4330 w 4756"/>
                    <a:gd name="T89" fmla="*/ 892 h 1576"/>
                    <a:gd name="T90" fmla="*/ 4410 w 4756"/>
                    <a:gd name="T91" fmla="*/ 988 h 1576"/>
                    <a:gd name="T92" fmla="*/ 4484 w 4756"/>
                    <a:gd name="T93" fmla="*/ 1086 h 1576"/>
                    <a:gd name="T94" fmla="*/ 4552 w 4756"/>
                    <a:gd name="T95" fmla="*/ 1190 h 1576"/>
                    <a:gd name="T96" fmla="*/ 4618 w 4756"/>
                    <a:gd name="T97" fmla="*/ 1296 h 1576"/>
                    <a:gd name="T98" fmla="*/ 4678 w 4756"/>
                    <a:gd name="T99" fmla="*/ 1406 h 1576"/>
                    <a:gd name="T100" fmla="*/ 4732 w 4756"/>
                    <a:gd name="T101" fmla="*/ 1518 h 1576"/>
                    <a:gd name="T102" fmla="*/ 0 w 4756"/>
                    <a:gd name="T103" fmla="*/ 1576 h 15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4756" h="1576">
                      <a:moveTo>
                        <a:pt x="0" y="1576"/>
                      </a:moveTo>
                      <a:lnTo>
                        <a:pt x="0" y="1576"/>
                      </a:lnTo>
                      <a:lnTo>
                        <a:pt x="24" y="1518"/>
                      </a:lnTo>
                      <a:lnTo>
                        <a:pt x="50" y="1462"/>
                      </a:lnTo>
                      <a:lnTo>
                        <a:pt x="78" y="1406"/>
                      </a:lnTo>
                      <a:lnTo>
                        <a:pt x="108" y="1350"/>
                      </a:lnTo>
                      <a:lnTo>
                        <a:pt x="138" y="1296"/>
                      </a:lnTo>
                      <a:lnTo>
                        <a:pt x="170" y="1242"/>
                      </a:lnTo>
                      <a:lnTo>
                        <a:pt x="204" y="1190"/>
                      </a:lnTo>
                      <a:lnTo>
                        <a:pt x="238" y="1138"/>
                      </a:lnTo>
                      <a:lnTo>
                        <a:pt x="272" y="1086"/>
                      </a:lnTo>
                      <a:lnTo>
                        <a:pt x="310" y="1036"/>
                      </a:lnTo>
                      <a:lnTo>
                        <a:pt x="348" y="988"/>
                      </a:lnTo>
                      <a:lnTo>
                        <a:pt x="386" y="940"/>
                      </a:lnTo>
                      <a:lnTo>
                        <a:pt x="426" y="892"/>
                      </a:lnTo>
                      <a:lnTo>
                        <a:pt x="468" y="846"/>
                      </a:lnTo>
                      <a:lnTo>
                        <a:pt x="510" y="800"/>
                      </a:lnTo>
                      <a:lnTo>
                        <a:pt x="552" y="756"/>
                      </a:lnTo>
                      <a:lnTo>
                        <a:pt x="552" y="756"/>
                      </a:lnTo>
                      <a:lnTo>
                        <a:pt x="596" y="712"/>
                      </a:lnTo>
                      <a:lnTo>
                        <a:pt x="642" y="670"/>
                      </a:lnTo>
                      <a:lnTo>
                        <a:pt x="688" y="630"/>
                      </a:lnTo>
                      <a:lnTo>
                        <a:pt x="736" y="590"/>
                      </a:lnTo>
                      <a:lnTo>
                        <a:pt x="784" y="550"/>
                      </a:lnTo>
                      <a:lnTo>
                        <a:pt x="834" y="512"/>
                      </a:lnTo>
                      <a:lnTo>
                        <a:pt x="884" y="476"/>
                      </a:lnTo>
                      <a:lnTo>
                        <a:pt x="934" y="440"/>
                      </a:lnTo>
                      <a:lnTo>
                        <a:pt x="986" y="406"/>
                      </a:lnTo>
                      <a:lnTo>
                        <a:pt x="1040" y="374"/>
                      </a:lnTo>
                      <a:lnTo>
                        <a:pt x="1092" y="342"/>
                      </a:lnTo>
                      <a:lnTo>
                        <a:pt x="1148" y="312"/>
                      </a:lnTo>
                      <a:lnTo>
                        <a:pt x="1202" y="282"/>
                      </a:lnTo>
                      <a:lnTo>
                        <a:pt x="1258" y="254"/>
                      </a:lnTo>
                      <a:lnTo>
                        <a:pt x="1316" y="228"/>
                      </a:lnTo>
                      <a:lnTo>
                        <a:pt x="1374" y="202"/>
                      </a:lnTo>
                      <a:lnTo>
                        <a:pt x="1374" y="202"/>
                      </a:lnTo>
                      <a:lnTo>
                        <a:pt x="1432" y="178"/>
                      </a:lnTo>
                      <a:lnTo>
                        <a:pt x="1490" y="156"/>
                      </a:lnTo>
                      <a:lnTo>
                        <a:pt x="1550" y="136"/>
                      </a:lnTo>
                      <a:lnTo>
                        <a:pt x="1610" y="116"/>
                      </a:lnTo>
                      <a:lnTo>
                        <a:pt x="1672" y="98"/>
                      </a:lnTo>
                      <a:lnTo>
                        <a:pt x="1732" y="80"/>
                      </a:lnTo>
                      <a:lnTo>
                        <a:pt x="1794" y="66"/>
                      </a:lnTo>
                      <a:lnTo>
                        <a:pt x="1858" y="52"/>
                      </a:lnTo>
                      <a:lnTo>
                        <a:pt x="1922" y="40"/>
                      </a:lnTo>
                      <a:lnTo>
                        <a:pt x="1984" y="30"/>
                      </a:lnTo>
                      <a:lnTo>
                        <a:pt x="2050" y="20"/>
                      </a:lnTo>
                      <a:lnTo>
                        <a:pt x="2114" y="12"/>
                      </a:lnTo>
                      <a:lnTo>
                        <a:pt x="2180" y="8"/>
                      </a:lnTo>
                      <a:lnTo>
                        <a:pt x="2246" y="2"/>
                      </a:lnTo>
                      <a:lnTo>
                        <a:pt x="2312" y="0"/>
                      </a:lnTo>
                      <a:lnTo>
                        <a:pt x="2378" y="0"/>
                      </a:lnTo>
                      <a:lnTo>
                        <a:pt x="2378" y="0"/>
                      </a:lnTo>
                      <a:lnTo>
                        <a:pt x="2444" y="0"/>
                      </a:lnTo>
                      <a:lnTo>
                        <a:pt x="2510" y="2"/>
                      </a:lnTo>
                      <a:lnTo>
                        <a:pt x="2576" y="8"/>
                      </a:lnTo>
                      <a:lnTo>
                        <a:pt x="2642" y="12"/>
                      </a:lnTo>
                      <a:lnTo>
                        <a:pt x="2706" y="20"/>
                      </a:lnTo>
                      <a:lnTo>
                        <a:pt x="2772" y="30"/>
                      </a:lnTo>
                      <a:lnTo>
                        <a:pt x="2834" y="40"/>
                      </a:lnTo>
                      <a:lnTo>
                        <a:pt x="2898" y="52"/>
                      </a:lnTo>
                      <a:lnTo>
                        <a:pt x="2962" y="66"/>
                      </a:lnTo>
                      <a:lnTo>
                        <a:pt x="3024" y="80"/>
                      </a:lnTo>
                      <a:lnTo>
                        <a:pt x="3084" y="98"/>
                      </a:lnTo>
                      <a:lnTo>
                        <a:pt x="3146" y="116"/>
                      </a:lnTo>
                      <a:lnTo>
                        <a:pt x="3206" y="136"/>
                      </a:lnTo>
                      <a:lnTo>
                        <a:pt x="3266" y="156"/>
                      </a:lnTo>
                      <a:lnTo>
                        <a:pt x="3324" y="178"/>
                      </a:lnTo>
                      <a:lnTo>
                        <a:pt x="3382" y="202"/>
                      </a:lnTo>
                      <a:lnTo>
                        <a:pt x="3382" y="202"/>
                      </a:lnTo>
                      <a:lnTo>
                        <a:pt x="3440" y="228"/>
                      </a:lnTo>
                      <a:lnTo>
                        <a:pt x="3498" y="254"/>
                      </a:lnTo>
                      <a:lnTo>
                        <a:pt x="3554" y="282"/>
                      </a:lnTo>
                      <a:lnTo>
                        <a:pt x="3608" y="312"/>
                      </a:lnTo>
                      <a:lnTo>
                        <a:pt x="3664" y="342"/>
                      </a:lnTo>
                      <a:lnTo>
                        <a:pt x="3716" y="374"/>
                      </a:lnTo>
                      <a:lnTo>
                        <a:pt x="3770" y="406"/>
                      </a:lnTo>
                      <a:lnTo>
                        <a:pt x="3822" y="440"/>
                      </a:lnTo>
                      <a:lnTo>
                        <a:pt x="3872" y="476"/>
                      </a:lnTo>
                      <a:lnTo>
                        <a:pt x="3922" y="512"/>
                      </a:lnTo>
                      <a:lnTo>
                        <a:pt x="3972" y="550"/>
                      </a:lnTo>
                      <a:lnTo>
                        <a:pt x="4020" y="590"/>
                      </a:lnTo>
                      <a:lnTo>
                        <a:pt x="4068" y="630"/>
                      </a:lnTo>
                      <a:lnTo>
                        <a:pt x="4114" y="670"/>
                      </a:lnTo>
                      <a:lnTo>
                        <a:pt x="4160" y="712"/>
                      </a:lnTo>
                      <a:lnTo>
                        <a:pt x="4204" y="756"/>
                      </a:lnTo>
                      <a:lnTo>
                        <a:pt x="4204" y="756"/>
                      </a:lnTo>
                      <a:lnTo>
                        <a:pt x="4246" y="800"/>
                      </a:lnTo>
                      <a:lnTo>
                        <a:pt x="4288" y="846"/>
                      </a:lnTo>
                      <a:lnTo>
                        <a:pt x="4330" y="892"/>
                      </a:lnTo>
                      <a:lnTo>
                        <a:pt x="4370" y="940"/>
                      </a:lnTo>
                      <a:lnTo>
                        <a:pt x="4410" y="988"/>
                      </a:lnTo>
                      <a:lnTo>
                        <a:pt x="4446" y="1036"/>
                      </a:lnTo>
                      <a:lnTo>
                        <a:pt x="4484" y="1086"/>
                      </a:lnTo>
                      <a:lnTo>
                        <a:pt x="4518" y="1138"/>
                      </a:lnTo>
                      <a:lnTo>
                        <a:pt x="4552" y="1190"/>
                      </a:lnTo>
                      <a:lnTo>
                        <a:pt x="4586" y="1242"/>
                      </a:lnTo>
                      <a:lnTo>
                        <a:pt x="4618" y="1296"/>
                      </a:lnTo>
                      <a:lnTo>
                        <a:pt x="4648" y="1350"/>
                      </a:lnTo>
                      <a:lnTo>
                        <a:pt x="4678" y="1406"/>
                      </a:lnTo>
                      <a:lnTo>
                        <a:pt x="4706" y="1462"/>
                      </a:lnTo>
                      <a:lnTo>
                        <a:pt x="4732" y="1518"/>
                      </a:lnTo>
                      <a:lnTo>
                        <a:pt x="4756" y="1576"/>
                      </a:lnTo>
                      <a:lnTo>
                        <a:pt x="0" y="1576"/>
                      </a:lnTo>
                      <a:close/>
                    </a:path>
                  </a:pathLst>
                </a:custGeom>
                <a:gradFill rotWithShape="1">
                  <a:gsLst>
                    <a:gs pos="0">
                      <a:schemeClr val="bg1">
                        <a:alpha val="75000"/>
                      </a:schemeClr>
                    </a:gs>
                    <a:gs pos="100000">
                      <a:schemeClr val="bg1">
                        <a:gamma/>
                        <a:tint val="0"/>
                        <a:invGamma/>
                        <a:alpha val="0"/>
                      </a:schemeClr>
                    </a:gs>
                  </a:gsLst>
                  <a:lin ang="5400000" scaled="1"/>
                </a:gradFill>
                <a:ln>
                  <a:noFill/>
                </a:ln>
                <a:effectLst/>
                <a:extLst>
                  <a:ext uri="{91240B29-F687-4F45-9708-019B960494DF}">
                    <a14:hiddenLine xmlns:a14="http://schemas.microsoft.com/office/drawing/2010/main" w="9525" cap="flat" cmpd="sng">
                      <a:solidFill>
                        <a:schemeClr val="tx1"/>
                      </a:solidFill>
                      <a:prstDash val="solid"/>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33" name="Oval 56"/>
                <p:cNvSpPr>
                  <a:spLocks noChangeArrowheads="1"/>
                </p:cNvSpPr>
                <p:nvPr/>
              </p:nvSpPr>
              <p:spPr bwMode="auto">
                <a:xfrm>
                  <a:off x="1771" y="1843"/>
                  <a:ext cx="227" cy="204"/>
                </a:xfrm>
                <a:prstGeom prst="ellipse">
                  <a:avLst/>
                </a:prstGeom>
                <a:gradFill rotWithShape="1">
                  <a:gsLst>
                    <a:gs pos="0">
                      <a:schemeClr val="bg1"/>
                    </a:gs>
                    <a:gs pos="100000">
                      <a:srgbClr val="67ABF5">
                        <a:alpha val="0"/>
                      </a:srgbClr>
                    </a:gs>
                  </a:gsLst>
                  <a:path path="shape">
                    <a:fillToRect l="50000" t="50000" r="50000" b="50000"/>
                  </a:path>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grpSp>
      </p:grpSp>
      <p:grpSp>
        <p:nvGrpSpPr>
          <p:cNvPr id="5" name="Group 57"/>
          <p:cNvGrpSpPr>
            <a:grpSpLocks/>
          </p:cNvGrpSpPr>
          <p:nvPr/>
        </p:nvGrpSpPr>
        <p:grpSpPr bwMode="auto">
          <a:xfrm>
            <a:off x="5148064" y="3556656"/>
            <a:ext cx="1116013" cy="774700"/>
            <a:chOff x="3593" y="2636"/>
            <a:chExt cx="1370" cy="951"/>
          </a:xfrm>
        </p:grpSpPr>
        <p:sp>
          <p:nvSpPr>
            <p:cNvPr id="13" name="Rectangle 58"/>
            <p:cNvSpPr>
              <a:spLocks noChangeArrowheads="1"/>
            </p:cNvSpPr>
            <p:nvPr/>
          </p:nvSpPr>
          <p:spPr bwMode="auto">
            <a:xfrm rot="-3600000">
              <a:off x="3664" y="3093"/>
              <a:ext cx="525" cy="145"/>
            </a:xfrm>
            <a:prstGeom prst="rect">
              <a:avLst/>
            </a:prstGeom>
            <a:gradFill rotWithShape="1">
              <a:gsLst>
                <a:gs pos="0">
                  <a:srgbClr val="9E9E9E"/>
                </a:gs>
                <a:gs pos="100000">
                  <a:srgbClr val="9E9E9E">
                    <a:gamma/>
                    <a:shade val="0"/>
                    <a:invGamma/>
                  </a:srgbClr>
                </a:gs>
              </a:gsLst>
              <a:lin ang="5400000" scaled="1"/>
            </a:gra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4" name="Freeform 59"/>
            <p:cNvSpPr>
              <a:spLocks/>
            </p:cNvSpPr>
            <p:nvPr/>
          </p:nvSpPr>
          <p:spPr bwMode="auto">
            <a:xfrm>
              <a:off x="3593" y="3193"/>
              <a:ext cx="394" cy="394"/>
            </a:xfrm>
            <a:custGeom>
              <a:avLst/>
              <a:gdLst>
                <a:gd name="T0" fmla="*/ 394 w 394"/>
                <a:gd name="T1" fmla="*/ 197 h 394"/>
                <a:gd name="T2" fmla="*/ 390 w 394"/>
                <a:gd name="T3" fmla="*/ 237 h 394"/>
                <a:gd name="T4" fmla="*/ 379 w 394"/>
                <a:gd name="T5" fmla="*/ 274 h 394"/>
                <a:gd name="T6" fmla="*/ 361 w 394"/>
                <a:gd name="T7" fmla="*/ 307 h 394"/>
                <a:gd name="T8" fmla="*/ 335 w 394"/>
                <a:gd name="T9" fmla="*/ 336 h 394"/>
                <a:gd name="T10" fmla="*/ 306 w 394"/>
                <a:gd name="T11" fmla="*/ 361 h 394"/>
                <a:gd name="T12" fmla="*/ 273 w 394"/>
                <a:gd name="T13" fmla="*/ 380 h 394"/>
                <a:gd name="T14" fmla="*/ 237 w 394"/>
                <a:gd name="T15" fmla="*/ 391 h 394"/>
                <a:gd name="T16" fmla="*/ 197 w 394"/>
                <a:gd name="T17" fmla="*/ 394 h 394"/>
                <a:gd name="T18" fmla="*/ 177 w 394"/>
                <a:gd name="T19" fmla="*/ 392 h 394"/>
                <a:gd name="T20" fmla="*/ 138 w 394"/>
                <a:gd name="T21" fmla="*/ 385 h 394"/>
                <a:gd name="T22" fmla="*/ 104 w 394"/>
                <a:gd name="T23" fmla="*/ 371 h 394"/>
                <a:gd name="T24" fmla="*/ 71 w 394"/>
                <a:gd name="T25" fmla="*/ 349 h 394"/>
                <a:gd name="T26" fmla="*/ 45 w 394"/>
                <a:gd name="T27" fmla="*/ 323 h 394"/>
                <a:gd name="T28" fmla="*/ 23 w 394"/>
                <a:gd name="T29" fmla="*/ 290 h 394"/>
                <a:gd name="T30" fmla="*/ 9 w 394"/>
                <a:gd name="T31" fmla="*/ 256 h 394"/>
                <a:gd name="T32" fmla="*/ 1 w 394"/>
                <a:gd name="T33" fmla="*/ 217 h 394"/>
                <a:gd name="T34" fmla="*/ 0 w 394"/>
                <a:gd name="T35" fmla="*/ 197 h 394"/>
                <a:gd name="T36" fmla="*/ 3 w 394"/>
                <a:gd name="T37" fmla="*/ 157 h 394"/>
                <a:gd name="T38" fmla="*/ 14 w 394"/>
                <a:gd name="T39" fmla="*/ 121 h 394"/>
                <a:gd name="T40" fmla="*/ 32 w 394"/>
                <a:gd name="T41" fmla="*/ 88 h 394"/>
                <a:gd name="T42" fmla="*/ 58 w 394"/>
                <a:gd name="T43" fmla="*/ 59 h 394"/>
                <a:gd name="T44" fmla="*/ 87 w 394"/>
                <a:gd name="T45" fmla="*/ 33 h 394"/>
                <a:gd name="T46" fmla="*/ 120 w 394"/>
                <a:gd name="T47" fmla="*/ 15 h 394"/>
                <a:gd name="T48" fmla="*/ 156 w 394"/>
                <a:gd name="T49" fmla="*/ 4 h 394"/>
                <a:gd name="T50" fmla="*/ 197 w 394"/>
                <a:gd name="T51" fmla="*/ 0 h 394"/>
                <a:gd name="T52" fmla="*/ 217 w 394"/>
                <a:gd name="T53" fmla="*/ 2 h 394"/>
                <a:gd name="T54" fmla="*/ 255 w 394"/>
                <a:gd name="T55" fmla="*/ 9 h 394"/>
                <a:gd name="T56" fmla="*/ 290 w 394"/>
                <a:gd name="T57" fmla="*/ 24 h 394"/>
                <a:gd name="T58" fmla="*/ 323 w 394"/>
                <a:gd name="T59" fmla="*/ 46 h 394"/>
                <a:gd name="T60" fmla="*/ 348 w 394"/>
                <a:gd name="T61" fmla="*/ 71 h 394"/>
                <a:gd name="T62" fmla="*/ 370 w 394"/>
                <a:gd name="T63" fmla="*/ 104 h 394"/>
                <a:gd name="T64" fmla="*/ 385 w 394"/>
                <a:gd name="T65" fmla="*/ 139 h 394"/>
                <a:gd name="T66" fmla="*/ 392 w 394"/>
                <a:gd name="T67" fmla="*/ 177 h 394"/>
                <a:gd name="T68" fmla="*/ 394 w 394"/>
                <a:gd name="T69" fmla="*/ 197 h 3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94" h="394">
                  <a:moveTo>
                    <a:pt x="394" y="197"/>
                  </a:moveTo>
                  <a:lnTo>
                    <a:pt x="394" y="197"/>
                  </a:lnTo>
                  <a:lnTo>
                    <a:pt x="392" y="217"/>
                  </a:lnTo>
                  <a:lnTo>
                    <a:pt x="390" y="237"/>
                  </a:lnTo>
                  <a:lnTo>
                    <a:pt x="385" y="256"/>
                  </a:lnTo>
                  <a:lnTo>
                    <a:pt x="379" y="274"/>
                  </a:lnTo>
                  <a:lnTo>
                    <a:pt x="370" y="290"/>
                  </a:lnTo>
                  <a:lnTo>
                    <a:pt x="361" y="307"/>
                  </a:lnTo>
                  <a:lnTo>
                    <a:pt x="348" y="323"/>
                  </a:lnTo>
                  <a:lnTo>
                    <a:pt x="335" y="336"/>
                  </a:lnTo>
                  <a:lnTo>
                    <a:pt x="323" y="349"/>
                  </a:lnTo>
                  <a:lnTo>
                    <a:pt x="306" y="361"/>
                  </a:lnTo>
                  <a:lnTo>
                    <a:pt x="290" y="371"/>
                  </a:lnTo>
                  <a:lnTo>
                    <a:pt x="273" y="380"/>
                  </a:lnTo>
                  <a:lnTo>
                    <a:pt x="255" y="385"/>
                  </a:lnTo>
                  <a:lnTo>
                    <a:pt x="237" y="391"/>
                  </a:lnTo>
                  <a:lnTo>
                    <a:pt x="217" y="392"/>
                  </a:lnTo>
                  <a:lnTo>
                    <a:pt x="197" y="394"/>
                  </a:lnTo>
                  <a:lnTo>
                    <a:pt x="197" y="394"/>
                  </a:lnTo>
                  <a:lnTo>
                    <a:pt x="177" y="392"/>
                  </a:lnTo>
                  <a:lnTo>
                    <a:pt x="156" y="391"/>
                  </a:lnTo>
                  <a:lnTo>
                    <a:pt x="138" y="385"/>
                  </a:lnTo>
                  <a:lnTo>
                    <a:pt x="120" y="380"/>
                  </a:lnTo>
                  <a:lnTo>
                    <a:pt x="104" y="371"/>
                  </a:lnTo>
                  <a:lnTo>
                    <a:pt x="87" y="361"/>
                  </a:lnTo>
                  <a:lnTo>
                    <a:pt x="71" y="349"/>
                  </a:lnTo>
                  <a:lnTo>
                    <a:pt x="58" y="336"/>
                  </a:lnTo>
                  <a:lnTo>
                    <a:pt x="45" y="323"/>
                  </a:lnTo>
                  <a:lnTo>
                    <a:pt x="32" y="307"/>
                  </a:lnTo>
                  <a:lnTo>
                    <a:pt x="23" y="290"/>
                  </a:lnTo>
                  <a:lnTo>
                    <a:pt x="14" y="274"/>
                  </a:lnTo>
                  <a:lnTo>
                    <a:pt x="9" y="256"/>
                  </a:lnTo>
                  <a:lnTo>
                    <a:pt x="3" y="237"/>
                  </a:lnTo>
                  <a:lnTo>
                    <a:pt x="1" y="217"/>
                  </a:lnTo>
                  <a:lnTo>
                    <a:pt x="0" y="197"/>
                  </a:lnTo>
                  <a:lnTo>
                    <a:pt x="0" y="197"/>
                  </a:lnTo>
                  <a:lnTo>
                    <a:pt x="1" y="177"/>
                  </a:lnTo>
                  <a:lnTo>
                    <a:pt x="3" y="157"/>
                  </a:lnTo>
                  <a:lnTo>
                    <a:pt x="9" y="139"/>
                  </a:lnTo>
                  <a:lnTo>
                    <a:pt x="14" y="121"/>
                  </a:lnTo>
                  <a:lnTo>
                    <a:pt x="23" y="104"/>
                  </a:lnTo>
                  <a:lnTo>
                    <a:pt x="32" y="88"/>
                  </a:lnTo>
                  <a:lnTo>
                    <a:pt x="45" y="71"/>
                  </a:lnTo>
                  <a:lnTo>
                    <a:pt x="58" y="59"/>
                  </a:lnTo>
                  <a:lnTo>
                    <a:pt x="71" y="46"/>
                  </a:lnTo>
                  <a:lnTo>
                    <a:pt x="87" y="33"/>
                  </a:lnTo>
                  <a:lnTo>
                    <a:pt x="104" y="24"/>
                  </a:lnTo>
                  <a:lnTo>
                    <a:pt x="120" y="15"/>
                  </a:lnTo>
                  <a:lnTo>
                    <a:pt x="138" y="9"/>
                  </a:lnTo>
                  <a:lnTo>
                    <a:pt x="156" y="4"/>
                  </a:lnTo>
                  <a:lnTo>
                    <a:pt x="177" y="2"/>
                  </a:lnTo>
                  <a:lnTo>
                    <a:pt x="197" y="0"/>
                  </a:lnTo>
                  <a:lnTo>
                    <a:pt x="197" y="0"/>
                  </a:lnTo>
                  <a:lnTo>
                    <a:pt x="217" y="2"/>
                  </a:lnTo>
                  <a:lnTo>
                    <a:pt x="237" y="4"/>
                  </a:lnTo>
                  <a:lnTo>
                    <a:pt x="255" y="9"/>
                  </a:lnTo>
                  <a:lnTo>
                    <a:pt x="273" y="15"/>
                  </a:lnTo>
                  <a:lnTo>
                    <a:pt x="290" y="24"/>
                  </a:lnTo>
                  <a:lnTo>
                    <a:pt x="306" y="33"/>
                  </a:lnTo>
                  <a:lnTo>
                    <a:pt x="323" y="46"/>
                  </a:lnTo>
                  <a:lnTo>
                    <a:pt x="335" y="59"/>
                  </a:lnTo>
                  <a:lnTo>
                    <a:pt x="348" y="71"/>
                  </a:lnTo>
                  <a:lnTo>
                    <a:pt x="361" y="88"/>
                  </a:lnTo>
                  <a:lnTo>
                    <a:pt x="370" y="104"/>
                  </a:lnTo>
                  <a:lnTo>
                    <a:pt x="379" y="121"/>
                  </a:lnTo>
                  <a:lnTo>
                    <a:pt x="385" y="139"/>
                  </a:lnTo>
                  <a:lnTo>
                    <a:pt x="390" y="157"/>
                  </a:lnTo>
                  <a:lnTo>
                    <a:pt x="392" y="177"/>
                  </a:lnTo>
                  <a:lnTo>
                    <a:pt x="394" y="197"/>
                  </a:lnTo>
                  <a:lnTo>
                    <a:pt x="394" y="197"/>
                  </a:lnTo>
                  <a:close/>
                </a:path>
              </a:pathLst>
            </a:custGeom>
            <a:gradFill rotWithShape="1">
              <a:gsLst>
                <a:gs pos="0">
                  <a:srgbClr val="9E9E9E">
                    <a:gamma/>
                    <a:tint val="30196"/>
                    <a:invGamma/>
                  </a:srgbClr>
                </a:gs>
                <a:gs pos="100000">
                  <a:srgbClr val="9E9E9E"/>
                </a:gs>
              </a:gsLst>
              <a:lin ang="5400000" scaled="1"/>
            </a:gradFill>
            <a:ln>
              <a:noFill/>
            </a:ln>
            <a:effectLst/>
            <a:extLst>
              <a:ext uri="{91240B29-F687-4F45-9708-019B960494DF}">
                <a14:hiddenLine xmlns:a14="http://schemas.microsoft.com/office/drawing/2010/main" w="9525" cap="flat" cmpd="sng">
                  <a:solidFill>
                    <a:schemeClr val="tx1"/>
                  </a:solidFill>
                  <a:prstDash val="solid"/>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nvGrpSpPr>
            <p:cNvPr id="15" name="Group 60"/>
            <p:cNvGrpSpPr>
              <a:grpSpLocks/>
            </p:cNvGrpSpPr>
            <p:nvPr/>
          </p:nvGrpSpPr>
          <p:grpSpPr bwMode="auto">
            <a:xfrm>
              <a:off x="3855" y="2636"/>
              <a:ext cx="1108" cy="588"/>
              <a:chOff x="2541" y="2052"/>
              <a:chExt cx="1108" cy="588"/>
            </a:xfrm>
          </p:grpSpPr>
          <p:sp>
            <p:nvSpPr>
              <p:cNvPr id="16" name="Rectangle 61"/>
              <p:cNvSpPr>
                <a:spLocks noChangeArrowheads="1"/>
              </p:cNvSpPr>
              <p:nvPr/>
            </p:nvSpPr>
            <p:spPr bwMode="auto">
              <a:xfrm>
                <a:off x="2738" y="2274"/>
                <a:ext cx="526" cy="145"/>
              </a:xfrm>
              <a:prstGeom prst="rect">
                <a:avLst/>
              </a:prstGeom>
              <a:gradFill rotWithShape="1">
                <a:gsLst>
                  <a:gs pos="0">
                    <a:srgbClr val="9E9E9E"/>
                  </a:gs>
                  <a:gs pos="100000">
                    <a:srgbClr val="9E9E9E">
                      <a:gamma/>
                      <a:shade val="0"/>
                      <a:invGamma/>
                    </a:srgbClr>
                  </a:gs>
                </a:gsLst>
                <a:lin ang="5400000" scaled="1"/>
              </a:gra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7" name="Freeform 62"/>
              <p:cNvSpPr>
                <a:spLocks/>
              </p:cNvSpPr>
              <p:nvPr/>
            </p:nvSpPr>
            <p:spPr bwMode="auto">
              <a:xfrm>
                <a:off x="2541" y="2149"/>
                <a:ext cx="394" cy="395"/>
              </a:xfrm>
              <a:custGeom>
                <a:avLst/>
                <a:gdLst>
                  <a:gd name="T0" fmla="*/ 394 w 394"/>
                  <a:gd name="T1" fmla="*/ 198 h 395"/>
                  <a:gd name="T2" fmla="*/ 391 w 394"/>
                  <a:gd name="T3" fmla="*/ 238 h 395"/>
                  <a:gd name="T4" fmla="*/ 380 w 394"/>
                  <a:gd name="T5" fmla="*/ 274 h 395"/>
                  <a:gd name="T6" fmla="*/ 362 w 394"/>
                  <a:gd name="T7" fmla="*/ 307 h 395"/>
                  <a:gd name="T8" fmla="*/ 336 w 394"/>
                  <a:gd name="T9" fmla="*/ 336 h 395"/>
                  <a:gd name="T10" fmla="*/ 307 w 394"/>
                  <a:gd name="T11" fmla="*/ 362 h 395"/>
                  <a:gd name="T12" fmla="*/ 274 w 394"/>
                  <a:gd name="T13" fmla="*/ 380 h 395"/>
                  <a:gd name="T14" fmla="*/ 238 w 394"/>
                  <a:gd name="T15" fmla="*/ 391 h 395"/>
                  <a:gd name="T16" fmla="*/ 197 w 394"/>
                  <a:gd name="T17" fmla="*/ 395 h 395"/>
                  <a:gd name="T18" fmla="*/ 177 w 394"/>
                  <a:gd name="T19" fmla="*/ 393 h 395"/>
                  <a:gd name="T20" fmla="*/ 139 w 394"/>
                  <a:gd name="T21" fmla="*/ 385 h 395"/>
                  <a:gd name="T22" fmla="*/ 104 w 394"/>
                  <a:gd name="T23" fmla="*/ 371 h 395"/>
                  <a:gd name="T24" fmla="*/ 71 w 394"/>
                  <a:gd name="T25" fmla="*/ 349 h 395"/>
                  <a:gd name="T26" fmla="*/ 46 w 394"/>
                  <a:gd name="T27" fmla="*/ 323 h 395"/>
                  <a:gd name="T28" fmla="*/ 24 w 394"/>
                  <a:gd name="T29" fmla="*/ 291 h 395"/>
                  <a:gd name="T30" fmla="*/ 9 w 394"/>
                  <a:gd name="T31" fmla="*/ 256 h 395"/>
                  <a:gd name="T32" fmla="*/ 2 w 394"/>
                  <a:gd name="T33" fmla="*/ 218 h 395"/>
                  <a:gd name="T34" fmla="*/ 0 w 394"/>
                  <a:gd name="T35" fmla="*/ 198 h 395"/>
                  <a:gd name="T36" fmla="*/ 4 w 394"/>
                  <a:gd name="T37" fmla="*/ 157 h 395"/>
                  <a:gd name="T38" fmla="*/ 15 w 394"/>
                  <a:gd name="T39" fmla="*/ 121 h 395"/>
                  <a:gd name="T40" fmla="*/ 33 w 394"/>
                  <a:gd name="T41" fmla="*/ 88 h 395"/>
                  <a:gd name="T42" fmla="*/ 59 w 394"/>
                  <a:gd name="T43" fmla="*/ 59 h 395"/>
                  <a:gd name="T44" fmla="*/ 88 w 394"/>
                  <a:gd name="T45" fmla="*/ 33 h 395"/>
                  <a:gd name="T46" fmla="*/ 121 w 394"/>
                  <a:gd name="T47" fmla="*/ 15 h 395"/>
                  <a:gd name="T48" fmla="*/ 157 w 394"/>
                  <a:gd name="T49" fmla="*/ 4 h 395"/>
                  <a:gd name="T50" fmla="*/ 197 w 394"/>
                  <a:gd name="T51" fmla="*/ 0 h 395"/>
                  <a:gd name="T52" fmla="*/ 217 w 394"/>
                  <a:gd name="T53" fmla="*/ 2 h 395"/>
                  <a:gd name="T54" fmla="*/ 256 w 394"/>
                  <a:gd name="T55" fmla="*/ 10 h 395"/>
                  <a:gd name="T56" fmla="*/ 290 w 394"/>
                  <a:gd name="T57" fmla="*/ 24 h 395"/>
                  <a:gd name="T58" fmla="*/ 323 w 394"/>
                  <a:gd name="T59" fmla="*/ 46 h 395"/>
                  <a:gd name="T60" fmla="*/ 349 w 394"/>
                  <a:gd name="T61" fmla="*/ 72 h 395"/>
                  <a:gd name="T62" fmla="*/ 371 w 394"/>
                  <a:gd name="T63" fmla="*/ 104 h 395"/>
                  <a:gd name="T64" fmla="*/ 385 w 394"/>
                  <a:gd name="T65" fmla="*/ 139 h 395"/>
                  <a:gd name="T66" fmla="*/ 393 w 394"/>
                  <a:gd name="T67" fmla="*/ 177 h 395"/>
                  <a:gd name="T68" fmla="*/ 394 w 394"/>
                  <a:gd name="T69" fmla="*/ 198 h 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94" h="395">
                    <a:moveTo>
                      <a:pt x="394" y="198"/>
                    </a:moveTo>
                    <a:lnTo>
                      <a:pt x="394" y="198"/>
                    </a:lnTo>
                    <a:lnTo>
                      <a:pt x="393" y="218"/>
                    </a:lnTo>
                    <a:lnTo>
                      <a:pt x="391" y="238"/>
                    </a:lnTo>
                    <a:lnTo>
                      <a:pt x="385" y="256"/>
                    </a:lnTo>
                    <a:lnTo>
                      <a:pt x="380" y="274"/>
                    </a:lnTo>
                    <a:lnTo>
                      <a:pt x="371" y="291"/>
                    </a:lnTo>
                    <a:lnTo>
                      <a:pt x="362" y="307"/>
                    </a:lnTo>
                    <a:lnTo>
                      <a:pt x="349" y="323"/>
                    </a:lnTo>
                    <a:lnTo>
                      <a:pt x="336" y="336"/>
                    </a:lnTo>
                    <a:lnTo>
                      <a:pt x="323" y="349"/>
                    </a:lnTo>
                    <a:lnTo>
                      <a:pt x="307" y="362"/>
                    </a:lnTo>
                    <a:lnTo>
                      <a:pt x="290" y="371"/>
                    </a:lnTo>
                    <a:lnTo>
                      <a:pt x="274" y="380"/>
                    </a:lnTo>
                    <a:lnTo>
                      <a:pt x="256" y="385"/>
                    </a:lnTo>
                    <a:lnTo>
                      <a:pt x="238" y="391"/>
                    </a:lnTo>
                    <a:lnTo>
                      <a:pt x="217" y="393"/>
                    </a:lnTo>
                    <a:lnTo>
                      <a:pt x="197" y="395"/>
                    </a:lnTo>
                    <a:lnTo>
                      <a:pt x="197" y="395"/>
                    </a:lnTo>
                    <a:lnTo>
                      <a:pt x="177" y="393"/>
                    </a:lnTo>
                    <a:lnTo>
                      <a:pt x="157" y="391"/>
                    </a:lnTo>
                    <a:lnTo>
                      <a:pt x="139" y="385"/>
                    </a:lnTo>
                    <a:lnTo>
                      <a:pt x="121" y="380"/>
                    </a:lnTo>
                    <a:lnTo>
                      <a:pt x="104" y="371"/>
                    </a:lnTo>
                    <a:lnTo>
                      <a:pt x="88" y="362"/>
                    </a:lnTo>
                    <a:lnTo>
                      <a:pt x="71" y="349"/>
                    </a:lnTo>
                    <a:lnTo>
                      <a:pt x="59" y="336"/>
                    </a:lnTo>
                    <a:lnTo>
                      <a:pt x="46" y="323"/>
                    </a:lnTo>
                    <a:lnTo>
                      <a:pt x="33" y="307"/>
                    </a:lnTo>
                    <a:lnTo>
                      <a:pt x="24" y="291"/>
                    </a:lnTo>
                    <a:lnTo>
                      <a:pt x="15" y="274"/>
                    </a:lnTo>
                    <a:lnTo>
                      <a:pt x="9" y="256"/>
                    </a:lnTo>
                    <a:lnTo>
                      <a:pt x="4" y="238"/>
                    </a:lnTo>
                    <a:lnTo>
                      <a:pt x="2" y="218"/>
                    </a:lnTo>
                    <a:lnTo>
                      <a:pt x="0" y="198"/>
                    </a:lnTo>
                    <a:lnTo>
                      <a:pt x="0" y="198"/>
                    </a:lnTo>
                    <a:lnTo>
                      <a:pt x="2" y="177"/>
                    </a:lnTo>
                    <a:lnTo>
                      <a:pt x="4" y="157"/>
                    </a:lnTo>
                    <a:lnTo>
                      <a:pt x="9" y="139"/>
                    </a:lnTo>
                    <a:lnTo>
                      <a:pt x="15" y="121"/>
                    </a:lnTo>
                    <a:lnTo>
                      <a:pt x="24" y="104"/>
                    </a:lnTo>
                    <a:lnTo>
                      <a:pt x="33" y="88"/>
                    </a:lnTo>
                    <a:lnTo>
                      <a:pt x="46" y="72"/>
                    </a:lnTo>
                    <a:lnTo>
                      <a:pt x="59" y="59"/>
                    </a:lnTo>
                    <a:lnTo>
                      <a:pt x="71" y="46"/>
                    </a:lnTo>
                    <a:lnTo>
                      <a:pt x="88" y="33"/>
                    </a:lnTo>
                    <a:lnTo>
                      <a:pt x="104" y="24"/>
                    </a:lnTo>
                    <a:lnTo>
                      <a:pt x="121" y="15"/>
                    </a:lnTo>
                    <a:lnTo>
                      <a:pt x="139" y="10"/>
                    </a:lnTo>
                    <a:lnTo>
                      <a:pt x="157" y="4"/>
                    </a:lnTo>
                    <a:lnTo>
                      <a:pt x="177" y="2"/>
                    </a:lnTo>
                    <a:lnTo>
                      <a:pt x="197" y="0"/>
                    </a:lnTo>
                    <a:lnTo>
                      <a:pt x="197" y="0"/>
                    </a:lnTo>
                    <a:lnTo>
                      <a:pt x="217" y="2"/>
                    </a:lnTo>
                    <a:lnTo>
                      <a:pt x="238" y="4"/>
                    </a:lnTo>
                    <a:lnTo>
                      <a:pt x="256" y="10"/>
                    </a:lnTo>
                    <a:lnTo>
                      <a:pt x="274" y="15"/>
                    </a:lnTo>
                    <a:lnTo>
                      <a:pt x="290" y="24"/>
                    </a:lnTo>
                    <a:lnTo>
                      <a:pt x="307" y="33"/>
                    </a:lnTo>
                    <a:lnTo>
                      <a:pt x="323" y="46"/>
                    </a:lnTo>
                    <a:lnTo>
                      <a:pt x="336" y="59"/>
                    </a:lnTo>
                    <a:lnTo>
                      <a:pt x="349" y="72"/>
                    </a:lnTo>
                    <a:lnTo>
                      <a:pt x="362" y="88"/>
                    </a:lnTo>
                    <a:lnTo>
                      <a:pt x="371" y="104"/>
                    </a:lnTo>
                    <a:lnTo>
                      <a:pt x="380" y="121"/>
                    </a:lnTo>
                    <a:lnTo>
                      <a:pt x="385" y="139"/>
                    </a:lnTo>
                    <a:lnTo>
                      <a:pt x="391" y="157"/>
                    </a:lnTo>
                    <a:lnTo>
                      <a:pt x="393" y="177"/>
                    </a:lnTo>
                    <a:lnTo>
                      <a:pt x="394" y="198"/>
                    </a:lnTo>
                    <a:lnTo>
                      <a:pt x="394" y="198"/>
                    </a:lnTo>
                    <a:close/>
                  </a:path>
                </a:pathLst>
              </a:custGeom>
              <a:gradFill rotWithShape="1">
                <a:gsLst>
                  <a:gs pos="0">
                    <a:srgbClr val="9E9E9E">
                      <a:gamma/>
                      <a:tint val="30196"/>
                      <a:invGamma/>
                    </a:srgbClr>
                  </a:gs>
                  <a:gs pos="100000">
                    <a:srgbClr val="9E9E9E"/>
                  </a:gs>
                </a:gsLst>
                <a:lin ang="5400000" scaled="1"/>
              </a:gradFill>
              <a:ln>
                <a:noFill/>
              </a:ln>
              <a:effectLst/>
              <a:extLst>
                <a:ext uri="{91240B29-F687-4F45-9708-019B960494DF}">
                  <a14:hiddenLine xmlns:a14="http://schemas.microsoft.com/office/drawing/2010/main" w="9525" cap="flat" cmpd="sng">
                    <a:solidFill>
                      <a:schemeClr val="tx1"/>
                    </a:solidFill>
                    <a:prstDash val="solid"/>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nvGrpSpPr>
              <p:cNvPr id="18" name="Group 63"/>
              <p:cNvGrpSpPr>
                <a:grpSpLocks/>
              </p:cNvGrpSpPr>
              <p:nvPr/>
            </p:nvGrpSpPr>
            <p:grpSpPr bwMode="auto">
              <a:xfrm>
                <a:off x="3061" y="2052"/>
                <a:ext cx="588" cy="588"/>
                <a:chOff x="3158" y="2149"/>
                <a:chExt cx="394" cy="395"/>
              </a:xfrm>
            </p:grpSpPr>
            <p:sp>
              <p:nvSpPr>
                <p:cNvPr id="19" name="Freeform 64"/>
                <p:cNvSpPr>
                  <a:spLocks/>
                </p:cNvSpPr>
                <p:nvPr/>
              </p:nvSpPr>
              <p:spPr bwMode="auto">
                <a:xfrm>
                  <a:off x="3158" y="2149"/>
                  <a:ext cx="394" cy="395"/>
                </a:xfrm>
                <a:custGeom>
                  <a:avLst/>
                  <a:gdLst>
                    <a:gd name="T0" fmla="*/ 394 w 394"/>
                    <a:gd name="T1" fmla="*/ 198 h 395"/>
                    <a:gd name="T2" fmla="*/ 390 w 394"/>
                    <a:gd name="T3" fmla="*/ 238 h 395"/>
                    <a:gd name="T4" fmla="*/ 379 w 394"/>
                    <a:gd name="T5" fmla="*/ 274 h 395"/>
                    <a:gd name="T6" fmla="*/ 361 w 394"/>
                    <a:gd name="T7" fmla="*/ 307 h 395"/>
                    <a:gd name="T8" fmla="*/ 336 w 394"/>
                    <a:gd name="T9" fmla="*/ 336 h 395"/>
                    <a:gd name="T10" fmla="*/ 306 w 394"/>
                    <a:gd name="T11" fmla="*/ 362 h 395"/>
                    <a:gd name="T12" fmla="*/ 274 w 394"/>
                    <a:gd name="T13" fmla="*/ 380 h 395"/>
                    <a:gd name="T14" fmla="*/ 237 w 394"/>
                    <a:gd name="T15" fmla="*/ 391 h 395"/>
                    <a:gd name="T16" fmla="*/ 197 w 394"/>
                    <a:gd name="T17" fmla="*/ 395 h 395"/>
                    <a:gd name="T18" fmla="*/ 177 w 394"/>
                    <a:gd name="T19" fmla="*/ 393 h 395"/>
                    <a:gd name="T20" fmla="*/ 139 w 394"/>
                    <a:gd name="T21" fmla="*/ 385 h 395"/>
                    <a:gd name="T22" fmla="*/ 104 w 394"/>
                    <a:gd name="T23" fmla="*/ 371 h 395"/>
                    <a:gd name="T24" fmla="*/ 71 w 394"/>
                    <a:gd name="T25" fmla="*/ 349 h 395"/>
                    <a:gd name="T26" fmla="*/ 45 w 394"/>
                    <a:gd name="T27" fmla="*/ 323 h 395"/>
                    <a:gd name="T28" fmla="*/ 24 w 394"/>
                    <a:gd name="T29" fmla="*/ 291 h 395"/>
                    <a:gd name="T30" fmla="*/ 9 w 394"/>
                    <a:gd name="T31" fmla="*/ 256 h 395"/>
                    <a:gd name="T32" fmla="*/ 2 w 394"/>
                    <a:gd name="T33" fmla="*/ 218 h 395"/>
                    <a:gd name="T34" fmla="*/ 0 w 394"/>
                    <a:gd name="T35" fmla="*/ 198 h 395"/>
                    <a:gd name="T36" fmla="*/ 4 w 394"/>
                    <a:gd name="T37" fmla="*/ 157 h 395"/>
                    <a:gd name="T38" fmla="*/ 14 w 394"/>
                    <a:gd name="T39" fmla="*/ 121 h 395"/>
                    <a:gd name="T40" fmla="*/ 33 w 394"/>
                    <a:gd name="T41" fmla="*/ 88 h 395"/>
                    <a:gd name="T42" fmla="*/ 58 w 394"/>
                    <a:gd name="T43" fmla="*/ 59 h 395"/>
                    <a:gd name="T44" fmla="*/ 87 w 394"/>
                    <a:gd name="T45" fmla="*/ 33 h 395"/>
                    <a:gd name="T46" fmla="*/ 120 w 394"/>
                    <a:gd name="T47" fmla="*/ 15 h 395"/>
                    <a:gd name="T48" fmla="*/ 157 w 394"/>
                    <a:gd name="T49" fmla="*/ 4 h 395"/>
                    <a:gd name="T50" fmla="*/ 197 w 394"/>
                    <a:gd name="T51" fmla="*/ 0 h 395"/>
                    <a:gd name="T52" fmla="*/ 217 w 394"/>
                    <a:gd name="T53" fmla="*/ 2 h 395"/>
                    <a:gd name="T54" fmla="*/ 255 w 394"/>
                    <a:gd name="T55" fmla="*/ 10 h 395"/>
                    <a:gd name="T56" fmla="*/ 290 w 394"/>
                    <a:gd name="T57" fmla="*/ 24 h 395"/>
                    <a:gd name="T58" fmla="*/ 323 w 394"/>
                    <a:gd name="T59" fmla="*/ 46 h 395"/>
                    <a:gd name="T60" fmla="*/ 348 w 394"/>
                    <a:gd name="T61" fmla="*/ 72 h 395"/>
                    <a:gd name="T62" fmla="*/ 370 w 394"/>
                    <a:gd name="T63" fmla="*/ 104 h 395"/>
                    <a:gd name="T64" fmla="*/ 385 w 394"/>
                    <a:gd name="T65" fmla="*/ 139 h 395"/>
                    <a:gd name="T66" fmla="*/ 392 w 394"/>
                    <a:gd name="T67" fmla="*/ 177 h 395"/>
                    <a:gd name="T68" fmla="*/ 394 w 394"/>
                    <a:gd name="T69" fmla="*/ 198 h 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94" h="395">
                      <a:moveTo>
                        <a:pt x="394" y="198"/>
                      </a:moveTo>
                      <a:lnTo>
                        <a:pt x="394" y="198"/>
                      </a:lnTo>
                      <a:lnTo>
                        <a:pt x="392" y="218"/>
                      </a:lnTo>
                      <a:lnTo>
                        <a:pt x="390" y="238"/>
                      </a:lnTo>
                      <a:lnTo>
                        <a:pt x="385" y="256"/>
                      </a:lnTo>
                      <a:lnTo>
                        <a:pt x="379" y="274"/>
                      </a:lnTo>
                      <a:lnTo>
                        <a:pt x="370" y="291"/>
                      </a:lnTo>
                      <a:lnTo>
                        <a:pt x="361" y="307"/>
                      </a:lnTo>
                      <a:lnTo>
                        <a:pt x="348" y="323"/>
                      </a:lnTo>
                      <a:lnTo>
                        <a:pt x="336" y="336"/>
                      </a:lnTo>
                      <a:lnTo>
                        <a:pt x="323" y="349"/>
                      </a:lnTo>
                      <a:lnTo>
                        <a:pt x="306" y="362"/>
                      </a:lnTo>
                      <a:lnTo>
                        <a:pt x="290" y="371"/>
                      </a:lnTo>
                      <a:lnTo>
                        <a:pt x="274" y="380"/>
                      </a:lnTo>
                      <a:lnTo>
                        <a:pt x="255" y="385"/>
                      </a:lnTo>
                      <a:lnTo>
                        <a:pt x="237" y="391"/>
                      </a:lnTo>
                      <a:lnTo>
                        <a:pt x="217" y="393"/>
                      </a:lnTo>
                      <a:lnTo>
                        <a:pt x="197" y="395"/>
                      </a:lnTo>
                      <a:lnTo>
                        <a:pt x="197" y="395"/>
                      </a:lnTo>
                      <a:lnTo>
                        <a:pt x="177" y="393"/>
                      </a:lnTo>
                      <a:lnTo>
                        <a:pt x="157" y="391"/>
                      </a:lnTo>
                      <a:lnTo>
                        <a:pt x="139" y="385"/>
                      </a:lnTo>
                      <a:lnTo>
                        <a:pt x="120" y="380"/>
                      </a:lnTo>
                      <a:lnTo>
                        <a:pt x="104" y="371"/>
                      </a:lnTo>
                      <a:lnTo>
                        <a:pt x="87" y="362"/>
                      </a:lnTo>
                      <a:lnTo>
                        <a:pt x="71" y="349"/>
                      </a:lnTo>
                      <a:lnTo>
                        <a:pt x="58" y="336"/>
                      </a:lnTo>
                      <a:lnTo>
                        <a:pt x="45" y="323"/>
                      </a:lnTo>
                      <a:lnTo>
                        <a:pt x="33" y="307"/>
                      </a:lnTo>
                      <a:lnTo>
                        <a:pt x="24" y="291"/>
                      </a:lnTo>
                      <a:lnTo>
                        <a:pt x="14" y="274"/>
                      </a:lnTo>
                      <a:lnTo>
                        <a:pt x="9" y="256"/>
                      </a:lnTo>
                      <a:lnTo>
                        <a:pt x="4" y="238"/>
                      </a:lnTo>
                      <a:lnTo>
                        <a:pt x="2" y="218"/>
                      </a:lnTo>
                      <a:lnTo>
                        <a:pt x="0" y="198"/>
                      </a:lnTo>
                      <a:lnTo>
                        <a:pt x="0" y="198"/>
                      </a:lnTo>
                      <a:lnTo>
                        <a:pt x="2" y="177"/>
                      </a:lnTo>
                      <a:lnTo>
                        <a:pt x="4" y="157"/>
                      </a:lnTo>
                      <a:lnTo>
                        <a:pt x="9" y="139"/>
                      </a:lnTo>
                      <a:lnTo>
                        <a:pt x="14" y="121"/>
                      </a:lnTo>
                      <a:lnTo>
                        <a:pt x="24" y="104"/>
                      </a:lnTo>
                      <a:lnTo>
                        <a:pt x="33" y="88"/>
                      </a:lnTo>
                      <a:lnTo>
                        <a:pt x="45" y="72"/>
                      </a:lnTo>
                      <a:lnTo>
                        <a:pt x="58" y="59"/>
                      </a:lnTo>
                      <a:lnTo>
                        <a:pt x="71" y="46"/>
                      </a:lnTo>
                      <a:lnTo>
                        <a:pt x="87" y="33"/>
                      </a:lnTo>
                      <a:lnTo>
                        <a:pt x="104" y="24"/>
                      </a:lnTo>
                      <a:lnTo>
                        <a:pt x="120" y="15"/>
                      </a:lnTo>
                      <a:lnTo>
                        <a:pt x="139" y="10"/>
                      </a:lnTo>
                      <a:lnTo>
                        <a:pt x="157" y="4"/>
                      </a:lnTo>
                      <a:lnTo>
                        <a:pt x="177" y="2"/>
                      </a:lnTo>
                      <a:lnTo>
                        <a:pt x="197" y="0"/>
                      </a:lnTo>
                      <a:lnTo>
                        <a:pt x="197" y="0"/>
                      </a:lnTo>
                      <a:lnTo>
                        <a:pt x="217" y="2"/>
                      </a:lnTo>
                      <a:lnTo>
                        <a:pt x="237" y="4"/>
                      </a:lnTo>
                      <a:lnTo>
                        <a:pt x="255" y="10"/>
                      </a:lnTo>
                      <a:lnTo>
                        <a:pt x="274" y="15"/>
                      </a:lnTo>
                      <a:lnTo>
                        <a:pt x="290" y="24"/>
                      </a:lnTo>
                      <a:lnTo>
                        <a:pt x="306" y="33"/>
                      </a:lnTo>
                      <a:lnTo>
                        <a:pt x="323" y="46"/>
                      </a:lnTo>
                      <a:lnTo>
                        <a:pt x="336" y="59"/>
                      </a:lnTo>
                      <a:lnTo>
                        <a:pt x="348" y="72"/>
                      </a:lnTo>
                      <a:lnTo>
                        <a:pt x="361" y="88"/>
                      </a:lnTo>
                      <a:lnTo>
                        <a:pt x="370" y="104"/>
                      </a:lnTo>
                      <a:lnTo>
                        <a:pt x="379" y="121"/>
                      </a:lnTo>
                      <a:lnTo>
                        <a:pt x="385" y="139"/>
                      </a:lnTo>
                      <a:lnTo>
                        <a:pt x="390" y="157"/>
                      </a:lnTo>
                      <a:lnTo>
                        <a:pt x="392" y="177"/>
                      </a:lnTo>
                      <a:lnTo>
                        <a:pt x="394" y="198"/>
                      </a:lnTo>
                      <a:lnTo>
                        <a:pt x="394" y="198"/>
                      </a:lnTo>
                      <a:close/>
                    </a:path>
                  </a:pathLst>
                </a:custGeom>
                <a:gradFill rotWithShape="1">
                  <a:gsLst>
                    <a:gs pos="0">
                      <a:srgbClr val="00C8FF"/>
                    </a:gs>
                    <a:gs pos="100000">
                      <a:srgbClr val="004BFF"/>
                    </a:gs>
                  </a:gsLst>
                  <a:lin ang="5400000" scaled="1"/>
                </a:gradFill>
                <a:ln>
                  <a:noFill/>
                </a:ln>
                <a:effectLst/>
                <a:extLst>
                  <a:ext uri="{91240B29-F687-4F45-9708-019B960494DF}">
                    <a14:hiddenLine xmlns:a14="http://schemas.microsoft.com/office/drawing/2010/main" w="9525" cap="flat" cmpd="sng">
                      <a:solidFill>
                        <a:schemeClr val="tx1"/>
                      </a:solidFill>
                      <a:prstDash val="solid"/>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nvGrpSpPr>
                <p:cNvPr id="20" name="Group 65"/>
                <p:cNvGrpSpPr>
                  <a:grpSpLocks/>
                </p:cNvGrpSpPr>
                <p:nvPr/>
              </p:nvGrpSpPr>
              <p:grpSpPr bwMode="auto">
                <a:xfrm>
                  <a:off x="3198" y="2169"/>
                  <a:ext cx="317" cy="104"/>
                  <a:chOff x="1431" y="1843"/>
                  <a:chExt cx="907" cy="295"/>
                </a:xfrm>
              </p:grpSpPr>
              <p:sp>
                <p:nvSpPr>
                  <p:cNvPr id="21" name="Freeform 66"/>
                  <p:cNvSpPr>
                    <a:spLocks/>
                  </p:cNvSpPr>
                  <p:nvPr/>
                </p:nvSpPr>
                <p:spPr bwMode="auto">
                  <a:xfrm>
                    <a:off x="1431" y="1843"/>
                    <a:ext cx="907" cy="295"/>
                  </a:xfrm>
                  <a:custGeom>
                    <a:avLst/>
                    <a:gdLst>
                      <a:gd name="T0" fmla="*/ 0 w 4756"/>
                      <a:gd name="T1" fmla="*/ 1576 h 1576"/>
                      <a:gd name="T2" fmla="*/ 50 w 4756"/>
                      <a:gd name="T3" fmla="*/ 1462 h 1576"/>
                      <a:gd name="T4" fmla="*/ 108 w 4756"/>
                      <a:gd name="T5" fmla="*/ 1350 h 1576"/>
                      <a:gd name="T6" fmla="*/ 170 w 4756"/>
                      <a:gd name="T7" fmla="*/ 1242 h 1576"/>
                      <a:gd name="T8" fmla="*/ 238 w 4756"/>
                      <a:gd name="T9" fmla="*/ 1138 h 1576"/>
                      <a:gd name="T10" fmla="*/ 310 w 4756"/>
                      <a:gd name="T11" fmla="*/ 1036 h 1576"/>
                      <a:gd name="T12" fmla="*/ 386 w 4756"/>
                      <a:gd name="T13" fmla="*/ 940 h 1576"/>
                      <a:gd name="T14" fmla="*/ 468 w 4756"/>
                      <a:gd name="T15" fmla="*/ 846 h 1576"/>
                      <a:gd name="T16" fmla="*/ 552 w 4756"/>
                      <a:gd name="T17" fmla="*/ 756 h 1576"/>
                      <a:gd name="T18" fmla="*/ 596 w 4756"/>
                      <a:gd name="T19" fmla="*/ 712 h 1576"/>
                      <a:gd name="T20" fmla="*/ 688 w 4756"/>
                      <a:gd name="T21" fmla="*/ 630 h 1576"/>
                      <a:gd name="T22" fmla="*/ 784 w 4756"/>
                      <a:gd name="T23" fmla="*/ 550 h 1576"/>
                      <a:gd name="T24" fmla="*/ 884 w 4756"/>
                      <a:gd name="T25" fmla="*/ 476 h 1576"/>
                      <a:gd name="T26" fmla="*/ 986 w 4756"/>
                      <a:gd name="T27" fmla="*/ 406 h 1576"/>
                      <a:gd name="T28" fmla="*/ 1092 w 4756"/>
                      <a:gd name="T29" fmla="*/ 342 h 1576"/>
                      <a:gd name="T30" fmla="*/ 1202 w 4756"/>
                      <a:gd name="T31" fmla="*/ 282 h 1576"/>
                      <a:gd name="T32" fmla="*/ 1316 w 4756"/>
                      <a:gd name="T33" fmla="*/ 228 h 1576"/>
                      <a:gd name="T34" fmla="*/ 1374 w 4756"/>
                      <a:gd name="T35" fmla="*/ 202 h 1576"/>
                      <a:gd name="T36" fmla="*/ 1490 w 4756"/>
                      <a:gd name="T37" fmla="*/ 156 h 1576"/>
                      <a:gd name="T38" fmla="*/ 1610 w 4756"/>
                      <a:gd name="T39" fmla="*/ 116 h 1576"/>
                      <a:gd name="T40" fmla="*/ 1732 w 4756"/>
                      <a:gd name="T41" fmla="*/ 80 h 1576"/>
                      <a:gd name="T42" fmla="*/ 1858 w 4756"/>
                      <a:gd name="T43" fmla="*/ 52 h 1576"/>
                      <a:gd name="T44" fmla="*/ 1984 w 4756"/>
                      <a:gd name="T45" fmla="*/ 30 h 1576"/>
                      <a:gd name="T46" fmla="*/ 2114 w 4756"/>
                      <a:gd name="T47" fmla="*/ 12 h 1576"/>
                      <a:gd name="T48" fmla="*/ 2246 w 4756"/>
                      <a:gd name="T49" fmla="*/ 2 h 1576"/>
                      <a:gd name="T50" fmla="*/ 2378 w 4756"/>
                      <a:gd name="T51" fmla="*/ 0 h 1576"/>
                      <a:gd name="T52" fmla="*/ 2444 w 4756"/>
                      <a:gd name="T53" fmla="*/ 0 h 1576"/>
                      <a:gd name="T54" fmla="*/ 2576 w 4756"/>
                      <a:gd name="T55" fmla="*/ 8 h 1576"/>
                      <a:gd name="T56" fmla="*/ 2706 w 4756"/>
                      <a:gd name="T57" fmla="*/ 20 h 1576"/>
                      <a:gd name="T58" fmla="*/ 2834 w 4756"/>
                      <a:gd name="T59" fmla="*/ 40 h 1576"/>
                      <a:gd name="T60" fmla="*/ 2962 w 4756"/>
                      <a:gd name="T61" fmla="*/ 66 h 1576"/>
                      <a:gd name="T62" fmla="*/ 3084 w 4756"/>
                      <a:gd name="T63" fmla="*/ 98 h 1576"/>
                      <a:gd name="T64" fmla="*/ 3206 w 4756"/>
                      <a:gd name="T65" fmla="*/ 136 h 1576"/>
                      <a:gd name="T66" fmla="*/ 3324 w 4756"/>
                      <a:gd name="T67" fmla="*/ 178 h 1576"/>
                      <a:gd name="T68" fmla="*/ 3382 w 4756"/>
                      <a:gd name="T69" fmla="*/ 202 h 1576"/>
                      <a:gd name="T70" fmla="*/ 3498 w 4756"/>
                      <a:gd name="T71" fmla="*/ 254 h 1576"/>
                      <a:gd name="T72" fmla="*/ 3608 w 4756"/>
                      <a:gd name="T73" fmla="*/ 312 h 1576"/>
                      <a:gd name="T74" fmla="*/ 3716 w 4756"/>
                      <a:gd name="T75" fmla="*/ 374 h 1576"/>
                      <a:gd name="T76" fmla="*/ 3822 w 4756"/>
                      <a:gd name="T77" fmla="*/ 440 h 1576"/>
                      <a:gd name="T78" fmla="*/ 3922 w 4756"/>
                      <a:gd name="T79" fmla="*/ 512 h 1576"/>
                      <a:gd name="T80" fmla="*/ 4020 w 4756"/>
                      <a:gd name="T81" fmla="*/ 590 h 1576"/>
                      <a:gd name="T82" fmla="*/ 4114 w 4756"/>
                      <a:gd name="T83" fmla="*/ 670 h 1576"/>
                      <a:gd name="T84" fmla="*/ 4204 w 4756"/>
                      <a:gd name="T85" fmla="*/ 756 h 1576"/>
                      <a:gd name="T86" fmla="*/ 4246 w 4756"/>
                      <a:gd name="T87" fmla="*/ 800 h 1576"/>
                      <a:gd name="T88" fmla="*/ 4330 w 4756"/>
                      <a:gd name="T89" fmla="*/ 892 h 1576"/>
                      <a:gd name="T90" fmla="*/ 4410 w 4756"/>
                      <a:gd name="T91" fmla="*/ 988 h 1576"/>
                      <a:gd name="T92" fmla="*/ 4484 w 4756"/>
                      <a:gd name="T93" fmla="*/ 1086 h 1576"/>
                      <a:gd name="T94" fmla="*/ 4552 w 4756"/>
                      <a:gd name="T95" fmla="*/ 1190 h 1576"/>
                      <a:gd name="T96" fmla="*/ 4618 w 4756"/>
                      <a:gd name="T97" fmla="*/ 1296 h 1576"/>
                      <a:gd name="T98" fmla="*/ 4678 w 4756"/>
                      <a:gd name="T99" fmla="*/ 1406 h 1576"/>
                      <a:gd name="T100" fmla="*/ 4732 w 4756"/>
                      <a:gd name="T101" fmla="*/ 1518 h 1576"/>
                      <a:gd name="T102" fmla="*/ 0 w 4756"/>
                      <a:gd name="T103" fmla="*/ 1576 h 15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4756" h="1576">
                        <a:moveTo>
                          <a:pt x="0" y="1576"/>
                        </a:moveTo>
                        <a:lnTo>
                          <a:pt x="0" y="1576"/>
                        </a:lnTo>
                        <a:lnTo>
                          <a:pt x="24" y="1518"/>
                        </a:lnTo>
                        <a:lnTo>
                          <a:pt x="50" y="1462"/>
                        </a:lnTo>
                        <a:lnTo>
                          <a:pt x="78" y="1406"/>
                        </a:lnTo>
                        <a:lnTo>
                          <a:pt x="108" y="1350"/>
                        </a:lnTo>
                        <a:lnTo>
                          <a:pt x="138" y="1296"/>
                        </a:lnTo>
                        <a:lnTo>
                          <a:pt x="170" y="1242"/>
                        </a:lnTo>
                        <a:lnTo>
                          <a:pt x="204" y="1190"/>
                        </a:lnTo>
                        <a:lnTo>
                          <a:pt x="238" y="1138"/>
                        </a:lnTo>
                        <a:lnTo>
                          <a:pt x="272" y="1086"/>
                        </a:lnTo>
                        <a:lnTo>
                          <a:pt x="310" y="1036"/>
                        </a:lnTo>
                        <a:lnTo>
                          <a:pt x="348" y="988"/>
                        </a:lnTo>
                        <a:lnTo>
                          <a:pt x="386" y="940"/>
                        </a:lnTo>
                        <a:lnTo>
                          <a:pt x="426" y="892"/>
                        </a:lnTo>
                        <a:lnTo>
                          <a:pt x="468" y="846"/>
                        </a:lnTo>
                        <a:lnTo>
                          <a:pt x="510" y="800"/>
                        </a:lnTo>
                        <a:lnTo>
                          <a:pt x="552" y="756"/>
                        </a:lnTo>
                        <a:lnTo>
                          <a:pt x="552" y="756"/>
                        </a:lnTo>
                        <a:lnTo>
                          <a:pt x="596" y="712"/>
                        </a:lnTo>
                        <a:lnTo>
                          <a:pt x="642" y="670"/>
                        </a:lnTo>
                        <a:lnTo>
                          <a:pt x="688" y="630"/>
                        </a:lnTo>
                        <a:lnTo>
                          <a:pt x="736" y="590"/>
                        </a:lnTo>
                        <a:lnTo>
                          <a:pt x="784" y="550"/>
                        </a:lnTo>
                        <a:lnTo>
                          <a:pt x="834" y="512"/>
                        </a:lnTo>
                        <a:lnTo>
                          <a:pt x="884" y="476"/>
                        </a:lnTo>
                        <a:lnTo>
                          <a:pt x="934" y="440"/>
                        </a:lnTo>
                        <a:lnTo>
                          <a:pt x="986" y="406"/>
                        </a:lnTo>
                        <a:lnTo>
                          <a:pt x="1040" y="374"/>
                        </a:lnTo>
                        <a:lnTo>
                          <a:pt x="1092" y="342"/>
                        </a:lnTo>
                        <a:lnTo>
                          <a:pt x="1148" y="312"/>
                        </a:lnTo>
                        <a:lnTo>
                          <a:pt x="1202" y="282"/>
                        </a:lnTo>
                        <a:lnTo>
                          <a:pt x="1258" y="254"/>
                        </a:lnTo>
                        <a:lnTo>
                          <a:pt x="1316" y="228"/>
                        </a:lnTo>
                        <a:lnTo>
                          <a:pt x="1374" y="202"/>
                        </a:lnTo>
                        <a:lnTo>
                          <a:pt x="1374" y="202"/>
                        </a:lnTo>
                        <a:lnTo>
                          <a:pt x="1432" y="178"/>
                        </a:lnTo>
                        <a:lnTo>
                          <a:pt x="1490" y="156"/>
                        </a:lnTo>
                        <a:lnTo>
                          <a:pt x="1550" y="136"/>
                        </a:lnTo>
                        <a:lnTo>
                          <a:pt x="1610" y="116"/>
                        </a:lnTo>
                        <a:lnTo>
                          <a:pt x="1672" y="98"/>
                        </a:lnTo>
                        <a:lnTo>
                          <a:pt x="1732" y="80"/>
                        </a:lnTo>
                        <a:lnTo>
                          <a:pt x="1794" y="66"/>
                        </a:lnTo>
                        <a:lnTo>
                          <a:pt x="1858" y="52"/>
                        </a:lnTo>
                        <a:lnTo>
                          <a:pt x="1922" y="40"/>
                        </a:lnTo>
                        <a:lnTo>
                          <a:pt x="1984" y="30"/>
                        </a:lnTo>
                        <a:lnTo>
                          <a:pt x="2050" y="20"/>
                        </a:lnTo>
                        <a:lnTo>
                          <a:pt x="2114" y="12"/>
                        </a:lnTo>
                        <a:lnTo>
                          <a:pt x="2180" y="8"/>
                        </a:lnTo>
                        <a:lnTo>
                          <a:pt x="2246" y="2"/>
                        </a:lnTo>
                        <a:lnTo>
                          <a:pt x="2312" y="0"/>
                        </a:lnTo>
                        <a:lnTo>
                          <a:pt x="2378" y="0"/>
                        </a:lnTo>
                        <a:lnTo>
                          <a:pt x="2378" y="0"/>
                        </a:lnTo>
                        <a:lnTo>
                          <a:pt x="2444" y="0"/>
                        </a:lnTo>
                        <a:lnTo>
                          <a:pt x="2510" y="2"/>
                        </a:lnTo>
                        <a:lnTo>
                          <a:pt x="2576" y="8"/>
                        </a:lnTo>
                        <a:lnTo>
                          <a:pt x="2642" y="12"/>
                        </a:lnTo>
                        <a:lnTo>
                          <a:pt x="2706" y="20"/>
                        </a:lnTo>
                        <a:lnTo>
                          <a:pt x="2772" y="30"/>
                        </a:lnTo>
                        <a:lnTo>
                          <a:pt x="2834" y="40"/>
                        </a:lnTo>
                        <a:lnTo>
                          <a:pt x="2898" y="52"/>
                        </a:lnTo>
                        <a:lnTo>
                          <a:pt x="2962" y="66"/>
                        </a:lnTo>
                        <a:lnTo>
                          <a:pt x="3024" y="80"/>
                        </a:lnTo>
                        <a:lnTo>
                          <a:pt x="3084" y="98"/>
                        </a:lnTo>
                        <a:lnTo>
                          <a:pt x="3146" y="116"/>
                        </a:lnTo>
                        <a:lnTo>
                          <a:pt x="3206" y="136"/>
                        </a:lnTo>
                        <a:lnTo>
                          <a:pt x="3266" y="156"/>
                        </a:lnTo>
                        <a:lnTo>
                          <a:pt x="3324" y="178"/>
                        </a:lnTo>
                        <a:lnTo>
                          <a:pt x="3382" y="202"/>
                        </a:lnTo>
                        <a:lnTo>
                          <a:pt x="3382" y="202"/>
                        </a:lnTo>
                        <a:lnTo>
                          <a:pt x="3440" y="228"/>
                        </a:lnTo>
                        <a:lnTo>
                          <a:pt x="3498" y="254"/>
                        </a:lnTo>
                        <a:lnTo>
                          <a:pt x="3554" y="282"/>
                        </a:lnTo>
                        <a:lnTo>
                          <a:pt x="3608" y="312"/>
                        </a:lnTo>
                        <a:lnTo>
                          <a:pt x="3664" y="342"/>
                        </a:lnTo>
                        <a:lnTo>
                          <a:pt x="3716" y="374"/>
                        </a:lnTo>
                        <a:lnTo>
                          <a:pt x="3770" y="406"/>
                        </a:lnTo>
                        <a:lnTo>
                          <a:pt x="3822" y="440"/>
                        </a:lnTo>
                        <a:lnTo>
                          <a:pt x="3872" y="476"/>
                        </a:lnTo>
                        <a:lnTo>
                          <a:pt x="3922" y="512"/>
                        </a:lnTo>
                        <a:lnTo>
                          <a:pt x="3972" y="550"/>
                        </a:lnTo>
                        <a:lnTo>
                          <a:pt x="4020" y="590"/>
                        </a:lnTo>
                        <a:lnTo>
                          <a:pt x="4068" y="630"/>
                        </a:lnTo>
                        <a:lnTo>
                          <a:pt x="4114" y="670"/>
                        </a:lnTo>
                        <a:lnTo>
                          <a:pt x="4160" y="712"/>
                        </a:lnTo>
                        <a:lnTo>
                          <a:pt x="4204" y="756"/>
                        </a:lnTo>
                        <a:lnTo>
                          <a:pt x="4204" y="756"/>
                        </a:lnTo>
                        <a:lnTo>
                          <a:pt x="4246" y="800"/>
                        </a:lnTo>
                        <a:lnTo>
                          <a:pt x="4288" y="846"/>
                        </a:lnTo>
                        <a:lnTo>
                          <a:pt x="4330" y="892"/>
                        </a:lnTo>
                        <a:lnTo>
                          <a:pt x="4370" y="940"/>
                        </a:lnTo>
                        <a:lnTo>
                          <a:pt x="4410" y="988"/>
                        </a:lnTo>
                        <a:lnTo>
                          <a:pt x="4446" y="1036"/>
                        </a:lnTo>
                        <a:lnTo>
                          <a:pt x="4484" y="1086"/>
                        </a:lnTo>
                        <a:lnTo>
                          <a:pt x="4518" y="1138"/>
                        </a:lnTo>
                        <a:lnTo>
                          <a:pt x="4552" y="1190"/>
                        </a:lnTo>
                        <a:lnTo>
                          <a:pt x="4586" y="1242"/>
                        </a:lnTo>
                        <a:lnTo>
                          <a:pt x="4618" y="1296"/>
                        </a:lnTo>
                        <a:lnTo>
                          <a:pt x="4648" y="1350"/>
                        </a:lnTo>
                        <a:lnTo>
                          <a:pt x="4678" y="1406"/>
                        </a:lnTo>
                        <a:lnTo>
                          <a:pt x="4706" y="1462"/>
                        </a:lnTo>
                        <a:lnTo>
                          <a:pt x="4732" y="1518"/>
                        </a:lnTo>
                        <a:lnTo>
                          <a:pt x="4756" y="1576"/>
                        </a:lnTo>
                        <a:lnTo>
                          <a:pt x="0" y="1576"/>
                        </a:lnTo>
                        <a:close/>
                      </a:path>
                    </a:pathLst>
                  </a:custGeom>
                  <a:gradFill rotWithShape="1">
                    <a:gsLst>
                      <a:gs pos="0">
                        <a:schemeClr val="bg1">
                          <a:alpha val="75000"/>
                        </a:schemeClr>
                      </a:gs>
                      <a:gs pos="100000">
                        <a:schemeClr val="bg1">
                          <a:gamma/>
                          <a:tint val="0"/>
                          <a:invGamma/>
                          <a:alpha val="0"/>
                        </a:schemeClr>
                      </a:gs>
                    </a:gsLst>
                    <a:lin ang="5400000" scaled="1"/>
                  </a:gradFill>
                  <a:ln>
                    <a:noFill/>
                  </a:ln>
                  <a:effectLst/>
                  <a:extLst>
                    <a:ext uri="{91240B29-F687-4F45-9708-019B960494DF}">
                      <a14:hiddenLine xmlns:a14="http://schemas.microsoft.com/office/drawing/2010/main" w="9525" cap="flat" cmpd="sng">
                        <a:solidFill>
                          <a:schemeClr val="tx1"/>
                        </a:solidFill>
                        <a:prstDash val="solid"/>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22" name="Oval 67"/>
                  <p:cNvSpPr>
                    <a:spLocks noChangeArrowheads="1"/>
                  </p:cNvSpPr>
                  <p:nvPr/>
                </p:nvSpPr>
                <p:spPr bwMode="auto">
                  <a:xfrm>
                    <a:off x="1771" y="1843"/>
                    <a:ext cx="227" cy="204"/>
                  </a:xfrm>
                  <a:prstGeom prst="ellipse">
                    <a:avLst/>
                  </a:prstGeom>
                  <a:gradFill rotWithShape="1">
                    <a:gsLst>
                      <a:gs pos="0">
                        <a:schemeClr val="bg1"/>
                      </a:gs>
                      <a:gs pos="100000">
                        <a:srgbClr val="67ABF5">
                          <a:alpha val="0"/>
                        </a:srgbClr>
                      </a:gs>
                    </a:gsLst>
                    <a:path path="shape">
                      <a:fillToRect l="50000" t="50000" r="50000" b="50000"/>
                    </a:path>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grpSp>
        </p:grpSp>
      </p:grpSp>
      <p:sp>
        <p:nvSpPr>
          <p:cNvPr id="8" name="Text Box 70"/>
          <p:cNvSpPr txBox="1">
            <a:spLocks noChangeArrowheads="1"/>
          </p:cNvSpPr>
          <p:nvPr/>
        </p:nvSpPr>
        <p:spPr bwMode="auto">
          <a:xfrm>
            <a:off x="2195513" y="2525241"/>
            <a:ext cx="492125" cy="461963"/>
          </a:xfrm>
          <a:prstGeom prst="rect">
            <a:avLst/>
          </a:prstGeom>
          <a:noFill/>
          <a:ln>
            <a:noFill/>
          </a:ln>
          <a:effectLst/>
          <a:extLst>
            <a:ext uri="{909E8E84-426E-40DD-AFC4-6F175D3DCCD1}">
              <a14:hiddenFill xmlns:a14="http://schemas.microsoft.com/office/drawing/2010/main">
                <a:solidFill>
                  <a:srgbClr val="FFCC00"/>
                </a:solidFill>
              </a14:hiddenFill>
            </a:ext>
            <a:ext uri="{91240B29-F687-4F45-9708-019B960494DF}">
              <a14:hiddenLine xmlns:a14="http://schemas.microsoft.com/office/drawing/2010/main" w="31750" cap="rnd" algn="ctr">
                <a:solidFill>
                  <a:srgbClr val="9E9E9E"/>
                </a:solidFill>
                <a:prstDash val="sysDot"/>
                <a:miter lim="800000"/>
                <a:headEnd/>
                <a:tailEnd/>
              </a14:hiddenLine>
            </a:ex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txBody>
          <a:bodyPr wrap="none">
            <a:spAutoFit/>
          </a:bodyPr>
          <a:lstStyle/>
          <a:p>
            <a:r>
              <a:rPr lang="zh-CN" altLang="en-US" sz="1200" b="1" dirty="0">
                <a:latin typeface="微软雅黑" pitchFamily="34" charset="-122"/>
                <a:ea typeface="微软雅黑" pitchFamily="34" charset="-122"/>
              </a:rPr>
              <a:t>填加</a:t>
            </a:r>
            <a:endParaRPr lang="en-US" altLang="zh-CN" sz="1200" b="1" dirty="0">
              <a:latin typeface="微软雅黑" pitchFamily="34" charset="-122"/>
              <a:ea typeface="微软雅黑" pitchFamily="34" charset="-122"/>
            </a:endParaRPr>
          </a:p>
          <a:p>
            <a:r>
              <a:rPr lang="zh-CN" altLang="en-US" sz="1200" b="1" dirty="0">
                <a:latin typeface="微软雅黑" pitchFamily="34" charset="-122"/>
                <a:ea typeface="微软雅黑" pitchFamily="34" charset="-122"/>
              </a:rPr>
              <a:t>标题</a:t>
            </a:r>
            <a:endParaRPr lang="en-US" altLang="ko-KR" sz="1200" b="1" dirty="0">
              <a:latin typeface="微软雅黑" pitchFamily="34" charset="-122"/>
              <a:ea typeface="微软雅黑" pitchFamily="34" charset="-122"/>
            </a:endParaRPr>
          </a:p>
        </p:txBody>
      </p:sp>
      <p:sp>
        <p:nvSpPr>
          <p:cNvPr id="9" name="Text Box 71"/>
          <p:cNvSpPr txBox="1">
            <a:spLocks noChangeArrowheads="1"/>
          </p:cNvSpPr>
          <p:nvPr/>
        </p:nvSpPr>
        <p:spPr bwMode="auto">
          <a:xfrm>
            <a:off x="4788024" y="2485553"/>
            <a:ext cx="595035" cy="584775"/>
          </a:xfrm>
          <a:prstGeom prst="rect">
            <a:avLst/>
          </a:prstGeom>
          <a:noFill/>
          <a:ln>
            <a:noFill/>
          </a:ln>
          <a:effectLst/>
          <a:extLst>
            <a:ext uri="{909E8E84-426E-40DD-AFC4-6F175D3DCCD1}">
              <a14:hiddenFill xmlns:a14="http://schemas.microsoft.com/office/drawing/2010/main">
                <a:solidFill>
                  <a:srgbClr val="FFCC00"/>
                </a:solidFill>
              </a14:hiddenFill>
            </a:ext>
            <a:ext uri="{91240B29-F687-4F45-9708-019B960494DF}">
              <a14:hiddenLine xmlns:a14="http://schemas.microsoft.com/office/drawing/2010/main" w="31750" cap="rnd" algn="ctr">
                <a:solidFill>
                  <a:srgbClr val="9E9E9E"/>
                </a:solidFill>
                <a:prstDash val="sysDot"/>
                <a:miter lim="800000"/>
                <a:headEnd/>
                <a:tailEnd/>
              </a14:hiddenLine>
            </a:ex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txBody>
          <a:bodyPr wrap="none">
            <a:spAutoFit/>
          </a:bodyPr>
          <a:lstStyle/>
          <a:p>
            <a:r>
              <a:rPr lang="zh-CN" altLang="en-US" sz="1600" b="1" dirty="0">
                <a:latin typeface="微软雅黑" pitchFamily="34" charset="-122"/>
                <a:ea typeface="微软雅黑" pitchFamily="34" charset="-122"/>
              </a:rPr>
              <a:t>填加</a:t>
            </a:r>
            <a:endParaRPr lang="en-US" altLang="zh-CN" sz="1600" b="1" dirty="0">
              <a:latin typeface="微软雅黑" pitchFamily="34" charset="-122"/>
              <a:ea typeface="微软雅黑" pitchFamily="34" charset="-122"/>
            </a:endParaRPr>
          </a:p>
          <a:p>
            <a:r>
              <a:rPr lang="zh-CN" altLang="en-US" sz="1600" b="1" dirty="0">
                <a:latin typeface="微软雅黑" pitchFamily="34" charset="-122"/>
                <a:ea typeface="微软雅黑" pitchFamily="34" charset="-122"/>
              </a:rPr>
              <a:t>标题</a:t>
            </a:r>
            <a:endParaRPr lang="en-US" altLang="ko-KR" sz="1600" b="1" dirty="0">
              <a:latin typeface="微软雅黑" pitchFamily="34" charset="-122"/>
              <a:ea typeface="微软雅黑" pitchFamily="34" charset="-122"/>
            </a:endParaRPr>
          </a:p>
        </p:txBody>
      </p:sp>
      <p:sp>
        <p:nvSpPr>
          <p:cNvPr id="11" name="Text Box 73"/>
          <p:cNvSpPr txBox="1">
            <a:spLocks noChangeArrowheads="1"/>
          </p:cNvSpPr>
          <p:nvPr/>
        </p:nvSpPr>
        <p:spPr bwMode="auto">
          <a:xfrm>
            <a:off x="1291571" y="2627510"/>
            <a:ext cx="595035" cy="215444"/>
          </a:xfrm>
          <a:prstGeom prst="rect">
            <a:avLst/>
          </a:prstGeom>
          <a:noFill/>
          <a:ln>
            <a:noFill/>
          </a:ln>
          <a:effectLst/>
          <a:extLst>
            <a:ext uri="{909E8E84-426E-40DD-AFC4-6F175D3DCCD1}">
              <a14:hiddenFill xmlns:a14="http://schemas.microsoft.com/office/drawing/2010/main">
                <a:solidFill>
                  <a:srgbClr val="FFCC00"/>
                </a:solidFill>
              </a14:hiddenFill>
            </a:ext>
            <a:ext uri="{91240B29-F687-4F45-9708-019B960494DF}">
              <a14:hiddenLine xmlns:a14="http://schemas.microsoft.com/office/drawing/2010/main" w="31750" cap="rnd" algn="ctr">
                <a:solidFill>
                  <a:srgbClr val="9E9E9E"/>
                </a:solidFill>
                <a:prstDash val="sysDot"/>
                <a:miter lim="800000"/>
                <a:headEnd/>
                <a:tailEnd/>
              </a14:hiddenLine>
            </a:ex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txBody>
          <a:bodyPr wrap="none">
            <a:spAutoFit/>
          </a:bodyPr>
          <a:lstStyle/>
          <a:p>
            <a:pPr algn="ctr"/>
            <a:r>
              <a:rPr lang="zh-CN" altLang="en-US" sz="800" b="1" dirty="0">
                <a:latin typeface="微软雅黑" pitchFamily="34" charset="-122"/>
                <a:ea typeface="微软雅黑" pitchFamily="34" charset="-122"/>
              </a:rPr>
              <a:t>填加文字</a:t>
            </a:r>
            <a:endParaRPr lang="en-US" altLang="ko-KR" sz="800" b="1" dirty="0">
              <a:latin typeface="微软雅黑" pitchFamily="34" charset="-122"/>
              <a:ea typeface="微软雅黑" pitchFamily="34" charset="-122"/>
            </a:endParaRPr>
          </a:p>
        </p:txBody>
      </p:sp>
      <p:sp>
        <p:nvSpPr>
          <p:cNvPr id="12" name="Text Box 74"/>
          <p:cNvSpPr txBox="1">
            <a:spLocks noChangeArrowheads="1"/>
          </p:cNvSpPr>
          <p:nvPr/>
        </p:nvSpPr>
        <p:spPr bwMode="auto">
          <a:xfrm>
            <a:off x="3797360" y="2635800"/>
            <a:ext cx="595035" cy="215444"/>
          </a:xfrm>
          <a:prstGeom prst="rect">
            <a:avLst/>
          </a:prstGeom>
          <a:noFill/>
          <a:ln>
            <a:noFill/>
          </a:ln>
          <a:effectLst/>
          <a:extLst>
            <a:ext uri="{909E8E84-426E-40DD-AFC4-6F175D3DCCD1}">
              <a14:hiddenFill xmlns:a14="http://schemas.microsoft.com/office/drawing/2010/main">
                <a:solidFill>
                  <a:srgbClr val="FFCC00"/>
                </a:solidFill>
              </a14:hiddenFill>
            </a:ext>
            <a:ext uri="{91240B29-F687-4F45-9708-019B960494DF}">
              <a14:hiddenLine xmlns:a14="http://schemas.microsoft.com/office/drawing/2010/main" w="31750" cap="rnd" algn="ctr">
                <a:solidFill>
                  <a:srgbClr val="9E9E9E"/>
                </a:solidFill>
                <a:prstDash val="sysDot"/>
                <a:miter lim="800000"/>
                <a:headEnd/>
                <a:tailEnd/>
              </a14:hiddenLine>
            </a:ex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txBody>
          <a:bodyPr wrap="none">
            <a:spAutoFit/>
          </a:bodyPr>
          <a:lstStyle/>
          <a:p>
            <a:pPr algn="ctr"/>
            <a:r>
              <a:rPr lang="zh-CN" altLang="en-US" sz="800" b="1" dirty="0">
                <a:latin typeface="微软雅黑" pitchFamily="34" charset="-122"/>
                <a:ea typeface="微软雅黑" pitchFamily="34" charset="-122"/>
              </a:rPr>
              <a:t>填加文字</a:t>
            </a:r>
            <a:endParaRPr lang="en-US" altLang="ko-KR" sz="800" b="1" dirty="0">
              <a:latin typeface="微软雅黑" pitchFamily="34" charset="-122"/>
              <a:ea typeface="微软雅黑" pitchFamily="34" charset="-122"/>
            </a:endParaRPr>
          </a:p>
        </p:txBody>
      </p:sp>
      <p:sp>
        <p:nvSpPr>
          <p:cNvPr id="73" name="Text Box 45"/>
          <p:cNvSpPr txBox="1">
            <a:spLocks noChangeArrowheads="1"/>
          </p:cNvSpPr>
          <p:nvPr/>
        </p:nvSpPr>
        <p:spPr bwMode="auto">
          <a:xfrm>
            <a:off x="6516216" y="1187350"/>
            <a:ext cx="2016448" cy="646331"/>
          </a:xfrm>
          <a:prstGeom prst="rect">
            <a:avLst/>
          </a:prstGeom>
          <a:noFill/>
          <a:ln>
            <a:noFill/>
          </a:ln>
          <a:effectLst/>
          <a:extLst>
            <a:ext uri="{909E8E84-426E-40DD-AFC4-6F175D3DCCD1}">
              <a14:hiddenFill xmlns:a14="http://schemas.microsoft.com/office/drawing/2010/main">
                <a:solidFill>
                  <a:srgbClr val="C80000"/>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zh-CN" altLang="en-US" sz="1400" b="1" dirty="0">
                <a:solidFill>
                  <a:srgbClr val="005FFA"/>
                </a:solidFill>
                <a:latin typeface="微软雅黑" pitchFamily="34" charset="-122"/>
                <a:ea typeface="微软雅黑" pitchFamily="34" charset="-122"/>
              </a:rPr>
              <a:t>单击填加标题</a:t>
            </a:r>
            <a:endParaRPr lang="en-US" altLang="ko-KR" sz="1400" b="1" dirty="0">
              <a:solidFill>
                <a:srgbClr val="005FFA"/>
              </a:solidFill>
              <a:latin typeface="微软雅黑" pitchFamily="34" charset="-122"/>
              <a:ea typeface="微软雅黑" pitchFamily="34" charset="-122"/>
            </a:endParaRPr>
          </a:p>
          <a:p>
            <a:pPr marL="0" lvl="2" defTabSz="912813" eaLnBrk="0" fontAlgn="auto" hangingPunct="0">
              <a:spcBef>
                <a:spcPts val="0"/>
              </a:spcBef>
              <a:spcAft>
                <a:spcPts val="0"/>
              </a:spcAft>
              <a:buClr>
                <a:srgbClr val="0070C0"/>
              </a:buClr>
              <a:buSzPct val="80000"/>
              <a:tabLst>
                <a:tab pos="136525" algn="l"/>
              </a:tabLst>
              <a:defRPr/>
            </a:pPr>
            <a:r>
              <a:rPr lang="zh-CN" altLang="en-US" sz="1100" spc="50" dirty="0">
                <a:ln w="11430"/>
                <a:solidFill>
                  <a:schemeClr val="tx2">
                    <a:lumMod val="50000"/>
                  </a:schemeClr>
                </a:solidFill>
                <a:latin typeface="微软雅黑" pitchFamily="34" charset="-122"/>
                <a:ea typeface="微软雅黑" pitchFamily="34" charset="-122"/>
              </a:rPr>
              <a:t>点击添加文本点击添加文本</a:t>
            </a:r>
            <a:endParaRPr lang="en-US" altLang="zh-CN" sz="1100" spc="50" dirty="0">
              <a:ln w="11430"/>
              <a:solidFill>
                <a:schemeClr val="tx2">
                  <a:lumMod val="50000"/>
                </a:schemeClr>
              </a:solidFill>
              <a:latin typeface="微软雅黑" pitchFamily="34" charset="-122"/>
              <a:ea typeface="微软雅黑" pitchFamily="34" charset="-122"/>
            </a:endParaRPr>
          </a:p>
          <a:p>
            <a:pPr marL="0" lvl="2" defTabSz="912813" eaLnBrk="0" fontAlgn="auto" hangingPunct="0">
              <a:spcBef>
                <a:spcPts val="0"/>
              </a:spcBef>
              <a:spcAft>
                <a:spcPts val="0"/>
              </a:spcAft>
              <a:buClr>
                <a:srgbClr val="0070C0"/>
              </a:buClr>
              <a:buSzPct val="80000"/>
              <a:tabLst>
                <a:tab pos="136525" algn="l"/>
              </a:tabLst>
              <a:defRPr/>
            </a:pPr>
            <a:r>
              <a:rPr lang="zh-CN" altLang="en-US" sz="1100" spc="50" dirty="0">
                <a:ln w="11430"/>
                <a:solidFill>
                  <a:schemeClr val="tx2">
                    <a:lumMod val="50000"/>
                  </a:schemeClr>
                </a:solidFill>
                <a:latin typeface="微软雅黑" pitchFamily="34" charset="-122"/>
                <a:ea typeface="微软雅黑" pitchFamily="34" charset="-122"/>
              </a:rPr>
              <a:t>点击添加文本点击添加文本</a:t>
            </a:r>
            <a:endParaRPr lang="en-US" altLang="zh-CN" sz="1100" spc="50" dirty="0">
              <a:ln w="11430"/>
              <a:solidFill>
                <a:schemeClr val="tx2">
                  <a:lumMod val="50000"/>
                </a:schemeClr>
              </a:solidFill>
              <a:latin typeface="微软雅黑" pitchFamily="34" charset="-122"/>
              <a:ea typeface="微软雅黑" pitchFamily="34" charset="-122"/>
            </a:endParaRPr>
          </a:p>
        </p:txBody>
      </p:sp>
      <p:sp>
        <p:nvSpPr>
          <p:cNvPr id="74" name="Text Box 45"/>
          <p:cNvSpPr txBox="1">
            <a:spLocks noChangeArrowheads="1"/>
          </p:cNvSpPr>
          <p:nvPr/>
        </p:nvSpPr>
        <p:spPr bwMode="auto">
          <a:xfrm>
            <a:off x="6588000" y="3507854"/>
            <a:ext cx="2016448" cy="646331"/>
          </a:xfrm>
          <a:prstGeom prst="rect">
            <a:avLst/>
          </a:prstGeom>
          <a:noFill/>
          <a:ln>
            <a:noFill/>
          </a:ln>
          <a:effectLst/>
          <a:extLst>
            <a:ext uri="{909E8E84-426E-40DD-AFC4-6F175D3DCCD1}">
              <a14:hiddenFill xmlns:a14="http://schemas.microsoft.com/office/drawing/2010/main">
                <a:solidFill>
                  <a:srgbClr val="C80000"/>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zh-CN" altLang="en-US" sz="1400" b="1" dirty="0">
                <a:solidFill>
                  <a:srgbClr val="005FFA"/>
                </a:solidFill>
                <a:latin typeface="微软雅黑" pitchFamily="34" charset="-122"/>
                <a:ea typeface="微软雅黑" pitchFamily="34" charset="-122"/>
              </a:rPr>
              <a:t>单击填加标题</a:t>
            </a:r>
            <a:endParaRPr lang="en-US" altLang="ko-KR" sz="1400" b="1" dirty="0">
              <a:solidFill>
                <a:srgbClr val="005FFA"/>
              </a:solidFill>
              <a:latin typeface="微软雅黑" pitchFamily="34" charset="-122"/>
              <a:ea typeface="微软雅黑" pitchFamily="34" charset="-122"/>
            </a:endParaRPr>
          </a:p>
          <a:p>
            <a:pPr marL="0" lvl="2" defTabSz="912813" eaLnBrk="0" fontAlgn="auto" hangingPunct="0">
              <a:spcBef>
                <a:spcPts val="0"/>
              </a:spcBef>
              <a:spcAft>
                <a:spcPts val="0"/>
              </a:spcAft>
              <a:buClr>
                <a:srgbClr val="0070C0"/>
              </a:buClr>
              <a:buSzPct val="80000"/>
              <a:tabLst>
                <a:tab pos="136525" algn="l"/>
              </a:tabLst>
              <a:defRPr/>
            </a:pPr>
            <a:r>
              <a:rPr lang="zh-CN" altLang="en-US" sz="1100" spc="50" dirty="0">
                <a:ln w="11430"/>
                <a:solidFill>
                  <a:schemeClr val="tx2">
                    <a:lumMod val="50000"/>
                  </a:schemeClr>
                </a:solidFill>
                <a:latin typeface="微软雅黑" pitchFamily="34" charset="-122"/>
                <a:ea typeface="微软雅黑" pitchFamily="34" charset="-122"/>
              </a:rPr>
              <a:t>点击添加文本点击添加文本</a:t>
            </a:r>
            <a:endParaRPr lang="en-US" altLang="zh-CN" sz="1100" spc="50" dirty="0">
              <a:ln w="11430"/>
              <a:solidFill>
                <a:schemeClr val="tx2">
                  <a:lumMod val="50000"/>
                </a:schemeClr>
              </a:solidFill>
              <a:latin typeface="微软雅黑" pitchFamily="34" charset="-122"/>
              <a:ea typeface="微软雅黑" pitchFamily="34" charset="-122"/>
            </a:endParaRPr>
          </a:p>
          <a:p>
            <a:pPr marL="0" lvl="2" defTabSz="912813" eaLnBrk="0" fontAlgn="auto" hangingPunct="0">
              <a:spcBef>
                <a:spcPts val="0"/>
              </a:spcBef>
              <a:spcAft>
                <a:spcPts val="0"/>
              </a:spcAft>
              <a:buClr>
                <a:srgbClr val="0070C0"/>
              </a:buClr>
              <a:buSzPct val="80000"/>
              <a:tabLst>
                <a:tab pos="136525" algn="l"/>
              </a:tabLst>
              <a:defRPr/>
            </a:pPr>
            <a:r>
              <a:rPr lang="zh-CN" altLang="en-US" sz="1100" spc="50" dirty="0">
                <a:ln w="11430"/>
                <a:solidFill>
                  <a:schemeClr val="tx2">
                    <a:lumMod val="50000"/>
                  </a:schemeClr>
                </a:solidFill>
                <a:latin typeface="微软雅黑" pitchFamily="34" charset="-122"/>
                <a:ea typeface="微软雅黑" pitchFamily="34" charset="-122"/>
              </a:rPr>
              <a:t>点击添加文本点击添加文本</a:t>
            </a:r>
            <a:endParaRPr lang="en-US" altLang="zh-CN" sz="1100" spc="50" dirty="0">
              <a:ln w="11430"/>
              <a:solidFill>
                <a:schemeClr val="tx2">
                  <a:lumMod val="50000"/>
                </a:schemeClr>
              </a:solidFill>
              <a:latin typeface="微软雅黑" pitchFamily="34" charset="-122"/>
              <a:ea typeface="微软雅黑" pitchFamily="34" charset="-122"/>
            </a:endParaRPr>
          </a:p>
        </p:txBody>
      </p:sp>
      <p:sp>
        <p:nvSpPr>
          <p:cNvPr id="76" name="标题 3"/>
          <p:cNvSpPr txBox="1">
            <a:spLocks/>
          </p:cNvSpPr>
          <p:nvPr/>
        </p:nvSpPr>
        <p:spPr>
          <a:xfrm>
            <a:off x="313184" y="206974"/>
            <a:ext cx="3322712" cy="564576"/>
          </a:xfrm>
          <a:prstGeom prst="rect">
            <a:avLst/>
          </a:prstGeom>
        </p:spPr>
        <p:txBody>
          <a:bodyPr>
            <a:normAutofit fontScale="97500"/>
          </a:bodyPr>
          <a:lstStyle>
            <a:lvl1pPr algn="l" defTabSz="914400" rtl="0" eaLnBrk="1" latinLnBrk="0" hangingPunct="1">
              <a:spcBef>
                <a:spcPct val="0"/>
              </a:spcBef>
              <a:buNone/>
              <a:defRPr sz="2800" kern="1200">
                <a:solidFill>
                  <a:schemeClr val="tx1"/>
                </a:solidFill>
                <a:latin typeface="微软雅黑" pitchFamily="34" charset="-122"/>
                <a:ea typeface="微软雅黑" pitchFamily="34" charset="-122"/>
                <a:cs typeface="+mj-cs"/>
              </a:defRPr>
            </a:lvl1pPr>
          </a:lstStyle>
          <a:p>
            <a:r>
              <a:rPr lang="zh-CN" altLang="en-US" dirty="0">
                <a:solidFill>
                  <a:schemeClr val="tx2">
                    <a:lumMod val="50000"/>
                  </a:schemeClr>
                </a:solidFill>
              </a:rPr>
              <a:t>单击此处添加标题</a:t>
            </a:r>
          </a:p>
        </p:txBody>
      </p:sp>
    </p:spTree>
    <p:extLst>
      <p:ext uri="{BB962C8B-B14F-4D97-AF65-F5344CB8AC3E}">
        <p14:creationId xmlns:p14="http://schemas.microsoft.com/office/powerpoint/2010/main" val="901862957"/>
      </p:ext>
    </p:extLst>
  </p:cSld>
  <p:clrMapOvr>
    <a:masterClrMapping/>
  </p:clrMapOvr>
  <p:transition spd="med" advClick="0" advTm="100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76"/>
                                        </p:tgtEl>
                                        <p:attrNameLst>
                                          <p:attrName>style.visibility</p:attrName>
                                        </p:attrNameLst>
                                      </p:cBhvr>
                                      <p:to>
                                        <p:strVal val="visible"/>
                                      </p:to>
                                    </p:set>
                                    <p:animEffect transition="in" filter="wipe(left)">
                                      <p:cBhvr>
                                        <p:cTn id="7" dur="750"/>
                                        <p:tgtEl>
                                          <p:spTgt spid="76"/>
                                        </p:tgtEl>
                                      </p:cBhvr>
                                    </p:animEffect>
                                  </p:childTnLst>
                                </p:cTn>
                              </p:par>
                            </p:childTnLst>
                          </p:cTn>
                        </p:par>
                        <p:par>
                          <p:cTn id="8" fill="hold">
                            <p:stCondLst>
                              <p:cond delay="750"/>
                            </p:stCondLst>
                            <p:childTnLst>
                              <p:par>
                                <p:cTn id="9" presetID="53" presetClass="entr" presetSubtype="16"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p:cTn id="11" dur="1000" fill="hold"/>
                                        <p:tgtEl>
                                          <p:spTgt spid="3"/>
                                        </p:tgtEl>
                                        <p:attrNameLst>
                                          <p:attrName>ppt_w</p:attrName>
                                        </p:attrNameLst>
                                      </p:cBhvr>
                                      <p:tavLst>
                                        <p:tav tm="0">
                                          <p:val>
                                            <p:fltVal val="0"/>
                                          </p:val>
                                        </p:tav>
                                        <p:tav tm="100000">
                                          <p:val>
                                            <p:strVal val="#ppt_w"/>
                                          </p:val>
                                        </p:tav>
                                      </p:tavLst>
                                    </p:anim>
                                    <p:anim calcmode="lin" valueType="num">
                                      <p:cBhvr>
                                        <p:cTn id="12" dur="1000" fill="hold"/>
                                        <p:tgtEl>
                                          <p:spTgt spid="3"/>
                                        </p:tgtEl>
                                        <p:attrNameLst>
                                          <p:attrName>ppt_h</p:attrName>
                                        </p:attrNameLst>
                                      </p:cBhvr>
                                      <p:tavLst>
                                        <p:tav tm="0">
                                          <p:val>
                                            <p:fltVal val="0"/>
                                          </p:val>
                                        </p:tav>
                                        <p:tav tm="100000">
                                          <p:val>
                                            <p:strVal val="#ppt_h"/>
                                          </p:val>
                                        </p:tav>
                                      </p:tavLst>
                                    </p:anim>
                                    <p:animEffect transition="in" filter="fade">
                                      <p:cBhvr>
                                        <p:cTn id="13" dur="1000"/>
                                        <p:tgtEl>
                                          <p:spTgt spid="3"/>
                                        </p:tgtEl>
                                      </p:cBhvr>
                                    </p:animEffect>
                                  </p:childTnLst>
                                </p:cTn>
                              </p:par>
                            </p:childTnLst>
                          </p:cTn>
                        </p:par>
                        <p:par>
                          <p:cTn id="14" fill="hold">
                            <p:stCondLst>
                              <p:cond delay="1750"/>
                            </p:stCondLst>
                            <p:childTnLst>
                              <p:par>
                                <p:cTn id="15" presetID="31" presetClass="entr" presetSubtype="0" fill="hold" grpId="0" nodeType="after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p:cTn id="17" dur="500" fill="hold"/>
                                        <p:tgtEl>
                                          <p:spTgt spid="8"/>
                                        </p:tgtEl>
                                        <p:attrNameLst>
                                          <p:attrName>ppt_w</p:attrName>
                                        </p:attrNameLst>
                                      </p:cBhvr>
                                      <p:tavLst>
                                        <p:tav tm="0">
                                          <p:val>
                                            <p:fltVal val="0"/>
                                          </p:val>
                                        </p:tav>
                                        <p:tav tm="100000">
                                          <p:val>
                                            <p:strVal val="#ppt_w"/>
                                          </p:val>
                                        </p:tav>
                                      </p:tavLst>
                                    </p:anim>
                                    <p:anim calcmode="lin" valueType="num">
                                      <p:cBhvr>
                                        <p:cTn id="18" dur="500" fill="hold"/>
                                        <p:tgtEl>
                                          <p:spTgt spid="8"/>
                                        </p:tgtEl>
                                        <p:attrNameLst>
                                          <p:attrName>ppt_h</p:attrName>
                                        </p:attrNameLst>
                                      </p:cBhvr>
                                      <p:tavLst>
                                        <p:tav tm="0">
                                          <p:val>
                                            <p:fltVal val="0"/>
                                          </p:val>
                                        </p:tav>
                                        <p:tav tm="100000">
                                          <p:val>
                                            <p:strVal val="#ppt_h"/>
                                          </p:val>
                                        </p:tav>
                                      </p:tavLst>
                                    </p:anim>
                                    <p:anim calcmode="lin" valueType="num">
                                      <p:cBhvr>
                                        <p:cTn id="19" dur="500" fill="hold"/>
                                        <p:tgtEl>
                                          <p:spTgt spid="8"/>
                                        </p:tgtEl>
                                        <p:attrNameLst>
                                          <p:attrName>style.rotation</p:attrName>
                                        </p:attrNameLst>
                                      </p:cBhvr>
                                      <p:tavLst>
                                        <p:tav tm="0">
                                          <p:val>
                                            <p:fltVal val="90"/>
                                          </p:val>
                                        </p:tav>
                                        <p:tav tm="100000">
                                          <p:val>
                                            <p:fltVal val="0"/>
                                          </p:val>
                                        </p:tav>
                                      </p:tavLst>
                                    </p:anim>
                                    <p:animEffect transition="in" filter="fade">
                                      <p:cBhvr>
                                        <p:cTn id="20" dur="500"/>
                                        <p:tgtEl>
                                          <p:spTgt spid="8"/>
                                        </p:tgtEl>
                                      </p:cBhvr>
                                    </p:animEffect>
                                  </p:childTnLst>
                                </p:cTn>
                              </p:par>
                            </p:childTnLst>
                          </p:cTn>
                        </p:par>
                        <p:par>
                          <p:cTn id="21" fill="hold">
                            <p:stCondLst>
                              <p:cond delay="2250"/>
                            </p:stCondLst>
                            <p:childTnLst>
                              <p:par>
                                <p:cTn id="22" presetID="31" presetClass="entr" presetSubtype="0" fill="hold" grpId="0" nodeType="afterEffect">
                                  <p:stCondLst>
                                    <p:cond delay="0"/>
                                  </p:stCondLst>
                                  <p:childTnLst>
                                    <p:set>
                                      <p:cBhvr>
                                        <p:cTn id="23" dur="1" fill="hold">
                                          <p:stCondLst>
                                            <p:cond delay="0"/>
                                          </p:stCondLst>
                                        </p:cTn>
                                        <p:tgtEl>
                                          <p:spTgt spid="9"/>
                                        </p:tgtEl>
                                        <p:attrNameLst>
                                          <p:attrName>style.visibility</p:attrName>
                                        </p:attrNameLst>
                                      </p:cBhvr>
                                      <p:to>
                                        <p:strVal val="visible"/>
                                      </p:to>
                                    </p:set>
                                    <p:anim calcmode="lin" valueType="num">
                                      <p:cBhvr>
                                        <p:cTn id="24" dur="500" fill="hold"/>
                                        <p:tgtEl>
                                          <p:spTgt spid="9"/>
                                        </p:tgtEl>
                                        <p:attrNameLst>
                                          <p:attrName>ppt_w</p:attrName>
                                        </p:attrNameLst>
                                      </p:cBhvr>
                                      <p:tavLst>
                                        <p:tav tm="0">
                                          <p:val>
                                            <p:fltVal val="0"/>
                                          </p:val>
                                        </p:tav>
                                        <p:tav tm="100000">
                                          <p:val>
                                            <p:strVal val="#ppt_w"/>
                                          </p:val>
                                        </p:tav>
                                      </p:tavLst>
                                    </p:anim>
                                    <p:anim calcmode="lin" valueType="num">
                                      <p:cBhvr>
                                        <p:cTn id="25" dur="500" fill="hold"/>
                                        <p:tgtEl>
                                          <p:spTgt spid="9"/>
                                        </p:tgtEl>
                                        <p:attrNameLst>
                                          <p:attrName>ppt_h</p:attrName>
                                        </p:attrNameLst>
                                      </p:cBhvr>
                                      <p:tavLst>
                                        <p:tav tm="0">
                                          <p:val>
                                            <p:fltVal val="0"/>
                                          </p:val>
                                        </p:tav>
                                        <p:tav tm="100000">
                                          <p:val>
                                            <p:strVal val="#ppt_h"/>
                                          </p:val>
                                        </p:tav>
                                      </p:tavLst>
                                    </p:anim>
                                    <p:anim calcmode="lin" valueType="num">
                                      <p:cBhvr>
                                        <p:cTn id="26" dur="500" fill="hold"/>
                                        <p:tgtEl>
                                          <p:spTgt spid="9"/>
                                        </p:tgtEl>
                                        <p:attrNameLst>
                                          <p:attrName>style.rotation</p:attrName>
                                        </p:attrNameLst>
                                      </p:cBhvr>
                                      <p:tavLst>
                                        <p:tav tm="0">
                                          <p:val>
                                            <p:fltVal val="90"/>
                                          </p:val>
                                        </p:tav>
                                        <p:tav tm="100000">
                                          <p:val>
                                            <p:fltVal val="0"/>
                                          </p:val>
                                        </p:tav>
                                      </p:tavLst>
                                    </p:anim>
                                    <p:animEffect transition="in" filter="fade">
                                      <p:cBhvr>
                                        <p:cTn id="27" dur="500"/>
                                        <p:tgtEl>
                                          <p:spTgt spid="9"/>
                                        </p:tgtEl>
                                      </p:cBhvr>
                                    </p:animEffect>
                                  </p:childTnLst>
                                </p:cTn>
                              </p:par>
                            </p:childTnLst>
                          </p:cTn>
                        </p:par>
                        <p:par>
                          <p:cTn id="28" fill="hold">
                            <p:stCondLst>
                              <p:cond delay="2750"/>
                            </p:stCondLst>
                            <p:childTnLst>
                              <p:par>
                                <p:cTn id="29" presetID="31" presetClass="entr" presetSubtype="0" fill="hold" grpId="0" nodeType="afterEffect">
                                  <p:stCondLst>
                                    <p:cond delay="0"/>
                                  </p:stCondLst>
                                  <p:childTnLst>
                                    <p:set>
                                      <p:cBhvr>
                                        <p:cTn id="30" dur="1" fill="hold">
                                          <p:stCondLst>
                                            <p:cond delay="0"/>
                                          </p:stCondLst>
                                        </p:cTn>
                                        <p:tgtEl>
                                          <p:spTgt spid="11"/>
                                        </p:tgtEl>
                                        <p:attrNameLst>
                                          <p:attrName>style.visibility</p:attrName>
                                        </p:attrNameLst>
                                      </p:cBhvr>
                                      <p:to>
                                        <p:strVal val="visible"/>
                                      </p:to>
                                    </p:set>
                                    <p:anim calcmode="lin" valueType="num">
                                      <p:cBhvr>
                                        <p:cTn id="31" dur="500" fill="hold"/>
                                        <p:tgtEl>
                                          <p:spTgt spid="11"/>
                                        </p:tgtEl>
                                        <p:attrNameLst>
                                          <p:attrName>ppt_w</p:attrName>
                                        </p:attrNameLst>
                                      </p:cBhvr>
                                      <p:tavLst>
                                        <p:tav tm="0">
                                          <p:val>
                                            <p:fltVal val="0"/>
                                          </p:val>
                                        </p:tav>
                                        <p:tav tm="100000">
                                          <p:val>
                                            <p:strVal val="#ppt_w"/>
                                          </p:val>
                                        </p:tav>
                                      </p:tavLst>
                                    </p:anim>
                                    <p:anim calcmode="lin" valueType="num">
                                      <p:cBhvr>
                                        <p:cTn id="32" dur="500" fill="hold"/>
                                        <p:tgtEl>
                                          <p:spTgt spid="11"/>
                                        </p:tgtEl>
                                        <p:attrNameLst>
                                          <p:attrName>ppt_h</p:attrName>
                                        </p:attrNameLst>
                                      </p:cBhvr>
                                      <p:tavLst>
                                        <p:tav tm="0">
                                          <p:val>
                                            <p:fltVal val="0"/>
                                          </p:val>
                                        </p:tav>
                                        <p:tav tm="100000">
                                          <p:val>
                                            <p:strVal val="#ppt_h"/>
                                          </p:val>
                                        </p:tav>
                                      </p:tavLst>
                                    </p:anim>
                                    <p:anim calcmode="lin" valueType="num">
                                      <p:cBhvr>
                                        <p:cTn id="33" dur="500" fill="hold"/>
                                        <p:tgtEl>
                                          <p:spTgt spid="11"/>
                                        </p:tgtEl>
                                        <p:attrNameLst>
                                          <p:attrName>style.rotation</p:attrName>
                                        </p:attrNameLst>
                                      </p:cBhvr>
                                      <p:tavLst>
                                        <p:tav tm="0">
                                          <p:val>
                                            <p:fltVal val="90"/>
                                          </p:val>
                                        </p:tav>
                                        <p:tav tm="100000">
                                          <p:val>
                                            <p:fltVal val="0"/>
                                          </p:val>
                                        </p:tav>
                                      </p:tavLst>
                                    </p:anim>
                                    <p:animEffect transition="in" filter="fade">
                                      <p:cBhvr>
                                        <p:cTn id="34" dur="500"/>
                                        <p:tgtEl>
                                          <p:spTgt spid="11"/>
                                        </p:tgtEl>
                                      </p:cBhvr>
                                    </p:animEffect>
                                  </p:childTnLst>
                                </p:cTn>
                              </p:par>
                            </p:childTnLst>
                          </p:cTn>
                        </p:par>
                        <p:par>
                          <p:cTn id="35" fill="hold">
                            <p:stCondLst>
                              <p:cond delay="3250"/>
                            </p:stCondLst>
                            <p:childTnLst>
                              <p:par>
                                <p:cTn id="36" presetID="31" presetClass="entr" presetSubtype="0" fill="hold" grpId="0" nodeType="afterEffect">
                                  <p:stCondLst>
                                    <p:cond delay="0"/>
                                  </p:stCondLst>
                                  <p:childTnLst>
                                    <p:set>
                                      <p:cBhvr>
                                        <p:cTn id="37" dur="1" fill="hold">
                                          <p:stCondLst>
                                            <p:cond delay="0"/>
                                          </p:stCondLst>
                                        </p:cTn>
                                        <p:tgtEl>
                                          <p:spTgt spid="12"/>
                                        </p:tgtEl>
                                        <p:attrNameLst>
                                          <p:attrName>style.visibility</p:attrName>
                                        </p:attrNameLst>
                                      </p:cBhvr>
                                      <p:to>
                                        <p:strVal val="visible"/>
                                      </p:to>
                                    </p:set>
                                    <p:anim calcmode="lin" valueType="num">
                                      <p:cBhvr>
                                        <p:cTn id="38" dur="500" fill="hold"/>
                                        <p:tgtEl>
                                          <p:spTgt spid="12"/>
                                        </p:tgtEl>
                                        <p:attrNameLst>
                                          <p:attrName>ppt_w</p:attrName>
                                        </p:attrNameLst>
                                      </p:cBhvr>
                                      <p:tavLst>
                                        <p:tav tm="0">
                                          <p:val>
                                            <p:fltVal val="0"/>
                                          </p:val>
                                        </p:tav>
                                        <p:tav tm="100000">
                                          <p:val>
                                            <p:strVal val="#ppt_w"/>
                                          </p:val>
                                        </p:tav>
                                      </p:tavLst>
                                    </p:anim>
                                    <p:anim calcmode="lin" valueType="num">
                                      <p:cBhvr>
                                        <p:cTn id="39" dur="500" fill="hold"/>
                                        <p:tgtEl>
                                          <p:spTgt spid="12"/>
                                        </p:tgtEl>
                                        <p:attrNameLst>
                                          <p:attrName>ppt_h</p:attrName>
                                        </p:attrNameLst>
                                      </p:cBhvr>
                                      <p:tavLst>
                                        <p:tav tm="0">
                                          <p:val>
                                            <p:fltVal val="0"/>
                                          </p:val>
                                        </p:tav>
                                        <p:tav tm="100000">
                                          <p:val>
                                            <p:strVal val="#ppt_h"/>
                                          </p:val>
                                        </p:tav>
                                      </p:tavLst>
                                    </p:anim>
                                    <p:anim calcmode="lin" valueType="num">
                                      <p:cBhvr>
                                        <p:cTn id="40" dur="500" fill="hold"/>
                                        <p:tgtEl>
                                          <p:spTgt spid="12"/>
                                        </p:tgtEl>
                                        <p:attrNameLst>
                                          <p:attrName>style.rotation</p:attrName>
                                        </p:attrNameLst>
                                      </p:cBhvr>
                                      <p:tavLst>
                                        <p:tav tm="0">
                                          <p:val>
                                            <p:fltVal val="90"/>
                                          </p:val>
                                        </p:tav>
                                        <p:tav tm="100000">
                                          <p:val>
                                            <p:fltVal val="0"/>
                                          </p:val>
                                        </p:tav>
                                      </p:tavLst>
                                    </p:anim>
                                    <p:animEffect transition="in" filter="fade">
                                      <p:cBhvr>
                                        <p:cTn id="41" dur="500"/>
                                        <p:tgtEl>
                                          <p:spTgt spid="12"/>
                                        </p:tgtEl>
                                      </p:cBhvr>
                                    </p:animEffect>
                                  </p:childTnLst>
                                </p:cTn>
                              </p:par>
                            </p:childTnLst>
                          </p:cTn>
                        </p:par>
                      </p:childTnLst>
                    </p:cTn>
                  </p:par>
                  <p:par>
                    <p:cTn id="42" fill="hold">
                      <p:stCondLst>
                        <p:cond delay="indefinite"/>
                      </p:stCondLst>
                      <p:childTnLst>
                        <p:par>
                          <p:cTn id="43" fill="hold">
                            <p:stCondLst>
                              <p:cond delay="0"/>
                            </p:stCondLst>
                            <p:childTnLst>
                              <p:par>
                                <p:cTn id="44" presetID="10" presetClass="entr" presetSubtype="0" fill="hold" nodeType="clickEffect">
                                  <p:stCondLst>
                                    <p:cond delay="0"/>
                                  </p:stCondLst>
                                  <p:childTnLst>
                                    <p:set>
                                      <p:cBhvr>
                                        <p:cTn id="45" dur="1" fill="hold">
                                          <p:stCondLst>
                                            <p:cond delay="0"/>
                                          </p:stCondLst>
                                        </p:cTn>
                                        <p:tgtEl>
                                          <p:spTgt spid="4"/>
                                        </p:tgtEl>
                                        <p:attrNameLst>
                                          <p:attrName>style.visibility</p:attrName>
                                        </p:attrNameLst>
                                      </p:cBhvr>
                                      <p:to>
                                        <p:strVal val="visible"/>
                                      </p:to>
                                    </p:set>
                                    <p:animEffect transition="in" filter="fade">
                                      <p:cBhvr>
                                        <p:cTn id="46" dur="500"/>
                                        <p:tgtEl>
                                          <p:spTgt spid="4"/>
                                        </p:tgtEl>
                                      </p:cBhvr>
                                    </p:animEffect>
                                  </p:childTnLst>
                                </p:cTn>
                              </p:par>
                            </p:childTnLst>
                          </p:cTn>
                        </p:par>
                        <p:par>
                          <p:cTn id="47" fill="hold">
                            <p:stCondLst>
                              <p:cond delay="500"/>
                            </p:stCondLst>
                            <p:childTnLst>
                              <p:par>
                                <p:cTn id="48" presetID="42" presetClass="entr" presetSubtype="0" fill="hold" grpId="0" nodeType="afterEffect">
                                  <p:stCondLst>
                                    <p:cond delay="0"/>
                                  </p:stCondLst>
                                  <p:childTnLst>
                                    <p:set>
                                      <p:cBhvr>
                                        <p:cTn id="49" dur="1" fill="hold">
                                          <p:stCondLst>
                                            <p:cond delay="0"/>
                                          </p:stCondLst>
                                        </p:cTn>
                                        <p:tgtEl>
                                          <p:spTgt spid="73"/>
                                        </p:tgtEl>
                                        <p:attrNameLst>
                                          <p:attrName>style.visibility</p:attrName>
                                        </p:attrNameLst>
                                      </p:cBhvr>
                                      <p:to>
                                        <p:strVal val="visible"/>
                                      </p:to>
                                    </p:set>
                                    <p:animEffect transition="in" filter="fade">
                                      <p:cBhvr>
                                        <p:cTn id="50" dur="750"/>
                                        <p:tgtEl>
                                          <p:spTgt spid="73"/>
                                        </p:tgtEl>
                                      </p:cBhvr>
                                    </p:animEffect>
                                    <p:anim calcmode="lin" valueType="num">
                                      <p:cBhvr>
                                        <p:cTn id="51" dur="750" fill="hold"/>
                                        <p:tgtEl>
                                          <p:spTgt spid="73"/>
                                        </p:tgtEl>
                                        <p:attrNameLst>
                                          <p:attrName>ppt_x</p:attrName>
                                        </p:attrNameLst>
                                      </p:cBhvr>
                                      <p:tavLst>
                                        <p:tav tm="0">
                                          <p:val>
                                            <p:strVal val="#ppt_x"/>
                                          </p:val>
                                        </p:tav>
                                        <p:tav tm="100000">
                                          <p:val>
                                            <p:strVal val="#ppt_x"/>
                                          </p:val>
                                        </p:tav>
                                      </p:tavLst>
                                    </p:anim>
                                    <p:anim calcmode="lin" valueType="num">
                                      <p:cBhvr>
                                        <p:cTn id="52" dur="750" fill="hold"/>
                                        <p:tgtEl>
                                          <p:spTgt spid="73"/>
                                        </p:tgtEl>
                                        <p:attrNameLst>
                                          <p:attrName>ppt_y</p:attrName>
                                        </p:attrNameLst>
                                      </p:cBhvr>
                                      <p:tavLst>
                                        <p:tav tm="0">
                                          <p:val>
                                            <p:strVal val="#ppt_y+.1"/>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nodeType="clickEffect">
                                  <p:stCondLst>
                                    <p:cond delay="0"/>
                                  </p:stCondLst>
                                  <p:childTnLst>
                                    <p:set>
                                      <p:cBhvr>
                                        <p:cTn id="56" dur="1" fill="hold">
                                          <p:stCondLst>
                                            <p:cond delay="0"/>
                                          </p:stCondLst>
                                        </p:cTn>
                                        <p:tgtEl>
                                          <p:spTgt spid="5"/>
                                        </p:tgtEl>
                                        <p:attrNameLst>
                                          <p:attrName>style.visibility</p:attrName>
                                        </p:attrNameLst>
                                      </p:cBhvr>
                                      <p:to>
                                        <p:strVal val="visible"/>
                                      </p:to>
                                    </p:set>
                                    <p:animEffect transition="in" filter="fade">
                                      <p:cBhvr>
                                        <p:cTn id="57" dur="500"/>
                                        <p:tgtEl>
                                          <p:spTgt spid="5"/>
                                        </p:tgtEl>
                                      </p:cBhvr>
                                    </p:animEffect>
                                  </p:childTnLst>
                                </p:cTn>
                              </p:par>
                            </p:childTnLst>
                          </p:cTn>
                        </p:par>
                        <p:par>
                          <p:cTn id="58" fill="hold">
                            <p:stCondLst>
                              <p:cond delay="500"/>
                            </p:stCondLst>
                            <p:childTnLst>
                              <p:par>
                                <p:cTn id="59" presetID="42" presetClass="entr" presetSubtype="0" fill="hold" grpId="0" nodeType="afterEffect">
                                  <p:stCondLst>
                                    <p:cond delay="0"/>
                                  </p:stCondLst>
                                  <p:childTnLst>
                                    <p:set>
                                      <p:cBhvr>
                                        <p:cTn id="60" dur="1" fill="hold">
                                          <p:stCondLst>
                                            <p:cond delay="0"/>
                                          </p:stCondLst>
                                        </p:cTn>
                                        <p:tgtEl>
                                          <p:spTgt spid="74"/>
                                        </p:tgtEl>
                                        <p:attrNameLst>
                                          <p:attrName>style.visibility</p:attrName>
                                        </p:attrNameLst>
                                      </p:cBhvr>
                                      <p:to>
                                        <p:strVal val="visible"/>
                                      </p:to>
                                    </p:set>
                                    <p:animEffect transition="in" filter="fade">
                                      <p:cBhvr>
                                        <p:cTn id="61" dur="750"/>
                                        <p:tgtEl>
                                          <p:spTgt spid="74"/>
                                        </p:tgtEl>
                                      </p:cBhvr>
                                    </p:animEffect>
                                    <p:anim calcmode="lin" valueType="num">
                                      <p:cBhvr>
                                        <p:cTn id="62" dur="750" fill="hold"/>
                                        <p:tgtEl>
                                          <p:spTgt spid="74"/>
                                        </p:tgtEl>
                                        <p:attrNameLst>
                                          <p:attrName>ppt_x</p:attrName>
                                        </p:attrNameLst>
                                      </p:cBhvr>
                                      <p:tavLst>
                                        <p:tav tm="0">
                                          <p:val>
                                            <p:strVal val="#ppt_x"/>
                                          </p:val>
                                        </p:tav>
                                        <p:tav tm="100000">
                                          <p:val>
                                            <p:strVal val="#ppt_x"/>
                                          </p:val>
                                        </p:tav>
                                      </p:tavLst>
                                    </p:anim>
                                    <p:anim calcmode="lin" valueType="num">
                                      <p:cBhvr>
                                        <p:cTn id="63" dur="750" fill="hold"/>
                                        <p:tgtEl>
                                          <p:spTgt spid="7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1" grpId="0"/>
      <p:bldP spid="12" grpId="0"/>
      <p:bldP spid="73" grpId="0"/>
      <p:bldP spid="74" grpId="0"/>
      <p:bldP spid="76"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1850008"/>
            <a:ext cx="8317706" cy="936625"/>
            <a:chOff x="0" y="1850008"/>
            <a:chExt cx="8317706" cy="936625"/>
          </a:xfrm>
        </p:grpSpPr>
        <p:sp>
          <p:nvSpPr>
            <p:cNvPr id="3" name="AutoShape 3"/>
            <p:cNvSpPr>
              <a:spLocks noChangeArrowheads="1"/>
            </p:cNvSpPr>
            <p:nvPr/>
          </p:nvSpPr>
          <p:spPr bwMode="auto">
            <a:xfrm rot="5400000">
              <a:off x="7507287" y="1976214"/>
              <a:ext cx="936625" cy="684213"/>
            </a:xfrm>
            <a:prstGeom prst="triangle">
              <a:avLst>
                <a:gd name="adj" fmla="val 50000"/>
              </a:avLst>
            </a:prstGeom>
            <a:gradFill rotWithShape="1">
              <a:gsLst>
                <a:gs pos="0">
                  <a:srgbClr val="0064FF"/>
                </a:gs>
                <a:gs pos="100000">
                  <a:srgbClr val="0064FF"/>
                </a:gs>
              </a:gsLst>
              <a:lin ang="5400000" scaled="1"/>
            </a:gradFill>
            <a:ln>
              <a:noFill/>
            </a:ln>
            <a:effectLst/>
            <a:scene3d>
              <a:camera prst="legacyObliqueTop"/>
              <a:lightRig rig="legacyFlat2" dir="b"/>
            </a:scene3d>
            <a:sp3d extrusionH="201600" prstMaterial="legacyMatte">
              <a:bevelT w="13500" h="13500" prst="angle"/>
              <a:bevelB w="13500" h="13500" prst="angle"/>
              <a:extrusionClr>
                <a:srgbClr val="0064FF"/>
              </a:extrusionClr>
            </a:sp3d>
            <a:extLst>
              <a:ext uri="{91240B29-F687-4F45-9708-019B960494DF}">
                <a14:hiddenLine xmlns:a14="http://schemas.microsoft.com/office/drawing/2010/main" w="9525" algn="ctr">
                  <a:no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flatTx/>
            </a:bodyPr>
            <a:lstStyle/>
            <a:p>
              <a:endParaRPr lang="zh-CN" altLang="en-US"/>
            </a:p>
          </p:txBody>
        </p:sp>
        <p:sp>
          <p:nvSpPr>
            <p:cNvPr id="4" name="Rectangle 4"/>
            <p:cNvSpPr>
              <a:spLocks noChangeArrowheads="1"/>
            </p:cNvSpPr>
            <p:nvPr/>
          </p:nvSpPr>
          <p:spPr bwMode="auto">
            <a:xfrm>
              <a:off x="0" y="1993676"/>
              <a:ext cx="7632700" cy="649288"/>
            </a:xfrm>
            <a:prstGeom prst="rect">
              <a:avLst/>
            </a:prstGeom>
            <a:gradFill rotWithShape="1">
              <a:gsLst>
                <a:gs pos="0">
                  <a:srgbClr val="D5E5FF"/>
                </a:gs>
                <a:gs pos="100000">
                  <a:srgbClr val="0064FF"/>
                </a:gs>
              </a:gsLst>
              <a:lin ang="0" scaled="1"/>
            </a:gra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5" name="Rectangle 5"/>
            <p:cNvSpPr>
              <a:spLocks noChangeArrowheads="1"/>
            </p:cNvSpPr>
            <p:nvPr/>
          </p:nvSpPr>
          <p:spPr bwMode="auto">
            <a:xfrm>
              <a:off x="0" y="1850801"/>
              <a:ext cx="7632700" cy="142875"/>
            </a:xfrm>
            <a:prstGeom prst="rect">
              <a:avLst/>
            </a:prstGeom>
            <a:gradFill rotWithShape="1">
              <a:gsLst>
                <a:gs pos="0">
                  <a:srgbClr val="B1BEE1"/>
                </a:gs>
                <a:gs pos="100000">
                  <a:srgbClr val="003996"/>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sp>
        <p:nvSpPr>
          <p:cNvPr id="7" name="WordArt 7"/>
          <p:cNvSpPr>
            <a:spLocks noChangeArrowheads="1" noChangeShapeType="1" noTextEdit="1"/>
          </p:cNvSpPr>
          <p:nvPr/>
        </p:nvSpPr>
        <p:spPr bwMode="auto">
          <a:xfrm>
            <a:off x="1619250" y="2207989"/>
            <a:ext cx="792163" cy="219075"/>
          </a:xfrm>
          <a:prstGeom prst="rect">
            <a:avLst/>
          </a:prstGeom>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algn="ctr"/>
            <a:r>
              <a:rPr lang="en-US" altLang="zh-CN" kern="10" spc="-45">
                <a:solidFill>
                  <a:schemeClr val="bg1"/>
                </a:solidFill>
                <a:latin typeface="Arial Black"/>
              </a:rPr>
              <a:t>1980</a:t>
            </a:r>
            <a:endParaRPr lang="zh-CN" altLang="en-US" kern="10" spc="-45" dirty="0">
              <a:solidFill>
                <a:schemeClr val="bg1"/>
              </a:solidFill>
              <a:latin typeface="Arial Black"/>
            </a:endParaRPr>
          </a:p>
        </p:txBody>
      </p:sp>
      <p:sp>
        <p:nvSpPr>
          <p:cNvPr id="8" name="WordArt 8"/>
          <p:cNvSpPr>
            <a:spLocks noChangeArrowheads="1" noChangeShapeType="1" noTextEdit="1"/>
          </p:cNvSpPr>
          <p:nvPr/>
        </p:nvSpPr>
        <p:spPr bwMode="auto">
          <a:xfrm>
            <a:off x="2771775" y="2207989"/>
            <a:ext cx="792163" cy="219075"/>
          </a:xfrm>
          <a:prstGeom prst="rect">
            <a:avLst/>
          </a:prstGeom>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algn="ctr"/>
            <a:r>
              <a:rPr lang="en-US" altLang="zh-CN" kern="10" spc="-45" dirty="0">
                <a:solidFill>
                  <a:schemeClr val="bg1"/>
                </a:solidFill>
                <a:latin typeface="Arial Black"/>
              </a:rPr>
              <a:t>1990</a:t>
            </a:r>
            <a:endParaRPr lang="zh-CN" altLang="en-US" kern="10" spc="-45" dirty="0">
              <a:solidFill>
                <a:schemeClr val="bg1"/>
              </a:solidFill>
              <a:latin typeface="Arial Black"/>
            </a:endParaRPr>
          </a:p>
        </p:txBody>
      </p:sp>
      <p:sp>
        <p:nvSpPr>
          <p:cNvPr id="9" name="WordArt 9"/>
          <p:cNvSpPr>
            <a:spLocks noChangeArrowheads="1" noChangeShapeType="1" noTextEdit="1"/>
          </p:cNvSpPr>
          <p:nvPr/>
        </p:nvSpPr>
        <p:spPr bwMode="auto">
          <a:xfrm>
            <a:off x="3924300" y="2207989"/>
            <a:ext cx="792163" cy="219075"/>
          </a:xfrm>
          <a:prstGeom prst="rect">
            <a:avLst/>
          </a:prstGeom>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algn="ctr"/>
            <a:r>
              <a:rPr lang="en-US" altLang="zh-CN" kern="10" spc="-45" dirty="0">
                <a:solidFill>
                  <a:schemeClr val="bg1"/>
                </a:solidFill>
                <a:latin typeface="Arial Black"/>
              </a:rPr>
              <a:t>2000</a:t>
            </a:r>
            <a:endParaRPr lang="zh-CN" altLang="en-US" kern="10" spc="-45" dirty="0">
              <a:solidFill>
                <a:schemeClr val="bg1"/>
              </a:solidFill>
              <a:latin typeface="Arial Black"/>
            </a:endParaRPr>
          </a:p>
        </p:txBody>
      </p:sp>
      <p:sp>
        <p:nvSpPr>
          <p:cNvPr id="10" name="WordArt 10"/>
          <p:cNvSpPr>
            <a:spLocks noChangeArrowheads="1" noChangeShapeType="1" noTextEdit="1"/>
          </p:cNvSpPr>
          <p:nvPr/>
        </p:nvSpPr>
        <p:spPr bwMode="auto">
          <a:xfrm>
            <a:off x="5075238" y="2207989"/>
            <a:ext cx="792163" cy="219075"/>
          </a:xfrm>
          <a:prstGeom prst="rect">
            <a:avLst/>
          </a:prstGeom>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algn="ctr"/>
            <a:r>
              <a:rPr lang="en-US" altLang="zh-CN" kern="10" spc="-45" dirty="0">
                <a:solidFill>
                  <a:schemeClr val="bg1"/>
                </a:solidFill>
                <a:latin typeface="Arial Black"/>
              </a:rPr>
              <a:t>2010</a:t>
            </a:r>
            <a:endParaRPr lang="zh-CN" altLang="en-US" kern="10" spc="-45" dirty="0">
              <a:solidFill>
                <a:schemeClr val="bg1"/>
              </a:solidFill>
              <a:latin typeface="Arial Black"/>
            </a:endParaRPr>
          </a:p>
        </p:txBody>
      </p:sp>
      <p:sp>
        <p:nvSpPr>
          <p:cNvPr id="11" name="WordArt 11"/>
          <p:cNvSpPr>
            <a:spLocks noChangeArrowheads="1" noChangeShapeType="1" noTextEdit="1"/>
          </p:cNvSpPr>
          <p:nvPr/>
        </p:nvSpPr>
        <p:spPr bwMode="auto">
          <a:xfrm>
            <a:off x="6227763" y="2207989"/>
            <a:ext cx="792163" cy="219075"/>
          </a:xfrm>
          <a:prstGeom prst="rect">
            <a:avLst/>
          </a:prstGeom>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algn="ctr"/>
            <a:r>
              <a:rPr lang="en-US" altLang="zh-CN" kern="10" spc="-45">
                <a:solidFill>
                  <a:schemeClr val="bg1"/>
                </a:solidFill>
                <a:latin typeface="Arial Black"/>
              </a:rPr>
              <a:t>2020</a:t>
            </a:r>
            <a:endParaRPr lang="zh-CN" altLang="en-US" kern="10" spc="-45">
              <a:solidFill>
                <a:schemeClr val="bg1"/>
              </a:solidFill>
              <a:latin typeface="Arial Black"/>
            </a:endParaRPr>
          </a:p>
        </p:txBody>
      </p:sp>
      <p:sp>
        <p:nvSpPr>
          <p:cNvPr id="12" name="Line 12"/>
          <p:cNvSpPr>
            <a:spLocks noChangeShapeType="1"/>
          </p:cNvSpPr>
          <p:nvPr/>
        </p:nvSpPr>
        <p:spPr bwMode="auto">
          <a:xfrm flipH="1" flipV="1">
            <a:off x="2015331" y="1020092"/>
            <a:ext cx="794" cy="975171"/>
          </a:xfrm>
          <a:prstGeom prst="line">
            <a:avLst/>
          </a:prstGeom>
          <a:noFill/>
          <a:ln w="19050" cap="rnd">
            <a:solidFill>
              <a:srgbClr val="333333"/>
            </a:solidFill>
            <a:prstDash val="sysDot"/>
            <a:round/>
            <a:headEnd type="oval"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3" name="Line 13"/>
          <p:cNvSpPr>
            <a:spLocks noChangeShapeType="1"/>
          </p:cNvSpPr>
          <p:nvPr/>
        </p:nvSpPr>
        <p:spPr bwMode="auto">
          <a:xfrm flipV="1">
            <a:off x="4319587" y="1020091"/>
            <a:ext cx="793" cy="975172"/>
          </a:xfrm>
          <a:prstGeom prst="line">
            <a:avLst/>
          </a:prstGeom>
          <a:noFill/>
          <a:ln w="19050" cap="rnd">
            <a:solidFill>
              <a:srgbClr val="333333"/>
            </a:solidFill>
            <a:prstDash val="sysDot"/>
            <a:round/>
            <a:headEnd type="oval"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4" name="Line 14"/>
          <p:cNvSpPr>
            <a:spLocks noChangeShapeType="1"/>
          </p:cNvSpPr>
          <p:nvPr/>
        </p:nvSpPr>
        <p:spPr bwMode="auto">
          <a:xfrm flipV="1">
            <a:off x="6624637" y="1020092"/>
            <a:ext cx="34925" cy="975171"/>
          </a:xfrm>
          <a:prstGeom prst="line">
            <a:avLst/>
          </a:prstGeom>
          <a:noFill/>
          <a:ln w="19050" cap="rnd">
            <a:solidFill>
              <a:srgbClr val="333333"/>
            </a:solidFill>
            <a:prstDash val="sysDot"/>
            <a:round/>
            <a:headEnd type="oval"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5" name="Line 15"/>
          <p:cNvSpPr>
            <a:spLocks noChangeShapeType="1"/>
          </p:cNvSpPr>
          <p:nvPr/>
        </p:nvSpPr>
        <p:spPr bwMode="auto">
          <a:xfrm flipV="1">
            <a:off x="5472113" y="2642964"/>
            <a:ext cx="0" cy="900112"/>
          </a:xfrm>
          <a:prstGeom prst="line">
            <a:avLst/>
          </a:prstGeom>
          <a:noFill/>
          <a:ln w="19050" cap="rnd">
            <a:solidFill>
              <a:srgbClr val="333333"/>
            </a:solidFill>
            <a:prstDash val="sysDot"/>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6" name="AutoShape 16"/>
          <p:cNvSpPr>
            <a:spLocks noChangeArrowheads="1"/>
          </p:cNvSpPr>
          <p:nvPr/>
        </p:nvSpPr>
        <p:spPr bwMode="auto">
          <a:xfrm>
            <a:off x="539750" y="2931641"/>
            <a:ext cx="2376488" cy="1584325"/>
          </a:xfrm>
          <a:prstGeom prst="roundRect">
            <a:avLst>
              <a:gd name="adj" fmla="val 5528"/>
            </a:avLst>
          </a:prstGeom>
          <a:solidFill>
            <a:schemeClr val="tx1">
              <a:alpha val="10001"/>
            </a:schemeClr>
          </a:solidFill>
          <a:ln w="19050" cap="rnd" algn="ctr">
            <a:solidFill>
              <a:srgbClr val="808080"/>
            </a:solidFill>
            <a:prstDash val="sysDot"/>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26" name="WordArt 26"/>
          <p:cNvSpPr>
            <a:spLocks noChangeArrowheads="1" noChangeShapeType="1" noTextEdit="1"/>
          </p:cNvSpPr>
          <p:nvPr/>
        </p:nvSpPr>
        <p:spPr bwMode="auto">
          <a:xfrm>
            <a:off x="755576" y="3147367"/>
            <a:ext cx="792857" cy="215528"/>
          </a:xfrm>
          <a:prstGeom prst="rect">
            <a:avLst/>
          </a:prstGeom>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algn="ctr"/>
            <a:r>
              <a:rPr lang="en-US" altLang="zh-CN" sz="3200" kern="10" spc="-45" dirty="0">
                <a:solidFill>
                  <a:srgbClr val="0064FF"/>
                </a:solidFill>
                <a:latin typeface="Arial Black"/>
              </a:rPr>
              <a:t>2020</a:t>
            </a:r>
            <a:endParaRPr lang="zh-CN" altLang="en-US" sz="3200" kern="10" spc="-45" dirty="0">
              <a:solidFill>
                <a:srgbClr val="0064FF"/>
              </a:solidFill>
              <a:latin typeface="Arial Black"/>
            </a:endParaRPr>
          </a:p>
        </p:txBody>
      </p:sp>
      <p:sp>
        <p:nvSpPr>
          <p:cNvPr id="31" name="Line 31"/>
          <p:cNvSpPr>
            <a:spLocks noChangeShapeType="1"/>
          </p:cNvSpPr>
          <p:nvPr/>
        </p:nvSpPr>
        <p:spPr bwMode="auto">
          <a:xfrm flipV="1">
            <a:off x="3167063" y="2642964"/>
            <a:ext cx="0" cy="900112"/>
          </a:xfrm>
          <a:prstGeom prst="line">
            <a:avLst/>
          </a:prstGeom>
          <a:noFill/>
          <a:ln w="19050" cap="rnd">
            <a:solidFill>
              <a:srgbClr val="333333"/>
            </a:solidFill>
            <a:prstDash val="sysDot"/>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33" name="Text Box 45"/>
          <p:cNvSpPr txBox="1">
            <a:spLocks noChangeArrowheads="1"/>
          </p:cNvSpPr>
          <p:nvPr/>
        </p:nvSpPr>
        <p:spPr bwMode="auto">
          <a:xfrm>
            <a:off x="3311364" y="2911212"/>
            <a:ext cx="2016448" cy="615553"/>
          </a:xfrm>
          <a:prstGeom prst="rect">
            <a:avLst/>
          </a:prstGeom>
          <a:noFill/>
          <a:ln>
            <a:noFill/>
          </a:ln>
          <a:effectLst/>
          <a:extLst>
            <a:ext uri="{909E8E84-426E-40DD-AFC4-6F175D3DCCD1}">
              <a14:hiddenFill xmlns:a14="http://schemas.microsoft.com/office/drawing/2010/main">
                <a:solidFill>
                  <a:srgbClr val="C80000"/>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zh-CN" altLang="en-US" sz="1200" b="1" dirty="0">
                <a:solidFill>
                  <a:schemeClr val="tx2">
                    <a:lumMod val="50000"/>
                  </a:schemeClr>
                </a:solidFill>
                <a:latin typeface="微软雅黑" pitchFamily="34" charset="-122"/>
                <a:ea typeface="微软雅黑" pitchFamily="34" charset="-122"/>
              </a:rPr>
              <a:t>单击填加标题</a:t>
            </a:r>
            <a:endParaRPr lang="en-US" altLang="ko-KR" sz="1200" b="1" dirty="0">
              <a:solidFill>
                <a:schemeClr val="tx2">
                  <a:lumMod val="50000"/>
                </a:schemeClr>
              </a:solidFill>
              <a:latin typeface="微软雅黑" pitchFamily="34" charset="-122"/>
              <a:ea typeface="微软雅黑" pitchFamily="34" charset="-122"/>
            </a:endParaRPr>
          </a:p>
          <a:p>
            <a:pPr marL="0" lvl="2" defTabSz="912813" eaLnBrk="0" fontAlgn="auto" hangingPunct="0">
              <a:spcBef>
                <a:spcPts val="0"/>
              </a:spcBef>
              <a:spcAft>
                <a:spcPts val="0"/>
              </a:spcAft>
              <a:buClr>
                <a:srgbClr val="0070C0"/>
              </a:buClr>
              <a:buSzPct val="80000"/>
              <a:tabLst>
                <a:tab pos="136525" algn="l"/>
              </a:tabLst>
              <a:defRPr/>
            </a:pPr>
            <a:r>
              <a:rPr lang="zh-CN" altLang="en-US" sz="1100" spc="50" dirty="0">
                <a:ln w="11430"/>
                <a:solidFill>
                  <a:schemeClr val="tx2">
                    <a:lumMod val="50000"/>
                  </a:schemeClr>
                </a:solidFill>
                <a:latin typeface="微软雅黑" pitchFamily="34" charset="-122"/>
                <a:ea typeface="微软雅黑" pitchFamily="34" charset="-122"/>
              </a:rPr>
              <a:t>点击添加文本点击添加文本</a:t>
            </a:r>
            <a:endParaRPr lang="en-US" altLang="zh-CN" sz="1100" spc="50" dirty="0">
              <a:ln w="11430"/>
              <a:solidFill>
                <a:schemeClr val="tx2">
                  <a:lumMod val="50000"/>
                </a:schemeClr>
              </a:solidFill>
              <a:latin typeface="微软雅黑" pitchFamily="34" charset="-122"/>
              <a:ea typeface="微软雅黑" pitchFamily="34" charset="-122"/>
            </a:endParaRPr>
          </a:p>
          <a:p>
            <a:pPr marL="0" lvl="2" defTabSz="912813" eaLnBrk="0" fontAlgn="auto" hangingPunct="0">
              <a:spcBef>
                <a:spcPts val="0"/>
              </a:spcBef>
              <a:spcAft>
                <a:spcPts val="0"/>
              </a:spcAft>
              <a:buClr>
                <a:srgbClr val="0070C0"/>
              </a:buClr>
              <a:buSzPct val="80000"/>
              <a:tabLst>
                <a:tab pos="136525" algn="l"/>
              </a:tabLst>
              <a:defRPr/>
            </a:pPr>
            <a:r>
              <a:rPr lang="zh-CN" altLang="en-US" sz="1100" spc="50" dirty="0">
                <a:ln w="11430"/>
                <a:solidFill>
                  <a:schemeClr val="tx2">
                    <a:lumMod val="50000"/>
                  </a:schemeClr>
                </a:solidFill>
                <a:latin typeface="微软雅黑" pitchFamily="34" charset="-122"/>
                <a:ea typeface="微软雅黑" pitchFamily="34" charset="-122"/>
              </a:rPr>
              <a:t>点击添加文本点击添加文本</a:t>
            </a:r>
            <a:endParaRPr lang="en-US" altLang="zh-CN" sz="1100" spc="50" dirty="0">
              <a:ln w="11430"/>
              <a:solidFill>
                <a:schemeClr val="tx2">
                  <a:lumMod val="50000"/>
                </a:schemeClr>
              </a:solidFill>
              <a:latin typeface="微软雅黑" pitchFamily="34" charset="-122"/>
              <a:ea typeface="微软雅黑" pitchFamily="34" charset="-122"/>
            </a:endParaRPr>
          </a:p>
        </p:txBody>
      </p:sp>
      <p:sp>
        <p:nvSpPr>
          <p:cNvPr id="34" name="Text Box 45"/>
          <p:cNvSpPr txBox="1">
            <a:spLocks noChangeArrowheads="1"/>
          </p:cNvSpPr>
          <p:nvPr/>
        </p:nvSpPr>
        <p:spPr bwMode="auto">
          <a:xfrm>
            <a:off x="2123728" y="1020093"/>
            <a:ext cx="2016448" cy="615553"/>
          </a:xfrm>
          <a:prstGeom prst="rect">
            <a:avLst/>
          </a:prstGeom>
          <a:noFill/>
          <a:ln>
            <a:noFill/>
          </a:ln>
          <a:effectLst/>
          <a:extLst>
            <a:ext uri="{909E8E84-426E-40DD-AFC4-6F175D3DCCD1}">
              <a14:hiddenFill xmlns:a14="http://schemas.microsoft.com/office/drawing/2010/main">
                <a:solidFill>
                  <a:srgbClr val="C80000"/>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zh-CN" altLang="en-US" sz="1200" b="1" dirty="0">
                <a:solidFill>
                  <a:schemeClr val="tx2">
                    <a:lumMod val="50000"/>
                  </a:schemeClr>
                </a:solidFill>
                <a:latin typeface="微软雅黑" pitchFamily="34" charset="-122"/>
                <a:ea typeface="微软雅黑" pitchFamily="34" charset="-122"/>
              </a:rPr>
              <a:t>单击填加标题</a:t>
            </a:r>
            <a:endParaRPr lang="en-US" altLang="ko-KR" sz="1200" b="1" dirty="0">
              <a:solidFill>
                <a:schemeClr val="tx2">
                  <a:lumMod val="50000"/>
                </a:schemeClr>
              </a:solidFill>
              <a:latin typeface="微软雅黑" pitchFamily="34" charset="-122"/>
              <a:ea typeface="微软雅黑" pitchFamily="34" charset="-122"/>
            </a:endParaRPr>
          </a:p>
          <a:p>
            <a:pPr marL="0" lvl="2" defTabSz="912813" eaLnBrk="0" fontAlgn="auto" hangingPunct="0">
              <a:spcBef>
                <a:spcPts val="0"/>
              </a:spcBef>
              <a:spcAft>
                <a:spcPts val="0"/>
              </a:spcAft>
              <a:buClr>
                <a:srgbClr val="0070C0"/>
              </a:buClr>
              <a:buSzPct val="80000"/>
              <a:tabLst>
                <a:tab pos="136525" algn="l"/>
              </a:tabLst>
              <a:defRPr/>
            </a:pPr>
            <a:r>
              <a:rPr lang="zh-CN" altLang="en-US" sz="1100" spc="50" dirty="0">
                <a:ln w="11430"/>
                <a:solidFill>
                  <a:schemeClr val="tx2">
                    <a:lumMod val="50000"/>
                  </a:schemeClr>
                </a:solidFill>
                <a:latin typeface="微软雅黑" pitchFamily="34" charset="-122"/>
                <a:ea typeface="微软雅黑" pitchFamily="34" charset="-122"/>
              </a:rPr>
              <a:t>点击添加文本点击添加文本</a:t>
            </a:r>
            <a:endParaRPr lang="en-US" altLang="zh-CN" sz="1100" spc="50" dirty="0">
              <a:ln w="11430"/>
              <a:solidFill>
                <a:schemeClr val="tx2">
                  <a:lumMod val="50000"/>
                </a:schemeClr>
              </a:solidFill>
              <a:latin typeface="微软雅黑" pitchFamily="34" charset="-122"/>
              <a:ea typeface="微软雅黑" pitchFamily="34" charset="-122"/>
            </a:endParaRPr>
          </a:p>
          <a:p>
            <a:pPr marL="0" lvl="2" defTabSz="912813" eaLnBrk="0" fontAlgn="auto" hangingPunct="0">
              <a:spcBef>
                <a:spcPts val="0"/>
              </a:spcBef>
              <a:spcAft>
                <a:spcPts val="0"/>
              </a:spcAft>
              <a:buClr>
                <a:srgbClr val="0070C0"/>
              </a:buClr>
              <a:buSzPct val="80000"/>
              <a:tabLst>
                <a:tab pos="136525" algn="l"/>
              </a:tabLst>
              <a:defRPr/>
            </a:pPr>
            <a:r>
              <a:rPr lang="zh-CN" altLang="en-US" sz="1100" spc="50" dirty="0">
                <a:ln w="11430"/>
                <a:solidFill>
                  <a:schemeClr val="tx2">
                    <a:lumMod val="50000"/>
                  </a:schemeClr>
                </a:solidFill>
                <a:latin typeface="微软雅黑" pitchFamily="34" charset="-122"/>
                <a:ea typeface="微软雅黑" pitchFamily="34" charset="-122"/>
              </a:rPr>
              <a:t>点击添加文本点击添加文本</a:t>
            </a:r>
            <a:endParaRPr lang="en-US" altLang="zh-CN" sz="1100" spc="50" dirty="0">
              <a:ln w="11430"/>
              <a:solidFill>
                <a:schemeClr val="tx2">
                  <a:lumMod val="50000"/>
                </a:schemeClr>
              </a:solidFill>
              <a:latin typeface="微软雅黑" pitchFamily="34" charset="-122"/>
              <a:ea typeface="微软雅黑" pitchFamily="34" charset="-122"/>
            </a:endParaRPr>
          </a:p>
        </p:txBody>
      </p:sp>
      <p:sp>
        <p:nvSpPr>
          <p:cNvPr id="35" name="Text Box 45"/>
          <p:cNvSpPr txBox="1">
            <a:spLocks noChangeArrowheads="1"/>
          </p:cNvSpPr>
          <p:nvPr/>
        </p:nvSpPr>
        <p:spPr bwMode="auto">
          <a:xfrm>
            <a:off x="4463095" y="1049584"/>
            <a:ext cx="2016448" cy="615553"/>
          </a:xfrm>
          <a:prstGeom prst="rect">
            <a:avLst/>
          </a:prstGeom>
          <a:noFill/>
          <a:ln>
            <a:noFill/>
          </a:ln>
          <a:effectLst/>
          <a:extLst>
            <a:ext uri="{909E8E84-426E-40DD-AFC4-6F175D3DCCD1}">
              <a14:hiddenFill xmlns:a14="http://schemas.microsoft.com/office/drawing/2010/main">
                <a:solidFill>
                  <a:srgbClr val="C80000"/>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zh-CN" altLang="en-US" sz="1200" b="1" dirty="0">
                <a:solidFill>
                  <a:schemeClr val="tx2">
                    <a:lumMod val="50000"/>
                  </a:schemeClr>
                </a:solidFill>
                <a:latin typeface="微软雅黑" pitchFamily="34" charset="-122"/>
                <a:ea typeface="微软雅黑" pitchFamily="34" charset="-122"/>
              </a:rPr>
              <a:t>单击填加标题</a:t>
            </a:r>
            <a:endParaRPr lang="en-US" altLang="ko-KR" sz="1200" b="1" dirty="0">
              <a:solidFill>
                <a:schemeClr val="tx2">
                  <a:lumMod val="50000"/>
                </a:schemeClr>
              </a:solidFill>
              <a:latin typeface="微软雅黑" pitchFamily="34" charset="-122"/>
              <a:ea typeface="微软雅黑" pitchFamily="34" charset="-122"/>
            </a:endParaRPr>
          </a:p>
          <a:p>
            <a:pPr marL="0" lvl="2" defTabSz="912813" eaLnBrk="0" fontAlgn="auto" hangingPunct="0">
              <a:spcBef>
                <a:spcPts val="0"/>
              </a:spcBef>
              <a:spcAft>
                <a:spcPts val="0"/>
              </a:spcAft>
              <a:buClr>
                <a:srgbClr val="0070C0"/>
              </a:buClr>
              <a:buSzPct val="80000"/>
              <a:tabLst>
                <a:tab pos="136525" algn="l"/>
              </a:tabLst>
              <a:defRPr/>
            </a:pPr>
            <a:r>
              <a:rPr lang="zh-CN" altLang="en-US" sz="1100" spc="50" dirty="0">
                <a:ln w="11430"/>
                <a:solidFill>
                  <a:schemeClr val="tx2">
                    <a:lumMod val="50000"/>
                  </a:schemeClr>
                </a:solidFill>
                <a:latin typeface="微软雅黑" pitchFamily="34" charset="-122"/>
                <a:ea typeface="微软雅黑" pitchFamily="34" charset="-122"/>
              </a:rPr>
              <a:t>点击添加文本点击添加文本</a:t>
            </a:r>
            <a:endParaRPr lang="en-US" altLang="zh-CN" sz="1100" spc="50" dirty="0">
              <a:ln w="11430"/>
              <a:solidFill>
                <a:schemeClr val="tx2">
                  <a:lumMod val="50000"/>
                </a:schemeClr>
              </a:solidFill>
              <a:latin typeface="微软雅黑" pitchFamily="34" charset="-122"/>
              <a:ea typeface="微软雅黑" pitchFamily="34" charset="-122"/>
            </a:endParaRPr>
          </a:p>
          <a:p>
            <a:pPr marL="0" lvl="2" defTabSz="912813" eaLnBrk="0" fontAlgn="auto" hangingPunct="0">
              <a:spcBef>
                <a:spcPts val="0"/>
              </a:spcBef>
              <a:spcAft>
                <a:spcPts val="0"/>
              </a:spcAft>
              <a:buClr>
                <a:srgbClr val="0070C0"/>
              </a:buClr>
              <a:buSzPct val="80000"/>
              <a:tabLst>
                <a:tab pos="136525" algn="l"/>
              </a:tabLst>
              <a:defRPr/>
            </a:pPr>
            <a:r>
              <a:rPr lang="zh-CN" altLang="en-US" sz="1100" spc="50" dirty="0">
                <a:ln w="11430"/>
                <a:solidFill>
                  <a:schemeClr val="tx2">
                    <a:lumMod val="50000"/>
                  </a:schemeClr>
                </a:solidFill>
                <a:latin typeface="微软雅黑" pitchFamily="34" charset="-122"/>
                <a:ea typeface="微软雅黑" pitchFamily="34" charset="-122"/>
              </a:rPr>
              <a:t>点击添加文本点击添加文本</a:t>
            </a:r>
            <a:endParaRPr lang="en-US" altLang="zh-CN" sz="1100" spc="50" dirty="0">
              <a:ln w="11430"/>
              <a:solidFill>
                <a:schemeClr val="tx2">
                  <a:lumMod val="50000"/>
                </a:schemeClr>
              </a:solidFill>
              <a:latin typeface="微软雅黑" pitchFamily="34" charset="-122"/>
              <a:ea typeface="微软雅黑" pitchFamily="34" charset="-122"/>
            </a:endParaRPr>
          </a:p>
        </p:txBody>
      </p:sp>
      <p:sp>
        <p:nvSpPr>
          <p:cNvPr id="36" name="Text Box 45"/>
          <p:cNvSpPr txBox="1">
            <a:spLocks noChangeArrowheads="1"/>
          </p:cNvSpPr>
          <p:nvPr/>
        </p:nvSpPr>
        <p:spPr bwMode="auto">
          <a:xfrm>
            <a:off x="5655121" y="2911212"/>
            <a:ext cx="2016448" cy="615553"/>
          </a:xfrm>
          <a:prstGeom prst="rect">
            <a:avLst/>
          </a:prstGeom>
          <a:noFill/>
          <a:ln>
            <a:noFill/>
          </a:ln>
          <a:effectLst/>
          <a:extLst>
            <a:ext uri="{909E8E84-426E-40DD-AFC4-6F175D3DCCD1}">
              <a14:hiddenFill xmlns:a14="http://schemas.microsoft.com/office/drawing/2010/main">
                <a:solidFill>
                  <a:srgbClr val="C80000"/>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zh-CN" altLang="en-US" sz="1200" b="1" dirty="0">
                <a:solidFill>
                  <a:schemeClr val="tx2">
                    <a:lumMod val="50000"/>
                  </a:schemeClr>
                </a:solidFill>
                <a:latin typeface="微软雅黑" pitchFamily="34" charset="-122"/>
                <a:ea typeface="微软雅黑" pitchFamily="34" charset="-122"/>
              </a:rPr>
              <a:t>单击填加标题</a:t>
            </a:r>
            <a:endParaRPr lang="en-US" altLang="ko-KR" sz="1200" b="1" dirty="0">
              <a:solidFill>
                <a:schemeClr val="tx2">
                  <a:lumMod val="50000"/>
                </a:schemeClr>
              </a:solidFill>
              <a:latin typeface="微软雅黑" pitchFamily="34" charset="-122"/>
              <a:ea typeface="微软雅黑" pitchFamily="34" charset="-122"/>
            </a:endParaRPr>
          </a:p>
          <a:p>
            <a:pPr marL="0" lvl="2" defTabSz="912813" eaLnBrk="0" fontAlgn="auto" hangingPunct="0">
              <a:spcBef>
                <a:spcPts val="0"/>
              </a:spcBef>
              <a:spcAft>
                <a:spcPts val="0"/>
              </a:spcAft>
              <a:buClr>
                <a:srgbClr val="0070C0"/>
              </a:buClr>
              <a:buSzPct val="80000"/>
              <a:tabLst>
                <a:tab pos="136525" algn="l"/>
              </a:tabLst>
              <a:defRPr/>
            </a:pPr>
            <a:r>
              <a:rPr lang="zh-CN" altLang="en-US" sz="1100" spc="50" dirty="0">
                <a:ln w="11430"/>
                <a:solidFill>
                  <a:schemeClr val="tx2">
                    <a:lumMod val="50000"/>
                  </a:schemeClr>
                </a:solidFill>
                <a:latin typeface="微软雅黑" pitchFamily="34" charset="-122"/>
                <a:ea typeface="微软雅黑" pitchFamily="34" charset="-122"/>
              </a:rPr>
              <a:t>点击添加文本点击添加文本</a:t>
            </a:r>
            <a:endParaRPr lang="en-US" altLang="zh-CN" sz="1100" spc="50" dirty="0">
              <a:ln w="11430"/>
              <a:solidFill>
                <a:schemeClr val="tx2">
                  <a:lumMod val="50000"/>
                </a:schemeClr>
              </a:solidFill>
              <a:latin typeface="微软雅黑" pitchFamily="34" charset="-122"/>
              <a:ea typeface="微软雅黑" pitchFamily="34" charset="-122"/>
            </a:endParaRPr>
          </a:p>
          <a:p>
            <a:pPr marL="0" lvl="2" defTabSz="912813" eaLnBrk="0" fontAlgn="auto" hangingPunct="0">
              <a:spcBef>
                <a:spcPts val="0"/>
              </a:spcBef>
              <a:spcAft>
                <a:spcPts val="0"/>
              </a:spcAft>
              <a:buClr>
                <a:srgbClr val="0070C0"/>
              </a:buClr>
              <a:buSzPct val="80000"/>
              <a:tabLst>
                <a:tab pos="136525" algn="l"/>
              </a:tabLst>
              <a:defRPr/>
            </a:pPr>
            <a:r>
              <a:rPr lang="zh-CN" altLang="en-US" sz="1100" spc="50" dirty="0">
                <a:ln w="11430"/>
                <a:solidFill>
                  <a:schemeClr val="tx2">
                    <a:lumMod val="50000"/>
                  </a:schemeClr>
                </a:solidFill>
                <a:latin typeface="微软雅黑" pitchFamily="34" charset="-122"/>
                <a:ea typeface="微软雅黑" pitchFamily="34" charset="-122"/>
              </a:rPr>
              <a:t>点击添加文本点击添加文本</a:t>
            </a:r>
            <a:endParaRPr lang="en-US" altLang="zh-CN" sz="1100" spc="50" dirty="0">
              <a:ln w="11430"/>
              <a:solidFill>
                <a:schemeClr val="tx2">
                  <a:lumMod val="50000"/>
                </a:schemeClr>
              </a:solidFill>
              <a:latin typeface="微软雅黑" pitchFamily="34" charset="-122"/>
              <a:ea typeface="微软雅黑" pitchFamily="34" charset="-122"/>
            </a:endParaRPr>
          </a:p>
        </p:txBody>
      </p:sp>
      <p:sp>
        <p:nvSpPr>
          <p:cNvPr id="37" name="Text Box 45"/>
          <p:cNvSpPr txBox="1">
            <a:spLocks noChangeArrowheads="1"/>
          </p:cNvSpPr>
          <p:nvPr/>
        </p:nvSpPr>
        <p:spPr bwMode="auto">
          <a:xfrm>
            <a:off x="6804248" y="1020091"/>
            <a:ext cx="2016448" cy="615553"/>
          </a:xfrm>
          <a:prstGeom prst="rect">
            <a:avLst/>
          </a:prstGeom>
          <a:noFill/>
          <a:ln>
            <a:noFill/>
          </a:ln>
          <a:effectLst/>
          <a:extLst>
            <a:ext uri="{909E8E84-426E-40DD-AFC4-6F175D3DCCD1}">
              <a14:hiddenFill xmlns:a14="http://schemas.microsoft.com/office/drawing/2010/main">
                <a:solidFill>
                  <a:srgbClr val="C80000"/>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zh-CN" altLang="en-US" sz="1200" b="1" dirty="0">
                <a:solidFill>
                  <a:schemeClr val="tx2">
                    <a:lumMod val="50000"/>
                  </a:schemeClr>
                </a:solidFill>
                <a:latin typeface="微软雅黑" pitchFamily="34" charset="-122"/>
                <a:ea typeface="微软雅黑" pitchFamily="34" charset="-122"/>
              </a:rPr>
              <a:t>单击填加标题</a:t>
            </a:r>
            <a:endParaRPr lang="en-US" altLang="ko-KR" sz="1200" b="1" dirty="0">
              <a:solidFill>
                <a:schemeClr val="tx2">
                  <a:lumMod val="50000"/>
                </a:schemeClr>
              </a:solidFill>
              <a:latin typeface="微软雅黑" pitchFamily="34" charset="-122"/>
              <a:ea typeface="微软雅黑" pitchFamily="34" charset="-122"/>
            </a:endParaRPr>
          </a:p>
          <a:p>
            <a:pPr marL="0" lvl="2" defTabSz="912813" eaLnBrk="0" fontAlgn="auto" hangingPunct="0">
              <a:spcBef>
                <a:spcPts val="0"/>
              </a:spcBef>
              <a:spcAft>
                <a:spcPts val="0"/>
              </a:spcAft>
              <a:buClr>
                <a:srgbClr val="0070C0"/>
              </a:buClr>
              <a:buSzPct val="80000"/>
              <a:tabLst>
                <a:tab pos="136525" algn="l"/>
              </a:tabLst>
              <a:defRPr/>
            </a:pPr>
            <a:r>
              <a:rPr lang="zh-CN" altLang="en-US" sz="1100" spc="50" dirty="0">
                <a:ln w="11430"/>
                <a:solidFill>
                  <a:schemeClr val="tx2">
                    <a:lumMod val="50000"/>
                  </a:schemeClr>
                </a:solidFill>
                <a:latin typeface="微软雅黑" pitchFamily="34" charset="-122"/>
                <a:ea typeface="微软雅黑" pitchFamily="34" charset="-122"/>
              </a:rPr>
              <a:t>点击添加文本点击添加文本</a:t>
            </a:r>
            <a:endParaRPr lang="en-US" altLang="zh-CN" sz="1100" spc="50" dirty="0">
              <a:ln w="11430"/>
              <a:solidFill>
                <a:schemeClr val="tx2">
                  <a:lumMod val="50000"/>
                </a:schemeClr>
              </a:solidFill>
              <a:latin typeface="微软雅黑" pitchFamily="34" charset="-122"/>
              <a:ea typeface="微软雅黑" pitchFamily="34" charset="-122"/>
            </a:endParaRPr>
          </a:p>
          <a:p>
            <a:pPr marL="0" lvl="2" defTabSz="912813" eaLnBrk="0" fontAlgn="auto" hangingPunct="0">
              <a:spcBef>
                <a:spcPts val="0"/>
              </a:spcBef>
              <a:spcAft>
                <a:spcPts val="0"/>
              </a:spcAft>
              <a:buClr>
                <a:srgbClr val="0070C0"/>
              </a:buClr>
              <a:buSzPct val="80000"/>
              <a:tabLst>
                <a:tab pos="136525" algn="l"/>
              </a:tabLst>
              <a:defRPr/>
            </a:pPr>
            <a:r>
              <a:rPr lang="zh-CN" altLang="en-US" sz="1100" spc="50" dirty="0">
                <a:ln w="11430"/>
                <a:solidFill>
                  <a:schemeClr val="tx2">
                    <a:lumMod val="50000"/>
                  </a:schemeClr>
                </a:solidFill>
                <a:latin typeface="微软雅黑" pitchFamily="34" charset="-122"/>
                <a:ea typeface="微软雅黑" pitchFamily="34" charset="-122"/>
              </a:rPr>
              <a:t>点击添加文本点击添加文本</a:t>
            </a:r>
            <a:endParaRPr lang="en-US" altLang="zh-CN" sz="1100" spc="50" dirty="0">
              <a:ln w="11430"/>
              <a:solidFill>
                <a:schemeClr val="tx2">
                  <a:lumMod val="50000"/>
                </a:schemeClr>
              </a:solidFill>
              <a:latin typeface="微软雅黑" pitchFamily="34" charset="-122"/>
              <a:ea typeface="微软雅黑" pitchFamily="34" charset="-122"/>
            </a:endParaRPr>
          </a:p>
        </p:txBody>
      </p:sp>
      <p:sp>
        <p:nvSpPr>
          <p:cNvPr id="38" name="Text Box 45"/>
          <p:cNvSpPr txBox="1">
            <a:spLocks noChangeArrowheads="1"/>
          </p:cNvSpPr>
          <p:nvPr/>
        </p:nvSpPr>
        <p:spPr bwMode="auto">
          <a:xfrm>
            <a:off x="683344" y="3507854"/>
            <a:ext cx="2016448" cy="646331"/>
          </a:xfrm>
          <a:prstGeom prst="rect">
            <a:avLst/>
          </a:prstGeom>
          <a:noFill/>
          <a:ln>
            <a:noFill/>
          </a:ln>
          <a:effectLst/>
          <a:extLst>
            <a:ext uri="{909E8E84-426E-40DD-AFC4-6F175D3DCCD1}">
              <a14:hiddenFill xmlns:a14="http://schemas.microsoft.com/office/drawing/2010/main">
                <a:solidFill>
                  <a:srgbClr val="C80000"/>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zh-CN" altLang="en-US" sz="1400" b="1" dirty="0">
                <a:solidFill>
                  <a:schemeClr val="tx2">
                    <a:lumMod val="50000"/>
                  </a:schemeClr>
                </a:solidFill>
                <a:latin typeface="微软雅黑" pitchFamily="34" charset="-122"/>
                <a:ea typeface="微软雅黑" pitchFamily="34" charset="-122"/>
              </a:rPr>
              <a:t>单击填加标题</a:t>
            </a:r>
            <a:endParaRPr lang="en-US" altLang="ko-KR" sz="1400" b="1" dirty="0">
              <a:solidFill>
                <a:schemeClr val="tx2">
                  <a:lumMod val="50000"/>
                </a:schemeClr>
              </a:solidFill>
              <a:latin typeface="微软雅黑" pitchFamily="34" charset="-122"/>
              <a:ea typeface="微软雅黑" pitchFamily="34" charset="-122"/>
            </a:endParaRPr>
          </a:p>
          <a:p>
            <a:pPr marL="0" lvl="2" defTabSz="912813" eaLnBrk="0" fontAlgn="auto" hangingPunct="0">
              <a:spcBef>
                <a:spcPts val="0"/>
              </a:spcBef>
              <a:spcAft>
                <a:spcPts val="0"/>
              </a:spcAft>
              <a:buClr>
                <a:srgbClr val="0070C0"/>
              </a:buClr>
              <a:buSzPct val="80000"/>
              <a:tabLst>
                <a:tab pos="136525" algn="l"/>
              </a:tabLst>
              <a:defRPr/>
            </a:pPr>
            <a:r>
              <a:rPr lang="zh-CN" altLang="en-US" sz="1100" spc="50" dirty="0">
                <a:ln w="11430"/>
                <a:solidFill>
                  <a:schemeClr val="tx2">
                    <a:lumMod val="50000"/>
                  </a:schemeClr>
                </a:solidFill>
                <a:latin typeface="微软雅黑" pitchFamily="34" charset="-122"/>
                <a:ea typeface="微软雅黑" pitchFamily="34" charset="-122"/>
              </a:rPr>
              <a:t>点击添加文本点击添加文本</a:t>
            </a:r>
            <a:endParaRPr lang="en-US" altLang="zh-CN" sz="1100" spc="50" dirty="0">
              <a:ln w="11430"/>
              <a:solidFill>
                <a:schemeClr val="tx2">
                  <a:lumMod val="50000"/>
                </a:schemeClr>
              </a:solidFill>
              <a:latin typeface="微软雅黑" pitchFamily="34" charset="-122"/>
              <a:ea typeface="微软雅黑" pitchFamily="34" charset="-122"/>
            </a:endParaRPr>
          </a:p>
          <a:p>
            <a:pPr marL="0" lvl="2" defTabSz="912813" eaLnBrk="0" fontAlgn="auto" hangingPunct="0">
              <a:spcBef>
                <a:spcPts val="0"/>
              </a:spcBef>
              <a:spcAft>
                <a:spcPts val="0"/>
              </a:spcAft>
              <a:buClr>
                <a:srgbClr val="0070C0"/>
              </a:buClr>
              <a:buSzPct val="80000"/>
              <a:tabLst>
                <a:tab pos="136525" algn="l"/>
              </a:tabLst>
              <a:defRPr/>
            </a:pPr>
            <a:r>
              <a:rPr lang="zh-CN" altLang="en-US" sz="1100" spc="50" dirty="0">
                <a:ln w="11430"/>
                <a:solidFill>
                  <a:schemeClr val="tx2">
                    <a:lumMod val="50000"/>
                  </a:schemeClr>
                </a:solidFill>
                <a:latin typeface="微软雅黑" pitchFamily="34" charset="-122"/>
                <a:ea typeface="微软雅黑" pitchFamily="34" charset="-122"/>
              </a:rPr>
              <a:t>点击添加文本点击添加文本</a:t>
            </a:r>
            <a:endParaRPr lang="en-US" altLang="zh-CN" sz="1100" spc="50" dirty="0">
              <a:ln w="11430"/>
              <a:solidFill>
                <a:schemeClr val="tx2">
                  <a:lumMod val="50000"/>
                </a:schemeClr>
              </a:solidFill>
              <a:latin typeface="微软雅黑" pitchFamily="34" charset="-122"/>
              <a:ea typeface="微软雅黑" pitchFamily="34" charset="-122"/>
            </a:endParaRPr>
          </a:p>
        </p:txBody>
      </p:sp>
      <p:sp>
        <p:nvSpPr>
          <p:cNvPr id="39" name="标题 3"/>
          <p:cNvSpPr txBox="1">
            <a:spLocks/>
          </p:cNvSpPr>
          <p:nvPr/>
        </p:nvSpPr>
        <p:spPr>
          <a:xfrm>
            <a:off x="313184" y="206974"/>
            <a:ext cx="3322712" cy="564576"/>
          </a:xfrm>
          <a:prstGeom prst="rect">
            <a:avLst/>
          </a:prstGeom>
        </p:spPr>
        <p:txBody>
          <a:bodyPr>
            <a:normAutofit fontScale="97500"/>
          </a:bodyPr>
          <a:lstStyle>
            <a:lvl1pPr algn="l" defTabSz="914400" rtl="0" eaLnBrk="1" latinLnBrk="0" hangingPunct="1">
              <a:spcBef>
                <a:spcPct val="0"/>
              </a:spcBef>
              <a:buNone/>
              <a:defRPr sz="2800" kern="1200">
                <a:solidFill>
                  <a:schemeClr val="tx1"/>
                </a:solidFill>
                <a:latin typeface="微软雅黑" pitchFamily="34" charset="-122"/>
                <a:ea typeface="微软雅黑" pitchFamily="34" charset="-122"/>
                <a:cs typeface="+mj-cs"/>
              </a:defRPr>
            </a:lvl1pPr>
          </a:lstStyle>
          <a:p>
            <a:r>
              <a:rPr lang="zh-CN" altLang="en-US" dirty="0">
                <a:solidFill>
                  <a:schemeClr val="tx2">
                    <a:lumMod val="50000"/>
                  </a:schemeClr>
                </a:solidFill>
              </a:rPr>
              <a:t>单击此处添加标题</a:t>
            </a:r>
          </a:p>
        </p:txBody>
      </p:sp>
    </p:spTree>
    <p:extLst>
      <p:ext uri="{BB962C8B-B14F-4D97-AF65-F5344CB8AC3E}">
        <p14:creationId xmlns:p14="http://schemas.microsoft.com/office/powerpoint/2010/main" val="901862957"/>
      </p:ext>
    </p:extLst>
  </p:cSld>
  <p:clrMapOvr>
    <a:masterClrMapping/>
  </p:clrMapOvr>
  <p:transition spd="med" advClick="0" advTm="100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wipe(left)">
                                      <p:cBhvr>
                                        <p:cTn id="7" dur="750"/>
                                        <p:tgtEl>
                                          <p:spTgt spid="39"/>
                                        </p:tgtEl>
                                      </p:cBhvr>
                                    </p:animEffect>
                                  </p:childTnLst>
                                </p:cTn>
                              </p:par>
                            </p:childTnLst>
                          </p:cTn>
                        </p:par>
                        <p:par>
                          <p:cTn id="8" fill="hold">
                            <p:stCondLst>
                              <p:cond delay="750"/>
                            </p:stCondLst>
                            <p:childTnLst>
                              <p:par>
                                <p:cTn id="9" presetID="22" presetClass="entr" presetSubtype="8"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ipe(left)">
                                      <p:cBhvr>
                                        <p:cTn id="11" dur="1000"/>
                                        <p:tgtEl>
                                          <p:spTgt spid="2"/>
                                        </p:tgtEl>
                                      </p:cBhvr>
                                    </p:animEffect>
                                  </p:childTnLst>
                                </p:cTn>
                              </p:par>
                            </p:childTnLst>
                          </p:cTn>
                        </p:par>
                        <p:par>
                          <p:cTn id="12" fill="hold">
                            <p:stCondLst>
                              <p:cond delay="1750"/>
                            </p:stCondLst>
                            <p:childTnLst>
                              <p:par>
                                <p:cTn id="13" presetID="10" presetClass="entr" presetSubtype="0"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500"/>
                                        <p:tgtEl>
                                          <p:spTgt spid="7"/>
                                        </p:tgtEl>
                                      </p:cBhvr>
                                    </p:animEffect>
                                  </p:childTnLst>
                                </p:cTn>
                              </p:par>
                            </p:childTnLst>
                          </p:cTn>
                        </p:par>
                        <p:par>
                          <p:cTn id="16" fill="hold">
                            <p:stCondLst>
                              <p:cond delay="2250"/>
                            </p:stCondLst>
                            <p:childTnLst>
                              <p:par>
                                <p:cTn id="17" presetID="22" presetClass="entr" presetSubtype="4" fill="hold" grpId="0"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wipe(down)">
                                      <p:cBhvr>
                                        <p:cTn id="19" dur="500"/>
                                        <p:tgtEl>
                                          <p:spTgt spid="12"/>
                                        </p:tgtEl>
                                      </p:cBhvr>
                                    </p:animEffect>
                                  </p:childTnLst>
                                </p:cTn>
                              </p:par>
                            </p:childTnLst>
                          </p:cTn>
                        </p:par>
                        <p:par>
                          <p:cTn id="20" fill="hold">
                            <p:stCondLst>
                              <p:cond delay="2750"/>
                            </p:stCondLst>
                            <p:childTnLst>
                              <p:par>
                                <p:cTn id="21" presetID="42" presetClass="entr" presetSubtype="0" fill="hold" grpId="0" nodeType="afterEffect">
                                  <p:stCondLst>
                                    <p:cond delay="0"/>
                                  </p:stCondLst>
                                  <p:childTnLst>
                                    <p:set>
                                      <p:cBhvr>
                                        <p:cTn id="22" dur="1" fill="hold">
                                          <p:stCondLst>
                                            <p:cond delay="0"/>
                                          </p:stCondLst>
                                        </p:cTn>
                                        <p:tgtEl>
                                          <p:spTgt spid="34"/>
                                        </p:tgtEl>
                                        <p:attrNameLst>
                                          <p:attrName>style.visibility</p:attrName>
                                        </p:attrNameLst>
                                      </p:cBhvr>
                                      <p:to>
                                        <p:strVal val="visible"/>
                                      </p:to>
                                    </p:set>
                                    <p:animEffect transition="in" filter="fade">
                                      <p:cBhvr>
                                        <p:cTn id="23" dur="500"/>
                                        <p:tgtEl>
                                          <p:spTgt spid="34"/>
                                        </p:tgtEl>
                                      </p:cBhvr>
                                    </p:animEffect>
                                    <p:anim calcmode="lin" valueType="num">
                                      <p:cBhvr>
                                        <p:cTn id="24" dur="500" fill="hold"/>
                                        <p:tgtEl>
                                          <p:spTgt spid="34"/>
                                        </p:tgtEl>
                                        <p:attrNameLst>
                                          <p:attrName>ppt_x</p:attrName>
                                        </p:attrNameLst>
                                      </p:cBhvr>
                                      <p:tavLst>
                                        <p:tav tm="0">
                                          <p:val>
                                            <p:strVal val="#ppt_x"/>
                                          </p:val>
                                        </p:tav>
                                        <p:tav tm="100000">
                                          <p:val>
                                            <p:strVal val="#ppt_x"/>
                                          </p:val>
                                        </p:tav>
                                      </p:tavLst>
                                    </p:anim>
                                    <p:anim calcmode="lin" valueType="num">
                                      <p:cBhvr>
                                        <p:cTn id="25" dur="500" fill="hold"/>
                                        <p:tgtEl>
                                          <p:spTgt spid="34"/>
                                        </p:tgtEl>
                                        <p:attrNameLst>
                                          <p:attrName>ppt_y</p:attrName>
                                        </p:attrNameLst>
                                      </p:cBhvr>
                                      <p:tavLst>
                                        <p:tav tm="0">
                                          <p:val>
                                            <p:strVal val="#ppt_y+.1"/>
                                          </p:val>
                                        </p:tav>
                                        <p:tav tm="100000">
                                          <p:val>
                                            <p:strVal val="#ppt_y"/>
                                          </p:val>
                                        </p:tav>
                                      </p:tavLst>
                                    </p:anim>
                                  </p:childTnLst>
                                </p:cTn>
                              </p:par>
                            </p:childTnLst>
                          </p:cTn>
                        </p:par>
                        <p:par>
                          <p:cTn id="26" fill="hold">
                            <p:stCondLst>
                              <p:cond delay="3250"/>
                            </p:stCondLst>
                            <p:childTnLst>
                              <p:par>
                                <p:cTn id="27" presetID="10" presetClass="entr" presetSubtype="0" fill="hold" grpId="0" nodeType="afterEffect">
                                  <p:stCondLst>
                                    <p:cond delay="0"/>
                                  </p:stCondLst>
                                  <p:childTnLst>
                                    <p:set>
                                      <p:cBhvr>
                                        <p:cTn id="28" dur="1" fill="hold">
                                          <p:stCondLst>
                                            <p:cond delay="0"/>
                                          </p:stCondLst>
                                        </p:cTn>
                                        <p:tgtEl>
                                          <p:spTgt spid="8"/>
                                        </p:tgtEl>
                                        <p:attrNameLst>
                                          <p:attrName>style.visibility</p:attrName>
                                        </p:attrNameLst>
                                      </p:cBhvr>
                                      <p:to>
                                        <p:strVal val="visible"/>
                                      </p:to>
                                    </p:set>
                                    <p:animEffect transition="in" filter="fade">
                                      <p:cBhvr>
                                        <p:cTn id="29" dur="500"/>
                                        <p:tgtEl>
                                          <p:spTgt spid="8"/>
                                        </p:tgtEl>
                                      </p:cBhvr>
                                    </p:animEffect>
                                  </p:childTnLst>
                                </p:cTn>
                              </p:par>
                            </p:childTnLst>
                          </p:cTn>
                        </p:par>
                        <p:par>
                          <p:cTn id="30" fill="hold">
                            <p:stCondLst>
                              <p:cond delay="3750"/>
                            </p:stCondLst>
                            <p:childTnLst>
                              <p:par>
                                <p:cTn id="31" presetID="22" presetClass="entr" presetSubtype="1" fill="hold" grpId="0" nodeType="afterEffect">
                                  <p:stCondLst>
                                    <p:cond delay="0"/>
                                  </p:stCondLst>
                                  <p:childTnLst>
                                    <p:set>
                                      <p:cBhvr>
                                        <p:cTn id="32" dur="1" fill="hold">
                                          <p:stCondLst>
                                            <p:cond delay="0"/>
                                          </p:stCondLst>
                                        </p:cTn>
                                        <p:tgtEl>
                                          <p:spTgt spid="31"/>
                                        </p:tgtEl>
                                        <p:attrNameLst>
                                          <p:attrName>style.visibility</p:attrName>
                                        </p:attrNameLst>
                                      </p:cBhvr>
                                      <p:to>
                                        <p:strVal val="visible"/>
                                      </p:to>
                                    </p:set>
                                    <p:animEffect transition="in" filter="wipe(up)">
                                      <p:cBhvr>
                                        <p:cTn id="33" dur="500"/>
                                        <p:tgtEl>
                                          <p:spTgt spid="31"/>
                                        </p:tgtEl>
                                      </p:cBhvr>
                                    </p:animEffect>
                                  </p:childTnLst>
                                </p:cTn>
                              </p:par>
                            </p:childTnLst>
                          </p:cTn>
                        </p:par>
                        <p:par>
                          <p:cTn id="34" fill="hold">
                            <p:stCondLst>
                              <p:cond delay="4250"/>
                            </p:stCondLst>
                            <p:childTnLst>
                              <p:par>
                                <p:cTn id="35" presetID="42" presetClass="entr" presetSubtype="0" fill="hold" grpId="0" nodeType="afterEffect">
                                  <p:stCondLst>
                                    <p:cond delay="0"/>
                                  </p:stCondLst>
                                  <p:childTnLst>
                                    <p:set>
                                      <p:cBhvr>
                                        <p:cTn id="36" dur="1" fill="hold">
                                          <p:stCondLst>
                                            <p:cond delay="0"/>
                                          </p:stCondLst>
                                        </p:cTn>
                                        <p:tgtEl>
                                          <p:spTgt spid="33"/>
                                        </p:tgtEl>
                                        <p:attrNameLst>
                                          <p:attrName>style.visibility</p:attrName>
                                        </p:attrNameLst>
                                      </p:cBhvr>
                                      <p:to>
                                        <p:strVal val="visible"/>
                                      </p:to>
                                    </p:set>
                                    <p:animEffect transition="in" filter="fade">
                                      <p:cBhvr>
                                        <p:cTn id="37" dur="500"/>
                                        <p:tgtEl>
                                          <p:spTgt spid="33"/>
                                        </p:tgtEl>
                                      </p:cBhvr>
                                    </p:animEffect>
                                    <p:anim calcmode="lin" valueType="num">
                                      <p:cBhvr>
                                        <p:cTn id="38" dur="500" fill="hold"/>
                                        <p:tgtEl>
                                          <p:spTgt spid="33"/>
                                        </p:tgtEl>
                                        <p:attrNameLst>
                                          <p:attrName>ppt_x</p:attrName>
                                        </p:attrNameLst>
                                      </p:cBhvr>
                                      <p:tavLst>
                                        <p:tav tm="0">
                                          <p:val>
                                            <p:strVal val="#ppt_x"/>
                                          </p:val>
                                        </p:tav>
                                        <p:tav tm="100000">
                                          <p:val>
                                            <p:strVal val="#ppt_x"/>
                                          </p:val>
                                        </p:tav>
                                      </p:tavLst>
                                    </p:anim>
                                    <p:anim calcmode="lin" valueType="num">
                                      <p:cBhvr>
                                        <p:cTn id="39" dur="500" fill="hold"/>
                                        <p:tgtEl>
                                          <p:spTgt spid="33"/>
                                        </p:tgtEl>
                                        <p:attrNameLst>
                                          <p:attrName>ppt_y</p:attrName>
                                        </p:attrNameLst>
                                      </p:cBhvr>
                                      <p:tavLst>
                                        <p:tav tm="0">
                                          <p:val>
                                            <p:strVal val="#ppt_y+.1"/>
                                          </p:val>
                                        </p:tav>
                                        <p:tav tm="100000">
                                          <p:val>
                                            <p:strVal val="#ppt_y"/>
                                          </p:val>
                                        </p:tav>
                                      </p:tavLst>
                                    </p:anim>
                                  </p:childTnLst>
                                </p:cTn>
                              </p:par>
                            </p:childTnLst>
                          </p:cTn>
                        </p:par>
                        <p:par>
                          <p:cTn id="40" fill="hold">
                            <p:stCondLst>
                              <p:cond delay="4750"/>
                            </p:stCondLst>
                            <p:childTnLst>
                              <p:par>
                                <p:cTn id="41" presetID="10" presetClass="entr" presetSubtype="0" fill="hold" grpId="0" nodeType="afterEffect">
                                  <p:stCondLst>
                                    <p:cond delay="0"/>
                                  </p:stCondLst>
                                  <p:childTnLst>
                                    <p:set>
                                      <p:cBhvr>
                                        <p:cTn id="42" dur="1" fill="hold">
                                          <p:stCondLst>
                                            <p:cond delay="0"/>
                                          </p:stCondLst>
                                        </p:cTn>
                                        <p:tgtEl>
                                          <p:spTgt spid="9"/>
                                        </p:tgtEl>
                                        <p:attrNameLst>
                                          <p:attrName>style.visibility</p:attrName>
                                        </p:attrNameLst>
                                      </p:cBhvr>
                                      <p:to>
                                        <p:strVal val="visible"/>
                                      </p:to>
                                    </p:set>
                                    <p:animEffect transition="in" filter="fade">
                                      <p:cBhvr>
                                        <p:cTn id="43" dur="500"/>
                                        <p:tgtEl>
                                          <p:spTgt spid="9"/>
                                        </p:tgtEl>
                                      </p:cBhvr>
                                    </p:animEffect>
                                  </p:childTnLst>
                                </p:cTn>
                              </p:par>
                            </p:childTnLst>
                          </p:cTn>
                        </p:par>
                        <p:par>
                          <p:cTn id="44" fill="hold">
                            <p:stCondLst>
                              <p:cond delay="5250"/>
                            </p:stCondLst>
                            <p:childTnLst>
                              <p:par>
                                <p:cTn id="45" presetID="22" presetClass="entr" presetSubtype="4" fill="hold" grpId="0" nodeType="afterEffect">
                                  <p:stCondLst>
                                    <p:cond delay="0"/>
                                  </p:stCondLst>
                                  <p:childTnLst>
                                    <p:set>
                                      <p:cBhvr>
                                        <p:cTn id="46" dur="1" fill="hold">
                                          <p:stCondLst>
                                            <p:cond delay="0"/>
                                          </p:stCondLst>
                                        </p:cTn>
                                        <p:tgtEl>
                                          <p:spTgt spid="13"/>
                                        </p:tgtEl>
                                        <p:attrNameLst>
                                          <p:attrName>style.visibility</p:attrName>
                                        </p:attrNameLst>
                                      </p:cBhvr>
                                      <p:to>
                                        <p:strVal val="visible"/>
                                      </p:to>
                                    </p:set>
                                    <p:animEffect transition="in" filter="wipe(down)">
                                      <p:cBhvr>
                                        <p:cTn id="47" dur="500"/>
                                        <p:tgtEl>
                                          <p:spTgt spid="13"/>
                                        </p:tgtEl>
                                      </p:cBhvr>
                                    </p:animEffect>
                                  </p:childTnLst>
                                </p:cTn>
                              </p:par>
                            </p:childTnLst>
                          </p:cTn>
                        </p:par>
                        <p:par>
                          <p:cTn id="48" fill="hold">
                            <p:stCondLst>
                              <p:cond delay="5750"/>
                            </p:stCondLst>
                            <p:childTnLst>
                              <p:par>
                                <p:cTn id="49" presetID="42" presetClass="entr" presetSubtype="0" fill="hold" grpId="0" nodeType="afterEffect">
                                  <p:stCondLst>
                                    <p:cond delay="0"/>
                                  </p:stCondLst>
                                  <p:childTnLst>
                                    <p:set>
                                      <p:cBhvr>
                                        <p:cTn id="50" dur="1" fill="hold">
                                          <p:stCondLst>
                                            <p:cond delay="0"/>
                                          </p:stCondLst>
                                        </p:cTn>
                                        <p:tgtEl>
                                          <p:spTgt spid="35"/>
                                        </p:tgtEl>
                                        <p:attrNameLst>
                                          <p:attrName>style.visibility</p:attrName>
                                        </p:attrNameLst>
                                      </p:cBhvr>
                                      <p:to>
                                        <p:strVal val="visible"/>
                                      </p:to>
                                    </p:set>
                                    <p:animEffect transition="in" filter="fade">
                                      <p:cBhvr>
                                        <p:cTn id="51" dur="500"/>
                                        <p:tgtEl>
                                          <p:spTgt spid="35"/>
                                        </p:tgtEl>
                                      </p:cBhvr>
                                    </p:animEffect>
                                    <p:anim calcmode="lin" valueType="num">
                                      <p:cBhvr>
                                        <p:cTn id="52" dur="500" fill="hold"/>
                                        <p:tgtEl>
                                          <p:spTgt spid="35"/>
                                        </p:tgtEl>
                                        <p:attrNameLst>
                                          <p:attrName>ppt_x</p:attrName>
                                        </p:attrNameLst>
                                      </p:cBhvr>
                                      <p:tavLst>
                                        <p:tav tm="0">
                                          <p:val>
                                            <p:strVal val="#ppt_x"/>
                                          </p:val>
                                        </p:tav>
                                        <p:tav tm="100000">
                                          <p:val>
                                            <p:strVal val="#ppt_x"/>
                                          </p:val>
                                        </p:tav>
                                      </p:tavLst>
                                    </p:anim>
                                    <p:anim calcmode="lin" valueType="num">
                                      <p:cBhvr>
                                        <p:cTn id="53" dur="500" fill="hold"/>
                                        <p:tgtEl>
                                          <p:spTgt spid="35"/>
                                        </p:tgtEl>
                                        <p:attrNameLst>
                                          <p:attrName>ppt_y</p:attrName>
                                        </p:attrNameLst>
                                      </p:cBhvr>
                                      <p:tavLst>
                                        <p:tav tm="0">
                                          <p:val>
                                            <p:strVal val="#ppt_y+.1"/>
                                          </p:val>
                                        </p:tav>
                                        <p:tav tm="100000">
                                          <p:val>
                                            <p:strVal val="#ppt_y"/>
                                          </p:val>
                                        </p:tav>
                                      </p:tavLst>
                                    </p:anim>
                                  </p:childTnLst>
                                </p:cTn>
                              </p:par>
                            </p:childTnLst>
                          </p:cTn>
                        </p:par>
                        <p:par>
                          <p:cTn id="54" fill="hold">
                            <p:stCondLst>
                              <p:cond delay="6250"/>
                            </p:stCondLst>
                            <p:childTnLst>
                              <p:par>
                                <p:cTn id="55" presetID="10" presetClass="entr" presetSubtype="0" fill="hold" grpId="0" nodeType="afterEffect">
                                  <p:stCondLst>
                                    <p:cond delay="0"/>
                                  </p:stCondLst>
                                  <p:childTnLst>
                                    <p:set>
                                      <p:cBhvr>
                                        <p:cTn id="56" dur="1" fill="hold">
                                          <p:stCondLst>
                                            <p:cond delay="0"/>
                                          </p:stCondLst>
                                        </p:cTn>
                                        <p:tgtEl>
                                          <p:spTgt spid="10"/>
                                        </p:tgtEl>
                                        <p:attrNameLst>
                                          <p:attrName>style.visibility</p:attrName>
                                        </p:attrNameLst>
                                      </p:cBhvr>
                                      <p:to>
                                        <p:strVal val="visible"/>
                                      </p:to>
                                    </p:set>
                                    <p:animEffect transition="in" filter="fade">
                                      <p:cBhvr>
                                        <p:cTn id="57" dur="500"/>
                                        <p:tgtEl>
                                          <p:spTgt spid="10"/>
                                        </p:tgtEl>
                                      </p:cBhvr>
                                    </p:animEffect>
                                  </p:childTnLst>
                                </p:cTn>
                              </p:par>
                            </p:childTnLst>
                          </p:cTn>
                        </p:par>
                        <p:par>
                          <p:cTn id="58" fill="hold">
                            <p:stCondLst>
                              <p:cond delay="6750"/>
                            </p:stCondLst>
                            <p:childTnLst>
                              <p:par>
                                <p:cTn id="59" presetID="22" presetClass="entr" presetSubtype="1" fill="hold" grpId="0" nodeType="afterEffect">
                                  <p:stCondLst>
                                    <p:cond delay="0"/>
                                  </p:stCondLst>
                                  <p:childTnLst>
                                    <p:set>
                                      <p:cBhvr>
                                        <p:cTn id="60" dur="1" fill="hold">
                                          <p:stCondLst>
                                            <p:cond delay="0"/>
                                          </p:stCondLst>
                                        </p:cTn>
                                        <p:tgtEl>
                                          <p:spTgt spid="15"/>
                                        </p:tgtEl>
                                        <p:attrNameLst>
                                          <p:attrName>style.visibility</p:attrName>
                                        </p:attrNameLst>
                                      </p:cBhvr>
                                      <p:to>
                                        <p:strVal val="visible"/>
                                      </p:to>
                                    </p:set>
                                    <p:animEffect transition="in" filter="wipe(up)">
                                      <p:cBhvr>
                                        <p:cTn id="61" dur="500"/>
                                        <p:tgtEl>
                                          <p:spTgt spid="15"/>
                                        </p:tgtEl>
                                      </p:cBhvr>
                                    </p:animEffect>
                                  </p:childTnLst>
                                </p:cTn>
                              </p:par>
                            </p:childTnLst>
                          </p:cTn>
                        </p:par>
                        <p:par>
                          <p:cTn id="62" fill="hold">
                            <p:stCondLst>
                              <p:cond delay="7250"/>
                            </p:stCondLst>
                            <p:childTnLst>
                              <p:par>
                                <p:cTn id="63" presetID="42" presetClass="entr" presetSubtype="0" fill="hold" grpId="0" nodeType="afterEffect">
                                  <p:stCondLst>
                                    <p:cond delay="0"/>
                                  </p:stCondLst>
                                  <p:childTnLst>
                                    <p:set>
                                      <p:cBhvr>
                                        <p:cTn id="64" dur="1" fill="hold">
                                          <p:stCondLst>
                                            <p:cond delay="0"/>
                                          </p:stCondLst>
                                        </p:cTn>
                                        <p:tgtEl>
                                          <p:spTgt spid="36"/>
                                        </p:tgtEl>
                                        <p:attrNameLst>
                                          <p:attrName>style.visibility</p:attrName>
                                        </p:attrNameLst>
                                      </p:cBhvr>
                                      <p:to>
                                        <p:strVal val="visible"/>
                                      </p:to>
                                    </p:set>
                                    <p:animEffect transition="in" filter="fade">
                                      <p:cBhvr>
                                        <p:cTn id="65" dur="500"/>
                                        <p:tgtEl>
                                          <p:spTgt spid="36"/>
                                        </p:tgtEl>
                                      </p:cBhvr>
                                    </p:animEffect>
                                    <p:anim calcmode="lin" valueType="num">
                                      <p:cBhvr>
                                        <p:cTn id="66" dur="500" fill="hold"/>
                                        <p:tgtEl>
                                          <p:spTgt spid="36"/>
                                        </p:tgtEl>
                                        <p:attrNameLst>
                                          <p:attrName>ppt_x</p:attrName>
                                        </p:attrNameLst>
                                      </p:cBhvr>
                                      <p:tavLst>
                                        <p:tav tm="0">
                                          <p:val>
                                            <p:strVal val="#ppt_x"/>
                                          </p:val>
                                        </p:tav>
                                        <p:tav tm="100000">
                                          <p:val>
                                            <p:strVal val="#ppt_x"/>
                                          </p:val>
                                        </p:tav>
                                      </p:tavLst>
                                    </p:anim>
                                    <p:anim calcmode="lin" valueType="num">
                                      <p:cBhvr>
                                        <p:cTn id="67" dur="500" fill="hold"/>
                                        <p:tgtEl>
                                          <p:spTgt spid="36"/>
                                        </p:tgtEl>
                                        <p:attrNameLst>
                                          <p:attrName>ppt_y</p:attrName>
                                        </p:attrNameLst>
                                      </p:cBhvr>
                                      <p:tavLst>
                                        <p:tav tm="0">
                                          <p:val>
                                            <p:strVal val="#ppt_y+.1"/>
                                          </p:val>
                                        </p:tav>
                                        <p:tav tm="100000">
                                          <p:val>
                                            <p:strVal val="#ppt_y"/>
                                          </p:val>
                                        </p:tav>
                                      </p:tavLst>
                                    </p:anim>
                                  </p:childTnLst>
                                </p:cTn>
                              </p:par>
                            </p:childTnLst>
                          </p:cTn>
                        </p:par>
                        <p:par>
                          <p:cTn id="68" fill="hold">
                            <p:stCondLst>
                              <p:cond delay="7750"/>
                            </p:stCondLst>
                            <p:childTnLst>
                              <p:par>
                                <p:cTn id="69" presetID="10" presetClass="entr" presetSubtype="0" fill="hold" grpId="0" nodeType="afterEffect">
                                  <p:stCondLst>
                                    <p:cond delay="0"/>
                                  </p:stCondLst>
                                  <p:childTnLst>
                                    <p:set>
                                      <p:cBhvr>
                                        <p:cTn id="70" dur="1" fill="hold">
                                          <p:stCondLst>
                                            <p:cond delay="0"/>
                                          </p:stCondLst>
                                        </p:cTn>
                                        <p:tgtEl>
                                          <p:spTgt spid="11"/>
                                        </p:tgtEl>
                                        <p:attrNameLst>
                                          <p:attrName>style.visibility</p:attrName>
                                        </p:attrNameLst>
                                      </p:cBhvr>
                                      <p:to>
                                        <p:strVal val="visible"/>
                                      </p:to>
                                    </p:set>
                                    <p:animEffect transition="in" filter="fade">
                                      <p:cBhvr>
                                        <p:cTn id="71" dur="500"/>
                                        <p:tgtEl>
                                          <p:spTgt spid="11"/>
                                        </p:tgtEl>
                                      </p:cBhvr>
                                    </p:animEffect>
                                  </p:childTnLst>
                                </p:cTn>
                              </p:par>
                            </p:childTnLst>
                          </p:cTn>
                        </p:par>
                        <p:par>
                          <p:cTn id="72" fill="hold">
                            <p:stCondLst>
                              <p:cond delay="8250"/>
                            </p:stCondLst>
                            <p:childTnLst>
                              <p:par>
                                <p:cTn id="73" presetID="22" presetClass="entr" presetSubtype="4" fill="hold" grpId="0" nodeType="afterEffect">
                                  <p:stCondLst>
                                    <p:cond delay="0"/>
                                  </p:stCondLst>
                                  <p:childTnLst>
                                    <p:set>
                                      <p:cBhvr>
                                        <p:cTn id="74" dur="1" fill="hold">
                                          <p:stCondLst>
                                            <p:cond delay="0"/>
                                          </p:stCondLst>
                                        </p:cTn>
                                        <p:tgtEl>
                                          <p:spTgt spid="14"/>
                                        </p:tgtEl>
                                        <p:attrNameLst>
                                          <p:attrName>style.visibility</p:attrName>
                                        </p:attrNameLst>
                                      </p:cBhvr>
                                      <p:to>
                                        <p:strVal val="visible"/>
                                      </p:to>
                                    </p:set>
                                    <p:animEffect transition="in" filter="wipe(down)">
                                      <p:cBhvr>
                                        <p:cTn id="75" dur="500"/>
                                        <p:tgtEl>
                                          <p:spTgt spid="14"/>
                                        </p:tgtEl>
                                      </p:cBhvr>
                                    </p:animEffect>
                                  </p:childTnLst>
                                </p:cTn>
                              </p:par>
                            </p:childTnLst>
                          </p:cTn>
                        </p:par>
                        <p:par>
                          <p:cTn id="76" fill="hold">
                            <p:stCondLst>
                              <p:cond delay="8750"/>
                            </p:stCondLst>
                            <p:childTnLst>
                              <p:par>
                                <p:cTn id="77" presetID="10" presetClass="entr" presetSubtype="0" fill="hold" grpId="0" nodeType="afterEffect">
                                  <p:stCondLst>
                                    <p:cond delay="0"/>
                                  </p:stCondLst>
                                  <p:childTnLst>
                                    <p:set>
                                      <p:cBhvr>
                                        <p:cTn id="78" dur="1" fill="hold">
                                          <p:stCondLst>
                                            <p:cond delay="0"/>
                                          </p:stCondLst>
                                        </p:cTn>
                                        <p:tgtEl>
                                          <p:spTgt spid="16"/>
                                        </p:tgtEl>
                                        <p:attrNameLst>
                                          <p:attrName>style.visibility</p:attrName>
                                        </p:attrNameLst>
                                      </p:cBhvr>
                                      <p:to>
                                        <p:strVal val="visible"/>
                                      </p:to>
                                    </p:set>
                                    <p:animEffect transition="in" filter="fade">
                                      <p:cBhvr>
                                        <p:cTn id="79" dur="500"/>
                                        <p:tgtEl>
                                          <p:spTgt spid="16"/>
                                        </p:tgtEl>
                                      </p:cBhvr>
                                    </p:animEffect>
                                  </p:childTnLst>
                                </p:cTn>
                              </p:par>
                            </p:childTnLst>
                          </p:cTn>
                        </p:par>
                        <p:par>
                          <p:cTn id="80" fill="hold">
                            <p:stCondLst>
                              <p:cond delay="9250"/>
                            </p:stCondLst>
                            <p:childTnLst>
                              <p:par>
                                <p:cTn id="81" presetID="42" presetClass="entr" presetSubtype="0" fill="hold" grpId="0" nodeType="afterEffect">
                                  <p:stCondLst>
                                    <p:cond delay="0"/>
                                  </p:stCondLst>
                                  <p:childTnLst>
                                    <p:set>
                                      <p:cBhvr>
                                        <p:cTn id="82" dur="1" fill="hold">
                                          <p:stCondLst>
                                            <p:cond delay="0"/>
                                          </p:stCondLst>
                                        </p:cTn>
                                        <p:tgtEl>
                                          <p:spTgt spid="37"/>
                                        </p:tgtEl>
                                        <p:attrNameLst>
                                          <p:attrName>style.visibility</p:attrName>
                                        </p:attrNameLst>
                                      </p:cBhvr>
                                      <p:to>
                                        <p:strVal val="visible"/>
                                      </p:to>
                                    </p:set>
                                    <p:animEffect transition="in" filter="fade">
                                      <p:cBhvr>
                                        <p:cTn id="83" dur="500"/>
                                        <p:tgtEl>
                                          <p:spTgt spid="37"/>
                                        </p:tgtEl>
                                      </p:cBhvr>
                                    </p:animEffect>
                                    <p:anim calcmode="lin" valueType="num">
                                      <p:cBhvr>
                                        <p:cTn id="84" dur="500" fill="hold"/>
                                        <p:tgtEl>
                                          <p:spTgt spid="37"/>
                                        </p:tgtEl>
                                        <p:attrNameLst>
                                          <p:attrName>ppt_x</p:attrName>
                                        </p:attrNameLst>
                                      </p:cBhvr>
                                      <p:tavLst>
                                        <p:tav tm="0">
                                          <p:val>
                                            <p:strVal val="#ppt_x"/>
                                          </p:val>
                                        </p:tav>
                                        <p:tav tm="100000">
                                          <p:val>
                                            <p:strVal val="#ppt_x"/>
                                          </p:val>
                                        </p:tav>
                                      </p:tavLst>
                                    </p:anim>
                                    <p:anim calcmode="lin" valueType="num">
                                      <p:cBhvr>
                                        <p:cTn id="85" dur="500" fill="hold"/>
                                        <p:tgtEl>
                                          <p:spTgt spid="37"/>
                                        </p:tgtEl>
                                        <p:attrNameLst>
                                          <p:attrName>ppt_y</p:attrName>
                                        </p:attrNameLst>
                                      </p:cBhvr>
                                      <p:tavLst>
                                        <p:tav tm="0">
                                          <p:val>
                                            <p:strVal val="#ppt_y+.1"/>
                                          </p:val>
                                        </p:tav>
                                        <p:tav tm="100000">
                                          <p:val>
                                            <p:strVal val="#ppt_y"/>
                                          </p:val>
                                        </p:tav>
                                      </p:tavLst>
                                    </p:anim>
                                  </p:childTnLst>
                                </p:cTn>
                              </p:par>
                            </p:childTnLst>
                          </p:cTn>
                        </p:par>
                        <p:par>
                          <p:cTn id="86" fill="hold">
                            <p:stCondLst>
                              <p:cond delay="9750"/>
                            </p:stCondLst>
                            <p:childTnLst>
                              <p:par>
                                <p:cTn id="87" presetID="10" presetClass="entr" presetSubtype="0" fill="hold" grpId="0" nodeType="afterEffect">
                                  <p:stCondLst>
                                    <p:cond delay="0"/>
                                  </p:stCondLst>
                                  <p:childTnLst>
                                    <p:set>
                                      <p:cBhvr>
                                        <p:cTn id="88" dur="1" fill="hold">
                                          <p:stCondLst>
                                            <p:cond delay="0"/>
                                          </p:stCondLst>
                                        </p:cTn>
                                        <p:tgtEl>
                                          <p:spTgt spid="26"/>
                                        </p:tgtEl>
                                        <p:attrNameLst>
                                          <p:attrName>style.visibility</p:attrName>
                                        </p:attrNameLst>
                                      </p:cBhvr>
                                      <p:to>
                                        <p:strVal val="visible"/>
                                      </p:to>
                                    </p:set>
                                    <p:animEffect transition="in" filter="fade">
                                      <p:cBhvr>
                                        <p:cTn id="89" dur="500"/>
                                        <p:tgtEl>
                                          <p:spTgt spid="26"/>
                                        </p:tgtEl>
                                      </p:cBhvr>
                                    </p:animEffect>
                                  </p:childTnLst>
                                </p:cTn>
                              </p:par>
                            </p:childTnLst>
                          </p:cTn>
                        </p:par>
                        <p:par>
                          <p:cTn id="90" fill="hold">
                            <p:stCondLst>
                              <p:cond delay="10250"/>
                            </p:stCondLst>
                            <p:childTnLst>
                              <p:par>
                                <p:cTn id="91" presetID="42" presetClass="entr" presetSubtype="0" fill="hold" grpId="0" nodeType="afterEffect">
                                  <p:stCondLst>
                                    <p:cond delay="0"/>
                                  </p:stCondLst>
                                  <p:childTnLst>
                                    <p:set>
                                      <p:cBhvr>
                                        <p:cTn id="92" dur="1" fill="hold">
                                          <p:stCondLst>
                                            <p:cond delay="0"/>
                                          </p:stCondLst>
                                        </p:cTn>
                                        <p:tgtEl>
                                          <p:spTgt spid="38"/>
                                        </p:tgtEl>
                                        <p:attrNameLst>
                                          <p:attrName>style.visibility</p:attrName>
                                        </p:attrNameLst>
                                      </p:cBhvr>
                                      <p:to>
                                        <p:strVal val="visible"/>
                                      </p:to>
                                    </p:set>
                                    <p:animEffect transition="in" filter="fade">
                                      <p:cBhvr>
                                        <p:cTn id="93" dur="750"/>
                                        <p:tgtEl>
                                          <p:spTgt spid="38"/>
                                        </p:tgtEl>
                                      </p:cBhvr>
                                    </p:animEffect>
                                    <p:anim calcmode="lin" valueType="num">
                                      <p:cBhvr>
                                        <p:cTn id="94" dur="750" fill="hold"/>
                                        <p:tgtEl>
                                          <p:spTgt spid="38"/>
                                        </p:tgtEl>
                                        <p:attrNameLst>
                                          <p:attrName>ppt_x</p:attrName>
                                        </p:attrNameLst>
                                      </p:cBhvr>
                                      <p:tavLst>
                                        <p:tav tm="0">
                                          <p:val>
                                            <p:strVal val="#ppt_x"/>
                                          </p:val>
                                        </p:tav>
                                        <p:tav tm="100000">
                                          <p:val>
                                            <p:strVal val="#ppt_x"/>
                                          </p:val>
                                        </p:tav>
                                      </p:tavLst>
                                    </p:anim>
                                    <p:anim calcmode="lin" valueType="num">
                                      <p:cBhvr>
                                        <p:cTn id="95" dur="750" fill="hold"/>
                                        <p:tgtEl>
                                          <p:spTgt spid="3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P spid="10" grpId="0"/>
      <p:bldP spid="11" grpId="0"/>
      <p:bldP spid="12" grpId="0" animBg="1"/>
      <p:bldP spid="13" grpId="0" animBg="1"/>
      <p:bldP spid="14" grpId="0" animBg="1"/>
      <p:bldP spid="15" grpId="0" animBg="1"/>
      <p:bldP spid="16" grpId="0" animBg="1"/>
      <p:bldP spid="26" grpId="0"/>
      <p:bldP spid="31" grpId="0" animBg="1"/>
      <p:bldP spid="33" grpId="0"/>
      <p:bldP spid="34" grpId="0"/>
      <p:bldP spid="35" grpId="0"/>
      <p:bldP spid="36" grpId="0"/>
      <p:bldP spid="37" grpId="0"/>
      <p:bldP spid="38" grpId="0"/>
      <p:bldP spid="39"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圆角矩形 27"/>
          <p:cNvSpPr/>
          <p:nvPr/>
        </p:nvSpPr>
        <p:spPr>
          <a:xfrm>
            <a:off x="755576" y="987974"/>
            <a:ext cx="7560000" cy="3600000"/>
          </a:xfrm>
          <a:prstGeom prst="roundRect">
            <a:avLst>
              <a:gd name="adj" fmla="val 0"/>
            </a:avLst>
          </a:prstGeom>
          <a:gradFill flip="none" rotWithShape="1">
            <a:gsLst>
              <a:gs pos="0">
                <a:schemeClr val="bg1">
                  <a:lumMod val="75000"/>
                </a:schemeClr>
              </a:gs>
              <a:gs pos="100000">
                <a:schemeClr val="bg1">
                  <a:lumMod val="95000"/>
                </a:schemeClr>
              </a:gs>
            </a:gsLst>
            <a:lin ang="13500000" scaled="1"/>
            <a:tileRect/>
          </a:gradFill>
          <a:ln w="25400">
            <a:noFill/>
          </a:ln>
          <a:effectLst>
            <a:outerShdw blurRad="44450" dist="27940" dir="600000" sx="13000" sy="13000" algn="ctr">
              <a:srgbClr val="000000">
                <a:alpha val="32000"/>
              </a:srgbClr>
            </a:outerShdw>
          </a:effectLst>
          <a:scene3d>
            <a:camera prst="orthographicFront">
              <a:rot lat="0" lon="0" rev="0"/>
            </a:camera>
            <a:lightRig rig="balanced" dir="t">
              <a:rot lat="0" lon="0" rev="8700000"/>
            </a:lightRig>
          </a:scene3d>
          <a:sp3d>
            <a:bevelT w="95250" h="12700"/>
          </a:sp3d>
        </p:spPr>
        <p:style>
          <a:lnRef idx="1">
            <a:schemeClr val="accent2"/>
          </a:lnRef>
          <a:fillRef idx="3">
            <a:schemeClr val="accent2"/>
          </a:fillRef>
          <a:effectRef idx="2">
            <a:schemeClr val="accent2"/>
          </a:effectRef>
          <a:fontRef idx="minor">
            <a:schemeClr val="lt1"/>
          </a:fontRef>
        </p:style>
        <p:txBody>
          <a:bodyPr anchor="ctr">
            <a:sp3d/>
          </a:bodyPr>
          <a:lstStyle/>
          <a:p>
            <a:pPr marL="0" lvl="2" algn="ctr" eaLnBrk="0" fontAlgn="ctr" hangingPunct="0">
              <a:spcBef>
                <a:spcPts val="0"/>
              </a:spcBef>
              <a:spcAft>
                <a:spcPts val="0"/>
              </a:spcAft>
              <a:buClr>
                <a:srgbClr val="FF0000"/>
              </a:buClr>
              <a:buSzPct val="70000"/>
              <a:buFont typeface="Wingdings" pitchFamily="2" charset="2"/>
              <a:buChar char="u"/>
              <a:tabLst>
                <a:tab pos="136525" algn="l"/>
              </a:tabLst>
              <a:defRPr/>
            </a:pPr>
            <a:endParaRPr lang="zh-CN" altLang="en-US" sz="1600" b="1">
              <a:solidFill>
                <a:schemeClr val="bg1"/>
              </a:solidFill>
              <a:latin typeface="微软雅黑" pitchFamily="34" charset="-122"/>
              <a:ea typeface="微软雅黑" pitchFamily="34" charset="-122"/>
            </a:endParaRPr>
          </a:p>
        </p:txBody>
      </p:sp>
      <p:sp>
        <p:nvSpPr>
          <p:cNvPr id="29" name="AutoShape 3"/>
          <p:cNvSpPr>
            <a:spLocks noChangeArrowheads="1"/>
          </p:cNvSpPr>
          <p:nvPr/>
        </p:nvSpPr>
        <p:spPr bwMode="auto">
          <a:xfrm>
            <a:off x="1612391" y="1482602"/>
            <a:ext cx="3572082" cy="288000"/>
          </a:xfrm>
          <a:prstGeom prst="roundRect">
            <a:avLst/>
          </a:prstGeom>
          <a:gradFill>
            <a:gsLst>
              <a:gs pos="0">
                <a:srgbClr val="0099FF"/>
              </a:gs>
              <a:gs pos="100000">
                <a:srgbClr val="005FFA"/>
              </a:gs>
            </a:gsLst>
            <a:lin ang="2700000" scaled="1"/>
          </a:gradFill>
          <a:ln w="25400">
            <a:noFill/>
          </a:ln>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anchor="ctr">
            <a:sp3d/>
          </a:bodyPr>
          <a:lstStyle/>
          <a:p>
            <a:pPr algn="ctr" eaLnBrk="0" fontAlgn="ctr" hangingPunct="0">
              <a:spcBef>
                <a:spcPts val="0"/>
              </a:spcBef>
              <a:spcAft>
                <a:spcPts val="0"/>
              </a:spcAft>
              <a:buClr>
                <a:srgbClr val="FF0000"/>
              </a:buClr>
              <a:buSzPct val="70000"/>
              <a:defRPr/>
            </a:pPr>
            <a:endParaRPr lang="zh-CN" altLang="zh-CN" sz="1600">
              <a:solidFill>
                <a:schemeClr val="accent2"/>
              </a:solidFill>
              <a:latin typeface="微软雅黑" pitchFamily="34" charset="-122"/>
              <a:ea typeface="微软雅黑" pitchFamily="34" charset="-122"/>
            </a:endParaRPr>
          </a:p>
        </p:txBody>
      </p:sp>
      <p:sp>
        <p:nvSpPr>
          <p:cNvPr id="30" name="矩形 19"/>
          <p:cNvSpPr>
            <a:spLocks noChangeArrowheads="1"/>
          </p:cNvSpPr>
          <p:nvPr/>
        </p:nvSpPr>
        <p:spPr bwMode="auto">
          <a:xfrm>
            <a:off x="937601" y="1462641"/>
            <a:ext cx="635000" cy="307975"/>
          </a:xfrm>
          <a:prstGeom prst="rect">
            <a:avLst/>
          </a:prstGeom>
          <a:noFill/>
          <a:ln w="9525">
            <a:noFill/>
            <a:miter lim="800000"/>
            <a:headEnd/>
            <a:tailEnd/>
          </a:ln>
          <a:effectLst/>
        </p:spPr>
        <p:txBody>
          <a:bodyPr>
            <a:spAutoFit/>
          </a:bodyPr>
          <a:lstStyle/>
          <a:p>
            <a:pPr algn="r"/>
            <a:r>
              <a:rPr lang="zh-CN" altLang="en-US" sz="1400" dirty="0">
                <a:solidFill>
                  <a:schemeClr val="accent2"/>
                </a:solidFill>
                <a:latin typeface="Calibri" pitchFamily="34" charset="0"/>
                <a:ea typeface="微软雅黑" pitchFamily="34" charset="-122"/>
              </a:rPr>
              <a:t>北京</a:t>
            </a:r>
          </a:p>
        </p:txBody>
      </p:sp>
      <p:sp>
        <p:nvSpPr>
          <p:cNvPr id="31" name="AutoShape 3"/>
          <p:cNvSpPr>
            <a:spLocks noChangeArrowheads="1"/>
          </p:cNvSpPr>
          <p:nvPr/>
        </p:nvSpPr>
        <p:spPr bwMode="auto">
          <a:xfrm>
            <a:off x="1612391" y="2073778"/>
            <a:ext cx="2988000" cy="288000"/>
          </a:xfrm>
          <a:prstGeom prst="roundRect">
            <a:avLst/>
          </a:prstGeom>
          <a:gradFill>
            <a:gsLst>
              <a:gs pos="0">
                <a:srgbClr val="0099FF"/>
              </a:gs>
              <a:gs pos="100000">
                <a:srgbClr val="005FFA"/>
              </a:gs>
            </a:gsLst>
            <a:lin ang="2700000" scaled="1"/>
          </a:gradFill>
          <a:ln w="25400">
            <a:noFill/>
          </a:ln>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anchor="ctr">
            <a:sp3d/>
          </a:bodyPr>
          <a:lstStyle/>
          <a:p>
            <a:pPr algn="ctr" eaLnBrk="0" fontAlgn="ctr" hangingPunct="0">
              <a:spcBef>
                <a:spcPts val="0"/>
              </a:spcBef>
              <a:spcAft>
                <a:spcPts val="0"/>
              </a:spcAft>
              <a:buClr>
                <a:srgbClr val="FF0000"/>
              </a:buClr>
              <a:buSzPct val="70000"/>
              <a:defRPr/>
            </a:pPr>
            <a:endParaRPr lang="zh-CN" altLang="zh-CN" sz="1600" b="1">
              <a:solidFill>
                <a:schemeClr val="accent2"/>
              </a:solidFill>
              <a:latin typeface="微软雅黑" pitchFamily="34" charset="-122"/>
              <a:ea typeface="微软雅黑" pitchFamily="34" charset="-122"/>
            </a:endParaRPr>
          </a:p>
        </p:txBody>
      </p:sp>
      <p:sp>
        <p:nvSpPr>
          <p:cNvPr id="32" name="AutoShape 3"/>
          <p:cNvSpPr>
            <a:spLocks noChangeArrowheads="1"/>
          </p:cNvSpPr>
          <p:nvPr/>
        </p:nvSpPr>
        <p:spPr bwMode="auto">
          <a:xfrm>
            <a:off x="1612391" y="2664953"/>
            <a:ext cx="1908000" cy="288000"/>
          </a:xfrm>
          <a:prstGeom prst="roundRect">
            <a:avLst/>
          </a:prstGeom>
          <a:gradFill>
            <a:gsLst>
              <a:gs pos="0">
                <a:srgbClr val="0099FF"/>
              </a:gs>
              <a:gs pos="100000">
                <a:srgbClr val="005FFA"/>
              </a:gs>
            </a:gsLst>
            <a:lin ang="2700000" scaled="1"/>
          </a:gradFill>
          <a:ln w="25400">
            <a:noFill/>
          </a:ln>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anchor="ctr">
            <a:sp3d/>
          </a:bodyPr>
          <a:lstStyle/>
          <a:p>
            <a:pPr algn="ctr" eaLnBrk="0" fontAlgn="ctr" hangingPunct="0">
              <a:spcBef>
                <a:spcPts val="0"/>
              </a:spcBef>
              <a:spcAft>
                <a:spcPts val="0"/>
              </a:spcAft>
              <a:buClr>
                <a:srgbClr val="FF0000"/>
              </a:buClr>
              <a:buSzPct val="70000"/>
              <a:defRPr/>
            </a:pPr>
            <a:endParaRPr lang="zh-CN" altLang="zh-CN" sz="1600">
              <a:solidFill>
                <a:schemeClr val="accent2"/>
              </a:solidFill>
              <a:latin typeface="微软雅黑" pitchFamily="34" charset="-122"/>
              <a:ea typeface="微软雅黑" pitchFamily="34" charset="-122"/>
            </a:endParaRPr>
          </a:p>
        </p:txBody>
      </p:sp>
      <p:sp>
        <p:nvSpPr>
          <p:cNvPr id="33" name="AutoShape 3"/>
          <p:cNvSpPr>
            <a:spLocks noChangeArrowheads="1"/>
          </p:cNvSpPr>
          <p:nvPr/>
        </p:nvSpPr>
        <p:spPr bwMode="auto">
          <a:xfrm>
            <a:off x="1612391" y="3256129"/>
            <a:ext cx="2340000" cy="288000"/>
          </a:xfrm>
          <a:prstGeom prst="roundRect">
            <a:avLst/>
          </a:prstGeom>
          <a:gradFill>
            <a:gsLst>
              <a:gs pos="0">
                <a:srgbClr val="0099FF"/>
              </a:gs>
              <a:gs pos="100000">
                <a:srgbClr val="005FFA"/>
              </a:gs>
            </a:gsLst>
            <a:lin ang="2700000" scaled="1"/>
          </a:gradFill>
          <a:ln w="25400">
            <a:noFill/>
          </a:ln>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anchor="ctr">
            <a:sp3d/>
          </a:bodyPr>
          <a:lstStyle/>
          <a:p>
            <a:pPr algn="ctr" eaLnBrk="0" fontAlgn="ctr" hangingPunct="0">
              <a:buClr>
                <a:srgbClr val="FF0000"/>
              </a:buClr>
              <a:buSzPct val="70000"/>
            </a:pPr>
            <a:endParaRPr lang="zh-CN" altLang="zh-CN" sz="1600" b="1">
              <a:solidFill>
                <a:schemeClr val="accent2"/>
              </a:solidFill>
              <a:latin typeface="微软雅黑" pitchFamily="34" charset="-122"/>
              <a:ea typeface="微软雅黑" pitchFamily="34" charset="-122"/>
            </a:endParaRPr>
          </a:p>
        </p:txBody>
      </p:sp>
      <p:cxnSp>
        <p:nvCxnSpPr>
          <p:cNvPr id="34" name="直接连接符 33"/>
          <p:cNvCxnSpPr/>
          <p:nvPr/>
        </p:nvCxnSpPr>
        <p:spPr>
          <a:xfrm rot="5400000">
            <a:off x="4006238" y="2794554"/>
            <a:ext cx="3527425" cy="0"/>
          </a:xfrm>
          <a:prstGeom prst="line">
            <a:avLst/>
          </a:prstGeom>
          <a:ln w="9525">
            <a:solidFill>
              <a:schemeClr val="tx1">
                <a:lumMod val="65000"/>
                <a:lumOff val="35000"/>
              </a:schemeClr>
            </a:solidFill>
            <a:prstDash val="sysDash"/>
          </a:ln>
          <a:effectLst/>
        </p:spPr>
        <p:style>
          <a:lnRef idx="1">
            <a:schemeClr val="accent1"/>
          </a:lnRef>
          <a:fillRef idx="0">
            <a:schemeClr val="accent1"/>
          </a:fillRef>
          <a:effectRef idx="0">
            <a:schemeClr val="accent1"/>
          </a:effectRef>
          <a:fontRef idx="minor">
            <a:schemeClr val="tx1"/>
          </a:fontRef>
        </p:style>
      </p:cxnSp>
      <p:sp>
        <p:nvSpPr>
          <p:cNvPr id="35" name="AutoShape 3"/>
          <p:cNvSpPr>
            <a:spLocks noChangeArrowheads="1"/>
          </p:cNvSpPr>
          <p:nvPr/>
        </p:nvSpPr>
        <p:spPr bwMode="auto">
          <a:xfrm>
            <a:off x="1612391" y="3847304"/>
            <a:ext cx="828000" cy="288000"/>
          </a:xfrm>
          <a:prstGeom prst="roundRect">
            <a:avLst/>
          </a:prstGeom>
          <a:gradFill>
            <a:gsLst>
              <a:gs pos="0">
                <a:srgbClr val="0099FF"/>
              </a:gs>
              <a:gs pos="100000">
                <a:srgbClr val="005FFA"/>
              </a:gs>
            </a:gsLst>
            <a:lin ang="2700000" scaled="1"/>
          </a:gradFill>
          <a:ln w="25400">
            <a:noFill/>
          </a:ln>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anchor="ctr">
            <a:sp3d/>
          </a:bodyPr>
          <a:lstStyle/>
          <a:p>
            <a:pPr algn="ctr" eaLnBrk="0" fontAlgn="ctr" hangingPunct="0">
              <a:spcBef>
                <a:spcPts val="0"/>
              </a:spcBef>
              <a:spcAft>
                <a:spcPts val="0"/>
              </a:spcAft>
              <a:buClr>
                <a:srgbClr val="FF0000"/>
              </a:buClr>
              <a:buSzPct val="70000"/>
              <a:defRPr/>
            </a:pPr>
            <a:endParaRPr lang="zh-CN" altLang="zh-CN" sz="1600">
              <a:solidFill>
                <a:schemeClr val="accent2"/>
              </a:solidFill>
              <a:latin typeface="微软雅黑" pitchFamily="34" charset="-122"/>
              <a:ea typeface="微软雅黑" pitchFamily="34" charset="-122"/>
            </a:endParaRPr>
          </a:p>
        </p:txBody>
      </p:sp>
      <p:sp>
        <p:nvSpPr>
          <p:cNvPr id="36" name="矩形 19"/>
          <p:cNvSpPr>
            <a:spLocks noChangeArrowheads="1"/>
          </p:cNvSpPr>
          <p:nvPr/>
        </p:nvSpPr>
        <p:spPr bwMode="auto">
          <a:xfrm>
            <a:off x="937601" y="2053191"/>
            <a:ext cx="635000" cy="306388"/>
          </a:xfrm>
          <a:prstGeom prst="rect">
            <a:avLst/>
          </a:prstGeom>
          <a:noFill/>
          <a:ln w="9525">
            <a:noFill/>
            <a:miter lim="800000"/>
            <a:headEnd/>
            <a:tailEnd/>
          </a:ln>
          <a:effectLst/>
        </p:spPr>
        <p:txBody>
          <a:bodyPr>
            <a:spAutoFit/>
          </a:bodyPr>
          <a:lstStyle/>
          <a:p>
            <a:pPr algn="r"/>
            <a:r>
              <a:rPr lang="zh-CN" altLang="en-US" sz="1400" dirty="0">
                <a:solidFill>
                  <a:schemeClr val="accent2"/>
                </a:solidFill>
                <a:latin typeface="Calibri" pitchFamily="34" charset="0"/>
                <a:ea typeface="微软雅黑" pitchFamily="34" charset="-122"/>
              </a:rPr>
              <a:t>天津</a:t>
            </a:r>
          </a:p>
        </p:txBody>
      </p:sp>
      <p:sp>
        <p:nvSpPr>
          <p:cNvPr id="37" name="矩形 19"/>
          <p:cNvSpPr>
            <a:spLocks noChangeArrowheads="1"/>
          </p:cNvSpPr>
          <p:nvPr/>
        </p:nvSpPr>
        <p:spPr bwMode="auto">
          <a:xfrm>
            <a:off x="937601" y="2642154"/>
            <a:ext cx="635000" cy="307975"/>
          </a:xfrm>
          <a:prstGeom prst="rect">
            <a:avLst/>
          </a:prstGeom>
          <a:noFill/>
          <a:ln w="9525">
            <a:noFill/>
            <a:miter lim="800000"/>
            <a:headEnd/>
            <a:tailEnd/>
          </a:ln>
          <a:effectLst/>
        </p:spPr>
        <p:txBody>
          <a:bodyPr>
            <a:spAutoFit/>
          </a:bodyPr>
          <a:lstStyle/>
          <a:p>
            <a:pPr algn="r"/>
            <a:r>
              <a:rPr lang="zh-CN" altLang="en-US" sz="1400" dirty="0">
                <a:solidFill>
                  <a:schemeClr val="accent2"/>
                </a:solidFill>
                <a:latin typeface="Calibri" pitchFamily="34" charset="0"/>
                <a:ea typeface="微软雅黑" pitchFamily="34" charset="-122"/>
              </a:rPr>
              <a:t>上海</a:t>
            </a:r>
          </a:p>
        </p:txBody>
      </p:sp>
      <p:sp>
        <p:nvSpPr>
          <p:cNvPr id="38" name="矩形 19"/>
          <p:cNvSpPr>
            <a:spLocks noChangeArrowheads="1"/>
          </p:cNvSpPr>
          <p:nvPr/>
        </p:nvSpPr>
        <p:spPr bwMode="auto">
          <a:xfrm>
            <a:off x="937601" y="3231116"/>
            <a:ext cx="635000" cy="307777"/>
          </a:xfrm>
          <a:prstGeom prst="rect">
            <a:avLst/>
          </a:prstGeom>
          <a:noFill/>
          <a:ln w="9525">
            <a:noFill/>
            <a:miter lim="800000"/>
            <a:headEnd/>
            <a:tailEnd/>
          </a:ln>
          <a:effectLst/>
        </p:spPr>
        <p:txBody>
          <a:bodyPr>
            <a:spAutoFit/>
          </a:bodyPr>
          <a:lstStyle/>
          <a:p>
            <a:pPr algn="r"/>
            <a:r>
              <a:rPr lang="zh-CN" altLang="en-US" sz="1400" dirty="0">
                <a:solidFill>
                  <a:schemeClr val="accent2"/>
                </a:solidFill>
                <a:latin typeface="Calibri" pitchFamily="34" charset="0"/>
                <a:ea typeface="微软雅黑" pitchFamily="34" charset="-122"/>
              </a:rPr>
              <a:t>广州</a:t>
            </a:r>
          </a:p>
        </p:txBody>
      </p:sp>
      <p:sp>
        <p:nvSpPr>
          <p:cNvPr id="39" name="矩形 19"/>
          <p:cNvSpPr>
            <a:spLocks noChangeArrowheads="1"/>
          </p:cNvSpPr>
          <p:nvPr/>
        </p:nvSpPr>
        <p:spPr bwMode="auto">
          <a:xfrm>
            <a:off x="937601" y="3820079"/>
            <a:ext cx="635000" cy="307975"/>
          </a:xfrm>
          <a:prstGeom prst="rect">
            <a:avLst/>
          </a:prstGeom>
          <a:noFill/>
          <a:ln w="9525">
            <a:noFill/>
            <a:miter lim="800000"/>
            <a:headEnd/>
            <a:tailEnd/>
          </a:ln>
          <a:effectLst/>
        </p:spPr>
        <p:txBody>
          <a:bodyPr>
            <a:spAutoFit/>
          </a:bodyPr>
          <a:lstStyle/>
          <a:p>
            <a:pPr algn="r"/>
            <a:r>
              <a:rPr lang="zh-CN" altLang="en-US" sz="1400">
                <a:solidFill>
                  <a:schemeClr val="accent2"/>
                </a:solidFill>
                <a:latin typeface="Calibri" pitchFamily="34" charset="0"/>
                <a:ea typeface="微软雅黑" pitchFamily="34" charset="-122"/>
              </a:rPr>
              <a:t>重庆</a:t>
            </a:r>
          </a:p>
        </p:txBody>
      </p:sp>
      <p:sp>
        <p:nvSpPr>
          <p:cNvPr id="40" name="矩形 19"/>
          <p:cNvSpPr>
            <a:spLocks noChangeArrowheads="1"/>
          </p:cNvSpPr>
          <p:nvPr/>
        </p:nvSpPr>
        <p:spPr bwMode="auto">
          <a:xfrm>
            <a:off x="6265251" y="1488041"/>
            <a:ext cx="1516063" cy="307975"/>
          </a:xfrm>
          <a:prstGeom prst="rect">
            <a:avLst/>
          </a:prstGeom>
          <a:noFill/>
          <a:ln w="9525">
            <a:noFill/>
            <a:miter lim="800000"/>
            <a:headEnd/>
            <a:tailEnd/>
          </a:ln>
          <a:effectLst/>
        </p:spPr>
        <p:txBody>
          <a:bodyPr>
            <a:spAutoFit/>
          </a:bodyPr>
          <a:lstStyle/>
          <a:p>
            <a:pPr algn="ctr" fontAlgn="auto">
              <a:spcBef>
                <a:spcPts val="0"/>
              </a:spcBef>
              <a:spcAft>
                <a:spcPts val="0"/>
              </a:spcAft>
              <a:defRPr/>
            </a:pPr>
            <a:r>
              <a:rPr lang="zh-CN" altLang="en-US" sz="1400" spc="50" dirty="0">
                <a:ln w="11430"/>
                <a:solidFill>
                  <a:schemeClr val="accent2"/>
                </a:solidFill>
                <a:latin typeface="微软雅黑" pitchFamily="34" charset="-122"/>
                <a:ea typeface="微软雅黑" pitchFamily="34" charset="-122"/>
              </a:rPr>
              <a:t>点击添加文本</a:t>
            </a:r>
            <a:endParaRPr lang="zh-CN" altLang="en-US" sz="1400" dirty="0">
              <a:solidFill>
                <a:schemeClr val="accent2"/>
              </a:solidFill>
              <a:ea typeface="微软雅黑" pitchFamily="34" charset="-122"/>
            </a:endParaRPr>
          </a:p>
        </p:txBody>
      </p:sp>
      <p:sp>
        <p:nvSpPr>
          <p:cNvPr id="41" name="矩形 19"/>
          <p:cNvSpPr>
            <a:spLocks noChangeArrowheads="1"/>
          </p:cNvSpPr>
          <p:nvPr/>
        </p:nvSpPr>
        <p:spPr bwMode="auto">
          <a:xfrm>
            <a:off x="6265251" y="2088116"/>
            <a:ext cx="1516063" cy="307975"/>
          </a:xfrm>
          <a:prstGeom prst="rect">
            <a:avLst/>
          </a:prstGeom>
          <a:noFill/>
          <a:ln w="9525">
            <a:noFill/>
            <a:miter lim="800000"/>
            <a:headEnd/>
            <a:tailEnd/>
          </a:ln>
          <a:effectLst/>
        </p:spPr>
        <p:txBody>
          <a:bodyPr>
            <a:spAutoFit/>
          </a:bodyPr>
          <a:lstStyle/>
          <a:p>
            <a:pPr algn="ctr" fontAlgn="auto">
              <a:spcBef>
                <a:spcPts val="0"/>
              </a:spcBef>
              <a:spcAft>
                <a:spcPts val="0"/>
              </a:spcAft>
              <a:defRPr/>
            </a:pPr>
            <a:r>
              <a:rPr lang="zh-CN" altLang="en-US" sz="1400" spc="50" dirty="0">
                <a:ln w="11430"/>
                <a:solidFill>
                  <a:schemeClr val="accent2"/>
                </a:solidFill>
                <a:latin typeface="微软雅黑" pitchFamily="34" charset="-122"/>
                <a:ea typeface="微软雅黑" pitchFamily="34" charset="-122"/>
              </a:rPr>
              <a:t>点击添加文本</a:t>
            </a:r>
            <a:endParaRPr lang="zh-CN" altLang="en-US" sz="1400" dirty="0">
              <a:solidFill>
                <a:schemeClr val="accent2"/>
              </a:solidFill>
              <a:ea typeface="微软雅黑" pitchFamily="34" charset="-122"/>
            </a:endParaRPr>
          </a:p>
        </p:txBody>
      </p:sp>
      <p:sp>
        <p:nvSpPr>
          <p:cNvPr id="42" name="矩形 19"/>
          <p:cNvSpPr>
            <a:spLocks noChangeArrowheads="1"/>
          </p:cNvSpPr>
          <p:nvPr/>
        </p:nvSpPr>
        <p:spPr bwMode="auto">
          <a:xfrm>
            <a:off x="6265251" y="2689779"/>
            <a:ext cx="1516063" cy="307975"/>
          </a:xfrm>
          <a:prstGeom prst="rect">
            <a:avLst/>
          </a:prstGeom>
          <a:noFill/>
          <a:ln w="9525">
            <a:noFill/>
            <a:miter lim="800000"/>
            <a:headEnd/>
            <a:tailEnd/>
          </a:ln>
          <a:effectLst/>
        </p:spPr>
        <p:txBody>
          <a:bodyPr>
            <a:spAutoFit/>
          </a:bodyPr>
          <a:lstStyle/>
          <a:p>
            <a:pPr algn="ctr" fontAlgn="auto">
              <a:spcBef>
                <a:spcPts val="0"/>
              </a:spcBef>
              <a:spcAft>
                <a:spcPts val="0"/>
              </a:spcAft>
              <a:defRPr/>
            </a:pPr>
            <a:r>
              <a:rPr lang="zh-CN" altLang="en-US" sz="1400" spc="50" dirty="0">
                <a:ln w="11430"/>
                <a:solidFill>
                  <a:schemeClr val="accent2"/>
                </a:solidFill>
                <a:latin typeface="微软雅黑" pitchFamily="34" charset="-122"/>
                <a:ea typeface="微软雅黑" pitchFamily="34" charset="-122"/>
              </a:rPr>
              <a:t>点击添加文本</a:t>
            </a:r>
            <a:endParaRPr lang="zh-CN" altLang="en-US" sz="1400" dirty="0">
              <a:solidFill>
                <a:schemeClr val="accent2"/>
              </a:solidFill>
              <a:ea typeface="微软雅黑" pitchFamily="34" charset="-122"/>
            </a:endParaRPr>
          </a:p>
        </p:txBody>
      </p:sp>
      <p:sp>
        <p:nvSpPr>
          <p:cNvPr id="43" name="矩形 42"/>
          <p:cNvSpPr>
            <a:spLocks noChangeArrowheads="1"/>
          </p:cNvSpPr>
          <p:nvPr/>
        </p:nvSpPr>
        <p:spPr bwMode="auto">
          <a:xfrm>
            <a:off x="6265251" y="3291441"/>
            <a:ext cx="1516063" cy="306388"/>
          </a:xfrm>
          <a:prstGeom prst="rect">
            <a:avLst/>
          </a:prstGeom>
          <a:noFill/>
          <a:ln w="9525">
            <a:noFill/>
            <a:miter lim="800000"/>
            <a:headEnd/>
            <a:tailEnd/>
          </a:ln>
          <a:effectLst/>
        </p:spPr>
        <p:txBody>
          <a:bodyPr>
            <a:spAutoFit/>
          </a:bodyPr>
          <a:lstStyle/>
          <a:p>
            <a:pPr algn="ctr" fontAlgn="auto">
              <a:spcBef>
                <a:spcPts val="0"/>
              </a:spcBef>
              <a:spcAft>
                <a:spcPts val="0"/>
              </a:spcAft>
              <a:defRPr/>
            </a:pPr>
            <a:r>
              <a:rPr lang="zh-CN" altLang="en-US" sz="1400" spc="50" dirty="0">
                <a:ln w="11430"/>
                <a:solidFill>
                  <a:schemeClr val="accent2"/>
                </a:solidFill>
                <a:latin typeface="微软雅黑" pitchFamily="34" charset="-122"/>
                <a:ea typeface="微软雅黑" pitchFamily="34" charset="-122"/>
              </a:rPr>
              <a:t>点击添加文本</a:t>
            </a:r>
            <a:endParaRPr lang="zh-CN" altLang="en-US" sz="1400" dirty="0">
              <a:solidFill>
                <a:schemeClr val="accent2"/>
              </a:solidFill>
              <a:ea typeface="微软雅黑" pitchFamily="34" charset="-122"/>
            </a:endParaRPr>
          </a:p>
        </p:txBody>
      </p:sp>
      <p:sp>
        <p:nvSpPr>
          <p:cNvPr id="44" name="矩形 19"/>
          <p:cNvSpPr>
            <a:spLocks noChangeArrowheads="1"/>
          </p:cNvSpPr>
          <p:nvPr/>
        </p:nvSpPr>
        <p:spPr bwMode="auto">
          <a:xfrm>
            <a:off x="6265251" y="3891516"/>
            <a:ext cx="1516063" cy="307975"/>
          </a:xfrm>
          <a:prstGeom prst="rect">
            <a:avLst/>
          </a:prstGeom>
          <a:noFill/>
          <a:ln w="9525">
            <a:noFill/>
            <a:miter lim="800000"/>
            <a:headEnd/>
            <a:tailEnd/>
          </a:ln>
          <a:effectLst/>
        </p:spPr>
        <p:txBody>
          <a:bodyPr>
            <a:spAutoFit/>
          </a:bodyPr>
          <a:lstStyle/>
          <a:p>
            <a:pPr algn="ctr" fontAlgn="auto">
              <a:spcBef>
                <a:spcPts val="0"/>
              </a:spcBef>
              <a:spcAft>
                <a:spcPts val="0"/>
              </a:spcAft>
              <a:defRPr/>
            </a:pPr>
            <a:r>
              <a:rPr lang="zh-CN" altLang="en-US" sz="1400" spc="50" dirty="0">
                <a:ln w="11430"/>
                <a:solidFill>
                  <a:schemeClr val="accent2"/>
                </a:solidFill>
                <a:latin typeface="微软雅黑" pitchFamily="34" charset="-122"/>
                <a:ea typeface="微软雅黑" pitchFamily="34" charset="-122"/>
              </a:rPr>
              <a:t>点击添加文本</a:t>
            </a:r>
            <a:endParaRPr lang="zh-CN" altLang="en-US" sz="1400" dirty="0">
              <a:solidFill>
                <a:schemeClr val="accent2"/>
              </a:solidFill>
              <a:ea typeface="微软雅黑" pitchFamily="34" charset="-122"/>
            </a:endParaRPr>
          </a:p>
        </p:txBody>
      </p:sp>
      <p:sp>
        <p:nvSpPr>
          <p:cNvPr id="20" name="标题 3"/>
          <p:cNvSpPr txBox="1">
            <a:spLocks/>
          </p:cNvSpPr>
          <p:nvPr/>
        </p:nvSpPr>
        <p:spPr>
          <a:xfrm>
            <a:off x="313184" y="206974"/>
            <a:ext cx="3322712" cy="564576"/>
          </a:xfrm>
          <a:prstGeom prst="rect">
            <a:avLst/>
          </a:prstGeom>
        </p:spPr>
        <p:txBody>
          <a:bodyPr>
            <a:normAutofit fontScale="97500"/>
          </a:bodyPr>
          <a:lstStyle>
            <a:lvl1pPr algn="l" defTabSz="914400" rtl="0" eaLnBrk="1" latinLnBrk="0" hangingPunct="1">
              <a:spcBef>
                <a:spcPct val="0"/>
              </a:spcBef>
              <a:buNone/>
              <a:defRPr sz="2800" kern="1200">
                <a:solidFill>
                  <a:schemeClr val="tx1"/>
                </a:solidFill>
                <a:latin typeface="微软雅黑" pitchFamily="34" charset="-122"/>
                <a:ea typeface="微软雅黑" pitchFamily="34" charset="-122"/>
                <a:cs typeface="+mj-cs"/>
              </a:defRPr>
            </a:lvl1pPr>
          </a:lstStyle>
          <a:p>
            <a:r>
              <a:rPr lang="zh-CN" altLang="en-US" dirty="0">
                <a:solidFill>
                  <a:schemeClr val="tx2">
                    <a:lumMod val="50000"/>
                  </a:schemeClr>
                </a:solidFill>
              </a:rPr>
              <a:t>单击此处添加标题</a:t>
            </a:r>
          </a:p>
        </p:txBody>
      </p:sp>
    </p:spTree>
    <p:extLst>
      <p:ext uri="{BB962C8B-B14F-4D97-AF65-F5344CB8AC3E}">
        <p14:creationId xmlns:p14="http://schemas.microsoft.com/office/powerpoint/2010/main" val="844679990"/>
      </p:ext>
    </p:extLst>
  </p:cSld>
  <p:clrMapOvr>
    <a:masterClrMapping/>
  </p:clrMapOvr>
  <p:transition spd="med" advClick="0" advTm="100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ipe(left)">
                                      <p:cBhvr>
                                        <p:cTn id="7" dur="750"/>
                                        <p:tgtEl>
                                          <p:spTgt spid="20"/>
                                        </p:tgtEl>
                                      </p:cBhvr>
                                    </p:animEffect>
                                  </p:childTnLst>
                                </p:cTn>
                              </p:par>
                            </p:childTnLst>
                          </p:cTn>
                        </p:par>
                        <p:par>
                          <p:cTn id="8" fill="hold">
                            <p:stCondLst>
                              <p:cond delay="750"/>
                            </p:stCondLst>
                            <p:childTnLst>
                              <p:par>
                                <p:cTn id="9" presetID="23" presetClass="entr" presetSubtype="16" fill="hold" grpId="0" nodeType="afterEffect">
                                  <p:stCondLst>
                                    <p:cond delay="0"/>
                                  </p:stCondLst>
                                  <p:childTnLst>
                                    <p:set>
                                      <p:cBhvr>
                                        <p:cTn id="10" dur="1" fill="hold">
                                          <p:stCondLst>
                                            <p:cond delay="0"/>
                                          </p:stCondLst>
                                        </p:cTn>
                                        <p:tgtEl>
                                          <p:spTgt spid="28"/>
                                        </p:tgtEl>
                                        <p:attrNameLst>
                                          <p:attrName>style.visibility</p:attrName>
                                        </p:attrNameLst>
                                      </p:cBhvr>
                                      <p:to>
                                        <p:strVal val="visible"/>
                                      </p:to>
                                    </p:set>
                                    <p:anim calcmode="lin" valueType="num">
                                      <p:cBhvr>
                                        <p:cTn id="11" dur="1000" fill="hold"/>
                                        <p:tgtEl>
                                          <p:spTgt spid="28"/>
                                        </p:tgtEl>
                                        <p:attrNameLst>
                                          <p:attrName>ppt_w</p:attrName>
                                        </p:attrNameLst>
                                      </p:cBhvr>
                                      <p:tavLst>
                                        <p:tav tm="0">
                                          <p:val>
                                            <p:fltVal val="0"/>
                                          </p:val>
                                        </p:tav>
                                        <p:tav tm="100000">
                                          <p:val>
                                            <p:strVal val="#ppt_w"/>
                                          </p:val>
                                        </p:tav>
                                      </p:tavLst>
                                    </p:anim>
                                    <p:anim calcmode="lin" valueType="num">
                                      <p:cBhvr>
                                        <p:cTn id="12" dur="1000" fill="hold"/>
                                        <p:tgtEl>
                                          <p:spTgt spid="28"/>
                                        </p:tgtEl>
                                        <p:attrNameLst>
                                          <p:attrName>ppt_h</p:attrName>
                                        </p:attrNameLst>
                                      </p:cBhvr>
                                      <p:tavLst>
                                        <p:tav tm="0">
                                          <p:val>
                                            <p:fltVal val="0"/>
                                          </p:val>
                                        </p:tav>
                                        <p:tav tm="100000">
                                          <p:val>
                                            <p:strVal val="#ppt_h"/>
                                          </p:val>
                                        </p:tav>
                                      </p:tavLst>
                                    </p:anim>
                                  </p:childTnLst>
                                </p:cTn>
                              </p:par>
                            </p:childTnLst>
                          </p:cTn>
                        </p:par>
                        <p:par>
                          <p:cTn id="13" fill="hold">
                            <p:stCondLst>
                              <p:cond delay="1750"/>
                            </p:stCondLst>
                            <p:childTnLst>
                              <p:par>
                                <p:cTn id="14" presetID="23" presetClass="entr" presetSubtype="16" fill="hold" nodeType="afterEffect">
                                  <p:stCondLst>
                                    <p:cond delay="0"/>
                                  </p:stCondLst>
                                  <p:childTnLst>
                                    <p:set>
                                      <p:cBhvr>
                                        <p:cTn id="15" dur="1" fill="hold">
                                          <p:stCondLst>
                                            <p:cond delay="0"/>
                                          </p:stCondLst>
                                        </p:cTn>
                                        <p:tgtEl>
                                          <p:spTgt spid="34"/>
                                        </p:tgtEl>
                                        <p:attrNameLst>
                                          <p:attrName>style.visibility</p:attrName>
                                        </p:attrNameLst>
                                      </p:cBhvr>
                                      <p:to>
                                        <p:strVal val="visible"/>
                                      </p:to>
                                    </p:set>
                                    <p:anim calcmode="lin" valueType="num">
                                      <p:cBhvr>
                                        <p:cTn id="16" dur="1000" fill="hold"/>
                                        <p:tgtEl>
                                          <p:spTgt spid="34"/>
                                        </p:tgtEl>
                                        <p:attrNameLst>
                                          <p:attrName>ppt_w</p:attrName>
                                        </p:attrNameLst>
                                      </p:cBhvr>
                                      <p:tavLst>
                                        <p:tav tm="0">
                                          <p:val>
                                            <p:fltVal val="0"/>
                                          </p:val>
                                        </p:tav>
                                        <p:tav tm="100000">
                                          <p:val>
                                            <p:strVal val="#ppt_w"/>
                                          </p:val>
                                        </p:tav>
                                      </p:tavLst>
                                    </p:anim>
                                    <p:anim calcmode="lin" valueType="num">
                                      <p:cBhvr>
                                        <p:cTn id="17" dur="1000" fill="hold"/>
                                        <p:tgtEl>
                                          <p:spTgt spid="34"/>
                                        </p:tgtEl>
                                        <p:attrNameLst>
                                          <p:attrName>ppt_h</p:attrName>
                                        </p:attrNameLst>
                                      </p:cBhvr>
                                      <p:tavLst>
                                        <p:tav tm="0">
                                          <p:val>
                                            <p:fltVal val="0"/>
                                          </p:val>
                                        </p:tav>
                                        <p:tav tm="100000">
                                          <p:val>
                                            <p:strVal val="#ppt_h"/>
                                          </p:val>
                                        </p:tav>
                                      </p:tavLst>
                                    </p:anim>
                                  </p:childTnLst>
                                </p:cTn>
                              </p:par>
                            </p:childTnLst>
                          </p:cTn>
                        </p:par>
                        <p:par>
                          <p:cTn id="18" fill="hold">
                            <p:stCondLst>
                              <p:cond delay="2750"/>
                            </p:stCondLst>
                            <p:childTnLst>
                              <p:par>
                                <p:cTn id="19" presetID="22" presetClass="entr" presetSubtype="8" fill="hold" grpId="0" nodeType="afterEffect">
                                  <p:stCondLst>
                                    <p:cond delay="0"/>
                                  </p:stCondLst>
                                  <p:childTnLst>
                                    <p:set>
                                      <p:cBhvr>
                                        <p:cTn id="20" dur="1" fill="hold">
                                          <p:stCondLst>
                                            <p:cond delay="0"/>
                                          </p:stCondLst>
                                        </p:cTn>
                                        <p:tgtEl>
                                          <p:spTgt spid="30"/>
                                        </p:tgtEl>
                                        <p:attrNameLst>
                                          <p:attrName>style.visibility</p:attrName>
                                        </p:attrNameLst>
                                      </p:cBhvr>
                                      <p:to>
                                        <p:strVal val="visible"/>
                                      </p:to>
                                    </p:set>
                                    <p:animEffect transition="in" filter="wipe(left)">
                                      <p:cBhvr>
                                        <p:cTn id="21" dur="500"/>
                                        <p:tgtEl>
                                          <p:spTgt spid="30"/>
                                        </p:tgtEl>
                                      </p:cBhvr>
                                    </p:animEffect>
                                  </p:childTnLst>
                                </p:cTn>
                              </p:par>
                            </p:childTnLst>
                          </p:cTn>
                        </p:par>
                        <p:par>
                          <p:cTn id="22" fill="hold">
                            <p:stCondLst>
                              <p:cond delay="3250"/>
                            </p:stCondLst>
                            <p:childTnLst>
                              <p:par>
                                <p:cTn id="23" presetID="22" presetClass="entr" presetSubtype="8" fill="hold" grpId="0" nodeType="afterEffect">
                                  <p:stCondLst>
                                    <p:cond delay="0"/>
                                  </p:stCondLst>
                                  <p:childTnLst>
                                    <p:set>
                                      <p:cBhvr>
                                        <p:cTn id="24" dur="1" fill="hold">
                                          <p:stCondLst>
                                            <p:cond delay="0"/>
                                          </p:stCondLst>
                                        </p:cTn>
                                        <p:tgtEl>
                                          <p:spTgt spid="29"/>
                                        </p:tgtEl>
                                        <p:attrNameLst>
                                          <p:attrName>style.visibility</p:attrName>
                                        </p:attrNameLst>
                                      </p:cBhvr>
                                      <p:to>
                                        <p:strVal val="visible"/>
                                      </p:to>
                                    </p:set>
                                    <p:animEffect transition="in" filter="wipe(left)">
                                      <p:cBhvr>
                                        <p:cTn id="25" dur="750"/>
                                        <p:tgtEl>
                                          <p:spTgt spid="29"/>
                                        </p:tgtEl>
                                      </p:cBhvr>
                                    </p:animEffect>
                                  </p:childTnLst>
                                </p:cTn>
                              </p:par>
                            </p:childTnLst>
                          </p:cTn>
                        </p:par>
                        <p:par>
                          <p:cTn id="26" fill="hold">
                            <p:stCondLst>
                              <p:cond delay="4000"/>
                            </p:stCondLst>
                            <p:childTnLst>
                              <p:par>
                                <p:cTn id="27" presetID="22" presetClass="entr" presetSubtype="8" fill="hold" grpId="0" nodeType="afterEffect">
                                  <p:stCondLst>
                                    <p:cond delay="0"/>
                                  </p:stCondLst>
                                  <p:childTnLst>
                                    <p:set>
                                      <p:cBhvr>
                                        <p:cTn id="28" dur="1" fill="hold">
                                          <p:stCondLst>
                                            <p:cond delay="0"/>
                                          </p:stCondLst>
                                        </p:cTn>
                                        <p:tgtEl>
                                          <p:spTgt spid="36"/>
                                        </p:tgtEl>
                                        <p:attrNameLst>
                                          <p:attrName>style.visibility</p:attrName>
                                        </p:attrNameLst>
                                      </p:cBhvr>
                                      <p:to>
                                        <p:strVal val="visible"/>
                                      </p:to>
                                    </p:set>
                                    <p:animEffect transition="in" filter="wipe(left)">
                                      <p:cBhvr>
                                        <p:cTn id="29" dur="500"/>
                                        <p:tgtEl>
                                          <p:spTgt spid="36"/>
                                        </p:tgtEl>
                                      </p:cBhvr>
                                    </p:animEffect>
                                  </p:childTnLst>
                                </p:cTn>
                              </p:par>
                            </p:childTnLst>
                          </p:cTn>
                        </p:par>
                        <p:par>
                          <p:cTn id="30" fill="hold">
                            <p:stCondLst>
                              <p:cond delay="4500"/>
                            </p:stCondLst>
                            <p:childTnLst>
                              <p:par>
                                <p:cTn id="31" presetID="22" presetClass="entr" presetSubtype="8" fill="hold" grpId="0" nodeType="afterEffect">
                                  <p:stCondLst>
                                    <p:cond delay="0"/>
                                  </p:stCondLst>
                                  <p:childTnLst>
                                    <p:set>
                                      <p:cBhvr>
                                        <p:cTn id="32" dur="1" fill="hold">
                                          <p:stCondLst>
                                            <p:cond delay="0"/>
                                          </p:stCondLst>
                                        </p:cTn>
                                        <p:tgtEl>
                                          <p:spTgt spid="31"/>
                                        </p:tgtEl>
                                        <p:attrNameLst>
                                          <p:attrName>style.visibility</p:attrName>
                                        </p:attrNameLst>
                                      </p:cBhvr>
                                      <p:to>
                                        <p:strVal val="visible"/>
                                      </p:to>
                                    </p:set>
                                    <p:animEffect transition="in" filter="wipe(left)">
                                      <p:cBhvr>
                                        <p:cTn id="33" dur="750"/>
                                        <p:tgtEl>
                                          <p:spTgt spid="31"/>
                                        </p:tgtEl>
                                      </p:cBhvr>
                                    </p:animEffect>
                                  </p:childTnLst>
                                </p:cTn>
                              </p:par>
                            </p:childTnLst>
                          </p:cTn>
                        </p:par>
                        <p:par>
                          <p:cTn id="34" fill="hold">
                            <p:stCondLst>
                              <p:cond delay="5250"/>
                            </p:stCondLst>
                            <p:childTnLst>
                              <p:par>
                                <p:cTn id="35" presetID="22" presetClass="entr" presetSubtype="8" fill="hold" grpId="0" nodeType="afterEffect">
                                  <p:stCondLst>
                                    <p:cond delay="0"/>
                                  </p:stCondLst>
                                  <p:childTnLst>
                                    <p:set>
                                      <p:cBhvr>
                                        <p:cTn id="36" dur="1" fill="hold">
                                          <p:stCondLst>
                                            <p:cond delay="0"/>
                                          </p:stCondLst>
                                        </p:cTn>
                                        <p:tgtEl>
                                          <p:spTgt spid="37"/>
                                        </p:tgtEl>
                                        <p:attrNameLst>
                                          <p:attrName>style.visibility</p:attrName>
                                        </p:attrNameLst>
                                      </p:cBhvr>
                                      <p:to>
                                        <p:strVal val="visible"/>
                                      </p:to>
                                    </p:set>
                                    <p:animEffect transition="in" filter="wipe(left)">
                                      <p:cBhvr>
                                        <p:cTn id="37" dur="500"/>
                                        <p:tgtEl>
                                          <p:spTgt spid="37"/>
                                        </p:tgtEl>
                                      </p:cBhvr>
                                    </p:animEffect>
                                  </p:childTnLst>
                                </p:cTn>
                              </p:par>
                            </p:childTnLst>
                          </p:cTn>
                        </p:par>
                        <p:par>
                          <p:cTn id="38" fill="hold">
                            <p:stCondLst>
                              <p:cond delay="5750"/>
                            </p:stCondLst>
                            <p:childTnLst>
                              <p:par>
                                <p:cTn id="39" presetID="22" presetClass="entr" presetSubtype="8" fill="hold" grpId="0" nodeType="afterEffect">
                                  <p:stCondLst>
                                    <p:cond delay="0"/>
                                  </p:stCondLst>
                                  <p:childTnLst>
                                    <p:set>
                                      <p:cBhvr>
                                        <p:cTn id="40" dur="1" fill="hold">
                                          <p:stCondLst>
                                            <p:cond delay="0"/>
                                          </p:stCondLst>
                                        </p:cTn>
                                        <p:tgtEl>
                                          <p:spTgt spid="32"/>
                                        </p:tgtEl>
                                        <p:attrNameLst>
                                          <p:attrName>style.visibility</p:attrName>
                                        </p:attrNameLst>
                                      </p:cBhvr>
                                      <p:to>
                                        <p:strVal val="visible"/>
                                      </p:to>
                                    </p:set>
                                    <p:animEffect transition="in" filter="wipe(left)">
                                      <p:cBhvr>
                                        <p:cTn id="41" dur="500"/>
                                        <p:tgtEl>
                                          <p:spTgt spid="32"/>
                                        </p:tgtEl>
                                      </p:cBhvr>
                                    </p:animEffect>
                                  </p:childTnLst>
                                </p:cTn>
                              </p:par>
                            </p:childTnLst>
                          </p:cTn>
                        </p:par>
                        <p:par>
                          <p:cTn id="42" fill="hold">
                            <p:stCondLst>
                              <p:cond delay="6250"/>
                            </p:stCondLst>
                            <p:childTnLst>
                              <p:par>
                                <p:cTn id="43" presetID="22" presetClass="entr" presetSubtype="8" fill="hold" grpId="0" nodeType="afterEffect">
                                  <p:stCondLst>
                                    <p:cond delay="0"/>
                                  </p:stCondLst>
                                  <p:childTnLst>
                                    <p:set>
                                      <p:cBhvr>
                                        <p:cTn id="44" dur="1" fill="hold">
                                          <p:stCondLst>
                                            <p:cond delay="0"/>
                                          </p:stCondLst>
                                        </p:cTn>
                                        <p:tgtEl>
                                          <p:spTgt spid="38"/>
                                        </p:tgtEl>
                                        <p:attrNameLst>
                                          <p:attrName>style.visibility</p:attrName>
                                        </p:attrNameLst>
                                      </p:cBhvr>
                                      <p:to>
                                        <p:strVal val="visible"/>
                                      </p:to>
                                    </p:set>
                                    <p:animEffect transition="in" filter="wipe(left)">
                                      <p:cBhvr>
                                        <p:cTn id="45" dur="500"/>
                                        <p:tgtEl>
                                          <p:spTgt spid="38"/>
                                        </p:tgtEl>
                                      </p:cBhvr>
                                    </p:animEffect>
                                  </p:childTnLst>
                                </p:cTn>
                              </p:par>
                            </p:childTnLst>
                          </p:cTn>
                        </p:par>
                        <p:par>
                          <p:cTn id="46" fill="hold">
                            <p:stCondLst>
                              <p:cond delay="6750"/>
                            </p:stCondLst>
                            <p:childTnLst>
                              <p:par>
                                <p:cTn id="47" presetID="22" presetClass="entr" presetSubtype="8" fill="hold" grpId="0" nodeType="afterEffect">
                                  <p:stCondLst>
                                    <p:cond delay="0"/>
                                  </p:stCondLst>
                                  <p:childTnLst>
                                    <p:set>
                                      <p:cBhvr>
                                        <p:cTn id="48" dur="1" fill="hold">
                                          <p:stCondLst>
                                            <p:cond delay="0"/>
                                          </p:stCondLst>
                                        </p:cTn>
                                        <p:tgtEl>
                                          <p:spTgt spid="33"/>
                                        </p:tgtEl>
                                        <p:attrNameLst>
                                          <p:attrName>style.visibility</p:attrName>
                                        </p:attrNameLst>
                                      </p:cBhvr>
                                      <p:to>
                                        <p:strVal val="visible"/>
                                      </p:to>
                                    </p:set>
                                    <p:animEffect transition="in" filter="wipe(left)">
                                      <p:cBhvr>
                                        <p:cTn id="49" dur="750"/>
                                        <p:tgtEl>
                                          <p:spTgt spid="33"/>
                                        </p:tgtEl>
                                      </p:cBhvr>
                                    </p:animEffect>
                                  </p:childTnLst>
                                </p:cTn>
                              </p:par>
                            </p:childTnLst>
                          </p:cTn>
                        </p:par>
                        <p:par>
                          <p:cTn id="50" fill="hold">
                            <p:stCondLst>
                              <p:cond delay="7500"/>
                            </p:stCondLst>
                            <p:childTnLst>
                              <p:par>
                                <p:cTn id="51" presetID="22" presetClass="entr" presetSubtype="8" fill="hold" grpId="0" nodeType="afterEffect">
                                  <p:stCondLst>
                                    <p:cond delay="0"/>
                                  </p:stCondLst>
                                  <p:childTnLst>
                                    <p:set>
                                      <p:cBhvr>
                                        <p:cTn id="52" dur="1" fill="hold">
                                          <p:stCondLst>
                                            <p:cond delay="0"/>
                                          </p:stCondLst>
                                        </p:cTn>
                                        <p:tgtEl>
                                          <p:spTgt spid="39"/>
                                        </p:tgtEl>
                                        <p:attrNameLst>
                                          <p:attrName>style.visibility</p:attrName>
                                        </p:attrNameLst>
                                      </p:cBhvr>
                                      <p:to>
                                        <p:strVal val="visible"/>
                                      </p:to>
                                    </p:set>
                                    <p:animEffect transition="in" filter="wipe(left)">
                                      <p:cBhvr>
                                        <p:cTn id="53" dur="500"/>
                                        <p:tgtEl>
                                          <p:spTgt spid="39"/>
                                        </p:tgtEl>
                                      </p:cBhvr>
                                    </p:animEffect>
                                  </p:childTnLst>
                                </p:cTn>
                              </p:par>
                            </p:childTnLst>
                          </p:cTn>
                        </p:par>
                        <p:par>
                          <p:cTn id="54" fill="hold">
                            <p:stCondLst>
                              <p:cond delay="8000"/>
                            </p:stCondLst>
                            <p:childTnLst>
                              <p:par>
                                <p:cTn id="55" presetID="22" presetClass="entr" presetSubtype="8" fill="hold" grpId="0" nodeType="afterEffect">
                                  <p:stCondLst>
                                    <p:cond delay="0"/>
                                  </p:stCondLst>
                                  <p:childTnLst>
                                    <p:set>
                                      <p:cBhvr>
                                        <p:cTn id="56" dur="1" fill="hold">
                                          <p:stCondLst>
                                            <p:cond delay="0"/>
                                          </p:stCondLst>
                                        </p:cTn>
                                        <p:tgtEl>
                                          <p:spTgt spid="35"/>
                                        </p:tgtEl>
                                        <p:attrNameLst>
                                          <p:attrName>style.visibility</p:attrName>
                                        </p:attrNameLst>
                                      </p:cBhvr>
                                      <p:to>
                                        <p:strVal val="visible"/>
                                      </p:to>
                                    </p:set>
                                    <p:animEffect transition="in" filter="wipe(left)">
                                      <p:cBhvr>
                                        <p:cTn id="57" dur="500"/>
                                        <p:tgtEl>
                                          <p:spTgt spid="35"/>
                                        </p:tgtEl>
                                      </p:cBhvr>
                                    </p:animEffect>
                                  </p:childTnLst>
                                </p:cTn>
                              </p:par>
                            </p:childTnLst>
                          </p:cTn>
                        </p:par>
                        <p:par>
                          <p:cTn id="58" fill="hold">
                            <p:stCondLst>
                              <p:cond delay="8500"/>
                            </p:stCondLst>
                            <p:childTnLst>
                              <p:par>
                                <p:cTn id="59" presetID="12" presetClass="entr" presetSubtype="4" fill="hold" grpId="0" nodeType="afterEffect">
                                  <p:stCondLst>
                                    <p:cond delay="0"/>
                                  </p:stCondLst>
                                  <p:childTnLst>
                                    <p:set>
                                      <p:cBhvr>
                                        <p:cTn id="60" dur="1" fill="hold">
                                          <p:stCondLst>
                                            <p:cond delay="0"/>
                                          </p:stCondLst>
                                        </p:cTn>
                                        <p:tgtEl>
                                          <p:spTgt spid="40"/>
                                        </p:tgtEl>
                                        <p:attrNameLst>
                                          <p:attrName>style.visibility</p:attrName>
                                        </p:attrNameLst>
                                      </p:cBhvr>
                                      <p:to>
                                        <p:strVal val="visible"/>
                                      </p:to>
                                    </p:set>
                                    <p:animEffect transition="in" filter="slide(fromBottom)">
                                      <p:cBhvr>
                                        <p:cTn id="61" dur="500"/>
                                        <p:tgtEl>
                                          <p:spTgt spid="40"/>
                                        </p:tgtEl>
                                      </p:cBhvr>
                                    </p:animEffect>
                                  </p:childTnLst>
                                </p:cTn>
                              </p:par>
                            </p:childTnLst>
                          </p:cTn>
                        </p:par>
                        <p:par>
                          <p:cTn id="62" fill="hold">
                            <p:stCondLst>
                              <p:cond delay="9000"/>
                            </p:stCondLst>
                            <p:childTnLst>
                              <p:par>
                                <p:cTn id="63" presetID="12" presetClass="entr" presetSubtype="4" fill="hold" grpId="0" nodeType="afterEffect">
                                  <p:stCondLst>
                                    <p:cond delay="0"/>
                                  </p:stCondLst>
                                  <p:childTnLst>
                                    <p:set>
                                      <p:cBhvr>
                                        <p:cTn id="64" dur="1" fill="hold">
                                          <p:stCondLst>
                                            <p:cond delay="0"/>
                                          </p:stCondLst>
                                        </p:cTn>
                                        <p:tgtEl>
                                          <p:spTgt spid="41"/>
                                        </p:tgtEl>
                                        <p:attrNameLst>
                                          <p:attrName>style.visibility</p:attrName>
                                        </p:attrNameLst>
                                      </p:cBhvr>
                                      <p:to>
                                        <p:strVal val="visible"/>
                                      </p:to>
                                    </p:set>
                                    <p:animEffect transition="in" filter="slide(fromBottom)">
                                      <p:cBhvr>
                                        <p:cTn id="65" dur="500"/>
                                        <p:tgtEl>
                                          <p:spTgt spid="41"/>
                                        </p:tgtEl>
                                      </p:cBhvr>
                                    </p:animEffect>
                                  </p:childTnLst>
                                </p:cTn>
                              </p:par>
                            </p:childTnLst>
                          </p:cTn>
                        </p:par>
                        <p:par>
                          <p:cTn id="66" fill="hold">
                            <p:stCondLst>
                              <p:cond delay="9500"/>
                            </p:stCondLst>
                            <p:childTnLst>
                              <p:par>
                                <p:cTn id="67" presetID="12" presetClass="entr" presetSubtype="4" fill="hold" grpId="0" nodeType="afterEffect">
                                  <p:stCondLst>
                                    <p:cond delay="0"/>
                                  </p:stCondLst>
                                  <p:childTnLst>
                                    <p:set>
                                      <p:cBhvr>
                                        <p:cTn id="68" dur="1" fill="hold">
                                          <p:stCondLst>
                                            <p:cond delay="0"/>
                                          </p:stCondLst>
                                        </p:cTn>
                                        <p:tgtEl>
                                          <p:spTgt spid="42"/>
                                        </p:tgtEl>
                                        <p:attrNameLst>
                                          <p:attrName>style.visibility</p:attrName>
                                        </p:attrNameLst>
                                      </p:cBhvr>
                                      <p:to>
                                        <p:strVal val="visible"/>
                                      </p:to>
                                    </p:set>
                                    <p:animEffect transition="in" filter="slide(fromBottom)">
                                      <p:cBhvr>
                                        <p:cTn id="69" dur="500"/>
                                        <p:tgtEl>
                                          <p:spTgt spid="42"/>
                                        </p:tgtEl>
                                      </p:cBhvr>
                                    </p:animEffect>
                                  </p:childTnLst>
                                </p:cTn>
                              </p:par>
                            </p:childTnLst>
                          </p:cTn>
                        </p:par>
                        <p:par>
                          <p:cTn id="70" fill="hold">
                            <p:stCondLst>
                              <p:cond delay="10000"/>
                            </p:stCondLst>
                            <p:childTnLst>
                              <p:par>
                                <p:cTn id="71" presetID="12" presetClass="entr" presetSubtype="4" fill="hold" grpId="0" nodeType="afterEffect">
                                  <p:stCondLst>
                                    <p:cond delay="0"/>
                                  </p:stCondLst>
                                  <p:childTnLst>
                                    <p:set>
                                      <p:cBhvr>
                                        <p:cTn id="72" dur="1" fill="hold">
                                          <p:stCondLst>
                                            <p:cond delay="0"/>
                                          </p:stCondLst>
                                        </p:cTn>
                                        <p:tgtEl>
                                          <p:spTgt spid="43"/>
                                        </p:tgtEl>
                                        <p:attrNameLst>
                                          <p:attrName>style.visibility</p:attrName>
                                        </p:attrNameLst>
                                      </p:cBhvr>
                                      <p:to>
                                        <p:strVal val="visible"/>
                                      </p:to>
                                    </p:set>
                                    <p:animEffect transition="in" filter="slide(fromBottom)">
                                      <p:cBhvr>
                                        <p:cTn id="73" dur="500"/>
                                        <p:tgtEl>
                                          <p:spTgt spid="43"/>
                                        </p:tgtEl>
                                      </p:cBhvr>
                                    </p:animEffect>
                                  </p:childTnLst>
                                </p:cTn>
                              </p:par>
                            </p:childTnLst>
                          </p:cTn>
                        </p:par>
                        <p:par>
                          <p:cTn id="74" fill="hold">
                            <p:stCondLst>
                              <p:cond delay="10500"/>
                            </p:stCondLst>
                            <p:childTnLst>
                              <p:par>
                                <p:cTn id="75" presetID="12" presetClass="entr" presetSubtype="4" fill="hold" grpId="0" nodeType="afterEffect">
                                  <p:stCondLst>
                                    <p:cond delay="0"/>
                                  </p:stCondLst>
                                  <p:childTnLst>
                                    <p:set>
                                      <p:cBhvr>
                                        <p:cTn id="76" dur="1" fill="hold">
                                          <p:stCondLst>
                                            <p:cond delay="0"/>
                                          </p:stCondLst>
                                        </p:cTn>
                                        <p:tgtEl>
                                          <p:spTgt spid="44"/>
                                        </p:tgtEl>
                                        <p:attrNameLst>
                                          <p:attrName>style.visibility</p:attrName>
                                        </p:attrNameLst>
                                      </p:cBhvr>
                                      <p:to>
                                        <p:strVal val="visible"/>
                                      </p:to>
                                    </p:set>
                                    <p:animEffect transition="in" filter="slide(fromBottom)">
                                      <p:cBhvr>
                                        <p:cTn id="77"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29" grpId="0" animBg="1"/>
      <p:bldP spid="30" grpId="0"/>
      <p:bldP spid="31" grpId="0" animBg="1"/>
      <p:bldP spid="32" grpId="0" animBg="1"/>
      <p:bldP spid="33" grpId="0" animBg="1"/>
      <p:bldP spid="35" grpId="0" animBg="1"/>
      <p:bldP spid="36" grpId="0"/>
      <p:bldP spid="37" grpId="0"/>
      <p:bldP spid="38" grpId="0"/>
      <p:bldP spid="39" grpId="0"/>
      <p:bldP spid="40" grpId="0"/>
      <p:bldP spid="41" grpId="0"/>
      <p:bldP spid="42" grpId="0"/>
      <p:bldP spid="43" grpId="0"/>
      <p:bldP spid="44" grpId="0"/>
      <p:bldP spid="20"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组合 21"/>
          <p:cNvGrpSpPr/>
          <p:nvPr/>
        </p:nvGrpSpPr>
        <p:grpSpPr>
          <a:xfrm>
            <a:off x="827584" y="1059582"/>
            <a:ext cx="2336800" cy="3687763"/>
            <a:chOff x="827584" y="771550"/>
            <a:chExt cx="2336800" cy="3687763"/>
          </a:xfrm>
        </p:grpSpPr>
        <p:sp>
          <p:nvSpPr>
            <p:cNvPr id="2" name="AutoShape 9"/>
            <p:cNvSpPr>
              <a:spLocks noChangeArrowheads="1"/>
            </p:cNvSpPr>
            <p:nvPr/>
          </p:nvSpPr>
          <p:spPr bwMode="auto">
            <a:xfrm>
              <a:off x="827584" y="771550"/>
              <a:ext cx="2336800" cy="3687763"/>
            </a:xfrm>
            <a:prstGeom prst="roundRect">
              <a:avLst>
                <a:gd name="adj" fmla="val 4181"/>
              </a:avLst>
            </a:prstGeom>
            <a:solidFill>
              <a:schemeClr val="tx1">
                <a:lumMod val="75000"/>
              </a:schemeClr>
            </a:solidFill>
            <a:ln>
              <a:noFill/>
            </a:ln>
            <a:effectLst>
              <a:outerShdw dist="35921" dir="2700000" algn="ctr" rotWithShape="0">
                <a:schemeClr val="tx1">
                  <a:alpha val="50000"/>
                </a:schemeClr>
              </a:outerShdw>
            </a:effectLst>
            <a:extLst>
              <a:ext uri="{91240B29-F687-4F45-9708-019B960494DF}">
                <a14:hiddenLine xmlns:a14="http://schemas.microsoft.com/office/drawing/2010/main" w="9525" algn="ctr">
                  <a:solidFill>
                    <a:schemeClr val="tx1"/>
                  </a:solidFill>
                  <a:round/>
                  <a:headEnd/>
                  <a:tailEnd/>
                </a14:hiddenLine>
              </a:ext>
            </a:extLst>
          </p:spPr>
          <p:txBody>
            <a:bodyPr wrap="none" anchor="ctr"/>
            <a:lstStyle/>
            <a:p>
              <a:pPr algn="ctr">
                <a:defRPr/>
              </a:pPr>
              <a:endParaRPr lang="ko-KR" altLang="en-US">
                <a:solidFill>
                  <a:srgbClr val="000000"/>
                </a:solidFill>
                <a:latin typeface="굴림" pitchFamily="50" charset="-127"/>
                <a:ea typeface="굴림" pitchFamily="50" charset="-127"/>
              </a:endParaRPr>
            </a:p>
          </p:txBody>
        </p:sp>
        <p:sp>
          <p:nvSpPr>
            <p:cNvPr id="3" name="AutoShape 19"/>
            <p:cNvSpPr>
              <a:spLocks noChangeArrowheads="1"/>
            </p:cNvSpPr>
            <p:nvPr/>
          </p:nvSpPr>
          <p:spPr bwMode="auto">
            <a:xfrm>
              <a:off x="845046" y="808063"/>
              <a:ext cx="2282825" cy="311150"/>
            </a:xfrm>
            <a:prstGeom prst="roundRect">
              <a:avLst>
                <a:gd name="adj" fmla="val 25981"/>
              </a:avLst>
            </a:prstGeom>
            <a:gradFill rotWithShape="1">
              <a:gsLst>
                <a:gs pos="0">
                  <a:srgbClr val="FFFFFF">
                    <a:alpha val="50000"/>
                  </a:srgbClr>
                </a:gs>
                <a:gs pos="100000">
                  <a:srgbClr val="FFFFFF">
                    <a:gamma/>
                    <a:shade val="46275"/>
                    <a:invGamma/>
                    <a:alpha val="0"/>
                  </a:srgbClr>
                </a:gs>
              </a:gsLst>
              <a:lin ang="5400000" scaled="1"/>
            </a:gradFill>
            <a:ln>
              <a:noFill/>
            </a:ln>
            <a:effectLst/>
            <a:extLst>
              <a:ext uri="{91240B29-F687-4F45-9708-019B960494DF}">
                <a14:hiddenLine xmlns:a14="http://schemas.microsoft.com/office/drawing/2010/main" w="12700" algn="ctr">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ctr"/>
              <a:endParaRPr lang="zh-CN" altLang="en-US">
                <a:solidFill>
                  <a:srgbClr val="000000"/>
                </a:solidFill>
              </a:endParaRPr>
            </a:p>
          </p:txBody>
        </p:sp>
      </p:grpSp>
      <p:grpSp>
        <p:nvGrpSpPr>
          <p:cNvPr id="23" name="组合 22"/>
          <p:cNvGrpSpPr/>
          <p:nvPr/>
        </p:nvGrpSpPr>
        <p:grpSpPr>
          <a:xfrm>
            <a:off x="3492996" y="1059582"/>
            <a:ext cx="2336800" cy="3687763"/>
            <a:chOff x="3492996" y="771550"/>
            <a:chExt cx="2336800" cy="3687763"/>
          </a:xfrm>
        </p:grpSpPr>
        <p:sp>
          <p:nvSpPr>
            <p:cNvPr id="4" name="AutoShape 9"/>
            <p:cNvSpPr>
              <a:spLocks noChangeArrowheads="1"/>
            </p:cNvSpPr>
            <p:nvPr/>
          </p:nvSpPr>
          <p:spPr bwMode="auto">
            <a:xfrm>
              <a:off x="3492996" y="771550"/>
              <a:ext cx="2336800" cy="3687763"/>
            </a:xfrm>
            <a:prstGeom prst="roundRect">
              <a:avLst>
                <a:gd name="adj" fmla="val 4181"/>
              </a:avLst>
            </a:prstGeom>
            <a:solidFill>
              <a:srgbClr val="0099FF"/>
            </a:solidFill>
            <a:ln>
              <a:noFill/>
            </a:ln>
            <a:effectLst>
              <a:outerShdw dist="35921" dir="2700000" algn="ctr" rotWithShape="0">
                <a:schemeClr val="tx1">
                  <a:alpha val="50000"/>
                </a:schemeClr>
              </a:outerShdw>
            </a:effectLst>
            <a:extLst/>
          </p:spPr>
          <p:txBody>
            <a:bodyPr wrap="none" anchor="ctr"/>
            <a:lstStyle/>
            <a:p>
              <a:pPr algn="ctr">
                <a:defRPr/>
              </a:pPr>
              <a:endParaRPr lang="ko-KR" altLang="en-US">
                <a:solidFill>
                  <a:srgbClr val="000000"/>
                </a:solidFill>
                <a:latin typeface="굴림" pitchFamily="50" charset="-127"/>
                <a:ea typeface="굴림" pitchFamily="50" charset="-127"/>
              </a:endParaRPr>
            </a:p>
          </p:txBody>
        </p:sp>
        <p:sp>
          <p:nvSpPr>
            <p:cNvPr id="5" name="AutoShape 19"/>
            <p:cNvSpPr>
              <a:spLocks noChangeArrowheads="1"/>
            </p:cNvSpPr>
            <p:nvPr/>
          </p:nvSpPr>
          <p:spPr bwMode="auto">
            <a:xfrm>
              <a:off x="3529509" y="808063"/>
              <a:ext cx="2263775" cy="311150"/>
            </a:xfrm>
            <a:prstGeom prst="roundRect">
              <a:avLst>
                <a:gd name="adj" fmla="val 25981"/>
              </a:avLst>
            </a:prstGeom>
            <a:gradFill rotWithShape="1">
              <a:gsLst>
                <a:gs pos="0">
                  <a:srgbClr val="FFFFFF">
                    <a:alpha val="50000"/>
                  </a:srgbClr>
                </a:gs>
                <a:gs pos="100000">
                  <a:srgbClr val="FFFFFF">
                    <a:gamma/>
                    <a:shade val="46275"/>
                    <a:invGamma/>
                    <a:alpha val="0"/>
                  </a:srgbClr>
                </a:gs>
              </a:gsLst>
              <a:lin ang="5400000" scaled="1"/>
            </a:gradFill>
            <a:ln>
              <a:noFill/>
            </a:ln>
            <a:effectLst/>
            <a:extLst>
              <a:ext uri="{91240B29-F687-4F45-9708-019B960494DF}">
                <a14:hiddenLine xmlns:a14="http://schemas.microsoft.com/office/drawing/2010/main" w="12700" algn="ctr">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ctr"/>
              <a:endParaRPr lang="zh-CN" altLang="en-US">
                <a:solidFill>
                  <a:srgbClr val="000000"/>
                </a:solidFill>
              </a:endParaRPr>
            </a:p>
          </p:txBody>
        </p:sp>
      </p:grpSp>
      <p:grpSp>
        <p:nvGrpSpPr>
          <p:cNvPr id="24" name="组合 23"/>
          <p:cNvGrpSpPr/>
          <p:nvPr/>
        </p:nvGrpSpPr>
        <p:grpSpPr>
          <a:xfrm>
            <a:off x="6158409" y="1059582"/>
            <a:ext cx="2336800" cy="3687763"/>
            <a:chOff x="6158409" y="771550"/>
            <a:chExt cx="2336800" cy="3687763"/>
          </a:xfrm>
        </p:grpSpPr>
        <p:sp>
          <p:nvSpPr>
            <p:cNvPr id="6" name="AutoShape 9"/>
            <p:cNvSpPr>
              <a:spLocks noChangeArrowheads="1"/>
            </p:cNvSpPr>
            <p:nvPr/>
          </p:nvSpPr>
          <p:spPr bwMode="auto">
            <a:xfrm>
              <a:off x="6158409" y="771550"/>
              <a:ext cx="2336800" cy="3687763"/>
            </a:xfrm>
            <a:prstGeom prst="roundRect">
              <a:avLst>
                <a:gd name="adj" fmla="val 4181"/>
              </a:avLst>
            </a:prstGeom>
            <a:solidFill>
              <a:srgbClr val="0064FF"/>
            </a:solidFill>
            <a:ln>
              <a:noFill/>
            </a:ln>
            <a:effectLst>
              <a:outerShdw dist="35921" dir="2700000" algn="ctr" rotWithShape="0">
                <a:schemeClr val="tx1">
                  <a:alpha val="50000"/>
                </a:schemeClr>
              </a:outerShdw>
            </a:effectLst>
            <a:extLst>
              <a:ext uri="{91240B29-F687-4F45-9708-019B960494DF}">
                <a14:hiddenLine xmlns:a14="http://schemas.microsoft.com/office/drawing/2010/main" w="9525" algn="ctr">
                  <a:solidFill>
                    <a:schemeClr val="tx1"/>
                  </a:solidFill>
                  <a:round/>
                  <a:headEnd/>
                  <a:tailEnd/>
                </a14:hiddenLine>
              </a:ext>
            </a:extLst>
          </p:spPr>
          <p:txBody>
            <a:bodyPr wrap="none" anchor="ctr"/>
            <a:lstStyle/>
            <a:p>
              <a:pPr algn="ctr">
                <a:defRPr/>
              </a:pPr>
              <a:endParaRPr lang="ko-KR" altLang="en-US">
                <a:solidFill>
                  <a:srgbClr val="000000"/>
                </a:solidFill>
                <a:latin typeface="굴림" pitchFamily="50" charset="-127"/>
                <a:ea typeface="굴림" pitchFamily="50" charset="-127"/>
              </a:endParaRPr>
            </a:p>
          </p:txBody>
        </p:sp>
        <p:sp>
          <p:nvSpPr>
            <p:cNvPr id="7" name="AutoShape 19"/>
            <p:cNvSpPr>
              <a:spLocks noChangeArrowheads="1"/>
            </p:cNvSpPr>
            <p:nvPr/>
          </p:nvSpPr>
          <p:spPr bwMode="auto">
            <a:xfrm>
              <a:off x="6194921" y="808063"/>
              <a:ext cx="2282825" cy="311150"/>
            </a:xfrm>
            <a:prstGeom prst="roundRect">
              <a:avLst>
                <a:gd name="adj" fmla="val 25981"/>
              </a:avLst>
            </a:prstGeom>
            <a:gradFill rotWithShape="1">
              <a:gsLst>
                <a:gs pos="0">
                  <a:srgbClr val="FFFFFF">
                    <a:alpha val="75000"/>
                  </a:srgbClr>
                </a:gs>
                <a:gs pos="100000">
                  <a:srgbClr val="FFFFFF">
                    <a:alpha val="0"/>
                  </a:srgbClr>
                </a:gs>
              </a:gsLst>
              <a:lin ang="5400000" scaled="1"/>
            </a:gradFill>
            <a:ln>
              <a:noFill/>
            </a:ln>
            <a:extLst>
              <a:ext uri="{91240B29-F687-4F45-9708-019B960494DF}">
                <a14:hiddenLine xmlns:a14="http://schemas.microsoft.com/office/drawing/2010/main" w="9525" algn="ctr">
                  <a:solidFill>
                    <a:srgbClr val="000000"/>
                  </a:solidFill>
                  <a:round/>
                  <a:headEnd/>
                  <a:tailEnd/>
                </a14:hiddenLine>
              </a:ext>
            </a:extLst>
          </p:spPr>
          <p:txBody>
            <a:bodyPr wrap="none" anchor="ctr"/>
            <a:lstStyle/>
            <a:p>
              <a:pPr algn="ctr"/>
              <a:endParaRPr lang="zh-CN" altLang="en-US">
                <a:solidFill>
                  <a:srgbClr val="000000"/>
                </a:solidFill>
              </a:endParaRPr>
            </a:p>
          </p:txBody>
        </p:sp>
      </p:grpSp>
      <p:cxnSp>
        <p:nvCxnSpPr>
          <p:cNvPr id="8" name="직선 화살표 연결선 82"/>
          <p:cNvCxnSpPr/>
          <p:nvPr/>
        </p:nvCxnSpPr>
        <p:spPr>
          <a:xfrm>
            <a:off x="2945309" y="4525095"/>
            <a:ext cx="876300" cy="1587"/>
          </a:xfrm>
          <a:prstGeom prst="straightConnector1">
            <a:avLst/>
          </a:prstGeom>
          <a:ln w="76200">
            <a:solidFill>
              <a:schemeClr val="accent1">
                <a:lumMod val="75000"/>
              </a:schemeClr>
            </a:solidFill>
            <a:headEnd type="oval"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9" name="직선 화살표 연결선 85"/>
          <p:cNvCxnSpPr/>
          <p:nvPr/>
        </p:nvCxnSpPr>
        <p:spPr>
          <a:xfrm>
            <a:off x="5610721" y="4525095"/>
            <a:ext cx="876300" cy="1587"/>
          </a:xfrm>
          <a:prstGeom prst="straightConnector1">
            <a:avLst/>
          </a:prstGeom>
          <a:ln w="76200">
            <a:solidFill>
              <a:schemeClr val="accent1">
                <a:lumMod val="75000"/>
              </a:schemeClr>
            </a:solidFill>
            <a:headEnd type="oval"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0" name="직선 연결선 225"/>
          <p:cNvCxnSpPr/>
          <p:nvPr/>
        </p:nvCxnSpPr>
        <p:spPr>
          <a:xfrm>
            <a:off x="827584" y="2151782"/>
            <a:ext cx="2336800" cy="1588"/>
          </a:xfrm>
          <a:prstGeom prst="line">
            <a:avLst/>
          </a:prstGeom>
          <a:ln w="1905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1" name="직선 연결선 231"/>
          <p:cNvCxnSpPr/>
          <p:nvPr/>
        </p:nvCxnSpPr>
        <p:spPr>
          <a:xfrm>
            <a:off x="3492996" y="2151782"/>
            <a:ext cx="2336800" cy="1588"/>
          </a:xfrm>
          <a:prstGeom prst="line">
            <a:avLst/>
          </a:prstGeom>
          <a:ln w="1905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2" name="직선 연결선 232"/>
          <p:cNvCxnSpPr/>
          <p:nvPr/>
        </p:nvCxnSpPr>
        <p:spPr>
          <a:xfrm>
            <a:off x="6158409" y="2151782"/>
            <a:ext cx="2336800" cy="1588"/>
          </a:xfrm>
          <a:prstGeom prst="line">
            <a:avLst/>
          </a:prstGeom>
          <a:ln w="19050">
            <a:solidFill>
              <a:schemeClr val="tx1"/>
            </a:solidFill>
            <a:prstDash val="sysDot"/>
          </a:ln>
        </p:spPr>
        <p:style>
          <a:lnRef idx="1">
            <a:schemeClr val="accent1"/>
          </a:lnRef>
          <a:fillRef idx="0">
            <a:schemeClr val="accent1"/>
          </a:fillRef>
          <a:effectRef idx="0">
            <a:schemeClr val="accent1"/>
          </a:effectRef>
          <a:fontRef idx="minor">
            <a:schemeClr val="tx1"/>
          </a:fontRef>
        </p:style>
      </p:cxnSp>
      <p:sp>
        <p:nvSpPr>
          <p:cNvPr id="19" name="WordArt 24"/>
          <p:cNvSpPr>
            <a:spLocks noChangeArrowheads="1" noChangeShapeType="1" noTextEdit="1"/>
          </p:cNvSpPr>
          <p:nvPr/>
        </p:nvSpPr>
        <p:spPr bwMode="auto">
          <a:xfrm>
            <a:off x="1421309" y="1385020"/>
            <a:ext cx="1116012" cy="395287"/>
          </a:xfrm>
          <a:prstGeom prst="rect">
            <a:avLst/>
          </a:prstGeom>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algn="ctr"/>
            <a:r>
              <a:rPr lang="en-US" altLang="zh-CN" b="1" kern="10" spc="-90" dirty="0">
                <a:solidFill>
                  <a:schemeClr val="tx1">
                    <a:alpha val="50000"/>
                  </a:schemeClr>
                </a:solidFill>
                <a:latin typeface="Times New Roman"/>
                <a:cs typeface="Times New Roman"/>
              </a:rPr>
              <a:t>2011</a:t>
            </a:r>
            <a:endParaRPr lang="zh-CN" altLang="en-US" b="1" kern="10" spc="-90" dirty="0">
              <a:solidFill>
                <a:schemeClr val="tx1">
                  <a:alpha val="50000"/>
                </a:schemeClr>
              </a:solidFill>
              <a:latin typeface="Times New Roman"/>
              <a:cs typeface="Times New Roman"/>
            </a:endParaRPr>
          </a:p>
        </p:txBody>
      </p:sp>
      <p:sp>
        <p:nvSpPr>
          <p:cNvPr id="20" name="WordArt 25"/>
          <p:cNvSpPr>
            <a:spLocks noChangeArrowheads="1" noChangeShapeType="1" noTextEdit="1"/>
          </p:cNvSpPr>
          <p:nvPr/>
        </p:nvSpPr>
        <p:spPr bwMode="auto">
          <a:xfrm>
            <a:off x="4085134" y="1385020"/>
            <a:ext cx="1116012" cy="395287"/>
          </a:xfrm>
          <a:prstGeom prst="rect">
            <a:avLst/>
          </a:prstGeom>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algn="ctr"/>
            <a:r>
              <a:rPr lang="en-US" altLang="zh-CN" b="1" kern="10" spc="-90" dirty="0">
                <a:solidFill>
                  <a:schemeClr val="tx1">
                    <a:alpha val="50000"/>
                  </a:schemeClr>
                </a:solidFill>
                <a:latin typeface="Times New Roman"/>
                <a:cs typeface="Times New Roman"/>
              </a:rPr>
              <a:t>2012</a:t>
            </a:r>
            <a:endParaRPr lang="zh-CN" altLang="en-US" b="1" kern="10" spc="-90" dirty="0">
              <a:solidFill>
                <a:schemeClr val="tx1">
                  <a:alpha val="50000"/>
                </a:schemeClr>
              </a:solidFill>
              <a:latin typeface="Times New Roman"/>
              <a:cs typeface="Times New Roman"/>
            </a:endParaRPr>
          </a:p>
        </p:txBody>
      </p:sp>
      <p:sp>
        <p:nvSpPr>
          <p:cNvPr id="21" name="WordArt 26"/>
          <p:cNvSpPr>
            <a:spLocks noChangeArrowheads="1" noChangeShapeType="1" noTextEdit="1"/>
          </p:cNvSpPr>
          <p:nvPr/>
        </p:nvSpPr>
        <p:spPr bwMode="auto">
          <a:xfrm>
            <a:off x="6785471" y="1385020"/>
            <a:ext cx="1116013" cy="395287"/>
          </a:xfrm>
          <a:prstGeom prst="rect">
            <a:avLst/>
          </a:prstGeom>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algn="ctr"/>
            <a:r>
              <a:rPr lang="en-US" altLang="zh-CN" b="1" kern="10" spc="-90" dirty="0">
                <a:solidFill>
                  <a:schemeClr val="tx1">
                    <a:alpha val="50000"/>
                  </a:schemeClr>
                </a:solidFill>
                <a:latin typeface="Times New Roman"/>
                <a:cs typeface="Times New Roman"/>
              </a:rPr>
              <a:t>2013</a:t>
            </a:r>
            <a:endParaRPr lang="zh-CN" altLang="en-US" b="1" kern="10" spc="-90" dirty="0">
              <a:solidFill>
                <a:schemeClr val="tx1">
                  <a:alpha val="50000"/>
                </a:schemeClr>
              </a:solidFill>
              <a:latin typeface="Times New Roman"/>
              <a:cs typeface="Times New Roman"/>
            </a:endParaRPr>
          </a:p>
        </p:txBody>
      </p:sp>
      <p:sp>
        <p:nvSpPr>
          <p:cNvPr id="25" name="Text Box 45"/>
          <p:cNvSpPr txBox="1">
            <a:spLocks noChangeArrowheads="1"/>
          </p:cNvSpPr>
          <p:nvPr/>
        </p:nvSpPr>
        <p:spPr bwMode="auto">
          <a:xfrm>
            <a:off x="1000795" y="2573491"/>
            <a:ext cx="2016448" cy="1538883"/>
          </a:xfrm>
          <a:prstGeom prst="rect">
            <a:avLst/>
          </a:prstGeom>
          <a:noFill/>
          <a:ln>
            <a:noFill/>
          </a:ln>
          <a:effectLst/>
          <a:extLst>
            <a:ext uri="{909E8E84-426E-40DD-AFC4-6F175D3DCCD1}">
              <a14:hiddenFill xmlns:a14="http://schemas.microsoft.com/office/drawing/2010/main">
                <a:solidFill>
                  <a:srgbClr val="C80000"/>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zh-CN" altLang="en-US" sz="1400" b="1" dirty="0">
                <a:solidFill>
                  <a:schemeClr val="tx2">
                    <a:lumMod val="50000"/>
                  </a:schemeClr>
                </a:solidFill>
                <a:latin typeface="微软雅黑" pitchFamily="34" charset="-122"/>
                <a:ea typeface="微软雅黑" pitchFamily="34" charset="-122"/>
              </a:rPr>
              <a:t>单击填加标题</a:t>
            </a:r>
            <a:endParaRPr lang="en-US" altLang="zh-CN" sz="1400" b="1" dirty="0">
              <a:solidFill>
                <a:schemeClr val="tx2">
                  <a:lumMod val="50000"/>
                </a:schemeClr>
              </a:solidFill>
              <a:latin typeface="微软雅黑" pitchFamily="34" charset="-122"/>
              <a:ea typeface="微软雅黑" pitchFamily="34" charset="-122"/>
            </a:endParaRPr>
          </a:p>
          <a:p>
            <a:endParaRPr lang="en-US" altLang="ko-KR" sz="1400" b="1" dirty="0">
              <a:solidFill>
                <a:schemeClr val="tx2">
                  <a:lumMod val="50000"/>
                </a:schemeClr>
              </a:solidFill>
              <a:latin typeface="微软雅黑" pitchFamily="34" charset="-122"/>
              <a:ea typeface="微软雅黑" pitchFamily="34" charset="-122"/>
            </a:endParaRPr>
          </a:p>
          <a:p>
            <a:pPr marL="0" lvl="2" defTabSz="912813" eaLnBrk="0" fontAlgn="auto" hangingPunct="0">
              <a:spcBef>
                <a:spcPts val="0"/>
              </a:spcBef>
              <a:spcAft>
                <a:spcPts val="0"/>
              </a:spcAft>
              <a:buClr>
                <a:srgbClr val="0070C0"/>
              </a:buClr>
              <a:buSzPct val="80000"/>
              <a:tabLst>
                <a:tab pos="136525" algn="l"/>
              </a:tabLst>
              <a:defRPr/>
            </a:pPr>
            <a:r>
              <a:rPr lang="zh-CN" altLang="en-US" sz="1100" spc="50" dirty="0">
                <a:ln w="11430"/>
                <a:solidFill>
                  <a:schemeClr val="tx2">
                    <a:lumMod val="50000"/>
                  </a:schemeClr>
                </a:solidFill>
                <a:latin typeface="微软雅黑" pitchFamily="34" charset="-122"/>
                <a:ea typeface="微软雅黑" pitchFamily="34" charset="-122"/>
              </a:rPr>
              <a:t>点击添加文本点击添加文本</a:t>
            </a:r>
            <a:endParaRPr lang="en-US" altLang="zh-CN" sz="1100" spc="50" dirty="0">
              <a:ln w="11430"/>
              <a:solidFill>
                <a:schemeClr val="tx2">
                  <a:lumMod val="50000"/>
                </a:schemeClr>
              </a:solidFill>
              <a:latin typeface="微软雅黑" pitchFamily="34" charset="-122"/>
              <a:ea typeface="微软雅黑" pitchFamily="34" charset="-122"/>
            </a:endParaRPr>
          </a:p>
          <a:p>
            <a:pPr marL="0" lvl="2" defTabSz="912813" eaLnBrk="0" fontAlgn="auto" hangingPunct="0">
              <a:spcBef>
                <a:spcPts val="0"/>
              </a:spcBef>
              <a:spcAft>
                <a:spcPts val="0"/>
              </a:spcAft>
              <a:buClr>
                <a:srgbClr val="0070C0"/>
              </a:buClr>
              <a:buSzPct val="80000"/>
              <a:tabLst>
                <a:tab pos="136525" algn="l"/>
              </a:tabLst>
              <a:defRPr/>
            </a:pPr>
            <a:r>
              <a:rPr lang="zh-CN" altLang="en-US" sz="1100" spc="50" dirty="0">
                <a:ln w="11430"/>
                <a:solidFill>
                  <a:schemeClr val="tx2">
                    <a:lumMod val="50000"/>
                  </a:schemeClr>
                </a:solidFill>
                <a:latin typeface="微软雅黑" pitchFamily="34" charset="-122"/>
                <a:ea typeface="微软雅黑" pitchFamily="34" charset="-122"/>
              </a:rPr>
              <a:t>点击添加文本点击添加文本</a:t>
            </a:r>
            <a:endParaRPr lang="en-US" altLang="zh-CN" sz="1100" spc="50" dirty="0">
              <a:ln w="11430"/>
              <a:solidFill>
                <a:schemeClr val="tx2">
                  <a:lumMod val="50000"/>
                </a:schemeClr>
              </a:solidFill>
              <a:latin typeface="微软雅黑" pitchFamily="34" charset="-122"/>
              <a:ea typeface="微软雅黑" pitchFamily="34" charset="-122"/>
            </a:endParaRPr>
          </a:p>
          <a:p>
            <a:pPr marL="0" lvl="2" defTabSz="912813" eaLnBrk="0" fontAlgn="auto" hangingPunct="0">
              <a:spcBef>
                <a:spcPts val="0"/>
              </a:spcBef>
              <a:spcAft>
                <a:spcPts val="0"/>
              </a:spcAft>
              <a:buClr>
                <a:srgbClr val="0070C0"/>
              </a:buClr>
              <a:buSzPct val="80000"/>
              <a:tabLst>
                <a:tab pos="136525" algn="l"/>
              </a:tabLst>
              <a:defRPr/>
            </a:pPr>
            <a:endParaRPr lang="en-US" altLang="zh-CN" sz="1100" spc="50" dirty="0">
              <a:ln w="11430"/>
              <a:solidFill>
                <a:schemeClr val="tx2">
                  <a:lumMod val="50000"/>
                </a:schemeClr>
              </a:solidFill>
              <a:latin typeface="微软雅黑" pitchFamily="34" charset="-122"/>
              <a:ea typeface="微软雅黑" pitchFamily="34" charset="-122"/>
            </a:endParaRPr>
          </a:p>
          <a:p>
            <a:pPr marL="0" lvl="2" defTabSz="912813" eaLnBrk="0" hangingPunct="0">
              <a:buClr>
                <a:srgbClr val="0070C0"/>
              </a:buClr>
              <a:buSzPct val="80000"/>
              <a:tabLst>
                <a:tab pos="136525" algn="l"/>
              </a:tabLst>
              <a:defRPr/>
            </a:pPr>
            <a:r>
              <a:rPr lang="zh-CN" altLang="en-US" sz="1100" spc="50" dirty="0">
                <a:ln w="11430"/>
                <a:solidFill>
                  <a:schemeClr val="tx2">
                    <a:lumMod val="50000"/>
                  </a:schemeClr>
                </a:solidFill>
                <a:latin typeface="微软雅黑" pitchFamily="34" charset="-122"/>
                <a:ea typeface="微软雅黑" pitchFamily="34" charset="-122"/>
              </a:rPr>
              <a:t>点击添加文本点击添加文本</a:t>
            </a:r>
            <a:endParaRPr lang="en-US" altLang="zh-CN" sz="1100" spc="50" dirty="0">
              <a:ln w="11430"/>
              <a:solidFill>
                <a:schemeClr val="tx2">
                  <a:lumMod val="50000"/>
                </a:schemeClr>
              </a:solidFill>
              <a:latin typeface="微软雅黑" pitchFamily="34" charset="-122"/>
              <a:ea typeface="微软雅黑" pitchFamily="34" charset="-122"/>
            </a:endParaRPr>
          </a:p>
          <a:p>
            <a:pPr marL="0" lvl="2" defTabSz="912813" eaLnBrk="0" hangingPunct="0">
              <a:buClr>
                <a:srgbClr val="0070C0"/>
              </a:buClr>
              <a:buSzPct val="80000"/>
              <a:tabLst>
                <a:tab pos="136525" algn="l"/>
              </a:tabLst>
              <a:defRPr/>
            </a:pPr>
            <a:r>
              <a:rPr lang="zh-CN" altLang="en-US" sz="1100" spc="50" dirty="0">
                <a:ln w="11430"/>
                <a:solidFill>
                  <a:schemeClr val="tx2">
                    <a:lumMod val="50000"/>
                  </a:schemeClr>
                </a:solidFill>
                <a:latin typeface="微软雅黑" pitchFamily="34" charset="-122"/>
                <a:ea typeface="微软雅黑" pitchFamily="34" charset="-122"/>
              </a:rPr>
              <a:t>点击添加文本点击添加文本</a:t>
            </a:r>
            <a:endParaRPr lang="en-US" altLang="zh-CN" sz="1100" spc="50" dirty="0">
              <a:ln w="11430"/>
              <a:solidFill>
                <a:schemeClr val="tx2">
                  <a:lumMod val="50000"/>
                </a:schemeClr>
              </a:solidFill>
              <a:latin typeface="微软雅黑" pitchFamily="34" charset="-122"/>
              <a:ea typeface="微软雅黑" pitchFamily="34" charset="-122"/>
            </a:endParaRPr>
          </a:p>
          <a:p>
            <a:pPr marL="0" lvl="2" defTabSz="912813" eaLnBrk="0" fontAlgn="auto" hangingPunct="0">
              <a:spcBef>
                <a:spcPts val="0"/>
              </a:spcBef>
              <a:spcAft>
                <a:spcPts val="0"/>
              </a:spcAft>
              <a:buClr>
                <a:srgbClr val="0070C0"/>
              </a:buClr>
              <a:buSzPct val="80000"/>
              <a:tabLst>
                <a:tab pos="136525" algn="l"/>
              </a:tabLst>
              <a:defRPr/>
            </a:pPr>
            <a:endParaRPr lang="en-US" altLang="zh-CN" sz="1100" spc="50" dirty="0">
              <a:ln w="11430"/>
              <a:solidFill>
                <a:schemeClr val="tx2">
                  <a:lumMod val="50000"/>
                </a:schemeClr>
              </a:solidFill>
              <a:latin typeface="微软雅黑" pitchFamily="34" charset="-122"/>
              <a:ea typeface="微软雅黑" pitchFamily="34" charset="-122"/>
            </a:endParaRPr>
          </a:p>
        </p:txBody>
      </p:sp>
      <p:sp>
        <p:nvSpPr>
          <p:cNvPr id="26" name="Text Box 45"/>
          <p:cNvSpPr txBox="1">
            <a:spLocks noChangeArrowheads="1"/>
          </p:cNvSpPr>
          <p:nvPr/>
        </p:nvSpPr>
        <p:spPr bwMode="auto">
          <a:xfrm>
            <a:off x="3635672" y="2573491"/>
            <a:ext cx="2016448" cy="1538883"/>
          </a:xfrm>
          <a:prstGeom prst="rect">
            <a:avLst/>
          </a:prstGeom>
          <a:noFill/>
          <a:ln>
            <a:noFill/>
          </a:ln>
          <a:effectLst/>
          <a:extLst>
            <a:ext uri="{909E8E84-426E-40DD-AFC4-6F175D3DCCD1}">
              <a14:hiddenFill xmlns:a14="http://schemas.microsoft.com/office/drawing/2010/main">
                <a:solidFill>
                  <a:srgbClr val="C80000"/>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zh-CN" altLang="en-US" sz="1400" b="1" dirty="0">
                <a:latin typeface="微软雅黑" pitchFamily="34" charset="-122"/>
                <a:ea typeface="微软雅黑" pitchFamily="34" charset="-122"/>
              </a:rPr>
              <a:t>单击填加标题</a:t>
            </a:r>
            <a:endParaRPr lang="en-US" altLang="zh-CN" sz="1400" b="1" dirty="0">
              <a:latin typeface="微软雅黑" pitchFamily="34" charset="-122"/>
              <a:ea typeface="微软雅黑" pitchFamily="34" charset="-122"/>
            </a:endParaRPr>
          </a:p>
          <a:p>
            <a:endParaRPr lang="en-US" altLang="ko-KR" sz="1400" b="1" dirty="0">
              <a:latin typeface="微软雅黑" pitchFamily="34" charset="-122"/>
              <a:ea typeface="微软雅黑" pitchFamily="34" charset="-122"/>
            </a:endParaRPr>
          </a:p>
          <a:p>
            <a:pPr marL="0" lvl="2" defTabSz="912813" eaLnBrk="0" fontAlgn="auto" hangingPunct="0">
              <a:spcBef>
                <a:spcPts val="0"/>
              </a:spcBef>
              <a:spcAft>
                <a:spcPts val="0"/>
              </a:spcAft>
              <a:buClr>
                <a:srgbClr val="0070C0"/>
              </a:buClr>
              <a:buSzPct val="80000"/>
              <a:tabLst>
                <a:tab pos="136525" algn="l"/>
              </a:tabLst>
              <a:defRPr/>
            </a:pPr>
            <a:r>
              <a:rPr lang="zh-CN" altLang="en-US" sz="1100" spc="50" dirty="0">
                <a:ln w="11430"/>
                <a:latin typeface="微软雅黑" pitchFamily="34" charset="-122"/>
                <a:ea typeface="微软雅黑" pitchFamily="34" charset="-122"/>
              </a:rPr>
              <a:t>点击添加文本点击添加文本</a:t>
            </a:r>
            <a:endParaRPr lang="en-US" altLang="zh-CN" sz="1100" spc="50" dirty="0">
              <a:ln w="11430"/>
              <a:latin typeface="微软雅黑" pitchFamily="34" charset="-122"/>
              <a:ea typeface="微软雅黑" pitchFamily="34" charset="-122"/>
            </a:endParaRPr>
          </a:p>
          <a:p>
            <a:pPr marL="0" lvl="2" defTabSz="912813" eaLnBrk="0" fontAlgn="auto" hangingPunct="0">
              <a:spcBef>
                <a:spcPts val="0"/>
              </a:spcBef>
              <a:spcAft>
                <a:spcPts val="0"/>
              </a:spcAft>
              <a:buClr>
                <a:srgbClr val="0070C0"/>
              </a:buClr>
              <a:buSzPct val="80000"/>
              <a:tabLst>
                <a:tab pos="136525" algn="l"/>
              </a:tabLst>
              <a:defRPr/>
            </a:pPr>
            <a:r>
              <a:rPr lang="zh-CN" altLang="en-US" sz="1100" spc="50" dirty="0">
                <a:ln w="11430"/>
                <a:latin typeface="微软雅黑" pitchFamily="34" charset="-122"/>
                <a:ea typeface="微软雅黑" pitchFamily="34" charset="-122"/>
              </a:rPr>
              <a:t>点击添加文本点击添加文本</a:t>
            </a:r>
            <a:endParaRPr lang="en-US" altLang="zh-CN" sz="1100" spc="50" dirty="0">
              <a:ln w="11430"/>
              <a:latin typeface="微软雅黑" pitchFamily="34" charset="-122"/>
              <a:ea typeface="微软雅黑" pitchFamily="34" charset="-122"/>
            </a:endParaRPr>
          </a:p>
          <a:p>
            <a:pPr marL="0" lvl="2" defTabSz="912813" eaLnBrk="0" fontAlgn="auto" hangingPunct="0">
              <a:spcBef>
                <a:spcPts val="0"/>
              </a:spcBef>
              <a:spcAft>
                <a:spcPts val="0"/>
              </a:spcAft>
              <a:buClr>
                <a:srgbClr val="0070C0"/>
              </a:buClr>
              <a:buSzPct val="80000"/>
              <a:tabLst>
                <a:tab pos="136525" algn="l"/>
              </a:tabLst>
              <a:defRPr/>
            </a:pPr>
            <a:endParaRPr lang="en-US" altLang="zh-CN" sz="1100" spc="50" dirty="0">
              <a:ln w="11430"/>
              <a:latin typeface="微软雅黑" pitchFamily="34" charset="-122"/>
              <a:ea typeface="微软雅黑" pitchFamily="34" charset="-122"/>
            </a:endParaRPr>
          </a:p>
          <a:p>
            <a:pPr marL="0" lvl="2" defTabSz="912813" eaLnBrk="0" hangingPunct="0">
              <a:buClr>
                <a:srgbClr val="0070C0"/>
              </a:buClr>
              <a:buSzPct val="80000"/>
              <a:tabLst>
                <a:tab pos="136525" algn="l"/>
              </a:tabLst>
              <a:defRPr/>
            </a:pPr>
            <a:r>
              <a:rPr lang="zh-CN" altLang="en-US" sz="1100" spc="50" dirty="0">
                <a:ln w="11430"/>
                <a:latin typeface="微软雅黑" pitchFamily="34" charset="-122"/>
                <a:ea typeface="微软雅黑" pitchFamily="34" charset="-122"/>
              </a:rPr>
              <a:t>点击添加文本点击添加文本</a:t>
            </a:r>
            <a:endParaRPr lang="en-US" altLang="zh-CN" sz="1100" spc="50" dirty="0">
              <a:ln w="11430"/>
              <a:latin typeface="微软雅黑" pitchFamily="34" charset="-122"/>
              <a:ea typeface="微软雅黑" pitchFamily="34" charset="-122"/>
            </a:endParaRPr>
          </a:p>
          <a:p>
            <a:pPr marL="0" lvl="2" defTabSz="912813" eaLnBrk="0" hangingPunct="0">
              <a:buClr>
                <a:srgbClr val="0070C0"/>
              </a:buClr>
              <a:buSzPct val="80000"/>
              <a:tabLst>
                <a:tab pos="136525" algn="l"/>
              </a:tabLst>
              <a:defRPr/>
            </a:pPr>
            <a:r>
              <a:rPr lang="zh-CN" altLang="en-US" sz="1100" spc="50" dirty="0">
                <a:ln w="11430"/>
                <a:latin typeface="微软雅黑" pitchFamily="34" charset="-122"/>
                <a:ea typeface="微软雅黑" pitchFamily="34" charset="-122"/>
              </a:rPr>
              <a:t>点击添加文本点击添加文本</a:t>
            </a:r>
            <a:endParaRPr lang="en-US" altLang="zh-CN" sz="1100" spc="50" dirty="0">
              <a:ln w="11430"/>
              <a:latin typeface="微软雅黑" pitchFamily="34" charset="-122"/>
              <a:ea typeface="微软雅黑" pitchFamily="34" charset="-122"/>
            </a:endParaRPr>
          </a:p>
          <a:p>
            <a:pPr marL="0" lvl="2" defTabSz="912813" eaLnBrk="0" fontAlgn="auto" hangingPunct="0">
              <a:spcBef>
                <a:spcPts val="0"/>
              </a:spcBef>
              <a:spcAft>
                <a:spcPts val="0"/>
              </a:spcAft>
              <a:buClr>
                <a:srgbClr val="0070C0"/>
              </a:buClr>
              <a:buSzPct val="80000"/>
              <a:tabLst>
                <a:tab pos="136525" algn="l"/>
              </a:tabLst>
              <a:defRPr/>
            </a:pPr>
            <a:endParaRPr lang="en-US" altLang="zh-CN" sz="1100" spc="50" dirty="0">
              <a:ln w="11430"/>
              <a:latin typeface="微软雅黑" pitchFamily="34" charset="-122"/>
              <a:ea typeface="微软雅黑" pitchFamily="34" charset="-122"/>
            </a:endParaRPr>
          </a:p>
        </p:txBody>
      </p:sp>
      <p:sp>
        <p:nvSpPr>
          <p:cNvPr id="27" name="Text Box 45"/>
          <p:cNvSpPr txBox="1">
            <a:spLocks noChangeArrowheads="1"/>
          </p:cNvSpPr>
          <p:nvPr/>
        </p:nvSpPr>
        <p:spPr bwMode="auto">
          <a:xfrm>
            <a:off x="6318585" y="2573491"/>
            <a:ext cx="2016448" cy="1538883"/>
          </a:xfrm>
          <a:prstGeom prst="rect">
            <a:avLst/>
          </a:prstGeom>
          <a:noFill/>
          <a:ln>
            <a:noFill/>
          </a:ln>
          <a:effectLst/>
          <a:extLst>
            <a:ext uri="{909E8E84-426E-40DD-AFC4-6F175D3DCCD1}">
              <a14:hiddenFill xmlns:a14="http://schemas.microsoft.com/office/drawing/2010/main">
                <a:solidFill>
                  <a:srgbClr val="C80000"/>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zh-CN" altLang="en-US" sz="1400" b="1" dirty="0">
                <a:latin typeface="微软雅黑" pitchFamily="34" charset="-122"/>
                <a:ea typeface="微软雅黑" pitchFamily="34" charset="-122"/>
              </a:rPr>
              <a:t>单击填加标题</a:t>
            </a:r>
            <a:endParaRPr lang="en-US" altLang="zh-CN" sz="1400" b="1" dirty="0">
              <a:latin typeface="微软雅黑" pitchFamily="34" charset="-122"/>
              <a:ea typeface="微软雅黑" pitchFamily="34" charset="-122"/>
            </a:endParaRPr>
          </a:p>
          <a:p>
            <a:endParaRPr lang="en-US" altLang="ko-KR" sz="1400" b="1" dirty="0">
              <a:latin typeface="微软雅黑" pitchFamily="34" charset="-122"/>
              <a:ea typeface="微软雅黑" pitchFamily="34" charset="-122"/>
            </a:endParaRPr>
          </a:p>
          <a:p>
            <a:pPr marL="0" lvl="2" defTabSz="912813" eaLnBrk="0" fontAlgn="auto" hangingPunct="0">
              <a:spcBef>
                <a:spcPts val="0"/>
              </a:spcBef>
              <a:spcAft>
                <a:spcPts val="0"/>
              </a:spcAft>
              <a:buClr>
                <a:srgbClr val="0070C0"/>
              </a:buClr>
              <a:buSzPct val="80000"/>
              <a:tabLst>
                <a:tab pos="136525" algn="l"/>
              </a:tabLst>
              <a:defRPr/>
            </a:pPr>
            <a:r>
              <a:rPr lang="zh-CN" altLang="en-US" sz="1100" spc="50" dirty="0">
                <a:ln w="11430"/>
                <a:latin typeface="微软雅黑" pitchFamily="34" charset="-122"/>
                <a:ea typeface="微软雅黑" pitchFamily="34" charset="-122"/>
              </a:rPr>
              <a:t>点击添加文本点击添加文本</a:t>
            </a:r>
            <a:endParaRPr lang="en-US" altLang="zh-CN" sz="1100" spc="50" dirty="0">
              <a:ln w="11430"/>
              <a:latin typeface="微软雅黑" pitchFamily="34" charset="-122"/>
              <a:ea typeface="微软雅黑" pitchFamily="34" charset="-122"/>
            </a:endParaRPr>
          </a:p>
          <a:p>
            <a:pPr marL="0" lvl="2" defTabSz="912813" eaLnBrk="0" fontAlgn="auto" hangingPunct="0">
              <a:spcBef>
                <a:spcPts val="0"/>
              </a:spcBef>
              <a:spcAft>
                <a:spcPts val="0"/>
              </a:spcAft>
              <a:buClr>
                <a:srgbClr val="0070C0"/>
              </a:buClr>
              <a:buSzPct val="80000"/>
              <a:tabLst>
                <a:tab pos="136525" algn="l"/>
              </a:tabLst>
              <a:defRPr/>
            </a:pPr>
            <a:r>
              <a:rPr lang="zh-CN" altLang="en-US" sz="1100" spc="50" dirty="0">
                <a:ln w="11430"/>
                <a:latin typeface="微软雅黑" pitchFamily="34" charset="-122"/>
                <a:ea typeface="微软雅黑" pitchFamily="34" charset="-122"/>
              </a:rPr>
              <a:t>点击添加文本点击添加文本</a:t>
            </a:r>
            <a:endParaRPr lang="en-US" altLang="zh-CN" sz="1100" spc="50" dirty="0">
              <a:ln w="11430"/>
              <a:latin typeface="微软雅黑" pitchFamily="34" charset="-122"/>
              <a:ea typeface="微软雅黑" pitchFamily="34" charset="-122"/>
            </a:endParaRPr>
          </a:p>
          <a:p>
            <a:pPr marL="0" lvl="2" defTabSz="912813" eaLnBrk="0" fontAlgn="auto" hangingPunct="0">
              <a:spcBef>
                <a:spcPts val="0"/>
              </a:spcBef>
              <a:spcAft>
                <a:spcPts val="0"/>
              </a:spcAft>
              <a:buClr>
                <a:srgbClr val="0070C0"/>
              </a:buClr>
              <a:buSzPct val="80000"/>
              <a:tabLst>
                <a:tab pos="136525" algn="l"/>
              </a:tabLst>
              <a:defRPr/>
            </a:pPr>
            <a:endParaRPr lang="en-US" altLang="zh-CN" sz="1100" spc="50" dirty="0">
              <a:ln w="11430"/>
              <a:latin typeface="微软雅黑" pitchFamily="34" charset="-122"/>
              <a:ea typeface="微软雅黑" pitchFamily="34" charset="-122"/>
            </a:endParaRPr>
          </a:p>
          <a:p>
            <a:pPr marL="0" lvl="2" defTabSz="912813" eaLnBrk="0" hangingPunct="0">
              <a:buClr>
                <a:srgbClr val="0070C0"/>
              </a:buClr>
              <a:buSzPct val="80000"/>
              <a:tabLst>
                <a:tab pos="136525" algn="l"/>
              </a:tabLst>
              <a:defRPr/>
            </a:pPr>
            <a:r>
              <a:rPr lang="zh-CN" altLang="en-US" sz="1100" spc="50" dirty="0">
                <a:ln w="11430"/>
                <a:latin typeface="微软雅黑" pitchFamily="34" charset="-122"/>
                <a:ea typeface="微软雅黑" pitchFamily="34" charset="-122"/>
              </a:rPr>
              <a:t>点击添加文本点击添加文本</a:t>
            </a:r>
            <a:endParaRPr lang="en-US" altLang="zh-CN" sz="1100" spc="50" dirty="0">
              <a:ln w="11430"/>
              <a:latin typeface="微软雅黑" pitchFamily="34" charset="-122"/>
              <a:ea typeface="微软雅黑" pitchFamily="34" charset="-122"/>
            </a:endParaRPr>
          </a:p>
          <a:p>
            <a:pPr marL="0" lvl="2" defTabSz="912813" eaLnBrk="0" hangingPunct="0">
              <a:buClr>
                <a:srgbClr val="0070C0"/>
              </a:buClr>
              <a:buSzPct val="80000"/>
              <a:tabLst>
                <a:tab pos="136525" algn="l"/>
              </a:tabLst>
              <a:defRPr/>
            </a:pPr>
            <a:r>
              <a:rPr lang="zh-CN" altLang="en-US" sz="1100" spc="50" dirty="0">
                <a:ln w="11430"/>
                <a:latin typeface="微软雅黑" pitchFamily="34" charset="-122"/>
                <a:ea typeface="微软雅黑" pitchFamily="34" charset="-122"/>
              </a:rPr>
              <a:t>点击添加文本点击添加文本</a:t>
            </a:r>
            <a:endParaRPr lang="en-US" altLang="zh-CN" sz="1100" spc="50" dirty="0">
              <a:ln w="11430"/>
              <a:latin typeface="微软雅黑" pitchFamily="34" charset="-122"/>
              <a:ea typeface="微软雅黑" pitchFamily="34" charset="-122"/>
            </a:endParaRPr>
          </a:p>
          <a:p>
            <a:pPr marL="0" lvl="2" defTabSz="912813" eaLnBrk="0" fontAlgn="auto" hangingPunct="0">
              <a:spcBef>
                <a:spcPts val="0"/>
              </a:spcBef>
              <a:spcAft>
                <a:spcPts val="0"/>
              </a:spcAft>
              <a:buClr>
                <a:srgbClr val="0070C0"/>
              </a:buClr>
              <a:buSzPct val="80000"/>
              <a:tabLst>
                <a:tab pos="136525" algn="l"/>
              </a:tabLst>
              <a:defRPr/>
            </a:pPr>
            <a:endParaRPr lang="en-US" altLang="zh-CN" sz="1100" spc="50" dirty="0">
              <a:ln w="11430"/>
              <a:latin typeface="微软雅黑" pitchFamily="34" charset="-122"/>
              <a:ea typeface="微软雅黑" pitchFamily="34" charset="-122"/>
            </a:endParaRPr>
          </a:p>
        </p:txBody>
      </p:sp>
      <p:sp>
        <p:nvSpPr>
          <p:cNvPr id="29" name="标题 3"/>
          <p:cNvSpPr txBox="1">
            <a:spLocks/>
          </p:cNvSpPr>
          <p:nvPr/>
        </p:nvSpPr>
        <p:spPr>
          <a:xfrm>
            <a:off x="313184" y="206974"/>
            <a:ext cx="3322712" cy="564576"/>
          </a:xfrm>
          <a:prstGeom prst="rect">
            <a:avLst/>
          </a:prstGeom>
        </p:spPr>
        <p:txBody>
          <a:bodyPr>
            <a:normAutofit fontScale="97500"/>
          </a:bodyPr>
          <a:lstStyle>
            <a:lvl1pPr algn="l" defTabSz="914400" rtl="0" eaLnBrk="1" latinLnBrk="0" hangingPunct="1">
              <a:spcBef>
                <a:spcPct val="0"/>
              </a:spcBef>
              <a:buNone/>
              <a:defRPr sz="2800" kern="1200">
                <a:solidFill>
                  <a:schemeClr val="tx1"/>
                </a:solidFill>
                <a:latin typeface="微软雅黑" pitchFamily="34" charset="-122"/>
                <a:ea typeface="微软雅黑" pitchFamily="34" charset="-122"/>
                <a:cs typeface="+mj-cs"/>
              </a:defRPr>
            </a:lvl1pPr>
          </a:lstStyle>
          <a:p>
            <a:r>
              <a:rPr lang="zh-CN" altLang="en-US" dirty="0">
                <a:solidFill>
                  <a:schemeClr val="tx2">
                    <a:lumMod val="50000"/>
                  </a:schemeClr>
                </a:solidFill>
              </a:rPr>
              <a:t>单击此处添加标题</a:t>
            </a:r>
          </a:p>
        </p:txBody>
      </p:sp>
    </p:spTree>
    <p:extLst>
      <p:ext uri="{BB962C8B-B14F-4D97-AF65-F5344CB8AC3E}">
        <p14:creationId xmlns:p14="http://schemas.microsoft.com/office/powerpoint/2010/main" val="2778762478"/>
      </p:ext>
    </p:extLst>
  </p:cSld>
  <p:clrMapOvr>
    <a:masterClrMapping/>
  </p:clrMapOvr>
  <p:transition spd="med" advClick="0" advTm="100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wipe(left)">
                                      <p:cBhvr>
                                        <p:cTn id="7" dur="750"/>
                                        <p:tgtEl>
                                          <p:spTgt spid="29"/>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22"/>
                                        </p:tgtEl>
                                        <p:attrNameLst>
                                          <p:attrName>style.visibility</p:attrName>
                                        </p:attrNameLst>
                                      </p:cBhvr>
                                      <p:to>
                                        <p:strVal val="visible"/>
                                      </p:to>
                                    </p:set>
                                    <p:animEffect transition="in" filter="fade">
                                      <p:cBhvr>
                                        <p:cTn id="12" dur="1000"/>
                                        <p:tgtEl>
                                          <p:spTgt spid="22"/>
                                        </p:tgtEl>
                                      </p:cBhvr>
                                    </p:animEffect>
                                    <p:anim calcmode="lin" valueType="num">
                                      <p:cBhvr>
                                        <p:cTn id="13" dur="1000" fill="hold"/>
                                        <p:tgtEl>
                                          <p:spTgt spid="22"/>
                                        </p:tgtEl>
                                        <p:attrNameLst>
                                          <p:attrName>ppt_x</p:attrName>
                                        </p:attrNameLst>
                                      </p:cBhvr>
                                      <p:tavLst>
                                        <p:tav tm="0">
                                          <p:val>
                                            <p:strVal val="#ppt_x"/>
                                          </p:val>
                                        </p:tav>
                                        <p:tav tm="100000">
                                          <p:val>
                                            <p:strVal val="#ppt_x"/>
                                          </p:val>
                                        </p:tav>
                                      </p:tavLst>
                                    </p:anim>
                                    <p:anim calcmode="lin" valueType="num">
                                      <p:cBhvr>
                                        <p:cTn id="14"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2" presetClass="entr" presetSubtype="8" fill="hold" grpId="0" nodeType="clickEffect">
                                  <p:stCondLst>
                                    <p:cond delay="0"/>
                                  </p:stCondLst>
                                  <p:childTnLst>
                                    <p:set>
                                      <p:cBhvr>
                                        <p:cTn id="18" dur="1" fill="hold">
                                          <p:stCondLst>
                                            <p:cond delay="0"/>
                                          </p:stCondLst>
                                        </p:cTn>
                                        <p:tgtEl>
                                          <p:spTgt spid="19"/>
                                        </p:tgtEl>
                                        <p:attrNameLst>
                                          <p:attrName>style.visibility</p:attrName>
                                        </p:attrNameLst>
                                      </p:cBhvr>
                                      <p:to>
                                        <p:strVal val="visible"/>
                                      </p:to>
                                    </p:set>
                                    <p:animEffect transition="in" filter="wipe(left)">
                                      <p:cBhvr>
                                        <p:cTn id="19" dur="500"/>
                                        <p:tgtEl>
                                          <p:spTgt spid="19"/>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nodeType="click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fade">
                                      <p:cBhvr>
                                        <p:cTn id="24" dur="500"/>
                                        <p:tgtEl>
                                          <p:spTgt spid="10"/>
                                        </p:tgtEl>
                                      </p:cBhvr>
                                    </p:animEffect>
                                  </p:childTnLst>
                                </p:cTn>
                              </p:par>
                            </p:childTnLst>
                          </p:cTn>
                        </p:par>
                        <p:par>
                          <p:cTn id="25" fill="hold">
                            <p:stCondLst>
                              <p:cond delay="500"/>
                            </p:stCondLst>
                            <p:childTnLst>
                              <p:par>
                                <p:cTn id="26" presetID="42" presetClass="entr" presetSubtype="0" fill="hold" grpId="0" nodeType="afterEffect">
                                  <p:stCondLst>
                                    <p:cond delay="0"/>
                                  </p:stCondLst>
                                  <p:childTnLst>
                                    <p:set>
                                      <p:cBhvr>
                                        <p:cTn id="27" dur="1" fill="hold">
                                          <p:stCondLst>
                                            <p:cond delay="0"/>
                                          </p:stCondLst>
                                        </p:cTn>
                                        <p:tgtEl>
                                          <p:spTgt spid="25"/>
                                        </p:tgtEl>
                                        <p:attrNameLst>
                                          <p:attrName>style.visibility</p:attrName>
                                        </p:attrNameLst>
                                      </p:cBhvr>
                                      <p:to>
                                        <p:strVal val="visible"/>
                                      </p:to>
                                    </p:set>
                                    <p:animEffect transition="in" filter="fade">
                                      <p:cBhvr>
                                        <p:cTn id="28" dur="750"/>
                                        <p:tgtEl>
                                          <p:spTgt spid="25"/>
                                        </p:tgtEl>
                                      </p:cBhvr>
                                    </p:animEffect>
                                    <p:anim calcmode="lin" valueType="num">
                                      <p:cBhvr>
                                        <p:cTn id="29" dur="750" fill="hold"/>
                                        <p:tgtEl>
                                          <p:spTgt spid="25"/>
                                        </p:tgtEl>
                                        <p:attrNameLst>
                                          <p:attrName>ppt_x</p:attrName>
                                        </p:attrNameLst>
                                      </p:cBhvr>
                                      <p:tavLst>
                                        <p:tav tm="0">
                                          <p:val>
                                            <p:strVal val="#ppt_x"/>
                                          </p:val>
                                        </p:tav>
                                        <p:tav tm="100000">
                                          <p:val>
                                            <p:strVal val="#ppt_x"/>
                                          </p:val>
                                        </p:tav>
                                      </p:tavLst>
                                    </p:anim>
                                    <p:anim calcmode="lin" valueType="num">
                                      <p:cBhvr>
                                        <p:cTn id="30" dur="750" fill="hold"/>
                                        <p:tgtEl>
                                          <p:spTgt spid="25"/>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2" presetClass="entr" presetSubtype="8" fill="hold" nodeType="clickEffect">
                                  <p:stCondLst>
                                    <p:cond delay="0"/>
                                  </p:stCondLst>
                                  <p:childTnLst>
                                    <p:set>
                                      <p:cBhvr>
                                        <p:cTn id="34" dur="1" fill="hold">
                                          <p:stCondLst>
                                            <p:cond delay="0"/>
                                          </p:stCondLst>
                                        </p:cTn>
                                        <p:tgtEl>
                                          <p:spTgt spid="8"/>
                                        </p:tgtEl>
                                        <p:attrNameLst>
                                          <p:attrName>style.visibility</p:attrName>
                                        </p:attrNameLst>
                                      </p:cBhvr>
                                      <p:to>
                                        <p:strVal val="visible"/>
                                      </p:to>
                                    </p:set>
                                    <p:animEffect transition="in" filter="wipe(left)">
                                      <p:cBhvr>
                                        <p:cTn id="35" dur="500"/>
                                        <p:tgtEl>
                                          <p:spTgt spid="8"/>
                                        </p:tgtEl>
                                      </p:cBhvr>
                                    </p:animEffect>
                                  </p:childTnLst>
                                </p:cTn>
                              </p:par>
                            </p:childTnLst>
                          </p:cTn>
                        </p:par>
                      </p:childTnLst>
                    </p:cTn>
                  </p:par>
                  <p:par>
                    <p:cTn id="36" fill="hold">
                      <p:stCondLst>
                        <p:cond delay="indefinite"/>
                      </p:stCondLst>
                      <p:childTnLst>
                        <p:par>
                          <p:cTn id="37" fill="hold">
                            <p:stCondLst>
                              <p:cond delay="0"/>
                            </p:stCondLst>
                            <p:childTnLst>
                              <p:par>
                                <p:cTn id="38" presetID="42" presetClass="entr" presetSubtype="0" fill="hold" nodeType="clickEffect">
                                  <p:stCondLst>
                                    <p:cond delay="0"/>
                                  </p:stCondLst>
                                  <p:childTnLst>
                                    <p:set>
                                      <p:cBhvr>
                                        <p:cTn id="39" dur="1" fill="hold">
                                          <p:stCondLst>
                                            <p:cond delay="0"/>
                                          </p:stCondLst>
                                        </p:cTn>
                                        <p:tgtEl>
                                          <p:spTgt spid="23"/>
                                        </p:tgtEl>
                                        <p:attrNameLst>
                                          <p:attrName>style.visibility</p:attrName>
                                        </p:attrNameLst>
                                      </p:cBhvr>
                                      <p:to>
                                        <p:strVal val="visible"/>
                                      </p:to>
                                    </p:set>
                                    <p:animEffect transition="in" filter="fade">
                                      <p:cBhvr>
                                        <p:cTn id="40" dur="1000"/>
                                        <p:tgtEl>
                                          <p:spTgt spid="23"/>
                                        </p:tgtEl>
                                      </p:cBhvr>
                                    </p:animEffect>
                                    <p:anim calcmode="lin" valueType="num">
                                      <p:cBhvr>
                                        <p:cTn id="41" dur="1000" fill="hold"/>
                                        <p:tgtEl>
                                          <p:spTgt spid="23"/>
                                        </p:tgtEl>
                                        <p:attrNameLst>
                                          <p:attrName>ppt_x</p:attrName>
                                        </p:attrNameLst>
                                      </p:cBhvr>
                                      <p:tavLst>
                                        <p:tav tm="0">
                                          <p:val>
                                            <p:strVal val="#ppt_x"/>
                                          </p:val>
                                        </p:tav>
                                        <p:tav tm="100000">
                                          <p:val>
                                            <p:strVal val="#ppt_x"/>
                                          </p:val>
                                        </p:tav>
                                      </p:tavLst>
                                    </p:anim>
                                    <p:anim calcmode="lin" valueType="num">
                                      <p:cBhvr>
                                        <p:cTn id="42" dur="1000" fill="hold"/>
                                        <p:tgtEl>
                                          <p:spTgt spid="23"/>
                                        </p:tgtEl>
                                        <p:attrNameLst>
                                          <p:attrName>ppt_y</p:attrName>
                                        </p:attrNameLst>
                                      </p:cBhvr>
                                      <p:tavLst>
                                        <p:tav tm="0">
                                          <p:val>
                                            <p:strVal val="#ppt_y+.1"/>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grpId="0" nodeType="clickEffect">
                                  <p:stCondLst>
                                    <p:cond delay="0"/>
                                  </p:stCondLst>
                                  <p:childTnLst>
                                    <p:set>
                                      <p:cBhvr>
                                        <p:cTn id="46" dur="1" fill="hold">
                                          <p:stCondLst>
                                            <p:cond delay="0"/>
                                          </p:stCondLst>
                                        </p:cTn>
                                        <p:tgtEl>
                                          <p:spTgt spid="20"/>
                                        </p:tgtEl>
                                        <p:attrNameLst>
                                          <p:attrName>style.visibility</p:attrName>
                                        </p:attrNameLst>
                                      </p:cBhvr>
                                      <p:to>
                                        <p:strVal val="visible"/>
                                      </p:to>
                                    </p:set>
                                    <p:animEffect transition="in" filter="wipe(left)">
                                      <p:cBhvr>
                                        <p:cTn id="47" dur="500"/>
                                        <p:tgtEl>
                                          <p:spTgt spid="20"/>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nodeType="clickEffect">
                                  <p:stCondLst>
                                    <p:cond delay="0"/>
                                  </p:stCondLst>
                                  <p:childTnLst>
                                    <p:set>
                                      <p:cBhvr>
                                        <p:cTn id="51" dur="1" fill="hold">
                                          <p:stCondLst>
                                            <p:cond delay="0"/>
                                          </p:stCondLst>
                                        </p:cTn>
                                        <p:tgtEl>
                                          <p:spTgt spid="11"/>
                                        </p:tgtEl>
                                        <p:attrNameLst>
                                          <p:attrName>style.visibility</p:attrName>
                                        </p:attrNameLst>
                                      </p:cBhvr>
                                      <p:to>
                                        <p:strVal val="visible"/>
                                      </p:to>
                                    </p:set>
                                    <p:animEffect transition="in" filter="fade">
                                      <p:cBhvr>
                                        <p:cTn id="52" dur="500"/>
                                        <p:tgtEl>
                                          <p:spTgt spid="11"/>
                                        </p:tgtEl>
                                      </p:cBhvr>
                                    </p:animEffect>
                                  </p:childTnLst>
                                </p:cTn>
                              </p:par>
                            </p:childTnLst>
                          </p:cTn>
                        </p:par>
                        <p:par>
                          <p:cTn id="53" fill="hold">
                            <p:stCondLst>
                              <p:cond delay="500"/>
                            </p:stCondLst>
                            <p:childTnLst>
                              <p:par>
                                <p:cTn id="54" presetID="42" presetClass="entr" presetSubtype="0" fill="hold" grpId="0" nodeType="afterEffect">
                                  <p:stCondLst>
                                    <p:cond delay="0"/>
                                  </p:stCondLst>
                                  <p:childTnLst>
                                    <p:set>
                                      <p:cBhvr>
                                        <p:cTn id="55" dur="1" fill="hold">
                                          <p:stCondLst>
                                            <p:cond delay="0"/>
                                          </p:stCondLst>
                                        </p:cTn>
                                        <p:tgtEl>
                                          <p:spTgt spid="26"/>
                                        </p:tgtEl>
                                        <p:attrNameLst>
                                          <p:attrName>style.visibility</p:attrName>
                                        </p:attrNameLst>
                                      </p:cBhvr>
                                      <p:to>
                                        <p:strVal val="visible"/>
                                      </p:to>
                                    </p:set>
                                    <p:animEffect transition="in" filter="fade">
                                      <p:cBhvr>
                                        <p:cTn id="56" dur="750"/>
                                        <p:tgtEl>
                                          <p:spTgt spid="26"/>
                                        </p:tgtEl>
                                      </p:cBhvr>
                                    </p:animEffect>
                                    <p:anim calcmode="lin" valueType="num">
                                      <p:cBhvr>
                                        <p:cTn id="57" dur="750" fill="hold"/>
                                        <p:tgtEl>
                                          <p:spTgt spid="26"/>
                                        </p:tgtEl>
                                        <p:attrNameLst>
                                          <p:attrName>ppt_x</p:attrName>
                                        </p:attrNameLst>
                                      </p:cBhvr>
                                      <p:tavLst>
                                        <p:tav tm="0">
                                          <p:val>
                                            <p:strVal val="#ppt_x"/>
                                          </p:val>
                                        </p:tav>
                                        <p:tav tm="100000">
                                          <p:val>
                                            <p:strVal val="#ppt_x"/>
                                          </p:val>
                                        </p:tav>
                                      </p:tavLst>
                                    </p:anim>
                                    <p:anim calcmode="lin" valueType="num">
                                      <p:cBhvr>
                                        <p:cTn id="58" dur="750" fill="hold"/>
                                        <p:tgtEl>
                                          <p:spTgt spid="26"/>
                                        </p:tgtEl>
                                        <p:attrNameLst>
                                          <p:attrName>ppt_y</p:attrName>
                                        </p:attrNameLst>
                                      </p:cBhvr>
                                      <p:tavLst>
                                        <p:tav tm="0">
                                          <p:val>
                                            <p:strVal val="#ppt_y+.1"/>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22" presetClass="entr" presetSubtype="8" fill="hold" nodeType="clickEffect">
                                  <p:stCondLst>
                                    <p:cond delay="0"/>
                                  </p:stCondLst>
                                  <p:childTnLst>
                                    <p:set>
                                      <p:cBhvr>
                                        <p:cTn id="62" dur="1" fill="hold">
                                          <p:stCondLst>
                                            <p:cond delay="0"/>
                                          </p:stCondLst>
                                        </p:cTn>
                                        <p:tgtEl>
                                          <p:spTgt spid="9"/>
                                        </p:tgtEl>
                                        <p:attrNameLst>
                                          <p:attrName>style.visibility</p:attrName>
                                        </p:attrNameLst>
                                      </p:cBhvr>
                                      <p:to>
                                        <p:strVal val="visible"/>
                                      </p:to>
                                    </p:set>
                                    <p:animEffect transition="in" filter="wipe(left)">
                                      <p:cBhvr>
                                        <p:cTn id="63" dur="500"/>
                                        <p:tgtEl>
                                          <p:spTgt spid="9"/>
                                        </p:tgtEl>
                                      </p:cBhvr>
                                    </p:animEffect>
                                  </p:childTnLst>
                                </p:cTn>
                              </p:par>
                            </p:childTnLst>
                          </p:cTn>
                        </p:par>
                      </p:childTnLst>
                    </p:cTn>
                  </p:par>
                  <p:par>
                    <p:cTn id="64" fill="hold">
                      <p:stCondLst>
                        <p:cond delay="indefinite"/>
                      </p:stCondLst>
                      <p:childTnLst>
                        <p:par>
                          <p:cTn id="65" fill="hold">
                            <p:stCondLst>
                              <p:cond delay="0"/>
                            </p:stCondLst>
                            <p:childTnLst>
                              <p:par>
                                <p:cTn id="66" presetID="42" presetClass="entr" presetSubtype="0" fill="hold" nodeType="clickEffect">
                                  <p:stCondLst>
                                    <p:cond delay="0"/>
                                  </p:stCondLst>
                                  <p:childTnLst>
                                    <p:set>
                                      <p:cBhvr>
                                        <p:cTn id="67" dur="1" fill="hold">
                                          <p:stCondLst>
                                            <p:cond delay="0"/>
                                          </p:stCondLst>
                                        </p:cTn>
                                        <p:tgtEl>
                                          <p:spTgt spid="24"/>
                                        </p:tgtEl>
                                        <p:attrNameLst>
                                          <p:attrName>style.visibility</p:attrName>
                                        </p:attrNameLst>
                                      </p:cBhvr>
                                      <p:to>
                                        <p:strVal val="visible"/>
                                      </p:to>
                                    </p:set>
                                    <p:animEffect transition="in" filter="fade">
                                      <p:cBhvr>
                                        <p:cTn id="68" dur="1000"/>
                                        <p:tgtEl>
                                          <p:spTgt spid="24"/>
                                        </p:tgtEl>
                                      </p:cBhvr>
                                    </p:animEffect>
                                    <p:anim calcmode="lin" valueType="num">
                                      <p:cBhvr>
                                        <p:cTn id="69" dur="1000" fill="hold"/>
                                        <p:tgtEl>
                                          <p:spTgt spid="24"/>
                                        </p:tgtEl>
                                        <p:attrNameLst>
                                          <p:attrName>ppt_x</p:attrName>
                                        </p:attrNameLst>
                                      </p:cBhvr>
                                      <p:tavLst>
                                        <p:tav tm="0">
                                          <p:val>
                                            <p:strVal val="#ppt_x"/>
                                          </p:val>
                                        </p:tav>
                                        <p:tav tm="100000">
                                          <p:val>
                                            <p:strVal val="#ppt_x"/>
                                          </p:val>
                                        </p:tav>
                                      </p:tavLst>
                                    </p:anim>
                                    <p:anim calcmode="lin" valueType="num">
                                      <p:cBhvr>
                                        <p:cTn id="70" dur="1000" fill="hold"/>
                                        <p:tgtEl>
                                          <p:spTgt spid="24"/>
                                        </p:tgtEl>
                                        <p:attrNameLst>
                                          <p:attrName>ppt_y</p:attrName>
                                        </p:attrNameLst>
                                      </p:cBhvr>
                                      <p:tavLst>
                                        <p:tav tm="0">
                                          <p:val>
                                            <p:strVal val="#ppt_y+.1"/>
                                          </p:val>
                                        </p:tav>
                                        <p:tav tm="100000">
                                          <p:val>
                                            <p:strVal val="#ppt_y"/>
                                          </p:val>
                                        </p:tav>
                                      </p:tavLst>
                                    </p:anim>
                                  </p:childTnLst>
                                </p:cTn>
                              </p:par>
                            </p:childTnLst>
                          </p:cTn>
                        </p:par>
                      </p:childTnLst>
                    </p:cTn>
                  </p:par>
                  <p:par>
                    <p:cTn id="71" fill="hold">
                      <p:stCondLst>
                        <p:cond delay="indefinite"/>
                      </p:stCondLst>
                      <p:childTnLst>
                        <p:par>
                          <p:cTn id="72" fill="hold">
                            <p:stCondLst>
                              <p:cond delay="0"/>
                            </p:stCondLst>
                            <p:childTnLst>
                              <p:par>
                                <p:cTn id="73" presetID="22" presetClass="entr" presetSubtype="8" fill="hold" grpId="0" nodeType="clickEffect">
                                  <p:stCondLst>
                                    <p:cond delay="0"/>
                                  </p:stCondLst>
                                  <p:childTnLst>
                                    <p:set>
                                      <p:cBhvr>
                                        <p:cTn id="74" dur="1" fill="hold">
                                          <p:stCondLst>
                                            <p:cond delay="0"/>
                                          </p:stCondLst>
                                        </p:cTn>
                                        <p:tgtEl>
                                          <p:spTgt spid="21"/>
                                        </p:tgtEl>
                                        <p:attrNameLst>
                                          <p:attrName>style.visibility</p:attrName>
                                        </p:attrNameLst>
                                      </p:cBhvr>
                                      <p:to>
                                        <p:strVal val="visible"/>
                                      </p:to>
                                    </p:set>
                                    <p:animEffect transition="in" filter="wipe(left)">
                                      <p:cBhvr>
                                        <p:cTn id="75" dur="500"/>
                                        <p:tgtEl>
                                          <p:spTgt spid="21"/>
                                        </p:tgtEl>
                                      </p:cBhvr>
                                    </p:animEffect>
                                  </p:childTnLst>
                                </p:cTn>
                              </p:par>
                            </p:childTnLst>
                          </p:cTn>
                        </p:par>
                      </p:childTnLst>
                    </p:cTn>
                  </p:par>
                  <p:par>
                    <p:cTn id="76" fill="hold">
                      <p:stCondLst>
                        <p:cond delay="indefinite"/>
                      </p:stCondLst>
                      <p:childTnLst>
                        <p:par>
                          <p:cTn id="77" fill="hold">
                            <p:stCondLst>
                              <p:cond delay="0"/>
                            </p:stCondLst>
                            <p:childTnLst>
                              <p:par>
                                <p:cTn id="78" presetID="10" presetClass="entr" presetSubtype="0" fill="hold" nodeType="clickEffect">
                                  <p:stCondLst>
                                    <p:cond delay="0"/>
                                  </p:stCondLst>
                                  <p:childTnLst>
                                    <p:set>
                                      <p:cBhvr>
                                        <p:cTn id="79" dur="1" fill="hold">
                                          <p:stCondLst>
                                            <p:cond delay="0"/>
                                          </p:stCondLst>
                                        </p:cTn>
                                        <p:tgtEl>
                                          <p:spTgt spid="12"/>
                                        </p:tgtEl>
                                        <p:attrNameLst>
                                          <p:attrName>style.visibility</p:attrName>
                                        </p:attrNameLst>
                                      </p:cBhvr>
                                      <p:to>
                                        <p:strVal val="visible"/>
                                      </p:to>
                                    </p:set>
                                    <p:animEffect transition="in" filter="fade">
                                      <p:cBhvr>
                                        <p:cTn id="80" dur="500"/>
                                        <p:tgtEl>
                                          <p:spTgt spid="12"/>
                                        </p:tgtEl>
                                      </p:cBhvr>
                                    </p:animEffect>
                                  </p:childTnLst>
                                </p:cTn>
                              </p:par>
                            </p:childTnLst>
                          </p:cTn>
                        </p:par>
                        <p:par>
                          <p:cTn id="81" fill="hold">
                            <p:stCondLst>
                              <p:cond delay="500"/>
                            </p:stCondLst>
                            <p:childTnLst>
                              <p:par>
                                <p:cTn id="82" presetID="42" presetClass="entr" presetSubtype="0" fill="hold" grpId="0" nodeType="afterEffect">
                                  <p:stCondLst>
                                    <p:cond delay="0"/>
                                  </p:stCondLst>
                                  <p:childTnLst>
                                    <p:set>
                                      <p:cBhvr>
                                        <p:cTn id="83" dur="1" fill="hold">
                                          <p:stCondLst>
                                            <p:cond delay="0"/>
                                          </p:stCondLst>
                                        </p:cTn>
                                        <p:tgtEl>
                                          <p:spTgt spid="27"/>
                                        </p:tgtEl>
                                        <p:attrNameLst>
                                          <p:attrName>style.visibility</p:attrName>
                                        </p:attrNameLst>
                                      </p:cBhvr>
                                      <p:to>
                                        <p:strVal val="visible"/>
                                      </p:to>
                                    </p:set>
                                    <p:animEffect transition="in" filter="fade">
                                      <p:cBhvr>
                                        <p:cTn id="84" dur="750"/>
                                        <p:tgtEl>
                                          <p:spTgt spid="27"/>
                                        </p:tgtEl>
                                      </p:cBhvr>
                                    </p:animEffect>
                                    <p:anim calcmode="lin" valueType="num">
                                      <p:cBhvr>
                                        <p:cTn id="85" dur="750" fill="hold"/>
                                        <p:tgtEl>
                                          <p:spTgt spid="27"/>
                                        </p:tgtEl>
                                        <p:attrNameLst>
                                          <p:attrName>ppt_x</p:attrName>
                                        </p:attrNameLst>
                                      </p:cBhvr>
                                      <p:tavLst>
                                        <p:tav tm="0">
                                          <p:val>
                                            <p:strVal val="#ppt_x"/>
                                          </p:val>
                                        </p:tav>
                                        <p:tav tm="100000">
                                          <p:val>
                                            <p:strVal val="#ppt_x"/>
                                          </p:val>
                                        </p:tav>
                                      </p:tavLst>
                                    </p:anim>
                                    <p:anim calcmode="lin" valueType="num">
                                      <p:cBhvr>
                                        <p:cTn id="86" dur="750" fill="hold"/>
                                        <p:tgtEl>
                                          <p:spTgt spid="2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p:bldP spid="21" grpId="0"/>
      <p:bldP spid="25" grpId="0"/>
      <p:bldP spid="26" grpId="0"/>
      <p:bldP spid="27" grpId="0"/>
      <p:bldP spid="29"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 name="标题 3"/>
          <p:cNvSpPr txBox="1">
            <a:spLocks/>
          </p:cNvSpPr>
          <p:nvPr/>
        </p:nvSpPr>
        <p:spPr>
          <a:xfrm>
            <a:off x="313184" y="206974"/>
            <a:ext cx="3322712" cy="564576"/>
          </a:xfrm>
          <a:prstGeom prst="rect">
            <a:avLst/>
          </a:prstGeom>
        </p:spPr>
        <p:txBody>
          <a:bodyPr>
            <a:normAutofit fontScale="97500"/>
          </a:bodyPr>
          <a:lstStyle>
            <a:lvl1pPr algn="l" defTabSz="914400" rtl="0" eaLnBrk="1" latinLnBrk="0" hangingPunct="1">
              <a:spcBef>
                <a:spcPct val="0"/>
              </a:spcBef>
              <a:buNone/>
              <a:defRPr sz="2800" kern="1200">
                <a:solidFill>
                  <a:schemeClr val="tx1"/>
                </a:solidFill>
                <a:latin typeface="微软雅黑" pitchFamily="34" charset="-122"/>
                <a:ea typeface="微软雅黑" pitchFamily="34" charset="-122"/>
                <a:cs typeface="+mj-cs"/>
              </a:defRPr>
            </a:lvl1pPr>
          </a:lstStyle>
          <a:p>
            <a:r>
              <a:rPr lang="zh-CN" altLang="en-US" dirty="0">
                <a:solidFill>
                  <a:schemeClr val="tx2">
                    <a:lumMod val="50000"/>
                  </a:schemeClr>
                </a:solidFill>
              </a:rPr>
              <a:t>单击此处添加标题</a:t>
            </a:r>
          </a:p>
        </p:txBody>
      </p:sp>
      <p:sp>
        <p:nvSpPr>
          <p:cNvPr id="121" name="Oval 2"/>
          <p:cNvSpPr>
            <a:spLocks noChangeArrowheads="1"/>
          </p:cNvSpPr>
          <p:nvPr/>
        </p:nvSpPr>
        <p:spPr bwMode="auto">
          <a:xfrm>
            <a:off x="3671888" y="1670521"/>
            <a:ext cx="1836737" cy="1836738"/>
          </a:xfrm>
          <a:prstGeom prst="ellipse">
            <a:avLst/>
          </a:prstGeom>
          <a:solidFill>
            <a:schemeClr val="tx1">
              <a:alpha val="10001"/>
            </a:schemeClr>
          </a:solidFill>
          <a:ln w="19050" cap="rnd" algn="ctr">
            <a:solidFill>
              <a:srgbClr val="9E9E9E"/>
            </a:solidFill>
            <a:prstDash val="sysDot"/>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nvGrpSpPr>
          <p:cNvPr id="126" name="Group 5"/>
          <p:cNvGrpSpPr>
            <a:grpSpLocks/>
          </p:cNvGrpSpPr>
          <p:nvPr/>
        </p:nvGrpSpPr>
        <p:grpSpPr bwMode="auto">
          <a:xfrm rot="5400000">
            <a:off x="2720975" y="1002184"/>
            <a:ext cx="3743325" cy="3209925"/>
            <a:chOff x="1837" y="799"/>
            <a:chExt cx="3140" cy="2691"/>
          </a:xfrm>
        </p:grpSpPr>
        <p:sp>
          <p:nvSpPr>
            <p:cNvPr id="127" name="Freeform 6"/>
            <p:cNvSpPr>
              <a:spLocks/>
            </p:cNvSpPr>
            <p:nvPr/>
          </p:nvSpPr>
          <p:spPr bwMode="auto">
            <a:xfrm>
              <a:off x="1837" y="1695"/>
              <a:ext cx="2848" cy="1795"/>
            </a:xfrm>
            <a:custGeom>
              <a:avLst/>
              <a:gdLst>
                <a:gd name="T0" fmla="*/ 224 w 2848"/>
                <a:gd name="T1" fmla="*/ 484 h 1795"/>
                <a:gd name="T2" fmla="*/ 231 w 2848"/>
                <a:gd name="T3" fmla="*/ 587 h 1795"/>
                <a:gd name="T4" fmla="*/ 246 w 2848"/>
                <a:gd name="T5" fmla="*/ 687 h 1795"/>
                <a:gd name="T6" fmla="*/ 267 w 2848"/>
                <a:gd name="T7" fmla="*/ 785 h 1795"/>
                <a:gd name="T8" fmla="*/ 295 w 2848"/>
                <a:gd name="T9" fmla="*/ 881 h 1795"/>
                <a:gd name="T10" fmla="*/ 329 w 2848"/>
                <a:gd name="T11" fmla="*/ 973 h 1795"/>
                <a:gd name="T12" fmla="*/ 371 w 2848"/>
                <a:gd name="T13" fmla="*/ 1062 h 1795"/>
                <a:gd name="T14" fmla="*/ 419 w 2848"/>
                <a:gd name="T15" fmla="*/ 1147 h 1795"/>
                <a:gd name="T16" fmla="*/ 472 w 2848"/>
                <a:gd name="T17" fmla="*/ 1228 h 1795"/>
                <a:gd name="T18" fmla="*/ 531 w 2848"/>
                <a:gd name="T19" fmla="*/ 1305 h 1795"/>
                <a:gd name="T20" fmla="*/ 595 w 2848"/>
                <a:gd name="T21" fmla="*/ 1377 h 1795"/>
                <a:gd name="T22" fmla="*/ 665 w 2848"/>
                <a:gd name="T23" fmla="*/ 1445 h 1795"/>
                <a:gd name="T24" fmla="*/ 739 w 2848"/>
                <a:gd name="T25" fmla="*/ 1508 h 1795"/>
                <a:gd name="T26" fmla="*/ 817 w 2848"/>
                <a:gd name="T27" fmla="*/ 1565 h 1795"/>
                <a:gd name="T28" fmla="*/ 900 w 2848"/>
                <a:gd name="T29" fmla="*/ 1617 h 1795"/>
                <a:gd name="T30" fmla="*/ 986 w 2848"/>
                <a:gd name="T31" fmla="*/ 1662 h 1795"/>
                <a:gd name="T32" fmla="*/ 1076 w 2848"/>
                <a:gd name="T33" fmla="*/ 1702 h 1795"/>
                <a:gd name="T34" fmla="*/ 1169 w 2848"/>
                <a:gd name="T35" fmla="*/ 1734 h 1795"/>
                <a:gd name="T36" fmla="*/ 1266 w 2848"/>
                <a:gd name="T37" fmla="*/ 1761 h 1795"/>
                <a:gd name="T38" fmla="*/ 1365 w 2848"/>
                <a:gd name="T39" fmla="*/ 1780 h 1795"/>
                <a:gd name="T40" fmla="*/ 1467 w 2848"/>
                <a:gd name="T41" fmla="*/ 1790 h 1795"/>
                <a:gd name="T42" fmla="*/ 1569 w 2848"/>
                <a:gd name="T43" fmla="*/ 1795 h 1795"/>
                <a:gd name="T44" fmla="*/ 1680 w 2848"/>
                <a:gd name="T45" fmla="*/ 1790 h 1795"/>
                <a:gd name="T46" fmla="*/ 1842 w 2848"/>
                <a:gd name="T47" fmla="*/ 1767 h 1795"/>
                <a:gd name="T48" fmla="*/ 1997 w 2848"/>
                <a:gd name="T49" fmla="*/ 1725 h 1795"/>
                <a:gd name="T50" fmla="*/ 2143 w 2848"/>
                <a:gd name="T51" fmla="*/ 1666 h 1795"/>
                <a:gd name="T52" fmla="*/ 2281 w 2848"/>
                <a:gd name="T53" fmla="*/ 1592 h 1795"/>
                <a:gd name="T54" fmla="*/ 2408 w 2848"/>
                <a:gd name="T55" fmla="*/ 1501 h 1795"/>
                <a:gd name="T56" fmla="*/ 2525 w 2848"/>
                <a:gd name="T57" fmla="*/ 1397 h 1795"/>
                <a:gd name="T58" fmla="*/ 2627 w 2848"/>
                <a:gd name="T59" fmla="*/ 1280 h 1795"/>
                <a:gd name="T60" fmla="*/ 2716 w 2848"/>
                <a:gd name="T61" fmla="*/ 1153 h 1795"/>
                <a:gd name="T62" fmla="*/ 2790 w 2848"/>
                <a:gd name="T63" fmla="*/ 1015 h 1795"/>
                <a:gd name="T64" fmla="*/ 2848 w 2848"/>
                <a:gd name="T65" fmla="*/ 867 h 1795"/>
                <a:gd name="T66" fmla="*/ 2721 w 2848"/>
                <a:gd name="T67" fmla="*/ 994 h 1795"/>
                <a:gd name="T68" fmla="*/ 2691 w 2848"/>
                <a:gd name="T69" fmla="*/ 1003 h 1795"/>
                <a:gd name="T70" fmla="*/ 2671 w 2848"/>
                <a:gd name="T71" fmla="*/ 999 h 1795"/>
                <a:gd name="T72" fmla="*/ 2415 w 2848"/>
                <a:gd name="T73" fmla="*/ 749 h 1795"/>
                <a:gd name="T74" fmla="*/ 2390 w 2848"/>
                <a:gd name="T75" fmla="*/ 813 h 1795"/>
                <a:gd name="T76" fmla="*/ 2343 w 2848"/>
                <a:gd name="T77" fmla="*/ 905 h 1795"/>
                <a:gd name="T78" fmla="*/ 2286 w 2848"/>
                <a:gd name="T79" fmla="*/ 990 h 1795"/>
                <a:gd name="T80" fmla="*/ 2220 w 2848"/>
                <a:gd name="T81" fmla="*/ 1066 h 1795"/>
                <a:gd name="T82" fmla="*/ 2146 w 2848"/>
                <a:gd name="T83" fmla="*/ 1136 h 1795"/>
                <a:gd name="T84" fmla="*/ 2064 w 2848"/>
                <a:gd name="T85" fmla="*/ 1198 h 1795"/>
                <a:gd name="T86" fmla="*/ 1976 w 2848"/>
                <a:gd name="T87" fmla="*/ 1249 h 1795"/>
                <a:gd name="T88" fmla="*/ 1882 w 2848"/>
                <a:gd name="T89" fmla="*/ 1291 h 1795"/>
                <a:gd name="T90" fmla="*/ 1782 w 2848"/>
                <a:gd name="T91" fmla="*/ 1320 h 1795"/>
                <a:gd name="T92" fmla="*/ 1678 w 2848"/>
                <a:gd name="T93" fmla="*/ 1339 h 1795"/>
                <a:gd name="T94" fmla="*/ 1569 w 2848"/>
                <a:gd name="T95" fmla="*/ 1346 h 1795"/>
                <a:gd name="T96" fmla="*/ 1478 w 2848"/>
                <a:gd name="T97" fmla="*/ 1342 h 1795"/>
                <a:gd name="T98" fmla="*/ 1345 w 2848"/>
                <a:gd name="T99" fmla="*/ 1318 h 1795"/>
                <a:gd name="T100" fmla="*/ 1221 w 2848"/>
                <a:gd name="T101" fmla="*/ 1275 h 1795"/>
                <a:gd name="T102" fmla="*/ 1104 w 2848"/>
                <a:gd name="T103" fmla="*/ 1216 h 1795"/>
                <a:gd name="T104" fmla="*/ 999 w 2848"/>
                <a:gd name="T105" fmla="*/ 1141 h 1795"/>
                <a:gd name="T106" fmla="*/ 906 w 2848"/>
                <a:gd name="T107" fmla="*/ 1052 h 1795"/>
                <a:gd name="T108" fmla="*/ 825 w 2848"/>
                <a:gd name="T109" fmla="*/ 951 h 1795"/>
                <a:gd name="T110" fmla="*/ 760 w 2848"/>
                <a:gd name="T111" fmla="*/ 839 h 1795"/>
                <a:gd name="T112" fmla="*/ 713 w 2848"/>
                <a:gd name="T113" fmla="*/ 716 h 1795"/>
                <a:gd name="T114" fmla="*/ 683 w 2848"/>
                <a:gd name="T115" fmla="*/ 586 h 1795"/>
                <a:gd name="T116" fmla="*/ 673 w 2848"/>
                <a:gd name="T117" fmla="*/ 449 h 1795"/>
                <a:gd name="T118" fmla="*/ 0 w 2848"/>
                <a:gd name="T119" fmla="*/ 449 h 17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848" h="1795">
                  <a:moveTo>
                    <a:pt x="224" y="449"/>
                  </a:moveTo>
                  <a:lnTo>
                    <a:pt x="224" y="449"/>
                  </a:lnTo>
                  <a:lnTo>
                    <a:pt x="224" y="484"/>
                  </a:lnTo>
                  <a:lnTo>
                    <a:pt x="226" y="519"/>
                  </a:lnTo>
                  <a:lnTo>
                    <a:pt x="228" y="553"/>
                  </a:lnTo>
                  <a:lnTo>
                    <a:pt x="231" y="587"/>
                  </a:lnTo>
                  <a:lnTo>
                    <a:pt x="235" y="620"/>
                  </a:lnTo>
                  <a:lnTo>
                    <a:pt x="240" y="654"/>
                  </a:lnTo>
                  <a:lnTo>
                    <a:pt x="246" y="687"/>
                  </a:lnTo>
                  <a:lnTo>
                    <a:pt x="252" y="720"/>
                  </a:lnTo>
                  <a:lnTo>
                    <a:pt x="259" y="754"/>
                  </a:lnTo>
                  <a:lnTo>
                    <a:pt x="267" y="785"/>
                  </a:lnTo>
                  <a:lnTo>
                    <a:pt x="275" y="817"/>
                  </a:lnTo>
                  <a:lnTo>
                    <a:pt x="285" y="849"/>
                  </a:lnTo>
                  <a:lnTo>
                    <a:pt x="295" y="881"/>
                  </a:lnTo>
                  <a:lnTo>
                    <a:pt x="306" y="912"/>
                  </a:lnTo>
                  <a:lnTo>
                    <a:pt x="318" y="942"/>
                  </a:lnTo>
                  <a:lnTo>
                    <a:pt x="329" y="973"/>
                  </a:lnTo>
                  <a:lnTo>
                    <a:pt x="342" y="1003"/>
                  </a:lnTo>
                  <a:lnTo>
                    <a:pt x="357" y="1032"/>
                  </a:lnTo>
                  <a:lnTo>
                    <a:pt x="371" y="1062"/>
                  </a:lnTo>
                  <a:lnTo>
                    <a:pt x="386" y="1090"/>
                  </a:lnTo>
                  <a:lnTo>
                    <a:pt x="403" y="1118"/>
                  </a:lnTo>
                  <a:lnTo>
                    <a:pt x="419" y="1147"/>
                  </a:lnTo>
                  <a:lnTo>
                    <a:pt x="436" y="1174"/>
                  </a:lnTo>
                  <a:lnTo>
                    <a:pt x="453" y="1201"/>
                  </a:lnTo>
                  <a:lnTo>
                    <a:pt x="472" y="1228"/>
                  </a:lnTo>
                  <a:lnTo>
                    <a:pt x="491" y="1254"/>
                  </a:lnTo>
                  <a:lnTo>
                    <a:pt x="511" y="1280"/>
                  </a:lnTo>
                  <a:lnTo>
                    <a:pt x="531" y="1305"/>
                  </a:lnTo>
                  <a:lnTo>
                    <a:pt x="553" y="1330"/>
                  </a:lnTo>
                  <a:lnTo>
                    <a:pt x="574" y="1353"/>
                  </a:lnTo>
                  <a:lnTo>
                    <a:pt x="595" y="1377"/>
                  </a:lnTo>
                  <a:lnTo>
                    <a:pt x="618" y="1401"/>
                  </a:lnTo>
                  <a:lnTo>
                    <a:pt x="641" y="1423"/>
                  </a:lnTo>
                  <a:lnTo>
                    <a:pt x="665" y="1445"/>
                  </a:lnTo>
                  <a:lnTo>
                    <a:pt x="690" y="1467"/>
                  </a:lnTo>
                  <a:lnTo>
                    <a:pt x="713" y="1487"/>
                  </a:lnTo>
                  <a:lnTo>
                    <a:pt x="739" y="1508"/>
                  </a:lnTo>
                  <a:lnTo>
                    <a:pt x="764" y="1527"/>
                  </a:lnTo>
                  <a:lnTo>
                    <a:pt x="791" y="1546"/>
                  </a:lnTo>
                  <a:lnTo>
                    <a:pt x="817" y="1565"/>
                  </a:lnTo>
                  <a:lnTo>
                    <a:pt x="844" y="1582"/>
                  </a:lnTo>
                  <a:lnTo>
                    <a:pt x="872" y="1600"/>
                  </a:lnTo>
                  <a:lnTo>
                    <a:pt x="900" y="1617"/>
                  </a:lnTo>
                  <a:lnTo>
                    <a:pt x="928" y="1632"/>
                  </a:lnTo>
                  <a:lnTo>
                    <a:pt x="957" y="1647"/>
                  </a:lnTo>
                  <a:lnTo>
                    <a:pt x="986" y="1662"/>
                  </a:lnTo>
                  <a:lnTo>
                    <a:pt x="1016" y="1676"/>
                  </a:lnTo>
                  <a:lnTo>
                    <a:pt x="1046" y="1689"/>
                  </a:lnTo>
                  <a:lnTo>
                    <a:pt x="1076" y="1702"/>
                  </a:lnTo>
                  <a:lnTo>
                    <a:pt x="1106" y="1714"/>
                  </a:lnTo>
                  <a:lnTo>
                    <a:pt x="1138" y="1724"/>
                  </a:lnTo>
                  <a:lnTo>
                    <a:pt x="1169" y="1734"/>
                  </a:lnTo>
                  <a:lnTo>
                    <a:pt x="1201" y="1743"/>
                  </a:lnTo>
                  <a:lnTo>
                    <a:pt x="1233" y="1752"/>
                  </a:lnTo>
                  <a:lnTo>
                    <a:pt x="1266" y="1761"/>
                  </a:lnTo>
                  <a:lnTo>
                    <a:pt x="1299" y="1768"/>
                  </a:lnTo>
                  <a:lnTo>
                    <a:pt x="1332" y="1774"/>
                  </a:lnTo>
                  <a:lnTo>
                    <a:pt x="1365" y="1780"/>
                  </a:lnTo>
                  <a:lnTo>
                    <a:pt x="1398" y="1784"/>
                  </a:lnTo>
                  <a:lnTo>
                    <a:pt x="1432" y="1788"/>
                  </a:lnTo>
                  <a:lnTo>
                    <a:pt x="1467" y="1790"/>
                  </a:lnTo>
                  <a:lnTo>
                    <a:pt x="1501" y="1793"/>
                  </a:lnTo>
                  <a:lnTo>
                    <a:pt x="1535" y="1794"/>
                  </a:lnTo>
                  <a:lnTo>
                    <a:pt x="1569" y="1795"/>
                  </a:lnTo>
                  <a:lnTo>
                    <a:pt x="1569" y="1795"/>
                  </a:lnTo>
                  <a:lnTo>
                    <a:pt x="1625" y="1794"/>
                  </a:lnTo>
                  <a:lnTo>
                    <a:pt x="1680" y="1790"/>
                  </a:lnTo>
                  <a:lnTo>
                    <a:pt x="1735" y="1784"/>
                  </a:lnTo>
                  <a:lnTo>
                    <a:pt x="1789" y="1777"/>
                  </a:lnTo>
                  <a:lnTo>
                    <a:pt x="1842" y="1767"/>
                  </a:lnTo>
                  <a:lnTo>
                    <a:pt x="1894" y="1755"/>
                  </a:lnTo>
                  <a:lnTo>
                    <a:pt x="1946" y="1742"/>
                  </a:lnTo>
                  <a:lnTo>
                    <a:pt x="1997" y="1725"/>
                  </a:lnTo>
                  <a:lnTo>
                    <a:pt x="2046" y="1708"/>
                  </a:lnTo>
                  <a:lnTo>
                    <a:pt x="2096" y="1688"/>
                  </a:lnTo>
                  <a:lnTo>
                    <a:pt x="2143" y="1666"/>
                  </a:lnTo>
                  <a:lnTo>
                    <a:pt x="2191" y="1643"/>
                  </a:lnTo>
                  <a:lnTo>
                    <a:pt x="2237" y="1618"/>
                  </a:lnTo>
                  <a:lnTo>
                    <a:pt x="2281" y="1592"/>
                  </a:lnTo>
                  <a:lnTo>
                    <a:pt x="2325" y="1562"/>
                  </a:lnTo>
                  <a:lnTo>
                    <a:pt x="2368" y="1533"/>
                  </a:lnTo>
                  <a:lnTo>
                    <a:pt x="2408" y="1501"/>
                  </a:lnTo>
                  <a:lnTo>
                    <a:pt x="2448" y="1468"/>
                  </a:lnTo>
                  <a:lnTo>
                    <a:pt x="2487" y="1434"/>
                  </a:lnTo>
                  <a:lnTo>
                    <a:pt x="2525" y="1397"/>
                  </a:lnTo>
                  <a:lnTo>
                    <a:pt x="2560" y="1359"/>
                  </a:lnTo>
                  <a:lnTo>
                    <a:pt x="2594" y="1322"/>
                  </a:lnTo>
                  <a:lnTo>
                    <a:pt x="2627" y="1280"/>
                  </a:lnTo>
                  <a:lnTo>
                    <a:pt x="2658" y="1239"/>
                  </a:lnTo>
                  <a:lnTo>
                    <a:pt x="2689" y="1196"/>
                  </a:lnTo>
                  <a:lnTo>
                    <a:pt x="2716" y="1153"/>
                  </a:lnTo>
                  <a:lnTo>
                    <a:pt x="2743" y="1108"/>
                  </a:lnTo>
                  <a:lnTo>
                    <a:pt x="2768" y="1062"/>
                  </a:lnTo>
                  <a:lnTo>
                    <a:pt x="2790" y="1015"/>
                  </a:lnTo>
                  <a:lnTo>
                    <a:pt x="2812" y="966"/>
                  </a:lnTo>
                  <a:lnTo>
                    <a:pt x="2832" y="918"/>
                  </a:lnTo>
                  <a:lnTo>
                    <a:pt x="2848" y="867"/>
                  </a:lnTo>
                  <a:lnTo>
                    <a:pt x="2728" y="987"/>
                  </a:lnTo>
                  <a:lnTo>
                    <a:pt x="2728" y="987"/>
                  </a:lnTo>
                  <a:lnTo>
                    <a:pt x="2721" y="994"/>
                  </a:lnTo>
                  <a:lnTo>
                    <a:pt x="2711" y="999"/>
                  </a:lnTo>
                  <a:lnTo>
                    <a:pt x="2702" y="1002"/>
                  </a:lnTo>
                  <a:lnTo>
                    <a:pt x="2691" y="1003"/>
                  </a:lnTo>
                  <a:lnTo>
                    <a:pt x="2691" y="1003"/>
                  </a:lnTo>
                  <a:lnTo>
                    <a:pt x="2681" y="1002"/>
                  </a:lnTo>
                  <a:lnTo>
                    <a:pt x="2671" y="999"/>
                  </a:lnTo>
                  <a:lnTo>
                    <a:pt x="2662" y="994"/>
                  </a:lnTo>
                  <a:lnTo>
                    <a:pt x="2653" y="987"/>
                  </a:lnTo>
                  <a:lnTo>
                    <a:pt x="2415" y="749"/>
                  </a:lnTo>
                  <a:lnTo>
                    <a:pt x="2415" y="749"/>
                  </a:lnTo>
                  <a:lnTo>
                    <a:pt x="2403" y="782"/>
                  </a:lnTo>
                  <a:lnTo>
                    <a:pt x="2390" y="813"/>
                  </a:lnTo>
                  <a:lnTo>
                    <a:pt x="2375" y="844"/>
                  </a:lnTo>
                  <a:lnTo>
                    <a:pt x="2359" y="875"/>
                  </a:lnTo>
                  <a:lnTo>
                    <a:pt x="2343" y="905"/>
                  </a:lnTo>
                  <a:lnTo>
                    <a:pt x="2325" y="933"/>
                  </a:lnTo>
                  <a:lnTo>
                    <a:pt x="2306" y="961"/>
                  </a:lnTo>
                  <a:lnTo>
                    <a:pt x="2286" y="990"/>
                  </a:lnTo>
                  <a:lnTo>
                    <a:pt x="2265" y="1016"/>
                  </a:lnTo>
                  <a:lnTo>
                    <a:pt x="2243" y="1042"/>
                  </a:lnTo>
                  <a:lnTo>
                    <a:pt x="2220" y="1066"/>
                  </a:lnTo>
                  <a:lnTo>
                    <a:pt x="2196" y="1091"/>
                  </a:lnTo>
                  <a:lnTo>
                    <a:pt x="2172" y="1114"/>
                  </a:lnTo>
                  <a:lnTo>
                    <a:pt x="2146" y="1136"/>
                  </a:lnTo>
                  <a:lnTo>
                    <a:pt x="2120" y="1157"/>
                  </a:lnTo>
                  <a:lnTo>
                    <a:pt x="2093" y="1179"/>
                  </a:lnTo>
                  <a:lnTo>
                    <a:pt x="2064" y="1198"/>
                  </a:lnTo>
                  <a:lnTo>
                    <a:pt x="2036" y="1215"/>
                  </a:lnTo>
                  <a:lnTo>
                    <a:pt x="2006" y="1233"/>
                  </a:lnTo>
                  <a:lnTo>
                    <a:pt x="1976" y="1249"/>
                  </a:lnTo>
                  <a:lnTo>
                    <a:pt x="1945" y="1264"/>
                  </a:lnTo>
                  <a:lnTo>
                    <a:pt x="1914" y="1278"/>
                  </a:lnTo>
                  <a:lnTo>
                    <a:pt x="1882" y="1291"/>
                  </a:lnTo>
                  <a:lnTo>
                    <a:pt x="1849" y="1301"/>
                  </a:lnTo>
                  <a:lnTo>
                    <a:pt x="1816" y="1312"/>
                  </a:lnTo>
                  <a:lnTo>
                    <a:pt x="1782" y="1320"/>
                  </a:lnTo>
                  <a:lnTo>
                    <a:pt x="1748" y="1329"/>
                  </a:lnTo>
                  <a:lnTo>
                    <a:pt x="1713" y="1334"/>
                  </a:lnTo>
                  <a:lnTo>
                    <a:pt x="1678" y="1339"/>
                  </a:lnTo>
                  <a:lnTo>
                    <a:pt x="1643" y="1343"/>
                  </a:lnTo>
                  <a:lnTo>
                    <a:pt x="1606" y="1345"/>
                  </a:lnTo>
                  <a:lnTo>
                    <a:pt x="1569" y="1346"/>
                  </a:lnTo>
                  <a:lnTo>
                    <a:pt x="1569" y="1346"/>
                  </a:lnTo>
                  <a:lnTo>
                    <a:pt x="1523" y="1345"/>
                  </a:lnTo>
                  <a:lnTo>
                    <a:pt x="1478" y="1342"/>
                  </a:lnTo>
                  <a:lnTo>
                    <a:pt x="1434" y="1336"/>
                  </a:lnTo>
                  <a:lnTo>
                    <a:pt x="1389" y="1327"/>
                  </a:lnTo>
                  <a:lnTo>
                    <a:pt x="1345" y="1318"/>
                  </a:lnTo>
                  <a:lnTo>
                    <a:pt x="1303" y="1306"/>
                  </a:lnTo>
                  <a:lnTo>
                    <a:pt x="1261" y="1292"/>
                  </a:lnTo>
                  <a:lnTo>
                    <a:pt x="1221" y="1275"/>
                  </a:lnTo>
                  <a:lnTo>
                    <a:pt x="1181" y="1258"/>
                  </a:lnTo>
                  <a:lnTo>
                    <a:pt x="1142" y="1238"/>
                  </a:lnTo>
                  <a:lnTo>
                    <a:pt x="1104" y="1216"/>
                  </a:lnTo>
                  <a:lnTo>
                    <a:pt x="1069" y="1193"/>
                  </a:lnTo>
                  <a:lnTo>
                    <a:pt x="1033" y="1168"/>
                  </a:lnTo>
                  <a:lnTo>
                    <a:pt x="999" y="1141"/>
                  </a:lnTo>
                  <a:lnTo>
                    <a:pt x="966" y="1114"/>
                  </a:lnTo>
                  <a:lnTo>
                    <a:pt x="935" y="1083"/>
                  </a:lnTo>
                  <a:lnTo>
                    <a:pt x="906" y="1052"/>
                  </a:lnTo>
                  <a:lnTo>
                    <a:pt x="877" y="1019"/>
                  </a:lnTo>
                  <a:lnTo>
                    <a:pt x="850" y="986"/>
                  </a:lnTo>
                  <a:lnTo>
                    <a:pt x="825" y="951"/>
                  </a:lnTo>
                  <a:lnTo>
                    <a:pt x="803" y="914"/>
                  </a:lnTo>
                  <a:lnTo>
                    <a:pt x="781" y="876"/>
                  </a:lnTo>
                  <a:lnTo>
                    <a:pt x="760" y="839"/>
                  </a:lnTo>
                  <a:lnTo>
                    <a:pt x="743" y="798"/>
                  </a:lnTo>
                  <a:lnTo>
                    <a:pt x="727" y="757"/>
                  </a:lnTo>
                  <a:lnTo>
                    <a:pt x="713" y="716"/>
                  </a:lnTo>
                  <a:lnTo>
                    <a:pt x="700" y="673"/>
                  </a:lnTo>
                  <a:lnTo>
                    <a:pt x="691" y="630"/>
                  </a:lnTo>
                  <a:lnTo>
                    <a:pt x="683" y="586"/>
                  </a:lnTo>
                  <a:lnTo>
                    <a:pt x="677" y="541"/>
                  </a:lnTo>
                  <a:lnTo>
                    <a:pt x="674" y="495"/>
                  </a:lnTo>
                  <a:lnTo>
                    <a:pt x="673" y="449"/>
                  </a:lnTo>
                  <a:lnTo>
                    <a:pt x="897" y="449"/>
                  </a:lnTo>
                  <a:lnTo>
                    <a:pt x="449" y="0"/>
                  </a:lnTo>
                  <a:lnTo>
                    <a:pt x="0" y="449"/>
                  </a:lnTo>
                  <a:lnTo>
                    <a:pt x="224" y="449"/>
                  </a:lnTo>
                  <a:close/>
                </a:path>
              </a:pathLst>
            </a:custGeom>
            <a:gradFill rotWithShape="1">
              <a:gsLst>
                <a:gs pos="0">
                  <a:schemeClr val="tx1">
                    <a:lumMod val="85000"/>
                  </a:schemeClr>
                </a:gs>
                <a:gs pos="100000">
                  <a:schemeClr val="accent1">
                    <a:lumMod val="60000"/>
                    <a:lumOff val="40000"/>
                  </a:schemeClr>
                </a:gs>
              </a:gsLst>
              <a:lin ang="5400000" scaled="1"/>
            </a:gra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txBody>
            <a:bodyPr wrap="none" anchor="ctr"/>
            <a:lstStyle/>
            <a:p>
              <a:endParaRPr lang="zh-CN" altLang="en-US"/>
            </a:p>
          </p:txBody>
        </p:sp>
        <p:sp>
          <p:nvSpPr>
            <p:cNvPr id="128" name="Freeform 7"/>
            <p:cNvSpPr>
              <a:spLocks/>
            </p:cNvSpPr>
            <p:nvPr/>
          </p:nvSpPr>
          <p:spPr bwMode="auto">
            <a:xfrm>
              <a:off x="2128" y="799"/>
              <a:ext cx="2849" cy="1794"/>
            </a:xfrm>
            <a:custGeom>
              <a:avLst/>
              <a:gdLst>
                <a:gd name="T0" fmla="*/ 2623 w 2849"/>
                <a:gd name="T1" fmla="*/ 1311 h 1794"/>
                <a:gd name="T2" fmla="*/ 2618 w 2849"/>
                <a:gd name="T3" fmla="*/ 1208 h 1794"/>
                <a:gd name="T4" fmla="*/ 2603 w 2849"/>
                <a:gd name="T5" fmla="*/ 1106 h 1794"/>
                <a:gd name="T6" fmla="*/ 2582 w 2849"/>
                <a:gd name="T7" fmla="*/ 1008 h 1794"/>
                <a:gd name="T8" fmla="*/ 2554 w 2849"/>
                <a:gd name="T9" fmla="*/ 914 h 1794"/>
                <a:gd name="T10" fmla="*/ 2518 w 2849"/>
                <a:gd name="T11" fmla="*/ 822 h 1794"/>
                <a:gd name="T12" fmla="*/ 2477 w 2849"/>
                <a:gd name="T13" fmla="*/ 732 h 1794"/>
                <a:gd name="T14" fmla="*/ 2430 w 2849"/>
                <a:gd name="T15" fmla="*/ 647 h 1794"/>
                <a:gd name="T16" fmla="*/ 2377 w 2849"/>
                <a:gd name="T17" fmla="*/ 567 h 1794"/>
                <a:gd name="T18" fmla="*/ 2318 w 2849"/>
                <a:gd name="T19" fmla="*/ 489 h 1794"/>
                <a:gd name="T20" fmla="*/ 2253 w 2849"/>
                <a:gd name="T21" fmla="*/ 417 h 1794"/>
                <a:gd name="T22" fmla="*/ 2183 w 2849"/>
                <a:gd name="T23" fmla="*/ 350 h 1794"/>
                <a:gd name="T24" fmla="*/ 2110 w 2849"/>
                <a:gd name="T25" fmla="*/ 287 h 1794"/>
                <a:gd name="T26" fmla="*/ 2031 w 2849"/>
                <a:gd name="T27" fmla="*/ 229 h 1794"/>
                <a:gd name="T28" fmla="*/ 1948 w 2849"/>
                <a:gd name="T29" fmla="*/ 178 h 1794"/>
                <a:gd name="T30" fmla="*/ 1862 w 2849"/>
                <a:gd name="T31" fmla="*/ 132 h 1794"/>
                <a:gd name="T32" fmla="*/ 1772 w 2849"/>
                <a:gd name="T33" fmla="*/ 93 h 1794"/>
                <a:gd name="T34" fmla="*/ 1679 w 2849"/>
                <a:gd name="T35" fmla="*/ 60 h 1794"/>
                <a:gd name="T36" fmla="*/ 1583 w 2849"/>
                <a:gd name="T37" fmla="*/ 34 h 1794"/>
                <a:gd name="T38" fmla="*/ 1484 w 2849"/>
                <a:gd name="T39" fmla="*/ 15 h 1794"/>
                <a:gd name="T40" fmla="*/ 1382 w 2849"/>
                <a:gd name="T41" fmla="*/ 4 h 1794"/>
                <a:gd name="T42" fmla="*/ 1278 w 2849"/>
                <a:gd name="T43" fmla="*/ 0 h 1794"/>
                <a:gd name="T44" fmla="*/ 1167 w 2849"/>
                <a:gd name="T45" fmla="*/ 4 h 1794"/>
                <a:gd name="T46" fmla="*/ 1007 w 2849"/>
                <a:gd name="T47" fmla="*/ 27 h 1794"/>
                <a:gd name="T48" fmla="*/ 852 w 2849"/>
                <a:gd name="T49" fmla="*/ 68 h 1794"/>
                <a:gd name="T50" fmla="*/ 704 w 2849"/>
                <a:gd name="T51" fmla="*/ 128 h 1794"/>
                <a:gd name="T52" fmla="*/ 568 w 2849"/>
                <a:gd name="T53" fmla="*/ 203 h 1794"/>
                <a:gd name="T54" fmla="*/ 440 w 2849"/>
                <a:gd name="T55" fmla="*/ 293 h 1794"/>
                <a:gd name="T56" fmla="*/ 324 w 2849"/>
                <a:gd name="T57" fmla="*/ 397 h 1794"/>
                <a:gd name="T58" fmla="*/ 222 w 2849"/>
                <a:gd name="T59" fmla="*/ 514 h 1794"/>
                <a:gd name="T60" fmla="*/ 132 w 2849"/>
                <a:gd name="T61" fmla="*/ 641 h 1794"/>
                <a:gd name="T62" fmla="*/ 57 w 2849"/>
                <a:gd name="T63" fmla="*/ 779 h 1794"/>
                <a:gd name="T64" fmla="*/ 0 w 2849"/>
                <a:gd name="T65" fmla="*/ 927 h 1794"/>
                <a:gd name="T66" fmla="*/ 128 w 2849"/>
                <a:gd name="T67" fmla="*/ 801 h 1794"/>
                <a:gd name="T68" fmla="*/ 158 w 2849"/>
                <a:gd name="T69" fmla="*/ 791 h 1794"/>
                <a:gd name="T70" fmla="*/ 178 w 2849"/>
                <a:gd name="T71" fmla="*/ 795 h 1794"/>
                <a:gd name="T72" fmla="*/ 433 w 2849"/>
                <a:gd name="T73" fmla="*/ 1045 h 1794"/>
                <a:gd name="T74" fmla="*/ 459 w 2849"/>
                <a:gd name="T75" fmla="*/ 981 h 1794"/>
                <a:gd name="T76" fmla="*/ 506 w 2849"/>
                <a:gd name="T77" fmla="*/ 890 h 1794"/>
                <a:gd name="T78" fmla="*/ 563 w 2849"/>
                <a:gd name="T79" fmla="*/ 805 h 1794"/>
                <a:gd name="T80" fmla="*/ 628 w 2849"/>
                <a:gd name="T81" fmla="*/ 727 h 1794"/>
                <a:gd name="T82" fmla="*/ 702 w 2849"/>
                <a:gd name="T83" fmla="*/ 658 h 1794"/>
                <a:gd name="T84" fmla="*/ 784 w 2849"/>
                <a:gd name="T85" fmla="*/ 596 h 1794"/>
                <a:gd name="T86" fmla="*/ 872 w 2849"/>
                <a:gd name="T87" fmla="*/ 546 h 1794"/>
                <a:gd name="T88" fmla="*/ 967 w 2849"/>
                <a:gd name="T89" fmla="*/ 504 h 1794"/>
                <a:gd name="T90" fmla="*/ 1066 w 2849"/>
                <a:gd name="T91" fmla="*/ 473 h 1794"/>
                <a:gd name="T92" fmla="*/ 1171 w 2849"/>
                <a:gd name="T93" fmla="*/ 455 h 1794"/>
                <a:gd name="T94" fmla="*/ 1278 w 2849"/>
                <a:gd name="T95" fmla="*/ 448 h 1794"/>
                <a:gd name="T96" fmla="*/ 1371 w 2849"/>
                <a:gd name="T97" fmla="*/ 452 h 1794"/>
                <a:gd name="T98" fmla="*/ 1503 w 2849"/>
                <a:gd name="T99" fmla="*/ 476 h 1794"/>
                <a:gd name="T100" fmla="*/ 1628 w 2849"/>
                <a:gd name="T101" fmla="*/ 518 h 1794"/>
                <a:gd name="T102" fmla="*/ 1744 w 2849"/>
                <a:gd name="T103" fmla="*/ 577 h 1794"/>
                <a:gd name="T104" fmla="*/ 1850 w 2849"/>
                <a:gd name="T105" fmla="*/ 653 h 1794"/>
                <a:gd name="T106" fmla="*/ 1943 w 2849"/>
                <a:gd name="T107" fmla="*/ 742 h 1794"/>
                <a:gd name="T108" fmla="*/ 2022 w 2849"/>
                <a:gd name="T109" fmla="*/ 843 h 1794"/>
                <a:gd name="T110" fmla="*/ 2087 w 2849"/>
                <a:gd name="T111" fmla="*/ 956 h 1794"/>
                <a:gd name="T112" fmla="*/ 2136 w 2849"/>
                <a:gd name="T113" fmla="*/ 1078 h 1794"/>
                <a:gd name="T114" fmla="*/ 2165 w 2849"/>
                <a:gd name="T115" fmla="*/ 1208 h 1794"/>
                <a:gd name="T116" fmla="*/ 2176 w 2849"/>
                <a:gd name="T117" fmla="*/ 1345 h 1794"/>
                <a:gd name="T118" fmla="*/ 2849 w 2849"/>
                <a:gd name="T119" fmla="*/ 1345 h 17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849" h="1794">
                  <a:moveTo>
                    <a:pt x="2625" y="1345"/>
                  </a:moveTo>
                  <a:lnTo>
                    <a:pt x="2625" y="1345"/>
                  </a:lnTo>
                  <a:lnTo>
                    <a:pt x="2623" y="1311"/>
                  </a:lnTo>
                  <a:lnTo>
                    <a:pt x="2622" y="1276"/>
                  </a:lnTo>
                  <a:lnTo>
                    <a:pt x="2620" y="1242"/>
                  </a:lnTo>
                  <a:lnTo>
                    <a:pt x="2618" y="1208"/>
                  </a:lnTo>
                  <a:lnTo>
                    <a:pt x="2614" y="1174"/>
                  </a:lnTo>
                  <a:lnTo>
                    <a:pt x="2609" y="1141"/>
                  </a:lnTo>
                  <a:lnTo>
                    <a:pt x="2603" y="1106"/>
                  </a:lnTo>
                  <a:lnTo>
                    <a:pt x="2597" y="1075"/>
                  </a:lnTo>
                  <a:lnTo>
                    <a:pt x="2590" y="1041"/>
                  </a:lnTo>
                  <a:lnTo>
                    <a:pt x="2582" y="1008"/>
                  </a:lnTo>
                  <a:lnTo>
                    <a:pt x="2574" y="977"/>
                  </a:lnTo>
                  <a:lnTo>
                    <a:pt x="2564" y="945"/>
                  </a:lnTo>
                  <a:lnTo>
                    <a:pt x="2554" y="914"/>
                  </a:lnTo>
                  <a:lnTo>
                    <a:pt x="2543" y="882"/>
                  </a:lnTo>
                  <a:lnTo>
                    <a:pt x="2531" y="851"/>
                  </a:lnTo>
                  <a:lnTo>
                    <a:pt x="2518" y="822"/>
                  </a:lnTo>
                  <a:lnTo>
                    <a:pt x="2505" y="791"/>
                  </a:lnTo>
                  <a:lnTo>
                    <a:pt x="2491" y="762"/>
                  </a:lnTo>
                  <a:lnTo>
                    <a:pt x="2477" y="732"/>
                  </a:lnTo>
                  <a:lnTo>
                    <a:pt x="2462" y="704"/>
                  </a:lnTo>
                  <a:lnTo>
                    <a:pt x="2446" y="675"/>
                  </a:lnTo>
                  <a:lnTo>
                    <a:pt x="2430" y="647"/>
                  </a:lnTo>
                  <a:lnTo>
                    <a:pt x="2412" y="620"/>
                  </a:lnTo>
                  <a:lnTo>
                    <a:pt x="2394" y="593"/>
                  </a:lnTo>
                  <a:lnTo>
                    <a:pt x="2377" y="567"/>
                  </a:lnTo>
                  <a:lnTo>
                    <a:pt x="2357" y="540"/>
                  </a:lnTo>
                  <a:lnTo>
                    <a:pt x="2338" y="515"/>
                  </a:lnTo>
                  <a:lnTo>
                    <a:pt x="2318" y="489"/>
                  </a:lnTo>
                  <a:lnTo>
                    <a:pt x="2296" y="464"/>
                  </a:lnTo>
                  <a:lnTo>
                    <a:pt x="2275" y="440"/>
                  </a:lnTo>
                  <a:lnTo>
                    <a:pt x="2253" y="417"/>
                  </a:lnTo>
                  <a:lnTo>
                    <a:pt x="2230" y="393"/>
                  </a:lnTo>
                  <a:lnTo>
                    <a:pt x="2207" y="371"/>
                  </a:lnTo>
                  <a:lnTo>
                    <a:pt x="2183" y="350"/>
                  </a:lnTo>
                  <a:lnTo>
                    <a:pt x="2159" y="328"/>
                  </a:lnTo>
                  <a:lnTo>
                    <a:pt x="2135" y="307"/>
                  </a:lnTo>
                  <a:lnTo>
                    <a:pt x="2110" y="287"/>
                  </a:lnTo>
                  <a:lnTo>
                    <a:pt x="2084" y="267"/>
                  </a:lnTo>
                  <a:lnTo>
                    <a:pt x="2058" y="248"/>
                  </a:lnTo>
                  <a:lnTo>
                    <a:pt x="2031" y="229"/>
                  </a:lnTo>
                  <a:lnTo>
                    <a:pt x="2003" y="211"/>
                  </a:lnTo>
                  <a:lnTo>
                    <a:pt x="1976" y="195"/>
                  </a:lnTo>
                  <a:lnTo>
                    <a:pt x="1948" y="178"/>
                  </a:lnTo>
                  <a:lnTo>
                    <a:pt x="1920" y="162"/>
                  </a:lnTo>
                  <a:lnTo>
                    <a:pt x="1891" y="146"/>
                  </a:lnTo>
                  <a:lnTo>
                    <a:pt x="1862" y="132"/>
                  </a:lnTo>
                  <a:lnTo>
                    <a:pt x="1832" y="118"/>
                  </a:lnTo>
                  <a:lnTo>
                    <a:pt x="1803" y="105"/>
                  </a:lnTo>
                  <a:lnTo>
                    <a:pt x="1772" y="93"/>
                  </a:lnTo>
                  <a:lnTo>
                    <a:pt x="1741" y="81"/>
                  </a:lnTo>
                  <a:lnTo>
                    <a:pt x="1711" y="71"/>
                  </a:lnTo>
                  <a:lnTo>
                    <a:pt x="1679" y="60"/>
                  </a:lnTo>
                  <a:lnTo>
                    <a:pt x="1647" y="51"/>
                  </a:lnTo>
                  <a:lnTo>
                    <a:pt x="1615" y="43"/>
                  </a:lnTo>
                  <a:lnTo>
                    <a:pt x="1583" y="34"/>
                  </a:lnTo>
                  <a:lnTo>
                    <a:pt x="1550" y="27"/>
                  </a:lnTo>
                  <a:lnTo>
                    <a:pt x="1517" y="20"/>
                  </a:lnTo>
                  <a:lnTo>
                    <a:pt x="1484" y="15"/>
                  </a:lnTo>
                  <a:lnTo>
                    <a:pt x="1450" y="11"/>
                  </a:lnTo>
                  <a:lnTo>
                    <a:pt x="1417" y="7"/>
                  </a:lnTo>
                  <a:lnTo>
                    <a:pt x="1382" y="4"/>
                  </a:lnTo>
                  <a:lnTo>
                    <a:pt x="1348" y="1"/>
                  </a:lnTo>
                  <a:lnTo>
                    <a:pt x="1314" y="0"/>
                  </a:lnTo>
                  <a:lnTo>
                    <a:pt x="1278" y="0"/>
                  </a:lnTo>
                  <a:lnTo>
                    <a:pt x="1278" y="0"/>
                  </a:lnTo>
                  <a:lnTo>
                    <a:pt x="1223" y="1"/>
                  </a:lnTo>
                  <a:lnTo>
                    <a:pt x="1167" y="4"/>
                  </a:lnTo>
                  <a:lnTo>
                    <a:pt x="1113" y="9"/>
                  </a:lnTo>
                  <a:lnTo>
                    <a:pt x="1060" y="18"/>
                  </a:lnTo>
                  <a:lnTo>
                    <a:pt x="1007" y="27"/>
                  </a:lnTo>
                  <a:lnTo>
                    <a:pt x="954" y="39"/>
                  </a:lnTo>
                  <a:lnTo>
                    <a:pt x="903" y="53"/>
                  </a:lnTo>
                  <a:lnTo>
                    <a:pt x="852" y="68"/>
                  </a:lnTo>
                  <a:lnTo>
                    <a:pt x="801" y="86"/>
                  </a:lnTo>
                  <a:lnTo>
                    <a:pt x="753" y="106"/>
                  </a:lnTo>
                  <a:lnTo>
                    <a:pt x="704" y="128"/>
                  </a:lnTo>
                  <a:lnTo>
                    <a:pt x="658" y="151"/>
                  </a:lnTo>
                  <a:lnTo>
                    <a:pt x="612" y="176"/>
                  </a:lnTo>
                  <a:lnTo>
                    <a:pt x="568" y="203"/>
                  </a:lnTo>
                  <a:lnTo>
                    <a:pt x="524" y="231"/>
                  </a:lnTo>
                  <a:lnTo>
                    <a:pt x="481" y="261"/>
                  </a:lnTo>
                  <a:lnTo>
                    <a:pt x="440" y="293"/>
                  </a:lnTo>
                  <a:lnTo>
                    <a:pt x="400" y="326"/>
                  </a:lnTo>
                  <a:lnTo>
                    <a:pt x="362" y="361"/>
                  </a:lnTo>
                  <a:lnTo>
                    <a:pt x="324" y="397"/>
                  </a:lnTo>
                  <a:lnTo>
                    <a:pt x="289" y="435"/>
                  </a:lnTo>
                  <a:lnTo>
                    <a:pt x="255" y="473"/>
                  </a:lnTo>
                  <a:lnTo>
                    <a:pt x="222" y="514"/>
                  </a:lnTo>
                  <a:lnTo>
                    <a:pt x="190" y="555"/>
                  </a:lnTo>
                  <a:lnTo>
                    <a:pt x="160" y="597"/>
                  </a:lnTo>
                  <a:lnTo>
                    <a:pt x="132" y="641"/>
                  </a:lnTo>
                  <a:lnTo>
                    <a:pt x="106" y="686"/>
                  </a:lnTo>
                  <a:lnTo>
                    <a:pt x="81" y="732"/>
                  </a:lnTo>
                  <a:lnTo>
                    <a:pt x="57" y="779"/>
                  </a:lnTo>
                  <a:lnTo>
                    <a:pt x="36" y="828"/>
                  </a:lnTo>
                  <a:lnTo>
                    <a:pt x="17" y="877"/>
                  </a:lnTo>
                  <a:lnTo>
                    <a:pt x="0" y="927"/>
                  </a:lnTo>
                  <a:lnTo>
                    <a:pt x="120" y="806"/>
                  </a:lnTo>
                  <a:lnTo>
                    <a:pt x="120" y="806"/>
                  </a:lnTo>
                  <a:lnTo>
                    <a:pt x="128" y="801"/>
                  </a:lnTo>
                  <a:lnTo>
                    <a:pt x="138" y="795"/>
                  </a:lnTo>
                  <a:lnTo>
                    <a:pt x="147" y="792"/>
                  </a:lnTo>
                  <a:lnTo>
                    <a:pt x="158" y="791"/>
                  </a:lnTo>
                  <a:lnTo>
                    <a:pt x="158" y="791"/>
                  </a:lnTo>
                  <a:lnTo>
                    <a:pt x="167" y="792"/>
                  </a:lnTo>
                  <a:lnTo>
                    <a:pt x="178" y="795"/>
                  </a:lnTo>
                  <a:lnTo>
                    <a:pt x="186" y="801"/>
                  </a:lnTo>
                  <a:lnTo>
                    <a:pt x="194" y="806"/>
                  </a:lnTo>
                  <a:lnTo>
                    <a:pt x="433" y="1045"/>
                  </a:lnTo>
                  <a:lnTo>
                    <a:pt x="433" y="1045"/>
                  </a:lnTo>
                  <a:lnTo>
                    <a:pt x="446" y="1013"/>
                  </a:lnTo>
                  <a:lnTo>
                    <a:pt x="459" y="981"/>
                  </a:lnTo>
                  <a:lnTo>
                    <a:pt x="473" y="951"/>
                  </a:lnTo>
                  <a:lnTo>
                    <a:pt x="488" y="920"/>
                  </a:lnTo>
                  <a:lnTo>
                    <a:pt x="506" y="890"/>
                  </a:lnTo>
                  <a:lnTo>
                    <a:pt x="524" y="861"/>
                  </a:lnTo>
                  <a:lnTo>
                    <a:pt x="543" y="832"/>
                  </a:lnTo>
                  <a:lnTo>
                    <a:pt x="563" y="805"/>
                  </a:lnTo>
                  <a:lnTo>
                    <a:pt x="584" y="778"/>
                  </a:lnTo>
                  <a:lnTo>
                    <a:pt x="605" y="752"/>
                  </a:lnTo>
                  <a:lnTo>
                    <a:pt x="628" y="727"/>
                  </a:lnTo>
                  <a:lnTo>
                    <a:pt x="653" y="704"/>
                  </a:lnTo>
                  <a:lnTo>
                    <a:pt x="677" y="680"/>
                  </a:lnTo>
                  <a:lnTo>
                    <a:pt x="702" y="658"/>
                  </a:lnTo>
                  <a:lnTo>
                    <a:pt x="729" y="636"/>
                  </a:lnTo>
                  <a:lnTo>
                    <a:pt x="756" y="616"/>
                  </a:lnTo>
                  <a:lnTo>
                    <a:pt x="784" y="596"/>
                  </a:lnTo>
                  <a:lnTo>
                    <a:pt x="813" y="579"/>
                  </a:lnTo>
                  <a:lnTo>
                    <a:pt x="843" y="561"/>
                  </a:lnTo>
                  <a:lnTo>
                    <a:pt x="872" y="546"/>
                  </a:lnTo>
                  <a:lnTo>
                    <a:pt x="903" y="530"/>
                  </a:lnTo>
                  <a:lnTo>
                    <a:pt x="935" y="516"/>
                  </a:lnTo>
                  <a:lnTo>
                    <a:pt x="967" y="504"/>
                  </a:lnTo>
                  <a:lnTo>
                    <a:pt x="1000" y="492"/>
                  </a:lnTo>
                  <a:lnTo>
                    <a:pt x="1033" y="482"/>
                  </a:lnTo>
                  <a:lnTo>
                    <a:pt x="1066" y="473"/>
                  </a:lnTo>
                  <a:lnTo>
                    <a:pt x="1100" y="465"/>
                  </a:lnTo>
                  <a:lnTo>
                    <a:pt x="1136" y="459"/>
                  </a:lnTo>
                  <a:lnTo>
                    <a:pt x="1171" y="455"/>
                  </a:lnTo>
                  <a:lnTo>
                    <a:pt x="1206" y="451"/>
                  </a:lnTo>
                  <a:lnTo>
                    <a:pt x="1242" y="449"/>
                  </a:lnTo>
                  <a:lnTo>
                    <a:pt x="1278" y="448"/>
                  </a:lnTo>
                  <a:lnTo>
                    <a:pt x="1278" y="448"/>
                  </a:lnTo>
                  <a:lnTo>
                    <a:pt x="1324" y="449"/>
                  </a:lnTo>
                  <a:lnTo>
                    <a:pt x="1371" y="452"/>
                  </a:lnTo>
                  <a:lnTo>
                    <a:pt x="1415" y="458"/>
                  </a:lnTo>
                  <a:lnTo>
                    <a:pt x="1459" y="466"/>
                  </a:lnTo>
                  <a:lnTo>
                    <a:pt x="1503" y="476"/>
                  </a:lnTo>
                  <a:lnTo>
                    <a:pt x="1545" y="489"/>
                  </a:lnTo>
                  <a:lnTo>
                    <a:pt x="1587" y="503"/>
                  </a:lnTo>
                  <a:lnTo>
                    <a:pt x="1628" y="518"/>
                  </a:lnTo>
                  <a:lnTo>
                    <a:pt x="1668" y="536"/>
                  </a:lnTo>
                  <a:lnTo>
                    <a:pt x="1706" y="556"/>
                  </a:lnTo>
                  <a:lnTo>
                    <a:pt x="1744" y="577"/>
                  </a:lnTo>
                  <a:lnTo>
                    <a:pt x="1780" y="601"/>
                  </a:lnTo>
                  <a:lnTo>
                    <a:pt x="1816" y="626"/>
                  </a:lnTo>
                  <a:lnTo>
                    <a:pt x="1850" y="653"/>
                  </a:lnTo>
                  <a:lnTo>
                    <a:pt x="1882" y="681"/>
                  </a:lnTo>
                  <a:lnTo>
                    <a:pt x="1913" y="711"/>
                  </a:lnTo>
                  <a:lnTo>
                    <a:pt x="1943" y="742"/>
                  </a:lnTo>
                  <a:lnTo>
                    <a:pt x="1970" y="775"/>
                  </a:lnTo>
                  <a:lnTo>
                    <a:pt x="1998" y="809"/>
                  </a:lnTo>
                  <a:lnTo>
                    <a:pt x="2022" y="843"/>
                  </a:lnTo>
                  <a:lnTo>
                    <a:pt x="2046" y="880"/>
                  </a:lnTo>
                  <a:lnTo>
                    <a:pt x="2067" y="917"/>
                  </a:lnTo>
                  <a:lnTo>
                    <a:pt x="2087" y="956"/>
                  </a:lnTo>
                  <a:lnTo>
                    <a:pt x="2105" y="995"/>
                  </a:lnTo>
                  <a:lnTo>
                    <a:pt x="2122" y="1037"/>
                  </a:lnTo>
                  <a:lnTo>
                    <a:pt x="2136" y="1078"/>
                  </a:lnTo>
                  <a:lnTo>
                    <a:pt x="2148" y="1121"/>
                  </a:lnTo>
                  <a:lnTo>
                    <a:pt x="2158" y="1164"/>
                  </a:lnTo>
                  <a:lnTo>
                    <a:pt x="2165" y="1208"/>
                  </a:lnTo>
                  <a:lnTo>
                    <a:pt x="2171" y="1254"/>
                  </a:lnTo>
                  <a:lnTo>
                    <a:pt x="2175" y="1299"/>
                  </a:lnTo>
                  <a:lnTo>
                    <a:pt x="2176" y="1345"/>
                  </a:lnTo>
                  <a:lnTo>
                    <a:pt x="1952" y="1345"/>
                  </a:lnTo>
                  <a:lnTo>
                    <a:pt x="2400" y="1794"/>
                  </a:lnTo>
                  <a:lnTo>
                    <a:pt x="2849" y="1345"/>
                  </a:lnTo>
                  <a:lnTo>
                    <a:pt x="2625" y="1345"/>
                  </a:lnTo>
                  <a:close/>
                </a:path>
              </a:pathLst>
            </a:custGeom>
            <a:gradFill rotWithShape="1">
              <a:gsLst>
                <a:gs pos="0">
                  <a:srgbClr val="004BFF"/>
                </a:gs>
                <a:gs pos="100000">
                  <a:srgbClr val="00C8FF"/>
                </a:gs>
              </a:gsLst>
              <a:lin ang="0" scaled="1"/>
            </a:gra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sp>
        <p:nvSpPr>
          <p:cNvPr id="129" name="WordArt 9"/>
          <p:cNvSpPr>
            <a:spLocks noChangeArrowheads="1" noChangeShapeType="1" noTextEdit="1"/>
          </p:cNvSpPr>
          <p:nvPr/>
        </p:nvSpPr>
        <p:spPr bwMode="auto">
          <a:xfrm rot="16200000">
            <a:off x="3188544" y="1399058"/>
            <a:ext cx="2559050" cy="2384425"/>
          </a:xfrm>
          <a:prstGeom prst="rect">
            <a:avLst/>
          </a:prstGeom>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14:hiddenEffects>
            </a:ext>
          </a:extLst>
        </p:spPr>
        <p:txBody>
          <a:bodyPr spcFirstLastPara="1" wrap="none" fromWordArt="1">
            <a:prstTxWarp prst="textArchUp">
              <a:avLst>
                <a:gd name="adj" fmla="val 12276418"/>
              </a:avLst>
            </a:prstTxWarp>
          </a:bodyPr>
          <a:lstStyle/>
          <a:p>
            <a:pPr algn="ctr"/>
            <a:r>
              <a:rPr lang="zh-CN" altLang="en-US" sz="600" kern="10" dirty="0">
                <a:solidFill>
                  <a:schemeClr val="bg1"/>
                </a:solidFill>
                <a:latin typeface="微软雅黑" pitchFamily="34" charset="-122"/>
                <a:ea typeface="微软雅黑" pitchFamily="34" charset="-122"/>
              </a:rPr>
              <a:t>       单击此处填加文字内容     </a:t>
            </a:r>
          </a:p>
        </p:txBody>
      </p:sp>
      <p:sp>
        <p:nvSpPr>
          <p:cNvPr id="130" name="WordArt 9"/>
          <p:cNvSpPr>
            <a:spLocks noChangeArrowheads="1" noChangeShapeType="1" noTextEdit="1"/>
          </p:cNvSpPr>
          <p:nvPr/>
        </p:nvSpPr>
        <p:spPr bwMode="auto">
          <a:xfrm rot="5400000">
            <a:off x="3468414" y="1434927"/>
            <a:ext cx="2559050" cy="2384425"/>
          </a:xfrm>
          <a:prstGeom prst="rect">
            <a:avLst/>
          </a:prstGeom>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14:hiddenEffects>
            </a:ext>
          </a:extLst>
        </p:spPr>
        <p:txBody>
          <a:bodyPr spcFirstLastPara="1" wrap="none" fromWordArt="1">
            <a:prstTxWarp prst="textArchUp">
              <a:avLst>
                <a:gd name="adj" fmla="val 12276418"/>
              </a:avLst>
            </a:prstTxWarp>
          </a:bodyPr>
          <a:lstStyle/>
          <a:p>
            <a:pPr algn="ctr"/>
            <a:r>
              <a:rPr lang="zh-CN" altLang="en-US" sz="600" kern="10" dirty="0">
                <a:solidFill>
                  <a:schemeClr val="bg1"/>
                </a:solidFill>
                <a:latin typeface="微软雅黑" pitchFamily="34" charset="-122"/>
                <a:ea typeface="微软雅黑" pitchFamily="34" charset="-122"/>
              </a:rPr>
              <a:t>       单击此处填加文字内容     </a:t>
            </a:r>
          </a:p>
        </p:txBody>
      </p:sp>
      <p:sp>
        <p:nvSpPr>
          <p:cNvPr id="131" name="Text Box 45"/>
          <p:cNvSpPr txBox="1">
            <a:spLocks noChangeArrowheads="1"/>
          </p:cNvSpPr>
          <p:nvPr/>
        </p:nvSpPr>
        <p:spPr bwMode="auto">
          <a:xfrm>
            <a:off x="755352" y="1563638"/>
            <a:ext cx="2016448" cy="646331"/>
          </a:xfrm>
          <a:prstGeom prst="rect">
            <a:avLst/>
          </a:prstGeom>
          <a:noFill/>
          <a:ln>
            <a:noFill/>
          </a:ln>
          <a:effectLst/>
          <a:extLst>
            <a:ext uri="{909E8E84-426E-40DD-AFC4-6F175D3DCCD1}">
              <a14:hiddenFill xmlns:a14="http://schemas.microsoft.com/office/drawing/2010/main">
                <a:solidFill>
                  <a:srgbClr val="C80000"/>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zh-CN" altLang="en-US" sz="1400" b="1" dirty="0">
                <a:solidFill>
                  <a:schemeClr val="bg1">
                    <a:lumMod val="50000"/>
                  </a:schemeClr>
                </a:solidFill>
                <a:latin typeface="微软雅黑" pitchFamily="34" charset="-122"/>
                <a:ea typeface="微软雅黑" pitchFamily="34" charset="-122"/>
              </a:rPr>
              <a:t>单击填加标题</a:t>
            </a:r>
            <a:endParaRPr lang="en-US" altLang="ko-KR" sz="1400" b="1" dirty="0">
              <a:solidFill>
                <a:schemeClr val="bg1">
                  <a:lumMod val="50000"/>
                </a:schemeClr>
              </a:solidFill>
              <a:latin typeface="微软雅黑" pitchFamily="34" charset="-122"/>
              <a:ea typeface="微软雅黑" pitchFamily="34" charset="-122"/>
            </a:endParaRPr>
          </a:p>
          <a:p>
            <a:pPr marL="0" lvl="2" defTabSz="912813" eaLnBrk="0" fontAlgn="auto" hangingPunct="0">
              <a:spcBef>
                <a:spcPts val="0"/>
              </a:spcBef>
              <a:spcAft>
                <a:spcPts val="0"/>
              </a:spcAft>
              <a:buClr>
                <a:srgbClr val="0070C0"/>
              </a:buClr>
              <a:buSzPct val="80000"/>
              <a:tabLst>
                <a:tab pos="136525" algn="l"/>
              </a:tabLst>
              <a:defRPr/>
            </a:pPr>
            <a:r>
              <a:rPr lang="zh-CN" altLang="en-US" sz="1100" spc="50" dirty="0">
                <a:ln w="11430"/>
                <a:solidFill>
                  <a:schemeClr val="bg1">
                    <a:lumMod val="50000"/>
                  </a:schemeClr>
                </a:solidFill>
                <a:latin typeface="微软雅黑" pitchFamily="34" charset="-122"/>
                <a:ea typeface="微软雅黑" pitchFamily="34" charset="-122"/>
              </a:rPr>
              <a:t>点击添加文本点击添加文本</a:t>
            </a:r>
            <a:endParaRPr lang="en-US" altLang="zh-CN" sz="1100" spc="50" dirty="0">
              <a:ln w="11430"/>
              <a:solidFill>
                <a:schemeClr val="bg1">
                  <a:lumMod val="50000"/>
                </a:schemeClr>
              </a:solidFill>
              <a:latin typeface="微软雅黑" pitchFamily="34" charset="-122"/>
              <a:ea typeface="微软雅黑" pitchFamily="34" charset="-122"/>
            </a:endParaRPr>
          </a:p>
          <a:p>
            <a:pPr marL="0" lvl="2" defTabSz="912813" eaLnBrk="0" fontAlgn="auto" hangingPunct="0">
              <a:spcBef>
                <a:spcPts val="0"/>
              </a:spcBef>
              <a:spcAft>
                <a:spcPts val="0"/>
              </a:spcAft>
              <a:buClr>
                <a:srgbClr val="0070C0"/>
              </a:buClr>
              <a:buSzPct val="80000"/>
              <a:tabLst>
                <a:tab pos="136525" algn="l"/>
              </a:tabLst>
              <a:defRPr/>
            </a:pPr>
            <a:r>
              <a:rPr lang="zh-CN" altLang="en-US" sz="1100" spc="50" dirty="0">
                <a:ln w="11430"/>
                <a:solidFill>
                  <a:schemeClr val="bg1">
                    <a:lumMod val="50000"/>
                  </a:schemeClr>
                </a:solidFill>
                <a:latin typeface="微软雅黑" pitchFamily="34" charset="-122"/>
                <a:ea typeface="微软雅黑" pitchFamily="34" charset="-122"/>
              </a:rPr>
              <a:t>点击添加文本点击添加文本</a:t>
            </a:r>
            <a:endParaRPr lang="en-US" altLang="zh-CN" sz="1100" spc="50" dirty="0">
              <a:ln w="11430"/>
              <a:solidFill>
                <a:schemeClr val="bg1">
                  <a:lumMod val="50000"/>
                </a:schemeClr>
              </a:solidFill>
              <a:latin typeface="微软雅黑" pitchFamily="34" charset="-122"/>
              <a:ea typeface="微软雅黑" pitchFamily="34" charset="-122"/>
            </a:endParaRPr>
          </a:p>
        </p:txBody>
      </p:sp>
      <p:sp>
        <p:nvSpPr>
          <p:cNvPr id="132" name="Text Box 45"/>
          <p:cNvSpPr txBox="1">
            <a:spLocks noChangeArrowheads="1"/>
          </p:cNvSpPr>
          <p:nvPr/>
        </p:nvSpPr>
        <p:spPr bwMode="auto">
          <a:xfrm>
            <a:off x="755352" y="2461682"/>
            <a:ext cx="2016448" cy="646331"/>
          </a:xfrm>
          <a:prstGeom prst="rect">
            <a:avLst/>
          </a:prstGeom>
          <a:noFill/>
          <a:ln>
            <a:noFill/>
          </a:ln>
          <a:effectLst/>
          <a:extLst>
            <a:ext uri="{909E8E84-426E-40DD-AFC4-6F175D3DCCD1}">
              <a14:hiddenFill xmlns:a14="http://schemas.microsoft.com/office/drawing/2010/main">
                <a:solidFill>
                  <a:srgbClr val="C80000"/>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zh-CN" altLang="en-US" sz="1400" b="1" dirty="0">
                <a:solidFill>
                  <a:schemeClr val="bg1">
                    <a:lumMod val="50000"/>
                  </a:schemeClr>
                </a:solidFill>
                <a:latin typeface="微软雅黑" pitchFamily="34" charset="-122"/>
                <a:ea typeface="微软雅黑" pitchFamily="34" charset="-122"/>
              </a:rPr>
              <a:t>单击填加标题</a:t>
            </a:r>
            <a:endParaRPr lang="en-US" altLang="ko-KR" sz="1400" b="1" dirty="0">
              <a:solidFill>
                <a:schemeClr val="bg1">
                  <a:lumMod val="50000"/>
                </a:schemeClr>
              </a:solidFill>
              <a:latin typeface="微软雅黑" pitchFamily="34" charset="-122"/>
              <a:ea typeface="微软雅黑" pitchFamily="34" charset="-122"/>
            </a:endParaRPr>
          </a:p>
          <a:p>
            <a:pPr marL="0" lvl="2" defTabSz="912813" eaLnBrk="0" fontAlgn="auto" hangingPunct="0">
              <a:spcBef>
                <a:spcPts val="0"/>
              </a:spcBef>
              <a:spcAft>
                <a:spcPts val="0"/>
              </a:spcAft>
              <a:buClr>
                <a:srgbClr val="0070C0"/>
              </a:buClr>
              <a:buSzPct val="80000"/>
              <a:tabLst>
                <a:tab pos="136525" algn="l"/>
              </a:tabLst>
              <a:defRPr/>
            </a:pPr>
            <a:r>
              <a:rPr lang="zh-CN" altLang="en-US" sz="1100" spc="50" dirty="0">
                <a:ln w="11430"/>
                <a:solidFill>
                  <a:schemeClr val="bg1">
                    <a:lumMod val="50000"/>
                  </a:schemeClr>
                </a:solidFill>
                <a:latin typeface="微软雅黑" pitchFamily="34" charset="-122"/>
                <a:ea typeface="微软雅黑" pitchFamily="34" charset="-122"/>
              </a:rPr>
              <a:t>点击添加文本点击添加文本</a:t>
            </a:r>
            <a:endParaRPr lang="en-US" altLang="zh-CN" sz="1100" spc="50" dirty="0">
              <a:ln w="11430"/>
              <a:solidFill>
                <a:schemeClr val="bg1">
                  <a:lumMod val="50000"/>
                </a:schemeClr>
              </a:solidFill>
              <a:latin typeface="微软雅黑" pitchFamily="34" charset="-122"/>
              <a:ea typeface="微软雅黑" pitchFamily="34" charset="-122"/>
            </a:endParaRPr>
          </a:p>
          <a:p>
            <a:pPr marL="0" lvl="2" defTabSz="912813" eaLnBrk="0" fontAlgn="auto" hangingPunct="0">
              <a:spcBef>
                <a:spcPts val="0"/>
              </a:spcBef>
              <a:spcAft>
                <a:spcPts val="0"/>
              </a:spcAft>
              <a:buClr>
                <a:srgbClr val="0070C0"/>
              </a:buClr>
              <a:buSzPct val="80000"/>
              <a:tabLst>
                <a:tab pos="136525" algn="l"/>
              </a:tabLst>
              <a:defRPr/>
            </a:pPr>
            <a:r>
              <a:rPr lang="zh-CN" altLang="en-US" sz="1100" spc="50" dirty="0">
                <a:ln w="11430"/>
                <a:solidFill>
                  <a:schemeClr val="bg1">
                    <a:lumMod val="50000"/>
                  </a:schemeClr>
                </a:solidFill>
                <a:latin typeface="微软雅黑" pitchFamily="34" charset="-122"/>
                <a:ea typeface="微软雅黑" pitchFamily="34" charset="-122"/>
              </a:rPr>
              <a:t>点击添加文本点击添加文本</a:t>
            </a:r>
            <a:endParaRPr lang="en-US" altLang="zh-CN" sz="1100" spc="50" dirty="0">
              <a:ln w="11430"/>
              <a:solidFill>
                <a:schemeClr val="bg1">
                  <a:lumMod val="50000"/>
                </a:schemeClr>
              </a:solidFill>
              <a:latin typeface="微软雅黑" pitchFamily="34" charset="-122"/>
              <a:ea typeface="微软雅黑" pitchFamily="34" charset="-122"/>
            </a:endParaRPr>
          </a:p>
        </p:txBody>
      </p:sp>
      <p:sp>
        <p:nvSpPr>
          <p:cNvPr id="133" name="Text Box 45"/>
          <p:cNvSpPr txBox="1">
            <a:spLocks noChangeArrowheads="1"/>
          </p:cNvSpPr>
          <p:nvPr/>
        </p:nvSpPr>
        <p:spPr bwMode="auto">
          <a:xfrm>
            <a:off x="755352" y="3325778"/>
            <a:ext cx="2016448" cy="646331"/>
          </a:xfrm>
          <a:prstGeom prst="rect">
            <a:avLst/>
          </a:prstGeom>
          <a:noFill/>
          <a:ln>
            <a:noFill/>
          </a:ln>
          <a:effectLst/>
          <a:extLst>
            <a:ext uri="{909E8E84-426E-40DD-AFC4-6F175D3DCCD1}">
              <a14:hiddenFill xmlns:a14="http://schemas.microsoft.com/office/drawing/2010/main">
                <a:solidFill>
                  <a:srgbClr val="C80000"/>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zh-CN" altLang="en-US" sz="1400" b="1" dirty="0">
                <a:solidFill>
                  <a:schemeClr val="bg1">
                    <a:lumMod val="50000"/>
                  </a:schemeClr>
                </a:solidFill>
                <a:latin typeface="微软雅黑" pitchFamily="34" charset="-122"/>
                <a:ea typeface="微软雅黑" pitchFamily="34" charset="-122"/>
              </a:rPr>
              <a:t>单击填加标题</a:t>
            </a:r>
            <a:endParaRPr lang="en-US" altLang="ko-KR" sz="1400" b="1" dirty="0">
              <a:solidFill>
                <a:schemeClr val="bg1">
                  <a:lumMod val="50000"/>
                </a:schemeClr>
              </a:solidFill>
              <a:latin typeface="微软雅黑" pitchFamily="34" charset="-122"/>
              <a:ea typeface="微软雅黑" pitchFamily="34" charset="-122"/>
            </a:endParaRPr>
          </a:p>
          <a:p>
            <a:pPr marL="0" lvl="2" defTabSz="912813" eaLnBrk="0" fontAlgn="auto" hangingPunct="0">
              <a:spcBef>
                <a:spcPts val="0"/>
              </a:spcBef>
              <a:spcAft>
                <a:spcPts val="0"/>
              </a:spcAft>
              <a:buClr>
                <a:srgbClr val="0070C0"/>
              </a:buClr>
              <a:buSzPct val="80000"/>
              <a:tabLst>
                <a:tab pos="136525" algn="l"/>
              </a:tabLst>
              <a:defRPr/>
            </a:pPr>
            <a:r>
              <a:rPr lang="zh-CN" altLang="en-US" sz="1100" spc="50" dirty="0">
                <a:ln w="11430"/>
                <a:solidFill>
                  <a:schemeClr val="bg1">
                    <a:lumMod val="50000"/>
                  </a:schemeClr>
                </a:solidFill>
                <a:latin typeface="微软雅黑" pitchFamily="34" charset="-122"/>
                <a:ea typeface="微软雅黑" pitchFamily="34" charset="-122"/>
              </a:rPr>
              <a:t>点击添加文本点击添加文本</a:t>
            </a:r>
            <a:endParaRPr lang="en-US" altLang="zh-CN" sz="1100" spc="50" dirty="0">
              <a:ln w="11430"/>
              <a:solidFill>
                <a:schemeClr val="bg1">
                  <a:lumMod val="50000"/>
                </a:schemeClr>
              </a:solidFill>
              <a:latin typeface="微软雅黑" pitchFamily="34" charset="-122"/>
              <a:ea typeface="微软雅黑" pitchFamily="34" charset="-122"/>
            </a:endParaRPr>
          </a:p>
          <a:p>
            <a:pPr marL="0" lvl="2" defTabSz="912813" eaLnBrk="0" fontAlgn="auto" hangingPunct="0">
              <a:spcBef>
                <a:spcPts val="0"/>
              </a:spcBef>
              <a:spcAft>
                <a:spcPts val="0"/>
              </a:spcAft>
              <a:buClr>
                <a:srgbClr val="0070C0"/>
              </a:buClr>
              <a:buSzPct val="80000"/>
              <a:tabLst>
                <a:tab pos="136525" algn="l"/>
              </a:tabLst>
              <a:defRPr/>
            </a:pPr>
            <a:r>
              <a:rPr lang="zh-CN" altLang="en-US" sz="1100" spc="50" dirty="0">
                <a:ln w="11430"/>
                <a:solidFill>
                  <a:schemeClr val="bg1">
                    <a:lumMod val="50000"/>
                  </a:schemeClr>
                </a:solidFill>
                <a:latin typeface="微软雅黑" pitchFamily="34" charset="-122"/>
                <a:ea typeface="微软雅黑" pitchFamily="34" charset="-122"/>
              </a:rPr>
              <a:t>点击添加文本点击添加文本</a:t>
            </a:r>
            <a:endParaRPr lang="en-US" altLang="zh-CN" sz="1100" spc="50" dirty="0">
              <a:ln w="11430"/>
              <a:solidFill>
                <a:schemeClr val="bg1">
                  <a:lumMod val="50000"/>
                </a:schemeClr>
              </a:solidFill>
              <a:latin typeface="微软雅黑" pitchFamily="34" charset="-122"/>
              <a:ea typeface="微软雅黑" pitchFamily="34" charset="-122"/>
            </a:endParaRPr>
          </a:p>
        </p:txBody>
      </p:sp>
      <p:sp>
        <p:nvSpPr>
          <p:cNvPr id="134" name="Text Box 45"/>
          <p:cNvSpPr txBox="1">
            <a:spLocks noChangeArrowheads="1"/>
          </p:cNvSpPr>
          <p:nvPr/>
        </p:nvSpPr>
        <p:spPr bwMode="auto">
          <a:xfrm>
            <a:off x="6516216" y="1563638"/>
            <a:ext cx="2016448" cy="646331"/>
          </a:xfrm>
          <a:prstGeom prst="rect">
            <a:avLst/>
          </a:prstGeom>
          <a:noFill/>
          <a:ln>
            <a:noFill/>
          </a:ln>
          <a:effectLst/>
          <a:extLst>
            <a:ext uri="{909E8E84-426E-40DD-AFC4-6F175D3DCCD1}">
              <a14:hiddenFill xmlns:a14="http://schemas.microsoft.com/office/drawing/2010/main">
                <a:solidFill>
                  <a:srgbClr val="C80000"/>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zh-CN" altLang="en-US" sz="1400" b="1" dirty="0">
                <a:solidFill>
                  <a:srgbClr val="005FFA"/>
                </a:solidFill>
                <a:latin typeface="微软雅黑" pitchFamily="34" charset="-122"/>
                <a:ea typeface="微软雅黑" pitchFamily="34" charset="-122"/>
              </a:rPr>
              <a:t>单击填加标题</a:t>
            </a:r>
            <a:endParaRPr lang="en-US" altLang="ko-KR" sz="1400" b="1" dirty="0">
              <a:solidFill>
                <a:srgbClr val="005FFA"/>
              </a:solidFill>
              <a:latin typeface="微软雅黑" pitchFamily="34" charset="-122"/>
              <a:ea typeface="微软雅黑" pitchFamily="34" charset="-122"/>
            </a:endParaRPr>
          </a:p>
          <a:p>
            <a:pPr marL="0" lvl="2" defTabSz="912813" eaLnBrk="0" fontAlgn="auto" hangingPunct="0">
              <a:spcBef>
                <a:spcPts val="0"/>
              </a:spcBef>
              <a:spcAft>
                <a:spcPts val="0"/>
              </a:spcAft>
              <a:buClr>
                <a:srgbClr val="0070C0"/>
              </a:buClr>
              <a:buSzPct val="80000"/>
              <a:tabLst>
                <a:tab pos="136525" algn="l"/>
              </a:tabLst>
              <a:defRPr/>
            </a:pPr>
            <a:r>
              <a:rPr lang="zh-CN" altLang="en-US" sz="1100" spc="50" dirty="0">
                <a:ln w="11430"/>
                <a:solidFill>
                  <a:schemeClr val="tx2">
                    <a:lumMod val="50000"/>
                  </a:schemeClr>
                </a:solidFill>
                <a:latin typeface="微软雅黑" pitchFamily="34" charset="-122"/>
                <a:ea typeface="微软雅黑" pitchFamily="34" charset="-122"/>
              </a:rPr>
              <a:t>点击添加文本点击添加文本</a:t>
            </a:r>
            <a:endParaRPr lang="en-US" altLang="zh-CN" sz="1100" spc="50" dirty="0">
              <a:ln w="11430"/>
              <a:solidFill>
                <a:schemeClr val="tx2">
                  <a:lumMod val="50000"/>
                </a:schemeClr>
              </a:solidFill>
              <a:latin typeface="微软雅黑" pitchFamily="34" charset="-122"/>
              <a:ea typeface="微软雅黑" pitchFamily="34" charset="-122"/>
            </a:endParaRPr>
          </a:p>
          <a:p>
            <a:pPr marL="0" lvl="2" defTabSz="912813" eaLnBrk="0" fontAlgn="auto" hangingPunct="0">
              <a:spcBef>
                <a:spcPts val="0"/>
              </a:spcBef>
              <a:spcAft>
                <a:spcPts val="0"/>
              </a:spcAft>
              <a:buClr>
                <a:srgbClr val="0070C0"/>
              </a:buClr>
              <a:buSzPct val="80000"/>
              <a:tabLst>
                <a:tab pos="136525" algn="l"/>
              </a:tabLst>
              <a:defRPr/>
            </a:pPr>
            <a:r>
              <a:rPr lang="zh-CN" altLang="en-US" sz="1100" spc="50" dirty="0">
                <a:ln w="11430"/>
                <a:solidFill>
                  <a:schemeClr val="tx2">
                    <a:lumMod val="50000"/>
                  </a:schemeClr>
                </a:solidFill>
                <a:latin typeface="微软雅黑" pitchFamily="34" charset="-122"/>
                <a:ea typeface="微软雅黑" pitchFamily="34" charset="-122"/>
              </a:rPr>
              <a:t>点击添加文本点击添加文本</a:t>
            </a:r>
            <a:endParaRPr lang="en-US" altLang="zh-CN" sz="1100" spc="50" dirty="0">
              <a:ln w="11430"/>
              <a:solidFill>
                <a:schemeClr val="tx2">
                  <a:lumMod val="50000"/>
                </a:schemeClr>
              </a:solidFill>
              <a:latin typeface="微软雅黑" pitchFamily="34" charset="-122"/>
              <a:ea typeface="微软雅黑" pitchFamily="34" charset="-122"/>
            </a:endParaRPr>
          </a:p>
        </p:txBody>
      </p:sp>
      <p:sp>
        <p:nvSpPr>
          <p:cNvPr id="135" name="Text Box 45"/>
          <p:cNvSpPr txBox="1">
            <a:spLocks noChangeArrowheads="1"/>
          </p:cNvSpPr>
          <p:nvPr/>
        </p:nvSpPr>
        <p:spPr bwMode="auto">
          <a:xfrm>
            <a:off x="6516216" y="2461682"/>
            <a:ext cx="2016448" cy="646331"/>
          </a:xfrm>
          <a:prstGeom prst="rect">
            <a:avLst/>
          </a:prstGeom>
          <a:noFill/>
          <a:ln>
            <a:noFill/>
          </a:ln>
          <a:effectLst/>
          <a:extLst>
            <a:ext uri="{909E8E84-426E-40DD-AFC4-6F175D3DCCD1}">
              <a14:hiddenFill xmlns:a14="http://schemas.microsoft.com/office/drawing/2010/main">
                <a:solidFill>
                  <a:srgbClr val="C80000"/>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zh-CN" altLang="en-US" sz="1400" b="1" dirty="0">
                <a:solidFill>
                  <a:srgbClr val="005FFA"/>
                </a:solidFill>
                <a:latin typeface="微软雅黑" pitchFamily="34" charset="-122"/>
                <a:ea typeface="微软雅黑" pitchFamily="34" charset="-122"/>
              </a:rPr>
              <a:t>单击填加标题</a:t>
            </a:r>
            <a:endParaRPr lang="en-US" altLang="ko-KR" sz="1400" b="1" dirty="0">
              <a:solidFill>
                <a:srgbClr val="005FFA"/>
              </a:solidFill>
              <a:latin typeface="微软雅黑" pitchFamily="34" charset="-122"/>
              <a:ea typeface="微软雅黑" pitchFamily="34" charset="-122"/>
            </a:endParaRPr>
          </a:p>
          <a:p>
            <a:pPr marL="0" lvl="2" defTabSz="912813" eaLnBrk="0" fontAlgn="auto" hangingPunct="0">
              <a:spcBef>
                <a:spcPts val="0"/>
              </a:spcBef>
              <a:spcAft>
                <a:spcPts val="0"/>
              </a:spcAft>
              <a:buClr>
                <a:srgbClr val="0070C0"/>
              </a:buClr>
              <a:buSzPct val="80000"/>
              <a:tabLst>
                <a:tab pos="136525" algn="l"/>
              </a:tabLst>
              <a:defRPr/>
            </a:pPr>
            <a:r>
              <a:rPr lang="zh-CN" altLang="en-US" sz="1100" spc="50" dirty="0">
                <a:ln w="11430"/>
                <a:solidFill>
                  <a:schemeClr val="tx2">
                    <a:lumMod val="75000"/>
                  </a:schemeClr>
                </a:solidFill>
                <a:latin typeface="微软雅黑" pitchFamily="34" charset="-122"/>
                <a:ea typeface="微软雅黑" pitchFamily="34" charset="-122"/>
              </a:rPr>
              <a:t>点击添加文本点击添加文本</a:t>
            </a:r>
            <a:endParaRPr lang="en-US" altLang="zh-CN" sz="1100" spc="50" dirty="0">
              <a:ln w="11430"/>
              <a:solidFill>
                <a:schemeClr val="tx2">
                  <a:lumMod val="75000"/>
                </a:schemeClr>
              </a:solidFill>
              <a:latin typeface="微软雅黑" pitchFamily="34" charset="-122"/>
              <a:ea typeface="微软雅黑" pitchFamily="34" charset="-122"/>
            </a:endParaRPr>
          </a:p>
          <a:p>
            <a:pPr marL="0" lvl="2" defTabSz="912813" eaLnBrk="0" fontAlgn="auto" hangingPunct="0">
              <a:spcBef>
                <a:spcPts val="0"/>
              </a:spcBef>
              <a:spcAft>
                <a:spcPts val="0"/>
              </a:spcAft>
              <a:buClr>
                <a:srgbClr val="0070C0"/>
              </a:buClr>
              <a:buSzPct val="80000"/>
              <a:tabLst>
                <a:tab pos="136525" algn="l"/>
              </a:tabLst>
              <a:defRPr/>
            </a:pPr>
            <a:r>
              <a:rPr lang="zh-CN" altLang="en-US" sz="1100" spc="50" dirty="0">
                <a:ln w="11430"/>
                <a:solidFill>
                  <a:schemeClr val="tx2">
                    <a:lumMod val="75000"/>
                  </a:schemeClr>
                </a:solidFill>
                <a:latin typeface="微软雅黑" pitchFamily="34" charset="-122"/>
                <a:ea typeface="微软雅黑" pitchFamily="34" charset="-122"/>
              </a:rPr>
              <a:t>点击添加文本点击添加文本</a:t>
            </a:r>
            <a:endParaRPr lang="en-US" altLang="zh-CN" sz="1100" spc="50" dirty="0">
              <a:ln w="11430"/>
              <a:solidFill>
                <a:schemeClr val="tx2">
                  <a:lumMod val="75000"/>
                </a:schemeClr>
              </a:solidFill>
              <a:latin typeface="微软雅黑" pitchFamily="34" charset="-122"/>
              <a:ea typeface="微软雅黑" pitchFamily="34" charset="-122"/>
            </a:endParaRPr>
          </a:p>
        </p:txBody>
      </p:sp>
      <p:sp>
        <p:nvSpPr>
          <p:cNvPr id="136" name="Text Box 45"/>
          <p:cNvSpPr txBox="1">
            <a:spLocks noChangeArrowheads="1"/>
          </p:cNvSpPr>
          <p:nvPr/>
        </p:nvSpPr>
        <p:spPr bwMode="auto">
          <a:xfrm>
            <a:off x="6516216" y="3325778"/>
            <a:ext cx="2016448" cy="646331"/>
          </a:xfrm>
          <a:prstGeom prst="rect">
            <a:avLst/>
          </a:prstGeom>
          <a:noFill/>
          <a:ln>
            <a:noFill/>
          </a:ln>
          <a:effectLst/>
          <a:extLst>
            <a:ext uri="{909E8E84-426E-40DD-AFC4-6F175D3DCCD1}">
              <a14:hiddenFill xmlns:a14="http://schemas.microsoft.com/office/drawing/2010/main">
                <a:solidFill>
                  <a:srgbClr val="C80000"/>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zh-CN" altLang="en-US" sz="1400" b="1" dirty="0">
                <a:solidFill>
                  <a:srgbClr val="005FFA"/>
                </a:solidFill>
                <a:latin typeface="微软雅黑" pitchFamily="34" charset="-122"/>
                <a:ea typeface="微软雅黑" pitchFamily="34" charset="-122"/>
              </a:rPr>
              <a:t>单击填加标题</a:t>
            </a:r>
            <a:endParaRPr lang="en-US" altLang="ko-KR" sz="1400" b="1" dirty="0">
              <a:solidFill>
                <a:srgbClr val="005FFA"/>
              </a:solidFill>
              <a:latin typeface="微软雅黑" pitchFamily="34" charset="-122"/>
              <a:ea typeface="微软雅黑" pitchFamily="34" charset="-122"/>
            </a:endParaRPr>
          </a:p>
          <a:p>
            <a:pPr marL="0" lvl="2" defTabSz="912813" eaLnBrk="0" fontAlgn="auto" hangingPunct="0">
              <a:spcBef>
                <a:spcPts val="0"/>
              </a:spcBef>
              <a:spcAft>
                <a:spcPts val="0"/>
              </a:spcAft>
              <a:buClr>
                <a:srgbClr val="0070C0"/>
              </a:buClr>
              <a:buSzPct val="80000"/>
              <a:tabLst>
                <a:tab pos="136525" algn="l"/>
              </a:tabLst>
              <a:defRPr/>
            </a:pPr>
            <a:r>
              <a:rPr lang="zh-CN" altLang="en-US" sz="1100" spc="50" dirty="0">
                <a:ln w="11430"/>
                <a:solidFill>
                  <a:schemeClr val="tx2">
                    <a:lumMod val="75000"/>
                  </a:schemeClr>
                </a:solidFill>
                <a:latin typeface="微软雅黑" pitchFamily="34" charset="-122"/>
                <a:ea typeface="微软雅黑" pitchFamily="34" charset="-122"/>
              </a:rPr>
              <a:t>点击添加文本点击添加文本</a:t>
            </a:r>
            <a:endParaRPr lang="en-US" altLang="zh-CN" sz="1100" spc="50" dirty="0">
              <a:ln w="11430"/>
              <a:solidFill>
                <a:schemeClr val="tx2">
                  <a:lumMod val="75000"/>
                </a:schemeClr>
              </a:solidFill>
              <a:latin typeface="微软雅黑" pitchFamily="34" charset="-122"/>
              <a:ea typeface="微软雅黑" pitchFamily="34" charset="-122"/>
            </a:endParaRPr>
          </a:p>
          <a:p>
            <a:pPr marL="0" lvl="2" defTabSz="912813" eaLnBrk="0" fontAlgn="auto" hangingPunct="0">
              <a:spcBef>
                <a:spcPts val="0"/>
              </a:spcBef>
              <a:spcAft>
                <a:spcPts val="0"/>
              </a:spcAft>
              <a:buClr>
                <a:srgbClr val="0070C0"/>
              </a:buClr>
              <a:buSzPct val="80000"/>
              <a:tabLst>
                <a:tab pos="136525" algn="l"/>
              </a:tabLst>
              <a:defRPr/>
            </a:pPr>
            <a:r>
              <a:rPr lang="zh-CN" altLang="en-US" sz="1100" spc="50" dirty="0">
                <a:ln w="11430"/>
                <a:solidFill>
                  <a:schemeClr val="tx2">
                    <a:lumMod val="75000"/>
                  </a:schemeClr>
                </a:solidFill>
                <a:latin typeface="微软雅黑" pitchFamily="34" charset="-122"/>
                <a:ea typeface="微软雅黑" pitchFamily="34" charset="-122"/>
              </a:rPr>
              <a:t>点击添加文本点击添加文本</a:t>
            </a:r>
            <a:endParaRPr lang="en-US" altLang="zh-CN" sz="1100" spc="50" dirty="0">
              <a:ln w="11430"/>
              <a:solidFill>
                <a:schemeClr val="tx2">
                  <a:lumMod val="75000"/>
                </a:schemeClr>
              </a:solidFill>
              <a:latin typeface="微软雅黑" pitchFamily="34" charset="-122"/>
              <a:ea typeface="微软雅黑" pitchFamily="34" charset="-122"/>
            </a:endParaRPr>
          </a:p>
        </p:txBody>
      </p:sp>
      <p:sp>
        <p:nvSpPr>
          <p:cNvPr id="137" name="Text Box 16"/>
          <p:cNvSpPr txBox="1">
            <a:spLocks noChangeArrowheads="1"/>
          </p:cNvSpPr>
          <p:nvPr/>
        </p:nvSpPr>
        <p:spPr bwMode="auto">
          <a:xfrm>
            <a:off x="4139952" y="2139702"/>
            <a:ext cx="902811" cy="9541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r"/>
            <a:r>
              <a:rPr lang="zh-CN" altLang="en-US" sz="2800" b="1" dirty="0">
                <a:solidFill>
                  <a:srgbClr val="005FFA"/>
                </a:solidFill>
                <a:latin typeface="微软雅黑" pitchFamily="34" charset="-122"/>
                <a:ea typeface="微软雅黑" pitchFamily="34" charset="-122"/>
              </a:rPr>
              <a:t>填加</a:t>
            </a:r>
            <a:endParaRPr lang="en-US" altLang="zh-CN" sz="2800" b="1" dirty="0">
              <a:solidFill>
                <a:srgbClr val="005FFA"/>
              </a:solidFill>
              <a:latin typeface="微软雅黑" pitchFamily="34" charset="-122"/>
              <a:ea typeface="微软雅黑" pitchFamily="34" charset="-122"/>
            </a:endParaRPr>
          </a:p>
          <a:p>
            <a:pPr algn="r"/>
            <a:r>
              <a:rPr lang="zh-CN" altLang="en-US" sz="2800" b="1" dirty="0">
                <a:solidFill>
                  <a:srgbClr val="005FFA"/>
                </a:solidFill>
                <a:latin typeface="微软雅黑" pitchFamily="34" charset="-122"/>
                <a:ea typeface="微软雅黑" pitchFamily="34" charset="-122"/>
              </a:rPr>
              <a:t>标题</a:t>
            </a:r>
            <a:endParaRPr lang="en-US" altLang="ko-KR" sz="2800" b="1" dirty="0">
              <a:solidFill>
                <a:srgbClr val="005FFA"/>
              </a:solidFill>
              <a:latin typeface="微软雅黑" pitchFamily="34" charset="-122"/>
              <a:ea typeface="微软雅黑" pitchFamily="34" charset="-122"/>
            </a:endParaRPr>
          </a:p>
        </p:txBody>
      </p:sp>
    </p:spTree>
    <p:extLst>
      <p:ext uri="{BB962C8B-B14F-4D97-AF65-F5344CB8AC3E}">
        <p14:creationId xmlns:p14="http://schemas.microsoft.com/office/powerpoint/2010/main" val="2393961226"/>
      </p:ext>
    </p:extLst>
  </p:cSld>
  <p:clrMapOvr>
    <a:masterClrMapping/>
  </p:clrMapOvr>
  <p:transition spd="med" advClick="0" advTm="100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24"/>
                                        </p:tgtEl>
                                        <p:attrNameLst>
                                          <p:attrName>style.visibility</p:attrName>
                                        </p:attrNameLst>
                                      </p:cBhvr>
                                      <p:to>
                                        <p:strVal val="visible"/>
                                      </p:to>
                                    </p:set>
                                    <p:animEffect transition="in" filter="wipe(left)">
                                      <p:cBhvr>
                                        <p:cTn id="7" dur="750"/>
                                        <p:tgtEl>
                                          <p:spTgt spid="124"/>
                                        </p:tgtEl>
                                      </p:cBhvr>
                                    </p:animEffect>
                                  </p:childTnLst>
                                </p:cTn>
                              </p:par>
                            </p:childTnLst>
                          </p:cTn>
                        </p:par>
                        <p:par>
                          <p:cTn id="8" fill="hold">
                            <p:stCondLst>
                              <p:cond delay="750"/>
                            </p:stCondLst>
                            <p:childTnLst>
                              <p:par>
                                <p:cTn id="9" presetID="21" presetClass="entr" presetSubtype="1" fill="hold" nodeType="afterEffect">
                                  <p:stCondLst>
                                    <p:cond delay="0"/>
                                  </p:stCondLst>
                                  <p:childTnLst>
                                    <p:set>
                                      <p:cBhvr>
                                        <p:cTn id="10" dur="1" fill="hold">
                                          <p:stCondLst>
                                            <p:cond delay="0"/>
                                          </p:stCondLst>
                                        </p:cTn>
                                        <p:tgtEl>
                                          <p:spTgt spid="126"/>
                                        </p:tgtEl>
                                        <p:attrNameLst>
                                          <p:attrName>style.visibility</p:attrName>
                                        </p:attrNameLst>
                                      </p:cBhvr>
                                      <p:to>
                                        <p:strVal val="visible"/>
                                      </p:to>
                                    </p:set>
                                    <p:animEffect transition="in" filter="wheel(1)">
                                      <p:cBhvr>
                                        <p:cTn id="11" dur="2000"/>
                                        <p:tgtEl>
                                          <p:spTgt spid="126"/>
                                        </p:tgtEl>
                                      </p:cBhvr>
                                    </p:animEffect>
                                  </p:childTnLst>
                                </p:cTn>
                              </p:par>
                            </p:childTnLst>
                          </p:cTn>
                        </p:par>
                        <p:par>
                          <p:cTn id="12" fill="hold">
                            <p:stCondLst>
                              <p:cond delay="2750"/>
                            </p:stCondLst>
                            <p:childTnLst>
                              <p:par>
                                <p:cTn id="13" presetID="53" presetClass="entr" presetSubtype="16" fill="hold" grpId="0" nodeType="afterEffect">
                                  <p:stCondLst>
                                    <p:cond delay="0"/>
                                  </p:stCondLst>
                                  <p:childTnLst>
                                    <p:set>
                                      <p:cBhvr>
                                        <p:cTn id="14" dur="1" fill="hold">
                                          <p:stCondLst>
                                            <p:cond delay="0"/>
                                          </p:stCondLst>
                                        </p:cTn>
                                        <p:tgtEl>
                                          <p:spTgt spid="121"/>
                                        </p:tgtEl>
                                        <p:attrNameLst>
                                          <p:attrName>style.visibility</p:attrName>
                                        </p:attrNameLst>
                                      </p:cBhvr>
                                      <p:to>
                                        <p:strVal val="visible"/>
                                      </p:to>
                                    </p:set>
                                    <p:anim calcmode="lin" valueType="num">
                                      <p:cBhvr>
                                        <p:cTn id="15" dur="750" fill="hold"/>
                                        <p:tgtEl>
                                          <p:spTgt spid="121"/>
                                        </p:tgtEl>
                                        <p:attrNameLst>
                                          <p:attrName>ppt_w</p:attrName>
                                        </p:attrNameLst>
                                      </p:cBhvr>
                                      <p:tavLst>
                                        <p:tav tm="0">
                                          <p:val>
                                            <p:fltVal val="0"/>
                                          </p:val>
                                        </p:tav>
                                        <p:tav tm="100000">
                                          <p:val>
                                            <p:strVal val="#ppt_w"/>
                                          </p:val>
                                        </p:tav>
                                      </p:tavLst>
                                    </p:anim>
                                    <p:anim calcmode="lin" valueType="num">
                                      <p:cBhvr>
                                        <p:cTn id="16" dur="750" fill="hold"/>
                                        <p:tgtEl>
                                          <p:spTgt spid="121"/>
                                        </p:tgtEl>
                                        <p:attrNameLst>
                                          <p:attrName>ppt_h</p:attrName>
                                        </p:attrNameLst>
                                      </p:cBhvr>
                                      <p:tavLst>
                                        <p:tav tm="0">
                                          <p:val>
                                            <p:fltVal val="0"/>
                                          </p:val>
                                        </p:tav>
                                        <p:tav tm="100000">
                                          <p:val>
                                            <p:strVal val="#ppt_h"/>
                                          </p:val>
                                        </p:tav>
                                      </p:tavLst>
                                    </p:anim>
                                    <p:animEffect transition="in" filter="fade">
                                      <p:cBhvr>
                                        <p:cTn id="17" dur="750"/>
                                        <p:tgtEl>
                                          <p:spTgt spid="121"/>
                                        </p:tgtEl>
                                      </p:cBhvr>
                                    </p:animEffect>
                                  </p:childTnLst>
                                </p:cTn>
                              </p:par>
                            </p:childTnLst>
                          </p:cTn>
                        </p:par>
                        <p:par>
                          <p:cTn id="18" fill="hold">
                            <p:stCondLst>
                              <p:cond delay="3500"/>
                            </p:stCondLst>
                            <p:childTnLst>
                              <p:par>
                                <p:cTn id="19" presetID="49" presetClass="entr" presetSubtype="0" decel="100000" fill="hold" grpId="0" nodeType="afterEffect">
                                  <p:stCondLst>
                                    <p:cond delay="0"/>
                                  </p:stCondLst>
                                  <p:childTnLst>
                                    <p:set>
                                      <p:cBhvr>
                                        <p:cTn id="20" dur="1" fill="hold">
                                          <p:stCondLst>
                                            <p:cond delay="0"/>
                                          </p:stCondLst>
                                        </p:cTn>
                                        <p:tgtEl>
                                          <p:spTgt spid="137"/>
                                        </p:tgtEl>
                                        <p:attrNameLst>
                                          <p:attrName>style.visibility</p:attrName>
                                        </p:attrNameLst>
                                      </p:cBhvr>
                                      <p:to>
                                        <p:strVal val="visible"/>
                                      </p:to>
                                    </p:set>
                                    <p:anim calcmode="lin" valueType="num">
                                      <p:cBhvr>
                                        <p:cTn id="21" dur="750" fill="hold"/>
                                        <p:tgtEl>
                                          <p:spTgt spid="137"/>
                                        </p:tgtEl>
                                        <p:attrNameLst>
                                          <p:attrName>ppt_w</p:attrName>
                                        </p:attrNameLst>
                                      </p:cBhvr>
                                      <p:tavLst>
                                        <p:tav tm="0">
                                          <p:val>
                                            <p:fltVal val="0"/>
                                          </p:val>
                                        </p:tav>
                                        <p:tav tm="100000">
                                          <p:val>
                                            <p:strVal val="#ppt_w"/>
                                          </p:val>
                                        </p:tav>
                                      </p:tavLst>
                                    </p:anim>
                                    <p:anim calcmode="lin" valueType="num">
                                      <p:cBhvr>
                                        <p:cTn id="22" dur="750" fill="hold"/>
                                        <p:tgtEl>
                                          <p:spTgt spid="137"/>
                                        </p:tgtEl>
                                        <p:attrNameLst>
                                          <p:attrName>ppt_h</p:attrName>
                                        </p:attrNameLst>
                                      </p:cBhvr>
                                      <p:tavLst>
                                        <p:tav tm="0">
                                          <p:val>
                                            <p:fltVal val="0"/>
                                          </p:val>
                                        </p:tav>
                                        <p:tav tm="100000">
                                          <p:val>
                                            <p:strVal val="#ppt_h"/>
                                          </p:val>
                                        </p:tav>
                                      </p:tavLst>
                                    </p:anim>
                                    <p:anim calcmode="lin" valueType="num">
                                      <p:cBhvr>
                                        <p:cTn id="23" dur="750" fill="hold"/>
                                        <p:tgtEl>
                                          <p:spTgt spid="137"/>
                                        </p:tgtEl>
                                        <p:attrNameLst>
                                          <p:attrName>style.rotation</p:attrName>
                                        </p:attrNameLst>
                                      </p:cBhvr>
                                      <p:tavLst>
                                        <p:tav tm="0">
                                          <p:val>
                                            <p:fltVal val="360"/>
                                          </p:val>
                                        </p:tav>
                                        <p:tav tm="100000">
                                          <p:val>
                                            <p:fltVal val="0"/>
                                          </p:val>
                                        </p:tav>
                                      </p:tavLst>
                                    </p:anim>
                                    <p:animEffect transition="in" filter="fade">
                                      <p:cBhvr>
                                        <p:cTn id="24" dur="750"/>
                                        <p:tgtEl>
                                          <p:spTgt spid="137"/>
                                        </p:tgtEl>
                                      </p:cBhvr>
                                    </p:animEffect>
                                  </p:childTnLst>
                                </p:cTn>
                              </p:par>
                            </p:childTnLst>
                          </p:cTn>
                        </p:par>
                      </p:childTnLst>
                    </p:cTn>
                  </p:par>
                  <p:par>
                    <p:cTn id="25" fill="hold">
                      <p:stCondLst>
                        <p:cond delay="indefinite"/>
                      </p:stCondLst>
                      <p:childTnLst>
                        <p:par>
                          <p:cTn id="26" fill="hold">
                            <p:stCondLst>
                              <p:cond delay="0"/>
                            </p:stCondLst>
                            <p:childTnLst>
                              <p:par>
                                <p:cTn id="27" presetID="21" presetClass="entr" presetSubtype="1" fill="hold" grpId="0" nodeType="clickEffect">
                                  <p:stCondLst>
                                    <p:cond delay="0"/>
                                  </p:stCondLst>
                                  <p:childTnLst>
                                    <p:set>
                                      <p:cBhvr>
                                        <p:cTn id="28" dur="1" fill="hold">
                                          <p:stCondLst>
                                            <p:cond delay="0"/>
                                          </p:stCondLst>
                                        </p:cTn>
                                        <p:tgtEl>
                                          <p:spTgt spid="130"/>
                                        </p:tgtEl>
                                        <p:attrNameLst>
                                          <p:attrName>style.visibility</p:attrName>
                                        </p:attrNameLst>
                                      </p:cBhvr>
                                      <p:to>
                                        <p:strVal val="visible"/>
                                      </p:to>
                                    </p:set>
                                    <p:animEffect transition="in" filter="wheel(1)">
                                      <p:cBhvr>
                                        <p:cTn id="29" dur="1750"/>
                                        <p:tgtEl>
                                          <p:spTgt spid="130"/>
                                        </p:tgtEl>
                                      </p:cBhvr>
                                    </p:animEffect>
                                  </p:childTnLst>
                                </p:cTn>
                              </p:par>
                              <p:par>
                                <p:cTn id="30" presetID="21" presetClass="entr" presetSubtype="1" fill="hold" grpId="0" nodeType="withEffect">
                                  <p:stCondLst>
                                    <p:cond delay="0"/>
                                  </p:stCondLst>
                                  <p:childTnLst>
                                    <p:set>
                                      <p:cBhvr>
                                        <p:cTn id="31" dur="1" fill="hold">
                                          <p:stCondLst>
                                            <p:cond delay="0"/>
                                          </p:stCondLst>
                                        </p:cTn>
                                        <p:tgtEl>
                                          <p:spTgt spid="129"/>
                                        </p:tgtEl>
                                        <p:attrNameLst>
                                          <p:attrName>style.visibility</p:attrName>
                                        </p:attrNameLst>
                                      </p:cBhvr>
                                      <p:to>
                                        <p:strVal val="visible"/>
                                      </p:to>
                                    </p:set>
                                    <p:animEffect transition="in" filter="wheel(1)">
                                      <p:cBhvr>
                                        <p:cTn id="32" dur="1750"/>
                                        <p:tgtEl>
                                          <p:spTgt spid="129"/>
                                        </p:tgtEl>
                                      </p:cBhvr>
                                    </p:animEffect>
                                  </p:childTnLst>
                                </p:cTn>
                              </p:par>
                            </p:childTnLst>
                          </p:cTn>
                        </p:par>
                        <p:par>
                          <p:cTn id="33" fill="hold">
                            <p:stCondLst>
                              <p:cond delay="1750"/>
                            </p:stCondLst>
                            <p:childTnLst>
                              <p:par>
                                <p:cTn id="34" presetID="42" presetClass="entr" presetSubtype="0" fill="hold" grpId="0" nodeType="afterEffect">
                                  <p:stCondLst>
                                    <p:cond delay="0"/>
                                  </p:stCondLst>
                                  <p:childTnLst>
                                    <p:set>
                                      <p:cBhvr>
                                        <p:cTn id="35" dur="1" fill="hold">
                                          <p:stCondLst>
                                            <p:cond delay="0"/>
                                          </p:stCondLst>
                                        </p:cTn>
                                        <p:tgtEl>
                                          <p:spTgt spid="131"/>
                                        </p:tgtEl>
                                        <p:attrNameLst>
                                          <p:attrName>style.visibility</p:attrName>
                                        </p:attrNameLst>
                                      </p:cBhvr>
                                      <p:to>
                                        <p:strVal val="visible"/>
                                      </p:to>
                                    </p:set>
                                    <p:animEffect transition="in" filter="fade">
                                      <p:cBhvr>
                                        <p:cTn id="36" dur="500"/>
                                        <p:tgtEl>
                                          <p:spTgt spid="131"/>
                                        </p:tgtEl>
                                      </p:cBhvr>
                                    </p:animEffect>
                                    <p:anim calcmode="lin" valueType="num">
                                      <p:cBhvr>
                                        <p:cTn id="37" dur="500" fill="hold"/>
                                        <p:tgtEl>
                                          <p:spTgt spid="131"/>
                                        </p:tgtEl>
                                        <p:attrNameLst>
                                          <p:attrName>ppt_x</p:attrName>
                                        </p:attrNameLst>
                                      </p:cBhvr>
                                      <p:tavLst>
                                        <p:tav tm="0">
                                          <p:val>
                                            <p:strVal val="#ppt_x"/>
                                          </p:val>
                                        </p:tav>
                                        <p:tav tm="100000">
                                          <p:val>
                                            <p:strVal val="#ppt_x"/>
                                          </p:val>
                                        </p:tav>
                                      </p:tavLst>
                                    </p:anim>
                                    <p:anim calcmode="lin" valueType="num">
                                      <p:cBhvr>
                                        <p:cTn id="38" dur="500" fill="hold"/>
                                        <p:tgtEl>
                                          <p:spTgt spid="131"/>
                                        </p:tgtEl>
                                        <p:attrNameLst>
                                          <p:attrName>ppt_y</p:attrName>
                                        </p:attrNameLst>
                                      </p:cBhvr>
                                      <p:tavLst>
                                        <p:tav tm="0">
                                          <p:val>
                                            <p:strVal val="#ppt_y+.1"/>
                                          </p:val>
                                        </p:tav>
                                        <p:tav tm="100000">
                                          <p:val>
                                            <p:strVal val="#ppt_y"/>
                                          </p:val>
                                        </p:tav>
                                      </p:tavLst>
                                    </p:anim>
                                  </p:childTnLst>
                                </p:cTn>
                              </p:par>
                            </p:childTnLst>
                          </p:cTn>
                        </p:par>
                        <p:par>
                          <p:cTn id="39" fill="hold">
                            <p:stCondLst>
                              <p:cond delay="2250"/>
                            </p:stCondLst>
                            <p:childTnLst>
                              <p:par>
                                <p:cTn id="40" presetID="42" presetClass="entr" presetSubtype="0" fill="hold" grpId="0" nodeType="afterEffect">
                                  <p:stCondLst>
                                    <p:cond delay="0"/>
                                  </p:stCondLst>
                                  <p:childTnLst>
                                    <p:set>
                                      <p:cBhvr>
                                        <p:cTn id="41" dur="1" fill="hold">
                                          <p:stCondLst>
                                            <p:cond delay="0"/>
                                          </p:stCondLst>
                                        </p:cTn>
                                        <p:tgtEl>
                                          <p:spTgt spid="132"/>
                                        </p:tgtEl>
                                        <p:attrNameLst>
                                          <p:attrName>style.visibility</p:attrName>
                                        </p:attrNameLst>
                                      </p:cBhvr>
                                      <p:to>
                                        <p:strVal val="visible"/>
                                      </p:to>
                                    </p:set>
                                    <p:animEffect transition="in" filter="fade">
                                      <p:cBhvr>
                                        <p:cTn id="42" dur="500"/>
                                        <p:tgtEl>
                                          <p:spTgt spid="132"/>
                                        </p:tgtEl>
                                      </p:cBhvr>
                                    </p:animEffect>
                                    <p:anim calcmode="lin" valueType="num">
                                      <p:cBhvr>
                                        <p:cTn id="43" dur="500" fill="hold"/>
                                        <p:tgtEl>
                                          <p:spTgt spid="132"/>
                                        </p:tgtEl>
                                        <p:attrNameLst>
                                          <p:attrName>ppt_x</p:attrName>
                                        </p:attrNameLst>
                                      </p:cBhvr>
                                      <p:tavLst>
                                        <p:tav tm="0">
                                          <p:val>
                                            <p:strVal val="#ppt_x"/>
                                          </p:val>
                                        </p:tav>
                                        <p:tav tm="100000">
                                          <p:val>
                                            <p:strVal val="#ppt_x"/>
                                          </p:val>
                                        </p:tav>
                                      </p:tavLst>
                                    </p:anim>
                                    <p:anim calcmode="lin" valueType="num">
                                      <p:cBhvr>
                                        <p:cTn id="44" dur="500" fill="hold"/>
                                        <p:tgtEl>
                                          <p:spTgt spid="132"/>
                                        </p:tgtEl>
                                        <p:attrNameLst>
                                          <p:attrName>ppt_y</p:attrName>
                                        </p:attrNameLst>
                                      </p:cBhvr>
                                      <p:tavLst>
                                        <p:tav tm="0">
                                          <p:val>
                                            <p:strVal val="#ppt_y+.1"/>
                                          </p:val>
                                        </p:tav>
                                        <p:tav tm="100000">
                                          <p:val>
                                            <p:strVal val="#ppt_y"/>
                                          </p:val>
                                        </p:tav>
                                      </p:tavLst>
                                    </p:anim>
                                  </p:childTnLst>
                                </p:cTn>
                              </p:par>
                            </p:childTnLst>
                          </p:cTn>
                        </p:par>
                        <p:par>
                          <p:cTn id="45" fill="hold">
                            <p:stCondLst>
                              <p:cond delay="2750"/>
                            </p:stCondLst>
                            <p:childTnLst>
                              <p:par>
                                <p:cTn id="46" presetID="42" presetClass="entr" presetSubtype="0" fill="hold" grpId="0" nodeType="afterEffect">
                                  <p:stCondLst>
                                    <p:cond delay="0"/>
                                  </p:stCondLst>
                                  <p:childTnLst>
                                    <p:set>
                                      <p:cBhvr>
                                        <p:cTn id="47" dur="1" fill="hold">
                                          <p:stCondLst>
                                            <p:cond delay="0"/>
                                          </p:stCondLst>
                                        </p:cTn>
                                        <p:tgtEl>
                                          <p:spTgt spid="133"/>
                                        </p:tgtEl>
                                        <p:attrNameLst>
                                          <p:attrName>style.visibility</p:attrName>
                                        </p:attrNameLst>
                                      </p:cBhvr>
                                      <p:to>
                                        <p:strVal val="visible"/>
                                      </p:to>
                                    </p:set>
                                    <p:animEffect transition="in" filter="fade">
                                      <p:cBhvr>
                                        <p:cTn id="48" dur="500"/>
                                        <p:tgtEl>
                                          <p:spTgt spid="133"/>
                                        </p:tgtEl>
                                      </p:cBhvr>
                                    </p:animEffect>
                                    <p:anim calcmode="lin" valueType="num">
                                      <p:cBhvr>
                                        <p:cTn id="49" dur="500" fill="hold"/>
                                        <p:tgtEl>
                                          <p:spTgt spid="133"/>
                                        </p:tgtEl>
                                        <p:attrNameLst>
                                          <p:attrName>ppt_x</p:attrName>
                                        </p:attrNameLst>
                                      </p:cBhvr>
                                      <p:tavLst>
                                        <p:tav tm="0">
                                          <p:val>
                                            <p:strVal val="#ppt_x"/>
                                          </p:val>
                                        </p:tav>
                                        <p:tav tm="100000">
                                          <p:val>
                                            <p:strVal val="#ppt_x"/>
                                          </p:val>
                                        </p:tav>
                                      </p:tavLst>
                                    </p:anim>
                                    <p:anim calcmode="lin" valueType="num">
                                      <p:cBhvr>
                                        <p:cTn id="50" dur="500" fill="hold"/>
                                        <p:tgtEl>
                                          <p:spTgt spid="133"/>
                                        </p:tgtEl>
                                        <p:attrNameLst>
                                          <p:attrName>ppt_y</p:attrName>
                                        </p:attrNameLst>
                                      </p:cBhvr>
                                      <p:tavLst>
                                        <p:tav tm="0">
                                          <p:val>
                                            <p:strVal val="#ppt_y+.1"/>
                                          </p:val>
                                        </p:tav>
                                        <p:tav tm="100000">
                                          <p:val>
                                            <p:strVal val="#ppt_y"/>
                                          </p:val>
                                        </p:tav>
                                      </p:tavLst>
                                    </p:anim>
                                  </p:childTnLst>
                                </p:cTn>
                              </p:par>
                            </p:childTnLst>
                          </p:cTn>
                        </p:par>
                        <p:par>
                          <p:cTn id="51" fill="hold">
                            <p:stCondLst>
                              <p:cond delay="3250"/>
                            </p:stCondLst>
                            <p:childTnLst>
                              <p:par>
                                <p:cTn id="52" presetID="42" presetClass="entr" presetSubtype="0" fill="hold" grpId="0" nodeType="afterEffect">
                                  <p:stCondLst>
                                    <p:cond delay="0"/>
                                  </p:stCondLst>
                                  <p:childTnLst>
                                    <p:set>
                                      <p:cBhvr>
                                        <p:cTn id="53" dur="1" fill="hold">
                                          <p:stCondLst>
                                            <p:cond delay="0"/>
                                          </p:stCondLst>
                                        </p:cTn>
                                        <p:tgtEl>
                                          <p:spTgt spid="134"/>
                                        </p:tgtEl>
                                        <p:attrNameLst>
                                          <p:attrName>style.visibility</p:attrName>
                                        </p:attrNameLst>
                                      </p:cBhvr>
                                      <p:to>
                                        <p:strVal val="visible"/>
                                      </p:to>
                                    </p:set>
                                    <p:animEffect transition="in" filter="fade">
                                      <p:cBhvr>
                                        <p:cTn id="54" dur="500"/>
                                        <p:tgtEl>
                                          <p:spTgt spid="134"/>
                                        </p:tgtEl>
                                      </p:cBhvr>
                                    </p:animEffect>
                                    <p:anim calcmode="lin" valueType="num">
                                      <p:cBhvr>
                                        <p:cTn id="55" dur="500" fill="hold"/>
                                        <p:tgtEl>
                                          <p:spTgt spid="134"/>
                                        </p:tgtEl>
                                        <p:attrNameLst>
                                          <p:attrName>ppt_x</p:attrName>
                                        </p:attrNameLst>
                                      </p:cBhvr>
                                      <p:tavLst>
                                        <p:tav tm="0">
                                          <p:val>
                                            <p:strVal val="#ppt_x"/>
                                          </p:val>
                                        </p:tav>
                                        <p:tav tm="100000">
                                          <p:val>
                                            <p:strVal val="#ppt_x"/>
                                          </p:val>
                                        </p:tav>
                                      </p:tavLst>
                                    </p:anim>
                                    <p:anim calcmode="lin" valueType="num">
                                      <p:cBhvr>
                                        <p:cTn id="56" dur="500" fill="hold"/>
                                        <p:tgtEl>
                                          <p:spTgt spid="134"/>
                                        </p:tgtEl>
                                        <p:attrNameLst>
                                          <p:attrName>ppt_y</p:attrName>
                                        </p:attrNameLst>
                                      </p:cBhvr>
                                      <p:tavLst>
                                        <p:tav tm="0">
                                          <p:val>
                                            <p:strVal val="#ppt_y+.1"/>
                                          </p:val>
                                        </p:tav>
                                        <p:tav tm="100000">
                                          <p:val>
                                            <p:strVal val="#ppt_y"/>
                                          </p:val>
                                        </p:tav>
                                      </p:tavLst>
                                    </p:anim>
                                  </p:childTnLst>
                                </p:cTn>
                              </p:par>
                            </p:childTnLst>
                          </p:cTn>
                        </p:par>
                        <p:par>
                          <p:cTn id="57" fill="hold">
                            <p:stCondLst>
                              <p:cond delay="3750"/>
                            </p:stCondLst>
                            <p:childTnLst>
                              <p:par>
                                <p:cTn id="58" presetID="42" presetClass="entr" presetSubtype="0" fill="hold" grpId="0" nodeType="afterEffect">
                                  <p:stCondLst>
                                    <p:cond delay="0"/>
                                  </p:stCondLst>
                                  <p:childTnLst>
                                    <p:set>
                                      <p:cBhvr>
                                        <p:cTn id="59" dur="1" fill="hold">
                                          <p:stCondLst>
                                            <p:cond delay="0"/>
                                          </p:stCondLst>
                                        </p:cTn>
                                        <p:tgtEl>
                                          <p:spTgt spid="135"/>
                                        </p:tgtEl>
                                        <p:attrNameLst>
                                          <p:attrName>style.visibility</p:attrName>
                                        </p:attrNameLst>
                                      </p:cBhvr>
                                      <p:to>
                                        <p:strVal val="visible"/>
                                      </p:to>
                                    </p:set>
                                    <p:animEffect transition="in" filter="fade">
                                      <p:cBhvr>
                                        <p:cTn id="60" dur="500"/>
                                        <p:tgtEl>
                                          <p:spTgt spid="135"/>
                                        </p:tgtEl>
                                      </p:cBhvr>
                                    </p:animEffect>
                                    <p:anim calcmode="lin" valueType="num">
                                      <p:cBhvr>
                                        <p:cTn id="61" dur="500" fill="hold"/>
                                        <p:tgtEl>
                                          <p:spTgt spid="135"/>
                                        </p:tgtEl>
                                        <p:attrNameLst>
                                          <p:attrName>ppt_x</p:attrName>
                                        </p:attrNameLst>
                                      </p:cBhvr>
                                      <p:tavLst>
                                        <p:tav tm="0">
                                          <p:val>
                                            <p:strVal val="#ppt_x"/>
                                          </p:val>
                                        </p:tav>
                                        <p:tav tm="100000">
                                          <p:val>
                                            <p:strVal val="#ppt_x"/>
                                          </p:val>
                                        </p:tav>
                                      </p:tavLst>
                                    </p:anim>
                                    <p:anim calcmode="lin" valueType="num">
                                      <p:cBhvr>
                                        <p:cTn id="62" dur="500" fill="hold"/>
                                        <p:tgtEl>
                                          <p:spTgt spid="135"/>
                                        </p:tgtEl>
                                        <p:attrNameLst>
                                          <p:attrName>ppt_y</p:attrName>
                                        </p:attrNameLst>
                                      </p:cBhvr>
                                      <p:tavLst>
                                        <p:tav tm="0">
                                          <p:val>
                                            <p:strVal val="#ppt_y+.1"/>
                                          </p:val>
                                        </p:tav>
                                        <p:tav tm="100000">
                                          <p:val>
                                            <p:strVal val="#ppt_y"/>
                                          </p:val>
                                        </p:tav>
                                      </p:tavLst>
                                    </p:anim>
                                  </p:childTnLst>
                                </p:cTn>
                              </p:par>
                            </p:childTnLst>
                          </p:cTn>
                        </p:par>
                        <p:par>
                          <p:cTn id="63" fill="hold">
                            <p:stCondLst>
                              <p:cond delay="4250"/>
                            </p:stCondLst>
                            <p:childTnLst>
                              <p:par>
                                <p:cTn id="64" presetID="42" presetClass="entr" presetSubtype="0" fill="hold" grpId="0" nodeType="afterEffect">
                                  <p:stCondLst>
                                    <p:cond delay="0"/>
                                  </p:stCondLst>
                                  <p:childTnLst>
                                    <p:set>
                                      <p:cBhvr>
                                        <p:cTn id="65" dur="1" fill="hold">
                                          <p:stCondLst>
                                            <p:cond delay="0"/>
                                          </p:stCondLst>
                                        </p:cTn>
                                        <p:tgtEl>
                                          <p:spTgt spid="136"/>
                                        </p:tgtEl>
                                        <p:attrNameLst>
                                          <p:attrName>style.visibility</p:attrName>
                                        </p:attrNameLst>
                                      </p:cBhvr>
                                      <p:to>
                                        <p:strVal val="visible"/>
                                      </p:to>
                                    </p:set>
                                    <p:animEffect transition="in" filter="fade">
                                      <p:cBhvr>
                                        <p:cTn id="66" dur="500"/>
                                        <p:tgtEl>
                                          <p:spTgt spid="136"/>
                                        </p:tgtEl>
                                      </p:cBhvr>
                                    </p:animEffect>
                                    <p:anim calcmode="lin" valueType="num">
                                      <p:cBhvr>
                                        <p:cTn id="67" dur="500" fill="hold"/>
                                        <p:tgtEl>
                                          <p:spTgt spid="136"/>
                                        </p:tgtEl>
                                        <p:attrNameLst>
                                          <p:attrName>ppt_x</p:attrName>
                                        </p:attrNameLst>
                                      </p:cBhvr>
                                      <p:tavLst>
                                        <p:tav tm="0">
                                          <p:val>
                                            <p:strVal val="#ppt_x"/>
                                          </p:val>
                                        </p:tav>
                                        <p:tav tm="100000">
                                          <p:val>
                                            <p:strVal val="#ppt_x"/>
                                          </p:val>
                                        </p:tav>
                                      </p:tavLst>
                                    </p:anim>
                                    <p:anim calcmode="lin" valueType="num">
                                      <p:cBhvr>
                                        <p:cTn id="68" dur="500" fill="hold"/>
                                        <p:tgtEl>
                                          <p:spTgt spid="13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4" grpId="0"/>
      <p:bldP spid="121" grpId="0" animBg="1"/>
      <p:bldP spid="129" grpId="0"/>
      <p:bldP spid="130" grpId="0"/>
      <p:bldP spid="131" grpId="0"/>
      <p:bldP spid="132" grpId="0"/>
      <p:bldP spid="133" grpId="0"/>
      <p:bldP spid="134" grpId="0"/>
      <p:bldP spid="135" grpId="0"/>
      <p:bldP spid="136" grpId="0"/>
      <p:bldP spid="137"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 name="标题 3"/>
          <p:cNvSpPr txBox="1">
            <a:spLocks/>
          </p:cNvSpPr>
          <p:nvPr/>
        </p:nvSpPr>
        <p:spPr>
          <a:xfrm>
            <a:off x="313184" y="206974"/>
            <a:ext cx="3322712" cy="564576"/>
          </a:xfrm>
          <a:prstGeom prst="rect">
            <a:avLst/>
          </a:prstGeom>
        </p:spPr>
        <p:txBody>
          <a:bodyPr>
            <a:normAutofit fontScale="97500"/>
          </a:bodyPr>
          <a:lstStyle>
            <a:lvl1pPr algn="l" defTabSz="914400" rtl="0" eaLnBrk="1" latinLnBrk="0" hangingPunct="1">
              <a:spcBef>
                <a:spcPct val="0"/>
              </a:spcBef>
              <a:buNone/>
              <a:defRPr sz="2800" kern="1200">
                <a:solidFill>
                  <a:schemeClr val="tx1"/>
                </a:solidFill>
                <a:latin typeface="微软雅黑" pitchFamily="34" charset="-122"/>
                <a:ea typeface="微软雅黑" pitchFamily="34" charset="-122"/>
                <a:cs typeface="+mj-cs"/>
              </a:defRPr>
            </a:lvl1pPr>
          </a:lstStyle>
          <a:p>
            <a:r>
              <a:rPr lang="zh-CN" altLang="en-US" dirty="0">
                <a:solidFill>
                  <a:schemeClr val="tx2">
                    <a:lumMod val="50000"/>
                  </a:schemeClr>
                </a:solidFill>
              </a:rPr>
              <a:t>单击此处添加标题</a:t>
            </a:r>
          </a:p>
        </p:txBody>
      </p:sp>
      <p:grpSp>
        <p:nvGrpSpPr>
          <p:cNvPr id="3" name="组合 2"/>
          <p:cNvGrpSpPr/>
          <p:nvPr/>
        </p:nvGrpSpPr>
        <p:grpSpPr>
          <a:xfrm>
            <a:off x="1260350" y="1179413"/>
            <a:ext cx="2663826" cy="2663825"/>
            <a:chOff x="1079550" y="1179413"/>
            <a:chExt cx="2663826" cy="2663825"/>
          </a:xfrm>
        </p:grpSpPr>
        <p:sp>
          <p:nvSpPr>
            <p:cNvPr id="4" name="Oval 6"/>
            <p:cNvSpPr>
              <a:spLocks noChangeArrowheads="1"/>
            </p:cNvSpPr>
            <p:nvPr/>
          </p:nvSpPr>
          <p:spPr bwMode="auto">
            <a:xfrm>
              <a:off x="1079550" y="1179413"/>
              <a:ext cx="2663825" cy="2663825"/>
            </a:xfrm>
            <a:prstGeom prst="ellipse">
              <a:avLst/>
            </a:prstGeom>
            <a:solidFill>
              <a:srgbClr val="9E9E9E"/>
            </a:soli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5" name="Arc 7"/>
            <p:cNvSpPr>
              <a:spLocks/>
            </p:cNvSpPr>
            <p:nvPr/>
          </p:nvSpPr>
          <p:spPr bwMode="auto">
            <a:xfrm>
              <a:off x="2411463" y="1179413"/>
              <a:ext cx="1331913" cy="1331913"/>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gradFill rotWithShape="1">
              <a:gsLst>
                <a:gs pos="0">
                  <a:srgbClr val="0099FF"/>
                </a:gs>
                <a:gs pos="100000">
                  <a:srgbClr val="005FFA"/>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txBody>
            <a:bodyPr wrap="none" anchor="ctr"/>
            <a:lstStyle/>
            <a:p>
              <a:endParaRPr lang="zh-CN" altLang="en-US"/>
            </a:p>
          </p:txBody>
        </p:sp>
      </p:grpSp>
      <p:sp>
        <p:nvSpPr>
          <p:cNvPr id="6" name="Line 8"/>
          <p:cNvSpPr>
            <a:spLocks noChangeShapeType="1"/>
          </p:cNvSpPr>
          <p:nvPr/>
        </p:nvSpPr>
        <p:spPr bwMode="auto">
          <a:xfrm flipV="1">
            <a:off x="2592263" y="784125"/>
            <a:ext cx="0" cy="1727200"/>
          </a:xfrm>
          <a:prstGeom prst="line">
            <a:avLst/>
          </a:prstGeom>
          <a:noFill/>
          <a:ln w="19050">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7" name="Line 9"/>
          <p:cNvSpPr>
            <a:spLocks noChangeShapeType="1"/>
          </p:cNvSpPr>
          <p:nvPr/>
        </p:nvSpPr>
        <p:spPr bwMode="auto">
          <a:xfrm flipV="1">
            <a:off x="2592263" y="2511325"/>
            <a:ext cx="1763713" cy="0"/>
          </a:xfrm>
          <a:prstGeom prst="line">
            <a:avLst/>
          </a:prstGeom>
          <a:noFill/>
          <a:ln w="19050">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8" name="Arc 10"/>
          <p:cNvSpPr>
            <a:spLocks/>
          </p:cNvSpPr>
          <p:nvPr/>
        </p:nvSpPr>
        <p:spPr bwMode="auto">
          <a:xfrm>
            <a:off x="2592263" y="1000025"/>
            <a:ext cx="1511300" cy="1511300"/>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31750" cap="rnd">
            <a:solidFill>
              <a:srgbClr val="005FFA"/>
            </a:solidFill>
            <a:prstDash val="sysDot"/>
            <a:round/>
            <a:headEnd type="triangle" w="med" len="med"/>
            <a:tailEnd type="triangle" w="med" len="med"/>
          </a:ln>
          <a:effectLst/>
          <a:extLst>
            <a:ext uri="{909E8E84-426E-40DD-AFC4-6F175D3DCCD1}">
              <a14:hiddenFill xmlns:a14="http://schemas.microsoft.com/office/drawing/2010/main">
                <a:solidFill>
                  <a:srgbClr val="FFC800"/>
                </a:solidFill>
              </a14:hiddenFill>
            </a:ex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txBody>
          <a:bodyPr wrap="none" anchor="ctr"/>
          <a:lstStyle/>
          <a:p>
            <a:endParaRPr lang="zh-CN" altLang="en-US"/>
          </a:p>
        </p:txBody>
      </p:sp>
      <p:sp>
        <p:nvSpPr>
          <p:cNvPr id="9" name="Oval 11"/>
          <p:cNvSpPr>
            <a:spLocks noChangeArrowheads="1"/>
          </p:cNvSpPr>
          <p:nvPr/>
        </p:nvSpPr>
        <p:spPr bwMode="auto">
          <a:xfrm>
            <a:off x="2484313" y="2403375"/>
            <a:ext cx="215900" cy="215900"/>
          </a:xfrm>
          <a:prstGeom prst="ellipse">
            <a:avLst/>
          </a:prstGeom>
          <a:solidFill>
            <a:schemeClr val="bg1"/>
          </a:soli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0" name="Text Box 12"/>
          <p:cNvSpPr txBox="1">
            <a:spLocks noChangeArrowheads="1"/>
          </p:cNvSpPr>
          <p:nvPr/>
        </p:nvSpPr>
        <p:spPr bwMode="auto">
          <a:xfrm>
            <a:off x="2649413" y="1890613"/>
            <a:ext cx="1108075" cy="369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zh-CN" altLang="en-US" b="1" dirty="0">
                <a:latin typeface="微软雅黑" pitchFamily="34" charset="-122"/>
                <a:ea typeface="微软雅黑" pitchFamily="34" charset="-122"/>
              </a:rPr>
              <a:t>填加标题</a:t>
            </a:r>
            <a:endParaRPr lang="en-US" altLang="ko-KR" dirty="0">
              <a:latin typeface="Arial Black" pitchFamily="34" charset="0"/>
            </a:endParaRPr>
          </a:p>
        </p:txBody>
      </p:sp>
      <p:sp>
        <p:nvSpPr>
          <p:cNvPr id="11" name="Text Box 13"/>
          <p:cNvSpPr txBox="1">
            <a:spLocks noChangeArrowheads="1"/>
          </p:cNvSpPr>
          <p:nvPr/>
        </p:nvSpPr>
        <p:spPr bwMode="auto">
          <a:xfrm>
            <a:off x="2022350" y="2790725"/>
            <a:ext cx="1108075" cy="369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zh-CN" altLang="en-US" b="1" dirty="0">
                <a:latin typeface="微软雅黑" pitchFamily="34" charset="-122"/>
                <a:ea typeface="微软雅黑" pitchFamily="34" charset="-122"/>
              </a:rPr>
              <a:t>填加标题</a:t>
            </a:r>
            <a:endParaRPr lang="en-US" altLang="ko-KR" dirty="0">
              <a:latin typeface="Arial Black" pitchFamily="34" charset="0"/>
            </a:endParaRPr>
          </a:p>
        </p:txBody>
      </p:sp>
      <p:sp>
        <p:nvSpPr>
          <p:cNvPr id="12" name="Arc 20"/>
          <p:cNvSpPr>
            <a:spLocks/>
          </p:cNvSpPr>
          <p:nvPr/>
        </p:nvSpPr>
        <p:spPr bwMode="auto">
          <a:xfrm>
            <a:off x="4932040" y="1003200"/>
            <a:ext cx="3022600" cy="3022600"/>
          </a:xfrm>
          <a:custGeom>
            <a:avLst/>
            <a:gdLst>
              <a:gd name="G0" fmla="+- 21600 0 0"/>
              <a:gd name="G1" fmla="+- 21600 0 0"/>
              <a:gd name="G2" fmla="+- 21600 0 0"/>
              <a:gd name="T0" fmla="*/ 43200 w 43200"/>
              <a:gd name="T1" fmla="*/ 21645 h 43200"/>
              <a:gd name="T2" fmla="*/ 21555 w 43200"/>
              <a:gd name="T3" fmla="*/ 0 h 43200"/>
              <a:gd name="T4" fmla="*/ 21600 w 43200"/>
              <a:gd name="T5" fmla="*/ 21600 h 43200"/>
            </a:gdLst>
            <a:ahLst/>
            <a:cxnLst>
              <a:cxn ang="0">
                <a:pos x="T0" y="T1"/>
              </a:cxn>
              <a:cxn ang="0">
                <a:pos x="T2" y="T3"/>
              </a:cxn>
              <a:cxn ang="0">
                <a:pos x="T4" y="T5"/>
              </a:cxn>
            </a:cxnLst>
            <a:rect l="0" t="0" r="r" b="b"/>
            <a:pathLst>
              <a:path w="43200" h="43200" fill="none" extrusionOk="0">
                <a:moveTo>
                  <a:pt x="43199" y="21644"/>
                </a:moveTo>
                <a:cubicBezTo>
                  <a:pt x="43175" y="33556"/>
                  <a:pt x="33511" y="43199"/>
                  <a:pt x="21600" y="43200"/>
                </a:cubicBezTo>
                <a:cubicBezTo>
                  <a:pt x="9670" y="43200"/>
                  <a:pt x="0" y="33529"/>
                  <a:pt x="0" y="21600"/>
                </a:cubicBezTo>
                <a:cubicBezTo>
                  <a:pt x="-1" y="9688"/>
                  <a:pt x="9643" y="24"/>
                  <a:pt x="21555" y="0"/>
                </a:cubicBezTo>
              </a:path>
              <a:path w="43200" h="43200" stroke="0" extrusionOk="0">
                <a:moveTo>
                  <a:pt x="43199" y="21644"/>
                </a:moveTo>
                <a:cubicBezTo>
                  <a:pt x="43175" y="33556"/>
                  <a:pt x="33511" y="43199"/>
                  <a:pt x="21600" y="43200"/>
                </a:cubicBezTo>
                <a:cubicBezTo>
                  <a:pt x="9670" y="43200"/>
                  <a:pt x="0" y="33529"/>
                  <a:pt x="0" y="21600"/>
                </a:cubicBezTo>
                <a:cubicBezTo>
                  <a:pt x="-1" y="9688"/>
                  <a:pt x="9643" y="24"/>
                  <a:pt x="21555" y="0"/>
                </a:cubicBezTo>
                <a:lnTo>
                  <a:pt x="21600" y="21600"/>
                </a:lnTo>
                <a:close/>
              </a:path>
            </a:pathLst>
          </a:custGeom>
          <a:noFill/>
          <a:ln w="31750" cap="rnd">
            <a:solidFill>
              <a:srgbClr val="00C8FF"/>
            </a:solidFill>
            <a:prstDash val="sysDot"/>
            <a:round/>
            <a:headEnd type="triangle" w="med" len="med"/>
            <a:tailEnd type="triangle" w="med" len="med"/>
          </a:ln>
          <a:effectLst/>
          <a:extLst>
            <a:ext uri="{909E8E84-426E-40DD-AFC4-6F175D3DCCD1}">
              <a14:hiddenFill xmlns:a14="http://schemas.microsoft.com/office/drawing/2010/main">
                <a:solidFill>
                  <a:srgbClr val="FFC800"/>
                </a:solidFill>
              </a14:hiddenFill>
            </a:ex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txBody>
          <a:bodyPr wrap="none" anchor="ctr"/>
          <a:lstStyle/>
          <a:p>
            <a:endParaRPr lang="zh-CN" altLang="en-US"/>
          </a:p>
        </p:txBody>
      </p:sp>
      <p:grpSp>
        <p:nvGrpSpPr>
          <p:cNvPr id="13" name="组合 12"/>
          <p:cNvGrpSpPr/>
          <p:nvPr/>
        </p:nvGrpSpPr>
        <p:grpSpPr>
          <a:xfrm>
            <a:off x="5106665" y="1179413"/>
            <a:ext cx="2663826" cy="2663825"/>
            <a:chOff x="5219750" y="1179413"/>
            <a:chExt cx="2663826" cy="2663825"/>
          </a:xfrm>
        </p:grpSpPr>
        <p:sp>
          <p:nvSpPr>
            <p:cNvPr id="14" name="Oval 16"/>
            <p:cNvSpPr>
              <a:spLocks noChangeArrowheads="1"/>
            </p:cNvSpPr>
            <p:nvPr/>
          </p:nvSpPr>
          <p:spPr bwMode="auto">
            <a:xfrm>
              <a:off x="5219750" y="1179413"/>
              <a:ext cx="2663825" cy="2663825"/>
            </a:xfrm>
            <a:prstGeom prst="ellipse">
              <a:avLst/>
            </a:prstGeom>
            <a:gradFill rotWithShape="1">
              <a:gsLst>
                <a:gs pos="0">
                  <a:srgbClr val="00C8FF"/>
                </a:gs>
                <a:gs pos="100000">
                  <a:srgbClr val="004BFF"/>
                </a:gs>
              </a:gsLst>
              <a:lin ang="54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5" name="Arc 17"/>
            <p:cNvSpPr>
              <a:spLocks/>
            </p:cNvSpPr>
            <p:nvPr/>
          </p:nvSpPr>
          <p:spPr bwMode="auto">
            <a:xfrm>
              <a:off x="6551663" y="1179413"/>
              <a:ext cx="1331913" cy="1331913"/>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solidFill>
              <a:srgbClr val="9E9E9E"/>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sp>
        <p:nvSpPr>
          <p:cNvPr id="16" name="Line 18"/>
          <p:cNvSpPr>
            <a:spLocks noChangeShapeType="1"/>
          </p:cNvSpPr>
          <p:nvPr/>
        </p:nvSpPr>
        <p:spPr bwMode="auto">
          <a:xfrm flipV="1">
            <a:off x="6438578" y="784125"/>
            <a:ext cx="0" cy="1727200"/>
          </a:xfrm>
          <a:prstGeom prst="line">
            <a:avLst/>
          </a:prstGeom>
          <a:noFill/>
          <a:ln w="19050">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7" name="Line 19"/>
          <p:cNvSpPr>
            <a:spLocks noChangeShapeType="1"/>
          </p:cNvSpPr>
          <p:nvPr/>
        </p:nvSpPr>
        <p:spPr bwMode="auto">
          <a:xfrm flipV="1">
            <a:off x="6438578" y="2511325"/>
            <a:ext cx="1763713" cy="0"/>
          </a:xfrm>
          <a:prstGeom prst="line">
            <a:avLst/>
          </a:prstGeom>
          <a:noFill/>
          <a:ln w="19050">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8" name="Oval 21"/>
          <p:cNvSpPr>
            <a:spLocks noChangeArrowheads="1"/>
          </p:cNvSpPr>
          <p:nvPr/>
        </p:nvSpPr>
        <p:spPr bwMode="auto">
          <a:xfrm>
            <a:off x="6330628" y="2403375"/>
            <a:ext cx="215900" cy="215900"/>
          </a:xfrm>
          <a:prstGeom prst="ellipse">
            <a:avLst/>
          </a:prstGeom>
          <a:solidFill>
            <a:schemeClr val="bg1"/>
          </a:soli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9" name="Text Box 22"/>
          <p:cNvSpPr txBox="1">
            <a:spLocks noChangeArrowheads="1"/>
          </p:cNvSpPr>
          <p:nvPr/>
        </p:nvSpPr>
        <p:spPr bwMode="auto">
          <a:xfrm>
            <a:off x="6495728" y="1890613"/>
            <a:ext cx="1108075" cy="369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zh-CN" altLang="en-US" b="1" dirty="0">
                <a:latin typeface="微软雅黑" pitchFamily="34" charset="-122"/>
                <a:ea typeface="微软雅黑" pitchFamily="34" charset="-122"/>
              </a:rPr>
              <a:t>填加标题</a:t>
            </a:r>
            <a:endParaRPr lang="en-US" altLang="ko-KR" dirty="0">
              <a:latin typeface="Arial Black" pitchFamily="34" charset="0"/>
            </a:endParaRPr>
          </a:p>
        </p:txBody>
      </p:sp>
      <p:sp>
        <p:nvSpPr>
          <p:cNvPr id="20" name="Text Box 23"/>
          <p:cNvSpPr txBox="1">
            <a:spLocks noChangeArrowheads="1"/>
          </p:cNvSpPr>
          <p:nvPr/>
        </p:nvSpPr>
        <p:spPr bwMode="auto">
          <a:xfrm>
            <a:off x="5868665" y="2790725"/>
            <a:ext cx="1108075" cy="369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zh-CN" altLang="en-US" b="1" dirty="0">
                <a:latin typeface="微软雅黑" pitchFamily="34" charset="-122"/>
                <a:ea typeface="微软雅黑" pitchFamily="34" charset="-122"/>
              </a:rPr>
              <a:t>填加标题</a:t>
            </a:r>
            <a:endParaRPr lang="en-US" altLang="ko-KR" dirty="0">
              <a:latin typeface="Arial Black" pitchFamily="34" charset="0"/>
            </a:endParaRPr>
          </a:p>
        </p:txBody>
      </p:sp>
      <p:sp>
        <p:nvSpPr>
          <p:cNvPr id="21" name="Text Box 45"/>
          <p:cNvSpPr txBox="1">
            <a:spLocks noChangeArrowheads="1"/>
          </p:cNvSpPr>
          <p:nvPr/>
        </p:nvSpPr>
        <p:spPr bwMode="auto">
          <a:xfrm>
            <a:off x="1801490" y="4083918"/>
            <a:ext cx="5650830" cy="815608"/>
          </a:xfrm>
          <a:prstGeom prst="rect">
            <a:avLst/>
          </a:prstGeom>
          <a:noFill/>
          <a:ln>
            <a:noFill/>
          </a:ln>
          <a:effectLst/>
          <a:extLst>
            <a:ext uri="{909E8E84-426E-40DD-AFC4-6F175D3DCCD1}">
              <a14:hiddenFill xmlns:a14="http://schemas.microsoft.com/office/drawing/2010/main">
                <a:solidFill>
                  <a:srgbClr val="C80000"/>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zh-CN" altLang="en-US" sz="1400" b="1" dirty="0">
                <a:solidFill>
                  <a:srgbClr val="005FFA"/>
                </a:solidFill>
                <a:latin typeface="微软雅黑" pitchFamily="34" charset="-122"/>
                <a:ea typeface="微软雅黑" pitchFamily="34" charset="-122"/>
              </a:rPr>
              <a:t>单击填加标题</a:t>
            </a:r>
            <a:endParaRPr lang="en-US" altLang="ko-KR" sz="1400" b="1" dirty="0">
              <a:solidFill>
                <a:srgbClr val="005FFA"/>
              </a:solidFill>
              <a:latin typeface="微软雅黑" pitchFamily="34" charset="-122"/>
              <a:ea typeface="微软雅黑" pitchFamily="34" charset="-122"/>
            </a:endParaRPr>
          </a:p>
          <a:p>
            <a:pPr marL="0" lvl="2" defTabSz="912813" eaLnBrk="0" hangingPunct="0">
              <a:buClr>
                <a:srgbClr val="0070C0"/>
              </a:buClr>
              <a:buSzPct val="80000"/>
              <a:tabLst>
                <a:tab pos="136525" algn="l"/>
              </a:tabLst>
              <a:defRPr/>
            </a:pPr>
            <a:r>
              <a:rPr lang="zh-CN" altLang="en-US" sz="1100" spc="50" dirty="0">
                <a:ln w="11430"/>
                <a:solidFill>
                  <a:schemeClr val="tx2">
                    <a:lumMod val="50000"/>
                  </a:schemeClr>
                </a:solidFill>
                <a:latin typeface="微软雅黑" pitchFamily="34" charset="-122"/>
                <a:ea typeface="微软雅黑" pitchFamily="34" charset="-122"/>
              </a:rPr>
              <a:t>点击添加文本点击添加文本点击添加文本点击添加文本点击添加文本点击添加文本</a:t>
            </a:r>
            <a:endParaRPr lang="en-US" altLang="zh-CN" sz="1100" spc="50" dirty="0">
              <a:ln w="11430"/>
              <a:solidFill>
                <a:schemeClr val="tx2">
                  <a:lumMod val="50000"/>
                </a:schemeClr>
              </a:solidFill>
              <a:latin typeface="微软雅黑" pitchFamily="34" charset="-122"/>
              <a:ea typeface="微软雅黑" pitchFamily="34" charset="-122"/>
            </a:endParaRPr>
          </a:p>
          <a:p>
            <a:pPr marL="0" lvl="2" defTabSz="912813" eaLnBrk="0" hangingPunct="0">
              <a:buClr>
                <a:srgbClr val="0070C0"/>
              </a:buClr>
              <a:buSzPct val="80000"/>
              <a:tabLst>
                <a:tab pos="136525" algn="l"/>
              </a:tabLst>
              <a:defRPr/>
            </a:pPr>
            <a:r>
              <a:rPr lang="zh-CN" altLang="en-US" sz="1100" spc="50" dirty="0">
                <a:ln w="11430"/>
                <a:solidFill>
                  <a:schemeClr val="tx2">
                    <a:lumMod val="50000"/>
                  </a:schemeClr>
                </a:solidFill>
                <a:latin typeface="微软雅黑" pitchFamily="34" charset="-122"/>
                <a:ea typeface="微软雅黑" pitchFamily="34" charset="-122"/>
              </a:rPr>
              <a:t>点击添加文本点击添加文本点击添加文本点击添加文本点击添加文本点击添加文本</a:t>
            </a:r>
            <a:endParaRPr lang="en-US" altLang="zh-CN" sz="1100" spc="50" dirty="0">
              <a:ln w="11430"/>
              <a:solidFill>
                <a:schemeClr val="tx2">
                  <a:lumMod val="50000"/>
                </a:schemeClr>
              </a:solidFill>
              <a:latin typeface="微软雅黑" pitchFamily="34" charset="-122"/>
              <a:ea typeface="微软雅黑" pitchFamily="34" charset="-122"/>
            </a:endParaRPr>
          </a:p>
          <a:p>
            <a:pPr marL="0" lvl="2" defTabSz="912813" eaLnBrk="0" fontAlgn="auto" hangingPunct="0">
              <a:spcBef>
                <a:spcPts val="0"/>
              </a:spcBef>
              <a:spcAft>
                <a:spcPts val="0"/>
              </a:spcAft>
              <a:buClr>
                <a:srgbClr val="0070C0"/>
              </a:buClr>
              <a:buSzPct val="80000"/>
              <a:tabLst>
                <a:tab pos="136525" algn="l"/>
              </a:tabLst>
              <a:defRPr/>
            </a:pPr>
            <a:endParaRPr lang="en-US" altLang="zh-CN" sz="1100" spc="50" dirty="0">
              <a:ln w="11430"/>
              <a:solidFill>
                <a:schemeClr val="tx2">
                  <a:lumMod val="50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1336887000"/>
      </p:ext>
    </p:extLst>
  </p:cSld>
  <p:clrMapOvr>
    <a:masterClrMapping/>
  </p:clrMapOvr>
  <p:transition spd="med" advClick="0" advTm="100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24"/>
                                        </p:tgtEl>
                                        <p:attrNameLst>
                                          <p:attrName>style.visibility</p:attrName>
                                        </p:attrNameLst>
                                      </p:cBhvr>
                                      <p:to>
                                        <p:strVal val="visible"/>
                                      </p:to>
                                    </p:set>
                                    <p:animEffect transition="in" filter="wipe(left)">
                                      <p:cBhvr>
                                        <p:cTn id="7" dur="750"/>
                                        <p:tgtEl>
                                          <p:spTgt spid="124"/>
                                        </p:tgtEl>
                                      </p:cBhvr>
                                    </p:animEffect>
                                  </p:childTnLst>
                                </p:cTn>
                              </p:par>
                            </p:childTnLst>
                          </p:cTn>
                        </p:par>
                        <p:par>
                          <p:cTn id="8" fill="hold">
                            <p:stCondLst>
                              <p:cond delay="750"/>
                            </p:stCondLst>
                            <p:childTnLst>
                              <p:par>
                                <p:cTn id="9" presetID="21" presetClass="entr" presetSubtype="1"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heel(1)">
                                      <p:cBhvr>
                                        <p:cTn id="11" dur="1000"/>
                                        <p:tgtEl>
                                          <p:spTgt spid="3"/>
                                        </p:tgtEl>
                                      </p:cBhvr>
                                    </p:animEffect>
                                  </p:childTnLst>
                                </p:cTn>
                              </p:par>
                            </p:childTnLst>
                          </p:cTn>
                        </p:par>
                        <p:par>
                          <p:cTn id="12" fill="hold">
                            <p:stCondLst>
                              <p:cond delay="1750"/>
                            </p:stCondLst>
                            <p:childTnLst>
                              <p:par>
                                <p:cTn id="13" presetID="42" presetClass="entr" presetSubtype="0" fill="hold" grpId="0"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1000"/>
                                        <p:tgtEl>
                                          <p:spTgt spid="10"/>
                                        </p:tgtEl>
                                      </p:cBhvr>
                                    </p:animEffect>
                                    <p:anim calcmode="lin" valueType="num">
                                      <p:cBhvr>
                                        <p:cTn id="16" dur="1000" fill="hold"/>
                                        <p:tgtEl>
                                          <p:spTgt spid="10"/>
                                        </p:tgtEl>
                                        <p:attrNameLst>
                                          <p:attrName>ppt_x</p:attrName>
                                        </p:attrNameLst>
                                      </p:cBhvr>
                                      <p:tavLst>
                                        <p:tav tm="0">
                                          <p:val>
                                            <p:strVal val="#ppt_x"/>
                                          </p:val>
                                        </p:tav>
                                        <p:tav tm="100000">
                                          <p:val>
                                            <p:strVal val="#ppt_x"/>
                                          </p:val>
                                        </p:tav>
                                      </p:tavLst>
                                    </p:anim>
                                    <p:anim calcmode="lin" valueType="num">
                                      <p:cBhvr>
                                        <p:cTn id="17" dur="1000" fill="hold"/>
                                        <p:tgtEl>
                                          <p:spTgt spid="10"/>
                                        </p:tgtEl>
                                        <p:attrNameLst>
                                          <p:attrName>ppt_y</p:attrName>
                                        </p:attrNameLst>
                                      </p:cBhvr>
                                      <p:tavLst>
                                        <p:tav tm="0">
                                          <p:val>
                                            <p:strVal val="#ppt_y+.1"/>
                                          </p:val>
                                        </p:tav>
                                        <p:tav tm="100000">
                                          <p:val>
                                            <p:strVal val="#ppt_y"/>
                                          </p:val>
                                        </p:tav>
                                      </p:tavLst>
                                    </p:anim>
                                  </p:childTnLst>
                                </p:cTn>
                              </p:par>
                            </p:childTnLst>
                          </p:cTn>
                        </p:par>
                        <p:par>
                          <p:cTn id="18" fill="hold">
                            <p:stCondLst>
                              <p:cond delay="2750"/>
                            </p:stCondLst>
                            <p:childTnLst>
                              <p:par>
                                <p:cTn id="19" presetID="42" presetClass="entr" presetSubtype="0" fill="hold" grpId="0" nodeType="after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fade">
                                      <p:cBhvr>
                                        <p:cTn id="21" dur="1000"/>
                                        <p:tgtEl>
                                          <p:spTgt spid="11"/>
                                        </p:tgtEl>
                                      </p:cBhvr>
                                    </p:animEffect>
                                    <p:anim calcmode="lin" valueType="num">
                                      <p:cBhvr>
                                        <p:cTn id="22" dur="1000" fill="hold"/>
                                        <p:tgtEl>
                                          <p:spTgt spid="11"/>
                                        </p:tgtEl>
                                        <p:attrNameLst>
                                          <p:attrName>ppt_x</p:attrName>
                                        </p:attrNameLst>
                                      </p:cBhvr>
                                      <p:tavLst>
                                        <p:tav tm="0">
                                          <p:val>
                                            <p:strVal val="#ppt_x"/>
                                          </p:val>
                                        </p:tav>
                                        <p:tav tm="100000">
                                          <p:val>
                                            <p:strVal val="#ppt_x"/>
                                          </p:val>
                                        </p:tav>
                                      </p:tavLst>
                                    </p:anim>
                                    <p:anim calcmode="lin" valueType="num">
                                      <p:cBhvr>
                                        <p:cTn id="23" dur="1000" fill="hold"/>
                                        <p:tgtEl>
                                          <p:spTgt spid="11"/>
                                        </p:tgtEl>
                                        <p:attrNameLst>
                                          <p:attrName>ppt_y</p:attrName>
                                        </p:attrNameLst>
                                      </p:cBhvr>
                                      <p:tavLst>
                                        <p:tav tm="0">
                                          <p:val>
                                            <p:strVal val="#ppt_y+.1"/>
                                          </p:val>
                                        </p:tav>
                                        <p:tav tm="100000">
                                          <p:val>
                                            <p:strVal val="#ppt_y"/>
                                          </p:val>
                                        </p:tav>
                                      </p:tavLst>
                                    </p:anim>
                                  </p:childTnLst>
                                </p:cTn>
                              </p:par>
                            </p:childTnLst>
                          </p:cTn>
                        </p:par>
                        <p:par>
                          <p:cTn id="24" fill="hold">
                            <p:stCondLst>
                              <p:cond delay="3750"/>
                            </p:stCondLst>
                            <p:childTnLst>
                              <p:par>
                                <p:cTn id="25" presetID="6" presetClass="entr" presetSubtype="16" fill="hold" grpId="0" nodeType="after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circle(in)">
                                      <p:cBhvr>
                                        <p:cTn id="27" dur="1000"/>
                                        <p:tgtEl>
                                          <p:spTgt spid="8"/>
                                        </p:tgtEl>
                                      </p:cBhvr>
                                    </p:animEffect>
                                  </p:childTnLst>
                                </p:cTn>
                              </p:par>
                            </p:childTnLst>
                          </p:cTn>
                        </p:par>
                        <p:par>
                          <p:cTn id="28" fill="hold">
                            <p:stCondLst>
                              <p:cond delay="4750"/>
                            </p:stCondLst>
                            <p:childTnLst>
                              <p:par>
                                <p:cTn id="29" presetID="21" presetClass="entr" presetSubtype="1" fill="hold" nodeType="after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wheel(1)">
                                      <p:cBhvr>
                                        <p:cTn id="31" dur="1000"/>
                                        <p:tgtEl>
                                          <p:spTgt spid="13"/>
                                        </p:tgtEl>
                                      </p:cBhvr>
                                    </p:animEffect>
                                  </p:childTnLst>
                                </p:cTn>
                              </p:par>
                            </p:childTnLst>
                          </p:cTn>
                        </p:par>
                        <p:par>
                          <p:cTn id="32" fill="hold">
                            <p:stCondLst>
                              <p:cond delay="5750"/>
                            </p:stCondLst>
                            <p:childTnLst>
                              <p:par>
                                <p:cTn id="33" presetID="21" presetClass="entr" presetSubtype="1" fill="hold" grpId="0" nodeType="afterEffect">
                                  <p:stCondLst>
                                    <p:cond delay="0"/>
                                  </p:stCondLst>
                                  <p:childTnLst>
                                    <p:set>
                                      <p:cBhvr>
                                        <p:cTn id="34" dur="1" fill="hold">
                                          <p:stCondLst>
                                            <p:cond delay="0"/>
                                          </p:stCondLst>
                                        </p:cTn>
                                        <p:tgtEl>
                                          <p:spTgt spid="12"/>
                                        </p:tgtEl>
                                        <p:attrNameLst>
                                          <p:attrName>style.visibility</p:attrName>
                                        </p:attrNameLst>
                                      </p:cBhvr>
                                      <p:to>
                                        <p:strVal val="visible"/>
                                      </p:to>
                                    </p:set>
                                    <p:animEffect transition="in" filter="wheel(1)">
                                      <p:cBhvr>
                                        <p:cTn id="35" dur="1000"/>
                                        <p:tgtEl>
                                          <p:spTgt spid="12"/>
                                        </p:tgtEl>
                                      </p:cBhvr>
                                    </p:animEffect>
                                  </p:childTnLst>
                                </p:cTn>
                              </p:par>
                            </p:childTnLst>
                          </p:cTn>
                        </p:par>
                        <p:par>
                          <p:cTn id="36" fill="hold">
                            <p:stCondLst>
                              <p:cond delay="6750"/>
                            </p:stCondLst>
                            <p:childTnLst>
                              <p:par>
                                <p:cTn id="37" presetID="42" presetClass="entr" presetSubtype="0" fill="hold" grpId="0" nodeType="afterEffect">
                                  <p:stCondLst>
                                    <p:cond delay="0"/>
                                  </p:stCondLst>
                                  <p:childTnLst>
                                    <p:set>
                                      <p:cBhvr>
                                        <p:cTn id="38" dur="1" fill="hold">
                                          <p:stCondLst>
                                            <p:cond delay="0"/>
                                          </p:stCondLst>
                                        </p:cTn>
                                        <p:tgtEl>
                                          <p:spTgt spid="19"/>
                                        </p:tgtEl>
                                        <p:attrNameLst>
                                          <p:attrName>style.visibility</p:attrName>
                                        </p:attrNameLst>
                                      </p:cBhvr>
                                      <p:to>
                                        <p:strVal val="visible"/>
                                      </p:to>
                                    </p:set>
                                    <p:animEffect transition="in" filter="fade">
                                      <p:cBhvr>
                                        <p:cTn id="39" dur="1000"/>
                                        <p:tgtEl>
                                          <p:spTgt spid="19"/>
                                        </p:tgtEl>
                                      </p:cBhvr>
                                    </p:animEffect>
                                    <p:anim calcmode="lin" valueType="num">
                                      <p:cBhvr>
                                        <p:cTn id="40" dur="1000" fill="hold"/>
                                        <p:tgtEl>
                                          <p:spTgt spid="19"/>
                                        </p:tgtEl>
                                        <p:attrNameLst>
                                          <p:attrName>ppt_x</p:attrName>
                                        </p:attrNameLst>
                                      </p:cBhvr>
                                      <p:tavLst>
                                        <p:tav tm="0">
                                          <p:val>
                                            <p:strVal val="#ppt_x"/>
                                          </p:val>
                                        </p:tav>
                                        <p:tav tm="100000">
                                          <p:val>
                                            <p:strVal val="#ppt_x"/>
                                          </p:val>
                                        </p:tav>
                                      </p:tavLst>
                                    </p:anim>
                                    <p:anim calcmode="lin" valueType="num">
                                      <p:cBhvr>
                                        <p:cTn id="41" dur="1000" fill="hold"/>
                                        <p:tgtEl>
                                          <p:spTgt spid="19"/>
                                        </p:tgtEl>
                                        <p:attrNameLst>
                                          <p:attrName>ppt_y</p:attrName>
                                        </p:attrNameLst>
                                      </p:cBhvr>
                                      <p:tavLst>
                                        <p:tav tm="0">
                                          <p:val>
                                            <p:strVal val="#ppt_y+.1"/>
                                          </p:val>
                                        </p:tav>
                                        <p:tav tm="100000">
                                          <p:val>
                                            <p:strVal val="#ppt_y"/>
                                          </p:val>
                                        </p:tav>
                                      </p:tavLst>
                                    </p:anim>
                                  </p:childTnLst>
                                </p:cTn>
                              </p:par>
                            </p:childTnLst>
                          </p:cTn>
                        </p:par>
                        <p:par>
                          <p:cTn id="42" fill="hold">
                            <p:stCondLst>
                              <p:cond delay="7750"/>
                            </p:stCondLst>
                            <p:childTnLst>
                              <p:par>
                                <p:cTn id="43" presetID="42" presetClass="entr" presetSubtype="0" fill="hold" grpId="0" nodeType="afterEffect">
                                  <p:stCondLst>
                                    <p:cond delay="0"/>
                                  </p:stCondLst>
                                  <p:childTnLst>
                                    <p:set>
                                      <p:cBhvr>
                                        <p:cTn id="44" dur="1" fill="hold">
                                          <p:stCondLst>
                                            <p:cond delay="0"/>
                                          </p:stCondLst>
                                        </p:cTn>
                                        <p:tgtEl>
                                          <p:spTgt spid="20"/>
                                        </p:tgtEl>
                                        <p:attrNameLst>
                                          <p:attrName>style.visibility</p:attrName>
                                        </p:attrNameLst>
                                      </p:cBhvr>
                                      <p:to>
                                        <p:strVal val="visible"/>
                                      </p:to>
                                    </p:set>
                                    <p:animEffect transition="in" filter="fade">
                                      <p:cBhvr>
                                        <p:cTn id="45" dur="1000"/>
                                        <p:tgtEl>
                                          <p:spTgt spid="20"/>
                                        </p:tgtEl>
                                      </p:cBhvr>
                                    </p:animEffect>
                                    <p:anim calcmode="lin" valueType="num">
                                      <p:cBhvr>
                                        <p:cTn id="46" dur="1000" fill="hold"/>
                                        <p:tgtEl>
                                          <p:spTgt spid="20"/>
                                        </p:tgtEl>
                                        <p:attrNameLst>
                                          <p:attrName>ppt_x</p:attrName>
                                        </p:attrNameLst>
                                      </p:cBhvr>
                                      <p:tavLst>
                                        <p:tav tm="0">
                                          <p:val>
                                            <p:strVal val="#ppt_x"/>
                                          </p:val>
                                        </p:tav>
                                        <p:tav tm="100000">
                                          <p:val>
                                            <p:strVal val="#ppt_x"/>
                                          </p:val>
                                        </p:tav>
                                      </p:tavLst>
                                    </p:anim>
                                    <p:anim calcmode="lin" valueType="num">
                                      <p:cBhvr>
                                        <p:cTn id="47" dur="1000" fill="hold"/>
                                        <p:tgtEl>
                                          <p:spTgt spid="20"/>
                                        </p:tgtEl>
                                        <p:attrNameLst>
                                          <p:attrName>ppt_y</p:attrName>
                                        </p:attrNameLst>
                                      </p:cBhvr>
                                      <p:tavLst>
                                        <p:tav tm="0">
                                          <p:val>
                                            <p:strVal val="#ppt_y+.1"/>
                                          </p:val>
                                        </p:tav>
                                        <p:tav tm="100000">
                                          <p:val>
                                            <p:strVal val="#ppt_y"/>
                                          </p:val>
                                        </p:tav>
                                      </p:tavLst>
                                    </p:anim>
                                  </p:childTnLst>
                                </p:cTn>
                              </p:par>
                            </p:childTnLst>
                          </p:cTn>
                        </p:par>
                        <p:par>
                          <p:cTn id="48" fill="hold">
                            <p:stCondLst>
                              <p:cond delay="8750"/>
                            </p:stCondLst>
                            <p:childTnLst>
                              <p:par>
                                <p:cTn id="49" presetID="22" presetClass="entr" presetSubtype="8" fill="hold" grpId="0" nodeType="afterEffect">
                                  <p:stCondLst>
                                    <p:cond delay="0"/>
                                  </p:stCondLst>
                                  <p:childTnLst>
                                    <p:set>
                                      <p:cBhvr>
                                        <p:cTn id="50" dur="1" fill="hold">
                                          <p:stCondLst>
                                            <p:cond delay="0"/>
                                          </p:stCondLst>
                                        </p:cTn>
                                        <p:tgtEl>
                                          <p:spTgt spid="21"/>
                                        </p:tgtEl>
                                        <p:attrNameLst>
                                          <p:attrName>style.visibility</p:attrName>
                                        </p:attrNameLst>
                                      </p:cBhvr>
                                      <p:to>
                                        <p:strVal val="visible"/>
                                      </p:to>
                                    </p:set>
                                    <p:animEffect transition="in" filter="wipe(left)">
                                      <p:cBhvr>
                                        <p:cTn id="51" dur="10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4" grpId="0"/>
      <p:bldP spid="8" grpId="0" animBg="1"/>
      <p:bldP spid="10" grpId="0"/>
      <p:bldP spid="11" grpId="0"/>
      <p:bldP spid="12" grpId="0" animBg="1"/>
      <p:bldP spid="19" grpId="0"/>
      <p:bldP spid="20" grpId="0"/>
      <p:bldP spid="21"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 name="标题 3"/>
          <p:cNvSpPr txBox="1">
            <a:spLocks/>
          </p:cNvSpPr>
          <p:nvPr/>
        </p:nvSpPr>
        <p:spPr>
          <a:xfrm>
            <a:off x="313184" y="206974"/>
            <a:ext cx="3322712" cy="564576"/>
          </a:xfrm>
          <a:prstGeom prst="rect">
            <a:avLst/>
          </a:prstGeom>
        </p:spPr>
        <p:txBody>
          <a:bodyPr>
            <a:normAutofit fontScale="97500"/>
          </a:bodyPr>
          <a:lstStyle>
            <a:lvl1pPr algn="l" defTabSz="914400" rtl="0" eaLnBrk="1" latinLnBrk="0" hangingPunct="1">
              <a:spcBef>
                <a:spcPct val="0"/>
              </a:spcBef>
              <a:buNone/>
              <a:defRPr sz="2800" kern="1200">
                <a:solidFill>
                  <a:schemeClr val="tx1"/>
                </a:solidFill>
                <a:latin typeface="微软雅黑" pitchFamily="34" charset="-122"/>
                <a:ea typeface="微软雅黑" pitchFamily="34" charset="-122"/>
                <a:cs typeface="+mj-cs"/>
              </a:defRPr>
            </a:lvl1pPr>
          </a:lstStyle>
          <a:p>
            <a:r>
              <a:rPr lang="zh-CN" altLang="en-US" dirty="0">
                <a:solidFill>
                  <a:schemeClr val="tx2">
                    <a:lumMod val="50000"/>
                  </a:schemeClr>
                </a:solidFill>
              </a:rPr>
              <a:t>单击此处添加标题</a:t>
            </a:r>
          </a:p>
        </p:txBody>
      </p:sp>
      <p:grpSp>
        <p:nvGrpSpPr>
          <p:cNvPr id="3" name="组合 2"/>
          <p:cNvGrpSpPr/>
          <p:nvPr/>
        </p:nvGrpSpPr>
        <p:grpSpPr>
          <a:xfrm>
            <a:off x="1190625" y="1400150"/>
            <a:ext cx="6729413" cy="2971800"/>
            <a:chOff x="1190625" y="1400150"/>
            <a:chExt cx="6729413" cy="2971800"/>
          </a:xfrm>
        </p:grpSpPr>
        <p:sp>
          <p:nvSpPr>
            <p:cNvPr id="4" name="Freeform 8"/>
            <p:cNvSpPr>
              <a:spLocks/>
            </p:cNvSpPr>
            <p:nvPr/>
          </p:nvSpPr>
          <p:spPr bwMode="auto">
            <a:xfrm>
              <a:off x="1304925" y="2543150"/>
              <a:ext cx="800100" cy="1714500"/>
            </a:xfrm>
            <a:custGeom>
              <a:avLst/>
              <a:gdLst>
                <a:gd name="T0" fmla="*/ 0 w 504"/>
                <a:gd name="T1" fmla="*/ 576 h 1080"/>
                <a:gd name="T2" fmla="*/ 0 w 504"/>
                <a:gd name="T3" fmla="*/ 576 h 1080"/>
                <a:gd name="T4" fmla="*/ 0 w 504"/>
                <a:gd name="T5" fmla="*/ 602 h 1080"/>
                <a:gd name="T6" fmla="*/ 2 w 504"/>
                <a:gd name="T7" fmla="*/ 628 h 1080"/>
                <a:gd name="T8" fmla="*/ 6 w 504"/>
                <a:gd name="T9" fmla="*/ 652 h 1080"/>
                <a:gd name="T10" fmla="*/ 10 w 504"/>
                <a:gd name="T11" fmla="*/ 678 h 1080"/>
                <a:gd name="T12" fmla="*/ 16 w 504"/>
                <a:gd name="T13" fmla="*/ 702 h 1080"/>
                <a:gd name="T14" fmla="*/ 22 w 504"/>
                <a:gd name="T15" fmla="*/ 726 h 1080"/>
                <a:gd name="T16" fmla="*/ 30 w 504"/>
                <a:gd name="T17" fmla="*/ 750 h 1080"/>
                <a:gd name="T18" fmla="*/ 40 w 504"/>
                <a:gd name="T19" fmla="*/ 772 h 1080"/>
                <a:gd name="T20" fmla="*/ 60 w 504"/>
                <a:gd name="T21" fmla="*/ 816 h 1080"/>
                <a:gd name="T22" fmla="*/ 86 w 504"/>
                <a:gd name="T23" fmla="*/ 858 h 1080"/>
                <a:gd name="T24" fmla="*/ 116 w 504"/>
                <a:gd name="T25" fmla="*/ 896 h 1080"/>
                <a:gd name="T26" fmla="*/ 148 w 504"/>
                <a:gd name="T27" fmla="*/ 932 h 1080"/>
                <a:gd name="T28" fmla="*/ 184 w 504"/>
                <a:gd name="T29" fmla="*/ 964 h 1080"/>
                <a:gd name="T30" fmla="*/ 222 w 504"/>
                <a:gd name="T31" fmla="*/ 994 h 1080"/>
                <a:gd name="T32" fmla="*/ 264 w 504"/>
                <a:gd name="T33" fmla="*/ 1020 h 1080"/>
                <a:gd name="T34" fmla="*/ 308 w 504"/>
                <a:gd name="T35" fmla="*/ 1040 h 1080"/>
                <a:gd name="T36" fmla="*/ 330 w 504"/>
                <a:gd name="T37" fmla="*/ 1050 h 1080"/>
                <a:gd name="T38" fmla="*/ 354 w 504"/>
                <a:gd name="T39" fmla="*/ 1058 h 1080"/>
                <a:gd name="T40" fmla="*/ 378 w 504"/>
                <a:gd name="T41" fmla="*/ 1064 h 1080"/>
                <a:gd name="T42" fmla="*/ 402 w 504"/>
                <a:gd name="T43" fmla="*/ 1070 h 1080"/>
                <a:gd name="T44" fmla="*/ 428 w 504"/>
                <a:gd name="T45" fmla="*/ 1074 h 1080"/>
                <a:gd name="T46" fmla="*/ 452 w 504"/>
                <a:gd name="T47" fmla="*/ 1078 h 1080"/>
                <a:gd name="T48" fmla="*/ 478 w 504"/>
                <a:gd name="T49" fmla="*/ 1080 h 1080"/>
                <a:gd name="T50" fmla="*/ 504 w 504"/>
                <a:gd name="T51" fmla="*/ 1080 h 1080"/>
                <a:gd name="T52" fmla="*/ 504 w 504"/>
                <a:gd name="T53" fmla="*/ 504 h 1080"/>
                <a:gd name="T54" fmla="*/ 504 w 504"/>
                <a:gd name="T55" fmla="*/ 504 h 1080"/>
                <a:gd name="T56" fmla="*/ 478 w 504"/>
                <a:gd name="T57" fmla="*/ 504 h 1080"/>
                <a:gd name="T58" fmla="*/ 452 w 504"/>
                <a:gd name="T59" fmla="*/ 502 h 1080"/>
                <a:gd name="T60" fmla="*/ 428 w 504"/>
                <a:gd name="T61" fmla="*/ 498 h 1080"/>
                <a:gd name="T62" fmla="*/ 402 w 504"/>
                <a:gd name="T63" fmla="*/ 494 h 1080"/>
                <a:gd name="T64" fmla="*/ 378 w 504"/>
                <a:gd name="T65" fmla="*/ 488 h 1080"/>
                <a:gd name="T66" fmla="*/ 354 w 504"/>
                <a:gd name="T67" fmla="*/ 482 h 1080"/>
                <a:gd name="T68" fmla="*/ 330 w 504"/>
                <a:gd name="T69" fmla="*/ 474 h 1080"/>
                <a:gd name="T70" fmla="*/ 308 w 504"/>
                <a:gd name="T71" fmla="*/ 464 h 1080"/>
                <a:gd name="T72" fmla="*/ 264 w 504"/>
                <a:gd name="T73" fmla="*/ 444 h 1080"/>
                <a:gd name="T74" fmla="*/ 222 w 504"/>
                <a:gd name="T75" fmla="*/ 418 h 1080"/>
                <a:gd name="T76" fmla="*/ 184 w 504"/>
                <a:gd name="T77" fmla="*/ 388 h 1080"/>
                <a:gd name="T78" fmla="*/ 148 w 504"/>
                <a:gd name="T79" fmla="*/ 356 h 1080"/>
                <a:gd name="T80" fmla="*/ 116 w 504"/>
                <a:gd name="T81" fmla="*/ 320 h 1080"/>
                <a:gd name="T82" fmla="*/ 86 w 504"/>
                <a:gd name="T83" fmla="*/ 282 h 1080"/>
                <a:gd name="T84" fmla="*/ 60 w 504"/>
                <a:gd name="T85" fmla="*/ 240 h 1080"/>
                <a:gd name="T86" fmla="*/ 40 w 504"/>
                <a:gd name="T87" fmla="*/ 196 h 1080"/>
                <a:gd name="T88" fmla="*/ 30 w 504"/>
                <a:gd name="T89" fmla="*/ 174 h 1080"/>
                <a:gd name="T90" fmla="*/ 22 w 504"/>
                <a:gd name="T91" fmla="*/ 150 h 1080"/>
                <a:gd name="T92" fmla="*/ 16 w 504"/>
                <a:gd name="T93" fmla="*/ 126 h 1080"/>
                <a:gd name="T94" fmla="*/ 10 w 504"/>
                <a:gd name="T95" fmla="*/ 102 h 1080"/>
                <a:gd name="T96" fmla="*/ 6 w 504"/>
                <a:gd name="T97" fmla="*/ 76 h 1080"/>
                <a:gd name="T98" fmla="*/ 2 w 504"/>
                <a:gd name="T99" fmla="*/ 52 h 1080"/>
                <a:gd name="T100" fmla="*/ 0 w 504"/>
                <a:gd name="T101" fmla="*/ 26 h 1080"/>
                <a:gd name="T102" fmla="*/ 0 w 504"/>
                <a:gd name="T103" fmla="*/ 0 h 1080"/>
                <a:gd name="T104" fmla="*/ 0 w 504"/>
                <a:gd name="T105" fmla="*/ 576 h 10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504" h="1080">
                  <a:moveTo>
                    <a:pt x="0" y="576"/>
                  </a:moveTo>
                  <a:lnTo>
                    <a:pt x="0" y="576"/>
                  </a:lnTo>
                  <a:lnTo>
                    <a:pt x="0" y="602"/>
                  </a:lnTo>
                  <a:lnTo>
                    <a:pt x="2" y="628"/>
                  </a:lnTo>
                  <a:lnTo>
                    <a:pt x="6" y="652"/>
                  </a:lnTo>
                  <a:lnTo>
                    <a:pt x="10" y="678"/>
                  </a:lnTo>
                  <a:lnTo>
                    <a:pt x="16" y="702"/>
                  </a:lnTo>
                  <a:lnTo>
                    <a:pt x="22" y="726"/>
                  </a:lnTo>
                  <a:lnTo>
                    <a:pt x="30" y="750"/>
                  </a:lnTo>
                  <a:lnTo>
                    <a:pt x="40" y="772"/>
                  </a:lnTo>
                  <a:lnTo>
                    <a:pt x="60" y="816"/>
                  </a:lnTo>
                  <a:lnTo>
                    <a:pt x="86" y="858"/>
                  </a:lnTo>
                  <a:lnTo>
                    <a:pt x="116" y="896"/>
                  </a:lnTo>
                  <a:lnTo>
                    <a:pt x="148" y="932"/>
                  </a:lnTo>
                  <a:lnTo>
                    <a:pt x="184" y="964"/>
                  </a:lnTo>
                  <a:lnTo>
                    <a:pt x="222" y="994"/>
                  </a:lnTo>
                  <a:lnTo>
                    <a:pt x="264" y="1020"/>
                  </a:lnTo>
                  <a:lnTo>
                    <a:pt x="308" y="1040"/>
                  </a:lnTo>
                  <a:lnTo>
                    <a:pt x="330" y="1050"/>
                  </a:lnTo>
                  <a:lnTo>
                    <a:pt x="354" y="1058"/>
                  </a:lnTo>
                  <a:lnTo>
                    <a:pt x="378" y="1064"/>
                  </a:lnTo>
                  <a:lnTo>
                    <a:pt x="402" y="1070"/>
                  </a:lnTo>
                  <a:lnTo>
                    <a:pt x="428" y="1074"/>
                  </a:lnTo>
                  <a:lnTo>
                    <a:pt x="452" y="1078"/>
                  </a:lnTo>
                  <a:lnTo>
                    <a:pt x="478" y="1080"/>
                  </a:lnTo>
                  <a:lnTo>
                    <a:pt x="504" y="1080"/>
                  </a:lnTo>
                  <a:lnTo>
                    <a:pt x="504" y="504"/>
                  </a:lnTo>
                  <a:lnTo>
                    <a:pt x="504" y="504"/>
                  </a:lnTo>
                  <a:lnTo>
                    <a:pt x="478" y="504"/>
                  </a:lnTo>
                  <a:lnTo>
                    <a:pt x="452" y="502"/>
                  </a:lnTo>
                  <a:lnTo>
                    <a:pt x="428" y="498"/>
                  </a:lnTo>
                  <a:lnTo>
                    <a:pt x="402" y="494"/>
                  </a:lnTo>
                  <a:lnTo>
                    <a:pt x="378" y="488"/>
                  </a:lnTo>
                  <a:lnTo>
                    <a:pt x="354" y="482"/>
                  </a:lnTo>
                  <a:lnTo>
                    <a:pt x="330" y="474"/>
                  </a:lnTo>
                  <a:lnTo>
                    <a:pt x="308" y="464"/>
                  </a:lnTo>
                  <a:lnTo>
                    <a:pt x="264" y="444"/>
                  </a:lnTo>
                  <a:lnTo>
                    <a:pt x="222" y="418"/>
                  </a:lnTo>
                  <a:lnTo>
                    <a:pt x="184" y="388"/>
                  </a:lnTo>
                  <a:lnTo>
                    <a:pt x="148" y="356"/>
                  </a:lnTo>
                  <a:lnTo>
                    <a:pt x="116" y="320"/>
                  </a:lnTo>
                  <a:lnTo>
                    <a:pt x="86" y="282"/>
                  </a:lnTo>
                  <a:lnTo>
                    <a:pt x="60" y="240"/>
                  </a:lnTo>
                  <a:lnTo>
                    <a:pt x="40" y="196"/>
                  </a:lnTo>
                  <a:lnTo>
                    <a:pt x="30" y="174"/>
                  </a:lnTo>
                  <a:lnTo>
                    <a:pt x="22" y="150"/>
                  </a:lnTo>
                  <a:lnTo>
                    <a:pt x="16" y="126"/>
                  </a:lnTo>
                  <a:lnTo>
                    <a:pt x="10" y="102"/>
                  </a:lnTo>
                  <a:lnTo>
                    <a:pt x="6" y="76"/>
                  </a:lnTo>
                  <a:lnTo>
                    <a:pt x="2" y="52"/>
                  </a:lnTo>
                  <a:lnTo>
                    <a:pt x="0" y="26"/>
                  </a:lnTo>
                  <a:lnTo>
                    <a:pt x="0" y="0"/>
                  </a:lnTo>
                  <a:lnTo>
                    <a:pt x="0" y="576"/>
                  </a:lnTo>
                  <a:close/>
                </a:path>
              </a:pathLst>
            </a:custGeom>
            <a:gradFill rotWithShape="1">
              <a:gsLst>
                <a:gs pos="0">
                  <a:srgbClr val="333333"/>
                </a:gs>
                <a:gs pos="100000">
                  <a:srgbClr val="B2B2B2"/>
                </a:gs>
              </a:gsLst>
              <a:lin ang="0" scaled="1"/>
            </a:gra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5" name="Freeform 9"/>
            <p:cNvSpPr>
              <a:spLocks/>
            </p:cNvSpPr>
            <p:nvPr/>
          </p:nvSpPr>
          <p:spPr bwMode="auto">
            <a:xfrm>
              <a:off x="1190625" y="2543150"/>
              <a:ext cx="914400" cy="1828800"/>
            </a:xfrm>
            <a:custGeom>
              <a:avLst/>
              <a:gdLst>
                <a:gd name="T0" fmla="*/ 576 w 576"/>
                <a:gd name="T1" fmla="*/ 1080 h 1152"/>
                <a:gd name="T2" fmla="*/ 524 w 576"/>
                <a:gd name="T3" fmla="*/ 1078 h 1152"/>
                <a:gd name="T4" fmla="*/ 474 w 576"/>
                <a:gd name="T5" fmla="*/ 1070 h 1152"/>
                <a:gd name="T6" fmla="*/ 426 w 576"/>
                <a:gd name="T7" fmla="*/ 1058 h 1152"/>
                <a:gd name="T8" fmla="*/ 380 w 576"/>
                <a:gd name="T9" fmla="*/ 1040 h 1152"/>
                <a:gd name="T10" fmla="*/ 294 w 576"/>
                <a:gd name="T11" fmla="*/ 994 h 1152"/>
                <a:gd name="T12" fmla="*/ 220 w 576"/>
                <a:gd name="T13" fmla="*/ 932 h 1152"/>
                <a:gd name="T14" fmla="*/ 158 w 576"/>
                <a:gd name="T15" fmla="*/ 858 h 1152"/>
                <a:gd name="T16" fmla="*/ 112 w 576"/>
                <a:gd name="T17" fmla="*/ 772 h 1152"/>
                <a:gd name="T18" fmla="*/ 94 w 576"/>
                <a:gd name="T19" fmla="*/ 726 h 1152"/>
                <a:gd name="T20" fmla="*/ 82 w 576"/>
                <a:gd name="T21" fmla="*/ 678 h 1152"/>
                <a:gd name="T22" fmla="*/ 74 w 576"/>
                <a:gd name="T23" fmla="*/ 628 h 1152"/>
                <a:gd name="T24" fmla="*/ 72 w 576"/>
                <a:gd name="T25" fmla="*/ 576 h 1152"/>
                <a:gd name="T26" fmla="*/ 72 w 576"/>
                <a:gd name="T27" fmla="*/ 550 h 1152"/>
                <a:gd name="T28" fmla="*/ 78 w 576"/>
                <a:gd name="T29" fmla="*/ 500 h 1152"/>
                <a:gd name="T30" fmla="*/ 88 w 576"/>
                <a:gd name="T31" fmla="*/ 450 h 1152"/>
                <a:gd name="T32" fmla="*/ 102 w 576"/>
                <a:gd name="T33" fmla="*/ 402 h 1152"/>
                <a:gd name="T34" fmla="*/ 132 w 576"/>
                <a:gd name="T35" fmla="*/ 336 h 1152"/>
                <a:gd name="T36" fmla="*/ 188 w 576"/>
                <a:gd name="T37" fmla="*/ 256 h 1152"/>
                <a:gd name="T38" fmla="*/ 256 w 576"/>
                <a:gd name="T39" fmla="*/ 188 h 1152"/>
                <a:gd name="T40" fmla="*/ 336 w 576"/>
                <a:gd name="T41" fmla="*/ 132 h 1152"/>
                <a:gd name="T42" fmla="*/ 402 w 576"/>
                <a:gd name="T43" fmla="*/ 102 h 1152"/>
                <a:gd name="T44" fmla="*/ 450 w 576"/>
                <a:gd name="T45" fmla="*/ 88 h 1152"/>
                <a:gd name="T46" fmla="*/ 500 w 576"/>
                <a:gd name="T47" fmla="*/ 78 h 1152"/>
                <a:gd name="T48" fmla="*/ 550 w 576"/>
                <a:gd name="T49" fmla="*/ 72 h 1152"/>
                <a:gd name="T50" fmla="*/ 576 w 576"/>
                <a:gd name="T51" fmla="*/ 0 h 1152"/>
                <a:gd name="T52" fmla="*/ 546 w 576"/>
                <a:gd name="T53" fmla="*/ 0 h 1152"/>
                <a:gd name="T54" fmla="*/ 488 w 576"/>
                <a:gd name="T55" fmla="*/ 6 h 1152"/>
                <a:gd name="T56" fmla="*/ 432 w 576"/>
                <a:gd name="T57" fmla="*/ 18 h 1152"/>
                <a:gd name="T58" fmla="*/ 378 w 576"/>
                <a:gd name="T59" fmla="*/ 34 h 1152"/>
                <a:gd name="T60" fmla="*/ 326 w 576"/>
                <a:gd name="T61" fmla="*/ 56 h 1152"/>
                <a:gd name="T62" fmla="*/ 278 w 576"/>
                <a:gd name="T63" fmla="*/ 84 h 1152"/>
                <a:gd name="T64" fmla="*/ 232 w 576"/>
                <a:gd name="T65" fmla="*/ 114 h 1152"/>
                <a:gd name="T66" fmla="*/ 188 w 576"/>
                <a:gd name="T67" fmla="*/ 150 h 1152"/>
                <a:gd name="T68" fmla="*/ 150 w 576"/>
                <a:gd name="T69" fmla="*/ 188 h 1152"/>
                <a:gd name="T70" fmla="*/ 114 w 576"/>
                <a:gd name="T71" fmla="*/ 232 h 1152"/>
                <a:gd name="T72" fmla="*/ 84 w 576"/>
                <a:gd name="T73" fmla="*/ 278 h 1152"/>
                <a:gd name="T74" fmla="*/ 56 w 576"/>
                <a:gd name="T75" fmla="*/ 326 h 1152"/>
                <a:gd name="T76" fmla="*/ 34 w 576"/>
                <a:gd name="T77" fmla="*/ 378 h 1152"/>
                <a:gd name="T78" fmla="*/ 18 w 576"/>
                <a:gd name="T79" fmla="*/ 432 h 1152"/>
                <a:gd name="T80" fmla="*/ 6 w 576"/>
                <a:gd name="T81" fmla="*/ 488 h 1152"/>
                <a:gd name="T82" fmla="*/ 0 w 576"/>
                <a:gd name="T83" fmla="*/ 546 h 1152"/>
                <a:gd name="T84" fmla="*/ 0 w 576"/>
                <a:gd name="T85" fmla="*/ 576 h 1152"/>
                <a:gd name="T86" fmla="*/ 2 w 576"/>
                <a:gd name="T87" fmla="*/ 634 h 1152"/>
                <a:gd name="T88" fmla="*/ 12 w 576"/>
                <a:gd name="T89" fmla="*/ 692 h 1152"/>
                <a:gd name="T90" fmla="*/ 26 w 576"/>
                <a:gd name="T91" fmla="*/ 748 h 1152"/>
                <a:gd name="T92" fmla="*/ 46 w 576"/>
                <a:gd name="T93" fmla="*/ 800 h 1152"/>
                <a:gd name="T94" fmla="*/ 70 w 576"/>
                <a:gd name="T95" fmla="*/ 850 h 1152"/>
                <a:gd name="T96" fmla="*/ 98 w 576"/>
                <a:gd name="T97" fmla="*/ 898 h 1152"/>
                <a:gd name="T98" fmla="*/ 132 w 576"/>
                <a:gd name="T99" fmla="*/ 942 h 1152"/>
                <a:gd name="T100" fmla="*/ 168 w 576"/>
                <a:gd name="T101" fmla="*/ 984 h 1152"/>
                <a:gd name="T102" fmla="*/ 210 w 576"/>
                <a:gd name="T103" fmla="*/ 1020 h 1152"/>
                <a:gd name="T104" fmla="*/ 254 w 576"/>
                <a:gd name="T105" fmla="*/ 1054 h 1152"/>
                <a:gd name="T106" fmla="*/ 302 w 576"/>
                <a:gd name="T107" fmla="*/ 1082 h 1152"/>
                <a:gd name="T108" fmla="*/ 352 w 576"/>
                <a:gd name="T109" fmla="*/ 1106 h 1152"/>
                <a:gd name="T110" fmla="*/ 404 w 576"/>
                <a:gd name="T111" fmla="*/ 1126 h 1152"/>
                <a:gd name="T112" fmla="*/ 460 w 576"/>
                <a:gd name="T113" fmla="*/ 1140 h 1152"/>
                <a:gd name="T114" fmla="*/ 518 w 576"/>
                <a:gd name="T115" fmla="*/ 1150 h 1152"/>
                <a:gd name="T116" fmla="*/ 576 w 576"/>
                <a:gd name="T117" fmla="*/ 1152 h 1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76" h="1152">
                  <a:moveTo>
                    <a:pt x="576" y="1080"/>
                  </a:moveTo>
                  <a:lnTo>
                    <a:pt x="576" y="1080"/>
                  </a:lnTo>
                  <a:lnTo>
                    <a:pt x="550" y="1080"/>
                  </a:lnTo>
                  <a:lnTo>
                    <a:pt x="524" y="1078"/>
                  </a:lnTo>
                  <a:lnTo>
                    <a:pt x="500" y="1074"/>
                  </a:lnTo>
                  <a:lnTo>
                    <a:pt x="474" y="1070"/>
                  </a:lnTo>
                  <a:lnTo>
                    <a:pt x="450" y="1064"/>
                  </a:lnTo>
                  <a:lnTo>
                    <a:pt x="426" y="1058"/>
                  </a:lnTo>
                  <a:lnTo>
                    <a:pt x="402" y="1050"/>
                  </a:lnTo>
                  <a:lnTo>
                    <a:pt x="380" y="1040"/>
                  </a:lnTo>
                  <a:lnTo>
                    <a:pt x="336" y="1020"/>
                  </a:lnTo>
                  <a:lnTo>
                    <a:pt x="294" y="994"/>
                  </a:lnTo>
                  <a:lnTo>
                    <a:pt x="256" y="964"/>
                  </a:lnTo>
                  <a:lnTo>
                    <a:pt x="220" y="932"/>
                  </a:lnTo>
                  <a:lnTo>
                    <a:pt x="188" y="896"/>
                  </a:lnTo>
                  <a:lnTo>
                    <a:pt x="158" y="858"/>
                  </a:lnTo>
                  <a:lnTo>
                    <a:pt x="132" y="816"/>
                  </a:lnTo>
                  <a:lnTo>
                    <a:pt x="112" y="772"/>
                  </a:lnTo>
                  <a:lnTo>
                    <a:pt x="102" y="750"/>
                  </a:lnTo>
                  <a:lnTo>
                    <a:pt x="94" y="726"/>
                  </a:lnTo>
                  <a:lnTo>
                    <a:pt x="88" y="702"/>
                  </a:lnTo>
                  <a:lnTo>
                    <a:pt x="82" y="678"/>
                  </a:lnTo>
                  <a:lnTo>
                    <a:pt x="78" y="652"/>
                  </a:lnTo>
                  <a:lnTo>
                    <a:pt x="74" y="628"/>
                  </a:lnTo>
                  <a:lnTo>
                    <a:pt x="72" y="602"/>
                  </a:lnTo>
                  <a:lnTo>
                    <a:pt x="72" y="576"/>
                  </a:lnTo>
                  <a:lnTo>
                    <a:pt x="72" y="576"/>
                  </a:lnTo>
                  <a:lnTo>
                    <a:pt x="72" y="550"/>
                  </a:lnTo>
                  <a:lnTo>
                    <a:pt x="74" y="524"/>
                  </a:lnTo>
                  <a:lnTo>
                    <a:pt x="78" y="500"/>
                  </a:lnTo>
                  <a:lnTo>
                    <a:pt x="82" y="474"/>
                  </a:lnTo>
                  <a:lnTo>
                    <a:pt x="88" y="450"/>
                  </a:lnTo>
                  <a:lnTo>
                    <a:pt x="94" y="426"/>
                  </a:lnTo>
                  <a:lnTo>
                    <a:pt x="102" y="402"/>
                  </a:lnTo>
                  <a:lnTo>
                    <a:pt x="112" y="380"/>
                  </a:lnTo>
                  <a:lnTo>
                    <a:pt x="132" y="336"/>
                  </a:lnTo>
                  <a:lnTo>
                    <a:pt x="158" y="294"/>
                  </a:lnTo>
                  <a:lnTo>
                    <a:pt x="188" y="256"/>
                  </a:lnTo>
                  <a:lnTo>
                    <a:pt x="220" y="220"/>
                  </a:lnTo>
                  <a:lnTo>
                    <a:pt x="256" y="188"/>
                  </a:lnTo>
                  <a:lnTo>
                    <a:pt x="294" y="158"/>
                  </a:lnTo>
                  <a:lnTo>
                    <a:pt x="336" y="132"/>
                  </a:lnTo>
                  <a:lnTo>
                    <a:pt x="380" y="112"/>
                  </a:lnTo>
                  <a:lnTo>
                    <a:pt x="402" y="102"/>
                  </a:lnTo>
                  <a:lnTo>
                    <a:pt x="426" y="94"/>
                  </a:lnTo>
                  <a:lnTo>
                    <a:pt x="450" y="88"/>
                  </a:lnTo>
                  <a:lnTo>
                    <a:pt x="474" y="82"/>
                  </a:lnTo>
                  <a:lnTo>
                    <a:pt x="500" y="78"/>
                  </a:lnTo>
                  <a:lnTo>
                    <a:pt x="524" y="74"/>
                  </a:lnTo>
                  <a:lnTo>
                    <a:pt x="550" y="72"/>
                  </a:lnTo>
                  <a:lnTo>
                    <a:pt x="576" y="72"/>
                  </a:lnTo>
                  <a:lnTo>
                    <a:pt x="576" y="0"/>
                  </a:lnTo>
                  <a:lnTo>
                    <a:pt x="576" y="0"/>
                  </a:lnTo>
                  <a:lnTo>
                    <a:pt x="546" y="0"/>
                  </a:lnTo>
                  <a:lnTo>
                    <a:pt x="518" y="2"/>
                  </a:lnTo>
                  <a:lnTo>
                    <a:pt x="488" y="6"/>
                  </a:lnTo>
                  <a:lnTo>
                    <a:pt x="460" y="12"/>
                  </a:lnTo>
                  <a:lnTo>
                    <a:pt x="432" y="18"/>
                  </a:lnTo>
                  <a:lnTo>
                    <a:pt x="404" y="26"/>
                  </a:lnTo>
                  <a:lnTo>
                    <a:pt x="378" y="34"/>
                  </a:lnTo>
                  <a:lnTo>
                    <a:pt x="352" y="46"/>
                  </a:lnTo>
                  <a:lnTo>
                    <a:pt x="326" y="56"/>
                  </a:lnTo>
                  <a:lnTo>
                    <a:pt x="302" y="70"/>
                  </a:lnTo>
                  <a:lnTo>
                    <a:pt x="278" y="84"/>
                  </a:lnTo>
                  <a:lnTo>
                    <a:pt x="254" y="98"/>
                  </a:lnTo>
                  <a:lnTo>
                    <a:pt x="232" y="114"/>
                  </a:lnTo>
                  <a:lnTo>
                    <a:pt x="210" y="132"/>
                  </a:lnTo>
                  <a:lnTo>
                    <a:pt x="188" y="150"/>
                  </a:lnTo>
                  <a:lnTo>
                    <a:pt x="168" y="168"/>
                  </a:lnTo>
                  <a:lnTo>
                    <a:pt x="150" y="188"/>
                  </a:lnTo>
                  <a:lnTo>
                    <a:pt x="132" y="210"/>
                  </a:lnTo>
                  <a:lnTo>
                    <a:pt x="114" y="232"/>
                  </a:lnTo>
                  <a:lnTo>
                    <a:pt x="98" y="254"/>
                  </a:lnTo>
                  <a:lnTo>
                    <a:pt x="84" y="278"/>
                  </a:lnTo>
                  <a:lnTo>
                    <a:pt x="70" y="302"/>
                  </a:lnTo>
                  <a:lnTo>
                    <a:pt x="56" y="326"/>
                  </a:lnTo>
                  <a:lnTo>
                    <a:pt x="46" y="352"/>
                  </a:lnTo>
                  <a:lnTo>
                    <a:pt x="34" y="378"/>
                  </a:lnTo>
                  <a:lnTo>
                    <a:pt x="26" y="404"/>
                  </a:lnTo>
                  <a:lnTo>
                    <a:pt x="18" y="432"/>
                  </a:lnTo>
                  <a:lnTo>
                    <a:pt x="12" y="460"/>
                  </a:lnTo>
                  <a:lnTo>
                    <a:pt x="6" y="488"/>
                  </a:lnTo>
                  <a:lnTo>
                    <a:pt x="2" y="518"/>
                  </a:lnTo>
                  <a:lnTo>
                    <a:pt x="0" y="546"/>
                  </a:lnTo>
                  <a:lnTo>
                    <a:pt x="0" y="576"/>
                  </a:lnTo>
                  <a:lnTo>
                    <a:pt x="0" y="576"/>
                  </a:lnTo>
                  <a:lnTo>
                    <a:pt x="0" y="606"/>
                  </a:lnTo>
                  <a:lnTo>
                    <a:pt x="2" y="634"/>
                  </a:lnTo>
                  <a:lnTo>
                    <a:pt x="6" y="664"/>
                  </a:lnTo>
                  <a:lnTo>
                    <a:pt x="12" y="692"/>
                  </a:lnTo>
                  <a:lnTo>
                    <a:pt x="18" y="720"/>
                  </a:lnTo>
                  <a:lnTo>
                    <a:pt x="26" y="748"/>
                  </a:lnTo>
                  <a:lnTo>
                    <a:pt x="34" y="774"/>
                  </a:lnTo>
                  <a:lnTo>
                    <a:pt x="46" y="800"/>
                  </a:lnTo>
                  <a:lnTo>
                    <a:pt x="56" y="826"/>
                  </a:lnTo>
                  <a:lnTo>
                    <a:pt x="70" y="850"/>
                  </a:lnTo>
                  <a:lnTo>
                    <a:pt x="84" y="874"/>
                  </a:lnTo>
                  <a:lnTo>
                    <a:pt x="98" y="898"/>
                  </a:lnTo>
                  <a:lnTo>
                    <a:pt x="114" y="920"/>
                  </a:lnTo>
                  <a:lnTo>
                    <a:pt x="132" y="942"/>
                  </a:lnTo>
                  <a:lnTo>
                    <a:pt x="150" y="964"/>
                  </a:lnTo>
                  <a:lnTo>
                    <a:pt x="168" y="984"/>
                  </a:lnTo>
                  <a:lnTo>
                    <a:pt x="188" y="1002"/>
                  </a:lnTo>
                  <a:lnTo>
                    <a:pt x="210" y="1020"/>
                  </a:lnTo>
                  <a:lnTo>
                    <a:pt x="232" y="1038"/>
                  </a:lnTo>
                  <a:lnTo>
                    <a:pt x="254" y="1054"/>
                  </a:lnTo>
                  <a:lnTo>
                    <a:pt x="278" y="1068"/>
                  </a:lnTo>
                  <a:lnTo>
                    <a:pt x="302" y="1082"/>
                  </a:lnTo>
                  <a:lnTo>
                    <a:pt x="326" y="1096"/>
                  </a:lnTo>
                  <a:lnTo>
                    <a:pt x="352" y="1106"/>
                  </a:lnTo>
                  <a:lnTo>
                    <a:pt x="378" y="1118"/>
                  </a:lnTo>
                  <a:lnTo>
                    <a:pt x="404" y="1126"/>
                  </a:lnTo>
                  <a:lnTo>
                    <a:pt x="432" y="1134"/>
                  </a:lnTo>
                  <a:lnTo>
                    <a:pt x="460" y="1140"/>
                  </a:lnTo>
                  <a:lnTo>
                    <a:pt x="488" y="1146"/>
                  </a:lnTo>
                  <a:lnTo>
                    <a:pt x="518" y="1150"/>
                  </a:lnTo>
                  <a:lnTo>
                    <a:pt x="546" y="1152"/>
                  </a:lnTo>
                  <a:lnTo>
                    <a:pt x="576" y="1152"/>
                  </a:lnTo>
                  <a:lnTo>
                    <a:pt x="576" y="1080"/>
                  </a:lnTo>
                  <a:close/>
                </a:path>
              </a:pathLst>
            </a:custGeom>
            <a:solidFill>
              <a:srgbClr val="969696"/>
            </a:solidFill>
            <a:ln>
              <a:noFill/>
            </a:ln>
            <a:effectLst/>
            <a:extLst>
              <a:ext uri="{91240B29-F687-4F45-9708-019B960494DF}">
                <a14:hiddenLine xmlns:a14="http://schemas.microsoft.com/office/drawing/2010/main" w="12700" cap="flat" cmpd="sng">
                  <a:solidFill>
                    <a:srgbClr val="000000"/>
                  </a:solidFill>
                  <a:prstDash val="solid"/>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6" name="Freeform 10"/>
            <p:cNvSpPr>
              <a:spLocks/>
            </p:cNvSpPr>
            <p:nvPr/>
          </p:nvSpPr>
          <p:spPr bwMode="auto">
            <a:xfrm>
              <a:off x="1190625" y="1628750"/>
              <a:ext cx="914400" cy="1828800"/>
            </a:xfrm>
            <a:custGeom>
              <a:avLst/>
              <a:gdLst>
                <a:gd name="T0" fmla="*/ 0 w 576"/>
                <a:gd name="T1" fmla="*/ 1152 h 1152"/>
                <a:gd name="T2" fmla="*/ 2 w 576"/>
                <a:gd name="T3" fmla="*/ 1094 h 1152"/>
                <a:gd name="T4" fmla="*/ 12 w 576"/>
                <a:gd name="T5" fmla="*/ 1036 h 1152"/>
                <a:gd name="T6" fmla="*/ 26 w 576"/>
                <a:gd name="T7" fmla="*/ 980 h 1152"/>
                <a:gd name="T8" fmla="*/ 46 w 576"/>
                <a:gd name="T9" fmla="*/ 928 h 1152"/>
                <a:gd name="T10" fmla="*/ 70 w 576"/>
                <a:gd name="T11" fmla="*/ 878 h 1152"/>
                <a:gd name="T12" fmla="*/ 98 w 576"/>
                <a:gd name="T13" fmla="*/ 830 h 1152"/>
                <a:gd name="T14" fmla="*/ 132 w 576"/>
                <a:gd name="T15" fmla="*/ 786 h 1152"/>
                <a:gd name="T16" fmla="*/ 168 w 576"/>
                <a:gd name="T17" fmla="*/ 744 h 1152"/>
                <a:gd name="T18" fmla="*/ 210 w 576"/>
                <a:gd name="T19" fmla="*/ 708 h 1152"/>
                <a:gd name="T20" fmla="*/ 254 w 576"/>
                <a:gd name="T21" fmla="*/ 674 h 1152"/>
                <a:gd name="T22" fmla="*/ 302 w 576"/>
                <a:gd name="T23" fmla="*/ 646 h 1152"/>
                <a:gd name="T24" fmla="*/ 352 w 576"/>
                <a:gd name="T25" fmla="*/ 622 h 1152"/>
                <a:gd name="T26" fmla="*/ 404 w 576"/>
                <a:gd name="T27" fmla="*/ 602 h 1152"/>
                <a:gd name="T28" fmla="*/ 460 w 576"/>
                <a:gd name="T29" fmla="*/ 588 h 1152"/>
                <a:gd name="T30" fmla="*/ 518 w 576"/>
                <a:gd name="T31" fmla="*/ 578 h 1152"/>
                <a:gd name="T32" fmla="*/ 576 w 576"/>
                <a:gd name="T33" fmla="*/ 576 h 1152"/>
                <a:gd name="T34" fmla="*/ 576 w 576"/>
                <a:gd name="T35" fmla="*/ 0 h 1152"/>
                <a:gd name="T36" fmla="*/ 518 w 576"/>
                <a:gd name="T37" fmla="*/ 2 h 1152"/>
                <a:gd name="T38" fmla="*/ 460 w 576"/>
                <a:gd name="T39" fmla="*/ 12 h 1152"/>
                <a:gd name="T40" fmla="*/ 404 w 576"/>
                <a:gd name="T41" fmla="*/ 26 h 1152"/>
                <a:gd name="T42" fmla="*/ 352 w 576"/>
                <a:gd name="T43" fmla="*/ 46 h 1152"/>
                <a:gd name="T44" fmla="*/ 302 w 576"/>
                <a:gd name="T45" fmla="*/ 70 h 1152"/>
                <a:gd name="T46" fmla="*/ 254 w 576"/>
                <a:gd name="T47" fmla="*/ 98 h 1152"/>
                <a:gd name="T48" fmla="*/ 210 w 576"/>
                <a:gd name="T49" fmla="*/ 132 h 1152"/>
                <a:gd name="T50" fmla="*/ 168 w 576"/>
                <a:gd name="T51" fmla="*/ 168 h 1152"/>
                <a:gd name="T52" fmla="*/ 132 w 576"/>
                <a:gd name="T53" fmla="*/ 210 h 1152"/>
                <a:gd name="T54" fmla="*/ 98 w 576"/>
                <a:gd name="T55" fmla="*/ 254 h 1152"/>
                <a:gd name="T56" fmla="*/ 70 w 576"/>
                <a:gd name="T57" fmla="*/ 302 h 1152"/>
                <a:gd name="T58" fmla="*/ 46 w 576"/>
                <a:gd name="T59" fmla="*/ 352 h 1152"/>
                <a:gd name="T60" fmla="*/ 26 w 576"/>
                <a:gd name="T61" fmla="*/ 404 h 1152"/>
                <a:gd name="T62" fmla="*/ 12 w 576"/>
                <a:gd name="T63" fmla="*/ 460 h 1152"/>
                <a:gd name="T64" fmla="*/ 2 w 576"/>
                <a:gd name="T65" fmla="*/ 518 h 1152"/>
                <a:gd name="T66" fmla="*/ 0 w 576"/>
                <a:gd name="T67" fmla="*/ 576 h 1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76" h="1152">
                  <a:moveTo>
                    <a:pt x="0" y="1152"/>
                  </a:moveTo>
                  <a:lnTo>
                    <a:pt x="0" y="1152"/>
                  </a:lnTo>
                  <a:lnTo>
                    <a:pt x="0" y="1122"/>
                  </a:lnTo>
                  <a:lnTo>
                    <a:pt x="2" y="1094"/>
                  </a:lnTo>
                  <a:lnTo>
                    <a:pt x="6" y="1064"/>
                  </a:lnTo>
                  <a:lnTo>
                    <a:pt x="12" y="1036"/>
                  </a:lnTo>
                  <a:lnTo>
                    <a:pt x="18" y="1008"/>
                  </a:lnTo>
                  <a:lnTo>
                    <a:pt x="26" y="980"/>
                  </a:lnTo>
                  <a:lnTo>
                    <a:pt x="34" y="954"/>
                  </a:lnTo>
                  <a:lnTo>
                    <a:pt x="46" y="928"/>
                  </a:lnTo>
                  <a:lnTo>
                    <a:pt x="56" y="902"/>
                  </a:lnTo>
                  <a:lnTo>
                    <a:pt x="70" y="878"/>
                  </a:lnTo>
                  <a:lnTo>
                    <a:pt x="84" y="854"/>
                  </a:lnTo>
                  <a:lnTo>
                    <a:pt x="98" y="830"/>
                  </a:lnTo>
                  <a:lnTo>
                    <a:pt x="114" y="808"/>
                  </a:lnTo>
                  <a:lnTo>
                    <a:pt x="132" y="786"/>
                  </a:lnTo>
                  <a:lnTo>
                    <a:pt x="150" y="764"/>
                  </a:lnTo>
                  <a:lnTo>
                    <a:pt x="168" y="744"/>
                  </a:lnTo>
                  <a:lnTo>
                    <a:pt x="188" y="726"/>
                  </a:lnTo>
                  <a:lnTo>
                    <a:pt x="210" y="708"/>
                  </a:lnTo>
                  <a:lnTo>
                    <a:pt x="232" y="690"/>
                  </a:lnTo>
                  <a:lnTo>
                    <a:pt x="254" y="674"/>
                  </a:lnTo>
                  <a:lnTo>
                    <a:pt x="278" y="660"/>
                  </a:lnTo>
                  <a:lnTo>
                    <a:pt x="302" y="646"/>
                  </a:lnTo>
                  <a:lnTo>
                    <a:pt x="326" y="632"/>
                  </a:lnTo>
                  <a:lnTo>
                    <a:pt x="352" y="622"/>
                  </a:lnTo>
                  <a:lnTo>
                    <a:pt x="378" y="610"/>
                  </a:lnTo>
                  <a:lnTo>
                    <a:pt x="404" y="602"/>
                  </a:lnTo>
                  <a:lnTo>
                    <a:pt x="432" y="594"/>
                  </a:lnTo>
                  <a:lnTo>
                    <a:pt x="460" y="588"/>
                  </a:lnTo>
                  <a:lnTo>
                    <a:pt x="488" y="582"/>
                  </a:lnTo>
                  <a:lnTo>
                    <a:pt x="518" y="578"/>
                  </a:lnTo>
                  <a:lnTo>
                    <a:pt x="546" y="576"/>
                  </a:lnTo>
                  <a:lnTo>
                    <a:pt x="576" y="576"/>
                  </a:lnTo>
                  <a:lnTo>
                    <a:pt x="576" y="0"/>
                  </a:lnTo>
                  <a:lnTo>
                    <a:pt x="576" y="0"/>
                  </a:lnTo>
                  <a:lnTo>
                    <a:pt x="546" y="0"/>
                  </a:lnTo>
                  <a:lnTo>
                    <a:pt x="518" y="2"/>
                  </a:lnTo>
                  <a:lnTo>
                    <a:pt x="488" y="6"/>
                  </a:lnTo>
                  <a:lnTo>
                    <a:pt x="460" y="12"/>
                  </a:lnTo>
                  <a:lnTo>
                    <a:pt x="432" y="18"/>
                  </a:lnTo>
                  <a:lnTo>
                    <a:pt x="404" y="26"/>
                  </a:lnTo>
                  <a:lnTo>
                    <a:pt x="378" y="34"/>
                  </a:lnTo>
                  <a:lnTo>
                    <a:pt x="352" y="46"/>
                  </a:lnTo>
                  <a:lnTo>
                    <a:pt x="326" y="56"/>
                  </a:lnTo>
                  <a:lnTo>
                    <a:pt x="302" y="70"/>
                  </a:lnTo>
                  <a:lnTo>
                    <a:pt x="278" y="84"/>
                  </a:lnTo>
                  <a:lnTo>
                    <a:pt x="254" y="98"/>
                  </a:lnTo>
                  <a:lnTo>
                    <a:pt x="232" y="114"/>
                  </a:lnTo>
                  <a:lnTo>
                    <a:pt x="210" y="132"/>
                  </a:lnTo>
                  <a:lnTo>
                    <a:pt x="188" y="150"/>
                  </a:lnTo>
                  <a:lnTo>
                    <a:pt x="168" y="168"/>
                  </a:lnTo>
                  <a:lnTo>
                    <a:pt x="150" y="188"/>
                  </a:lnTo>
                  <a:lnTo>
                    <a:pt x="132" y="210"/>
                  </a:lnTo>
                  <a:lnTo>
                    <a:pt x="114" y="232"/>
                  </a:lnTo>
                  <a:lnTo>
                    <a:pt x="98" y="254"/>
                  </a:lnTo>
                  <a:lnTo>
                    <a:pt x="84" y="278"/>
                  </a:lnTo>
                  <a:lnTo>
                    <a:pt x="70" y="302"/>
                  </a:lnTo>
                  <a:lnTo>
                    <a:pt x="56" y="326"/>
                  </a:lnTo>
                  <a:lnTo>
                    <a:pt x="46" y="352"/>
                  </a:lnTo>
                  <a:lnTo>
                    <a:pt x="34" y="378"/>
                  </a:lnTo>
                  <a:lnTo>
                    <a:pt x="26" y="404"/>
                  </a:lnTo>
                  <a:lnTo>
                    <a:pt x="18" y="432"/>
                  </a:lnTo>
                  <a:lnTo>
                    <a:pt x="12" y="460"/>
                  </a:lnTo>
                  <a:lnTo>
                    <a:pt x="6" y="488"/>
                  </a:lnTo>
                  <a:lnTo>
                    <a:pt x="2" y="518"/>
                  </a:lnTo>
                  <a:lnTo>
                    <a:pt x="0" y="546"/>
                  </a:lnTo>
                  <a:lnTo>
                    <a:pt x="0" y="576"/>
                  </a:lnTo>
                  <a:lnTo>
                    <a:pt x="0" y="1152"/>
                  </a:lnTo>
                  <a:close/>
                </a:path>
              </a:pathLst>
            </a:custGeom>
            <a:solidFill>
              <a:schemeClr val="bg1"/>
            </a:solidFill>
            <a:ln>
              <a:noFill/>
            </a:ln>
            <a:effectLst/>
            <a:extLst>
              <a:ext uri="{91240B29-F687-4F45-9708-019B960494DF}">
                <a14:hiddenLine xmlns:a14="http://schemas.microsoft.com/office/drawing/2010/main" w="9525" cap="flat" cmpd="sng">
                  <a:solidFill>
                    <a:srgbClr val="000000"/>
                  </a:solidFill>
                  <a:prstDash val="solid"/>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7" name="Rectangle 11"/>
            <p:cNvSpPr>
              <a:spLocks noChangeArrowheads="1"/>
            </p:cNvSpPr>
            <p:nvPr/>
          </p:nvSpPr>
          <p:spPr bwMode="auto">
            <a:xfrm>
              <a:off x="2105025" y="2543150"/>
              <a:ext cx="2743200" cy="114300"/>
            </a:xfrm>
            <a:prstGeom prst="rect">
              <a:avLst/>
            </a:prstGeom>
            <a:gradFill rotWithShape="1">
              <a:gsLst>
                <a:gs pos="0">
                  <a:srgbClr val="969696"/>
                </a:gs>
                <a:gs pos="100000">
                  <a:srgbClr val="003EA2"/>
                </a:gs>
              </a:gsLst>
              <a:lin ang="0" scaled="1"/>
            </a:gradFill>
            <a:ln>
              <a:noFill/>
            </a:ln>
            <a:effectLst/>
            <a:extLs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8" name="Rectangle 12"/>
            <p:cNvSpPr>
              <a:spLocks noChangeArrowheads="1"/>
            </p:cNvSpPr>
            <p:nvPr/>
          </p:nvSpPr>
          <p:spPr bwMode="auto">
            <a:xfrm>
              <a:off x="2105025" y="4257650"/>
              <a:ext cx="5815013" cy="114300"/>
            </a:xfrm>
            <a:prstGeom prst="rect">
              <a:avLst/>
            </a:prstGeom>
            <a:solidFill>
              <a:srgbClr val="969696"/>
            </a:solidFill>
            <a:ln>
              <a:noFill/>
            </a:ln>
            <a:effectLst/>
            <a:extLst>
              <a:ext uri="{91240B29-F687-4F45-9708-019B960494DF}">
                <a14:hiddenLine xmlns:a14="http://schemas.microsoft.com/office/drawing/2010/main" w="127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9" name="Rectangle 13"/>
            <p:cNvSpPr>
              <a:spLocks noChangeArrowheads="1"/>
            </p:cNvSpPr>
            <p:nvPr/>
          </p:nvSpPr>
          <p:spPr bwMode="auto">
            <a:xfrm>
              <a:off x="2105025" y="1628750"/>
              <a:ext cx="2743200" cy="914400"/>
            </a:xfrm>
            <a:prstGeom prst="rect">
              <a:avLst/>
            </a:prstGeom>
            <a:gradFill rotWithShape="1">
              <a:gsLst>
                <a:gs pos="0">
                  <a:schemeClr val="bg1"/>
                </a:gs>
                <a:gs pos="100000">
                  <a:srgbClr val="0064FF"/>
                </a:gs>
              </a:gsLst>
              <a:lin ang="0" scaled="1"/>
            </a:gradFill>
            <a:ln>
              <a:noFill/>
            </a:ln>
            <a:effectLst/>
            <a:extLs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10" name="Rectangle 14"/>
            <p:cNvSpPr>
              <a:spLocks noChangeArrowheads="1"/>
            </p:cNvSpPr>
            <p:nvPr/>
          </p:nvSpPr>
          <p:spPr bwMode="auto">
            <a:xfrm>
              <a:off x="2105025" y="3343250"/>
              <a:ext cx="5815013" cy="914400"/>
            </a:xfrm>
            <a:prstGeom prst="rect">
              <a:avLst/>
            </a:prstGeom>
            <a:solidFill>
              <a:srgbClr val="B2B2B2"/>
            </a:solidFill>
            <a:ln>
              <a:noFill/>
            </a:ln>
            <a:effectLst/>
            <a:extLs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11" name="Freeform 15"/>
            <p:cNvSpPr>
              <a:spLocks/>
            </p:cNvSpPr>
            <p:nvPr/>
          </p:nvSpPr>
          <p:spPr bwMode="auto">
            <a:xfrm>
              <a:off x="4848225" y="1400150"/>
              <a:ext cx="914400" cy="1371600"/>
            </a:xfrm>
            <a:custGeom>
              <a:avLst/>
              <a:gdLst>
                <a:gd name="T0" fmla="*/ 0 w 576"/>
                <a:gd name="T1" fmla="*/ 0 h 864"/>
                <a:gd name="T2" fmla="*/ 0 w 576"/>
                <a:gd name="T3" fmla="*/ 864 h 864"/>
                <a:gd name="T4" fmla="*/ 576 w 576"/>
                <a:gd name="T5" fmla="*/ 432 h 864"/>
                <a:gd name="T6" fmla="*/ 0 w 576"/>
                <a:gd name="T7" fmla="*/ 0 h 864"/>
              </a:gdLst>
              <a:ahLst/>
              <a:cxnLst>
                <a:cxn ang="0">
                  <a:pos x="T0" y="T1"/>
                </a:cxn>
                <a:cxn ang="0">
                  <a:pos x="T2" y="T3"/>
                </a:cxn>
                <a:cxn ang="0">
                  <a:pos x="T4" y="T5"/>
                </a:cxn>
                <a:cxn ang="0">
                  <a:pos x="T6" y="T7"/>
                </a:cxn>
              </a:cxnLst>
              <a:rect l="0" t="0" r="r" b="b"/>
              <a:pathLst>
                <a:path w="576" h="864">
                  <a:moveTo>
                    <a:pt x="0" y="0"/>
                  </a:moveTo>
                  <a:lnTo>
                    <a:pt x="0" y="864"/>
                  </a:lnTo>
                  <a:lnTo>
                    <a:pt x="576" y="432"/>
                  </a:lnTo>
                  <a:lnTo>
                    <a:pt x="0" y="0"/>
                  </a:lnTo>
                  <a:close/>
                </a:path>
              </a:pathLst>
            </a:custGeom>
            <a:solidFill>
              <a:srgbClr val="0064FF"/>
            </a:soli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12" name="Freeform 16"/>
            <p:cNvSpPr>
              <a:spLocks/>
            </p:cNvSpPr>
            <p:nvPr/>
          </p:nvSpPr>
          <p:spPr bwMode="auto">
            <a:xfrm>
              <a:off x="4848225" y="2085950"/>
              <a:ext cx="914400" cy="800100"/>
            </a:xfrm>
            <a:custGeom>
              <a:avLst/>
              <a:gdLst>
                <a:gd name="T0" fmla="*/ 0 w 576"/>
                <a:gd name="T1" fmla="*/ 432 h 504"/>
                <a:gd name="T2" fmla="*/ 0 w 576"/>
                <a:gd name="T3" fmla="*/ 504 h 504"/>
                <a:gd name="T4" fmla="*/ 576 w 576"/>
                <a:gd name="T5" fmla="*/ 72 h 504"/>
                <a:gd name="T6" fmla="*/ 576 w 576"/>
                <a:gd name="T7" fmla="*/ 0 h 504"/>
                <a:gd name="T8" fmla="*/ 0 w 576"/>
                <a:gd name="T9" fmla="*/ 432 h 504"/>
              </a:gdLst>
              <a:ahLst/>
              <a:cxnLst>
                <a:cxn ang="0">
                  <a:pos x="T0" y="T1"/>
                </a:cxn>
                <a:cxn ang="0">
                  <a:pos x="T2" y="T3"/>
                </a:cxn>
                <a:cxn ang="0">
                  <a:pos x="T4" y="T5"/>
                </a:cxn>
                <a:cxn ang="0">
                  <a:pos x="T6" y="T7"/>
                </a:cxn>
                <a:cxn ang="0">
                  <a:pos x="T8" y="T9"/>
                </a:cxn>
              </a:cxnLst>
              <a:rect l="0" t="0" r="r" b="b"/>
              <a:pathLst>
                <a:path w="576" h="504">
                  <a:moveTo>
                    <a:pt x="0" y="432"/>
                  </a:moveTo>
                  <a:lnTo>
                    <a:pt x="0" y="504"/>
                  </a:lnTo>
                  <a:lnTo>
                    <a:pt x="576" y="72"/>
                  </a:lnTo>
                  <a:lnTo>
                    <a:pt x="576" y="0"/>
                  </a:lnTo>
                  <a:lnTo>
                    <a:pt x="0" y="432"/>
                  </a:lnTo>
                  <a:close/>
                </a:path>
              </a:pathLst>
            </a:custGeom>
            <a:solidFill>
              <a:srgbClr val="003EA2"/>
            </a:soli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grpSp>
      <p:sp>
        <p:nvSpPr>
          <p:cNvPr id="13" name="Text Box 45"/>
          <p:cNvSpPr txBox="1">
            <a:spLocks noChangeArrowheads="1"/>
          </p:cNvSpPr>
          <p:nvPr/>
        </p:nvSpPr>
        <p:spPr bwMode="auto">
          <a:xfrm>
            <a:off x="2269208" y="3412326"/>
            <a:ext cx="5650830" cy="815608"/>
          </a:xfrm>
          <a:prstGeom prst="rect">
            <a:avLst/>
          </a:prstGeom>
          <a:noFill/>
          <a:ln>
            <a:noFill/>
          </a:ln>
          <a:effectLst/>
          <a:extLst>
            <a:ext uri="{909E8E84-426E-40DD-AFC4-6F175D3DCCD1}">
              <a14:hiddenFill xmlns:a14="http://schemas.microsoft.com/office/drawing/2010/main">
                <a:solidFill>
                  <a:srgbClr val="C80000"/>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zh-CN" altLang="en-US" sz="1400" b="1" dirty="0">
                <a:latin typeface="微软雅黑" pitchFamily="34" charset="-122"/>
                <a:ea typeface="微软雅黑" pitchFamily="34" charset="-122"/>
              </a:rPr>
              <a:t>单击填加标题</a:t>
            </a:r>
            <a:endParaRPr lang="en-US" altLang="ko-KR" sz="1400" b="1" dirty="0">
              <a:latin typeface="微软雅黑" pitchFamily="34" charset="-122"/>
              <a:ea typeface="微软雅黑" pitchFamily="34" charset="-122"/>
            </a:endParaRPr>
          </a:p>
          <a:p>
            <a:pPr marL="0" lvl="2" defTabSz="912813" eaLnBrk="0" hangingPunct="0">
              <a:buClr>
                <a:srgbClr val="0070C0"/>
              </a:buClr>
              <a:buSzPct val="80000"/>
              <a:tabLst>
                <a:tab pos="136525" algn="l"/>
              </a:tabLst>
              <a:defRPr/>
            </a:pPr>
            <a:r>
              <a:rPr lang="zh-CN" altLang="en-US" sz="1100" spc="50" dirty="0">
                <a:ln w="11430"/>
                <a:latin typeface="微软雅黑" pitchFamily="34" charset="-122"/>
                <a:ea typeface="微软雅黑" pitchFamily="34" charset="-122"/>
              </a:rPr>
              <a:t>点击添加文本点击添加文本点击添加文本点击添加文本点击添加文本点击添加文本</a:t>
            </a:r>
            <a:endParaRPr lang="en-US" altLang="zh-CN" sz="1100" spc="50" dirty="0">
              <a:ln w="11430"/>
              <a:latin typeface="微软雅黑" pitchFamily="34" charset="-122"/>
              <a:ea typeface="微软雅黑" pitchFamily="34" charset="-122"/>
            </a:endParaRPr>
          </a:p>
          <a:p>
            <a:pPr marL="0" lvl="2" defTabSz="912813" eaLnBrk="0" hangingPunct="0">
              <a:buClr>
                <a:srgbClr val="0070C0"/>
              </a:buClr>
              <a:buSzPct val="80000"/>
              <a:tabLst>
                <a:tab pos="136525" algn="l"/>
              </a:tabLst>
              <a:defRPr/>
            </a:pPr>
            <a:r>
              <a:rPr lang="zh-CN" altLang="en-US" sz="1100" spc="50" dirty="0">
                <a:ln w="11430"/>
                <a:latin typeface="微软雅黑" pitchFamily="34" charset="-122"/>
                <a:ea typeface="微软雅黑" pitchFamily="34" charset="-122"/>
              </a:rPr>
              <a:t>点击添加文本点击添加文本点击添加文本点击添加文本点击添加文本点击添加文本</a:t>
            </a:r>
            <a:endParaRPr lang="en-US" altLang="zh-CN" sz="1100" spc="50" dirty="0">
              <a:ln w="11430"/>
              <a:latin typeface="微软雅黑" pitchFamily="34" charset="-122"/>
              <a:ea typeface="微软雅黑" pitchFamily="34" charset="-122"/>
            </a:endParaRPr>
          </a:p>
          <a:p>
            <a:pPr marL="0" lvl="2" defTabSz="912813" eaLnBrk="0" fontAlgn="auto" hangingPunct="0">
              <a:spcBef>
                <a:spcPts val="0"/>
              </a:spcBef>
              <a:spcAft>
                <a:spcPts val="0"/>
              </a:spcAft>
              <a:buClr>
                <a:srgbClr val="0070C0"/>
              </a:buClr>
              <a:buSzPct val="80000"/>
              <a:tabLst>
                <a:tab pos="136525" algn="l"/>
              </a:tabLst>
              <a:defRPr/>
            </a:pPr>
            <a:endParaRPr lang="en-US" altLang="zh-CN" sz="1100" spc="50" dirty="0">
              <a:ln w="11430"/>
              <a:latin typeface="微软雅黑" pitchFamily="34" charset="-122"/>
              <a:ea typeface="微软雅黑" pitchFamily="34" charset="-122"/>
            </a:endParaRPr>
          </a:p>
        </p:txBody>
      </p:sp>
      <p:sp>
        <p:nvSpPr>
          <p:cNvPr id="14" name="Text Box 45"/>
          <p:cNvSpPr txBox="1">
            <a:spLocks noChangeArrowheads="1"/>
          </p:cNvSpPr>
          <p:nvPr/>
        </p:nvSpPr>
        <p:spPr bwMode="auto">
          <a:xfrm>
            <a:off x="5946626" y="1907003"/>
            <a:ext cx="2016448" cy="646331"/>
          </a:xfrm>
          <a:prstGeom prst="rect">
            <a:avLst/>
          </a:prstGeom>
          <a:noFill/>
          <a:ln>
            <a:noFill/>
          </a:ln>
          <a:effectLst/>
          <a:extLst>
            <a:ext uri="{909E8E84-426E-40DD-AFC4-6F175D3DCCD1}">
              <a14:hiddenFill xmlns:a14="http://schemas.microsoft.com/office/drawing/2010/main">
                <a:solidFill>
                  <a:srgbClr val="C80000"/>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zh-CN" altLang="en-US" sz="1400" b="1" dirty="0">
                <a:solidFill>
                  <a:srgbClr val="005FFA"/>
                </a:solidFill>
                <a:latin typeface="微软雅黑" pitchFamily="34" charset="-122"/>
                <a:ea typeface="微软雅黑" pitchFamily="34" charset="-122"/>
              </a:rPr>
              <a:t>单击填加标题</a:t>
            </a:r>
            <a:endParaRPr lang="en-US" altLang="ko-KR" sz="1400" b="1" dirty="0">
              <a:solidFill>
                <a:srgbClr val="005FFA"/>
              </a:solidFill>
              <a:latin typeface="微软雅黑" pitchFamily="34" charset="-122"/>
              <a:ea typeface="微软雅黑" pitchFamily="34" charset="-122"/>
            </a:endParaRPr>
          </a:p>
          <a:p>
            <a:pPr marL="0" lvl="2" defTabSz="912813" eaLnBrk="0" fontAlgn="auto" hangingPunct="0">
              <a:spcBef>
                <a:spcPts val="0"/>
              </a:spcBef>
              <a:spcAft>
                <a:spcPts val="0"/>
              </a:spcAft>
              <a:buClr>
                <a:srgbClr val="0070C0"/>
              </a:buClr>
              <a:buSzPct val="80000"/>
              <a:tabLst>
                <a:tab pos="136525" algn="l"/>
              </a:tabLst>
              <a:defRPr/>
            </a:pPr>
            <a:r>
              <a:rPr lang="zh-CN" altLang="en-US" sz="1100" spc="50" dirty="0">
                <a:ln w="11430"/>
                <a:solidFill>
                  <a:schemeClr val="tx2">
                    <a:lumMod val="75000"/>
                  </a:schemeClr>
                </a:solidFill>
                <a:latin typeface="微软雅黑" pitchFamily="34" charset="-122"/>
                <a:ea typeface="微软雅黑" pitchFamily="34" charset="-122"/>
              </a:rPr>
              <a:t>点击添加文本点击添加文本</a:t>
            </a:r>
            <a:endParaRPr lang="en-US" altLang="zh-CN" sz="1100" spc="50" dirty="0">
              <a:ln w="11430"/>
              <a:solidFill>
                <a:schemeClr val="tx2">
                  <a:lumMod val="75000"/>
                </a:schemeClr>
              </a:solidFill>
              <a:latin typeface="微软雅黑" pitchFamily="34" charset="-122"/>
              <a:ea typeface="微软雅黑" pitchFamily="34" charset="-122"/>
            </a:endParaRPr>
          </a:p>
          <a:p>
            <a:pPr marL="0" lvl="2" defTabSz="912813" eaLnBrk="0" fontAlgn="auto" hangingPunct="0">
              <a:spcBef>
                <a:spcPts val="0"/>
              </a:spcBef>
              <a:spcAft>
                <a:spcPts val="0"/>
              </a:spcAft>
              <a:buClr>
                <a:srgbClr val="0070C0"/>
              </a:buClr>
              <a:buSzPct val="80000"/>
              <a:tabLst>
                <a:tab pos="136525" algn="l"/>
              </a:tabLst>
              <a:defRPr/>
            </a:pPr>
            <a:r>
              <a:rPr lang="zh-CN" altLang="en-US" sz="1100" spc="50" dirty="0">
                <a:ln w="11430"/>
                <a:solidFill>
                  <a:schemeClr val="tx2">
                    <a:lumMod val="75000"/>
                  </a:schemeClr>
                </a:solidFill>
                <a:latin typeface="微软雅黑" pitchFamily="34" charset="-122"/>
                <a:ea typeface="微软雅黑" pitchFamily="34" charset="-122"/>
              </a:rPr>
              <a:t>点击添加文本点击添加文本</a:t>
            </a:r>
            <a:endParaRPr lang="en-US" altLang="zh-CN" sz="1100" spc="50" dirty="0">
              <a:ln w="11430"/>
              <a:solidFill>
                <a:schemeClr val="tx2">
                  <a:lumMod val="7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1336887000"/>
      </p:ext>
    </p:extLst>
  </p:cSld>
  <p:clrMapOvr>
    <a:masterClrMapping/>
  </p:clrMapOvr>
  <p:transition spd="med" advClick="0" advTm="100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24"/>
                                        </p:tgtEl>
                                        <p:attrNameLst>
                                          <p:attrName>style.visibility</p:attrName>
                                        </p:attrNameLst>
                                      </p:cBhvr>
                                      <p:to>
                                        <p:strVal val="visible"/>
                                      </p:to>
                                    </p:set>
                                    <p:animEffect transition="in" filter="wipe(left)">
                                      <p:cBhvr>
                                        <p:cTn id="7" dur="750"/>
                                        <p:tgtEl>
                                          <p:spTgt spid="124"/>
                                        </p:tgtEl>
                                      </p:cBhvr>
                                    </p:animEffect>
                                  </p:childTnLst>
                                </p:cTn>
                              </p:par>
                            </p:childTnLst>
                          </p:cTn>
                        </p:par>
                        <p:par>
                          <p:cTn id="8" fill="hold">
                            <p:stCondLst>
                              <p:cond delay="750"/>
                            </p:stCondLst>
                            <p:childTnLst>
                              <p:par>
                                <p:cTn id="9" presetID="10" presetClass="entr" presetSubtype="0"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750"/>
                                        <p:tgtEl>
                                          <p:spTgt spid="3"/>
                                        </p:tgtEl>
                                      </p:cBhvr>
                                    </p:animEffect>
                                  </p:childTnLst>
                                </p:cTn>
                              </p:par>
                            </p:childTnLst>
                          </p:cTn>
                        </p:par>
                        <p:par>
                          <p:cTn id="12" fill="hold">
                            <p:stCondLst>
                              <p:cond delay="1500"/>
                            </p:stCondLst>
                            <p:childTnLst>
                              <p:par>
                                <p:cTn id="13" presetID="22" presetClass="entr" presetSubtype="8" fill="hold" grpId="0"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wipe(left)">
                                      <p:cBhvr>
                                        <p:cTn id="15" dur="1000"/>
                                        <p:tgtEl>
                                          <p:spTgt spid="13"/>
                                        </p:tgtEl>
                                      </p:cBhvr>
                                    </p:animEffect>
                                  </p:childTnLst>
                                </p:cTn>
                              </p:par>
                            </p:childTnLst>
                          </p:cTn>
                        </p:par>
                        <p:par>
                          <p:cTn id="16" fill="hold">
                            <p:stCondLst>
                              <p:cond delay="2500"/>
                            </p:stCondLst>
                            <p:childTnLst>
                              <p:par>
                                <p:cTn id="17" presetID="42" presetClass="entr" presetSubtype="0" fill="hold" grpId="0" nodeType="after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fade">
                                      <p:cBhvr>
                                        <p:cTn id="19" dur="500"/>
                                        <p:tgtEl>
                                          <p:spTgt spid="14"/>
                                        </p:tgtEl>
                                      </p:cBhvr>
                                    </p:animEffect>
                                    <p:anim calcmode="lin" valueType="num">
                                      <p:cBhvr>
                                        <p:cTn id="20" dur="500" fill="hold"/>
                                        <p:tgtEl>
                                          <p:spTgt spid="14"/>
                                        </p:tgtEl>
                                        <p:attrNameLst>
                                          <p:attrName>ppt_x</p:attrName>
                                        </p:attrNameLst>
                                      </p:cBhvr>
                                      <p:tavLst>
                                        <p:tav tm="0">
                                          <p:val>
                                            <p:strVal val="#ppt_x"/>
                                          </p:val>
                                        </p:tav>
                                        <p:tav tm="100000">
                                          <p:val>
                                            <p:strVal val="#ppt_x"/>
                                          </p:val>
                                        </p:tav>
                                      </p:tavLst>
                                    </p:anim>
                                    <p:anim calcmode="lin" valueType="num">
                                      <p:cBhvr>
                                        <p:cTn id="21" dur="5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4" grpId="0"/>
      <p:bldP spid="13" grpId="0"/>
      <p:bldP spid="14"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 name="标题 3"/>
          <p:cNvSpPr txBox="1">
            <a:spLocks/>
          </p:cNvSpPr>
          <p:nvPr/>
        </p:nvSpPr>
        <p:spPr>
          <a:xfrm>
            <a:off x="313184" y="206974"/>
            <a:ext cx="3322712" cy="564576"/>
          </a:xfrm>
          <a:prstGeom prst="rect">
            <a:avLst/>
          </a:prstGeom>
        </p:spPr>
        <p:txBody>
          <a:bodyPr>
            <a:normAutofit fontScale="97500"/>
          </a:bodyPr>
          <a:lstStyle>
            <a:lvl1pPr algn="l" defTabSz="914400" rtl="0" eaLnBrk="1" latinLnBrk="0" hangingPunct="1">
              <a:spcBef>
                <a:spcPct val="0"/>
              </a:spcBef>
              <a:buNone/>
              <a:defRPr sz="2800" kern="1200">
                <a:solidFill>
                  <a:schemeClr val="tx1"/>
                </a:solidFill>
                <a:latin typeface="微软雅黑" pitchFamily="34" charset="-122"/>
                <a:ea typeface="微软雅黑" pitchFamily="34" charset="-122"/>
                <a:cs typeface="+mj-cs"/>
              </a:defRPr>
            </a:lvl1pPr>
          </a:lstStyle>
          <a:p>
            <a:r>
              <a:rPr lang="zh-CN" altLang="en-US" dirty="0">
                <a:solidFill>
                  <a:schemeClr val="tx2">
                    <a:lumMod val="50000"/>
                  </a:schemeClr>
                </a:solidFill>
              </a:rPr>
              <a:t>单击此处添加标题</a:t>
            </a:r>
          </a:p>
        </p:txBody>
      </p:sp>
      <p:grpSp>
        <p:nvGrpSpPr>
          <p:cNvPr id="3" name="Group 7"/>
          <p:cNvGrpSpPr>
            <a:grpSpLocks/>
          </p:cNvGrpSpPr>
          <p:nvPr/>
        </p:nvGrpSpPr>
        <p:grpSpPr bwMode="auto">
          <a:xfrm>
            <a:off x="5761038" y="843558"/>
            <a:ext cx="1943100" cy="2857500"/>
            <a:chOff x="3538" y="1434"/>
            <a:chExt cx="1224" cy="1800"/>
          </a:xfrm>
        </p:grpSpPr>
        <p:sp>
          <p:nvSpPr>
            <p:cNvPr id="4" name="Rectangle 8"/>
            <p:cNvSpPr>
              <a:spLocks noChangeArrowheads="1"/>
            </p:cNvSpPr>
            <p:nvPr/>
          </p:nvSpPr>
          <p:spPr bwMode="auto">
            <a:xfrm>
              <a:off x="3538" y="1506"/>
              <a:ext cx="1152" cy="1728"/>
            </a:xfrm>
            <a:prstGeom prst="rect">
              <a:avLst/>
            </a:prstGeom>
            <a:solidFill>
              <a:srgbClr val="005FFA"/>
            </a:solidFill>
            <a:ln>
              <a:noFill/>
            </a:ln>
            <a:effectLst/>
            <a:extLs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5" name="Freeform 9"/>
            <p:cNvSpPr>
              <a:spLocks/>
            </p:cNvSpPr>
            <p:nvPr/>
          </p:nvSpPr>
          <p:spPr bwMode="auto">
            <a:xfrm>
              <a:off x="3538" y="1434"/>
              <a:ext cx="1224" cy="72"/>
            </a:xfrm>
            <a:custGeom>
              <a:avLst/>
              <a:gdLst>
                <a:gd name="T0" fmla="*/ 0 w 1224"/>
                <a:gd name="T1" fmla="*/ 72 h 72"/>
                <a:gd name="T2" fmla="*/ 72 w 1224"/>
                <a:gd name="T3" fmla="*/ 0 h 72"/>
                <a:gd name="T4" fmla="*/ 1224 w 1224"/>
                <a:gd name="T5" fmla="*/ 0 h 72"/>
                <a:gd name="T6" fmla="*/ 1152 w 1224"/>
                <a:gd name="T7" fmla="*/ 72 h 72"/>
                <a:gd name="T8" fmla="*/ 0 w 1224"/>
                <a:gd name="T9" fmla="*/ 72 h 72"/>
              </a:gdLst>
              <a:ahLst/>
              <a:cxnLst>
                <a:cxn ang="0">
                  <a:pos x="T0" y="T1"/>
                </a:cxn>
                <a:cxn ang="0">
                  <a:pos x="T2" y="T3"/>
                </a:cxn>
                <a:cxn ang="0">
                  <a:pos x="T4" y="T5"/>
                </a:cxn>
                <a:cxn ang="0">
                  <a:pos x="T6" y="T7"/>
                </a:cxn>
                <a:cxn ang="0">
                  <a:pos x="T8" y="T9"/>
                </a:cxn>
              </a:cxnLst>
              <a:rect l="0" t="0" r="r" b="b"/>
              <a:pathLst>
                <a:path w="1224" h="72">
                  <a:moveTo>
                    <a:pt x="0" y="72"/>
                  </a:moveTo>
                  <a:lnTo>
                    <a:pt x="72" y="0"/>
                  </a:lnTo>
                  <a:lnTo>
                    <a:pt x="1224" y="0"/>
                  </a:lnTo>
                  <a:lnTo>
                    <a:pt x="1152" y="72"/>
                  </a:lnTo>
                  <a:lnTo>
                    <a:pt x="0" y="72"/>
                  </a:lnTo>
                  <a:close/>
                </a:path>
              </a:pathLst>
            </a:custGeom>
            <a:solidFill>
              <a:srgbClr val="8BB7FF"/>
            </a:soli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6" name="Freeform 10"/>
            <p:cNvSpPr>
              <a:spLocks/>
            </p:cNvSpPr>
            <p:nvPr/>
          </p:nvSpPr>
          <p:spPr bwMode="auto">
            <a:xfrm>
              <a:off x="4690" y="1434"/>
              <a:ext cx="72" cy="1800"/>
            </a:xfrm>
            <a:custGeom>
              <a:avLst/>
              <a:gdLst>
                <a:gd name="T0" fmla="*/ 72 w 72"/>
                <a:gd name="T1" fmla="*/ 0 h 1800"/>
                <a:gd name="T2" fmla="*/ 72 w 72"/>
                <a:gd name="T3" fmla="*/ 1728 h 1800"/>
                <a:gd name="T4" fmla="*/ 0 w 72"/>
                <a:gd name="T5" fmla="*/ 1800 h 1800"/>
                <a:gd name="T6" fmla="*/ 0 w 72"/>
                <a:gd name="T7" fmla="*/ 72 h 1800"/>
                <a:gd name="T8" fmla="*/ 72 w 72"/>
                <a:gd name="T9" fmla="*/ 0 h 1800"/>
              </a:gdLst>
              <a:ahLst/>
              <a:cxnLst>
                <a:cxn ang="0">
                  <a:pos x="T0" y="T1"/>
                </a:cxn>
                <a:cxn ang="0">
                  <a:pos x="T2" y="T3"/>
                </a:cxn>
                <a:cxn ang="0">
                  <a:pos x="T4" y="T5"/>
                </a:cxn>
                <a:cxn ang="0">
                  <a:pos x="T6" y="T7"/>
                </a:cxn>
                <a:cxn ang="0">
                  <a:pos x="T8" y="T9"/>
                </a:cxn>
              </a:cxnLst>
              <a:rect l="0" t="0" r="r" b="b"/>
              <a:pathLst>
                <a:path w="72" h="1800">
                  <a:moveTo>
                    <a:pt x="72" y="0"/>
                  </a:moveTo>
                  <a:lnTo>
                    <a:pt x="72" y="1728"/>
                  </a:lnTo>
                  <a:lnTo>
                    <a:pt x="0" y="1800"/>
                  </a:lnTo>
                  <a:lnTo>
                    <a:pt x="0" y="72"/>
                  </a:lnTo>
                  <a:lnTo>
                    <a:pt x="72" y="0"/>
                  </a:lnTo>
                  <a:close/>
                </a:path>
              </a:pathLst>
            </a:custGeom>
            <a:solidFill>
              <a:srgbClr val="003EA2"/>
            </a:soli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grpSp>
      <p:grpSp>
        <p:nvGrpSpPr>
          <p:cNvPr id="7" name="Group 11"/>
          <p:cNvGrpSpPr>
            <a:grpSpLocks/>
          </p:cNvGrpSpPr>
          <p:nvPr/>
        </p:nvGrpSpPr>
        <p:grpSpPr bwMode="auto">
          <a:xfrm>
            <a:off x="3602038" y="843558"/>
            <a:ext cx="2628900" cy="2857500"/>
            <a:chOff x="930" y="1408"/>
            <a:chExt cx="1656" cy="1800"/>
          </a:xfrm>
        </p:grpSpPr>
        <p:sp>
          <p:nvSpPr>
            <p:cNvPr id="8" name="Rectangle 12"/>
            <p:cNvSpPr>
              <a:spLocks noChangeArrowheads="1"/>
            </p:cNvSpPr>
            <p:nvPr/>
          </p:nvSpPr>
          <p:spPr bwMode="auto">
            <a:xfrm>
              <a:off x="930" y="1480"/>
              <a:ext cx="1152" cy="1728"/>
            </a:xfrm>
            <a:prstGeom prst="rect">
              <a:avLst/>
            </a:prstGeom>
            <a:solidFill>
              <a:srgbClr val="0099FF"/>
            </a:solidFill>
            <a:ln>
              <a:noFill/>
            </a:ln>
            <a:effectLst/>
            <a:extLst>
              <a:ext uri="{91240B29-F687-4F45-9708-019B960494DF}">
                <a14:hiddenLine xmlns:a14="http://schemas.microsoft.com/office/drawing/2010/main" w="127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9" name="Freeform 13"/>
            <p:cNvSpPr>
              <a:spLocks/>
            </p:cNvSpPr>
            <p:nvPr/>
          </p:nvSpPr>
          <p:spPr bwMode="auto">
            <a:xfrm>
              <a:off x="930" y="1408"/>
              <a:ext cx="1224" cy="72"/>
            </a:xfrm>
            <a:custGeom>
              <a:avLst/>
              <a:gdLst>
                <a:gd name="T0" fmla="*/ 0 w 1224"/>
                <a:gd name="T1" fmla="*/ 72 h 72"/>
                <a:gd name="T2" fmla="*/ 72 w 1224"/>
                <a:gd name="T3" fmla="*/ 0 h 72"/>
                <a:gd name="T4" fmla="*/ 1224 w 1224"/>
                <a:gd name="T5" fmla="*/ 0 h 72"/>
                <a:gd name="T6" fmla="*/ 1152 w 1224"/>
                <a:gd name="T7" fmla="*/ 72 h 72"/>
                <a:gd name="T8" fmla="*/ 0 w 1224"/>
                <a:gd name="T9" fmla="*/ 72 h 72"/>
              </a:gdLst>
              <a:ahLst/>
              <a:cxnLst>
                <a:cxn ang="0">
                  <a:pos x="T0" y="T1"/>
                </a:cxn>
                <a:cxn ang="0">
                  <a:pos x="T2" y="T3"/>
                </a:cxn>
                <a:cxn ang="0">
                  <a:pos x="T4" y="T5"/>
                </a:cxn>
                <a:cxn ang="0">
                  <a:pos x="T6" y="T7"/>
                </a:cxn>
                <a:cxn ang="0">
                  <a:pos x="T8" y="T9"/>
                </a:cxn>
              </a:cxnLst>
              <a:rect l="0" t="0" r="r" b="b"/>
              <a:pathLst>
                <a:path w="1224" h="72">
                  <a:moveTo>
                    <a:pt x="0" y="72"/>
                  </a:moveTo>
                  <a:lnTo>
                    <a:pt x="72" y="0"/>
                  </a:lnTo>
                  <a:lnTo>
                    <a:pt x="1224" y="0"/>
                  </a:lnTo>
                  <a:lnTo>
                    <a:pt x="1152" y="72"/>
                  </a:lnTo>
                  <a:lnTo>
                    <a:pt x="0" y="72"/>
                  </a:lnTo>
                  <a:close/>
                </a:path>
              </a:pathLst>
            </a:custGeom>
            <a:solidFill>
              <a:schemeClr val="bg2">
                <a:lumMod val="40000"/>
                <a:lumOff val="60000"/>
              </a:schemeClr>
            </a:soli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10" name="Freeform 14"/>
            <p:cNvSpPr>
              <a:spLocks/>
            </p:cNvSpPr>
            <p:nvPr/>
          </p:nvSpPr>
          <p:spPr bwMode="auto">
            <a:xfrm>
              <a:off x="2082" y="1408"/>
              <a:ext cx="72" cy="1800"/>
            </a:xfrm>
            <a:custGeom>
              <a:avLst/>
              <a:gdLst>
                <a:gd name="T0" fmla="*/ 72 w 72"/>
                <a:gd name="T1" fmla="*/ 0 h 1800"/>
                <a:gd name="T2" fmla="*/ 72 w 72"/>
                <a:gd name="T3" fmla="*/ 1728 h 1800"/>
                <a:gd name="T4" fmla="*/ 0 w 72"/>
                <a:gd name="T5" fmla="*/ 1800 h 1800"/>
                <a:gd name="T6" fmla="*/ 0 w 72"/>
                <a:gd name="T7" fmla="*/ 72 h 1800"/>
                <a:gd name="T8" fmla="*/ 72 w 72"/>
                <a:gd name="T9" fmla="*/ 0 h 1800"/>
              </a:gdLst>
              <a:ahLst/>
              <a:cxnLst>
                <a:cxn ang="0">
                  <a:pos x="T0" y="T1"/>
                </a:cxn>
                <a:cxn ang="0">
                  <a:pos x="T2" y="T3"/>
                </a:cxn>
                <a:cxn ang="0">
                  <a:pos x="T4" y="T5"/>
                </a:cxn>
                <a:cxn ang="0">
                  <a:pos x="T6" y="T7"/>
                </a:cxn>
                <a:cxn ang="0">
                  <a:pos x="T8" y="T9"/>
                </a:cxn>
              </a:cxnLst>
              <a:rect l="0" t="0" r="r" b="b"/>
              <a:pathLst>
                <a:path w="72" h="1800">
                  <a:moveTo>
                    <a:pt x="72" y="0"/>
                  </a:moveTo>
                  <a:lnTo>
                    <a:pt x="72" y="1728"/>
                  </a:lnTo>
                  <a:lnTo>
                    <a:pt x="0" y="1800"/>
                  </a:lnTo>
                  <a:lnTo>
                    <a:pt x="0" y="72"/>
                  </a:lnTo>
                  <a:lnTo>
                    <a:pt x="72" y="0"/>
                  </a:lnTo>
                  <a:close/>
                </a:path>
              </a:pathLst>
            </a:custGeom>
            <a:solidFill>
              <a:srgbClr val="005FFA"/>
            </a:soli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11" name="Freeform 15"/>
            <p:cNvSpPr>
              <a:spLocks/>
            </p:cNvSpPr>
            <p:nvPr/>
          </p:nvSpPr>
          <p:spPr bwMode="auto">
            <a:xfrm>
              <a:off x="2082" y="2056"/>
              <a:ext cx="432" cy="576"/>
            </a:xfrm>
            <a:custGeom>
              <a:avLst/>
              <a:gdLst>
                <a:gd name="T0" fmla="*/ 0 w 432"/>
                <a:gd name="T1" fmla="*/ 432 h 576"/>
                <a:gd name="T2" fmla="*/ 144 w 432"/>
                <a:gd name="T3" fmla="*/ 432 h 576"/>
                <a:gd name="T4" fmla="*/ 144 w 432"/>
                <a:gd name="T5" fmla="*/ 576 h 576"/>
                <a:gd name="T6" fmla="*/ 432 w 432"/>
                <a:gd name="T7" fmla="*/ 288 h 576"/>
                <a:gd name="T8" fmla="*/ 144 w 432"/>
                <a:gd name="T9" fmla="*/ 0 h 576"/>
                <a:gd name="T10" fmla="*/ 144 w 432"/>
                <a:gd name="T11" fmla="*/ 144 h 576"/>
                <a:gd name="T12" fmla="*/ 0 w 432"/>
                <a:gd name="T13" fmla="*/ 144 h 576"/>
                <a:gd name="T14" fmla="*/ 0 w 432"/>
                <a:gd name="T15" fmla="*/ 432 h 57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32" h="576">
                  <a:moveTo>
                    <a:pt x="0" y="432"/>
                  </a:moveTo>
                  <a:lnTo>
                    <a:pt x="144" y="432"/>
                  </a:lnTo>
                  <a:lnTo>
                    <a:pt x="144" y="576"/>
                  </a:lnTo>
                  <a:lnTo>
                    <a:pt x="432" y="288"/>
                  </a:lnTo>
                  <a:lnTo>
                    <a:pt x="144" y="0"/>
                  </a:lnTo>
                  <a:lnTo>
                    <a:pt x="144" y="144"/>
                  </a:lnTo>
                  <a:lnTo>
                    <a:pt x="0" y="144"/>
                  </a:lnTo>
                  <a:lnTo>
                    <a:pt x="0" y="432"/>
                  </a:lnTo>
                  <a:close/>
                </a:path>
              </a:pathLst>
            </a:custGeom>
            <a:solidFill>
              <a:srgbClr val="C0C0C0"/>
            </a:solidFill>
            <a:ln>
              <a:noFill/>
            </a:ln>
            <a:effectLst/>
            <a:extLst>
              <a:ext uri="{91240B29-F687-4F45-9708-019B960494DF}">
                <a14:hiddenLine xmlns:a14="http://schemas.microsoft.com/office/drawing/2010/main" w="12700"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12" name="Freeform 16"/>
            <p:cNvSpPr>
              <a:spLocks/>
            </p:cNvSpPr>
            <p:nvPr/>
          </p:nvSpPr>
          <p:spPr bwMode="auto">
            <a:xfrm>
              <a:off x="2226" y="1984"/>
              <a:ext cx="360" cy="360"/>
            </a:xfrm>
            <a:custGeom>
              <a:avLst/>
              <a:gdLst>
                <a:gd name="T0" fmla="*/ 0 w 360"/>
                <a:gd name="T1" fmla="*/ 72 h 360"/>
                <a:gd name="T2" fmla="*/ 72 w 360"/>
                <a:gd name="T3" fmla="*/ 0 h 360"/>
                <a:gd name="T4" fmla="*/ 360 w 360"/>
                <a:gd name="T5" fmla="*/ 288 h 360"/>
                <a:gd name="T6" fmla="*/ 288 w 360"/>
                <a:gd name="T7" fmla="*/ 360 h 360"/>
                <a:gd name="T8" fmla="*/ 0 w 360"/>
                <a:gd name="T9" fmla="*/ 72 h 360"/>
              </a:gdLst>
              <a:ahLst/>
              <a:cxnLst>
                <a:cxn ang="0">
                  <a:pos x="T0" y="T1"/>
                </a:cxn>
                <a:cxn ang="0">
                  <a:pos x="T2" y="T3"/>
                </a:cxn>
                <a:cxn ang="0">
                  <a:pos x="T4" y="T5"/>
                </a:cxn>
                <a:cxn ang="0">
                  <a:pos x="T6" y="T7"/>
                </a:cxn>
                <a:cxn ang="0">
                  <a:pos x="T8" y="T9"/>
                </a:cxn>
              </a:cxnLst>
              <a:rect l="0" t="0" r="r" b="b"/>
              <a:pathLst>
                <a:path w="360" h="360">
                  <a:moveTo>
                    <a:pt x="0" y="72"/>
                  </a:moveTo>
                  <a:lnTo>
                    <a:pt x="72" y="0"/>
                  </a:lnTo>
                  <a:lnTo>
                    <a:pt x="360" y="288"/>
                  </a:lnTo>
                  <a:lnTo>
                    <a:pt x="288" y="360"/>
                  </a:lnTo>
                  <a:lnTo>
                    <a:pt x="0" y="72"/>
                  </a:lnTo>
                  <a:close/>
                </a:path>
              </a:pathLst>
            </a:custGeom>
            <a:solidFill>
              <a:srgbClr val="808080"/>
            </a:soli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13" name="Freeform 17"/>
            <p:cNvSpPr>
              <a:spLocks/>
            </p:cNvSpPr>
            <p:nvPr/>
          </p:nvSpPr>
          <p:spPr bwMode="auto">
            <a:xfrm>
              <a:off x="2082" y="2128"/>
              <a:ext cx="144" cy="72"/>
            </a:xfrm>
            <a:custGeom>
              <a:avLst/>
              <a:gdLst>
                <a:gd name="T0" fmla="*/ 144 w 144"/>
                <a:gd name="T1" fmla="*/ 0 h 72"/>
                <a:gd name="T2" fmla="*/ 72 w 144"/>
                <a:gd name="T3" fmla="*/ 0 h 72"/>
                <a:gd name="T4" fmla="*/ 0 w 144"/>
                <a:gd name="T5" fmla="*/ 72 h 72"/>
                <a:gd name="T6" fmla="*/ 144 w 144"/>
                <a:gd name="T7" fmla="*/ 72 h 72"/>
                <a:gd name="T8" fmla="*/ 144 w 144"/>
                <a:gd name="T9" fmla="*/ 0 h 72"/>
              </a:gdLst>
              <a:ahLst/>
              <a:cxnLst>
                <a:cxn ang="0">
                  <a:pos x="T0" y="T1"/>
                </a:cxn>
                <a:cxn ang="0">
                  <a:pos x="T2" y="T3"/>
                </a:cxn>
                <a:cxn ang="0">
                  <a:pos x="T4" y="T5"/>
                </a:cxn>
                <a:cxn ang="0">
                  <a:pos x="T6" y="T7"/>
                </a:cxn>
                <a:cxn ang="0">
                  <a:pos x="T8" y="T9"/>
                </a:cxn>
              </a:cxnLst>
              <a:rect l="0" t="0" r="r" b="b"/>
              <a:pathLst>
                <a:path w="144" h="72">
                  <a:moveTo>
                    <a:pt x="144" y="0"/>
                  </a:moveTo>
                  <a:lnTo>
                    <a:pt x="72" y="0"/>
                  </a:lnTo>
                  <a:lnTo>
                    <a:pt x="0" y="72"/>
                  </a:lnTo>
                  <a:lnTo>
                    <a:pt x="144" y="72"/>
                  </a:lnTo>
                  <a:lnTo>
                    <a:pt x="144" y="0"/>
                  </a:lnTo>
                  <a:close/>
                </a:path>
              </a:pathLst>
            </a:custGeom>
            <a:solidFill>
              <a:schemeClr val="bg1"/>
            </a:soli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grpSp>
      <p:grpSp>
        <p:nvGrpSpPr>
          <p:cNvPr id="14" name="Group 18"/>
          <p:cNvGrpSpPr>
            <a:grpSpLocks/>
          </p:cNvGrpSpPr>
          <p:nvPr/>
        </p:nvGrpSpPr>
        <p:grpSpPr bwMode="auto">
          <a:xfrm>
            <a:off x="1441450" y="843558"/>
            <a:ext cx="2628900" cy="2857500"/>
            <a:chOff x="930" y="1408"/>
            <a:chExt cx="1656" cy="1800"/>
          </a:xfrm>
        </p:grpSpPr>
        <p:sp>
          <p:nvSpPr>
            <p:cNvPr id="15" name="Rectangle 19"/>
            <p:cNvSpPr>
              <a:spLocks noChangeArrowheads="1"/>
            </p:cNvSpPr>
            <p:nvPr/>
          </p:nvSpPr>
          <p:spPr bwMode="auto">
            <a:xfrm>
              <a:off x="930" y="1480"/>
              <a:ext cx="1152" cy="1728"/>
            </a:xfrm>
            <a:prstGeom prst="rect">
              <a:avLst/>
            </a:prstGeom>
            <a:solidFill>
              <a:srgbClr val="DDDDDD"/>
            </a:solidFill>
            <a:ln>
              <a:noFill/>
            </a:ln>
            <a:effectLst/>
            <a:extLst>
              <a:ext uri="{91240B29-F687-4F45-9708-019B960494DF}">
                <a14:hiddenLine xmlns:a14="http://schemas.microsoft.com/office/drawing/2010/main" w="127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16" name="Freeform 20"/>
            <p:cNvSpPr>
              <a:spLocks/>
            </p:cNvSpPr>
            <p:nvPr/>
          </p:nvSpPr>
          <p:spPr bwMode="auto">
            <a:xfrm>
              <a:off x="930" y="1408"/>
              <a:ext cx="1224" cy="72"/>
            </a:xfrm>
            <a:custGeom>
              <a:avLst/>
              <a:gdLst>
                <a:gd name="T0" fmla="*/ 0 w 1224"/>
                <a:gd name="T1" fmla="*/ 72 h 72"/>
                <a:gd name="T2" fmla="*/ 72 w 1224"/>
                <a:gd name="T3" fmla="*/ 0 h 72"/>
                <a:gd name="T4" fmla="*/ 1224 w 1224"/>
                <a:gd name="T5" fmla="*/ 0 h 72"/>
                <a:gd name="T6" fmla="*/ 1152 w 1224"/>
                <a:gd name="T7" fmla="*/ 72 h 72"/>
                <a:gd name="T8" fmla="*/ 0 w 1224"/>
                <a:gd name="T9" fmla="*/ 72 h 72"/>
              </a:gdLst>
              <a:ahLst/>
              <a:cxnLst>
                <a:cxn ang="0">
                  <a:pos x="T0" y="T1"/>
                </a:cxn>
                <a:cxn ang="0">
                  <a:pos x="T2" y="T3"/>
                </a:cxn>
                <a:cxn ang="0">
                  <a:pos x="T4" y="T5"/>
                </a:cxn>
                <a:cxn ang="0">
                  <a:pos x="T6" y="T7"/>
                </a:cxn>
                <a:cxn ang="0">
                  <a:pos x="T8" y="T9"/>
                </a:cxn>
              </a:cxnLst>
              <a:rect l="0" t="0" r="r" b="b"/>
              <a:pathLst>
                <a:path w="1224" h="72">
                  <a:moveTo>
                    <a:pt x="0" y="72"/>
                  </a:moveTo>
                  <a:lnTo>
                    <a:pt x="72" y="0"/>
                  </a:lnTo>
                  <a:lnTo>
                    <a:pt x="1224" y="0"/>
                  </a:lnTo>
                  <a:lnTo>
                    <a:pt x="1152" y="72"/>
                  </a:lnTo>
                  <a:lnTo>
                    <a:pt x="0" y="72"/>
                  </a:lnTo>
                  <a:close/>
                </a:path>
              </a:pathLst>
            </a:custGeom>
            <a:solidFill>
              <a:schemeClr val="bg1"/>
            </a:soli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17" name="Freeform 21"/>
            <p:cNvSpPr>
              <a:spLocks/>
            </p:cNvSpPr>
            <p:nvPr/>
          </p:nvSpPr>
          <p:spPr bwMode="auto">
            <a:xfrm>
              <a:off x="2082" y="1408"/>
              <a:ext cx="72" cy="1800"/>
            </a:xfrm>
            <a:custGeom>
              <a:avLst/>
              <a:gdLst>
                <a:gd name="T0" fmla="*/ 72 w 72"/>
                <a:gd name="T1" fmla="*/ 0 h 1800"/>
                <a:gd name="T2" fmla="*/ 72 w 72"/>
                <a:gd name="T3" fmla="*/ 1728 h 1800"/>
                <a:gd name="T4" fmla="*/ 0 w 72"/>
                <a:gd name="T5" fmla="*/ 1800 h 1800"/>
                <a:gd name="T6" fmla="*/ 0 w 72"/>
                <a:gd name="T7" fmla="*/ 72 h 1800"/>
                <a:gd name="T8" fmla="*/ 72 w 72"/>
                <a:gd name="T9" fmla="*/ 0 h 1800"/>
              </a:gdLst>
              <a:ahLst/>
              <a:cxnLst>
                <a:cxn ang="0">
                  <a:pos x="T0" y="T1"/>
                </a:cxn>
                <a:cxn ang="0">
                  <a:pos x="T2" y="T3"/>
                </a:cxn>
                <a:cxn ang="0">
                  <a:pos x="T4" y="T5"/>
                </a:cxn>
                <a:cxn ang="0">
                  <a:pos x="T6" y="T7"/>
                </a:cxn>
                <a:cxn ang="0">
                  <a:pos x="T8" y="T9"/>
                </a:cxn>
              </a:cxnLst>
              <a:rect l="0" t="0" r="r" b="b"/>
              <a:pathLst>
                <a:path w="72" h="1800">
                  <a:moveTo>
                    <a:pt x="72" y="0"/>
                  </a:moveTo>
                  <a:lnTo>
                    <a:pt x="72" y="1728"/>
                  </a:lnTo>
                  <a:lnTo>
                    <a:pt x="0" y="1800"/>
                  </a:lnTo>
                  <a:lnTo>
                    <a:pt x="0" y="72"/>
                  </a:lnTo>
                  <a:lnTo>
                    <a:pt x="72" y="0"/>
                  </a:lnTo>
                  <a:close/>
                </a:path>
              </a:pathLst>
            </a:custGeom>
            <a:solidFill>
              <a:srgbClr val="808080"/>
            </a:soli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18" name="Freeform 22"/>
            <p:cNvSpPr>
              <a:spLocks/>
            </p:cNvSpPr>
            <p:nvPr/>
          </p:nvSpPr>
          <p:spPr bwMode="auto">
            <a:xfrm>
              <a:off x="2082" y="2056"/>
              <a:ext cx="432" cy="576"/>
            </a:xfrm>
            <a:custGeom>
              <a:avLst/>
              <a:gdLst>
                <a:gd name="T0" fmla="*/ 0 w 432"/>
                <a:gd name="T1" fmla="*/ 432 h 576"/>
                <a:gd name="T2" fmla="*/ 144 w 432"/>
                <a:gd name="T3" fmla="*/ 432 h 576"/>
                <a:gd name="T4" fmla="*/ 144 w 432"/>
                <a:gd name="T5" fmla="*/ 576 h 576"/>
                <a:gd name="T6" fmla="*/ 432 w 432"/>
                <a:gd name="T7" fmla="*/ 288 h 576"/>
                <a:gd name="T8" fmla="*/ 144 w 432"/>
                <a:gd name="T9" fmla="*/ 0 h 576"/>
                <a:gd name="T10" fmla="*/ 144 w 432"/>
                <a:gd name="T11" fmla="*/ 144 h 576"/>
                <a:gd name="T12" fmla="*/ 0 w 432"/>
                <a:gd name="T13" fmla="*/ 144 h 576"/>
                <a:gd name="T14" fmla="*/ 0 w 432"/>
                <a:gd name="T15" fmla="*/ 432 h 57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32" h="576">
                  <a:moveTo>
                    <a:pt x="0" y="432"/>
                  </a:moveTo>
                  <a:lnTo>
                    <a:pt x="144" y="432"/>
                  </a:lnTo>
                  <a:lnTo>
                    <a:pt x="144" y="576"/>
                  </a:lnTo>
                  <a:lnTo>
                    <a:pt x="432" y="288"/>
                  </a:lnTo>
                  <a:lnTo>
                    <a:pt x="144" y="0"/>
                  </a:lnTo>
                  <a:lnTo>
                    <a:pt x="144" y="144"/>
                  </a:lnTo>
                  <a:lnTo>
                    <a:pt x="0" y="144"/>
                  </a:lnTo>
                  <a:lnTo>
                    <a:pt x="0" y="432"/>
                  </a:lnTo>
                  <a:close/>
                </a:path>
              </a:pathLst>
            </a:custGeom>
            <a:solidFill>
              <a:srgbClr val="DDDDDD"/>
            </a:solidFill>
            <a:ln>
              <a:noFill/>
            </a:ln>
            <a:effectLst/>
            <a:extLst>
              <a:ext uri="{91240B29-F687-4F45-9708-019B960494DF}">
                <a14:hiddenLine xmlns:a14="http://schemas.microsoft.com/office/drawing/2010/main" w="12700" cap="flat" cmpd="sng">
                  <a:solidFill>
                    <a:srgbClr val="000000"/>
                  </a:solidFill>
                  <a:prstDash val="solid"/>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19" name="Freeform 23"/>
            <p:cNvSpPr>
              <a:spLocks/>
            </p:cNvSpPr>
            <p:nvPr/>
          </p:nvSpPr>
          <p:spPr bwMode="auto">
            <a:xfrm>
              <a:off x="2226" y="1984"/>
              <a:ext cx="360" cy="360"/>
            </a:xfrm>
            <a:custGeom>
              <a:avLst/>
              <a:gdLst>
                <a:gd name="T0" fmla="*/ 0 w 360"/>
                <a:gd name="T1" fmla="*/ 72 h 360"/>
                <a:gd name="T2" fmla="*/ 72 w 360"/>
                <a:gd name="T3" fmla="*/ 0 h 360"/>
                <a:gd name="T4" fmla="*/ 360 w 360"/>
                <a:gd name="T5" fmla="*/ 288 h 360"/>
                <a:gd name="T6" fmla="*/ 288 w 360"/>
                <a:gd name="T7" fmla="*/ 360 h 360"/>
                <a:gd name="T8" fmla="*/ 0 w 360"/>
                <a:gd name="T9" fmla="*/ 72 h 360"/>
              </a:gdLst>
              <a:ahLst/>
              <a:cxnLst>
                <a:cxn ang="0">
                  <a:pos x="T0" y="T1"/>
                </a:cxn>
                <a:cxn ang="0">
                  <a:pos x="T2" y="T3"/>
                </a:cxn>
                <a:cxn ang="0">
                  <a:pos x="T4" y="T5"/>
                </a:cxn>
                <a:cxn ang="0">
                  <a:pos x="T6" y="T7"/>
                </a:cxn>
                <a:cxn ang="0">
                  <a:pos x="T8" y="T9"/>
                </a:cxn>
              </a:cxnLst>
              <a:rect l="0" t="0" r="r" b="b"/>
              <a:pathLst>
                <a:path w="360" h="360">
                  <a:moveTo>
                    <a:pt x="0" y="72"/>
                  </a:moveTo>
                  <a:lnTo>
                    <a:pt x="72" y="0"/>
                  </a:lnTo>
                  <a:lnTo>
                    <a:pt x="360" y="288"/>
                  </a:lnTo>
                  <a:lnTo>
                    <a:pt x="288" y="360"/>
                  </a:lnTo>
                  <a:lnTo>
                    <a:pt x="0" y="72"/>
                  </a:lnTo>
                  <a:close/>
                </a:path>
              </a:pathLst>
            </a:custGeom>
            <a:solidFill>
              <a:srgbClr val="808080"/>
            </a:soli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20" name="Freeform 24"/>
            <p:cNvSpPr>
              <a:spLocks/>
            </p:cNvSpPr>
            <p:nvPr/>
          </p:nvSpPr>
          <p:spPr bwMode="auto">
            <a:xfrm>
              <a:off x="2082" y="2128"/>
              <a:ext cx="144" cy="72"/>
            </a:xfrm>
            <a:custGeom>
              <a:avLst/>
              <a:gdLst>
                <a:gd name="T0" fmla="*/ 144 w 144"/>
                <a:gd name="T1" fmla="*/ 0 h 72"/>
                <a:gd name="T2" fmla="*/ 72 w 144"/>
                <a:gd name="T3" fmla="*/ 0 h 72"/>
                <a:gd name="T4" fmla="*/ 0 w 144"/>
                <a:gd name="T5" fmla="*/ 72 h 72"/>
                <a:gd name="T6" fmla="*/ 144 w 144"/>
                <a:gd name="T7" fmla="*/ 72 h 72"/>
                <a:gd name="T8" fmla="*/ 144 w 144"/>
                <a:gd name="T9" fmla="*/ 0 h 72"/>
              </a:gdLst>
              <a:ahLst/>
              <a:cxnLst>
                <a:cxn ang="0">
                  <a:pos x="T0" y="T1"/>
                </a:cxn>
                <a:cxn ang="0">
                  <a:pos x="T2" y="T3"/>
                </a:cxn>
                <a:cxn ang="0">
                  <a:pos x="T4" y="T5"/>
                </a:cxn>
                <a:cxn ang="0">
                  <a:pos x="T6" y="T7"/>
                </a:cxn>
                <a:cxn ang="0">
                  <a:pos x="T8" y="T9"/>
                </a:cxn>
              </a:cxnLst>
              <a:rect l="0" t="0" r="r" b="b"/>
              <a:pathLst>
                <a:path w="144" h="72">
                  <a:moveTo>
                    <a:pt x="144" y="0"/>
                  </a:moveTo>
                  <a:lnTo>
                    <a:pt x="72" y="0"/>
                  </a:lnTo>
                  <a:lnTo>
                    <a:pt x="0" y="72"/>
                  </a:lnTo>
                  <a:lnTo>
                    <a:pt x="144" y="72"/>
                  </a:lnTo>
                  <a:lnTo>
                    <a:pt x="144" y="0"/>
                  </a:lnTo>
                  <a:close/>
                </a:path>
              </a:pathLst>
            </a:custGeom>
            <a:solidFill>
              <a:schemeClr val="bg1"/>
            </a:soli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grpSp>
      <p:sp>
        <p:nvSpPr>
          <p:cNvPr id="21" name="Line 29"/>
          <p:cNvSpPr>
            <a:spLocks noChangeShapeType="1"/>
          </p:cNvSpPr>
          <p:nvPr/>
        </p:nvSpPr>
        <p:spPr bwMode="auto">
          <a:xfrm>
            <a:off x="1439863" y="3977283"/>
            <a:ext cx="6300787" cy="0"/>
          </a:xfrm>
          <a:prstGeom prst="line">
            <a:avLst/>
          </a:prstGeom>
          <a:noFill/>
          <a:ln w="15875">
            <a:solidFill>
              <a:srgbClr val="9E9E9E"/>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22" name="Text Box 45"/>
          <p:cNvSpPr txBox="1">
            <a:spLocks noChangeArrowheads="1"/>
          </p:cNvSpPr>
          <p:nvPr/>
        </p:nvSpPr>
        <p:spPr bwMode="auto">
          <a:xfrm>
            <a:off x="1441450" y="4132406"/>
            <a:ext cx="5650830" cy="815608"/>
          </a:xfrm>
          <a:prstGeom prst="rect">
            <a:avLst/>
          </a:prstGeom>
          <a:noFill/>
          <a:ln>
            <a:noFill/>
          </a:ln>
          <a:effectLst/>
          <a:extLst>
            <a:ext uri="{909E8E84-426E-40DD-AFC4-6F175D3DCCD1}">
              <a14:hiddenFill xmlns:a14="http://schemas.microsoft.com/office/drawing/2010/main">
                <a:solidFill>
                  <a:srgbClr val="C80000"/>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zh-CN" altLang="en-US" sz="1400" b="1" dirty="0">
                <a:solidFill>
                  <a:srgbClr val="005FFA"/>
                </a:solidFill>
                <a:latin typeface="微软雅黑" pitchFamily="34" charset="-122"/>
                <a:ea typeface="微软雅黑" pitchFamily="34" charset="-122"/>
              </a:rPr>
              <a:t>单击填加标题</a:t>
            </a:r>
            <a:endParaRPr lang="en-US" altLang="ko-KR" sz="1400" b="1" dirty="0">
              <a:solidFill>
                <a:srgbClr val="005FFA"/>
              </a:solidFill>
              <a:latin typeface="微软雅黑" pitchFamily="34" charset="-122"/>
              <a:ea typeface="微软雅黑" pitchFamily="34" charset="-122"/>
            </a:endParaRPr>
          </a:p>
          <a:p>
            <a:pPr marL="0" lvl="2" defTabSz="912813" eaLnBrk="0" hangingPunct="0">
              <a:buClr>
                <a:srgbClr val="0070C0"/>
              </a:buClr>
              <a:buSzPct val="80000"/>
              <a:tabLst>
                <a:tab pos="136525" algn="l"/>
              </a:tabLst>
              <a:defRPr/>
            </a:pPr>
            <a:r>
              <a:rPr lang="zh-CN" altLang="en-US" sz="1100" spc="50" dirty="0">
                <a:ln w="11430"/>
                <a:solidFill>
                  <a:schemeClr val="tx2">
                    <a:lumMod val="75000"/>
                  </a:schemeClr>
                </a:solidFill>
                <a:latin typeface="微软雅黑" pitchFamily="34" charset="-122"/>
                <a:ea typeface="微软雅黑" pitchFamily="34" charset="-122"/>
              </a:rPr>
              <a:t>点击添加文本点击添加文本点击添加文本点击添加文本点击添加文本点击添加文本</a:t>
            </a:r>
            <a:endParaRPr lang="en-US" altLang="zh-CN" sz="1100" spc="50" dirty="0">
              <a:ln w="11430"/>
              <a:solidFill>
                <a:schemeClr val="tx2">
                  <a:lumMod val="75000"/>
                </a:schemeClr>
              </a:solidFill>
              <a:latin typeface="微软雅黑" pitchFamily="34" charset="-122"/>
              <a:ea typeface="微软雅黑" pitchFamily="34" charset="-122"/>
            </a:endParaRPr>
          </a:p>
          <a:p>
            <a:pPr marL="0" lvl="2" defTabSz="912813" eaLnBrk="0" hangingPunct="0">
              <a:buClr>
                <a:srgbClr val="0070C0"/>
              </a:buClr>
              <a:buSzPct val="80000"/>
              <a:tabLst>
                <a:tab pos="136525" algn="l"/>
              </a:tabLst>
              <a:defRPr/>
            </a:pPr>
            <a:r>
              <a:rPr lang="zh-CN" altLang="en-US" sz="1100" spc="50" dirty="0">
                <a:ln w="11430"/>
                <a:solidFill>
                  <a:schemeClr val="tx2">
                    <a:lumMod val="75000"/>
                  </a:schemeClr>
                </a:solidFill>
                <a:latin typeface="微软雅黑" pitchFamily="34" charset="-122"/>
                <a:ea typeface="微软雅黑" pitchFamily="34" charset="-122"/>
              </a:rPr>
              <a:t>点击添加文本点击添加文本点击添加文本点击添加文本点击添加文本点击添加文本</a:t>
            </a:r>
            <a:endParaRPr lang="en-US" altLang="zh-CN" sz="1100" spc="50" dirty="0">
              <a:ln w="11430"/>
              <a:solidFill>
                <a:schemeClr val="tx2">
                  <a:lumMod val="75000"/>
                </a:schemeClr>
              </a:solidFill>
              <a:latin typeface="微软雅黑" pitchFamily="34" charset="-122"/>
              <a:ea typeface="微软雅黑" pitchFamily="34" charset="-122"/>
            </a:endParaRPr>
          </a:p>
          <a:p>
            <a:pPr marL="0" lvl="2" defTabSz="912813" eaLnBrk="0" fontAlgn="auto" hangingPunct="0">
              <a:spcBef>
                <a:spcPts val="0"/>
              </a:spcBef>
              <a:spcAft>
                <a:spcPts val="0"/>
              </a:spcAft>
              <a:buClr>
                <a:srgbClr val="0070C0"/>
              </a:buClr>
              <a:buSzPct val="80000"/>
              <a:tabLst>
                <a:tab pos="136525" algn="l"/>
              </a:tabLst>
              <a:defRPr/>
            </a:pPr>
            <a:endParaRPr lang="en-US" altLang="zh-CN" sz="1100" spc="50" dirty="0">
              <a:ln w="11430"/>
              <a:solidFill>
                <a:schemeClr val="bg2"/>
              </a:solidFill>
              <a:latin typeface="微软雅黑" pitchFamily="34" charset="-122"/>
              <a:ea typeface="微软雅黑" pitchFamily="34" charset="-122"/>
            </a:endParaRPr>
          </a:p>
        </p:txBody>
      </p:sp>
      <p:sp>
        <p:nvSpPr>
          <p:cNvPr id="23" name="Text Box 45"/>
          <p:cNvSpPr txBox="1">
            <a:spLocks noChangeArrowheads="1"/>
          </p:cNvSpPr>
          <p:nvPr/>
        </p:nvSpPr>
        <p:spPr bwMode="auto">
          <a:xfrm>
            <a:off x="1115392" y="1275606"/>
            <a:ext cx="2016448" cy="984885"/>
          </a:xfrm>
          <a:prstGeom prst="rect">
            <a:avLst/>
          </a:prstGeom>
          <a:noFill/>
          <a:ln>
            <a:noFill/>
          </a:ln>
          <a:effectLst/>
          <a:extLst>
            <a:ext uri="{909E8E84-426E-40DD-AFC4-6F175D3DCCD1}">
              <a14:hiddenFill xmlns:a14="http://schemas.microsoft.com/office/drawing/2010/main">
                <a:solidFill>
                  <a:srgbClr val="C80000"/>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r"/>
            <a:r>
              <a:rPr lang="zh-CN" altLang="en-US" sz="1400" b="1" dirty="0">
                <a:solidFill>
                  <a:schemeClr val="bg2"/>
                </a:solidFill>
                <a:latin typeface="微软雅黑" pitchFamily="34" charset="-122"/>
                <a:ea typeface="微软雅黑" pitchFamily="34" charset="-122"/>
              </a:rPr>
              <a:t>填加标题</a:t>
            </a:r>
            <a:endParaRPr lang="en-US" altLang="ko-KR" sz="1400" b="1" dirty="0">
              <a:solidFill>
                <a:schemeClr val="bg2"/>
              </a:solidFill>
              <a:latin typeface="微软雅黑" pitchFamily="34" charset="-122"/>
              <a:ea typeface="微软雅黑" pitchFamily="34" charset="-122"/>
            </a:endParaRPr>
          </a:p>
          <a:p>
            <a:pPr marL="0" lvl="2" algn="r" defTabSz="912813" eaLnBrk="0" fontAlgn="auto" hangingPunct="0">
              <a:spcBef>
                <a:spcPts val="0"/>
              </a:spcBef>
              <a:spcAft>
                <a:spcPts val="0"/>
              </a:spcAft>
              <a:buClr>
                <a:srgbClr val="0070C0"/>
              </a:buClr>
              <a:buSzPct val="80000"/>
              <a:tabLst>
                <a:tab pos="136525" algn="l"/>
              </a:tabLst>
              <a:defRPr/>
            </a:pPr>
            <a:r>
              <a:rPr lang="zh-CN" altLang="en-US" sz="1100" spc="50" dirty="0">
                <a:ln w="11430"/>
                <a:solidFill>
                  <a:schemeClr val="bg2"/>
                </a:solidFill>
                <a:latin typeface="微软雅黑" pitchFamily="34" charset="-122"/>
                <a:ea typeface="微软雅黑" pitchFamily="34" charset="-122"/>
              </a:rPr>
              <a:t>点击添加文本</a:t>
            </a:r>
            <a:endParaRPr lang="en-US" altLang="zh-CN" sz="1100" spc="50" dirty="0">
              <a:ln w="11430"/>
              <a:solidFill>
                <a:schemeClr val="bg2"/>
              </a:solidFill>
              <a:latin typeface="微软雅黑" pitchFamily="34" charset="-122"/>
              <a:ea typeface="微软雅黑" pitchFamily="34" charset="-122"/>
            </a:endParaRPr>
          </a:p>
          <a:p>
            <a:pPr marL="0" lvl="2" algn="r" defTabSz="912813" eaLnBrk="0" fontAlgn="auto" hangingPunct="0">
              <a:spcBef>
                <a:spcPts val="0"/>
              </a:spcBef>
              <a:spcAft>
                <a:spcPts val="0"/>
              </a:spcAft>
              <a:buClr>
                <a:srgbClr val="0070C0"/>
              </a:buClr>
              <a:buSzPct val="80000"/>
              <a:tabLst>
                <a:tab pos="136525" algn="l"/>
              </a:tabLst>
              <a:defRPr/>
            </a:pPr>
            <a:r>
              <a:rPr lang="zh-CN" altLang="en-US" sz="1100" spc="50" dirty="0">
                <a:ln w="11430"/>
                <a:solidFill>
                  <a:schemeClr val="bg2"/>
                </a:solidFill>
                <a:latin typeface="微软雅黑" pitchFamily="34" charset="-122"/>
                <a:ea typeface="微软雅黑" pitchFamily="34" charset="-122"/>
              </a:rPr>
              <a:t>点击添加文本</a:t>
            </a:r>
            <a:endParaRPr lang="en-US" altLang="zh-CN" sz="1100" spc="50" dirty="0">
              <a:ln w="11430"/>
              <a:solidFill>
                <a:schemeClr val="bg2"/>
              </a:solidFill>
              <a:latin typeface="微软雅黑" pitchFamily="34" charset="-122"/>
              <a:ea typeface="微软雅黑" pitchFamily="34" charset="-122"/>
            </a:endParaRPr>
          </a:p>
          <a:p>
            <a:pPr marL="0" lvl="2" algn="r" defTabSz="912813" eaLnBrk="0" fontAlgn="auto" hangingPunct="0">
              <a:spcBef>
                <a:spcPts val="0"/>
              </a:spcBef>
              <a:spcAft>
                <a:spcPts val="0"/>
              </a:spcAft>
              <a:buClr>
                <a:srgbClr val="0070C0"/>
              </a:buClr>
              <a:buSzPct val="80000"/>
              <a:tabLst>
                <a:tab pos="136525" algn="l"/>
              </a:tabLst>
              <a:defRPr/>
            </a:pPr>
            <a:r>
              <a:rPr lang="zh-CN" altLang="en-US" sz="1100" spc="50" dirty="0">
                <a:ln w="11430"/>
                <a:solidFill>
                  <a:schemeClr val="bg2"/>
                </a:solidFill>
                <a:latin typeface="微软雅黑" pitchFamily="34" charset="-122"/>
                <a:ea typeface="微软雅黑" pitchFamily="34" charset="-122"/>
              </a:rPr>
              <a:t>点击添加文本</a:t>
            </a:r>
            <a:endParaRPr lang="en-US" altLang="zh-CN" sz="1100" spc="50" dirty="0">
              <a:ln w="11430"/>
              <a:solidFill>
                <a:schemeClr val="bg2"/>
              </a:solidFill>
              <a:latin typeface="微软雅黑" pitchFamily="34" charset="-122"/>
              <a:ea typeface="微软雅黑" pitchFamily="34" charset="-122"/>
            </a:endParaRPr>
          </a:p>
          <a:p>
            <a:pPr marL="0" lvl="2" algn="r" defTabSz="912813" eaLnBrk="0" fontAlgn="auto" hangingPunct="0">
              <a:spcBef>
                <a:spcPts val="0"/>
              </a:spcBef>
              <a:spcAft>
                <a:spcPts val="0"/>
              </a:spcAft>
              <a:buClr>
                <a:srgbClr val="0070C0"/>
              </a:buClr>
              <a:buSzPct val="80000"/>
              <a:tabLst>
                <a:tab pos="136525" algn="l"/>
              </a:tabLst>
              <a:defRPr/>
            </a:pPr>
            <a:r>
              <a:rPr lang="zh-CN" altLang="en-US" sz="1100" spc="50" dirty="0">
                <a:ln w="11430"/>
                <a:solidFill>
                  <a:schemeClr val="bg2"/>
                </a:solidFill>
                <a:latin typeface="微软雅黑" pitchFamily="34" charset="-122"/>
                <a:ea typeface="微软雅黑" pitchFamily="34" charset="-122"/>
              </a:rPr>
              <a:t>点击添加文本</a:t>
            </a:r>
            <a:endParaRPr lang="en-US" altLang="zh-CN" sz="1100" spc="50" dirty="0">
              <a:ln w="11430"/>
              <a:solidFill>
                <a:schemeClr val="bg2"/>
              </a:solidFill>
              <a:latin typeface="微软雅黑" pitchFamily="34" charset="-122"/>
              <a:ea typeface="微软雅黑" pitchFamily="34" charset="-122"/>
            </a:endParaRPr>
          </a:p>
        </p:txBody>
      </p:sp>
      <p:sp>
        <p:nvSpPr>
          <p:cNvPr id="24" name="Text Box 45"/>
          <p:cNvSpPr txBox="1">
            <a:spLocks noChangeArrowheads="1"/>
          </p:cNvSpPr>
          <p:nvPr/>
        </p:nvSpPr>
        <p:spPr bwMode="auto">
          <a:xfrm>
            <a:off x="3275632" y="1275606"/>
            <a:ext cx="2016448" cy="984885"/>
          </a:xfrm>
          <a:prstGeom prst="rect">
            <a:avLst/>
          </a:prstGeom>
          <a:noFill/>
          <a:ln>
            <a:noFill/>
          </a:ln>
          <a:effectLst/>
          <a:extLst>
            <a:ext uri="{909E8E84-426E-40DD-AFC4-6F175D3DCCD1}">
              <a14:hiddenFill xmlns:a14="http://schemas.microsoft.com/office/drawing/2010/main">
                <a:solidFill>
                  <a:srgbClr val="C80000"/>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r"/>
            <a:r>
              <a:rPr lang="zh-CN" altLang="en-US" sz="1400" b="1" dirty="0">
                <a:solidFill>
                  <a:schemeClr val="bg1"/>
                </a:solidFill>
                <a:latin typeface="微软雅黑" pitchFamily="34" charset="-122"/>
                <a:ea typeface="微软雅黑" pitchFamily="34" charset="-122"/>
              </a:rPr>
              <a:t>填加标题</a:t>
            </a:r>
            <a:endParaRPr lang="en-US" altLang="ko-KR" sz="1400" b="1" dirty="0">
              <a:solidFill>
                <a:schemeClr val="bg1"/>
              </a:solidFill>
              <a:latin typeface="微软雅黑" pitchFamily="34" charset="-122"/>
              <a:ea typeface="微软雅黑" pitchFamily="34" charset="-122"/>
            </a:endParaRPr>
          </a:p>
          <a:p>
            <a:pPr marL="0" lvl="2" algn="r" defTabSz="912813" eaLnBrk="0" fontAlgn="auto" hangingPunct="0">
              <a:spcBef>
                <a:spcPts val="0"/>
              </a:spcBef>
              <a:spcAft>
                <a:spcPts val="0"/>
              </a:spcAft>
              <a:buClr>
                <a:srgbClr val="0070C0"/>
              </a:buClr>
              <a:buSzPct val="80000"/>
              <a:tabLst>
                <a:tab pos="136525" algn="l"/>
              </a:tabLst>
              <a:defRPr/>
            </a:pPr>
            <a:r>
              <a:rPr lang="zh-CN" altLang="en-US" sz="1100" spc="50" dirty="0">
                <a:ln w="11430"/>
                <a:solidFill>
                  <a:schemeClr val="bg1"/>
                </a:solidFill>
                <a:latin typeface="微软雅黑" pitchFamily="34" charset="-122"/>
                <a:ea typeface="微软雅黑" pitchFamily="34" charset="-122"/>
              </a:rPr>
              <a:t>点击添加文本</a:t>
            </a:r>
            <a:endParaRPr lang="en-US" altLang="zh-CN" sz="1100" spc="50" dirty="0">
              <a:ln w="11430"/>
              <a:solidFill>
                <a:schemeClr val="bg1"/>
              </a:solidFill>
              <a:latin typeface="微软雅黑" pitchFamily="34" charset="-122"/>
              <a:ea typeface="微软雅黑" pitchFamily="34" charset="-122"/>
            </a:endParaRPr>
          </a:p>
          <a:p>
            <a:pPr marL="0" lvl="2" algn="r" defTabSz="912813" eaLnBrk="0" fontAlgn="auto" hangingPunct="0">
              <a:spcBef>
                <a:spcPts val="0"/>
              </a:spcBef>
              <a:spcAft>
                <a:spcPts val="0"/>
              </a:spcAft>
              <a:buClr>
                <a:srgbClr val="0070C0"/>
              </a:buClr>
              <a:buSzPct val="80000"/>
              <a:tabLst>
                <a:tab pos="136525" algn="l"/>
              </a:tabLst>
              <a:defRPr/>
            </a:pPr>
            <a:r>
              <a:rPr lang="zh-CN" altLang="en-US" sz="1100" spc="50" dirty="0">
                <a:ln w="11430"/>
                <a:solidFill>
                  <a:schemeClr val="bg1"/>
                </a:solidFill>
                <a:latin typeface="微软雅黑" pitchFamily="34" charset="-122"/>
                <a:ea typeface="微软雅黑" pitchFamily="34" charset="-122"/>
              </a:rPr>
              <a:t>点击添加文本</a:t>
            </a:r>
            <a:endParaRPr lang="en-US" altLang="zh-CN" sz="1100" spc="50" dirty="0">
              <a:ln w="11430"/>
              <a:solidFill>
                <a:schemeClr val="bg1"/>
              </a:solidFill>
              <a:latin typeface="微软雅黑" pitchFamily="34" charset="-122"/>
              <a:ea typeface="微软雅黑" pitchFamily="34" charset="-122"/>
            </a:endParaRPr>
          </a:p>
          <a:p>
            <a:pPr marL="0" lvl="2" algn="r" defTabSz="912813" eaLnBrk="0" fontAlgn="auto" hangingPunct="0">
              <a:spcBef>
                <a:spcPts val="0"/>
              </a:spcBef>
              <a:spcAft>
                <a:spcPts val="0"/>
              </a:spcAft>
              <a:buClr>
                <a:srgbClr val="0070C0"/>
              </a:buClr>
              <a:buSzPct val="80000"/>
              <a:tabLst>
                <a:tab pos="136525" algn="l"/>
              </a:tabLst>
              <a:defRPr/>
            </a:pPr>
            <a:r>
              <a:rPr lang="zh-CN" altLang="en-US" sz="1100" spc="50" dirty="0">
                <a:ln w="11430"/>
                <a:solidFill>
                  <a:schemeClr val="bg1"/>
                </a:solidFill>
                <a:latin typeface="微软雅黑" pitchFamily="34" charset="-122"/>
                <a:ea typeface="微软雅黑" pitchFamily="34" charset="-122"/>
              </a:rPr>
              <a:t>点击添加文本</a:t>
            </a:r>
            <a:endParaRPr lang="en-US" altLang="zh-CN" sz="1100" spc="50" dirty="0">
              <a:ln w="11430"/>
              <a:solidFill>
                <a:schemeClr val="bg1"/>
              </a:solidFill>
              <a:latin typeface="微软雅黑" pitchFamily="34" charset="-122"/>
              <a:ea typeface="微软雅黑" pitchFamily="34" charset="-122"/>
            </a:endParaRPr>
          </a:p>
          <a:p>
            <a:pPr marL="0" lvl="2" algn="r" defTabSz="912813" eaLnBrk="0" fontAlgn="auto" hangingPunct="0">
              <a:spcBef>
                <a:spcPts val="0"/>
              </a:spcBef>
              <a:spcAft>
                <a:spcPts val="0"/>
              </a:spcAft>
              <a:buClr>
                <a:srgbClr val="0070C0"/>
              </a:buClr>
              <a:buSzPct val="80000"/>
              <a:tabLst>
                <a:tab pos="136525" algn="l"/>
              </a:tabLst>
              <a:defRPr/>
            </a:pPr>
            <a:r>
              <a:rPr lang="zh-CN" altLang="en-US" sz="1100" spc="50" dirty="0">
                <a:ln w="11430"/>
                <a:solidFill>
                  <a:schemeClr val="bg1"/>
                </a:solidFill>
                <a:latin typeface="微软雅黑" pitchFamily="34" charset="-122"/>
                <a:ea typeface="微软雅黑" pitchFamily="34" charset="-122"/>
              </a:rPr>
              <a:t>点击添加文本</a:t>
            </a:r>
            <a:endParaRPr lang="en-US" altLang="zh-CN" sz="1100" spc="50" dirty="0">
              <a:ln w="11430"/>
              <a:solidFill>
                <a:schemeClr val="bg1"/>
              </a:solidFill>
              <a:latin typeface="微软雅黑" pitchFamily="34" charset="-122"/>
              <a:ea typeface="微软雅黑" pitchFamily="34" charset="-122"/>
            </a:endParaRPr>
          </a:p>
        </p:txBody>
      </p:sp>
      <p:sp>
        <p:nvSpPr>
          <p:cNvPr id="25" name="Text Box 45"/>
          <p:cNvSpPr txBox="1">
            <a:spLocks noChangeArrowheads="1"/>
          </p:cNvSpPr>
          <p:nvPr/>
        </p:nvSpPr>
        <p:spPr bwMode="auto">
          <a:xfrm>
            <a:off x="5773738" y="1275606"/>
            <a:ext cx="1678806" cy="984885"/>
          </a:xfrm>
          <a:prstGeom prst="rect">
            <a:avLst/>
          </a:prstGeom>
          <a:noFill/>
          <a:ln>
            <a:noFill/>
          </a:ln>
          <a:effectLst/>
          <a:extLst>
            <a:ext uri="{909E8E84-426E-40DD-AFC4-6F175D3DCCD1}">
              <a14:hiddenFill xmlns:a14="http://schemas.microsoft.com/office/drawing/2010/main">
                <a:solidFill>
                  <a:srgbClr val="C80000"/>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r"/>
            <a:r>
              <a:rPr lang="zh-CN" altLang="en-US" sz="1400" b="1" dirty="0">
                <a:solidFill>
                  <a:schemeClr val="bg1"/>
                </a:solidFill>
                <a:latin typeface="微软雅黑" pitchFamily="34" charset="-122"/>
                <a:ea typeface="微软雅黑" pitchFamily="34" charset="-122"/>
              </a:rPr>
              <a:t>填加标题</a:t>
            </a:r>
            <a:endParaRPr lang="en-US" altLang="ko-KR" sz="1400" b="1" dirty="0">
              <a:solidFill>
                <a:schemeClr val="bg1"/>
              </a:solidFill>
              <a:latin typeface="微软雅黑" pitchFamily="34" charset="-122"/>
              <a:ea typeface="微软雅黑" pitchFamily="34" charset="-122"/>
            </a:endParaRPr>
          </a:p>
          <a:p>
            <a:pPr marL="0" lvl="2" algn="r" defTabSz="912813" eaLnBrk="0" fontAlgn="auto" hangingPunct="0">
              <a:spcBef>
                <a:spcPts val="0"/>
              </a:spcBef>
              <a:spcAft>
                <a:spcPts val="0"/>
              </a:spcAft>
              <a:buClr>
                <a:srgbClr val="0070C0"/>
              </a:buClr>
              <a:buSzPct val="80000"/>
              <a:tabLst>
                <a:tab pos="136525" algn="l"/>
              </a:tabLst>
              <a:defRPr/>
            </a:pPr>
            <a:r>
              <a:rPr lang="zh-CN" altLang="en-US" sz="1100" spc="50" dirty="0">
                <a:ln w="11430"/>
                <a:solidFill>
                  <a:schemeClr val="bg1"/>
                </a:solidFill>
                <a:latin typeface="微软雅黑" pitchFamily="34" charset="-122"/>
                <a:ea typeface="微软雅黑" pitchFamily="34" charset="-122"/>
              </a:rPr>
              <a:t>点击添加文本</a:t>
            </a:r>
            <a:endParaRPr lang="en-US" altLang="zh-CN" sz="1100" spc="50" dirty="0">
              <a:ln w="11430"/>
              <a:solidFill>
                <a:schemeClr val="bg1"/>
              </a:solidFill>
              <a:latin typeface="微软雅黑" pitchFamily="34" charset="-122"/>
              <a:ea typeface="微软雅黑" pitchFamily="34" charset="-122"/>
            </a:endParaRPr>
          </a:p>
          <a:p>
            <a:pPr marL="0" lvl="2" algn="r" defTabSz="912813" eaLnBrk="0" fontAlgn="auto" hangingPunct="0">
              <a:spcBef>
                <a:spcPts val="0"/>
              </a:spcBef>
              <a:spcAft>
                <a:spcPts val="0"/>
              </a:spcAft>
              <a:buClr>
                <a:srgbClr val="0070C0"/>
              </a:buClr>
              <a:buSzPct val="80000"/>
              <a:tabLst>
                <a:tab pos="136525" algn="l"/>
              </a:tabLst>
              <a:defRPr/>
            </a:pPr>
            <a:r>
              <a:rPr lang="zh-CN" altLang="en-US" sz="1100" spc="50" dirty="0">
                <a:ln w="11430"/>
                <a:solidFill>
                  <a:schemeClr val="bg1"/>
                </a:solidFill>
                <a:latin typeface="微软雅黑" pitchFamily="34" charset="-122"/>
                <a:ea typeface="微软雅黑" pitchFamily="34" charset="-122"/>
              </a:rPr>
              <a:t>点击添加文本</a:t>
            </a:r>
            <a:endParaRPr lang="en-US" altLang="zh-CN" sz="1100" spc="50" dirty="0">
              <a:ln w="11430"/>
              <a:solidFill>
                <a:schemeClr val="bg1"/>
              </a:solidFill>
              <a:latin typeface="微软雅黑" pitchFamily="34" charset="-122"/>
              <a:ea typeface="微软雅黑" pitchFamily="34" charset="-122"/>
            </a:endParaRPr>
          </a:p>
          <a:p>
            <a:pPr marL="0" lvl="2" algn="r" defTabSz="912813" eaLnBrk="0" fontAlgn="auto" hangingPunct="0">
              <a:spcBef>
                <a:spcPts val="0"/>
              </a:spcBef>
              <a:spcAft>
                <a:spcPts val="0"/>
              </a:spcAft>
              <a:buClr>
                <a:srgbClr val="0070C0"/>
              </a:buClr>
              <a:buSzPct val="80000"/>
              <a:tabLst>
                <a:tab pos="136525" algn="l"/>
              </a:tabLst>
              <a:defRPr/>
            </a:pPr>
            <a:r>
              <a:rPr lang="zh-CN" altLang="en-US" sz="1100" spc="50" dirty="0">
                <a:ln w="11430"/>
                <a:solidFill>
                  <a:schemeClr val="bg1"/>
                </a:solidFill>
                <a:latin typeface="微软雅黑" pitchFamily="34" charset="-122"/>
                <a:ea typeface="微软雅黑" pitchFamily="34" charset="-122"/>
              </a:rPr>
              <a:t>点击添加文本</a:t>
            </a:r>
            <a:endParaRPr lang="en-US" altLang="zh-CN" sz="1100" spc="50" dirty="0">
              <a:ln w="11430"/>
              <a:solidFill>
                <a:schemeClr val="bg1"/>
              </a:solidFill>
              <a:latin typeface="微软雅黑" pitchFamily="34" charset="-122"/>
              <a:ea typeface="微软雅黑" pitchFamily="34" charset="-122"/>
            </a:endParaRPr>
          </a:p>
          <a:p>
            <a:pPr marL="0" lvl="2" algn="r" defTabSz="912813" eaLnBrk="0" fontAlgn="auto" hangingPunct="0">
              <a:spcBef>
                <a:spcPts val="0"/>
              </a:spcBef>
              <a:spcAft>
                <a:spcPts val="0"/>
              </a:spcAft>
              <a:buClr>
                <a:srgbClr val="0070C0"/>
              </a:buClr>
              <a:buSzPct val="80000"/>
              <a:tabLst>
                <a:tab pos="136525" algn="l"/>
              </a:tabLst>
              <a:defRPr/>
            </a:pPr>
            <a:r>
              <a:rPr lang="zh-CN" altLang="en-US" sz="1100" spc="50" dirty="0">
                <a:ln w="11430"/>
                <a:solidFill>
                  <a:schemeClr val="bg1"/>
                </a:solidFill>
                <a:latin typeface="微软雅黑" pitchFamily="34" charset="-122"/>
                <a:ea typeface="微软雅黑" pitchFamily="34" charset="-122"/>
              </a:rPr>
              <a:t>点击添加文本</a:t>
            </a:r>
            <a:endParaRPr lang="en-US" altLang="zh-CN" sz="1100" spc="50" dirty="0">
              <a:ln w="11430"/>
              <a:solidFill>
                <a:schemeClr val="bg1"/>
              </a:solidFill>
              <a:latin typeface="微软雅黑" pitchFamily="34" charset="-122"/>
              <a:ea typeface="微软雅黑" pitchFamily="34" charset="-122"/>
            </a:endParaRPr>
          </a:p>
        </p:txBody>
      </p:sp>
    </p:spTree>
    <p:extLst>
      <p:ext uri="{BB962C8B-B14F-4D97-AF65-F5344CB8AC3E}">
        <p14:creationId xmlns:p14="http://schemas.microsoft.com/office/powerpoint/2010/main" val="1336887000"/>
      </p:ext>
    </p:extLst>
  </p:cSld>
  <p:clrMapOvr>
    <a:masterClrMapping/>
  </p:clrMapOvr>
  <p:transition spd="med" advClick="0" advTm="100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24"/>
                                        </p:tgtEl>
                                        <p:attrNameLst>
                                          <p:attrName>style.visibility</p:attrName>
                                        </p:attrNameLst>
                                      </p:cBhvr>
                                      <p:to>
                                        <p:strVal val="visible"/>
                                      </p:to>
                                    </p:set>
                                    <p:animEffect transition="in" filter="wipe(left)">
                                      <p:cBhvr>
                                        <p:cTn id="7" dur="750"/>
                                        <p:tgtEl>
                                          <p:spTgt spid="124"/>
                                        </p:tgtEl>
                                      </p:cBhvr>
                                    </p:animEffect>
                                  </p:childTnLst>
                                </p:cTn>
                              </p:par>
                            </p:childTnLst>
                          </p:cTn>
                        </p:par>
                        <p:par>
                          <p:cTn id="8" fill="hold">
                            <p:stCondLst>
                              <p:cond delay="750"/>
                            </p:stCondLst>
                            <p:childTnLst>
                              <p:par>
                                <p:cTn id="9" presetID="2" presetClass="entr" presetSubtype="8" fill="hold" nodeType="afterEffect">
                                  <p:stCondLst>
                                    <p:cond delay="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750" fill="hold"/>
                                        <p:tgtEl>
                                          <p:spTgt spid="14"/>
                                        </p:tgtEl>
                                        <p:attrNameLst>
                                          <p:attrName>ppt_x</p:attrName>
                                        </p:attrNameLst>
                                      </p:cBhvr>
                                      <p:tavLst>
                                        <p:tav tm="0">
                                          <p:val>
                                            <p:strVal val="0-#ppt_w/2"/>
                                          </p:val>
                                        </p:tav>
                                        <p:tav tm="100000">
                                          <p:val>
                                            <p:strVal val="#ppt_x"/>
                                          </p:val>
                                        </p:tav>
                                      </p:tavLst>
                                    </p:anim>
                                    <p:anim calcmode="lin" valueType="num">
                                      <p:cBhvr additive="base">
                                        <p:cTn id="12" dur="750" fill="hold"/>
                                        <p:tgtEl>
                                          <p:spTgt spid="14"/>
                                        </p:tgtEl>
                                        <p:attrNameLst>
                                          <p:attrName>ppt_y</p:attrName>
                                        </p:attrNameLst>
                                      </p:cBhvr>
                                      <p:tavLst>
                                        <p:tav tm="0">
                                          <p:val>
                                            <p:strVal val="#ppt_y"/>
                                          </p:val>
                                        </p:tav>
                                        <p:tav tm="100000">
                                          <p:val>
                                            <p:strVal val="#ppt_y"/>
                                          </p:val>
                                        </p:tav>
                                      </p:tavLst>
                                    </p:anim>
                                  </p:childTnLst>
                                </p:cTn>
                              </p:par>
                            </p:childTnLst>
                          </p:cTn>
                        </p:par>
                        <p:par>
                          <p:cTn id="13" fill="hold">
                            <p:stCondLst>
                              <p:cond delay="1500"/>
                            </p:stCondLst>
                            <p:childTnLst>
                              <p:par>
                                <p:cTn id="14" presetID="22" presetClass="entr" presetSubtype="8" fill="hold" grpId="0" nodeType="afterEffect">
                                  <p:stCondLst>
                                    <p:cond delay="0"/>
                                  </p:stCondLst>
                                  <p:childTnLst>
                                    <p:set>
                                      <p:cBhvr>
                                        <p:cTn id="15" dur="1" fill="hold">
                                          <p:stCondLst>
                                            <p:cond delay="0"/>
                                          </p:stCondLst>
                                        </p:cTn>
                                        <p:tgtEl>
                                          <p:spTgt spid="23"/>
                                        </p:tgtEl>
                                        <p:attrNameLst>
                                          <p:attrName>style.visibility</p:attrName>
                                        </p:attrNameLst>
                                      </p:cBhvr>
                                      <p:to>
                                        <p:strVal val="visible"/>
                                      </p:to>
                                    </p:set>
                                    <p:animEffect transition="in" filter="wipe(left)">
                                      <p:cBhvr>
                                        <p:cTn id="16" dur="750"/>
                                        <p:tgtEl>
                                          <p:spTgt spid="23"/>
                                        </p:tgtEl>
                                      </p:cBhvr>
                                    </p:animEffect>
                                  </p:childTnLst>
                                </p:cTn>
                              </p:par>
                            </p:childTnLst>
                          </p:cTn>
                        </p:par>
                        <p:par>
                          <p:cTn id="17" fill="hold">
                            <p:stCondLst>
                              <p:cond delay="2250"/>
                            </p:stCondLst>
                            <p:childTnLst>
                              <p:par>
                                <p:cTn id="18" presetID="2" presetClass="entr" presetSubtype="8" fill="hold" nodeType="afterEffect">
                                  <p:stCondLst>
                                    <p:cond delay="0"/>
                                  </p:stCondLst>
                                  <p:childTnLst>
                                    <p:set>
                                      <p:cBhvr>
                                        <p:cTn id="19" dur="1" fill="hold">
                                          <p:stCondLst>
                                            <p:cond delay="0"/>
                                          </p:stCondLst>
                                        </p:cTn>
                                        <p:tgtEl>
                                          <p:spTgt spid="7"/>
                                        </p:tgtEl>
                                        <p:attrNameLst>
                                          <p:attrName>style.visibility</p:attrName>
                                        </p:attrNameLst>
                                      </p:cBhvr>
                                      <p:to>
                                        <p:strVal val="visible"/>
                                      </p:to>
                                    </p:set>
                                    <p:anim calcmode="lin" valueType="num">
                                      <p:cBhvr additive="base">
                                        <p:cTn id="20" dur="750" fill="hold"/>
                                        <p:tgtEl>
                                          <p:spTgt spid="7"/>
                                        </p:tgtEl>
                                        <p:attrNameLst>
                                          <p:attrName>ppt_x</p:attrName>
                                        </p:attrNameLst>
                                      </p:cBhvr>
                                      <p:tavLst>
                                        <p:tav tm="0">
                                          <p:val>
                                            <p:strVal val="0-#ppt_w/2"/>
                                          </p:val>
                                        </p:tav>
                                        <p:tav tm="100000">
                                          <p:val>
                                            <p:strVal val="#ppt_x"/>
                                          </p:val>
                                        </p:tav>
                                      </p:tavLst>
                                    </p:anim>
                                    <p:anim calcmode="lin" valueType="num">
                                      <p:cBhvr additive="base">
                                        <p:cTn id="21" dur="750" fill="hold"/>
                                        <p:tgtEl>
                                          <p:spTgt spid="7"/>
                                        </p:tgtEl>
                                        <p:attrNameLst>
                                          <p:attrName>ppt_y</p:attrName>
                                        </p:attrNameLst>
                                      </p:cBhvr>
                                      <p:tavLst>
                                        <p:tav tm="0">
                                          <p:val>
                                            <p:strVal val="#ppt_y"/>
                                          </p:val>
                                        </p:tav>
                                        <p:tav tm="100000">
                                          <p:val>
                                            <p:strVal val="#ppt_y"/>
                                          </p:val>
                                        </p:tav>
                                      </p:tavLst>
                                    </p:anim>
                                  </p:childTnLst>
                                </p:cTn>
                              </p:par>
                            </p:childTnLst>
                          </p:cTn>
                        </p:par>
                        <p:par>
                          <p:cTn id="22" fill="hold">
                            <p:stCondLst>
                              <p:cond delay="3000"/>
                            </p:stCondLst>
                            <p:childTnLst>
                              <p:par>
                                <p:cTn id="23" presetID="22" presetClass="entr" presetSubtype="8" fill="hold" grpId="0" nodeType="afterEffect">
                                  <p:stCondLst>
                                    <p:cond delay="0"/>
                                  </p:stCondLst>
                                  <p:childTnLst>
                                    <p:set>
                                      <p:cBhvr>
                                        <p:cTn id="24" dur="1" fill="hold">
                                          <p:stCondLst>
                                            <p:cond delay="0"/>
                                          </p:stCondLst>
                                        </p:cTn>
                                        <p:tgtEl>
                                          <p:spTgt spid="24"/>
                                        </p:tgtEl>
                                        <p:attrNameLst>
                                          <p:attrName>style.visibility</p:attrName>
                                        </p:attrNameLst>
                                      </p:cBhvr>
                                      <p:to>
                                        <p:strVal val="visible"/>
                                      </p:to>
                                    </p:set>
                                    <p:animEffect transition="in" filter="wipe(left)">
                                      <p:cBhvr>
                                        <p:cTn id="25" dur="750"/>
                                        <p:tgtEl>
                                          <p:spTgt spid="24"/>
                                        </p:tgtEl>
                                      </p:cBhvr>
                                    </p:animEffect>
                                  </p:childTnLst>
                                </p:cTn>
                              </p:par>
                            </p:childTnLst>
                          </p:cTn>
                        </p:par>
                        <p:par>
                          <p:cTn id="26" fill="hold">
                            <p:stCondLst>
                              <p:cond delay="3750"/>
                            </p:stCondLst>
                            <p:childTnLst>
                              <p:par>
                                <p:cTn id="27" presetID="2" presetClass="entr" presetSubtype="8" fill="hold" nodeType="afterEffect">
                                  <p:stCondLst>
                                    <p:cond delay="0"/>
                                  </p:stCondLst>
                                  <p:childTnLst>
                                    <p:set>
                                      <p:cBhvr>
                                        <p:cTn id="28" dur="1" fill="hold">
                                          <p:stCondLst>
                                            <p:cond delay="0"/>
                                          </p:stCondLst>
                                        </p:cTn>
                                        <p:tgtEl>
                                          <p:spTgt spid="3"/>
                                        </p:tgtEl>
                                        <p:attrNameLst>
                                          <p:attrName>style.visibility</p:attrName>
                                        </p:attrNameLst>
                                      </p:cBhvr>
                                      <p:to>
                                        <p:strVal val="visible"/>
                                      </p:to>
                                    </p:set>
                                    <p:anim calcmode="lin" valueType="num">
                                      <p:cBhvr additive="base">
                                        <p:cTn id="29" dur="750" fill="hold"/>
                                        <p:tgtEl>
                                          <p:spTgt spid="3"/>
                                        </p:tgtEl>
                                        <p:attrNameLst>
                                          <p:attrName>ppt_x</p:attrName>
                                        </p:attrNameLst>
                                      </p:cBhvr>
                                      <p:tavLst>
                                        <p:tav tm="0">
                                          <p:val>
                                            <p:strVal val="0-#ppt_w/2"/>
                                          </p:val>
                                        </p:tav>
                                        <p:tav tm="100000">
                                          <p:val>
                                            <p:strVal val="#ppt_x"/>
                                          </p:val>
                                        </p:tav>
                                      </p:tavLst>
                                    </p:anim>
                                    <p:anim calcmode="lin" valueType="num">
                                      <p:cBhvr additive="base">
                                        <p:cTn id="30" dur="750" fill="hold"/>
                                        <p:tgtEl>
                                          <p:spTgt spid="3"/>
                                        </p:tgtEl>
                                        <p:attrNameLst>
                                          <p:attrName>ppt_y</p:attrName>
                                        </p:attrNameLst>
                                      </p:cBhvr>
                                      <p:tavLst>
                                        <p:tav tm="0">
                                          <p:val>
                                            <p:strVal val="#ppt_y"/>
                                          </p:val>
                                        </p:tav>
                                        <p:tav tm="100000">
                                          <p:val>
                                            <p:strVal val="#ppt_y"/>
                                          </p:val>
                                        </p:tav>
                                      </p:tavLst>
                                    </p:anim>
                                  </p:childTnLst>
                                </p:cTn>
                              </p:par>
                            </p:childTnLst>
                          </p:cTn>
                        </p:par>
                        <p:par>
                          <p:cTn id="31" fill="hold">
                            <p:stCondLst>
                              <p:cond delay="4500"/>
                            </p:stCondLst>
                            <p:childTnLst>
                              <p:par>
                                <p:cTn id="32" presetID="22" presetClass="entr" presetSubtype="8" fill="hold" grpId="0" nodeType="afterEffect">
                                  <p:stCondLst>
                                    <p:cond delay="0"/>
                                  </p:stCondLst>
                                  <p:childTnLst>
                                    <p:set>
                                      <p:cBhvr>
                                        <p:cTn id="33" dur="1" fill="hold">
                                          <p:stCondLst>
                                            <p:cond delay="0"/>
                                          </p:stCondLst>
                                        </p:cTn>
                                        <p:tgtEl>
                                          <p:spTgt spid="25"/>
                                        </p:tgtEl>
                                        <p:attrNameLst>
                                          <p:attrName>style.visibility</p:attrName>
                                        </p:attrNameLst>
                                      </p:cBhvr>
                                      <p:to>
                                        <p:strVal val="visible"/>
                                      </p:to>
                                    </p:set>
                                    <p:animEffect transition="in" filter="wipe(left)">
                                      <p:cBhvr>
                                        <p:cTn id="34" dur="750"/>
                                        <p:tgtEl>
                                          <p:spTgt spid="25"/>
                                        </p:tgtEl>
                                      </p:cBhvr>
                                    </p:animEffect>
                                  </p:childTnLst>
                                </p:cTn>
                              </p:par>
                            </p:childTnLst>
                          </p:cTn>
                        </p:par>
                        <p:par>
                          <p:cTn id="35" fill="hold">
                            <p:stCondLst>
                              <p:cond delay="5250"/>
                            </p:stCondLst>
                            <p:childTnLst>
                              <p:par>
                                <p:cTn id="36" presetID="10" presetClass="entr" presetSubtype="0" fill="hold" grpId="0" nodeType="afterEffect">
                                  <p:stCondLst>
                                    <p:cond delay="0"/>
                                  </p:stCondLst>
                                  <p:childTnLst>
                                    <p:set>
                                      <p:cBhvr>
                                        <p:cTn id="37" dur="1" fill="hold">
                                          <p:stCondLst>
                                            <p:cond delay="0"/>
                                          </p:stCondLst>
                                        </p:cTn>
                                        <p:tgtEl>
                                          <p:spTgt spid="21"/>
                                        </p:tgtEl>
                                        <p:attrNameLst>
                                          <p:attrName>style.visibility</p:attrName>
                                        </p:attrNameLst>
                                      </p:cBhvr>
                                      <p:to>
                                        <p:strVal val="visible"/>
                                      </p:to>
                                    </p:set>
                                    <p:animEffect transition="in" filter="fade">
                                      <p:cBhvr>
                                        <p:cTn id="38" dur="500"/>
                                        <p:tgtEl>
                                          <p:spTgt spid="21"/>
                                        </p:tgtEl>
                                      </p:cBhvr>
                                    </p:animEffect>
                                  </p:childTnLst>
                                </p:cTn>
                              </p:par>
                            </p:childTnLst>
                          </p:cTn>
                        </p:par>
                        <p:par>
                          <p:cTn id="39" fill="hold">
                            <p:stCondLst>
                              <p:cond delay="5750"/>
                            </p:stCondLst>
                            <p:childTnLst>
                              <p:par>
                                <p:cTn id="40" presetID="22" presetClass="entr" presetSubtype="8" fill="hold" grpId="0" nodeType="afterEffect">
                                  <p:stCondLst>
                                    <p:cond delay="0"/>
                                  </p:stCondLst>
                                  <p:childTnLst>
                                    <p:set>
                                      <p:cBhvr>
                                        <p:cTn id="41" dur="1" fill="hold">
                                          <p:stCondLst>
                                            <p:cond delay="0"/>
                                          </p:stCondLst>
                                        </p:cTn>
                                        <p:tgtEl>
                                          <p:spTgt spid="22"/>
                                        </p:tgtEl>
                                        <p:attrNameLst>
                                          <p:attrName>style.visibility</p:attrName>
                                        </p:attrNameLst>
                                      </p:cBhvr>
                                      <p:to>
                                        <p:strVal val="visible"/>
                                      </p:to>
                                    </p:set>
                                    <p:animEffect transition="in" filter="wipe(left)">
                                      <p:cBhvr>
                                        <p:cTn id="42" dur="10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4" grpId="0"/>
      <p:bldP spid="21" grpId="0" animBg="1"/>
      <p:bldP spid="22" grpId="0"/>
      <p:bldP spid="23" grpId="0"/>
      <p:bldP spid="24" grpId="0"/>
      <p:bldP spid="2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AutoShape 75"/>
          <p:cNvSpPr>
            <a:spLocks noChangeArrowheads="1"/>
          </p:cNvSpPr>
          <p:nvPr/>
        </p:nvSpPr>
        <p:spPr bwMode="gray">
          <a:xfrm>
            <a:off x="1991754" y="1630168"/>
            <a:ext cx="5292000" cy="1800000"/>
          </a:xfrm>
          <a:prstGeom prst="downArrow">
            <a:avLst>
              <a:gd name="adj1" fmla="val 80356"/>
              <a:gd name="adj2" fmla="val 54167"/>
            </a:avLst>
          </a:prstGeom>
          <a:gradFill flip="none" rotWithShape="1">
            <a:gsLst>
              <a:gs pos="1000">
                <a:schemeClr val="tx1">
                  <a:lumMod val="95000"/>
                </a:schemeClr>
              </a:gs>
              <a:gs pos="90000">
                <a:schemeClr val="tx1">
                  <a:lumMod val="75000"/>
                </a:schemeClr>
              </a:gs>
            </a:gsLst>
            <a:lin ang="2700000" scaled="1"/>
            <a:tileRect/>
          </a:gradFill>
          <a:ln w="25400">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anchor="ctr">
            <a:sp3d/>
          </a:bodyPr>
          <a:lstStyle/>
          <a:p>
            <a:pPr algn="ctr" eaLnBrk="0" fontAlgn="ctr" hangingPunct="0">
              <a:spcBef>
                <a:spcPts val="0"/>
              </a:spcBef>
              <a:spcAft>
                <a:spcPts val="0"/>
              </a:spcAft>
              <a:buClr>
                <a:srgbClr val="FF0000"/>
              </a:buClr>
              <a:buSzPct val="70000"/>
              <a:defRPr/>
            </a:pPr>
            <a:endParaRPr lang="zh-CN" altLang="en-US" sz="1600" b="1">
              <a:solidFill>
                <a:schemeClr val="bg1"/>
              </a:solidFill>
              <a:effectLst/>
              <a:latin typeface="微软雅黑" pitchFamily="34" charset="-122"/>
              <a:ea typeface="微软雅黑" pitchFamily="34" charset="-122"/>
            </a:endParaRPr>
          </a:p>
        </p:txBody>
      </p:sp>
      <p:sp>
        <p:nvSpPr>
          <p:cNvPr id="32" name="Text Box 76"/>
          <p:cNvSpPr txBox="1">
            <a:spLocks noChangeArrowheads="1"/>
          </p:cNvSpPr>
          <p:nvPr/>
        </p:nvSpPr>
        <p:spPr bwMode="auto">
          <a:xfrm>
            <a:off x="3511550" y="2734843"/>
            <a:ext cx="2274888" cy="307975"/>
          </a:xfrm>
          <a:prstGeom prst="rect">
            <a:avLst/>
          </a:prstGeom>
          <a:noFill/>
          <a:ln w="9525" algn="ctr">
            <a:noFill/>
            <a:miter lim="800000"/>
            <a:headEnd/>
            <a:tailEnd/>
          </a:ln>
          <a:effectLst>
            <a:prstShdw prst="shdw17" dist="17961" dir="2700000">
              <a:schemeClr val="accent1">
                <a:gamma/>
                <a:shade val="60000"/>
                <a:invGamma/>
              </a:schemeClr>
            </a:prstShdw>
          </a:effectLst>
        </p:spPr>
        <p:txBody>
          <a:bodyPr>
            <a:spAutoFit/>
          </a:bodyPr>
          <a:lstStyle/>
          <a:p>
            <a:pPr algn="ctr" fontAlgn="auto">
              <a:spcBef>
                <a:spcPts val="0"/>
              </a:spcBef>
              <a:spcAft>
                <a:spcPts val="0"/>
              </a:spcAft>
              <a:defRPr/>
            </a:pPr>
            <a:r>
              <a:rPr lang="zh-CN" altLang="en-US" sz="1400" dirty="0">
                <a:solidFill>
                  <a:schemeClr val="tx2">
                    <a:lumMod val="50000"/>
                  </a:schemeClr>
                </a:solidFill>
                <a:effectLst/>
                <a:latin typeface="Arial" pitchFamily="34" charset="0"/>
                <a:ea typeface="微软雅黑" pitchFamily="34" charset="-122"/>
              </a:rPr>
              <a:t>箭头说明文字</a:t>
            </a:r>
          </a:p>
        </p:txBody>
      </p:sp>
      <p:sp>
        <p:nvSpPr>
          <p:cNvPr id="33" name="AutoShape 81"/>
          <p:cNvSpPr>
            <a:spLocks noChangeArrowheads="1"/>
          </p:cNvSpPr>
          <p:nvPr/>
        </p:nvSpPr>
        <p:spPr bwMode="auto">
          <a:xfrm>
            <a:off x="1387880" y="3574597"/>
            <a:ext cx="1980000" cy="1080000"/>
          </a:xfrm>
          <a:prstGeom prst="roundRect">
            <a:avLst>
              <a:gd name="adj" fmla="val 0"/>
            </a:avLst>
          </a:prstGeom>
          <a:solidFill>
            <a:schemeClr val="bg1">
              <a:lumMod val="85000"/>
              <a:alpha val="60000"/>
            </a:schemeClr>
          </a:solidFill>
          <a:ln w="25400">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anchor="ctr">
            <a:sp3d/>
          </a:bodyPr>
          <a:lstStyle/>
          <a:p>
            <a:pPr marL="0" lvl="2" algn="ctr" eaLnBrk="0" fontAlgn="ctr" hangingPunct="0">
              <a:spcBef>
                <a:spcPts val="0"/>
              </a:spcBef>
              <a:spcAft>
                <a:spcPts val="0"/>
              </a:spcAft>
              <a:buClr>
                <a:srgbClr val="FF0000"/>
              </a:buClr>
              <a:buSzPct val="70000"/>
              <a:tabLst>
                <a:tab pos="136525" algn="l"/>
              </a:tabLst>
              <a:defRPr/>
            </a:pPr>
            <a:r>
              <a:rPr lang="zh-CN" altLang="en-US" sz="1400" dirty="0">
                <a:solidFill>
                  <a:schemeClr val="accent2"/>
                </a:solidFill>
                <a:effectLst/>
                <a:latin typeface="微软雅黑" pitchFamily="34" charset="-122"/>
                <a:ea typeface="微软雅黑" pitchFamily="34" charset="-122"/>
              </a:rPr>
              <a:t>点击添加文本</a:t>
            </a:r>
          </a:p>
        </p:txBody>
      </p:sp>
      <p:sp>
        <p:nvSpPr>
          <p:cNvPr id="34" name="AutoShape 82"/>
          <p:cNvSpPr>
            <a:spLocks noChangeArrowheads="1"/>
          </p:cNvSpPr>
          <p:nvPr/>
        </p:nvSpPr>
        <p:spPr bwMode="auto">
          <a:xfrm>
            <a:off x="3647860" y="3574597"/>
            <a:ext cx="1980000" cy="1080000"/>
          </a:xfrm>
          <a:prstGeom prst="roundRect">
            <a:avLst>
              <a:gd name="adj" fmla="val 0"/>
            </a:avLst>
          </a:prstGeom>
          <a:solidFill>
            <a:schemeClr val="bg1">
              <a:lumMod val="85000"/>
              <a:alpha val="60000"/>
            </a:schemeClr>
          </a:solidFill>
          <a:ln w="25400">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anchor="ctr">
            <a:sp3d/>
          </a:bodyPr>
          <a:lstStyle/>
          <a:p>
            <a:pPr marL="0" lvl="2" algn="ctr" eaLnBrk="0" fontAlgn="ctr" hangingPunct="0">
              <a:spcBef>
                <a:spcPts val="0"/>
              </a:spcBef>
              <a:spcAft>
                <a:spcPts val="0"/>
              </a:spcAft>
              <a:buClr>
                <a:srgbClr val="FF0000"/>
              </a:buClr>
              <a:buSzPct val="70000"/>
              <a:tabLst>
                <a:tab pos="136525" algn="l"/>
              </a:tabLst>
              <a:defRPr/>
            </a:pPr>
            <a:r>
              <a:rPr lang="zh-CN" altLang="en-US" sz="1400" dirty="0">
                <a:solidFill>
                  <a:schemeClr val="accent2"/>
                </a:solidFill>
                <a:effectLst/>
                <a:latin typeface="微软雅黑" pitchFamily="34" charset="-122"/>
                <a:ea typeface="微软雅黑" pitchFamily="34" charset="-122"/>
              </a:rPr>
              <a:t>点击添加文本</a:t>
            </a:r>
          </a:p>
        </p:txBody>
      </p:sp>
      <p:sp>
        <p:nvSpPr>
          <p:cNvPr id="35" name="AutoShape 83"/>
          <p:cNvSpPr>
            <a:spLocks noChangeArrowheads="1"/>
          </p:cNvSpPr>
          <p:nvPr/>
        </p:nvSpPr>
        <p:spPr bwMode="auto">
          <a:xfrm>
            <a:off x="5906325" y="3574597"/>
            <a:ext cx="1980000" cy="1080000"/>
          </a:xfrm>
          <a:prstGeom prst="roundRect">
            <a:avLst>
              <a:gd name="adj" fmla="val 0"/>
            </a:avLst>
          </a:prstGeom>
          <a:solidFill>
            <a:schemeClr val="bg1">
              <a:lumMod val="85000"/>
              <a:alpha val="60000"/>
            </a:schemeClr>
          </a:solidFill>
          <a:ln w="25400">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anchor="ctr">
            <a:sp3d/>
          </a:bodyPr>
          <a:lstStyle/>
          <a:p>
            <a:pPr marL="0" lvl="2" algn="ctr" eaLnBrk="0" fontAlgn="ctr" hangingPunct="0">
              <a:spcBef>
                <a:spcPts val="0"/>
              </a:spcBef>
              <a:spcAft>
                <a:spcPts val="0"/>
              </a:spcAft>
              <a:buClr>
                <a:srgbClr val="FF0000"/>
              </a:buClr>
              <a:buSzPct val="70000"/>
              <a:tabLst>
                <a:tab pos="136525" algn="l"/>
              </a:tabLst>
              <a:defRPr/>
            </a:pPr>
            <a:r>
              <a:rPr lang="zh-CN" altLang="en-US" sz="1400" dirty="0">
                <a:solidFill>
                  <a:schemeClr val="accent2"/>
                </a:solidFill>
                <a:effectLst/>
                <a:latin typeface="微软雅黑" pitchFamily="34" charset="-122"/>
                <a:ea typeface="微软雅黑" pitchFamily="34" charset="-122"/>
              </a:rPr>
              <a:t>点击添加文本</a:t>
            </a:r>
          </a:p>
        </p:txBody>
      </p:sp>
      <p:grpSp>
        <p:nvGrpSpPr>
          <p:cNvPr id="36" name="组合 42"/>
          <p:cNvGrpSpPr>
            <a:grpSpLocks/>
          </p:cNvGrpSpPr>
          <p:nvPr/>
        </p:nvGrpSpPr>
        <p:grpSpPr bwMode="auto">
          <a:xfrm>
            <a:off x="1331640" y="3527005"/>
            <a:ext cx="360362" cy="358775"/>
            <a:chOff x="1220659" y="4812330"/>
            <a:chExt cx="360000" cy="360000"/>
          </a:xfrm>
          <a:scene3d>
            <a:camera prst="orthographicFront">
              <a:rot lat="0" lon="0" rev="0"/>
            </a:camera>
            <a:lightRig rig="balanced" dir="t">
              <a:rot lat="0" lon="0" rev="8700000"/>
            </a:lightRig>
          </a:scene3d>
        </p:grpSpPr>
        <p:sp>
          <p:nvSpPr>
            <p:cNvPr id="37" name="Oval 84"/>
            <p:cNvSpPr>
              <a:spLocks noChangeAspect="1" noChangeArrowheads="1"/>
            </p:cNvSpPr>
            <p:nvPr/>
          </p:nvSpPr>
          <p:spPr bwMode="auto">
            <a:xfrm>
              <a:off x="1220659" y="4812330"/>
              <a:ext cx="360000" cy="360000"/>
            </a:xfrm>
            <a:prstGeom prst="ellipse">
              <a:avLst/>
            </a:prstGeom>
            <a:gradFill flip="none" rotWithShape="1">
              <a:gsLst>
                <a:gs pos="0">
                  <a:srgbClr val="0099FF"/>
                </a:gs>
                <a:gs pos="90000">
                  <a:srgbClr val="005FFA"/>
                </a:gs>
              </a:gsLst>
              <a:lin ang="2700000" scaled="1"/>
              <a:tileRect/>
            </a:gradFill>
            <a:ln w="25400">
              <a:noFill/>
            </a:ln>
            <a:effectLst>
              <a:outerShdw blurRad="44450" dist="27940" dir="5400000" algn="ctr">
                <a:srgbClr val="000000">
                  <a:alpha val="32000"/>
                </a:srgbClr>
              </a:outerShdw>
            </a:effectLst>
            <a:sp3d>
              <a:bevelT w="190500" h="38100"/>
            </a:sp3d>
          </p:spPr>
          <p:style>
            <a:lnRef idx="1">
              <a:schemeClr val="accent2"/>
            </a:lnRef>
            <a:fillRef idx="3">
              <a:schemeClr val="accent2"/>
            </a:fillRef>
            <a:effectRef idx="2">
              <a:schemeClr val="accent2"/>
            </a:effectRef>
            <a:fontRef idx="minor">
              <a:schemeClr val="lt1"/>
            </a:fontRef>
          </p:style>
          <p:txBody>
            <a:bodyPr anchor="ctr">
              <a:sp3d/>
            </a:bodyPr>
            <a:lstStyle/>
            <a:p>
              <a:pPr algn="ctr" defTabSz="912813" eaLnBrk="0" fontAlgn="ctr" hangingPunct="0">
                <a:spcBef>
                  <a:spcPts val="0"/>
                </a:spcBef>
                <a:spcAft>
                  <a:spcPts val="0"/>
                </a:spcAft>
                <a:buClr>
                  <a:srgbClr val="FF0000"/>
                </a:buClr>
                <a:buSzPct val="70000"/>
                <a:buFont typeface="Wingdings" pitchFamily="2" charset="2"/>
                <a:buChar char="u"/>
                <a:defRPr/>
              </a:pPr>
              <a:endParaRPr lang="zh-CN" altLang="en-US" sz="1400" dirty="0">
                <a:solidFill>
                  <a:schemeClr val="bg1"/>
                </a:solidFill>
                <a:latin typeface="微软雅黑" pitchFamily="34" charset="-122"/>
                <a:ea typeface="微软雅黑" pitchFamily="34" charset="-122"/>
              </a:endParaRPr>
            </a:p>
          </p:txBody>
        </p:sp>
        <p:sp>
          <p:nvSpPr>
            <p:cNvPr id="38" name="Text Box 85"/>
            <p:cNvSpPr txBox="1">
              <a:spLocks noChangeArrowheads="1"/>
            </p:cNvSpPr>
            <p:nvPr/>
          </p:nvSpPr>
          <p:spPr bwMode="auto">
            <a:xfrm>
              <a:off x="1243390" y="4836224"/>
              <a:ext cx="331455" cy="307433"/>
            </a:xfrm>
            <a:prstGeom prst="rect">
              <a:avLst/>
            </a:prstGeom>
            <a:noFill/>
            <a:ln w="9525" algn="ctr">
              <a:noFill/>
              <a:miter lim="800000"/>
              <a:headEnd/>
              <a:tailEnd/>
            </a:ln>
            <a:effectLst>
              <a:outerShdw blurRad="44450" dist="27940" dir="5400000" algn="ctr">
                <a:srgbClr val="000000">
                  <a:alpha val="32000"/>
                </a:srgbClr>
              </a:outerShdw>
            </a:effectLst>
            <a:sp3d>
              <a:bevelT w="190500" h="38100"/>
            </a:sp3d>
          </p:spPr>
          <p:txBody>
            <a:bodyPr>
              <a:spAutoFit/>
            </a:bodyPr>
            <a:lstStyle/>
            <a:p>
              <a:pPr algn="ctr" fontAlgn="auto">
                <a:spcBef>
                  <a:spcPts val="0"/>
                </a:spcBef>
                <a:spcAft>
                  <a:spcPts val="0"/>
                </a:spcAft>
                <a:defRPr/>
              </a:pPr>
              <a:r>
                <a:rPr lang="en-US" altLang="zh-CN" sz="1400" b="1" spc="50" dirty="0">
                  <a:ln w="11430"/>
                  <a:solidFill>
                    <a:schemeClr val="bg1"/>
                  </a:solidFill>
                  <a:latin typeface="微软雅黑" pitchFamily="34" charset="-122"/>
                  <a:ea typeface="微软雅黑" pitchFamily="34" charset="-122"/>
                </a:rPr>
                <a:t>1</a:t>
              </a:r>
            </a:p>
          </p:txBody>
        </p:sp>
      </p:grpSp>
      <p:grpSp>
        <p:nvGrpSpPr>
          <p:cNvPr id="39" name="组合 45"/>
          <p:cNvGrpSpPr>
            <a:grpSpLocks/>
          </p:cNvGrpSpPr>
          <p:nvPr/>
        </p:nvGrpSpPr>
        <p:grpSpPr bwMode="auto">
          <a:xfrm>
            <a:off x="3590925" y="3527006"/>
            <a:ext cx="360363" cy="358775"/>
            <a:chOff x="3401927" y="4812331"/>
            <a:chExt cx="360000" cy="360000"/>
          </a:xfrm>
          <a:scene3d>
            <a:camera prst="orthographicFront">
              <a:rot lat="0" lon="0" rev="0"/>
            </a:camera>
            <a:lightRig rig="balanced" dir="t">
              <a:rot lat="0" lon="0" rev="8700000"/>
            </a:lightRig>
          </a:scene3d>
        </p:grpSpPr>
        <p:sp>
          <p:nvSpPr>
            <p:cNvPr id="40" name="Oval 88"/>
            <p:cNvSpPr>
              <a:spLocks noChangeAspect="1" noChangeArrowheads="1"/>
            </p:cNvSpPr>
            <p:nvPr/>
          </p:nvSpPr>
          <p:spPr bwMode="auto">
            <a:xfrm>
              <a:off x="3401927" y="4812331"/>
              <a:ext cx="360000" cy="360000"/>
            </a:xfrm>
            <a:prstGeom prst="ellipse">
              <a:avLst/>
            </a:prstGeom>
            <a:gradFill flip="none" rotWithShape="1">
              <a:gsLst>
                <a:gs pos="0">
                  <a:srgbClr val="0099FF"/>
                </a:gs>
                <a:gs pos="88000">
                  <a:srgbClr val="005FFA"/>
                </a:gs>
              </a:gsLst>
              <a:lin ang="2700000" scaled="1"/>
              <a:tileRect/>
            </a:gradFill>
            <a:ln w="25400">
              <a:noFill/>
            </a:ln>
            <a:effectLst>
              <a:outerShdw blurRad="44450" dist="27940" dir="5400000" algn="ctr">
                <a:srgbClr val="000000">
                  <a:alpha val="32000"/>
                </a:srgbClr>
              </a:outerShdw>
            </a:effectLst>
            <a:sp3d>
              <a:bevelT w="190500" h="38100"/>
            </a:sp3d>
          </p:spPr>
          <p:style>
            <a:lnRef idx="1">
              <a:schemeClr val="accent2"/>
            </a:lnRef>
            <a:fillRef idx="3">
              <a:schemeClr val="accent2"/>
            </a:fillRef>
            <a:effectRef idx="2">
              <a:schemeClr val="accent2"/>
            </a:effectRef>
            <a:fontRef idx="minor">
              <a:schemeClr val="lt1"/>
            </a:fontRef>
          </p:style>
          <p:txBody>
            <a:bodyPr anchor="ctr">
              <a:sp3d/>
            </a:bodyPr>
            <a:lstStyle/>
            <a:p>
              <a:pPr algn="ctr" defTabSz="912813" eaLnBrk="0" fontAlgn="ctr" hangingPunct="0">
                <a:spcBef>
                  <a:spcPts val="0"/>
                </a:spcBef>
                <a:spcAft>
                  <a:spcPts val="0"/>
                </a:spcAft>
                <a:buClr>
                  <a:srgbClr val="FF0000"/>
                </a:buClr>
                <a:buSzPct val="70000"/>
                <a:buFont typeface="Wingdings" pitchFamily="2" charset="2"/>
                <a:buChar char="u"/>
                <a:defRPr/>
              </a:pPr>
              <a:endParaRPr lang="zh-CN" altLang="en-US" sz="1400" dirty="0">
                <a:solidFill>
                  <a:schemeClr val="bg1"/>
                </a:solidFill>
                <a:latin typeface="微软雅黑" pitchFamily="34" charset="-122"/>
                <a:ea typeface="微软雅黑" pitchFamily="34" charset="-122"/>
              </a:endParaRPr>
            </a:p>
          </p:txBody>
        </p:sp>
        <p:sp>
          <p:nvSpPr>
            <p:cNvPr id="41" name="Text Box 89"/>
            <p:cNvSpPr txBox="1">
              <a:spLocks noChangeArrowheads="1"/>
            </p:cNvSpPr>
            <p:nvPr/>
          </p:nvSpPr>
          <p:spPr bwMode="auto">
            <a:xfrm>
              <a:off x="3424560" y="4836224"/>
              <a:ext cx="325109" cy="307433"/>
            </a:xfrm>
            <a:prstGeom prst="rect">
              <a:avLst/>
            </a:prstGeom>
            <a:noFill/>
            <a:ln w="9525" algn="ctr">
              <a:noFill/>
              <a:miter lim="800000"/>
              <a:headEnd/>
              <a:tailEnd/>
            </a:ln>
            <a:effectLst>
              <a:outerShdw blurRad="44450" dist="27940" dir="5400000" algn="ctr">
                <a:srgbClr val="000000">
                  <a:alpha val="32000"/>
                </a:srgbClr>
              </a:outerShdw>
            </a:effectLst>
            <a:sp3d>
              <a:bevelT w="190500" h="38100"/>
            </a:sp3d>
          </p:spPr>
          <p:txBody>
            <a:bodyPr>
              <a:spAutoFit/>
            </a:bodyPr>
            <a:lstStyle/>
            <a:p>
              <a:pPr algn="ctr" fontAlgn="auto">
                <a:spcBef>
                  <a:spcPts val="0"/>
                </a:spcBef>
                <a:spcAft>
                  <a:spcPts val="0"/>
                </a:spcAft>
                <a:defRPr/>
              </a:pPr>
              <a:r>
                <a:rPr lang="en-US" altLang="zh-CN" sz="1400" b="1" spc="50" dirty="0">
                  <a:ln w="11430"/>
                  <a:solidFill>
                    <a:schemeClr val="bg1"/>
                  </a:solidFill>
                  <a:latin typeface="微软雅黑" pitchFamily="34" charset="-122"/>
                  <a:ea typeface="微软雅黑" pitchFamily="34" charset="-122"/>
                </a:rPr>
                <a:t>2</a:t>
              </a:r>
            </a:p>
          </p:txBody>
        </p:sp>
      </p:grpSp>
      <p:grpSp>
        <p:nvGrpSpPr>
          <p:cNvPr id="42" name="组合 48"/>
          <p:cNvGrpSpPr>
            <a:grpSpLocks/>
          </p:cNvGrpSpPr>
          <p:nvPr/>
        </p:nvGrpSpPr>
        <p:grpSpPr bwMode="auto">
          <a:xfrm>
            <a:off x="5849938" y="3527005"/>
            <a:ext cx="360362" cy="358775"/>
            <a:chOff x="5721318" y="4812330"/>
            <a:chExt cx="360000" cy="360000"/>
          </a:xfrm>
          <a:scene3d>
            <a:camera prst="orthographicFront">
              <a:rot lat="0" lon="0" rev="0"/>
            </a:camera>
            <a:lightRig rig="balanced" dir="t">
              <a:rot lat="0" lon="0" rev="8700000"/>
            </a:lightRig>
          </a:scene3d>
        </p:grpSpPr>
        <p:sp>
          <p:nvSpPr>
            <p:cNvPr id="43" name="Oval 91"/>
            <p:cNvSpPr>
              <a:spLocks noChangeAspect="1" noChangeArrowheads="1"/>
            </p:cNvSpPr>
            <p:nvPr/>
          </p:nvSpPr>
          <p:spPr bwMode="auto">
            <a:xfrm>
              <a:off x="5721318" y="4812330"/>
              <a:ext cx="360000" cy="360000"/>
            </a:xfrm>
            <a:prstGeom prst="ellipse">
              <a:avLst/>
            </a:prstGeom>
            <a:gradFill flip="none" rotWithShape="1">
              <a:gsLst>
                <a:gs pos="0">
                  <a:srgbClr val="0099FF"/>
                </a:gs>
                <a:gs pos="90000">
                  <a:srgbClr val="005FFA"/>
                </a:gs>
              </a:gsLst>
              <a:lin ang="2700000" scaled="1"/>
              <a:tileRect/>
            </a:gradFill>
            <a:ln w="25400">
              <a:noFill/>
            </a:ln>
            <a:effectLst>
              <a:outerShdw blurRad="44450" dist="27940" dir="5400000" algn="ctr">
                <a:srgbClr val="000000">
                  <a:alpha val="32000"/>
                </a:srgbClr>
              </a:outerShdw>
            </a:effectLst>
            <a:sp3d>
              <a:bevelT w="190500" h="38100"/>
            </a:sp3d>
          </p:spPr>
          <p:style>
            <a:lnRef idx="1">
              <a:schemeClr val="accent2"/>
            </a:lnRef>
            <a:fillRef idx="3">
              <a:schemeClr val="accent2"/>
            </a:fillRef>
            <a:effectRef idx="2">
              <a:schemeClr val="accent2"/>
            </a:effectRef>
            <a:fontRef idx="minor">
              <a:schemeClr val="lt1"/>
            </a:fontRef>
          </p:style>
          <p:txBody>
            <a:bodyPr anchor="ctr">
              <a:sp3d/>
            </a:bodyPr>
            <a:lstStyle/>
            <a:p>
              <a:pPr algn="ctr" defTabSz="912813" eaLnBrk="0" fontAlgn="ctr" hangingPunct="0">
                <a:spcBef>
                  <a:spcPts val="0"/>
                </a:spcBef>
                <a:spcAft>
                  <a:spcPts val="0"/>
                </a:spcAft>
                <a:buClr>
                  <a:srgbClr val="FF0000"/>
                </a:buClr>
                <a:buSzPct val="70000"/>
                <a:buFont typeface="Wingdings" pitchFamily="2" charset="2"/>
                <a:buChar char="u"/>
                <a:defRPr/>
              </a:pPr>
              <a:endParaRPr lang="zh-CN" altLang="en-US" sz="1400" dirty="0">
                <a:solidFill>
                  <a:schemeClr val="bg1"/>
                </a:solidFill>
                <a:latin typeface="微软雅黑" pitchFamily="34" charset="-122"/>
                <a:ea typeface="微软雅黑" pitchFamily="34" charset="-122"/>
              </a:endParaRPr>
            </a:p>
          </p:txBody>
        </p:sp>
        <p:sp>
          <p:nvSpPr>
            <p:cNvPr id="44" name="Text Box 92"/>
            <p:cNvSpPr txBox="1">
              <a:spLocks noChangeArrowheads="1"/>
            </p:cNvSpPr>
            <p:nvPr/>
          </p:nvSpPr>
          <p:spPr bwMode="auto">
            <a:xfrm>
              <a:off x="5745106" y="4836224"/>
              <a:ext cx="312424" cy="307433"/>
            </a:xfrm>
            <a:prstGeom prst="rect">
              <a:avLst/>
            </a:prstGeom>
            <a:noFill/>
            <a:ln w="9525" algn="ctr">
              <a:noFill/>
              <a:miter lim="800000"/>
              <a:headEnd/>
              <a:tailEnd/>
            </a:ln>
            <a:effectLst>
              <a:outerShdw blurRad="44450" dist="27940" dir="5400000" algn="ctr">
                <a:srgbClr val="000000">
                  <a:alpha val="32000"/>
                </a:srgbClr>
              </a:outerShdw>
            </a:effectLst>
            <a:sp3d>
              <a:bevelT w="190500" h="38100"/>
            </a:sp3d>
          </p:spPr>
          <p:txBody>
            <a:bodyPr>
              <a:spAutoFit/>
            </a:bodyPr>
            <a:lstStyle/>
            <a:p>
              <a:pPr algn="ctr" fontAlgn="auto">
                <a:spcBef>
                  <a:spcPts val="0"/>
                </a:spcBef>
                <a:spcAft>
                  <a:spcPts val="0"/>
                </a:spcAft>
                <a:defRPr/>
              </a:pPr>
              <a:r>
                <a:rPr lang="en-US" altLang="zh-CN" sz="1400" b="1" spc="50" dirty="0">
                  <a:ln w="11430"/>
                  <a:solidFill>
                    <a:schemeClr val="bg1"/>
                  </a:solidFill>
                  <a:latin typeface="微软雅黑" pitchFamily="34" charset="-122"/>
                  <a:ea typeface="微软雅黑" pitchFamily="34" charset="-122"/>
                </a:rPr>
                <a:t>3</a:t>
              </a:r>
            </a:p>
          </p:txBody>
        </p:sp>
      </p:grpSp>
      <p:grpSp>
        <p:nvGrpSpPr>
          <p:cNvPr id="60" name="组合 59"/>
          <p:cNvGrpSpPr/>
          <p:nvPr/>
        </p:nvGrpSpPr>
        <p:grpSpPr>
          <a:xfrm>
            <a:off x="1739773" y="908148"/>
            <a:ext cx="1383263" cy="1383264"/>
            <a:chOff x="5003216" y="2182757"/>
            <a:chExt cx="1383263" cy="1383264"/>
          </a:xfrm>
        </p:grpSpPr>
        <p:sp>
          <p:nvSpPr>
            <p:cNvPr id="61" name="Oval 60"/>
            <p:cNvSpPr>
              <a:spLocks noChangeArrowheads="1"/>
            </p:cNvSpPr>
            <p:nvPr/>
          </p:nvSpPr>
          <p:spPr bwMode="auto">
            <a:xfrm>
              <a:off x="5003216" y="2182757"/>
              <a:ext cx="1383263" cy="1383264"/>
            </a:xfrm>
            <a:prstGeom prst="ellipse">
              <a:avLst/>
            </a:prstGeom>
            <a:gradFill rotWithShape="1">
              <a:gsLst>
                <a:gs pos="0">
                  <a:srgbClr val="00C8FF"/>
                </a:gs>
                <a:gs pos="100000">
                  <a:srgbClr val="004BFF"/>
                </a:gs>
              </a:gsLst>
              <a:lin ang="54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nvGrpSpPr>
            <p:cNvPr id="62" name="Group 61"/>
            <p:cNvGrpSpPr>
              <a:grpSpLocks/>
            </p:cNvGrpSpPr>
            <p:nvPr/>
          </p:nvGrpSpPr>
          <p:grpSpPr bwMode="auto">
            <a:xfrm>
              <a:off x="5118805" y="2220864"/>
              <a:ext cx="1153355" cy="375983"/>
              <a:chOff x="1431" y="1843"/>
              <a:chExt cx="907" cy="295"/>
            </a:xfrm>
          </p:grpSpPr>
          <p:sp>
            <p:nvSpPr>
              <p:cNvPr id="63" name="Freeform 62"/>
              <p:cNvSpPr>
                <a:spLocks/>
              </p:cNvSpPr>
              <p:nvPr/>
            </p:nvSpPr>
            <p:spPr bwMode="auto">
              <a:xfrm>
                <a:off x="1431" y="1843"/>
                <a:ext cx="907" cy="295"/>
              </a:xfrm>
              <a:custGeom>
                <a:avLst/>
                <a:gdLst>
                  <a:gd name="T0" fmla="*/ 0 w 4756"/>
                  <a:gd name="T1" fmla="*/ 1576 h 1576"/>
                  <a:gd name="T2" fmla="*/ 50 w 4756"/>
                  <a:gd name="T3" fmla="*/ 1462 h 1576"/>
                  <a:gd name="T4" fmla="*/ 108 w 4756"/>
                  <a:gd name="T5" fmla="*/ 1350 h 1576"/>
                  <a:gd name="T6" fmla="*/ 170 w 4756"/>
                  <a:gd name="T7" fmla="*/ 1242 h 1576"/>
                  <a:gd name="T8" fmla="*/ 238 w 4756"/>
                  <a:gd name="T9" fmla="*/ 1138 h 1576"/>
                  <a:gd name="T10" fmla="*/ 310 w 4756"/>
                  <a:gd name="T11" fmla="*/ 1036 h 1576"/>
                  <a:gd name="T12" fmla="*/ 386 w 4756"/>
                  <a:gd name="T13" fmla="*/ 940 h 1576"/>
                  <a:gd name="T14" fmla="*/ 468 w 4756"/>
                  <a:gd name="T15" fmla="*/ 846 h 1576"/>
                  <a:gd name="T16" fmla="*/ 552 w 4756"/>
                  <a:gd name="T17" fmla="*/ 756 h 1576"/>
                  <a:gd name="T18" fmla="*/ 596 w 4756"/>
                  <a:gd name="T19" fmla="*/ 712 h 1576"/>
                  <a:gd name="T20" fmla="*/ 688 w 4756"/>
                  <a:gd name="T21" fmla="*/ 630 h 1576"/>
                  <a:gd name="T22" fmla="*/ 784 w 4756"/>
                  <a:gd name="T23" fmla="*/ 550 h 1576"/>
                  <a:gd name="T24" fmla="*/ 884 w 4756"/>
                  <a:gd name="T25" fmla="*/ 476 h 1576"/>
                  <a:gd name="T26" fmla="*/ 986 w 4756"/>
                  <a:gd name="T27" fmla="*/ 406 h 1576"/>
                  <a:gd name="T28" fmla="*/ 1092 w 4756"/>
                  <a:gd name="T29" fmla="*/ 342 h 1576"/>
                  <a:gd name="T30" fmla="*/ 1202 w 4756"/>
                  <a:gd name="T31" fmla="*/ 282 h 1576"/>
                  <a:gd name="T32" fmla="*/ 1316 w 4756"/>
                  <a:gd name="T33" fmla="*/ 228 h 1576"/>
                  <a:gd name="T34" fmla="*/ 1374 w 4756"/>
                  <a:gd name="T35" fmla="*/ 202 h 1576"/>
                  <a:gd name="T36" fmla="*/ 1490 w 4756"/>
                  <a:gd name="T37" fmla="*/ 156 h 1576"/>
                  <a:gd name="T38" fmla="*/ 1610 w 4756"/>
                  <a:gd name="T39" fmla="*/ 116 h 1576"/>
                  <a:gd name="T40" fmla="*/ 1732 w 4756"/>
                  <a:gd name="T41" fmla="*/ 80 h 1576"/>
                  <a:gd name="T42" fmla="*/ 1858 w 4756"/>
                  <a:gd name="T43" fmla="*/ 52 h 1576"/>
                  <a:gd name="T44" fmla="*/ 1984 w 4756"/>
                  <a:gd name="T45" fmla="*/ 30 h 1576"/>
                  <a:gd name="T46" fmla="*/ 2114 w 4756"/>
                  <a:gd name="T47" fmla="*/ 12 h 1576"/>
                  <a:gd name="T48" fmla="*/ 2246 w 4756"/>
                  <a:gd name="T49" fmla="*/ 2 h 1576"/>
                  <a:gd name="T50" fmla="*/ 2378 w 4756"/>
                  <a:gd name="T51" fmla="*/ 0 h 1576"/>
                  <a:gd name="T52" fmla="*/ 2444 w 4756"/>
                  <a:gd name="T53" fmla="*/ 0 h 1576"/>
                  <a:gd name="T54" fmla="*/ 2576 w 4756"/>
                  <a:gd name="T55" fmla="*/ 8 h 1576"/>
                  <a:gd name="T56" fmla="*/ 2706 w 4756"/>
                  <a:gd name="T57" fmla="*/ 20 h 1576"/>
                  <a:gd name="T58" fmla="*/ 2834 w 4756"/>
                  <a:gd name="T59" fmla="*/ 40 h 1576"/>
                  <a:gd name="T60" fmla="*/ 2962 w 4756"/>
                  <a:gd name="T61" fmla="*/ 66 h 1576"/>
                  <a:gd name="T62" fmla="*/ 3084 w 4756"/>
                  <a:gd name="T63" fmla="*/ 98 h 1576"/>
                  <a:gd name="T64" fmla="*/ 3206 w 4756"/>
                  <a:gd name="T65" fmla="*/ 136 h 1576"/>
                  <a:gd name="T66" fmla="*/ 3324 w 4756"/>
                  <a:gd name="T67" fmla="*/ 178 h 1576"/>
                  <a:gd name="T68" fmla="*/ 3382 w 4756"/>
                  <a:gd name="T69" fmla="*/ 202 h 1576"/>
                  <a:gd name="T70" fmla="*/ 3498 w 4756"/>
                  <a:gd name="T71" fmla="*/ 254 h 1576"/>
                  <a:gd name="T72" fmla="*/ 3608 w 4756"/>
                  <a:gd name="T73" fmla="*/ 312 h 1576"/>
                  <a:gd name="T74" fmla="*/ 3716 w 4756"/>
                  <a:gd name="T75" fmla="*/ 374 h 1576"/>
                  <a:gd name="T76" fmla="*/ 3822 w 4756"/>
                  <a:gd name="T77" fmla="*/ 440 h 1576"/>
                  <a:gd name="T78" fmla="*/ 3922 w 4756"/>
                  <a:gd name="T79" fmla="*/ 512 h 1576"/>
                  <a:gd name="T80" fmla="*/ 4020 w 4756"/>
                  <a:gd name="T81" fmla="*/ 590 h 1576"/>
                  <a:gd name="T82" fmla="*/ 4114 w 4756"/>
                  <a:gd name="T83" fmla="*/ 670 h 1576"/>
                  <a:gd name="T84" fmla="*/ 4204 w 4756"/>
                  <a:gd name="T85" fmla="*/ 756 h 1576"/>
                  <a:gd name="T86" fmla="*/ 4246 w 4756"/>
                  <a:gd name="T87" fmla="*/ 800 h 1576"/>
                  <a:gd name="T88" fmla="*/ 4330 w 4756"/>
                  <a:gd name="T89" fmla="*/ 892 h 1576"/>
                  <a:gd name="T90" fmla="*/ 4410 w 4756"/>
                  <a:gd name="T91" fmla="*/ 988 h 1576"/>
                  <a:gd name="T92" fmla="*/ 4484 w 4756"/>
                  <a:gd name="T93" fmla="*/ 1086 h 1576"/>
                  <a:gd name="T94" fmla="*/ 4552 w 4756"/>
                  <a:gd name="T95" fmla="*/ 1190 h 1576"/>
                  <a:gd name="T96" fmla="*/ 4618 w 4756"/>
                  <a:gd name="T97" fmla="*/ 1296 h 1576"/>
                  <a:gd name="T98" fmla="*/ 4678 w 4756"/>
                  <a:gd name="T99" fmla="*/ 1406 h 1576"/>
                  <a:gd name="T100" fmla="*/ 4732 w 4756"/>
                  <a:gd name="T101" fmla="*/ 1518 h 1576"/>
                  <a:gd name="T102" fmla="*/ 0 w 4756"/>
                  <a:gd name="T103" fmla="*/ 1576 h 15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4756" h="1576">
                    <a:moveTo>
                      <a:pt x="0" y="1576"/>
                    </a:moveTo>
                    <a:lnTo>
                      <a:pt x="0" y="1576"/>
                    </a:lnTo>
                    <a:lnTo>
                      <a:pt x="24" y="1518"/>
                    </a:lnTo>
                    <a:lnTo>
                      <a:pt x="50" y="1462"/>
                    </a:lnTo>
                    <a:lnTo>
                      <a:pt x="78" y="1406"/>
                    </a:lnTo>
                    <a:lnTo>
                      <a:pt x="108" y="1350"/>
                    </a:lnTo>
                    <a:lnTo>
                      <a:pt x="138" y="1296"/>
                    </a:lnTo>
                    <a:lnTo>
                      <a:pt x="170" y="1242"/>
                    </a:lnTo>
                    <a:lnTo>
                      <a:pt x="204" y="1190"/>
                    </a:lnTo>
                    <a:lnTo>
                      <a:pt x="238" y="1138"/>
                    </a:lnTo>
                    <a:lnTo>
                      <a:pt x="272" y="1086"/>
                    </a:lnTo>
                    <a:lnTo>
                      <a:pt x="310" y="1036"/>
                    </a:lnTo>
                    <a:lnTo>
                      <a:pt x="348" y="988"/>
                    </a:lnTo>
                    <a:lnTo>
                      <a:pt x="386" y="940"/>
                    </a:lnTo>
                    <a:lnTo>
                      <a:pt x="426" y="892"/>
                    </a:lnTo>
                    <a:lnTo>
                      <a:pt x="468" y="846"/>
                    </a:lnTo>
                    <a:lnTo>
                      <a:pt x="510" y="800"/>
                    </a:lnTo>
                    <a:lnTo>
                      <a:pt x="552" y="756"/>
                    </a:lnTo>
                    <a:lnTo>
                      <a:pt x="552" y="756"/>
                    </a:lnTo>
                    <a:lnTo>
                      <a:pt x="596" y="712"/>
                    </a:lnTo>
                    <a:lnTo>
                      <a:pt x="642" y="670"/>
                    </a:lnTo>
                    <a:lnTo>
                      <a:pt x="688" y="630"/>
                    </a:lnTo>
                    <a:lnTo>
                      <a:pt x="736" y="590"/>
                    </a:lnTo>
                    <a:lnTo>
                      <a:pt x="784" y="550"/>
                    </a:lnTo>
                    <a:lnTo>
                      <a:pt x="834" y="512"/>
                    </a:lnTo>
                    <a:lnTo>
                      <a:pt x="884" y="476"/>
                    </a:lnTo>
                    <a:lnTo>
                      <a:pt x="934" y="440"/>
                    </a:lnTo>
                    <a:lnTo>
                      <a:pt x="986" y="406"/>
                    </a:lnTo>
                    <a:lnTo>
                      <a:pt x="1040" y="374"/>
                    </a:lnTo>
                    <a:lnTo>
                      <a:pt x="1092" y="342"/>
                    </a:lnTo>
                    <a:lnTo>
                      <a:pt x="1148" y="312"/>
                    </a:lnTo>
                    <a:lnTo>
                      <a:pt x="1202" y="282"/>
                    </a:lnTo>
                    <a:lnTo>
                      <a:pt x="1258" y="254"/>
                    </a:lnTo>
                    <a:lnTo>
                      <a:pt x="1316" y="228"/>
                    </a:lnTo>
                    <a:lnTo>
                      <a:pt x="1374" y="202"/>
                    </a:lnTo>
                    <a:lnTo>
                      <a:pt x="1374" y="202"/>
                    </a:lnTo>
                    <a:lnTo>
                      <a:pt x="1432" y="178"/>
                    </a:lnTo>
                    <a:lnTo>
                      <a:pt x="1490" y="156"/>
                    </a:lnTo>
                    <a:lnTo>
                      <a:pt x="1550" y="136"/>
                    </a:lnTo>
                    <a:lnTo>
                      <a:pt x="1610" y="116"/>
                    </a:lnTo>
                    <a:lnTo>
                      <a:pt x="1672" y="98"/>
                    </a:lnTo>
                    <a:lnTo>
                      <a:pt x="1732" y="80"/>
                    </a:lnTo>
                    <a:lnTo>
                      <a:pt x="1794" y="66"/>
                    </a:lnTo>
                    <a:lnTo>
                      <a:pt x="1858" y="52"/>
                    </a:lnTo>
                    <a:lnTo>
                      <a:pt x="1922" y="40"/>
                    </a:lnTo>
                    <a:lnTo>
                      <a:pt x="1984" y="30"/>
                    </a:lnTo>
                    <a:lnTo>
                      <a:pt x="2050" y="20"/>
                    </a:lnTo>
                    <a:lnTo>
                      <a:pt x="2114" y="12"/>
                    </a:lnTo>
                    <a:lnTo>
                      <a:pt x="2180" y="8"/>
                    </a:lnTo>
                    <a:lnTo>
                      <a:pt x="2246" y="2"/>
                    </a:lnTo>
                    <a:lnTo>
                      <a:pt x="2312" y="0"/>
                    </a:lnTo>
                    <a:lnTo>
                      <a:pt x="2378" y="0"/>
                    </a:lnTo>
                    <a:lnTo>
                      <a:pt x="2378" y="0"/>
                    </a:lnTo>
                    <a:lnTo>
                      <a:pt x="2444" y="0"/>
                    </a:lnTo>
                    <a:lnTo>
                      <a:pt x="2510" y="2"/>
                    </a:lnTo>
                    <a:lnTo>
                      <a:pt x="2576" y="8"/>
                    </a:lnTo>
                    <a:lnTo>
                      <a:pt x="2642" y="12"/>
                    </a:lnTo>
                    <a:lnTo>
                      <a:pt x="2706" y="20"/>
                    </a:lnTo>
                    <a:lnTo>
                      <a:pt x="2772" y="30"/>
                    </a:lnTo>
                    <a:lnTo>
                      <a:pt x="2834" y="40"/>
                    </a:lnTo>
                    <a:lnTo>
                      <a:pt x="2898" y="52"/>
                    </a:lnTo>
                    <a:lnTo>
                      <a:pt x="2962" y="66"/>
                    </a:lnTo>
                    <a:lnTo>
                      <a:pt x="3024" y="80"/>
                    </a:lnTo>
                    <a:lnTo>
                      <a:pt x="3084" y="98"/>
                    </a:lnTo>
                    <a:lnTo>
                      <a:pt x="3146" y="116"/>
                    </a:lnTo>
                    <a:lnTo>
                      <a:pt x="3206" y="136"/>
                    </a:lnTo>
                    <a:lnTo>
                      <a:pt x="3266" y="156"/>
                    </a:lnTo>
                    <a:lnTo>
                      <a:pt x="3324" y="178"/>
                    </a:lnTo>
                    <a:lnTo>
                      <a:pt x="3382" y="202"/>
                    </a:lnTo>
                    <a:lnTo>
                      <a:pt x="3382" y="202"/>
                    </a:lnTo>
                    <a:lnTo>
                      <a:pt x="3440" y="228"/>
                    </a:lnTo>
                    <a:lnTo>
                      <a:pt x="3498" y="254"/>
                    </a:lnTo>
                    <a:lnTo>
                      <a:pt x="3554" y="282"/>
                    </a:lnTo>
                    <a:lnTo>
                      <a:pt x="3608" y="312"/>
                    </a:lnTo>
                    <a:lnTo>
                      <a:pt x="3664" y="342"/>
                    </a:lnTo>
                    <a:lnTo>
                      <a:pt x="3716" y="374"/>
                    </a:lnTo>
                    <a:lnTo>
                      <a:pt x="3770" y="406"/>
                    </a:lnTo>
                    <a:lnTo>
                      <a:pt x="3822" y="440"/>
                    </a:lnTo>
                    <a:lnTo>
                      <a:pt x="3872" y="476"/>
                    </a:lnTo>
                    <a:lnTo>
                      <a:pt x="3922" y="512"/>
                    </a:lnTo>
                    <a:lnTo>
                      <a:pt x="3972" y="550"/>
                    </a:lnTo>
                    <a:lnTo>
                      <a:pt x="4020" y="590"/>
                    </a:lnTo>
                    <a:lnTo>
                      <a:pt x="4068" y="630"/>
                    </a:lnTo>
                    <a:lnTo>
                      <a:pt x="4114" y="670"/>
                    </a:lnTo>
                    <a:lnTo>
                      <a:pt x="4160" y="712"/>
                    </a:lnTo>
                    <a:lnTo>
                      <a:pt x="4204" y="756"/>
                    </a:lnTo>
                    <a:lnTo>
                      <a:pt x="4204" y="756"/>
                    </a:lnTo>
                    <a:lnTo>
                      <a:pt x="4246" y="800"/>
                    </a:lnTo>
                    <a:lnTo>
                      <a:pt x="4288" y="846"/>
                    </a:lnTo>
                    <a:lnTo>
                      <a:pt x="4330" y="892"/>
                    </a:lnTo>
                    <a:lnTo>
                      <a:pt x="4370" y="940"/>
                    </a:lnTo>
                    <a:lnTo>
                      <a:pt x="4410" y="988"/>
                    </a:lnTo>
                    <a:lnTo>
                      <a:pt x="4446" y="1036"/>
                    </a:lnTo>
                    <a:lnTo>
                      <a:pt x="4484" y="1086"/>
                    </a:lnTo>
                    <a:lnTo>
                      <a:pt x="4518" y="1138"/>
                    </a:lnTo>
                    <a:lnTo>
                      <a:pt x="4552" y="1190"/>
                    </a:lnTo>
                    <a:lnTo>
                      <a:pt x="4586" y="1242"/>
                    </a:lnTo>
                    <a:lnTo>
                      <a:pt x="4618" y="1296"/>
                    </a:lnTo>
                    <a:lnTo>
                      <a:pt x="4648" y="1350"/>
                    </a:lnTo>
                    <a:lnTo>
                      <a:pt x="4678" y="1406"/>
                    </a:lnTo>
                    <a:lnTo>
                      <a:pt x="4706" y="1462"/>
                    </a:lnTo>
                    <a:lnTo>
                      <a:pt x="4732" y="1518"/>
                    </a:lnTo>
                    <a:lnTo>
                      <a:pt x="4756" y="1576"/>
                    </a:lnTo>
                    <a:lnTo>
                      <a:pt x="0" y="1576"/>
                    </a:lnTo>
                    <a:close/>
                  </a:path>
                </a:pathLst>
              </a:custGeom>
              <a:gradFill rotWithShape="1">
                <a:gsLst>
                  <a:gs pos="0">
                    <a:schemeClr val="bg1">
                      <a:alpha val="75000"/>
                    </a:schemeClr>
                  </a:gs>
                  <a:gs pos="100000">
                    <a:schemeClr val="bg1">
                      <a:gamma/>
                      <a:tint val="0"/>
                      <a:invGamma/>
                      <a:alpha val="0"/>
                    </a:schemeClr>
                  </a:gs>
                </a:gsLst>
                <a:lin ang="5400000" scaled="1"/>
              </a:gradFill>
              <a:ln>
                <a:noFill/>
              </a:ln>
              <a:effectLst/>
              <a:extLst>
                <a:ext uri="{91240B29-F687-4F45-9708-019B960494DF}">
                  <a14:hiddenLine xmlns:a14="http://schemas.microsoft.com/office/drawing/2010/main" w="9525" cap="flat" cmpd="sng">
                    <a:solidFill>
                      <a:schemeClr val="tx1"/>
                    </a:solidFill>
                    <a:prstDash val="solid"/>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64" name="Oval 63"/>
              <p:cNvSpPr>
                <a:spLocks noChangeArrowheads="1"/>
              </p:cNvSpPr>
              <p:nvPr/>
            </p:nvSpPr>
            <p:spPr bwMode="auto">
              <a:xfrm>
                <a:off x="1771" y="1843"/>
                <a:ext cx="227" cy="204"/>
              </a:xfrm>
              <a:prstGeom prst="ellipse">
                <a:avLst/>
              </a:prstGeom>
              <a:gradFill rotWithShape="1">
                <a:gsLst>
                  <a:gs pos="0">
                    <a:schemeClr val="bg1"/>
                  </a:gs>
                  <a:gs pos="100000">
                    <a:srgbClr val="67ABF5">
                      <a:alpha val="0"/>
                    </a:srgbClr>
                  </a:gs>
                </a:gsLst>
                <a:path path="shape">
                  <a:fillToRect l="50000" t="50000" r="50000" b="50000"/>
                </a:path>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grpSp>
      <p:sp>
        <p:nvSpPr>
          <p:cNvPr id="59" name="TextBox 147"/>
          <p:cNvSpPr txBox="1">
            <a:spLocks noChangeArrowheads="1"/>
          </p:cNvSpPr>
          <p:nvPr/>
        </p:nvSpPr>
        <p:spPr bwMode="auto">
          <a:xfrm>
            <a:off x="1835696" y="1438753"/>
            <a:ext cx="1210776" cy="338554"/>
          </a:xfrm>
          <a:prstGeom prst="rect">
            <a:avLst/>
          </a:prstGeom>
          <a:noFill/>
          <a:scene3d>
            <a:camera prst="orthographicFront"/>
            <a:lightRig rig="threePt" dir="t"/>
          </a:scene3d>
          <a:sp3d/>
        </p:spPr>
        <p:txBody>
          <a:bodyPr>
            <a:spAutoFit/>
          </a:bodyPr>
          <a:lstStyle/>
          <a:p>
            <a:pPr algn="ctr" fontAlgn="ctr">
              <a:spcBef>
                <a:spcPts val="0"/>
              </a:spcBef>
              <a:spcAft>
                <a:spcPts val="0"/>
              </a:spcAft>
              <a:buClr>
                <a:srgbClr val="FF0000"/>
              </a:buClr>
              <a:buSzPct val="70000"/>
              <a:defRPr/>
            </a:pPr>
            <a:r>
              <a:rPr lang="zh-CN" altLang="en-US" sz="1600" dirty="0">
                <a:solidFill>
                  <a:schemeClr val="bg1"/>
                </a:solidFill>
                <a:effectLst/>
                <a:latin typeface="微软雅黑" pitchFamily="34" charset="-122"/>
                <a:ea typeface="微软雅黑" pitchFamily="34" charset="-122"/>
              </a:rPr>
              <a:t>添加标题</a:t>
            </a:r>
          </a:p>
        </p:txBody>
      </p:sp>
      <p:grpSp>
        <p:nvGrpSpPr>
          <p:cNvPr id="65" name="组合 64"/>
          <p:cNvGrpSpPr/>
          <p:nvPr/>
        </p:nvGrpSpPr>
        <p:grpSpPr>
          <a:xfrm>
            <a:off x="3936549" y="908148"/>
            <a:ext cx="1383263" cy="1383264"/>
            <a:chOff x="5003216" y="2182757"/>
            <a:chExt cx="1383263" cy="1383264"/>
          </a:xfrm>
        </p:grpSpPr>
        <p:sp>
          <p:nvSpPr>
            <p:cNvPr id="66" name="Oval 60"/>
            <p:cNvSpPr>
              <a:spLocks noChangeArrowheads="1"/>
            </p:cNvSpPr>
            <p:nvPr/>
          </p:nvSpPr>
          <p:spPr bwMode="auto">
            <a:xfrm>
              <a:off x="5003216" y="2182757"/>
              <a:ext cx="1383263" cy="1383264"/>
            </a:xfrm>
            <a:prstGeom prst="ellipse">
              <a:avLst/>
            </a:prstGeom>
            <a:gradFill rotWithShape="1">
              <a:gsLst>
                <a:gs pos="0">
                  <a:srgbClr val="00C8FF"/>
                </a:gs>
                <a:gs pos="100000">
                  <a:srgbClr val="004BFF"/>
                </a:gs>
              </a:gsLst>
              <a:lin ang="54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nvGrpSpPr>
            <p:cNvPr id="67" name="Group 61"/>
            <p:cNvGrpSpPr>
              <a:grpSpLocks/>
            </p:cNvGrpSpPr>
            <p:nvPr/>
          </p:nvGrpSpPr>
          <p:grpSpPr bwMode="auto">
            <a:xfrm>
              <a:off x="5118805" y="2220864"/>
              <a:ext cx="1153355" cy="375983"/>
              <a:chOff x="1431" y="1843"/>
              <a:chExt cx="907" cy="295"/>
            </a:xfrm>
          </p:grpSpPr>
          <p:sp>
            <p:nvSpPr>
              <p:cNvPr id="68" name="Freeform 62"/>
              <p:cNvSpPr>
                <a:spLocks/>
              </p:cNvSpPr>
              <p:nvPr/>
            </p:nvSpPr>
            <p:spPr bwMode="auto">
              <a:xfrm>
                <a:off x="1431" y="1843"/>
                <a:ext cx="907" cy="295"/>
              </a:xfrm>
              <a:custGeom>
                <a:avLst/>
                <a:gdLst>
                  <a:gd name="T0" fmla="*/ 0 w 4756"/>
                  <a:gd name="T1" fmla="*/ 1576 h 1576"/>
                  <a:gd name="T2" fmla="*/ 50 w 4756"/>
                  <a:gd name="T3" fmla="*/ 1462 h 1576"/>
                  <a:gd name="T4" fmla="*/ 108 w 4756"/>
                  <a:gd name="T5" fmla="*/ 1350 h 1576"/>
                  <a:gd name="T6" fmla="*/ 170 w 4756"/>
                  <a:gd name="T7" fmla="*/ 1242 h 1576"/>
                  <a:gd name="T8" fmla="*/ 238 w 4756"/>
                  <a:gd name="T9" fmla="*/ 1138 h 1576"/>
                  <a:gd name="T10" fmla="*/ 310 w 4756"/>
                  <a:gd name="T11" fmla="*/ 1036 h 1576"/>
                  <a:gd name="T12" fmla="*/ 386 w 4756"/>
                  <a:gd name="T13" fmla="*/ 940 h 1576"/>
                  <a:gd name="T14" fmla="*/ 468 w 4756"/>
                  <a:gd name="T15" fmla="*/ 846 h 1576"/>
                  <a:gd name="T16" fmla="*/ 552 w 4756"/>
                  <a:gd name="T17" fmla="*/ 756 h 1576"/>
                  <a:gd name="T18" fmla="*/ 596 w 4756"/>
                  <a:gd name="T19" fmla="*/ 712 h 1576"/>
                  <a:gd name="T20" fmla="*/ 688 w 4756"/>
                  <a:gd name="T21" fmla="*/ 630 h 1576"/>
                  <a:gd name="T22" fmla="*/ 784 w 4756"/>
                  <a:gd name="T23" fmla="*/ 550 h 1576"/>
                  <a:gd name="T24" fmla="*/ 884 w 4756"/>
                  <a:gd name="T25" fmla="*/ 476 h 1576"/>
                  <a:gd name="T26" fmla="*/ 986 w 4756"/>
                  <a:gd name="T27" fmla="*/ 406 h 1576"/>
                  <a:gd name="T28" fmla="*/ 1092 w 4756"/>
                  <a:gd name="T29" fmla="*/ 342 h 1576"/>
                  <a:gd name="T30" fmla="*/ 1202 w 4756"/>
                  <a:gd name="T31" fmla="*/ 282 h 1576"/>
                  <a:gd name="T32" fmla="*/ 1316 w 4756"/>
                  <a:gd name="T33" fmla="*/ 228 h 1576"/>
                  <a:gd name="T34" fmla="*/ 1374 w 4756"/>
                  <a:gd name="T35" fmla="*/ 202 h 1576"/>
                  <a:gd name="T36" fmla="*/ 1490 w 4756"/>
                  <a:gd name="T37" fmla="*/ 156 h 1576"/>
                  <a:gd name="T38" fmla="*/ 1610 w 4756"/>
                  <a:gd name="T39" fmla="*/ 116 h 1576"/>
                  <a:gd name="T40" fmla="*/ 1732 w 4756"/>
                  <a:gd name="T41" fmla="*/ 80 h 1576"/>
                  <a:gd name="T42" fmla="*/ 1858 w 4756"/>
                  <a:gd name="T43" fmla="*/ 52 h 1576"/>
                  <a:gd name="T44" fmla="*/ 1984 w 4756"/>
                  <a:gd name="T45" fmla="*/ 30 h 1576"/>
                  <a:gd name="T46" fmla="*/ 2114 w 4756"/>
                  <a:gd name="T47" fmla="*/ 12 h 1576"/>
                  <a:gd name="T48" fmla="*/ 2246 w 4756"/>
                  <a:gd name="T49" fmla="*/ 2 h 1576"/>
                  <a:gd name="T50" fmla="*/ 2378 w 4756"/>
                  <a:gd name="T51" fmla="*/ 0 h 1576"/>
                  <a:gd name="T52" fmla="*/ 2444 w 4756"/>
                  <a:gd name="T53" fmla="*/ 0 h 1576"/>
                  <a:gd name="T54" fmla="*/ 2576 w 4756"/>
                  <a:gd name="T55" fmla="*/ 8 h 1576"/>
                  <a:gd name="T56" fmla="*/ 2706 w 4756"/>
                  <a:gd name="T57" fmla="*/ 20 h 1576"/>
                  <a:gd name="T58" fmla="*/ 2834 w 4756"/>
                  <a:gd name="T59" fmla="*/ 40 h 1576"/>
                  <a:gd name="T60" fmla="*/ 2962 w 4756"/>
                  <a:gd name="T61" fmla="*/ 66 h 1576"/>
                  <a:gd name="T62" fmla="*/ 3084 w 4756"/>
                  <a:gd name="T63" fmla="*/ 98 h 1576"/>
                  <a:gd name="T64" fmla="*/ 3206 w 4756"/>
                  <a:gd name="T65" fmla="*/ 136 h 1576"/>
                  <a:gd name="T66" fmla="*/ 3324 w 4756"/>
                  <a:gd name="T67" fmla="*/ 178 h 1576"/>
                  <a:gd name="T68" fmla="*/ 3382 w 4756"/>
                  <a:gd name="T69" fmla="*/ 202 h 1576"/>
                  <a:gd name="T70" fmla="*/ 3498 w 4756"/>
                  <a:gd name="T71" fmla="*/ 254 h 1576"/>
                  <a:gd name="T72" fmla="*/ 3608 w 4756"/>
                  <a:gd name="T73" fmla="*/ 312 h 1576"/>
                  <a:gd name="T74" fmla="*/ 3716 w 4756"/>
                  <a:gd name="T75" fmla="*/ 374 h 1576"/>
                  <a:gd name="T76" fmla="*/ 3822 w 4756"/>
                  <a:gd name="T77" fmla="*/ 440 h 1576"/>
                  <a:gd name="T78" fmla="*/ 3922 w 4756"/>
                  <a:gd name="T79" fmla="*/ 512 h 1576"/>
                  <a:gd name="T80" fmla="*/ 4020 w 4756"/>
                  <a:gd name="T81" fmla="*/ 590 h 1576"/>
                  <a:gd name="T82" fmla="*/ 4114 w 4756"/>
                  <a:gd name="T83" fmla="*/ 670 h 1576"/>
                  <a:gd name="T84" fmla="*/ 4204 w 4756"/>
                  <a:gd name="T85" fmla="*/ 756 h 1576"/>
                  <a:gd name="T86" fmla="*/ 4246 w 4756"/>
                  <a:gd name="T87" fmla="*/ 800 h 1576"/>
                  <a:gd name="T88" fmla="*/ 4330 w 4756"/>
                  <a:gd name="T89" fmla="*/ 892 h 1576"/>
                  <a:gd name="T90" fmla="*/ 4410 w 4756"/>
                  <a:gd name="T91" fmla="*/ 988 h 1576"/>
                  <a:gd name="T92" fmla="*/ 4484 w 4756"/>
                  <a:gd name="T93" fmla="*/ 1086 h 1576"/>
                  <a:gd name="T94" fmla="*/ 4552 w 4756"/>
                  <a:gd name="T95" fmla="*/ 1190 h 1576"/>
                  <a:gd name="T96" fmla="*/ 4618 w 4756"/>
                  <a:gd name="T97" fmla="*/ 1296 h 1576"/>
                  <a:gd name="T98" fmla="*/ 4678 w 4756"/>
                  <a:gd name="T99" fmla="*/ 1406 h 1576"/>
                  <a:gd name="T100" fmla="*/ 4732 w 4756"/>
                  <a:gd name="T101" fmla="*/ 1518 h 1576"/>
                  <a:gd name="T102" fmla="*/ 0 w 4756"/>
                  <a:gd name="T103" fmla="*/ 1576 h 15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4756" h="1576">
                    <a:moveTo>
                      <a:pt x="0" y="1576"/>
                    </a:moveTo>
                    <a:lnTo>
                      <a:pt x="0" y="1576"/>
                    </a:lnTo>
                    <a:lnTo>
                      <a:pt x="24" y="1518"/>
                    </a:lnTo>
                    <a:lnTo>
                      <a:pt x="50" y="1462"/>
                    </a:lnTo>
                    <a:lnTo>
                      <a:pt x="78" y="1406"/>
                    </a:lnTo>
                    <a:lnTo>
                      <a:pt x="108" y="1350"/>
                    </a:lnTo>
                    <a:lnTo>
                      <a:pt x="138" y="1296"/>
                    </a:lnTo>
                    <a:lnTo>
                      <a:pt x="170" y="1242"/>
                    </a:lnTo>
                    <a:lnTo>
                      <a:pt x="204" y="1190"/>
                    </a:lnTo>
                    <a:lnTo>
                      <a:pt x="238" y="1138"/>
                    </a:lnTo>
                    <a:lnTo>
                      <a:pt x="272" y="1086"/>
                    </a:lnTo>
                    <a:lnTo>
                      <a:pt x="310" y="1036"/>
                    </a:lnTo>
                    <a:lnTo>
                      <a:pt x="348" y="988"/>
                    </a:lnTo>
                    <a:lnTo>
                      <a:pt x="386" y="940"/>
                    </a:lnTo>
                    <a:lnTo>
                      <a:pt x="426" y="892"/>
                    </a:lnTo>
                    <a:lnTo>
                      <a:pt x="468" y="846"/>
                    </a:lnTo>
                    <a:lnTo>
                      <a:pt x="510" y="800"/>
                    </a:lnTo>
                    <a:lnTo>
                      <a:pt x="552" y="756"/>
                    </a:lnTo>
                    <a:lnTo>
                      <a:pt x="552" y="756"/>
                    </a:lnTo>
                    <a:lnTo>
                      <a:pt x="596" y="712"/>
                    </a:lnTo>
                    <a:lnTo>
                      <a:pt x="642" y="670"/>
                    </a:lnTo>
                    <a:lnTo>
                      <a:pt x="688" y="630"/>
                    </a:lnTo>
                    <a:lnTo>
                      <a:pt x="736" y="590"/>
                    </a:lnTo>
                    <a:lnTo>
                      <a:pt x="784" y="550"/>
                    </a:lnTo>
                    <a:lnTo>
                      <a:pt x="834" y="512"/>
                    </a:lnTo>
                    <a:lnTo>
                      <a:pt x="884" y="476"/>
                    </a:lnTo>
                    <a:lnTo>
                      <a:pt x="934" y="440"/>
                    </a:lnTo>
                    <a:lnTo>
                      <a:pt x="986" y="406"/>
                    </a:lnTo>
                    <a:lnTo>
                      <a:pt x="1040" y="374"/>
                    </a:lnTo>
                    <a:lnTo>
                      <a:pt x="1092" y="342"/>
                    </a:lnTo>
                    <a:lnTo>
                      <a:pt x="1148" y="312"/>
                    </a:lnTo>
                    <a:lnTo>
                      <a:pt x="1202" y="282"/>
                    </a:lnTo>
                    <a:lnTo>
                      <a:pt x="1258" y="254"/>
                    </a:lnTo>
                    <a:lnTo>
                      <a:pt x="1316" y="228"/>
                    </a:lnTo>
                    <a:lnTo>
                      <a:pt x="1374" y="202"/>
                    </a:lnTo>
                    <a:lnTo>
                      <a:pt x="1374" y="202"/>
                    </a:lnTo>
                    <a:lnTo>
                      <a:pt x="1432" y="178"/>
                    </a:lnTo>
                    <a:lnTo>
                      <a:pt x="1490" y="156"/>
                    </a:lnTo>
                    <a:lnTo>
                      <a:pt x="1550" y="136"/>
                    </a:lnTo>
                    <a:lnTo>
                      <a:pt x="1610" y="116"/>
                    </a:lnTo>
                    <a:lnTo>
                      <a:pt x="1672" y="98"/>
                    </a:lnTo>
                    <a:lnTo>
                      <a:pt x="1732" y="80"/>
                    </a:lnTo>
                    <a:lnTo>
                      <a:pt x="1794" y="66"/>
                    </a:lnTo>
                    <a:lnTo>
                      <a:pt x="1858" y="52"/>
                    </a:lnTo>
                    <a:lnTo>
                      <a:pt x="1922" y="40"/>
                    </a:lnTo>
                    <a:lnTo>
                      <a:pt x="1984" y="30"/>
                    </a:lnTo>
                    <a:lnTo>
                      <a:pt x="2050" y="20"/>
                    </a:lnTo>
                    <a:lnTo>
                      <a:pt x="2114" y="12"/>
                    </a:lnTo>
                    <a:lnTo>
                      <a:pt x="2180" y="8"/>
                    </a:lnTo>
                    <a:lnTo>
                      <a:pt x="2246" y="2"/>
                    </a:lnTo>
                    <a:lnTo>
                      <a:pt x="2312" y="0"/>
                    </a:lnTo>
                    <a:lnTo>
                      <a:pt x="2378" y="0"/>
                    </a:lnTo>
                    <a:lnTo>
                      <a:pt x="2378" y="0"/>
                    </a:lnTo>
                    <a:lnTo>
                      <a:pt x="2444" y="0"/>
                    </a:lnTo>
                    <a:lnTo>
                      <a:pt x="2510" y="2"/>
                    </a:lnTo>
                    <a:lnTo>
                      <a:pt x="2576" y="8"/>
                    </a:lnTo>
                    <a:lnTo>
                      <a:pt x="2642" y="12"/>
                    </a:lnTo>
                    <a:lnTo>
                      <a:pt x="2706" y="20"/>
                    </a:lnTo>
                    <a:lnTo>
                      <a:pt x="2772" y="30"/>
                    </a:lnTo>
                    <a:lnTo>
                      <a:pt x="2834" y="40"/>
                    </a:lnTo>
                    <a:lnTo>
                      <a:pt x="2898" y="52"/>
                    </a:lnTo>
                    <a:lnTo>
                      <a:pt x="2962" y="66"/>
                    </a:lnTo>
                    <a:lnTo>
                      <a:pt x="3024" y="80"/>
                    </a:lnTo>
                    <a:lnTo>
                      <a:pt x="3084" y="98"/>
                    </a:lnTo>
                    <a:lnTo>
                      <a:pt x="3146" y="116"/>
                    </a:lnTo>
                    <a:lnTo>
                      <a:pt x="3206" y="136"/>
                    </a:lnTo>
                    <a:lnTo>
                      <a:pt x="3266" y="156"/>
                    </a:lnTo>
                    <a:lnTo>
                      <a:pt x="3324" y="178"/>
                    </a:lnTo>
                    <a:lnTo>
                      <a:pt x="3382" y="202"/>
                    </a:lnTo>
                    <a:lnTo>
                      <a:pt x="3382" y="202"/>
                    </a:lnTo>
                    <a:lnTo>
                      <a:pt x="3440" y="228"/>
                    </a:lnTo>
                    <a:lnTo>
                      <a:pt x="3498" y="254"/>
                    </a:lnTo>
                    <a:lnTo>
                      <a:pt x="3554" y="282"/>
                    </a:lnTo>
                    <a:lnTo>
                      <a:pt x="3608" y="312"/>
                    </a:lnTo>
                    <a:lnTo>
                      <a:pt x="3664" y="342"/>
                    </a:lnTo>
                    <a:lnTo>
                      <a:pt x="3716" y="374"/>
                    </a:lnTo>
                    <a:lnTo>
                      <a:pt x="3770" y="406"/>
                    </a:lnTo>
                    <a:lnTo>
                      <a:pt x="3822" y="440"/>
                    </a:lnTo>
                    <a:lnTo>
                      <a:pt x="3872" y="476"/>
                    </a:lnTo>
                    <a:lnTo>
                      <a:pt x="3922" y="512"/>
                    </a:lnTo>
                    <a:lnTo>
                      <a:pt x="3972" y="550"/>
                    </a:lnTo>
                    <a:lnTo>
                      <a:pt x="4020" y="590"/>
                    </a:lnTo>
                    <a:lnTo>
                      <a:pt x="4068" y="630"/>
                    </a:lnTo>
                    <a:lnTo>
                      <a:pt x="4114" y="670"/>
                    </a:lnTo>
                    <a:lnTo>
                      <a:pt x="4160" y="712"/>
                    </a:lnTo>
                    <a:lnTo>
                      <a:pt x="4204" y="756"/>
                    </a:lnTo>
                    <a:lnTo>
                      <a:pt x="4204" y="756"/>
                    </a:lnTo>
                    <a:lnTo>
                      <a:pt x="4246" y="800"/>
                    </a:lnTo>
                    <a:lnTo>
                      <a:pt x="4288" y="846"/>
                    </a:lnTo>
                    <a:lnTo>
                      <a:pt x="4330" y="892"/>
                    </a:lnTo>
                    <a:lnTo>
                      <a:pt x="4370" y="940"/>
                    </a:lnTo>
                    <a:lnTo>
                      <a:pt x="4410" y="988"/>
                    </a:lnTo>
                    <a:lnTo>
                      <a:pt x="4446" y="1036"/>
                    </a:lnTo>
                    <a:lnTo>
                      <a:pt x="4484" y="1086"/>
                    </a:lnTo>
                    <a:lnTo>
                      <a:pt x="4518" y="1138"/>
                    </a:lnTo>
                    <a:lnTo>
                      <a:pt x="4552" y="1190"/>
                    </a:lnTo>
                    <a:lnTo>
                      <a:pt x="4586" y="1242"/>
                    </a:lnTo>
                    <a:lnTo>
                      <a:pt x="4618" y="1296"/>
                    </a:lnTo>
                    <a:lnTo>
                      <a:pt x="4648" y="1350"/>
                    </a:lnTo>
                    <a:lnTo>
                      <a:pt x="4678" y="1406"/>
                    </a:lnTo>
                    <a:lnTo>
                      <a:pt x="4706" y="1462"/>
                    </a:lnTo>
                    <a:lnTo>
                      <a:pt x="4732" y="1518"/>
                    </a:lnTo>
                    <a:lnTo>
                      <a:pt x="4756" y="1576"/>
                    </a:lnTo>
                    <a:lnTo>
                      <a:pt x="0" y="1576"/>
                    </a:lnTo>
                    <a:close/>
                  </a:path>
                </a:pathLst>
              </a:custGeom>
              <a:gradFill rotWithShape="1">
                <a:gsLst>
                  <a:gs pos="0">
                    <a:schemeClr val="bg1">
                      <a:alpha val="75000"/>
                    </a:schemeClr>
                  </a:gs>
                  <a:gs pos="100000">
                    <a:schemeClr val="bg1">
                      <a:gamma/>
                      <a:tint val="0"/>
                      <a:invGamma/>
                      <a:alpha val="0"/>
                    </a:schemeClr>
                  </a:gs>
                </a:gsLst>
                <a:lin ang="5400000" scaled="1"/>
              </a:gradFill>
              <a:ln>
                <a:noFill/>
              </a:ln>
              <a:effectLst/>
              <a:extLst>
                <a:ext uri="{91240B29-F687-4F45-9708-019B960494DF}">
                  <a14:hiddenLine xmlns:a14="http://schemas.microsoft.com/office/drawing/2010/main" w="9525" cap="flat" cmpd="sng">
                    <a:solidFill>
                      <a:schemeClr val="tx1"/>
                    </a:solidFill>
                    <a:prstDash val="solid"/>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69" name="Oval 63"/>
              <p:cNvSpPr>
                <a:spLocks noChangeArrowheads="1"/>
              </p:cNvSpPr>
              <p:nvPr/>
            </p:nvSpPr>
            <p:spPr bwMode="auto">
              <a:xfrm>
                <a:off x="1771" y="1843"/>
                <a:ext cx="227" cy="204"/>
              </a:xfrm>
              <a:prstGeom prst="ellipse">
                <a:avLst/>
              </a:prstGeom>
              <a:gradFill rotWithShape="1">
                <a:gsLst>
                  <a:gs pos="0">
                    <a:schemeClr val="bg1"/>
                  </a:gs>
                  <a:gs pos="100000">
                    <a:srgbClr val="67ABF5">
                      <a:alpha val="0"/>
                    </a:srgbClr>
                  </a:gs>
                </a:gsLst>
                <a:path path="shape">
                  <a:fillToRect l="50000" t="50000" r="50000" b="50000"/>
                </a:path>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grpSp>
      <p:sp>
        <p:nvSpPr>
          <p:cNvPr id="70" name="TextBox 147"/>
          <p:cNvSpPr txBox="1">
            <a:spLocks noChangeArrowheads="1"/>
          </p:cNvSpPr>
          <p:nvPr/>
        </p:nvSpPr>
        <p:spPr bwMode="auto">
          <a:xfrm>
            <a:off x="4009296" y="1438753"/>
            <a:ext cx="1210776" cy="338554"/>
          </a:xfrm>
          <a:prstGeom prst="rect">
            <a:avLst/>
          </a:prstGeom>
          <a:noFill/>
          <a:scene3d>
            <a:camera prst="orthographicFront"/>
            <a:lightRig rig="threePt" dir="t"/>
          </a:scene3d>
          <a:sp3d/>
        </p:spPr>
        <p:txBody>
          <a:bodyPr>
            <a:spAutoFit/>
          </a:bodyPr>
          <a:lstStyle/>
          <a:p>
            <a:pPr algn="ctr" fontAlgn="ctr">
              <a:spcBef>
                <a:spcPts val="0"/>
              </a:spcBef>
              <a:spcAft>
                <a:spcPts val="0"/>
              </a:spcAft>
              <a:buClr>
                <a:srgbClr val="FF0000"/>
              </a:buClr>
              <a:buSzPct val="70000"/>
              <a:defRPr/>
            </a:pPr>
            <a:r>
              <a:rPr lang="zh-CN" altLang="en-US" sz="1600" dirty="0">
                <a:solidFill>
                  <a:schemeClr val="bg1"/>
                </a:solidFill>
                <a:effectLst/>
                <a:latin typeface="微软雅黑" pitchFamily="34" charset="-122"/>
                <a:ea typeface="微软雅黑" pitchFamily="34" charset="-122"/>
              </a:rPr>
              <a:t>添加标题</a:t>
            </a:r>
          </a:p>
        </p:txBody>
      </p:sp>
      <p:grpSp>
        <p:nvGrpSpPr>
          <p:cNvPr id="71" name="组合 70"/>
          <p:cNvGrpSpPr/>
          <p:nvPr/>
        </p:nvGrpSpPr>
        <p:grpSpPr>
          <a:xfrm>
            <a:off x="6034559" y="908148"/>
            <a:ext cx="1383263" cy="1383264"/>
            <a:chOff x="5003216" y="2182757"/>
            <a:chExt cx="1383263" cy="1383264"/>
          </a:xfrm>
        </p:grpSpPr>
        <p:sp>
          <p:nvSpPr>
            <p:cNvPr id="72" name="Oval 60"/>
            <p:cNvSpPr>
              <a:spLocks noChangeArrowheads="1"/>
            </p:cNvSpPr>
            <p:nvPr/>
          </p:nvSpPr>
          <p:spPr bwMode="auto">
            <a:xfrm>
              <a:off x="5003216" y="2182757"/>
              <a:ext cx="1383263" cy="1383264"/>
            </a:xfrm>
            <a:prstGeom prst="ellipse">
              <a:avLst/>
            </a:prstGeom>
            <a:gradFill rotWithShape="1">
              <a:gsLst>
                <a:gs pos="0">
                  <a:srgbClr val="00C8FF"/>
                </a:gs>
                <a:gs pos="100000">
                  <a:srgbClr val="004BFF"/>
                </a:gs>
              </a:gsLst>
              <a:lin ang="54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nvGrpSpPr>
            <p:cNvPr id="73" name="Group 61"/>
            <p:cNvGrpSpPr>
              <a:grpSpLocks/>
            </p:cNvGrpSpPr>
            <p:nvPr/>
          </p:nvGrpSpPr>
          <p:grpSpPr bwMode="auto">
            <a:xfrm>
              <a:off x="5118805" y="2220864"/>
              <a:ext cx="1153355" cy="375983"/>
              <a:chOff x="1431" y="1843"/>
              <a:chExt cx="907" cy="295"/>
            </a:xfrm>
          </p:grpSpPr>
          <p:sp>
            <p:nvSpPr>
              <p:cNvPr id="74" name="Freeform 62"/>
              <p:cNvSpPr>
                <a:spLocks/>
              </p:cNvSpPr>
              <p:nvPr/>
            </p:nvSpPr>
            <p:spPr bwMode="auto">
              <a:xfrm>
                <a:off x="1431" y="1843"/>
                <a:ext cx="907" cy="295"/>
              </a:xfrm>
              <a:custGeom>
                <a:avLst/>
                <a:gdLst>
                  <a:gd name="T0" fmla="*/ 0 w 4756"/>
                  <a:gd name="T1" fmla="*/ 1576 h 1576"/>
                  <a:gd name="T2" fmla="*/ 50 w 4756"/>
                  <a:gd name="T3" fmla="*/ 1462 h 1576"/>
                  <a:gd name="T4" fmla="*/ 108 w 4756"/>
                  <a:gd name="T5" fmla="*/ 1350 h 1576"/>
                  <a:gd name="T6" fmla="*/ 170 w 4756"/>
                  <a:gd name="T7" fmla="*/ 1242 h 1576"/>
                  <a:gd name="T8" fmla="*/ 238 w 4756"/>
                  <a:gd name="T9" fmla="*/ 1138 h 1576"/>
                  <a:gd name="T10" fmla="*/ 310 w 4756"/>
                  <a:gd name="T11" fmla="*/ 1036 h 1576"/>
                  <a:gd name="T12" fmla="*/ 386 w 4756"/>
                  <a:gd name="T13" fmla="*/ 940 h 1576"/>
                  <a:gd name="T14" fmla="*/ 468 w 4756"/>
                  <a:gd name="T15" fmla="*/ 846 h 1576"/>
                  <a:gd name="T16" fmla="*/ 552 w 4756"/>
                  <a:gd name="T17" fmla="*/ 756 h 1576"/>
                  <a:gd name="T18" fmla="*/ 596 w 4756"/>
                  <a:gd name="T19" fmla="*/ 712 h 1576"/>
                  <a:gd name="T20" fmla="*/ 688 w 4756"/>
                  <a:gd name="T21" fmla="*/ 630 h 1576"/>
                  <a:gd name="T22" fmla="*/ 784 w 4756"/>
                  <a:gd name="T23" fmla="*/ 550 h 1576"/>
                  <a:gd name="T24" fmla="*/ 884 w 4756"/>
                  <a:gd name="T25" fmla="*/ 476 h 1576"/>
                  <a:gd name="T26" fmla="*/ 986 w 4756"/>
                  <a:gd name="T27" fmla="*/ 406 h 1576"/>
                  <a:gd name="T28" fmla="*/ 1092 w 4756"/>
                  <a:gd name="T29" fmla="*/ 342 h 1576"/>
                  <a:gd name="T30" fmla="*/ 1202 w 4756"/>
                  <a:gd name="T31" fmla="*/ 282 h 1576"/>
                  <a:gd name="T32" fmla="*/ 1316 w 4756"/>
                  <a:gd name="T33" fmla="*/ 228 h 1576"/>
                  <a:gd name="T34" fmla="*/ 1374 w 4756"/>
                  <a:gd name="T35" fmla="*/ 202 h 1576"/>
                  <a:gd name="T36" fmla="*/ 1490 w 4756"/>
                  <a:gd name="T37" fmla="*/ 156 h 1576"/>
                  <a:gd name="T38" fmla="*/ 1610 w 4756"/>
                  <a:gd name="T39" fmla="*/ 116 h 1576"/>
                  <a:gd name="T40" fmla="*/ 1732 w 4756"/>
                  <a:gd name="T41" fmla="*/ 80 h 1576"/>
                  <a:gd name="T42" fmla="*/ 1858 w 4756"/>
                  <a:gd name="T43" fmla="*/ 52 h 1576"/>
                  <a:gd name="T44" fmla="*/ 1984 w 4756"/>
                  <a:gd name="T45" fmla="*/ 30 h 1576"/>
                  <a:gd name="T46" fmla="*/ 2114 w 4756"/>
                  <a:gd name="T47" fmla="*/ 12 h 1576"/>
                  <a:gd name="T48" fmla="*/ 2246 w 4756"/>
                  <a:gd name="T49" fmla="*/ 2 h 1576"/>
                  <a:gd name="T50" fmla="*/ 2378 w 4756"/>
                  <a:gd name="T51" fmla="*/ 0 h 1576"/>
                  <a:gd name="T52" fmla="*/ 2444 w 4756"/>
                  <a:gd name="T53" fmla="*/ 0 h 1576"/>
                  <a:gd name="T54" fmla="*/ 2576 w 4756"/>
                  <a:gd name="T55" fmla="*/ 8 h 1576"/>
                  <a:gd name="T56" fmla="*/ 2706 w 4756"/>
                  <a:gd name="T57" fmla="*/ 20 h 1576"/>
                  <a:gd name="T58" fmla="*/ 2834 w 4756"/>
                  <a:gd name="T59" fmla="*/ 40 h 1576"/>
                  <a:gd name="T60" fmla="*/ 2962 w 4756"/>
                  <a:gd name="T61" fmla="*/ 66 h 1576"/>
                  <a:gd name="T62" fmla="*/ 3084 w 4756"/>
                  <a:gd name="T63" fmla="*/ 98 h 1576"/>
                  <a:gd name="T64" fmla="*/ 3206 w 4756"/>
                  <a:gd name="T65" fmla="*/ 136 h 1576"/>
                  <a:gd name="T66" fmla="*/ 3324 w 4756"/>
                  <a:gd name="T67" fmla="*/ 178 h 1576"/>
                  <a:gd name="T68" fmla="*/ 3382 w 4756"/>
                  <a:gd name="T69" fmla="*/ 202 h 1576"/>
                  <a:gd name="T70" fmla="*/ 3498 w 4756"/>
                  <a:gd name="T71" fmla="*/ 254 h 1576"/>
                  <a:gd name="T72" fmla="*/ 3608 w 4756"/>
                  <a:gd name="T73" fmla="*/ 312 h 1576"/>
                  <a:gd name="T74" fmla="*/ 3716 w 4756"/>
                  <a:gd name="T75" fmla="*/ 374 h 1576"/>
                  <a:gd name="T76" fmla="*/ 3822 w 4756"/>
                  <a:gd name="T77" fmla="*/ 440 h 1576"/>
                  <a:gd name="T78" fmla="*/ 3922 w 4756"/>
                  <a:gd name="T79" fmla="*/ 512 h 1576"/>
                  <a:gd name="T80" fmla="*/ 4020 w 4756"/>
                  <a:gd name="T81" fmla="*/ 590 h 1576"/>
                  <a:gd name="T82" fmla="*/ 4114 w 4756"/>
                  <a:gd name="T83" fmla="*/ 670 h 1576"/>
                  <a:gd name="T84" fmla="*/ 4204 w 4756"/>
                  <a:gd name="T85" fmla="*/ 756 h 1576"/>
                  <a:gd name="T86" fmla="*/ 4246 w 4756"/>
                  <a:gd name="T87" fmla="*/ 800 h 1576"/>
                  <a:gd name="T88" fmla="*/ 4330 w 4756"/>
                  <a:gd name="T89" fmla="*/ 892 h 1576"/>
                  <a:gd name="T90" fmla="*/ 4410 w 4756"/>
                  <a:gd name="T91" fmla="*/ 988 h 1576"/>
                  <a:gd name="T92" fmla="*/ 4484 w 4756"/>
                  <a:gd name="T93" fmla="*/ 1086 h 1576"/>
                  <a:gd name="T94" fmla="*/ 4552 w 4756"/>
                  <a:gd name="T95" fmla="*/ 1190 h 1576"/>
                  <a:gd name="T96" fmla="*/ 4618 w 4756"/>
                  <a:gd name="T97" fmla="*/ 1296 h 1576"/>
                  <a:gd name="T98" fmla="*/ 4678 w 4756"/>
                  <a:gd name="T99" fmla="*/ 1406 h 1576"/>
                  <a:gd name="T100" fmla="*/ 4732 w 4756"/>
                  <a:gd name="T101" fmla="*/ 1518 h 1576"/>
                  <a:gd name="T102" fmla="*/ 0 w 4756"/>
                  <a:gd name="T103" fmla="*/ 1576 h 15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4756" h="1576">
                    <a:moveTo>
                      <a:pt x="0" y="1576"/>
                    </a:moveTo>
                    <a:lnTo>
                      <a:pt x="0" y="1576"/>
                    </a:lnTo>
                    <a:lnTo>
                      <a:pt x="24" y="1518"/>
                    </a:lnTo>
                    <a:lnTo>
                      <a:pt x="50" y="1462"/>
                    </a:lnTo>
                    <a:lnTo>
                      <a:pt x="78" y="1406"/>
                    </a:lnTo>
                    <a:lnTo>
                      <a:pt x="108" y="1350"/>
                    </a:lnTo>
                    <a:lnTo>
                      <a:pt x="138" y="1296"/>
                    </a:lnTo>
                    <a:lnTo>
                      <a:pt x="170" y="1242"/>
                    </a:lnTo>
                    <a:lnTo>
                      <a:pt x="204" y="1190"/>
                    </a:lnTo>
                    <a:lnTo>
                      <a:pt x="238" y="1138"/>
                    </a:lnTo>
                    <a:lnTo>
                      <a:pt x="272" y="1086"/>
                    </a:lnTo>
                    <a:lnTo>
                      <a:pt x="310" y="1036"/>
                    </a:lnTo>
                    <a:lnTo>
                      <a:pt x="348" y="988"/>
                    </a:lnTo>
                    <a:lnTo>
                      <a:pt x="386" y="940"/>
                    </a:lnTo>
                    <a:lnTo>
                      <a:pt x="426" y="892"/>
                    </a:lnTo>
                    <a:lnTo>
                      <a:pt x="468" y="846"/>
                    </a:lnTo>
                    <a:lnTo>
                      <a:pt x="510" y="800"/>
                    </a:lnTo>
                    <a:lnTo>
                      <a:pt x="552" y="756"/>
                    </a:lnTo>
                    <a:lnTo>
                      <a:pt x="552" y="756"/>
                    </a:lnTo>
                    <a:lnTo>
                      <a:pt x="596" y="712"/>
                    </a:lnTo>
                    <a:lnTo>
                      <a:pt x="642" y="670"/>
                    </a:lnTo>
                    <a:lnTo>
                      <a:pt x="688" y="630"/>
                    </a:lnTo>
                    <a:lnTo>
                      <a:pt x="736" y="590"/>
                    </a:lnTo>
                    <a:lnTo>
                      <a:pt x="784" y="550"/>
                    </a:lnTo>
                    <a:lnTo>
                      <a:pt x="834" y="512"/>
                    </a:lnTo>
                    <a:lnTo>
                      <a:pt x="884" y="476"/>
                    </a:lnTo>
                    <a:lnTo>
                      <a:pt x="934" y="440"/>
                    </a:lnTo>
                    <a:lnTo>
                      <a:pt x="986" y="406"/>
                    </a:lnTo>
                    <a:lnTo>
                      <a:pt x="1040" y="374"/>
                    </a:lnTo>
                    <a:lnTo>
                      <a:pt x="1092" y="342"/>
                    </a:lnTo>
                    <a:lnTo>
                      <a:pt x="1148" y="312"/>
                    </a:lnTo>
                    <a:lnTo>
                      <a:pt x="1202" y="282"/>
                    </a:lnTo>
                    <a:lnTo>
                      <a:pt x="1258" y="254"/>
                    </a:lnTo>
                    <a:lnTo>
                      <a:pt x="1316" y="228"/>
                    </a:lnTo>
                    <a:lnTo>
                      <a:pt x="1374" y="202"/>
                    </a:lnTo>
                    <a:lnTo>
                      <a:pt x="1374" y="202"/>
                    </a:lnTo>
                    <a:lnTo>
                      <a:pt x="1432" y="178"/>
                    </a:lnTo>
                    <a:lnTo>
                      <a:pt x="1490" y="156"/>
                    </a:lnTo>
                    <a:lnTo>
                      <a:pt x="1550" y="136"/>
                    </a:lnTo>
                    <a:lnTo>
                      <a:pt x="1610" y="116"/>
                    </a:lnTo>
                    <a:lnTo>
                      <a:pt x="1672" y="98"/>
                    </a:lnTo>
                    <a:lnTo>
                      <a:pt x="1732" y="80"/>
                    </a:lnTo>
                    <a:lnTo>
                      <a:pt x="1794" y="66"/>
                    </a:lnTo>
                    <a:lnTo>
                      <a:pt x="1858" y="52"/>
                    </a:lnTo>
                    <a:lnTo>
                      <a:pt x="1922" y="40"/>
                    </a:lnTo>
                    <a:lnTo>
                      <a:pt x="1984" y="30"/>
                    </a:lnTo>
                    <a:lnTo>
                      <a:pt x="2050" y="20"/>
                    </a:lnTo>
                    <a:lnTo>
                      <a:pt x="2114" y="12"/>
                    </a:lnTo>
                    <a:lnTo>
                      <a:pt x="2180" y="8"/>
                    </a:lnTo>
                    <a:lnTo>
                      <a:pt x="2246" y="2"/>
                    </a:lnTo>
                    <a:lnTo>
                      <a:pt x="2312" y="0"/>
                    </a:lnTo>
                    <a:lnTo>
                      <a:pt x="2378" y="0"/>
                    </a:lnTo>
                    <a:lnTo>
                      <a:pt x="2378" y="0"/>
                    </a:lnTo>
                    <a:lnTo>
                      <a:pt x="2444" y="0"/>
                    </a:lnTo>
                    <a:lnTo>
                      <a:pt x="2510" y="2"/>
                    </a:lnTo>
                    <a:lnTo>
                      <a:pt x="2576" y="8"/>
                    </a:lnTo>
                    <a:lnTo>
                      <a:pt x="2642" y="12"/>
                    </a:lnTo>
                    <a:lnTo>
                      <a:pt x="2706" y="20"/>
                    </a:lnTo>
                    <a:lnTo>
                      <a:pt x="2772" y="30"/>
                    </a:lnTo>
                    <a:lnTo>
                      <a:pt x="2834" y="40"/>
                    </a:lnTo>
                    <a:lnTo>
                      <a:pt x="2898" y="52"/>
                    </a:lnTo>
                    <a:lnTo>
                      <a:pt x="2962" y="66"/>
                    </a:lnTo>
                    <a:lnTo>
                      <a:pt x="3024" y="80"/>
                    </a:lnTo>
                    <a:lnTo>
                      <a:pt x="3084" y="98"/>
                    </a:lnTo>
                    <a:lnTo>
                      <a:pt x="3146" y="116"/>
                    </a:lnTo>
                    <a:lnTo>
                      <a:pt x="3206" y="136"/>
                    </a:lnTo>
                    <a:lnTo>
                      <a:pt x="3266" y="156"/>
                    </a:lnTo>
                    <a:lnTo>
                      <a:pt x="3324" y="178"/>
                    </a:lnTo>
                    <a:lnTo>
                      <a:pt x="3382" y="202"/>
                    </a:lnTo>
                    <a:lnTo>
                      <a:pt x="3382" y="202"/>
                    </a:lnTo>
                    <a:lnTo>
                      <a:pt x="3440" y="228"/>
                    </a:lnTo>
                    <a:lnTo>
                      <a:pt x="3498" y="254"/>
                    </a:lnTo>
                    <a:lnTo>
                      <a:pt x="3554" y="282"/>
                    </a:lnTo>
                    <a:lnTo>
                      <a:pt x="3608" y="312"/>
                    </a:lnTo>
                    <a:lnTo>
                      <a:pt x="3664" y="342"/>
                    </a:lnTo>
                    <a:lnTo>
                      <a:pt x="3716" y="374"/>
                    </a:lnTo>
                    <a:lnTo>
                      <a:pt x="3770" y="406"/>
                    </a:lnTo>
                    <a:lnTo>
                      <a:pt x="3822" y="440"/>
                    </a:lnTo>
                    <a:lnTo>
                      <a:pt x="3872" y="476"/>
                    </a:lnTo>
                    <a:lnTo>
                      <a:pt x="3922" y="512"/>
                    </a:lnTo>
                    <a:lnTo>
                      <a:pt x="3972" y="550"/>
                    </a:lnTo>
                    <a:lnTo>
                      <a:pt x="4020" y="590"/>
                    </a:lnTo>
                    <a:lnTo>
                      <a:pt x="4068" y="630"/>
                    </a:lnTo>
                    <a:lnTo>
                      <a:pt x="4114" y="670"/>
                    </a:lnTo>
                    <a:lnTo>
                      <a:pt x="4160" y="712"/>
                    </a:lnTo>
                    <a:lnTo>
                      <a:pt x="4204" y="756"/>
                    </a:lnTo>
                    <a:lnTo>
                      <a:pt x="4204" y="756"/>
                    </a:lnTo>
                    <a:lnTo>
                      <a:pt x="4246" y="800"/>
                    </a:lnTo>
                    <a:lnTo>
                      <a:pt x="4288" y="846"/>
                    </a:lnTo>
                    <a:lnTo>
                      <a:pt x="4330" y="892"/>
                    </a:lnTo>
                    <a:lnTo>
                      <a:pt x="4370" y="940"/>
                    </a:lnTo>
                    <a:lnTo>
                      <a:pt x="4410" y="988"/>
                    </a:lnTo>
                    <a:lnTo>
                      <a:pt x="4446" y="1036"/>
                    </a:lnTo>
                    <a:lnTo>
                      <a:pt x="4484" y="1086"/>
                    </a:lnTo>
                    <a:lnTo>
                      <a:pt x="4518" y="1138"/>
                    </a:lnTo>
                    <a:lnTo>
                      <a:pt x="4552" y="1190"/>
                    </a:lnTo>
                    <a:lnTo>
                      <a:pt x="4586" y="1242"/>
                    </a:lnTo>
                    <a:lnTo>
                      <a:pt x="4618" y="1296"/>
                    </a:lnTo>
                    <a:lnTo>
                      <a:pt x="4648" y="1350"/>
                    </a:lnTo>
                    <a:lnTo>
                      <a:pt x="4678" y="1406"/>
                    </a:lnTo>
                    <a:lnTo>
                      <a:pt x="4706" y="1462"/>
                    </a:lnTo>
                    <a:lnTo>
                      <a:pt x="4732" y="1518"/>
                    </a:lnTo>
                    <a:lnTo>
                      <a:pt x="4756" y="1576"/>
                    </a:lnTo>
                    <a:lnTo>
                      <a:pt x="0" y="1576"/>
                    </a:lnTo>
                    <a:close/>
                  </a:path>
                </a:pathLst>
              </a:custGeom>
              <a:gradFill rotWithShape="1">
                <a:gsLst>
                  <a:gs pos="0">
                    <a:schemeClr val="bg1">
                      <a:alpha val="75000"/>
                    </a:schemeClr>
                  </a:gs>
                  <a:gs pos="100000">
                    <a:schemeClr val="bg1">
                      <a:gamma/>
                      <a:tint val="0"/>
                      <a:invGamma/>
                      <a:alpha val="0"/>
                    </a:schemeClr>
                  </a:gs>
                </a:gsLst>
                <a:lin ang="5400000" scaled="1"/>
              </a:gradFill>
              <a:ln>
                <a:noFill/>
              </a:ln>
              <a:effectLst/>
              <a:extLst>
                <a:ext uri="{91240B29-F687-4F45-9708-019B960494DF}">
                  <a14:hiddenLine xmlns:a14="http://schemas.microsoft.com/office/drawing/2010/main" w="9525" cap="flat" cmpd="sng">
                    <a:solidFill>
                      <a:schemeClr val="tx1"/>
                    </a:solidFill>
                    <a:prstDash val="solid"/>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75" name="Oval 63"/>
              <p:cNvSpPr>
                <a:spLocks noChangeArrowheads="1"/>
              </p:cNvSpPr>
              <p:nvPr/>
            </p:nvSpPr>
            <p:spPr bwMode="auto">
              <a:xfrm>
                <a:off x="1771" y="1843"/>
                <a:ext cx="227" cy="204"/>
              </a:xfrm>
              <a:prstGeom prst="ellipse">
                <a:avLst/>
              </a:prstGeom>
              <a:gradFill rotWithShape="1">
                <a:gsLst>
                  <a:gs pos="0">
                    <a:schemeClr val="bg1"/>
                  </a:gs>
                  <a:gs pos="100000">
                    <a:srgbClr val="67ABF5">
                      <a:alpha val="0"/>
                    </a:srgbClr>
                  </a:gs>
                </a:gsLst>
                <a:path path="shape">
                  <a:fillToRect l="50000" t="50000" r="50000" b="50000"/>
                </a:path>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grpSp>
      <p:sp>
        <p:nvSpPr>
          <p:cNvPr id="76" name="TextBox 147"/>
          <p:cNvSpPr txBox="1">
            <a:spLocks noChangeArrowheads="1"/>
          </p:cNvSpPr>
          <p:nvPr/>
        </p:nvSpPr>
        <p:spPr bwMode="auto">
          <a:xfrm>
            <a:off x="6107306" y="1438753"/>
            <a:ext cx="1210776" cy="338554"/>
          </a:xfrm>
          <a:prstGeom prst="rect">
            <a:avLst/>
          </a:prstGeom>
          <a:noFill/>
          <a:scene3d>
            <a:camera prst="orthographicFront"/>
            <a:lightRig rig="threePt" dir="t"/>
          </a:scene3d>
          <a:sp3d/>
        </p:spPr>
        <p:txBody>
          <a:bodyPr>
            <a:spAutoFit/>
          </a:bodyPr>
          <a:lstStyle/>
          <a:p>
            <a:pPr algn="ctr" fontAlgn="ctr">
              <a:spcBef>
                <a:spcPts val="0"/>
              </a:spcBef>
              <a:spcAft>
                <a:spcPts val="0"/>
              </a:spcAft>
              <a:buClr>
                <a:srgbClr val="FF0000"/>
              </a:buClr>
              <a:buSzPct val="70000"/>
              <a:defRPr/>
            </a:pPr>
            <a:r>
              <a:rPr lang="zh-CN" altLang="en-US" sz="1600" dirty="0">
                <a:solidFill>
                  <a:schemeClr val="bg1"/>
                </a:solidFill>
                <a:effectLst/>
                <a:latin typeface="微软雅黑" pitchFamily="34" charset="-122"/>
                <a:ea typeface="微软雅黑" pitchFamily="34" charset="-122"/>
              </a:rPr>
              <a:t>添加标题</a:t>
            </a:r>
          </a:p>
        </p:txBody>
      </p:sp>
      <p:sp>
        <p:nvSpPr>
          <p:cNvPr id="46" name="标题 3"/>
          <p:cNvSpPr txBox="1">
            <a:spLocks/>
          </p:cNvSpPr>
          <p:nvPr/>
        </p:nvSpPr>
        <p:spPr>
          <a:xfrm>
            <a:off x="313184" y="206974"/>
            <a:ext cx="3322712" cy="564576"/>
          </a:xfrm>
          <a:prstGeom prst="rect">
            <a:avLst/>
          </a:prstGeom>
        </p:spPr>
        <p:txBody>
          <a:bodyPr>
            <a:normAutofit fontScale="97500"/>
          </a:bodyPr>
          <a:lstStyle>
            <a:lvl1pPr algn="l" defTabSz="914400" rtl="0" eaLnBrk="1" latinLnBrk="0" hangingPunct="1">
              <a:spcBef>
                <a:spcPct val="0"/>
              </a:spcBef>
              <a:buNone/>
              <a:defRPr sz="2800" kern="1200">
                <a:solidFill>
                  <a:schemeClr val="tx1"/>
                </a:solidFill>
                <a:latin typeface="微软雅黑" pitchFamily="34" charset="-122"/>
                <a:ea typeface="微软雅黑" pitchFamily="34" charset="-122"/>
                <a:cs typeface="+mj-cs"/>
              </a:defRPr>
            </a:lvl1pPr>
          </a:lstStyle>
          <a:p>
            <a:r>
              <a:rPr lang="zh-CN" altLang="en-US" dirty="0">
                <a:solidFill>
                  <a:schemeClr val="tx2">
                    <a:lumMod val="50000"/>
                  </a:schemeClr>
                </a:solidFill>
              </a:rPr>
              <a:t>单击此处添加标题</a:t>
            </a:r>
          </a:p>
        </p:txBody>
      </p:sp>
    </p:spTree>
    <p:extLst>
      <p:ext uri="{BB962C8B-B14F-4D97-AF65-F5344CB8AC3E}">
        <p14:creationId xmlns:p14="http://schemas.microsoft.com/office/powerpoint/2010/main" val="3186322591"/>
      </p:ext>
    </p:extLst>
  </p:cSld>
  <p:clrMapOvr>
    <a:masterClrMapping/>
  </p:clrMapOvr>
  <p:transition spd="med" advClick="0" advTm="100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6"/>
                                        </p:tgtEl>
                                        <p:attrNameLst>
                                          <p:attrName>style.visibility</p:attrName>
                                        </p:attrNameLst>
                                      </p:cBhvr>
                                      <p:to>
                                        <p:strVal val="visible"/>
                                      </p:to>
                                    </p:set>
                                    <p:animEffect transition="in" filter="wipe(left)">
                                      <p:cBhvr>
                                        <p:cTn id="7" dur="750"/>
                                        <p:tgtEl>
                                          <p:spTgt spid="46"/>
                                        </p:tgtEl>
                                      </p:cBhvr>
                                    </p:animEffect>
                                  </p:childTnLst>
                                </p:cTn>
                              </p:par>
                            </p:childTnLst>
                          </p:cTn>
                        </p:par>
                        <p:par>
                          <p:cTn id="8" fill="hold">
                            <p:stCondLst>
                              <p:cond delay="750"/>
                            </p:stCondLst>
                            <p:childTnLst>
                              <p:par>
                                <p:cTn id="9" presetID="15" presetClass="entr" presetSubtype="0" fill="hold" nodeType="afterEffect">
                                  <p:stCondLst>
                                    <p:cond delay="0"/>
                                  </p:stCondLst>
                                  <p:childTnLst>
                                    <p:set>
                                      <p:cBhvr>
                                        <p:cTn id="10" dur="1" fill="hold">
                                          <p:stCondLst>
                                            <p:cond delay="0"/>
                                          </p:stCondLst>
                                        </p:cTn>
                                        <p:tgtEl>
                                          <p:spTgt spid="60"/>
                                        </p:tgtEl>
                                        <p:attrNameLst>
                                          <p:attrName>style.visibility</p:attrName>
                                        </p:attrNameLst>
                                      </p:cBhvr>
                                      <p:to>
                                        <p:strVal val="visible"/>
                                      </p:to>
                                    </p:set>
                                    <p:anim calcmode="lin" valueType="num">
                                      <p:cBhvr>
                                        <p:cTn id="11" dur="1000" fill="hold"/>
                                        <p:tgtEl>
                                          <p:spTgt spid="60"/>
                                        </p:tgtEl>
                                        <p:attrNameLst>
                                          <p:attrName>ppt_w</p:attrName>
                                        </p:attrNameLst>
                                      </p:cBhvr>
                                      <p:tavLst>
                                        <p:tav tm="0">
                                          <p:val>
                                            <p:fltVal val="0"/>
                                          </p:val>
                                        </p:tav>
                                        <p:tav tm="100000">
                                          <p:val>
                                            <p:strVal val="#ppt_w"/>
                                          </p:val>
                                        </p:tav>
                                      </p:tavLst>
                                    </p:anim>
                                    <p:anim calcmode="lin" valueType="num">
                                      <p:cBhvr>
                                        <p:cTn id="12" dur="1000" fill="hold"/>
                                        <p:tgtEl>
                                          <p:spTgt spid="60"/>
                                        </p:tgtEl>
                                        <p:attrNameLst>
                                          <p:attrName>ppt_h</p:attrName>
                                        </p:attrNameLst>
                                      </p:cBhvr>
                                      <p:tavLst>
                                        <p:tav tm="0">
                                          <p:val>
                                            <p:fltVal val="0"/>
                                          </p:val>
                                        </p:tav>
                                        <p:tav tm="100000">
                                          <p:val>
                                            <p:strVal val="#ppt_h"/>
                                          </p:val>
                                        </p:tav>
                                      </p:tavLst>
                                    </p:anim>
                                    <p:anim calcmode="lin" valueType="num">
                                      <p:cBhvr>
                                        <p:cTn id="13" dur="1000" fill="hold"/>
                                        <p:tgtEl>
                                          <p:spTgt spid="60"/>
                                        </p:tgtEl>
                                        <p:attrNameLst>
                                          <p:attrName>ppt_x</p:attrName>
                                        </p:attrNameLst>
                                      </p:cBhvr>
                                      <p:tavLst>
                                        <p:tav tm="0" fmla="#ppt_x+(cos(-2*pi*(1-$))*-#ppt_x-sin(-2*pi*(1-$))*(1-#ppt_y))*(1-$)">
                                          <p:val>
                                            <p:fltVal val="0"/>
                                          </p:val>
                                        </p:tav>
                                        <p:tav tm="100000">
                                          <p:val>
                                            <p:fltVal val="1"/>
                                          </p:val>
                                        </p:tav>
                                      </p:tavLst>
                                    </p:anim>
                                    <p:anim calcmode="lin" valueType="num">
                                      <p:cBhvr>
                                        <p:cTn id="14" dur="1000" fill="hold"/>
                                        <p:tgtEl>
                                          <p:spTgt spid="60"/>
                                        </p:tgtEl>
                                        <p:attrNameLst>
                                          <p:attrName>ppt_y</p:attrName>
                                        </p:attrNameLst>
                                      </p:cBhvr>
                                      <p:tavLst>
                                        <p:tav tm="0" fmla="#ppt_y+(sin(-2*pi*(1-$))*-#ppt_x+cos(-2*pi*(1-$))*(1-#ppt_y))*(1-$)">
                                          <p:val>
                                            <p:fltVal val="0"/>
                                          </p:val>
                                        </p:tav>
                                        <p:tav tm="100000">
                                          <p:val>
                                            <p:fltVal val="1"/>
                                          </p:val>
                                        </p:tav>
                                      </p:tavLst>
                                    </p:anim>
                                  </p:childTnLst>
                                </p:cTn>
                              </p:par>
                            </p:childTnLst>
                          </p:cTn>
                        </p:par>
                        <p:par>
                          <p:cTn id="15" fill="hold">
                            <p:stCondLst>
                              <p:cond delay="1750"/>
                            </p:stCondLst>
                            <p:childTnLst>
                              <p:par>
                                <p:cTn id="16" presetID="49" presetClass="entr" presetSubtype="0" decel="100000" fill="hold" grpId="0" nodeType="afterEffect">
                                  <p:stCondLst>
                                    <p:cond delay="0"/>
                                  </p:stCondLst>
                                  <p:childTnLst>
                                    <p:set>
                                      <p:cBhvr>
                                        <p:cTn id="17" dur="1" fill="hold">
                                          <p:stCondLst>
                                            <p:cond delay="0"/>
                                          </p:stCondLst>
                                        </p:cTn>
                                        <p:tgtEl>
                                          <p:spTgt spid="59"/>
                                        </p:tgtEl>
                                        <p:attrNameLst>
                                          <p:attrName>style.visibility</p:attrName>
                                        </p:attrNameLst>
                                      </p:cBhvr>
                                      <p:to>
                                        <p:strVal val="visible"/>
                                      </p:to>
                                    </p:set>
                                    <p:anim calcmode="lin" valueType="num">
                                      <p:cBhvr>
                                        <p:cTn id="18" dur="500" fill="hold"/>
                                        <p:tgtEl>
                                          <p:spTgt spid="59"/>
                                        </p:tgtEl>
                                        <p:attrNameLst>
                                          <p:attrName>ppt_w</p:attrName>
                                        </p:attrNameLst>
                                      </p:cBhvr>
                                      <p:tavLst>
                                        <p:tav tm="0">
                                          <p:val>
                                            <p:fltVal val="0"/>
                                          </p:val>
                                        </p:tav>
                                        <p:tav tm="100000">
                                          <p:val>
                                            <p:strVal val="#ppt_w"/>
                                          </p:val>
                                        </p:tav>
                                      </p:tavLst>
                                    </p:anim>
                                    <p:anim calcmode="lin" valueType="num">
                                      <p:cBhvr>
                                        <p:cTn id="19" dur="500" fill="hold"/>
                                        <p:tgtEl>
                                          <p:spTgt spid="59"/>
                                        </p:tgtEl>
                                        <p:attrNameLst>
                                          <p:attrName>ppt_h</p:attrName>
                                        </p:attrNameLst>
                                      </p:cBhvr>
                                      <p:tavLst>
                                        <p:tav tm="0">
                                          <p:val>
                                            <p:fltVal val="0"/>
                                          </p:val>
                                        </p:tav>
                                        <p:tav tm="100000">
                                          <p:val>
                                            <p:strVal val="#ppt_h"/>
                                          </p:val>
                                        </p:tav>
                                      </p:tavLst>
                                    </p:anim>
                                    <p:anim calcmode="lin" valueType="num">
                                      <p:cBhvr>
                                        <p:cTn id="20" dur="500" fill="hold"/>
                                        <p:tgtEl>
                                          <p:spTgt spid="59"/>
                                        </p:tgtEl>
                                        <p:attrNameLst>
                                          <p:attrName>style.rotation</p:attrName>
                                        </p:attrNameLst>
                                      </p:cBhvr>
                                      <p:tavLst>
                                        <p:tav tm="0">
                                          <p:val>
                                            <p:fltVal val="360"/>
                                          </p:val>
                                        </p:tav>
                                        <p:tav tm="100000">
                                          <p:val>
                                            <p:fltVal val="0"/>
                                          </p:val>
                                        </p:tav>
                                      </p:tavLst>
                                    </p:anim>
                                    <p:animEffect transition="in" filter="fade">
                                      <p:cBhvr>
                                        <p:cTn id="21" dur="500"/>
                                        <p:tgtEl>
                                          <p:spTgt spid="59"/>
                                        </p:tgtEl>
                                      </p:cBhvr>
                                    </p:animEffect>
                                  </p:childTnLst>
                                </p:cTn>
                              </p:par>
                            </p:childTnLst>
                          </p:cTn>
                        </p:par>
                        <p:par>
                          <p:cTn id="22" fill="hold">
                            <p:stCondLst>
                              <p:cond delay="2250"/>
                            </p:stCondLst>
                            <p:childTnLst>
                              <p:par>
                                <p:cTn id="23" presetID="15" presetClass="entr" presetSubtype="0" fill="hold" nodeType="afterEffect">
                                  <p:stCondLst>
                                    <p:cond delay="0"/>
                                  </p:stCondLst>
                                  <p:childTnLst>
                                    <p:set>
                                      <p:cBhvr>
                                        <p:cTn id="24" dur="1" fill="hold">
                                          <p:stCondLst>
                                            <p:cond delay="0"/>
                                          </p:stCondLst>
                                        </p:cTn>
                                        <p:tgtEl>
                                          <p:spTgt spid="65"/>
                                        </p:tgtEl>
                                        <p:attrNameLst>
                                          <p:attrName>style.visibility</p:attrName>
                                        </p:attrNameLst>
                                      </p:cBhvr>
                                      <p:to>
                                        <p:strVal val="visible"/>
                                      </p:to>
                                    </p:set>
                                    <p:anim calcmode="lin" valueType="num">
                                      <p:cBhvr>
                                        <p:cTn id="25" dur="1000" fill="hold"/>
                                        <p:tgtEl>
                                          <p:spTgt spid="65"/>
                                        </p:tgtEl>
                                        <p:attrNameLst>
                                          <p:attrName>ppt_w</p:attrName>
                                        </p:attrNameLst>
                                      </p:cBhvr>
                                      <p:tavLst>
                                        <p:tav tm="0">
                                          <p:val>
                                            <p:fltVal val="0"/>
                                          </p:val>
                                        </p:tav>
                                        <p:tav tm="100000">
                                          <p:val>
                                            <p:strVal val="#ppt_w"/>
                                          </p:val>
                                        </p:tav>
                                      </p:tavLst>
                                    </p:anim>
                                    <p:anim calcmode="lin" valueType="num">
                                      <p:cBhvr>
                                        <p:cTn id="26" dur="1000" fill="hold"/>
                                        <p:tgtEl>
                                          <p:spTgt spid="65"/>
                                        </p:tgtEl>
                                        <p:attrNameLst>
                                          <p:attrName>ppt_h</p:attrName>
                                        </p:attrNameLst>
                                      </p:cBhvr>
                                      <p:tavLst>
                                        <p:tav tm="0">
                                          <p:val>
                                            <p:fltVal val="0"/>
                                          </p:val>
                                        </p:tav>
                                        <p:tav tm="100000">
                                          <p:val>
                                            <p:strVal val="#ppt_h"/>
                                          </p:val>
                                        </p:tav>
                                      </p:tavLst>
                                    </p:anim>
                                    <p:anim calcmode="lin" valueType="num">
                                      <p:cBhvr>
                                        <p:cTn id="27" dur="1000" fill="hold"/>
                                        <p:tgtEl>
                                          <p:spTgt spid="65"/>
                                        </p:tgtEl>
                                        <p:attrNameLst>
                                          <p:attrName>ppt_x</p:attrName>
                                        </p:attrNameLst>
                                      </p:cBhvr>
                                      <p:tavLst>
                                        <p:tav tm="0" fmla="#ppt_x+(cos(-2*pi*(1-$))*-#ppt_x-sin(-2*pi*(1-$))*(1-#ppt_y))*(1-$)">
                                          <p:val>
                                            <p:fltVal val="0"/>
                                          </p:val>
                                        </p:tav>
                                        <p:tav tm="100000">
                                          <p:val>
                                            <p:fltVal val="1"/>
                                          </p:val>
                                        </p:tav>
                                      </p:tavLst>
                                    </p:anim>
                                    <p:anim calcmode="lin" valueType="num">
                                      <p:cBhvr>
                                        <p:cTn id="28" dur="1000" fill="hold"/>
                                        <p:tgtEl>
                                          <p:spTgt spid="65"/>
                                        </p:tgtEl>
                                        <p:attrNameLst>
                                          <p:attrName>ppt_y</p:attrName>
                                        </p:attrNameLst>
                                      </p:cBhvr>
                                      <p:tavLst>
                                        <p:tav tm="0" fmla="#ppt_y+(sin(-2*pi*(1-$))*-#ppt_x+cos(-2*pi*(1-$))*(1-#ppt_y))*(1-$)">
                                          <p:val>
                                            <p:fltVal val="0"/>
                                          </p:val>
                                        </p:tav>
                                        <p:tav tm="100000">
                                          <p:val>
                                            <p:fltVal val="1"/>
                                          </p:val>
                                        </p:tav>
                                      </p:tavLst>
                                    </p:anim>
                                  </p:childTnLst>
                                </p:cTn>
                              </p:par>
                            </p:childTnLst>
                          </p:cTn>
                        </p:par>
                        <p:par>
                          <p:cTn id="29" fill="hold">
                            <p:stCondLst>
                              <p:cond delay="3250"/>
                            </p:stCondLst>
                            <p:childTnLst>
                              <p:par>
                                <p:cTn id="30" presetID="49" presetClass="entr" presetSubtype="0" decel="100000" fill="hold" grpId="0" nodeType="afterEffect">
                                  <p:stCondLst>
                                    <p:cond delay="0"/>
                                  </p:stCondLst>
                                  <p:childTnLst>
                                    <p:set>
                                      <p:cBhvr>
                                        <p:cTn id="31" dur="1" fill="hold">
                                          <p:stCondLst>
                                            <p:cond delay="0"/>
                                          </p:stCondLst>
                                        </p:cTn>
                                        <p:tgtEl>
                                          <p:spTgt spid="70"/>
                                        </p:tgtEl>
                                        <p:attrNameLst>
                                          <p:attrName>style.visibility</p:attrName>
                                        </p:attrNameLst>
                                      </p:cBhvr>
                                      <p:to>
                                        <p:strVal val="visible"/>
                                      </p:to>
                                    </p:set>
                                    <p:anim calcmode="lin" valueType="num">
                                      <p:cBhvr>
                                        <p:cTn id="32" dur="500" fill="hold"/>
                                        <p:tgtEl>
                                          <p:spTgt spid="70"/>
                                        </p:tgtEl>
                                        <p:attrNameLst>
                                          <p:attrName>ppt_w</p:attrName>
                                        </p:attrNameLst>
                                      </p:cBhvr>
                                      <p:tavLst>
                                        <p:tav tm="0">
                                          <p:val>
                                            <p:fltVal val="0"/>
                                          </p:val>
                                        </p:tav>
                                        <p:tav tm="100000">
                                          <p:val>
                                            <p:strVal val="#ppt_w"/>
                                          </p:val>
                                        </p:tav>
                                      </p:tavLst>
                                    </p:anim>
                                    <p:anim calcmode="lin" valueType="num">
                                      <p:cBhvr>
                                        <p:cTn id="33" dur="500" fill="hold"/>
                                        <p:tgtEl>
                                          <p:spTgt spid="70"/>
                                        </p:tgtEl>
                                        <p:attrNameLst>
                                          <p:attrName>ppt_h</p:attrName>
                                        </p:attrNameLst>
                                      </p:cBhvr>
                                      <p:tavLst>
                                        <p:tav tm="0">
                                          <p:val>
                                            <p:fltVal val="0"/>
                                          </p:val>
                                        </p:tav>
                                        <p:tav tm="100000">
                                          <p:val>
                                            <p:strVal val="#ppt_h"/>
                                          </p:val>
                                        </p:tav>
                                      </p:tavLst>
                                    </p:anim>
                                    <p:anim calcmode="lin" valueType="num">
                                      <p:cBhvr>
                                        <p:cTn id="34" dur="500" fill="hold"/>
                                        <p:tgtEl>
                                          <p:spTgt spid="70"/>
                                        </p:tgtEl>
                                        <p:attrNameLst>
                                          <p:attrName>style.rotation</p:attrName>
                                        </p:attrNameLst>
                                      </p:cBhvr>
                                      <p:tavLst>
                                        <p:tav tm="0">
                                          <p:val>
                                            <p:fltVal val="360"/>
                                          </p:val>
                                        </p:tav>
                                        <p:tav tm="100000">
                                          <p:val>
                                            <p:fltVal val="0"/>
                                          </p:val>
                                        </p:tav>
                                      </p:tavLst>
                                    </p:anim>
                                    <p:animEffect transition="in" filter="fade">
                                      <p:cBhvr>
                                        <p:cTn id="35" dur="500"/>
                                        <p:tgtEl>
                                          <p:spTgt spid="70"/>
                                        </p:tgtEl>
                                      </p:cBhvr>
                                    </p:animEffect>
                                  </p:childTnLst>
                                </p:cTn>
                              </p:par>
                            </p:childTnLst>
                          </p:cTn>
                        </p:par>
                        <p:par>
                          <p:cTn id="36" fill="hold">
                            <p:stCondLst>
                              <p:cond delay="3750"/>
                            </p:stCondLst>
                            <p:childTnLst>
                              <p:par>
                                <p:cTn id="37" presetID="15" presetClass="entr" presetSubtype="0" fill="hold" nodeType="afterEffect">
                                  <p:stCondLst>
                                    <p:cond delay="0"/>
                                  </p:stCondLst>
                                  <p:childTnLst>
                                    <p:set>
                                      <p:cBhvr>
                                        <p:cTn id="38" dur="1" fill="hold">
                                          <p:stCondLst>
                                            <p:cond delay="0"/>
                                          </p:stCondLst>
                                        </p:cTn>
                                        <p:tgtEl>
                                          <p:spTgt spid="71"/>
                                        </p:tgtEl>
                                        <p:attrNameLst>
                                          <p:attrName>style.visibility</p:attrName>
                                        </p:attrNameLst>
                                      </p:cBhvr>
                                      <p:to>
                                        <p:strVal val="visible"/>
                                      </p:to>
                                    </p:set>
                                    <p:anim calcmode="lin" valueType="num">
                                      <p:cBhvr>
                                        <p:cTn id="39" dur="1000" fill="hold"/>
                                        <p:tgtEl>
                                          <p:spTgt spid="71"/>
                                        </p:tgtEl>
                                        <p:attrNameLst>
                                          <p:attrName>ppt_w</p:attrName>
                                        </p:attrNameLst>
                                      </p:cBhvr>
                                      <p:tavLst>
                                        <p:tav tm="0">
                                          <p:val>
                                            <p:fltVal val="0"/>
                                          </p:val>
                                        </p:tav>
                                        <p:tav tm="100000">
                                          <p:val>
                                            <p:strVal val="#ppt_w"/>
                                          </p:val>
                                        </p:tav>
                                      </p:tavLst>
                                    </p:anim>
                                    <p:anim calcmode="lin" valueType="num">
                                      <p:cBhvr>
                                        <p:cTn id="40" dur="1000" fill="hold"/>
                                        <p:tgtEl>
                                          <p:spTgt spid="71"/>
                                        </p:tgtEl>
                                        <p:attrNameLst>
                                          <p:attrName>ppt_h</p:attrName>
                                        </p:attrNameLst>
                                      </p:cBhvr>
                                      <p:tavLst>
                                        <p:tav tm="0">
                                          <p:val>
                                            <p:fltVal val="0"/>
                                          </p:val>
                                        </p:tav>
                                        <p:tav tm="100000">
                                          <p:val>
                                            <p:strVal val="#ppt_h"/>
                                          </p:val>
                                        </p:tav>
                                      </p:tavLst>
                                    </p:anim>
                                    <p:anim calcmode="lin" valueType="num">
                                      <p:cBhvr>
                                        <p:cTn id="41" dur="1000" fill="hold"/>
                                        <p:tgtEl>
                                          <p:spTgt spid="71"/>
                                        </p:tgtEl>
                                        <p:attrNameLst>
                                          <p:attrName>ppt_x</p:attrName>
                                        </p:attrNameLst>
                                      </p:cBhvr>
                                      <p:tavLst>
                                        <p:tav tm="0" fmla="#ppt_x+(cos(-2*pi*(1-$))*-#ppt_x-sin(-2*pi*(1-$))*(1-#ppt_y))*(1-$)">
                                          <p:val>
                                            <p:fltVal val="0"/>
                                          </p:val>
                                        </p:tav>
                                        <p:tav tm="100000">
                                          <p:val>
                                            <p:fltVal val="1"/>
                                          </p:val>
                                        </p:tav>
                                      </p:tavLst>
                                    </p:anim>
                                    <p:anim calcmode="lin" valueType="num">
                                      <p:cBhvr>
                                        <p:cTn id="42" dur="1000" fill="hold"/>
                                        <p:tgtEl>
                                          <p:spTgt spid="71"/>
                                        </p:tgtEl>
                                        <p:attrNameLst>
                                          <p:attrName>ppt_y</p:attrName>
                                        </p:attrNameLst>
                                      </p:cBhvr>
                                      <p:tavLst>
                                        <p:tav tm="0" fmla="#ppt_y+(sin(-2*pi*(1-$))*-#ppt_x+cos(-2*pi*(1-$))*(1-#ppt_y))*(1-$)">
                                          <p:val>
                                            <p:fltVal val="0"/>
                                          </p:val>
                                        </p:tav>
                                        <p:tav tm="100000">
                                          <p:val>
                                            <p:fltVal val="1"/>
                                          </p:val>
                                        </p:tav>
                                      </p:tavLst>
                                    </p:anim>
                                  </p:childTnLst>
                                </p:cTn>
                              </p:par>
                            </p:childTnLst>
                          </p:cTn>
                        </p:par>
                        <p:par>
                          <p:cTn id="43" fill="hold">
                            <p:stCondLst>
                              <p:cond delay="4750"/>
                            </p:stCondLst>
                            <p:childTnLst>
                              <p:par>
                                <p:cTn id="44" presetID="49" presetClass="entr" presetSubtype="0" decel="100000" fill="hold" grpId="0" nodeType="afterEffect">
                                  <p:stCondLst>
                                    <p:cond delay="0"/>
                                  </p:stCondLst>
                                  <p:childTnLst>
                                    <p:set>
                                      <p:cBhvr>
                                        <p:cTn id="45" dur="1" fill="hold">
                                          <p:stCondLst>
                                            <p:cond delay="0"/>
                                          </p:stCondLst>
                                        </p:cTn>
                                        <p:tgtEl>
                                          <p:spTgt spid="76"/>
                                        </p:tgtEl>
                                        <p:attrNameLst>
                                          <p:attrName>style.visibility</p:attrName>
                                        </p:attrNameLst>
                                      </p:cBhvr>
                                      <p:to>
                                        <p:strVal val="visible"/>
                                      </p:to>
                                    </p:set>
                                    <p:anim calcmode="lin" valueType="num">
                                      <p:cBhvr>
                                        <p:cTn id="46" dur="500" fill="hold"/>
                                        <p:tgtEl>
                                          <p:spTgt spid="76"/>
                                        </p:tgtEl>
                                        <p:attrNameLst>
                                          <p:attrName>ppt_w</p:attrName>
                                        </p:attrNameLst>
                                      </p:cBhvr>
                                      <p:tavLst>
                                        <p:tav tm="0">
                                          <p:val>
                                            <p:fltVal val="0"/>
                                          </p:val>
                                        </p:tav>
                                        <p:tav tm="100000">
                                          <p:val>
                                            <p:strVal val="#ppt_w"/>
                                          </p:val>
                                        </p:tav>
                                      </p:tavLst>
                                    </p:anim>
                                    <p:anim calcmode="lin" valueType="num">
                                      <p:cBhvr>
                                        <p:cTn id="47" dur="500" fill="hold"/>
                                        <p:tgtEl>
                                          <p:spTgt spid="76"/>
                                        </p:tgtEl>
                                        <p:attrNameLst>
                                          <p:attrName>ppt_h</p:attrName>
                                        </p:attrNameLst>
                                      </p:cBhvr>
                                      <p:tavLst>
                                        <p:tav tm="0">
                                          <p:val>
                                            <p:fltVal val="0"/>
                                          </p:val>
                                        </p:tav>
                                        <p:tav tm="100000">
                                          <p:val>
                                            <p:strVal val="#ppt_h"/>
                                          </p:val>
                                        </p:tav>
                                      </p:tavLst>
                                    </p:anim>
                                    <p:anim calcmode="lin" valueType="num">
                                      <p:cBhvr>
                                        <p:cTn id="48" dur="500" fill="hold"/>
                                        <p:tgtEl>
                                          <p:spTgt spid="76"/>
                                        </p:tgtEl>
                                        <p:attrNameLst>
                                          <p:attrName>style.rotation</p:attrName>
                                        </p:attrNameLst>
                                      </p:cBhvr>
                                      <p:tavLst>
                                        <p:tav tm="0">
                                          <p:val>
                                            <p:fltVal val="360"/>
                                          </p:val>
                                        </p:tav>
                                        <p:tav tm="100000">
                                          <p:val>
                                            <p:fltVal val="0"/>
                                          </p:val>
                                        </p:tav>
                                      </p:tavLst>
                                    </p:anim>
                                    <p:animEffect transition="in" filter="fade">
                                      <p:cBhvr>
                                        <p:cTn id="49" dur="500"/>
                                        <p:tgtEl>
                                          <p:spTgt spid="76"/>
                                        </p:tgtEl>
                                      </p:cBhvr>
                                    </p:animEffect>
                                  </p:childTnLst>
                                </p:cTn>
                              </p:par>
                            </p:childTnLst>
                          </p:cTn>
                        </p:par>
                        <p:par>
                          <p:cTn id="50" fill="hold">
                            <p:stCondLst>
                              <p:cond delay="5250"/>
                            </p:stCondLst>
                            <p:childTnLst>
                              <p:par>
                                <p:cTn id="51" presetID="12" presetClass="entr" presetSubtype="1" fill="hold" grpId="0" nodeType="afterEffect">
                                  <p:stCondLst>
                                    <p:cond delay="0"/>
                                  </p:stCondLst>
                                  <p:childTnLst>
                                    <p:set>
                                      <p:cBhvr>
                                        <p:cTn id="52" dur="1" fill="hold">
                                          <p:stCondLst>
                                            <p:cond delay="0"/>
                                          </p:stCondLst>
                                        </p:cTn>
                                        <p:tgtEl>
                                          <p:spTgt spid="31"/>
                                        </p:tgtEl>
                                        <p:attrNameLst>
                                          <p:attrName>style.visibility</p:attrName>
                                        </p:attrNameLst>
                                      </p:cBhvr>
                                      <p:to>
                                        <p:strVal val="visible"/>
                                      </p:to>
                                    </p:set>
                                    <p:animEffect transition="in" filter="slide(fromTop)">
                                      <p:cBhvr>
                                        <p:cTn id="53" dur="1000"/>
                                        <p:tgtEl>
                                          <p:spTgt spid="31"/>
                                        </p:tgtEl>
                                      </p:cBhvr>
                                    </p:animEffect>
                                  </p:childTnLst>
                                </p:cTn>
                              </p:par>
                            </p:childTnLst>
                          </p:cTn>
                        </p:par>
                        <p:par>
                          <p:cTn id="54" fill="hold">
                            <p:stCondLst>
                              <p:cond delay="6250"/>
                            </p:stCondLst>
                            <p:childTnLst>
                              <p:par>
                                <p:cTn id="55" presetID="12" presetClass="entr" presetSubtype="1" fill="hold" grpId="0" nodeType="afterEffect">
                                  <p:stCondLst>
                                    <p:cond delay="0"/>
                                  </p:stCondLst>
                                  <p:childTnLst>
                                    <p:set>
                                      <p:cBhvr>
                                        <p:cTn id="56" dur="1" fill="hold">
                                          <p:stCondLst>
                                            <p:cond delay="0"/>
                                          </p:stCondLst>
                                        </p:cTn>
                                        <p:tgtEl>
                                          <p:spTgt spid="32"/>
                                        </p:tgtEl>
                                        <p:attrNameLst>
                                          <p:attrName>style.visibility</p:attrName>
                                        </p:attrNameLst>
                                      </p:cBhvr>
                                      <p:to>
                                        <p:strVal val="visible"/>
                                      </p:to>
                                    </p:set>
                                    <p:animEffect transition="in" filter="slide(fromTop)">
                                      <p:cBhvr>
                                        <p:cTn id="57" dur="500"/>
                                        <p:tgtEl>
                                          <p:spTgt spid="32"/>
                                        </p:tgtEl>
                                      </p:cBhvr>
                                    </p:animEffect>
                                  </p:childTnLst>
                                </p:cTn>
                              </p:par>
                            </p:childTnLst>
                          </p:cTn>
                        </p:par>
                        <p:par>
                          <p:cTn id="58" fill="hold">
                            <p:stCondLst>
                              <p:cond delay="6750"/>
                            </p:stCondLst>
                            <p:childTnLst>
                              <p:par>
                                <p:cTn id="59" presetID="12" presetClass="entr" presetSubtype="4" fill="hold" grpId="0" nodeType="afterEffect">
                                  <p:stCondLst>
                                    <p:cond delay="0"/>
                                  </p:stCondLst>
                                  <p:childTnLst>
                                    <p:set>
                                      <p:cBhvr>
                                        <p:cTn id="60" dur="1" fill="hold">
                                          <p:stCondLst>
                                            <p:cond delay="0"/>
                                          </p:stCondLst>
                                        </p:cTn>
                                        <p:tgtEl>
                                          <p:spTgt spid="33"/>
                                        </p:tgtEl>
                                        <p:attrNameLst>
                                          <p:attrName>style.visibility</p:attrName>
                                        </p:attrNameLst>
                                      </p:cBhvr>
                                      <p:to>
                                        <p:strVal val="visible"/>
                                      </p:to>
                                    </p:set>
                                    <p:animEffect transition="in" filter="slide(fromBottom)">
                                      <p:cBhvr>
                                        <p:cTn id="61" dur="500"/>
                                        <p:tgtEl>
                                          <p:spTgt spid="33"/>
                                        </p:tgtEl>
                                      </p:cBhvr>
                                    </p:animEffect>
                                  </p:childTnLst>
                                </p:cTn>
                              </p:par>
                            </p:childTnLst>
                          </p:cTn>
                        </p:par>
                        <p:par>
                          <p:cTn id="62" fill="hold">
                            <p:stCondLst>
                              <p:cond delay="7250"/>
                            </p:stCondLst>
                            <p:childTnLst>
                              <p:par>
                                <p:cTn id="63" presetID="37" presetClass="entr" presetSubtype="0" fill="hold" nodeType="afterEffect">
                                  <p:stCondLst>
                                    <p:cond delay="0"/>
                                  </p:stCondLst>
                                  <p:childTnLst>
                                    <p:set>
                                      <p:cBhvr>
                                        <p:cTn id="64" dur="1" fill="hold">
                                          <p:stCondLst>
                                            <p:cond delay="0"/>
                                          </p:stCondLst>
                                        </p:cTn>
                                        <p:tgtEl>
                                          <p:spTgt spid="36"/>
                                        </p:tgtEl>
                                        <p:attrNameLst>
                                          <p:attrName>style.visibility</p:attrName>
                                        </p:attrNameLst>
                                      </p:cBhvr>
                                      <p:to>
                                        <p:strVal val="visible"/>
                                      </p:to>
                                    </p:set>
                                    <p:animEffect transition="in" filter="fade">
                                      <p:cBhvr>
                                        <p:cTn id="65" dur="1000"/>
                                        <p:tgtEl>
                                          <p:spTgt spid="36"/>
                                        </p:tgtEl>
                                      </p:cBhvr>
                                    </p:animEffect>
                                    <p:anim calcmode="lin" valueType="num">
                                      <p:cBhvr>
                                        <p:cTn id="66" dur="1000" fill="hold"/>
                                        <p:tgtEl>
                                          <p:spTgt spid="36"/>
                                        </p:tgtEl>
                                        <p:attrNameLst>
                                          <p:attrName>ppt_x</p:attrName>
                                        </p:attrNameLst>
                                      </p:cBhvr>
                                      <p:tavLst>
                                        <p:tav tm="0">
                                          <p:val>
                                            <p:strVal val="#ppt_x"/>
                                          </p:val>
                                        </p:tav>
                                        <p:tav tm="100000">
                                          <p:val>
                                            <p:strVal val="#ppt_x"/>
                                          </p:val>
                                        </p:tav>
                                      </p:tavLst>
                                    </p:anim>
                                    <p:anim calcmode="lin" valueType="num">
                                      <p:cBhvr>
                                        <p:cTn id="67" dur="900" decel="100000" fill="hold"/>
                                        <p:tgtEl>
                                          <p:spTgt spid="36"/>
                                        </p:tgtEl>
                                        <p:attrNameLst>
                                          <p:attrName>ppt_y</p:attrName>
                                        </p:attrNameLst>
                                      </p:cBhvr>
                                      <p:tavLst>
                                        <p:tav tm="0">
                                          <p:val>
                                            <p:strVal val="#ppt_y+1"/>
                                          </p:val>
                                        </p:tav>
                                        <p:tav tm="100000">
                                          <p:val>
                                            <p:strVal val="#ppt_y-.03"/>
                                          </p:val>
                                        </p:tav>
                                      </p:tavLst>
                                    </p:anim>
                                    <p:anim calcmode="lin" valueType="num">
                                      <p:cBhvr>
                                        <p:cTn id="68" dur="100" accel="100000" fill="hold">
                                          <p:stCondLst>
                                            <p:cond delay="900"/>
                                          </p:stCondLst>
                                        </p:cTn>
                                        <p:tgtEl>
                                          <p:spTgt spid="36"/>
                                        </p:tgtEl>
                                        <p:attrNameLst>
                                          <p:attrName>ppt_y</p:attrName>
                                        </p:attrNameLst>
                                      </p:cBhvr>
                                      <p:tavLst>
                                        <p:tav tm="0">
                                          <p:val>
                                            <p:strVal val="#ppt_y-.03"/>
                                          </p:val>
                                        </p:tav>
                                        <p:tav tm="100000">
                                          <p:val>
                                            <p:strVal val="#ppt_y"/>
                                          </p:val>
                                        </p:tav>
                                      </p:tavLst>
                                    </p:anim>
                                  </p:childTnLst>
                                </p:cTn>
                              </p:par>
                            </p:childTnLst>
                          </p:cTn>
                        </p:par>
                        <p:par>
                          <p:cTn id="69" fill="hold">
                            <p:stCondLst>
                              <p:cond delay="8250"/>
                            </p:stCondLst>
                            <p:childTnLst>
                              <p:par>
                                <p:cTn id="70" presetID="12" presetClass="entr" presetSubtype="4" fill="hold" grpId="0" nodeType="afterEffect">
                                  <p:stCondLst>
                                    <p:cond delay="0"/>
                                  </p:stCondLst>
                                  <p:childTnLst>
                                    <p:set>
                                      <p:cBhvr>
                                        <p:cTn id="71" dur="1" fill="hold">
                                          <p:stCondLst>
                                            <p:cond delay="0"/>
                                          </p:stCondLst>
                                        </p:cTn>
                                        <p:tgtEl>
                                          <p:spTgt spid="34"/>
                                        </p:tgtEl>
                                        <p:attrNameLst>
                                          <p:attrName>style.visibility</p:attrName>
                                        </p:attrNameLst>
                                      </p:cBhvr>
                                      <p:to>
                                        <p:strVal val="visible"/>
                                      </p:to>
                                    </p:set>
                                    <p:animEffect transition="in" filter="slide(fromBottom)">
                                      <p:cBhvr>
                                        <p:cTn id="72" dur="500"/>
                                        <p:tgtEl>
                                          <p:spTgt spid="34"/>
                                        </p:tgtEl>
                                      </p:cBhvr>
                                    </p:animEffect>
                                  </p:childTnLst>
                                </p:cTn>
                              </p:par>
                            </p:childTnLst>
                          </p:cTn>
                        </p:par>
                        <p:par>
                          <p:cTn id="73" fill="hold">
                            <p:stCondLst>
                              <p:cond delay="8750"/>
                            </p:stCondLst>
                            <p:childTnLst>
                              <p:par>
                                <p:cTn id="74" presetID="37" presetClass="entr" presetSubtype="0" fill="hold" nodeType="afterEffect">
                                  <p:stCondLst>
                                    <p:cond delay="0"/>
                                  </p:stCondLst>
                                  <p:childTnLst>
                                    <p:set>
                                      <p:cBhvr>
                                        <p:cTn id="75" dur="1" fill="hold">
                                          <p:stCondLst>
                                            <p:cond delay="0"/>
                                          </p:stCondLst>
                                        </p:cTn>
                                        <p:tgtEl>
                                          <p:spTgt spid="39"/>
                                        </p:tgtEl>
                                        <p:attrNameLst>
                                          <p:attrName>style.visibility</p:attrName>
                                        </p:attrNameLst>
                                      </p:cBhvr>
                                      <p:to>
                                        <p:strVal val="visible"/>
                                      </p:to>
                                    </p:set>
                                    <p:animEffect transition="in" filter="fade">
                                      <p:cBhvr>
                                        <p:cTn id="76" dur="1000"/>
                                        <p:tgtEl>
                                          <p:spTgt spid="39"/>
                                        </p:tgtEl>
                                      </p:cBhvr>
                                    </p:animEffect>
                                    <p:anim calcmode="lin" valueType="num">
                                      <p:cBhvr>
                                        <p:cTn id="77" dur="1000" fill="hold"/>
                                        <p:tgtEl>
                                          <p:spTgt spid="39"/>
                                        </p:tgtEl>
                                        <p:attrNameLst>
                                          <p:attrName>ppt_x</p:attrName>
                                        </p:attrNameLst>
                                      </p:cBhvr>
                                      <p:tavLst>
                                        <p:tav tm="0">
                                          <p:val>
                                            <p:strVal val="#ppt_x"/>
                                          </p:val>
                                        </p:tav>
                                        <p:tav tm="100000">
                                          <p:val>
                                            <p:strVal val="#ppt_x"/>
                                          </p:val>
                                        </p:tav>
                                      </p:tavLst>
                                    </p:anim>
                                    <p:anim calcmode="lin" valueType="num">
                                      <p:cBhvr>
                                        <p:cTn id="78" dur="900" decel="100000" fill="hold"/>
                                        <p:tgtEl>
                                          <p:spTgt spid="39"/>
                                        </p:tgtEl>
                                        <p:attrNameLst>
                                          <p:attrName>ppt_y</p:attrName>
                                        </p:attrNameLst>
                                      </p:cBhvr>
                                      <p:tavLst>
                                        <p:tav tm="0">
                                          <p:val>
                                            <p:strVal val="#ppt_y+1"/>
                                          </p:val>
                                        </p:tav>
                                        <p:tav tm="100000">
                                          <p:val>
                                            <p:strVal val="#ppt_y-.03"/>
                                          </p:val>
                                        </p:tav>
                                      </p:tavLst>
                                    </p:anim>
                                    <p:anim calcmode="lin" valueType="num">
                                      <p:cBhvr>
                                        <p:cTn id="79" dur="100" accel="100000" fill="hold">
                                          <p:stCondLst>
                                            <p:cond delay="900"/>
                                          </p:stCondLst>
                                        </p:cTn>
                                        <p:tgtEl>
                                          <p:spTgt spid="39"/>
                                        </p:tgtEl>
                                        <p:attrNameLst>
                                          <p:attrName>ppt_y</p:attrName>
                                        </p:attrNameLst>
                                      </p:cBhvr>
                                      <p:tavLst>
                                        <p:tav tm="0">
                                          <p:val>
                                            <p:strVal val="#ppt_y-.03"/>
                                          </p:val>
                                        </p:tav>
                                        <p:tav tm="100000">
                                          <p:val>
                                            <p:strVal val="#ppt_y"/>
                                          </p:val>
                                        </p:tav>
                                      </p:tavLst>
                                    </p:anim>
                                  </p:childTnLst>
                                </p:cTn>
                              </p:par>
                            </p:childTnLst>
                          </p:cTn>
                        </p:par>
                        <p:par>
                          <p:cTn id="80" fill="hold">
                            <p:stCondLst>
                              <p:cond delay="9750"/>
                            </p:stCondLst>
                            <p:childTnLst>
                              <p:par>
                                <p:cTn id="81" presetID="12" presetClass="entr" presetSubtype="4" fill="hold" grpId="0" nodeType="afterEffect">
                                  <p:stCondLst>
                                    <p:cond delay="0"/>
                                  </p:stCondLst>
                                  <p:childTnLst>
                                    <p:set>
                                      <p:cBhvr>
                                        <p:cTn id="82" dur="1" fill="hold">
                                          <p:stCondLst>
                                            <p:cond delay="0"/>
                                          </p:stCondLst>
                                        </p:cTn>
                                        <p:tgtEl>
                                          <p:spTgt spid="35"/>
                                        </p:tgtEl>
                                        <p:attrNameLst>
                                          <p:attrName>style.visibility</p:attrName>
                                        </p:attrNameLst>
                                      </p:cBhvr>
                                      <p:to>
                                        <p:strVal val="visible"/>
                                      </p:to>
                                    </p:set>
                                    <p:animEffect transition="in" filter="slide(fromBottom)">
                                      <p:cBhvr>
                                        <p:cTn id="83" dur="500"/>
                                        <p:tgtEl>
                                          <p:spTgt spid="35"/>
                                        </p:tgtEl>
                                      </p:cBhvr>
                                    </p:animEffect>
                                  </p:childTnLst>
                                </p:cTn>
                              </p:par>
                            </p:childTnLst>
                          </p:cTn>
                        </p:par>
                        <p:par>
                          <p:cTn id="84" fill="hold">
                            <p:stCondLst>
                              <p:cond delay="10250"/>
                            </p:stCondLst>
                            <p:childTnLst>
                              <p:par>
                                <p:cTn id="85" presetID="37" presetClass="entr" presetSubtype="0" fill="hold" nodeType="afterEffect">
                                  <p:stCondLst>
                                    <p:cond delay="0"/>
                                  </p:stCondLst>
                                  <p:childTnLst>
                                    <p:set>
                                      <p:cBhvr>
                                        <p:cTn id="86" dur="1" fill="hold">
                                          <p:stCondLst>
                                            <p:cond delay="0"/>
                                          </p:stCondLst>
                                        </p:cTn>
                                        <p:tgtEl>
                                          <p:spTgt spid="42"/>
                                        </p:tgtEl>
                                        <p:attrNameLst>
                                          <p:attrName>style.visibility</p:attrName>
                                        </p:attrNameLst>
                                      </p:cBhvr>
                                      <p:to>
                                        <p:strVal val="visible"/>
                                      </p:to>
                                    </p:set>
                                    <p:animEffect transition="in" filter="fade">
                                      <p:cBhvr>
                                        <p:cTn id="87" dur="1000"/>
                                        <p:tgtEl>
                                          <p:spTgt spid="42"/>
                                        </p:tgtEl>
                                      </p:cBhvr>
                                    </p:animEffect>
                                    <p:anim calcmode="lin" valueType="num">
                                      <p:cBhvr>
                                        <p:cTn id="88" dur="1000" fill="hold"/>
                                        <p:tgtEl>
                                          <p:spTgt spid="42"/>
                                        </p:tgtEl>
                                        <p:attrNameLst>
                                          <p:attrName>ppt_x</p:attrName>
                                        </p:attrNameLst>
                                      </p:cBhvr>
                                      <p:tavLst>
                                        <p:tav tm="0">
                                          <p:val>
                                            <p:strVal val="#ppt_x"/>
                                          </p:val>
                                        </p:tav>
                                        <p:tav tm="100000">
                                          <p:val>
                                            <p:strVal val="#ppt_x"/>
                                          </p:val>
                                        </p:tav>
                                      </p:tavLst>
                                    </p:anim>
                                    <p:anim calcmode="lin" valueType="num">
                                      <p:cBhvr>
                                        <p:cTn id="89" dur="900" decel="100000" fill="hold"/>
                                        <p:tgtEl>
                                          <p:spTgt spid="42"/>
                                        </p:tgtEl>
                                        <p:attrNameLst>
                                          <p:attrName>ppt_y</p:attrName>
                                        </p:attrNameLst>
                                      </p:cBhvr>
                                      <p:tavLst>
                                        <p:tav tm="0">
                                          <p:val>
                                            <p:strVal val="#ppt_y+1"/>
                                          </p:val>
                                        </p:tav>
                                        <p:tav tm="100000">
                                          <p:val>
                                            <p:strVal val="#ppt_y-.03"/>
                                          </p:val>
                                        </p:tav>
                                      </p:tavLst>
                                    </p:anim>
                                    <p:anim calcmode="lin" valueType="num">
                                      <p:cBhvr>
                                        <p:cTn id="90" dur="100" accel="100000" fill="hold">
                                          <p:stCondLst>
                                            <p:cond delay="900"/>
                                          </p:stCondLst>
                                        </p:cTn>
                                        <p:tgtEl>
                                          <p:spTgt spid="42"/>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32" grpId="0"/>
      <p:bldP spid="33" grpId="0" animBg="1"/>
      <p:bldP spid="34" grpId="0" animBg="1"/>
      <p:bldP spid="35" grpId="0" animBg="1"/>
      <p:bldP spid="59" grpId="0"/>
      <p:bldP spid="70" grpId="0"/>
      <p:bldP spid="76" grpId="0"/>
      <p:bldP spid="46"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 name="标题 3"/>
          <p:cNvSpPr txBox="1">
            <a:spLocks/>
          </p:cNvSpPr>
          <p:nvPr/>
        </p:nvSpPr>
        <p:spPr>
          <a:xfrm>
            <a:off x="313184" y="206974"/>
            <a:ext cx="3322712" cy="564576"/>
          </a:xfrm>
          <a:prstGeom prst="rect">
            <a:avLst/>
          </a:prstGeom>
        </p:spPr>
        <p:txBody>
          <a:bodyPr>
            <a:normAutofit fontScale="97500"/>
          </a:bodyPr>
          <a:lstStyle>
            <a:lvl1pPr algn="l" defTabSz="914400" rtl="0" eaLnBrk="1" latinLnBrk="0" hangingPunct="1">
              <a:spcBef>
                <a:spcPct val="0"/>
              </a:spcBef>
              <a:buNone/>
              <a:defRPr sz="2800" kern="1200">
                <a:solidFill>
                  <a:schemeClr val="tx1"/>
                </a:solidFill>
                <a:latin typeface="微软雅黑" pitchFamily="34" charset="-122"/>
                <a:ea typeface="微软雅黑" pitchFamily="34" charset="-122"/>
                <a:cs typeface="+mj-cs"/>
              </a:defRPr>
            </a:lvl1pPr>
          </a:lstStyle>
          <a:p>
            <a:r>
              <a:rPr lang="zh-CN" altLang="en-US" dirty="0">
                <a:solidFill>
                  <a:schemeClr val="tx2">
                    <a:lumMod val="50000"/>
                  </a:schemeClr>
                </a:solidFill>
              </a:rPr>
              <a:t>单击此处添加标题</a:t>
            </a:r>
          </a:p>
        </p:txBody>
      </p:sp>
      <p:sp>
        <p:nvSpPr>
          <p:cNvPr id="3" name="Line 41"/>
          <p:cNvSpPr>
            <a:spLocks noChangeShapeType="1"/>
          </p:cNvSpPr>
          <p:nvPr/>
        </p:nvSpPr>
        <p:spPr bwMode="auto">
          <a:xfrm flipH="1">
            <a:off x="5399906" y="2247032"/>
            <a:ext cx="2557463" cy="0"/>
          </a:xfrm>
          <a:prstGeom prst="line">
            <a:avLst/>
          </a:prstGeom>
          <a:noFill/>
          <a:ln w="25400" cap="rnd">
            <a:solidFill>
              <a:srgbClr val="969696"/>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4" name="Line 42"/>
          <p:cNvSpPr>
            <a:spLocks noChangeShapeType="1"/>
          </p:cNvSpPr>
          <p:nvPr/>
        </p:nvSpPr>
        <p:spPr bwMode="auto">
          <a:xfrm flipH="1">
            <a:off x="467544" y="3255095"/>
            <a:ext cx="2557462" cy="0"/>
          </a:xfrm>
          <a:prstGeom prst="line">
            <a:avLst/>
          </a:prstGeom>
          <a:noFill/>
          <a:ln w="25400" cap="rnd">
            <a:solidFill>
              <a:srgbClr val="969696"/>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grpSp>
        <p:nvGrpSpPr>
          <p:cNvPr id="5" name="Group 43"/>
          <p:cNvGrpSpPr>
            <a:grpSpLocks/>
          </p:cNvGrpSpPr>
          <p:nvPr/>
        </p:nvGrpSpPr>
        <p:grpSpPr bwMode="auto">
          <a:xfrm>
            <a:off x="5776144" y="1059582"/>
            <a:ext cx="957262" cy="3348038"/>
            <a:chOff x="4032" y="576"/>
            <a:chExt cx="1152" cy="4032"/>
          </a:xfrm>
        </p:grpSpPr>
        <p:sp>
          <p:nvSpPr>
            <p:cNvPr id="6" name="Freeform 44"/>
            <p:cNvSpPr>
              <a:spLocks/>
            </p:cNvSpPr>
            <p:nvPr/>
          </p:nvSpPr>
          <p:spPr bwMode="auto">
            <a:xfrm>
              <a:off x="4032" y="576"/>
              <a:ext cx="1152" cy="4032"/>
            </a:xfrm>
            <a:custGeom>
              <a:avLst/>
              <a:gdLst>
                <a:gd name="T0" fmla="*/ 576 w 1152"/>
                <a:gd name="T1" fmla="*/ 0 h 4032"/>
                <a:gd name="T2" fmla="*/ 460 w 1152"/>
                <a:gd name="T3" fmla="*/ 6 h 4032"/>
                <a:gd name="T4" fmla="*/ 352 w 1152"/>
                <a:gd name="T5" fmla="*/ 22 h 4032"/>
                <a:gd name="T6" fmla="*/ 254 w 1152"/>
                <a:gd name="T7" fmla="*/ 50 h 4032"/>
                <a:gd name="T8" fmla="*/ 168 w 1152"/>
                <a:gd name="T9" fmla="*/ 84 h 4032"/>
                <a:gd name="T10" fmla="*/ 98 w 1152"/>
                <a:gd name="T11" fmla="*/ 126 h 4032"/>
                <a:gd name="T12" fmla="*/ 46 w 1152"/>
                <a:gd name="T13" fmla="*/ 176 h 4032"/>
                <a:gd name="T14" fmla="*/ 18 w 1152"/>
                <a:gd name="T15" fmla="*/ 216 h 4032"/>
                <a:gd name="T16" fmla="*/ 6 w 1152"/>
                <a:gd name="T17" fmla="*/ 244 h 4032"/>
                <a:gd name="T18" fmla="*/ 0 w 1152"/>
                <a:gd name="T19" fmla="*/ 274 h 4032"/>
                <a:gd name="T20" fmla="*/ 0 w 1152"/>
                <a:gd name="T21" fmla="*/ 3744 h 4032"/>
                <a:gd name="T22" fmla="*/ 0 w 1152"/>
                <a:gd name="T23" fmla="*/ 3758 h 4032"/>
                <a:gd name="T24" fmla="*/ 6 w 1152"/>
                <a:gd name="T25" fmla="*/ 3788 h 4032"/>
                <a:gd name="T26" fmla="*/ 18 w 1152"/>
                <a:gd name="T27" fmla="*/ 3816 h 4032"/>
                <a:gd name="T28" fmla="*/ 46 w 1152"/>
                <a:gd name="T29" fmla="*/ 3856 h 4032"/>
                <a:gd name="T30" fmla="*/ 98 w 1152"/>
                <a:gd name="T31" fmla="*/ 3906 h 4032"/>
                <a:gd name="T32" fmla="*/ 168 w 1152"/>
                <a:gd name="T33" fmla="*/ 3948 h 4032"/>
                <a:gd name="T34" fmla="*/ 254 w 1152"/>
                <a:gd name="T35" fmla="*/ 3982 h 4032"/>
                <a:gd name="T36" fmla="*/ 352 w 1152"/>
                <a:gd name="T37" fmla="*/ 4010 h 4032"/>
                <a:gd name="T38" fmla="*/ 460 w 1152"/>
                <a:gd name="T39" fmla="*/ 4026 h 4032"/>
                <a:gd name="T40" fmla="*/ 576 w 1152"/>
                <a:gd name="T41" fmla="*/ 4032 h 4032"/>
                <a:gd name="T42" fmla="*/ 634 w 1152"/>
                <a:gd name="T43" fmla="*/ 4030 h 4032"/>
                <a:gd name="T44" fmla="*/ 748 w 1152"/>
                <a:gd name="T45" fmla="*/ 4020 h 4032"/>
                <a:gd name="T46" fmla="*/ 850 w 1152"/>
                <a:gd name="T47" fmla="*/ 3998 h 4032"/>
                <a:gd name="T48" fmla="*/ 942 w 1152"/>
                <a:gd name="T49" fmla="*/ 3966 h 4032"/>
                <a:gd name="T50" fmla="*/ 1020 w 1152"/>
                <a:gd name="T51" fmla="*/ 3928 h 4032"/>
                <a:gd name="T52" fmla="*/ 1082 w 1152"/>
                <a:gd name="T53" fmla="*/ 3882 h 4032"/>
                <a:gd name="T54" fmla="*/ 1126 w 1152"/>
                <a:gd name="T55" fmla="*/ 3830 h 4032"/>
                <a:gd name="T56" fmla="*/ 1140 w 1152"/>
                <a:gd name="T57" fmla="*/ 3802 h 4032"/>
                <a:gd name="T58" fmla="*/ 1150 w 1152"/>
                <a:gd name="T59" fmla="*/ 3774 h 4032"/>
                <a:gd name="T60" fmla="*/ 1152 w 1152"/>
                <a:gd name="T61" fmla="*/ 3744 h 4032"/>
                <a:gd name="T62" fmla="*/ 1152 w 1152"/>
                <a:gd name="T63" fmla="*/ 288 h 4032"/>
                <a:gd name="T64" fmla="*/ 1150 w 1152"/>
                <a:gd name="T65" fmla="*/ 258 h 4032"/>
                <a:gd name="T66" fmla="*/ 1140 w 1152"/>
                <a:gd name="T67" fmla="*/ 230 h 4032"/>
                <a:gd name="T68" fmla="*/ 1126 w 1152"/>
                <a:gd name="T69" fmla="*/ 202 h 4032"/>
                <a:gd name="T70" fmla="*/ 1082 w 1152"/>
                <a:gd name="T71" fmla="*/ 150 h 4032"/>
                <a:gd name="T72" fmla="*/ 1020 w 1152"/>
                <a:gd name="T73" fmla="*/ 104 h 4032"/>
                <a:gd name="T74" fmla="*/ 942 w 1152"/>
                <a:gd name="T75" fmla="*/ 66 h 4032"/>
                <a:gd name="T76" fmla="*/ 850 w 1152"/>
                <a:gd name="T77" fmla="*/ 34 h 4032"/>
                <a:gd name="T78" fmla="*/ 748 w 1152"/>
                <a:gd name="T79" fmla="*/ 12 h 4032"/>
                <a:gd name="T80" fmla="*/ 634 w 1152"/>
                <a:gd name="T81" fmla="*/ 2 h 4032"/>
                <a:gd name="T82" fmla="*/ 576 w 1152"/>
                <a:gd name="T83" fmla="*/ 0 h 40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152" h="4032">
                  <a:moveTo>
                    <a:pt x="576" y="0"/>
                  </a:moveTo>
                  <a:lnTo>
                    <a:pt x="576" y="0"/>
                  </a:lnTo>
                  <a:lnTo>
                    <a:pt x="518" y="2"/>
                  </a:lnTo>
                  <a:lnTo>
                    <a:pt x="460" y="6"/>
                  </a:lnTo>
                  <a:lnTo>
                    <a:pt x="404" y="12"/>
                  </a:lnTo>
                  <a:lnTo>
                    <a:pt x="352" y="22"/>
                  </a:lnTo>
                  <a:lnTo>
                    <a:pt x="302" y="34"/>
                  </a:lnTo>
                  <a:lnTo>
                    <a:pt x="254" y="50"/>
                  </a:lnTo>
                  <a:lnTo>
                    <a:pt x="210" y="66"/>
                  </a:lnTo>
                  <a:lnTo>
                    <a:pt x="168" y="84"/>
                  </a:lnTo>
                  <a:lnTo>
                    <a:pt x="132" y="104"/>
                  </a:lnTo>
                  <a:lnTo>
                    <a:pt x="98" y="126"/>
                  </a:lnTo>
                  <a:lnTo>
                    <a:pt x="70" y="150"/>
                  </a:lnTo>
                  <a:lnTo>
                    <a:pt x="46" y="176"/>
                  </a:lnTo>
                  <a:lnTo>
                    <a:pt x="26" y="202"/>
                  </a:lnTo>
                  <a:lnTo>
                    <a:pt x="18" y="216"/>
                  </a:lnTo>
                  <a:lnTo>
                    <a:pt x="12" y="230"/>
                  </a:lnTo>
                  <a:lnTo>
                    <a:pt x="6" y="244"/>
                  </a:lnTo>
                  <a:lnTo>
                    <a:pt x="2" y="258"/>
                  </a:lnTo>
                  <a:lnTo>
                    <a:pt x="0" y="274"/>
                  </a:lnTo>
                  <a:lnTo>
                    <a:pt x="0" y="288"/>
                  </a:lnTo>
                  <a:lnTo>
                    <a:pt x="0" y="3744"/>
                  </a:lnTo>
                  <a:lnTo>
                    <a:pt x="0" y="3744"/>
                  </a:lnTo>
                  <a:lnTo>
                    <a:pt x="0" y="3758"/>
                  </a:lnTo>
                  <a:lnTo>
                    <a:pt x="2" y="3774"/>
                  </a:lnTo>
                  <a:lnTo>
                    <a:pt x="6" y="3788"/>
                  </a:lnTo>
                  <a:lnTo>
                    <a:pt x="12" y="3802"/>
                  </a:lnTo>
                  <a:lnTo>
                    <a:pt x="18" y="3816"/>
                  </a:lnTo>
                  <a:lnTo>
                    <a:pt x="26" y="3830"/>
                  </a:lnTo>
                  <a:lnTo>
                    <a:pt x="46" y="3856"/>
                  </a:lnTo>
                  <a:lnTo>
                    <a:pt x="70" y="3882"/>
                  </a:lnTo>
                  <a:lnTo>
                    <a:pt x="98" y="3906"/>
                  </a:lnTo>
                  <a:lnTo>
                    <a:pt x="132" y="3928"/>
                  </a:lnTo>
                  <a:lnTo>
                    <a:pt x="168" y="3948"/>
                  </a:lnTo>
                  <a:lnTo>
                    <a:pt x="210" y="3966"/>
                  </a:lnTo>
                  <a:lnTo>
                    <a:pt x="254" y="3982"/>
                  </a:lnTo>
                  <a:lnTo>
                    <a:pt x="302" y="3998"/>
                  </a:lnTo>
                  <a:lnTo>
                    <a:pt x="352" y="4010"/>
                  </a:lnTo>
                  <a:lnTo>
                    <a:pt x="404" y="4020"/>
                  </a:lnTo>
                  <a:lnTo>
                    <a:pt x="460" y="4026"/>
                  </a:lnTo>
                  <a:lnTo>
                    <a:pt x="518" y="4030"/>
                  </a:lnTo>
                  <a:lnTo>
                    <a:pt x="576" y="4032"/>
                  </a:lnTo>
                  <a:lnTo>
                    <a:pt x="576" y="4032"/>
                  </a:lnTo>
                  <a:lnTo>
                    <a:pt x="634" y="4030"/>
                  </a:lnTo>
                  <a:lnTo>
                    <a:pt x="692" y="4026"/>
                  </a:lnTo>
                  <a:lnTo>
                    <a:pt x="748" y="4020"/>
                  </a:lnTo>
                  <a:lnTo>
                    <a:pt x="800" y="4010"/>
                  </a:lnTo>
                  <a:lnTo>
                    <a:pt x="850" y="3998"/>
                  </a:lnTo>
                  <a:lnTo>
                    <a:pt x="898" y="3982"/>
                  </a:lnTo>
                  <a:lnTo>
                    <a:pt x="942" y="3966"/>
                  </a:lnTo>
                  <a:lnTo>
                    <a:pt x="984" y="3948"/>
                  </a:lnTo>
                  <a:lnTo>
                    <a:pt x="1020" y="3928"/>
                  </a:lnTo>
                  <a:lnTo>
                    <a:pt x="1054" y="3906"/>
                  </a:lnTo>
                  <a:lnTo>
                    <a:pt x="1082" y="3882"/>
                  </a:lnTo>
                  <a:lnTo>
                    <a:pt x="1106" y="3856"/>
                  </a:lnTo>
                  <a:lnTo>
                    <a:pt x="1126" y="3830"/>
                  </a:lnTo>
                  <a:lnTo>
                    <a:pt x="1134" y="3816"/>
                  </a:lnTo>
                  <a:lnTo>
                    <a:pt x="1140" y="3802"/>
                  </a:lnTo>
                  <a:lnTo>
                    <a:pt x="1146" y="3788"/>
                  </a:lnTo>
                  <a:lnTo>
                    <a:pt x="1150" y="3774"/>
                  </a:lnTo>
                  <a:lnTo>
                    <a:pt x="1152" y="3758"/>
                  </a:lnTo>
                  <a:lnTo>
                    <a:pt x="1152" y="3744"/>
                  </a:lnTo>
                  <a:lnTo>
                    <a:pt x="1152" y="288"/>
                  </a:lnTo>
                  <a:lnTo>
                    <a:pt x="1152" y="288"/>
                  </a:lnTo>
                  <a:lnTo>
                    <a:pt x="1152" y="274"/>
                  </a:lnTo>
                  <a:lnTo>
                    <a:pt x="1150" y="258"/>
                  </a:lnTo>
                  <a:lnTo>
                    <a:pt x="1146" y="244"/>
                  </a:lnTo>
                  <a:lnTo>
                    <a:pt x="1140" y="230"/>
                  </a:lnTo>
                  <a:lnTo>
                    <a:pt x="1134" y="216"/>
                  </a:lnTo>
                  <a:lnTo>
                    <a:pt x="1126" y="202"/>
                  </a:lnTo>
                  <a:lnTo>
                    <a:pt x="1106" y="176"/>
                  </a:lnTo>
                  <a:lnTo>
                    <a:pt x="1082" y="150"/>
                  </a:lnTo>
                  <a:lnTo>
                    <a:pt x="1054" y="126"/>
                  </a:lnTo>
                  <a:lnTo>
                    <a:pt x="1020" y="104"/>
                  </a:lnTo>
                  <a:lnTo>
                    <a:pt x="984" y="84"/>
                  </a:lnTo>
                  <a:lnTo>
                    <a:pt x="942" y="66"/>
                  </a:lnTo>
                  <a:lnTo>
                    <a:pt x="898" y="50"/>
                  </a:lnTo>
                  <a:lnTo>
                    <a:pt x="850" y="34"/>
                  </a:lnTo>
                  <a:lnTo>
                    <a:pt x="800" y="22"/>
                  </a:lnTo>
                  <a:lnTo>
                    <a:pt x="748" y="12"/>
                  </a:lnTo>
                  <a:lnTo>
                    <a:pt x="692" y="6"/>
                  </a:lnTo>
                  <a:lnTo>
                    <a:pt x="634" y="2"/>
                  </a:lnTo>
                  <a:lnTo>
                    <a:pt x="576" y="0"/>
                  </a:lnTo>
                  <a:lnTo>
                    <a:pt x="576" y="0"/>
                  </a:lnTo>
                  <a:close/>
                </a:path>
              </a:pathLst>
            </a:custGeom>
            <a:gradFill rotWithShape="1">
              <a:gsLst>
                <a:gs pos="0">
                  <a:srgbClr val="004FD0"/>
                </a:gs>
                <a:gs pos="49000">
                  <a:srgbClr val="0099FF"/>
                </a:gs>
                <a:gs pos="100000">
                  <a:srgbClr val="004FD0"/>
                </a:gs>
              </a:gsLst>
              <a:lin ang="0" scaled="1"/>
            </a:gra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7" name="Freeform 45"/>
            <p:cNvSpPr>
              <a:spLocks/>
            </p:cNvSpPr>
            <p:nvPr/>
          </p:nvSpPr>
          <p:spPr bwMode="auto">
            <a:xfrm>
              <a:off x="4032" y="576"/>
              <a:ext cx="1152" cy="576"/>
            </a:xfrm>
            <a:custGeom>
              <a:avLst/>
              <a:gdLst>
                <a:gd name="T0" fmla="*/ 1152 w 1152"/>
                <a:gd name="T1" fmla="*/ 288 h 576"/>
                <a:gd name="T2" fmla="*/ 1150 w 1152"/>
                <a:gd name="T3" fmla="*/ 318 h 576"/>
                <a:gd name="T4" fmla="*/ 1140 w 1152"/>
                <a:gd name="T5" fmla="*/ 346 h 576"/>
                <a:gd name="T6" fmla="*/ 1126 w 1152"/>
                <a:gd name="T7" fmla="*/ 374 h 576"/>
                <a:gd name="T8" fmla="*/ 1082 w 1152"/>
                <a:gd name="T9" fmla="*/ 426 h 576"/>
                <a:gd name="T10" fmla="*/ 1020 w 1152"/>
                <a:gd name="T11" fmla="*/ 472 h 576"/>
                <a:gd name="T12" fmla="*/ 942 w 1152"/>
                <a:gd name="T13" fmla="*/ 510 h 576"/>
                <a:gd name="T14" fmla="*/ 850 w 1152"/>
                <a:gd name="T15" fmla="*/ 542 h 576"/>
                <a:gd name="T16" fmla="*/ 748 w 1152"/>
                <a:gd name="T17" fmla="*/ 564 h 576"/>
                <a:gd name="T18" fmla="*/ 634 w 1152"/>
                <a:gd name="T19" fmla="*/ 574 h 576"/>
                <a:gd name="T20" fmla="*/ 576 w 1152"/>
                <a:gd name="T21" fmla="*/ 576 h 576"/>
                <a:gd name="T22" fmla="*/ 460 w 1152"/>
                <a:gd name="T23" fmla="*/ 570 h 576"/>
                <a:gd name="T24" fmla="*/ 352 w 1152"/>
                <a:gd name="T25" fmla="*/ 554 h 576"/>
                <a:gd name="T26" fmla="*/ 254 w 1152"/>
                <a:gd name="T27" fmla="*/ 526 h 576"/>
                <a:gd name="T28" fmla="*/ 168 w 1152"/>
                <a:gd name="T29" fmla="*/ 492 h 576"/>
                <a:gd name="T30" fmla="*/ 98 w 1152"/>
                <a:gd name="T31" fmla="*/ 450 h 576"/>
                <a:gd name="T32" fmla="*/ 46 w 1152"/>
                <a:gd name="T33" fmla="*/ 400 h 576"/>
                <a:gd name="T34" fmla="*/ 18 w 1152"/>
                <a:gd name="T35" fmla="*/ 360 h 576"/>
                <a:gd name="T36" fmla="*/ 6 w 1152"/>
                <a:gd name="T37" fmla="*/ 332 h 576"/>
                <a:gd name="T38" fmla="*/ 0 w 1152"/>
                <a:gd name="T39" fmla="*/ 302 h 576"/>
                <a:gd name="T40" fmla="*/ 0 w 1152"/>
                <a:gd name="T41" fmla="*/ 288 h 576"/>
                <a:gd name="T42" fmla="*/ 2 w 1152"/>
                <a:gd name="T43" fmla="*/ 258 h 576"/>
                <a:gd name="T44" fmla="*/ 12 w 1152"/>
                <a:gd name="T45" fmla="*/ 230 h 576"/>
                <a:gd name="T46" fmla="*/ 26 w 1152"/>
                <a:gd name="T47" fmla="*/ 202 h 576"/>
                <a:gd name="T48" fmla="*/ 70 w 1152"/>
                <a:gd name="T49" fmla="*/ 150 h 576"/>
                <a:gd name="T50" fmla="*/ 132 w 1152"/>
                <a:gd name="T51" fmla="*/ 104 h 576"/>
                <a:gd name="T52" fmla="*/ 210 w 1152"/>
                <a:gd name="T53" fmla="*/ 66 h 576"/>
                <a:gd name="T54" fmla="*/ 302 w 1152"/>
                <a:gd name="T55" fmla="*/ 34 h 576"/>
                <a:gd name="T56" fmla="*/ 404 w 1152"/>
                <a:gd name="T57" fmla="*/ 12 h 576"/>
                <a:gd name="T58" fmla="*/ 518 w 1152"/>
                <a:gd name="T59" fmla="*/ 2 h 576"/>
                <a:gd name="T60" fmla="*/ 576 w 1152"/>
                <a:gd name="T61" fmla="*/ 0 h 576"/>
                <a:gd name="T62" fmla="*/ 692 w 1152"/>
                <a:gd name="T63" fmla="*/ 6 h 576"/>
                <a:gd name="T64" fmla="*/ 800 w 1152"/>
                <a:gd name="T65" fmla="*/ 22 h 576"/>
                <a:gd name="T66" fmla="*/ 898 w 1152"/>
                <a:gd name="T67" fmla="*/ 50 h 576"/>
                <a:gd name="T68" fmla="*/ 984 w 1152"/>
                <a:gd name="T69" fmla="*/ 84 h 576"/>
                <a:gd name="T70" fmla="*/ 1054 w 1152"/>
                <a:gd name="T71" fmla="*/ 126 h 576"/>
                <a:gd name="T72" fmla="*/ 1106 w 1152"/>
                <a:gd name="T73" fmla="*/ 176 h 576"/>
                <a:gd name="T74" fmla="*/ 1134 w 1152"/>
                <a:gd name="T75" fmla="*/ 216 h 576"/>
                <a:gd name="T76" fmla="*/ 1146 w 1152"/>
                <a:gd name="T77" fmla="*/ 244 h 576"/>
                <a:gd name="T78" fmla="*/ 1152 w 1152"/>
                <a:gd name="T79" fmla="*/ 274 h 576"/>
                <a:gd name="T80" fmla="*/ 1152 w 1152"/>
                <a:gd name="T81" fmla="*/ 288 h 5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152" h="576">
                  <a:moveTo>
                    <a:pt x="1152" y="288"/>
                  </a:moveTo>
                  <a:lnTo>
                    <a:pt x="1152" y="288"/>
                  </a:lnTo>
                  <a:lnTo>
                    <a:pt x="1152" y="302"/>
                  </a:lnTo>
                  <a:lnTo>
                    <a:pt x="1150" y="318"/>
                  </a:lnTo>
                  <a:lnTo>
                    <a:pt x="1146" y="332"/>
                  </a:lnTo>
                  <a:lnTo>
                    <a:pt x="1140" y="346"/>
                  </a:lnTo>
                  <a:lnTo>
                    <a:pt x="1134" y="360"/>
                  </a:lnTo>
                  <a:lnTo>
                    <a:pt x="1126" y="374"/>
                  </a:lnTo>
                  <a:lnTo>
                    <a:pt x="1106" y="400"/>
                  </a:lnTo>
                  <a:lnTo>
                    <a:pt x="1082" y="426"/>
                  </a:lnTo>
                  <a:lnTo>
                    <a:pt x="1054" y="450"/>
                  </a:lnTo>
                  <a:lnTo>
                    <a:pt x="1020" y="472"/>
                  </a:lnTo>
                  <a:lnTo>
                    <a:pt x="984" y="492"/>
                  </a:lnTo>
                  <a:lnTo>
                    <a:pt x="942" y="510"/>
                  </a:lnTo>
                  <a:lnTo>
                    <a:pt x="898" y="526"/>
                  </a:lnTo>
                  <a:lnTo>
                    <a:pt x="850" y="542"/>
                  </a:lnTo>
                  <a:lnTo>
                    <a:pt x="800" y="554"/>
                  </a:lnTo>
                  <a:lnTo>
                    <a:pt x="748" y="564"/>
                  </a:lnTo>
                  <a:lnTo>
                    <a:pt x="692" y="570"/>
                  </a:lnTo>
                  <a:lnTo>
                    <a:pt x="634" y="574"/>
                  </a:lnTo>
                  <a:lnTo>
                    <a:pt x="576" y="576"/>
                  </a:lnTo>
                  <a:lnTo>
                    <a:pt x="576" y="576"/>
                  </a:lnTo>
                  <a:lnTo>
                    <a:pt x="518" y="574"/>
                  </a:lnTo>
                  <a:lnTo>
                    <a:pt x="460" y="570"/>
                  </a:lnTo>
                  <a:lnTo>
                    <a:pt x="404" y="564"/>
                  </a:lnTo>
                  <a:lnTo>
                    <a:pt x="352" y="554"/>
                  </a:lnTo>
                  <a:lnTo>
                    <a:pt x="302" y="542"/>
                  </a:lnTo>
                  <a:lnTo>
                    <a:pt x="254" y="526"/>
                  </a:lnTo>
                  <a:lnTo>
                    <a:pt x="210" y="510"/>
                  </a:lnTo>
                  <a:lnTo>
                    <a:pt x="168" y="492"/>
                  </a:lnTo>
                  <a:lnTo>
                    <a:pt x="132" y="472"/>
                  </a:lnTo>
                  <a:lnTo>
                    <a:pt x="98" y="450"/>
                  </a:lnTo>
                  <a:lnTo>
                    <a:pt x="70" y="426"/>
                  </a:lnTo>
                  <a:lnTo>
                    <a:pt x="46" y="400"/>
                  </a:lnTo>
                  <a:lnTo>
                    <a:pt x="26" y="374"/>
                  </a:lnTo>
                  <a:lnTo>
                    <a:pt x="18" y="360"/>
                  </a:lnTo>
                  <a:lnTo>
                    <a:pt x="12" y="346"/>
                  </a:lnTo>
                  <a:lnTo>
                    <a:pt x="6" y="332"/>
                  </a:lnTo>
                  <a:lnTo>
                    <a:pt x="2" y="318"/>
                  </a:lnTo>
                  <a:lnTo>
                    <a:pt x="0" y="302"/>
                  </a:lnTo>
                  <a:lnTo>
                    <a:pt x="0" y="288"/>
                  </a:lnTo>
                  <a:lnTo>
                    <a:pt x="0" y="288"/>
                  </a:lnTo>
                  <a:lnTo>
                    <a:pt x="0" y="274"/>
                  </a:lnTo>
                  <a:lnTo>
                    <a:pt x="2" y="258"/>
                  </a:lnTo>
                  <a:lnTo>
                    <a:pt x="6" y="244"/>
                  </a:lnTo>
                  <a:lnTo>
                    <a:pt x="12" y="230"/>
                  </a:lnTo>
                  <a:lnTo>
                    <a:pt x="18" y="216"/>
                  </a:lnTo>
                  <a:lnTo>
                    <a:pt x="26" y="202"/>
                  </a:lnTo>
                  <a:lnTo>
                    <a:pt x="46" y="176"/>
                  </a:lnTo>
                  <a:lnTo>
                    <a:pt x="70" y="150"/>
                  </a:lnTo>
                  <a:lnTo>
                    <a:pt x="98" y="126"/>
                  </a:lnTo>
                  <a:lnTo>
                    <a:pt x="132" y="104"/>
                  </a:lnTo>
                  <a:lnTo>
                    <a:pt x="168" y="84"/>
                  </a:lnTo>
                  <a:lnTo>
                    <a:pt x="210" y="66"/>
                  </a:lnTo>
                  <a:lnTo>
                    <a:pt x="254" y="50"/>
                  </a:lnTo>
                  <a:lnTo>
                    <a:pt x="302" y="34"/>
                  </a:lnTo>
                  <a:lnTo>
                    <a:pt x="352" y="22"/>
                  </a:lnTo>
                  <a:lnTo>
                    <a:pt x="404" y="12"/>
                  </a:lnTo>
                  <a:lnTo>
                    <a:pt x="460" y="6"/>
                  </a:lnTo>
                  <a:lnTo>
                    <a:pt x="518" y="2"/>
                  </a:lnTo>
                  <a:lnTo>
                    <a:pt x="576" y="0"/>
                  </a:lnTo>
                  <a:lnTo>
                    <a:pt x="576" y="0"/>
                  </a:lnTo>
                  <a:lnTo>
                    <a:pt x="634" y="2"/>
                  </a:lnTo>
                  <a:lnTo>
                    <a:pt x="692" y="6"/>
                  </a:lnTo>
                  <a:lnTo>
                    <a:pt x="748" y="12"/>
                  </a:lnTo>
                  <a:lnTo>
                    <a:pt x="800" y="22"/>
                  </a:lnTo>
                  <a:lnTo>
                    <a:pt x="850" y="34"/>
                  </a:lnTo>
                  <a:lnTo>
                    <a:pt x="898" y="50"/>
                  </a:lnTo>
                  <a:lnTo>
                    <a:pt x="942" y="66"/>
                  </a:lnTo>
                  <a:lnTo>
                    <a:pt x="984" y="84"/>
                  </a:lnTo>
                  <a:lnTo>
                    <a:pt x="1020" y="104"/>
                  </a:lnTo>
                  <a:lnTo>
                    <a:pt x="1054" y="126"/>
                  </a:lnTo>
                  <a:lnTo>
                    <a:pt x="1082" y="150"/>
                  </a:lnTo>
                  <a:lnTo>
                    <a:pt x="1106" y="176"/>
                  </a:lnTo>
                  <a:lnTo>
                    <a:pt x="1126" y="202"/>
                  </a:lnTo>
                  <a:lnTo>
                    <a:pt x="1134" y="216"/>
                  </a:lnTo>
                  <a:lnTo>
                    <a:pt x="1140" y="230"/>
                  </a:lnTo>
                  <a:lnTo>
                    <a:pt x="1146" y="244"/>
                  </a:lnTo>
                  <a:lnTo>
                    <a:pt x="1150" y="258"/>
                  </a:lnTo>
                  <a:lnTo>
                    <a:pt x="1152" y="274"/>
                  </a:lnTo>
                  <a:lnTo>
                    <a:pt x="1152" y="288"/>
                  </a:lnTo>
                  <a:lnTo>
                    <a:pt x="1152" y="288"/>
                  </a:lnTo>
                  <a:close/>
                </a:path>
              </a:pathLst>
            </a:custGeom>
            <a:gradFill rotWithShape="1">
              <a:gsLst>
                <a:gs pos="0">
                  <a:srgbClr val="DDDDDD"/>
                </a:gs>
                <a:gs pos="100000">
                  <a:srgbClr val="DDDDDD">
                    <a:gamma/>
                    <a:tint val="0"/>
                    <a:invGamma/>
                  </a:srgbClr>
                </a:gs>
              </a:gsLst>
              <a:lin ang="5400000" scaled="1"/>
            </a:gra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8" name="Freeform 46"/>
            <p:cNvSpPr>
              <a:spLocks/>
            </p:cNvSpPr>
            <p:nvPr/>
          </p:nvSpPr>
          <p:spPr bwMode="auto">
            <a:xfrm>
              <a:off x="4464" y="648"/>
              <a:ext cx="288" cy="216"/>
            </a:xfrm>
            <a:custGeom>
              <a:avLst/>
              <a:gdLst>
                <a:gd name="T0" fmla="*/ 144 w 288"/>
                <a:gd name="T1" fmla="*/ 0 h 216"/>
                <a:gd name="T2" fmla="*/ 144 w 288"/>
                <a:gd name="T3" fmla="*/ 0 h 216"/>
                <a:gd name="T4" fmla="*/ 114 w 288"/>
                <a:gd name="T5" fmla="*/ 2 h 216"/>
                <a:gd name="T6" fmla="*/ 88 w 288"/>
                <a:gd name="T7" fmla="*/ 6 h 216"/>
                <a:gd name="T8" fmla="*/ 64 w 288"/>
                <a:gd name="T9" fmla="*/ 12 h 216"/>
                <a:gd name="T10" fmla="*/ 42 w 288"/>
                <a:gd name="T11" fmla="*/ 22 h 216"/>
                <a:gd name="T12" fmla="*/ 24 w 288"/>
                <a:gd name="T13" fmla="*/ 32 h 216"/>
                <a:gd name="T14" fmla="*/ 12 w 288"/>
                <a:gd name="T15" fmla="*/ 44 h 216"/>
                <a:gd name="T16" fmla="*/ 6 w 288"/>
                <a:gd name="T17" fmla="*/ 50 h 216"/>
                <a:gd name="T18" fmla="*/ 2 w 288"/>
                <a:gd name="T19" fmla="*/ 58 h 216"/>
                <a:gd name="T20" fmla="*/ 0 w 288"/>
                <a:gd name="T21" fmla="*/ 64 h 216"/>
                <a:gd name="T22" fmla="*/ 0 w 288"/>
                <a:gd name="T23" fmla="*/ 72 h 216"/>
                <a:gd name="T24" fmla="*/ 0 w 288"/>
                <a:gd name="T25" fmla="*/ 144 h 216"/>
                <a:gd name="T26" fmla="*/ 0 w 288"/>
                <a:gd name="T27" fmla="*/ 144 h 216"/>
                <a:gd name="T28" fmla="*/ 0 w 288"/>
                <a:gd name="T29" fmla="*/ 152 h 216"/>
                <a:gd name="T30" fmla="*/ 2 w 288"/>
                <a:gd name="T31" fmla="*/ 158 h 216"/>
                <a:gd name="T32" fmla="*/ 6 w 288"/>
                <a:gd name="T33" fmla="*/ 166 h 216"/>
                <a:gd name="T34" fmla="*/ 12 w 288"/>
                <a:gd name="T35" fmla="*/ 172 h 216"/>
                <a:gd name="T36" fmla="*/ 24 w 288"/>
                <a:gd name="T37" fmla="*/ 184 h 216"/>
                <a:gd name="T38" fmla="*/ 42 w 288"/>
                <a:gd name="T39" fmla="*/ 194 h 216"/>
                <a:gd name="T40" fmla="*/ 64 w 288"/>
                <a:gd name="T41" fmla="*/ 204 h 216"/>
                <a:gd name="T42" fmla="*/ 88 w 288"/>
                <a:gd name="T43" fmla="*/ 210 h 216"/>
                <a:gd name="T44" fmla="*/ 114 w 288"/>
                <a:gd name="T45" fmla="*/ 214 h 216"/>
                <a:gd name="T46" fmla="*/ 144 w 288"/>
                <a:gd name="T47" fmla="*/ 216 h 216"/>
                <a:gd name="T48" fmla="*/ 144 w 288"/>
                <a:gd name="T49" fmla="*/ 216 h 216"/>
                <a:gd name="T50" fmla="*/ 174 w 288"/>
                <a:gd name="T51" fmla="*/ 214 h 216"/>
                <a:gd name="T52" fmla="*/ 200 w 288"/>
                <a:gd name="T53" fmla="*/ 210 h 216"/>
                <a:gd name="T54" fmla="*/ 224 w 288"/>
                <a:gd name="T55" fmla="*/ 204 h 216"/>
                <a:gd name="T56" fmla="*/ 246 w 288"/>
                <a:gd name="T57" fmla="*/ 194 h 216"/>
                <a:gd name="T58" fmla="*/ 264 w 288"/>
                <a:gd name="T59" fmla="*/ 184 h 216"/>
                <a:gd name="T60" fmla="*/ 276 w 288"/>
                <a:gd name="T61" fmla="*/ 172 h 216"/>
                <a:gd name="T62" fmla="*/ 282 w 288"/>
                <a:gd name="T63" fmla="*/ 166 h 216"/>
                <a:gd name="T64" fmla="*/ 286 w 288"/>
                <a:gd name="T65" fmla="*/ 158 h 216"/>
                <a:gd name="T66" fmla="*/ 288 w 288"/>
                <a:gd name="T67" fmla="*/ 152 h 216"/>
                <a:gd name="T68" fmla="*/ 288 w 288"/>
                <a:gd name="T69" fmla="*/ 144 h 216"/>
                <a:gd name="T70" fmla="*/ 288 w 288"/>
                <a:gd name="T71" fmla="*/ 72 h 216"/>
                <a:gd name="T72" fmla="*/ 288 w 288"/>
                <a:gd name="T73" fmla="*/ 72 h 216"/>
                <a:gd name="T74" fmla="*/ 288 w 288"/>
                <a:gd name="T75" fmla="*/ 64 h 216"/>
                <a:gd name="T76" fmla="*/ 286 w 288"/>
                <a:gd name="T77" fmla="*/ 58 h 216"/>
                <a:gd name="T78" fmla="*/ 282 w 288"/>
                <a:gd name="T79" fmla="*/ 50 h 216"/>
                <a:gd name="T80" fmla="*/ 276 w 288"/>
                <a:gd name="T81" fmla="*/ 44 h 216"/>
                <a:gd name="T82" fmla="*/ 264 w 288"/>
                <a:gd name="T83" fmla="*/ 32 h 216"/>
                <a:gd name="T84" fmla="*/ 246 w 288"/>
                <a:gd name="T85" fmla="*/ 22 h 216"/>
                <a:gd name="T86" fmla="*/ 224 w 288"/>
                <a:gd name="T87" fmla="*/ 12 h 216"/>
                <a:gd name="T88" fmla="*/ 200 w 288"/>
                <a:gd name="T89" fmla="*/ 6 h 216"/>
                <a:gd name="T90" fmla="*/ 174 w 288"/>
                <a:gd name="T91" fmla="*/ 2 h 216"/>
                <a:gd name="T92" fmla="*/ 144 w 288"/>
                <a:gd name="T93" fmla="*/ 0 h 216"/>
                <a:gd name="T94" fmla="*/ 144 w 288"/>
                <a:gd name="T95" fmla="*/ 0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88" h="216">
                  <a:moveTo>
                    <a:pt x="144" y="0"/>
                  </a:moveTo>
                  <a:lnTo>
                    <a:pt x="144" y="0"/>
                  </a:lnTo>
                  <a:lnTo>
                    <a:pt x="114" y="2"/>
                  </a:lnTo>
                  <a:lnTo>
                    <a:pt x="88" y="6"/>
                  </a:lnTo>
                  <a:lnTo>
                    <a:pt x="64" y="12"/>
                  </a:lnTo>
                  <a:lnTo>
                    <a:pt x="42" y="22"/>
                  </a:lnTo>
                  <a:lnTo>
                    <a:pt x="24" y="32"/>
                  </a:lnTo>
                  <a:lnTo>
                    <a:pt x="12" y="44"/>
                  </a:lnTo>
                  <a:lnTo>
                    <a:pt x="6" y="50"/>
                  </a:lnTo>
                  <a:lnTo>
                    <a:pt x="2" y="58"/>
                  </a:lnTo>
                  <a:lnTo>
                    <a:pt x="0" y="64"/>
                  </a:lnTo>
                  <a:lnTo>
                    <a:pt x="0" y="72"/>
                  </a:lnTo>
                  <a:lnTo>
                    <a:pt x="0" y="144"/>
                  </a:lnTo>
                  <a:lnTo>
                    <a:pt x="0" y="144"/>
                  </a:lnTo>
                  <a:lnTo>
                    <a:pt x="0" y="152"/>
                  </a:lnTo>
                  <a:lnTo>
                    <a:pt x="2" y="158"/>
                  </a:lnTo>
                  <a:lnTo>
                    <a:pt x="6" y="166"/>
                  </a:lnTo>
                  <a:lnTo>
                    <a:pt x="12" y="172"/>
                  </a:lnTo>
                  <a:lnTo>
                    <a:pt x="24" y="184"/>
                  </a:lnTo>
                  <a:lnTo>
                    <a:pt x="42" y="194"/>
                  </a:lnTo>
                  <a:lnTo>
                    <a:pt x="64" y="204"/>
                  </a:lnTo>
                  <a:lnTo>
                    <a:pt x="88" y="210"/>
                  </a:lnTo>
                  <a:lnTo>
                    <a:pt x="114" y="214"/>
                  </a:lnTo>
                  <a:lnTo>
                    <a:pt x="144" y="216"/>
                  </a:lnTo>
                  <a:lnTo>
                    <a:pt x="144" y="216"/>
                  </a:lnTo>
                  <a:lnTo>
                    <a:pt x="174" y="214"/>
                  </a:lnTo>
                  <a:lnTo>
                    <a:pt x="200" y="210"/>
                  </a:lnTo>
                  <a:lnTo>
                    <a:pt x="224" y="204"/>
                  </a:lnTo>
                  <a:lnTo>
                    <a:pt x="246" y="194"/>
                  </a:lnTo>
                  <a:lnTo>
                    <a:pt x="264" y="184"/>
                  </a:lnTo>
                  <a:lnTo>
                    <a:pt x="276" y="172"/>
                  </a:lnTo>
                  <a:lnTo>
                    <a:pt x="282" y="166"/>
                  </a:lnTo>
                  <a:lnTo>
                    <a:pt x="286" y="158"/>
                  </a:lnTo>
                  <a:lnTo>
                    <a:pt x="288" y="152"/>
                  </a:lnTo>
                  <a:lnTo>
                    <a:pt x="288" y="144"/>
                  </a:lnTo>
                  <a:lnTo>
                    <a:pt x="288" y="72"/>
                  </a:lnTo>
                  <a:lnTo>
                    <a:pt x="288" y="72"/>
                  </a:lnTo>
                  <a:lnTo>
                    <a:pt x="288" y="64"/>
                  </a:lnTo>
                  <a:lnTo>
                    <a:pt x="286" y="58"/>
                  </a:lnTo>
                  <a:lnTo>
                    <a:pt x="282" y="50"/>
                  </a:lnTo>
                  <a:lnTo>
                    <a:pt x="276" y="44"/>
                  </a:lnTo>
                  <a:lnTo>
                    <a:pt x="264" y="32"/>
                  </a:lnTo>
                  <a:lnTo>
                    <a:pt x="246" y="22"/>
                  </a:lnTo>
                  <a:lnTo>
                    <a:pt x="224" y="12"/>
                  </a:lnTo>
                  <a:lnTo>
                    <a:pt x="200" y="6"/>
                  </a:lnTo>
                  <a:lnTo>
                    <a:pt x="174" y="2"/>
                  </a:lnTo>
                  <a:lnTo>
                    <a:pt x="144" y="0"/>
                  </a:lnTo>
                  <a:lnTo>
                    <a:pt x="144" y="0"/>
                  </a:lnTo>
                  <a:close/>
                </a:path>
              </a:pathLst>
            </a:custGeom>
            <a:gradFill rotWithShape="1">
              <a:gsLst>
                <a:gs pos="0">
                  <a:schemeClr val="bg1">
                    <a:gamma/>
                    <a:shade val="60784"/>
                    <a:invGamma/>
                  </a:schemeClr>
                </a:gs>
                <a:gs pos="50000">
                  <a:schemeClr val="bg1"/>
                </a:gs>
                <a:gs pos="100000">
                  <a:schemeClr val="bg1">
                    <a:gamma/>
                    <a:shade val="60784"/>
                    <a:invGamma/>
                  </a:schemeClr>
                </a:gs>
              </a:gsLst>
              <a:lin ang="0" scaled="1"/>
            </a:gra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9" name="Freeform 47"/>
            <p:cNvSpPr>
              <a:spLocks/>
            </p:cNvSpPr>
            <p:nvPr/>
          </p:nvSpPr>
          <p:spPr bwMode="auto">
            <a:xfrm>
              <a:off x="4464" y="648"/>
              <a:ext cx="288" cy="144"/>
            </a:xfrm>
            <a:custGeom>
              <a:avLst/>
              <a:gdLst>
                <a:gd name="T0" fmla="*/ 288 w 288"/>
                <a:gd name="T1" fmla="*/ 72 h 144"/>
                <a:gd name="T2" fmla="*/ 288 w 288"/>
                <a:gd name="T3" fmla="*/ 72 h 144"/>
                <a:gd name="T4" fmla="*/ 288 w 288"/>
                <a:gd name="T5" fmla="*/ 80 h 144"/>
                <a:gd name="T6" fmla="*/ 286 w 288"/>
                <a:gd name="T7" fmla="*/ 86 h 144"/>
                <a:gd name="T8" fmla="*/ 282 w 288"/>
                <a:gd name="T9" fmla="*/ 94 h 144"/>
                <a:gd name="T10" fmla="*/ 276 w 288"/>
                <a:gd name="T11" fmla="*/ 100 h 144"/>
                <a:gd name="T12" fmla="*/ 264 w 288"/>
                <a:gd name="T13" fmla="*/ 112 h 144"/>
                <a:gd name="T14" fmla="*/ 246 w 288"/>
                <a:gd name="T15" fmla="*/ 122 h 144"/>
                <a:gd name="T16" fmla="*/ 224 w 288"/>
                <a:gd name="T17" fmla="*/ 132 h 144"/>
                <a:gd name="T18" fmla="*/ 200 w 288"/>
                <a:gd name="T19" fmla="*/ 138 h 144"/>
                <a:gd name="T20" fmla="*/ 174 w 288"/>
                <a:gd name="T21" fmla="*/ 142 h 144"/>
                <a:gd name="T22" fmla="*/ 144 w 288"/>
                <a:gd name="T23" fmla="*/ 144 h 144"/>
                <a:gd name="T24" fmla="*/ 144 w 288"/>
                <a:gd name="T25" fmla="*/ 144 h 144"/>
                <a:gd name="T26" fmla="*/ 114 w 288"/>
                <a:gd name="T27" fmla="*/ 142 h 144"/>
                <a:gd name="T28" fmla="*/ 88 w 288"/>
                <a:gd name="T29" fmla="*/ 138 h 144"/>
                <a:gd name="T30" fmla="*/ 64 w 288"/>
                <a:gd name="T31" fmla="*/ 132 h 144"/>
                <a:gd name="T32" fmla="*/ 42 w 288"/>
                <a:gd name="T33" fmla="*/ 122 h 144"/>
                <a:gd name="T34" fmla="*/ 24 w 288"/>
                <a:gd name="T35" fmla="*/ 112 h 144"/>
                <a:gd name="T36" fmla="*/ 12 w 288"/>
                <a:gd name="T37" fmla="*/ 100 h 144"/>
                <a:gd name="T38" fmla="*/ 6 w 288"/>
                <a:gd name="T39" fmla="*/ 94 h 144"/>
                <a:gd name="T40" fmla="*/ 2 w 288"/>
                <a:gd name="T41" fmla="*/ 86 h 144"/>
                <a:gd name="T42" fmla="*/ 0 w 288"/>
                <a:gd name="T43" fmla="*/ 80 h 144"/>
                <a:gd name="T44" fmla="*/ 0 w 288"/>
                <a:gd name="T45" fmla="*/ 72 h 144"/>
                <a:gd name="T46" fmla="*/ 0 w 288"/>
                <a:gd name="T47" fmla="*/ 72 h 144"/>
                <a:gd name="T48" fmla="*/ 0 w 288"/>
                <a:gd name="T49" fmla="*/ 64 h 144"/>
                <a:gd name="T50" fmla="*/ 2 w 288"/>
                <a:gd name="T51" fmla="*/ 58 h 144"/>
                <a:gd name="T52" fmla="*/ 6 w 288"/>
                <a:gd name="T53" fmla="*/ 50 h 144"/>
                <a:gd name="T54" fmla="*/ 12 w 288"/>
                <a:gd name="T55" fmla="*/ 44 h 144"/>
                <a:gd name="T56" fmla="*/ 24 w 288"/>
                <a:gd name="T57" fmla="*/ 32 h 144"/>
                <a:gd name="T58" fmla="*/ 42 w 288"/>
                <a:gd name="T59" fmla="*/ 22 h 144"/>
                <a:gd name="T60" fmla="*/ 64 w 288"/>
                <a:gd name="T61" fmla="*/ 12 h 144"/>
                <a:gd name="T62" fmla="*/ 88 w 288"/>
                <a:gd name="T63" fmla="*/ 6 h 144"/>
                <a:gd name="T64" fmla="*/ 114 w 288"/>
                <a:gd name="T65" fmla="*/ 2 h 144"/>
                <a:gd name="T66" fmla="*/ 144 w 288"/>
                <a:gd name="T67" fmla="*/ 0 h 144"/>
                <a:gd name="T68" fmla="*/ 144 w 288"/>
                <a:gd name="T69" fmla="*/ 0 h 144"/>
                <a:gd name="T70" fmla="*/ 174 w 288"/>
                <a:gd name="T71" fmla="*/ 2 h 144"/>
                <a:gd name="T72" fmla="*/ 200 w 288"/>
                <a:gd name="T73" fmla="*/ 6 h 144"/>
                <a:gd name="T74" fmla="*/ 224 w 288"/>
                <a:gd name="T75" fmla="*/ 12 h 144"/>
                <a:gd name="T76" fmla="*/ 246 w 288"/>
                <a:gd name="T77" fmla="*/ 22 h 144"/>
                <a:gd name="T78" fmla="*/ 264 w 288"/>
                <a:gd name="T79" fmla="*/ 32 h 144"/>
                <a:gd name="T80" fmla="*/ 276 w 288"/>
                <a:gd name="T81" fmla="*/ 44 h 144"/>
                <a:gd name="T82" fmla="*/ 282 w 288"/>
                <a:gd name="T83" fmla="*/ 50 h 144"/>
                <a:gd name="T84" fmla="*/ 286 w 288"/>
                <a:gd name="T85" fmla="*/ 58 h 144"/>
                <a:gd name="T86" fmla="*/ 288 w 288"/>
                <a:gd name="T87" fmla="*/ 64 h 144"/>
                <a:gd name="T88" fmla="*/ 288 w 288"/>
                <a:gd name="T89" fmla="*/ 72 h 144"/>
                <a:gd name="T90" fmla="*/ 288 w 288"/>
                <a:gd name="T91" fmla="*/ 72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88" h="144">
                  <a:moveTo>
                    <a:pt x="288" y="72"/>
                  </a:moveTo>
                  <a:lnTo>
                    <a:pt x="288" y="72"/>
                  </a:lnTo>
                  <a:lnTo>
                    <a:pt x="288" y="80"/>
                  </a:lnTo>
                  <a:lnTo>
                    <a:pt x="286" y="86"/>
                  </a:lnTo>
                  <a:lnTo>
                    <a:pt x="282" y="94"/>
                  </a:lnTo>
                  <a:lnTo>
                    <a:pt x="276" y="100"/>
                  </a:lnTo>
                  <a:lnTo>
                    <a:pt x="264" y="112"/>
                  </a:lnTo>
                  <a:lnTo>
                    <a:pt x="246" y="122"/>
                  </a:lnTo>
                  <a:lnTo>
                    <a:pt x="224" y="132"/>
                  </a:lnTo>
                  <a:lnTo>
                    <a:pt x="200" y="138"/>
                  </a:lnTo>
                  <a:lnTo>
                    <a:pt x="174" y="142"/>
                  </a:lnTo>
                  <a:lnTo>
                    <a:pt x="144" y="144"/>
                  </a:lnTo>
                  <a:lnTo>
                    <a:pt x="144" y="144"/>
                  </a:lnTo>
                  <a:lnTo>
                    <a:pt x="114" y="142"/>
                  </a:lnTo>
                  <a:lnTo>
                    <a:pt x="88" y="138"/>
                  </a:lnTo>
                  <a:lnTo>
                    <a:pt x="64" y="132"/>
                  </a:lnTo>
                  <a:lnTo>
                    <a:pt x="42" y="122"/>
                  </a:lnTo>
                  <a:lnTo>
                    <a:pt x="24" y="112"/>
                  </a:lnTo>
                  <a:lnTo>
                    <a:pt x="12" y="100"/>
                  </a:lnTo>
                  <a:lnTo>
                    <a:pt x="6" y="94"/>
                  </a:lnTo>
                  <a:lnTo>
                    <a:pt x="2" y="86"/>
                  </a:lnTo>
                  <a:lnTo>
                    <a:pt x="0" y="80"/>
                  </a:lnTo>
                  <a:lnTo>
                    <a:pt x="0" y="72"/>
                  </a:lnTo>
                  <a:lnTo>
                    <a:pt x="0" y="72"/>
                  </a:lnTo>
                  <a:lnTo>
                    <a:pt x="0" y="64"/>
                  </a:lnTo>
                  <a:lnTo>
                    <a:pt x="2" y="58"/>
                  </a:lnTo>
                  <a:lnTo>
                    <a:pt x="6" y="50"/>
                  </a:lnTo>
                  <a:lnTo>
                    <a:pt x="12" y="44"/>
                  </a:lnTo>
                  <a:lnTo>
                    <a:pt x="24" y="32"/>
                  </a:lnTo>
                  <a:lnTo>
                    <a:pt x="42" y="22"/>
                  </a:lnTo>
                  <a:lnTo>
                    <a:pt x="64" y="12"/>
                  </a:lnTo>
                  <a:lnTo>
                    <a:pt x="88" y="6"/>
                  </a:lnTo>
                  <a:lnTo>
                    <a:pt x="114" y="2"/>
                  </a:lnTo>
                  <a:lnTo>
                    <a:pt x="144" y="0"/>
                  </a:lnTo>
                  <a:lnTo>
                    <a:pt x="144" y="0"/>
                  </a:lnTo>
                  <a:lnTo>
                    <a:pt x="174" y="2"/>
                  </a:lnTo>
                  <a:lnTo>
                    <a:pt x="200" y="6"/>
                  </a:lnTo>
                  <a:lnTo>
                    <a:pt x="224" y="12"/>
                  </a:lnTo>
                  <a:lnTo>
                    <a:pt x="246" y="22"/>
                  </a:lnTo>
                  <a:lnTo>
                    <a:pt x="264" y="32"/>
                  </a:lnTo>
                  <a:lnTo>
                    <a:pt x="276" y="44"/>
                  </a:lnTo>
                  <a:lnTo>
                    <a:pt x="282" y="50"/>
                  </a:lnTo>
                  <a:lnTo>
                    <a:pt x="286" y="58"/>
                  </a:lnTo>
                  <a:lnTo>
                    <a:pt x="288" y="64"/>
                  </a:lnTo>
                  <a:lnTo>
                    <a:pt x="288" y="72"/>
                  </a:lnTo>
                  <a:lnTo>
                    <a:pt x="288" y="72"/>
                  </a:lnTo>
                  <a:close/>
                </a:path>
              </a:pathLst>
            </a:custGeom>
            <a:solidFill>
              <a:schemeClr val="bg1"/>
            </a:soli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grpSp>
      <p:grpSp>
        <p:nvGrpSpPr>
          <p:cNvPr id="10" name="Group 48"/>
          <p:cNvGrpSpPr>
            <a:grpSpLocks/>
          </p:cNvGrpSpPr>
          <p:nvPr/>
        </p:nvGrpSpPr>
        <p:grpSpPr bwMode="auto">
          <a:xfrm>
            <a:off x="4422006" y="1059582"/>
            <a:ext cx="957263" cy="3346450"/>
            <a:chOff x="3424" y="1321"/>
            <a:chExt cx="642" cy="2245"/>
          </a:xfrm>
        </p:grpSpPr>
        <p:sp>
          <p:nvSpPr>
            <p:cNvPr id="11" name="Freeform 49"/>
            <p:cNvSpPr>
              <a:spLocks/>
            </p:cNvSpPr>
            <p:nvPr/>
          </p:nvSpPr>
          <p:spPr bwMode="auto">
            <a:xfrm>
              <a:off x="3424" y="1962"/>
              <a:ext cx="641" cy="1604"/>
            </a:xfrm>
            <a:custGeom>
              <a:avLst/>
              <a:gdLst>
                <a:gd name="T0" fmla="*/ 576 w 1152"/>
                <a:gd name="T1" fmla="*/ 0 h 2880"/>
                <a:gd name="T2" fmla="*/ 460 w 1152"/>
                <a:gd name="T3" fmla="*/ 6 h 2880"/>
                <a:gd name="T4" fmla="*/ 352 w 1152"/>
                <a:gd name="T5" fmla="*/ 22 h 2880"/>
                <a:gd name="T6" fmla="*/ 254 w 1152"/>
                <a:gd name="T7" fmla="*/ 50 h 2880"/>
                <a:gd name="T8" fmla="*/ 168 w 1152"/>
                <a:gd name="T9" fmla="*/ 84 h 2880"/>
                <a:gd name="T10" fmla="*/ 98 w 1152"/>
                <a:gd name="T11" fmla="*/ 126 h 2880"/>
                <a:gd name="T12" fmla="*/ 46 w 1152"/>
                <a:gd name="T13" fmla="*/ 176 h 2880"/>
                <a:gd name="T14" fmla="*/ 18 w 1152"/>
                <a:gd name="T15" fmla="*/ 216 h 2880"/>
                <a:gd name="T16" fmla="*/ 6 w 1152"/>
                <a:gd name="T17" fmla="*/ 244 h 2880"/>
                <a:gd name="T18" fmla="*/ 0 w 1152"/>
                <a:gd name="T19" fmla="*/ 274 h 2880"/>
                <a:gd name="T20" fmla="*/ 0 w 1152"/>
                <a:gd name="T21" fmla="*/ 2592 h 2880"/>
                <a:gd name="T22" fmla="*/ 0 w 1152"/>
                <a:gd name="T23" fmla="*/ 2606 h 2880"/>
                <a:gd name="T24" fmla="*/ 6 w 1152"/>
                <a:gd name="T25" fmla="*/ 2636 h 2880"/>
                <a:gd name="T26" fmla="*/ 18 w 1152"/>
                <a:gd name="T27" fmla="*/ 2664 h 2880"/>
                <a:gd name="T28" fmla="*/ 34 w 1152"/>
                <a:gd name="T29" fmla="*/ 2692 h 2880"/>
                <a:gd name="T30" fmla="*/ 70 w 1152"/>
                <a:gd name="T31" fmla="*/ 2730 h 2880"/>
                <a:gd name="T32" fmla="*/ 132 w 1152"/>
                <a:gd name="T33" fmla="*/ 2776 h 2880"/>
                <a:gd name="T34" fmla="*/ 210 w 1152"/>
                <a:gd name="T35" fmla="*/ 2814 h 2880"/>
                <a:gd name="T36" fmla="*/ 302 w 1152"/>
                <a:gd name="T37" fmla="*/ 2846 h 2880"/>
                <a:gd name="T38" fmla="*/ 404 w 1152"/>
                <a:gd name="T39" fmla="*/ 2868 h 2880"/>
                <a:gd name="T40" fmla="*/ 518 w 1152"/>
                <a:gd name="T41" fmla="*/ 2878 h 2880"/>
                <a:gd name="T42" fmla="*/ 576 w 1152"/>
                <a:gd name="T43" fmla="*/ 2880 h 2880"/>
                <a:gd name="T44" fmla="*/ 692 w 1152"/>
                <a:gd name="T45" fmla="*/ 2874 h 2880"/>
                <a:gd name="T46" fmla="*/ 800 w 1152"/>
                <a:gd name="T47" fmla="*/ 2858 h 2880"/>
                <a:gd name="T48" fmla="*/ 898 w 1152"/>
                <a:gd name="T49" fmla="*/ 2830 h 2880"/>
                <a:gd name="T50" fmla="*/ 984 w 1152"/>
                <a:gd name="T51" fmla="*/ 2796 h 2880"/>
                <a:gd name="T52" fmla="*/ 1054 w 1152"/>
                <a:gd name="T53" fmla="*/ 2754 h 2880"/>
                <a:gd name="T54" fmla="*/ 1106 w 1152"/>
                <a:gd name="T55" fmla="*/ 2704 h 2880"/>
                <a:gd name="T56" fmla="*/ 1126 w 1152"/>
                <a:gd name="T57" fmla="*/ 2678 h 2880"/>
                <a:gd name="T58" fmla="*/ 1140 w 1152"/>
                <a:gd name="T59" fmla="*/ 2650 h 2880"/>
                <a:gd name="T60" fmla="*/ 1150 w 1152"/>
                <a:gd name="T61" fmla="*/ 2622 h 2880"/>
                <a:gd name="T62" fmla="*/ 1152 w 1152"/>
                <a:gd name="T63" fmla="*/ 2592 h 2880"/>
                <a:gd name="T64" fmla="*/ 1152 w 1152"/>
                <a:gd name="T65" fmla="*/ 288 h 2880"/>
                <a:gd name="T66" fmla="*/ 1150 w 1152"/>
                <a:gd name="T67" fmla="*/ 258 h 2880"/>
                <a:gd name="T68" fmla="*/ 1140 w 1152"/>
                <a:gd name="T69" fmla="*/ 230 h 2880"/>
                <a:gd name="T70" fmla="*/ 1126 w 1152"/>
                <a:gd name="T71" fmla="*/ 202 h 2880"/>
                <a:gd name="T72" fmla="*/ 1082 w 1152"/>
                <a:gd name="T73" fmla="*/ 150 h 2880"/>
                <a:gd name="T74" fmla="*/ 1020 w 1152"/>
                <a:gd name="T75" fmla="*/ 104 h 2880"/>
                <a:gd name="T76" fmla="*/ 942 w 1152"/>
                <a:gd name="T77" fmla="*/ 66 h 2880"/>
                <a:gd name="T78" fmla="*/ 850 w 1152"/>
                <a:gd name="T79" fmla="*/ 34 h 2880"/>
                <a:gd name="T80" fmla="*/ 748 w 1152"/>
                <a:gd name="T81" fmla="*/ 12 h 2880"/>
                <a:gd name="T82" fmla="*/ 634 w 1152"/>
                <a:gd name="T83" fmla="*/ 2 h 2880"/>
                <a:gd name="T84" fmla="*/ 576 w 1152"/>
                <a:gd name="T85" fmla="*/ 0 h 28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152" h="2880">
                  <a:moveTo>
                    <a:pt x="576" y="0"/>
                  </a:moveTo>
                  <a:lnTo>
                    <a:pt x="576" y="0"/>
                  </a:lnTo>
                  <a:lnTo>
                    <a:pt x="518" y="2"/>
                  </a:lnTo>
                  <a:lnTo>
                    <a:pt x="460" y="6"/>
                  </a:lnTo>
                  <a:lnTo>
                    <a:pt x="404" y="12"/>
                  </a:lnTo>
                  <a:lnTo>
                    <a:pt x="352" y="22"/>
                  </a:lnTo>
                  <a:lnTo>
                    <a:pt x="302" y="34"/>
                  </a:lnTo>
                  <a:lnTo>
                    <a:pt x="254" y="50"/>
                  </a:lnTo>
                  <a:lnTo>
                    <a:pt x="210" y="66"/>
                  </a:lnTo>
                  <a:lnTo>
                    <a:pt x="168" y="84"/>
                  </a:lnTo>
                  <a:lnTo>
                    <a:pt x="132" y="104"/>
                  </a:lnTo>
                  <a:lnTo>
                    <a:pt x="98" y="126"/>
                  </a:lnTo>
                  <a:lnTo>
                    <a:pt x="70" y="150"/>
                  </a:lnTo>
                  <a:lnTo>
                    <a:pt x="46" y="176"/>
                  </a:lnTo>
                  <a:lnTo>
                    <a:pt x="26" y="202"/>
                  </a:lnTo>
                  <a:lnTo>
                    <a:pt x="18" y="216"/>
                  </a:lnTo>
                  <a:lnTo>
                    <a:pt x="12" y="230"/>
                  </a:lnTo>
                  <a:lnTo>
                    <a:pt x="6" y="244"/>
                  </a:lnTo>
                  <a:lnTo>
                    <a:pt x="2" y="258"/>
                  </a:lnTo>
                  <a:lnTo>
                    <a:pt x="0" y="274"/>
                  </a:lnTo>
                  <a:lnTo>
                    <a:pt x="0" y="288"/>
                  </a:lnTo>
                  <a:lnTo>
                    <a:pt x="0" y="2592"/>
                  </a:lnTo>
                  <a:lnTo>
                    <a:pt x="0" y="2592"/>
                  </a:lnTo>
                  <a:lnTo>
                    <a:pt x="0" y="2606"/>
                  </a:lnTo>
                  <a:lnTo>
                    <a:pt x="2" y="2622"/>
                  </a:lnTo>
                  <a:lnTo>
                    <a:pt x="6" y="2636"/>
                  </a:lnTo>
                  <a:lnTo>
                    <a:pt x="12" y="2650"/>
                  </a:lnTo>
                  <a:lnTo>
                    <a:pt x="18" y="2664"/>
                  </a:lnTo>
                  <a:lnTo>
                    <a:pt x="26" y="2678"/>
                  </a:lnTo>
                  <a:lnTo>
                    <a:pt x="34" y="2692"/>
                  </a:lnTo>
                  <a:lnTo>
                    <a:pt x="46" y="2704"/>
                  </a:lnTo>
                  <a:lnTo>
                    <a:pt x="70" y="2730"/>
                  </a:lnTo>
                  <a:lnTo>
                    <a:pt x="98" y="2754"/>
                  </a:lnTo>
                  <a:lnTo>
                    <a:pt x="132" y="2776"/>
                  </a:lnTo>
                  <a:lnTo>
                    <a:pt x="168" y="2796"/>
                  </a:lnTo>
                  <a:lnTo>
                    <a:pt x="210" y="2814"/>
                  </a:lnTo>
                  <a:lnTo>
                    <a:pt x="254" y="2830"/>
                  </a:lnTo>
                  <a:lnTo>
                    <a:pt x="302" y="2846"/>
                  </a:lnTo>
                  <a:lnTo>
                    <a:pt x="352" y="2858"/>
                  </a:lnTo>
                  <a:lnTo>
                    <a:pt x="404" y="2868"/>
                  </a:lnTo>
                  <a:lnTo>
                    <a:pt x="460" y="2874"/>
                  </a:lnTo>
                  <a:lnTo>
                    <a:pt x="518" y="2878"/>
                  </a:lnTo>
                  <a:lnTo>
                    <a:pt x="576" y="2880"/>
                  </a:lnTo>
                  <a:lnTo>
                    <a:pt x="576" y="2880"/>
                  </a:lnTo>
                  <a:lnTo>
                    <a:pt x="634" y="2878"/>
                  </a:lnTo>
                  <a:lnTo>
                    <a:pt x="692" y="2874"/>
                  </a:lnTo>
                  <a:lnTo>
                    <a:pt x="748" y="2868"/>
                  </a:lnTo>
                  <a:lnTo>
                    <a:pt x="800" y="2858"/>
                  </a:lnTo>
                  <a:lnTo>
                    <a:pt x="850" y="2846"/>
                  </a:lnTo>
                  <a:lnTo>
                    <a:pt x="898" y="2830"/>
                  </a:lnTo>
                  <a:lnTo>
                    <a:pt x="942" y="2814"/>
                  </a:lnTo>
                  <a:lnTo>
                    <a:pt x="984" y="2796"/>
                  </a:lnTo>
                  <a:lnTo>
                    <a:pt x="1020" y="2776"/>
                  </a:lnTo>
                  <a:lnTo>
                    <a:pt x="1054" y="2754"/>
                  </a:lnTo>
                  <a:lnTo>
                    <a:pt x="1082" y="2730"/>
                  </a:lnTo>
                  <a:lnTo>
                    <a:pt x="1106" y="2704"/>
                  </a:lnTo>
                  <a:lnTo>
                    <a:pt x="1118" y="2692"/>
                  </a:lnTo>
                  <a:lnTo>
                    <a:pt x="1126" y="2678"/>
                  </a:lnTo>
                  <a:lnTo>
                    <a:pt x="1134" y="2664"/>
                  </a:lnTo>
                  <a:lnTo>
                    <a:pt x="1140" y="2650"/>
                  </a:lnTo>
                  <a:lnTo>
                    <a:pt x="1146" y="2636"/>
                  </a:lnTo>
                  <a:lnTo>
                    <a:pt x="1150" y="2622"/>
                  </a:lnTo>
                  <a:lnTo>
                    <a:pt x="1152" y="2606"/>
                  </a:lnTo>
                  <a:lnTo>
                    <a:pt x="1152" y="2592"/>
                  </a:lnTo>
                  <a:lnTo>
                    <a:pt x="1152" y="288"/>
                  </a:lnTo>
                  <a:lnTo>
                    <a:pt x="1152" y="288"/>
                  </a:lnTo>
                  <a:lnTo>
                    <a:pt x="1152" y="274"/>
                  </a:lnTo>
                  <a:lnTo>
                    <a:pt x="1150" y="258"/>
                  </a:lnTo>
                  <a:lnTo>
                    <a:pt x="1146" y="244"/>
                  </a:lnTo>
                  <a:lnTo>
                    <a:pt x="1140" y="230"/>
                  </a:lnTo>
                  <a:lnTo>
                    <a:pt x="1134" y="216"/>
                  </a:lnTo>
                  <a:lnTo>
                    <a:pt x="1126" y="202"/>
                  </a:lnTo>
                  <a:lnTo>
                    <a:pt x="1106" y="176"/>
                  </a:lnTo>
                  <a:lnTo>
                    <a:pt x="1082" y="150"/>
                  </a:lnTo>
                  <a:lnTo>
                    <a:pt x="1054" y="126"/>
                  </a:lnTo>
                  <a:lnTo>
                    <a:pt x="1020" y="104"/>
                  </a:lnTo>
                  <a:lnTo>
                    <a:pt x="984" y="84"/>
                  </a:lnTo>
                  <a:lnTo>
                    <a:pt x="942" y="66"/>
                  </a:lnTo>
                  <a:lnTo>
                    <a:pt x="898" y="50"/>
                  </a:lnTo>
                  <a:lnTo>
                    <a:pt x="850" y="34"/>
                  </a:lnTo>
                  <a:lnTo>
                    <a:pt x="800" y="22"/>
                  </a:lnTo>
                  <a:lnTo>
                    <a:pt x="748" y="12"/>
                  </a:lnTo>
                  <a:lnTo>
                    <a:pt x="692" y="6"/>
                  </a:lnTo>
                  <a:lnTo>
                    <a:pt x="634" y="2"/>
                  </a:lnTo>
                  <a:lnTo>
                    <a:pt x="576" y="0"/>
                  </a:lnTo>
                  <a:lnTo>
                    <a:pt x="576" y="0"/>
                  </a:lnTo>
                  <a:close/>
                </a:path>
              </a:pathLst>
            </a:custGeom>
            <a:gradFill rotWithShape="1">
              <a:gsLst>
                <a:gs pos="0">
                  <a:srgbClr val="004FD0"/>
                </a:gs>
                <a:gs pos="50000">
                  <a:srgbClr val="0099FF"/>
                </a:gs>
                <a:gs pos="100000">
                  <a:srgbClr val="004FD0"/>
                </a:gs>
              </a:gsLst>
              <a:lin ang="0" scaled="1"/>
            </a:gra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grpSp>
          <p:nvGrpSpPr>
            <p:cNvPr id="12" name="Group 50"/>
            <p:cNvGrpSpPr>
              <a:grpSpLocks/>
            </p:cNvGrpSpPr>
            <p:nvPr/>
          </p:nvGrpSpPr>
          <p:grpSpPr bwMode="auto">
            <a:xfrm>
              <a:off x="3424" y="1321"/>
              <a:ext cx="642" cy="963"/>
              <a:chOff x="2304" y="-288"/>
              <a:chExt cx="1152" cy="1728"/>
            </a:xfrm>
          </p:grpSpPr>
          <p:sp>
            <p:nvSpPr>
              <p:cNvPr id="13" name="Freeform 51"/>
              <p:cNvSpPr>
                <a:spLocks/>
              </p:cNvSpPr>
              <p:nvPr/>
            </p:nvSpPr>
            <p:spPr bwMode="auto">
              <a:xfrm>
                <a:off x="2304" y="-288"/>
                <a:ext cx="1152" cy="1728"/>
              </a:xfrm>
              <a:custGeom>
                <a:avLst/>
                <a:gdLst>
                  <a:gd name="T0" fmla="*/ 576 w 1152"/>
                  <a:gd name="T1" fmla="*/ 0 h 1728"/>
                  <a:gd name="T2" fmla="*/ 460 w 1152"/>
                  <a:gd name="T3" fmla="*/ 6 h 1728"/>
                  <a:gd name="T4" fmla="*/ 352 w 1152"/>
                  <a:gd name="T5" fmla="*/ 22 h 1728"/>
                  <a:gd name="T6" fmla="*/ 254 w 1152"/>
                  <a:gd name="T7" fmla="*/ 50 h 1728"/>
                  <a:gd name="T8" fmla="*/ 168 w 1152"/>
                  <a:gd name="T9" fmla="*/ 84 h 1728"/>
                  <a:gd name="T10" fmla="*/ 98 w 1152"/>
                  <a:gd name="T11" fmla="*/ 126 h 1728"/>
                  <a:gd name="T12" fmla="*/ 46 w 1152"/>
                  <a:gd name="T13" fmla="*/ 176 h 1728"/>
                  <a:gd name="T14" fmla="*/ 26 w 1152"/>
                  <a:gd name="T15" fmla="*/ 202 h 1728"/>
                  <a:gd name="T16" fmla="*/ 12 w 1152"/>
                  <a:gd name="T17" fmla="*/ 230 h 1728"/>
                  <a:gd name="T18" fmla="*/ 2 w 1152"/>
                  <a:gd name="T19" fmla="*/ 258 h 1728"/>
                  <a:gd name="T20" fmla="*/ 0 w 1152"/>
                  <a:gd name="T21" fmla="*/ 288 h 1728"/>
                  <a:gd name="T22" fmla="*/ 0 w 1152"/>
                  <a:gd name="T23" fmla="*/ 1440 h 1728"/>
                  <a:gd name="T24" fmla="*/ 2 w 1152"/>
                  <a:gd name="T25" fmla="*/ 1470 h 1728"/>
                  <a:gd name="T26" fmla="*/ 12 w 1152"/>
                  <a:gd name="T27" fmla="*/ 1498 h 1728"/>
                  <a:gd name="T28" fmla="*/ 26 w 1152"/>
                  <a:gd name="T29" fmla="*/ 1526 h 1728"/>
                  <a:gd name="T30" fmla="*/ 70 w 1152"/>
                  <a:gd name="T31" fmla="*/ 1578 h 1728"/>
                  <a:gd name="T32" fmla="*/ 132 w 1152"/>
                  <a:gd name="T33" fmla="*/ 1624 h 1728"/>
                  <a:gd name="T34" fmla="*/ 210 w 1152"/>
                  <a:gd name="T35" fmla="*/ 1662 h 1728"/>
                  <a:gd name="T36" fmla="*/ 302 w 1152"/>
                  <a:gd name="T37" fmla="*/ 1694 h 1728"/>
                  <a:gd name="T38" fmla="*/ 404 w 1152"/>
                  <a:gd name="T39" fmla="*/ 1716 h 1728"/>
                  <a:gd name="T40" fmla="*/ 518 w 1152"/>
                  <a:gd name="T41" fmla="*/ 1726 h 1728"/>
                  <a:gd name="T42" fmla="*/ 576 w 1152"/>
                  <a:gd name="T43" fmla="*/ 1728 h 1728"/>
                  <a:gd name="T44" fmla="*/ 692 w 1152"/>
                  <a:gd name="T45" fmla="*/ 1722 h 1728"/>
                  <a:gd name="T46" fmla="*/ 800 w 1152"/>
                  <a:gd name="T47" fmla="*/ 1706 h 1728"/>
                  <a:gd name="T48" fmla="*/ 898 w 1152"/>
                  <a:gd name="T49" fmla="*/ 1678 h 1728"/>
                  <a:gd name="T50" fmla="*/ 984 w 1152"/>
                  <a:gd name="T51" fmla="*/ 1644 h 1728"/>
                  <a:gd name="T52" fmla="*/ 1054 w 1152"/>
                  <a:gd name="T53" fmla="*/ 1602 h 1728"/>
                  <a:gd name="T54" fmla="*/ 1106 w 1152"/>
                  <a:gd name="T55" fmla="*/ 1552 h 1728"/>
                  <a:gd name="T56" fmla="*/ 1134 w 1152"/>
                  <a:gd name="T57" fmla="*/ 1512 h 1728"/>
                  <a:gd name="T58" fmla="*/ 1146 w 1152"/>
                  <a:gd name="T59" fmla="*/ 1484 h 1728"/>
                  <a:gd name="T60" fmla="*/ 1152 w 1152"/>
                  <a:gd name="T61" fmla="*/ 1454 h 1728"/>
                  <a:gd name="T62" fmla="*/ 1152 w 1152"/>
                  <a:gd name="T63" fmla="*/ 288 h 1728"/>
                  <a:gd name="T64" fmla="*/ 1152 w 1152"/>
                  <a:gd name="T65" fmla="*/ 274 h 1728"/>
                  <a:gd name="T66" fmla="*/ 1146 w 1152"/>
                  <a:gd name="T67" fmla="*/ 244 h 1728"/>
                  <a:gd name="T68" fmla="*/ 1134 w 1152"/>
                  <a:gd name="T69" fmla="*/ 216 h 1728"/>
                  <a:gd name="T70" fmla="*/ 1118 w 1152"/>
                  <a:gd name="T71" fmla="*/ 188 h 1728"/>
                  <a:gd name="T72" fmla="*/ 1082 w 1152"/>
                  <a:gd name="T73" fmla="*/ 150 h 1728"/>
                  <a:gd name="T74" fmla="*/ 1020 w 1152"/>
                  <a:gd name="T75" fmla="*/ 104 h 1728"/>
                  <a:gd name="T76" fmla="*/ 942 w 1152"/>
                  <a:gd name="T77" fmla="*/ 66 h 1728"/>
                  <a:gd name="T78" fmla="*/ 850 w 1152"/>
                  <a:gd name="T79" fmla="*/ 34 h 1728"/>
                  <a:gd name="T80" fmla="*/ 748 w 1152"/>
                  <a:gd name="T81" fmla="*/ 12 h 1728"/>
                  <a:gd name="T82" fmla="*/ 634 w 1152"/>
                  <a:gd name="T83" fmla="*/ 2 h 1728"/>
                  <a:gd name="T84" fmla="*/ 576 w 1152"/>
                  <a:gd name="T85" fmla="*/ 0 h 17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152" h="1728">
                    <a:moveTo>
                      <a:pt x="576" y="0"/>
                    </a:moveTo>
                    <a:lnTo>
                      <a:pt x="576" y="0"/>
                    </a:lnTo>
                    <a:lnTo>
                      <a:pt x="518" y="2"/>
                    </a:lnTo>
                    <a:lnTo>
                      <a:pt x="460" y="6"/>
                    </a:lnTo>
                    <a:lnTo>
                      <a:pt x="404" y="12"/>
                    </a:lnTo>
                    <a:lnTo>
                      <a:pt x="352" y="22"/>
                    </a:lnTo>
                    <a:lnTo>
                      <a:pt x="302" y="34"/>
                    </a:lnTo>
                    <a:lnTo>
                      <a:pt x="254" y="50"/>
                    </a:lnTo>
                    <a:lnTo>
                      <a:pt x="210" y="66"/>
                    </a:lnTo>
                    <a:lnTo>
                      <a:pt x="168" y="84"/>
                    </a:lnTo>
                    <a:lnTo>
                      <a:pt x="132" y="104"/>
                    </a:lnTo>
                    <a:lnTo>
                      <a:pt x="98" y="126"/>
                    </a:lnTo>
                    <a:lnTo>
                      <a:pt x="70" y="150"/>
                    </a:lnTo>
                    <a:lnTo>
                      <a:pt x="46" y="176"/>
                    </a:lnTo>
                    <a:lnTo>
                      <a:pt x="34" y="188"/>
                    </a:lnTo>
                    <a:lnTo>
                      <a:pt x="26" y="202"/>
                    </a:lnTo>
                    <a:lnTo>
                      <a:pt x="18" y="216"/>
                    </a:lnTo>
                    <a:lnTo>
                      <a:pt x="12" y="230"/>
                    </a:lnTo>
                    <a:lnTo>
                      <a:pt x="6" y="244"/>
                    </a:lnTo>
                    <a:lnTo>
                      <a:pt x="2" y="258"/>
                    </a:lnTo>
                    <a:lnTo>
                      <a:pt x="0" y="274"/>
                    </a:lnTo>
                    <a:lnTo>
                      <a:pt x="0" y="288"/>
                    </a:lnTo>
                    <a:lnTo>
                      <a:pt x="0" y="1440"/>
                    </a:lnTo>
                    <a:lnTo>
                      <a:pt x="0" y="1440"/>
                    </a:lnTo>
                    <a:lnTo>
                      <a:pt x="0" y="1454"/>
                    </a:lnTo>
                    <a:lnTo>
                      <a:pt x="2" y="1470"/>
                    </a:lnTo>
                    <a:lnTo>
                      <a:pt x="6" y="1484"/>
                    </a:lnTo>
                    <a:lnTo>
                      <a:pt x="12" y="1498"/>
                    </a:lnTo>
                    <a:lnTo>
                      <a:pt x="18" y="1512"/>
                    </a:lnTo>
                    <a:lnTo>
                      <a:pt x="26" y="1526"/>
                    </a:lnTo>
                    <a:lnTo>
                      <a:pt x="46" y="1552"/>
                    </a:lnTo>
                    <a:lnTo>
                      <a:pt x="70" y="1578"/>
                    </a:lnTo>
                    <a:lnTo>
                      <a:pt x="98" y="1602"/>
                    </a:lnTo>
                    <a:lnTo>
                      <a:pt x="132" y="1624"/>
                    </a:lnTo>
                    <a:lnTo>
                      <a:pt x="168" y="1644"/>
                    </a:lnTo>
                    <a:lnTo>
                      <a:pt x="210" y="1662"/>
                    </a:lnTo>
                    <a:lnTo>
                      <a:pt x="254" y="1678"/>
                    </a:lnTo>
                    <a:lnTo>
                      <a:pt x="302" y="1694"/>
                    </a:lnTo>
                    <a:lnTo>
                      <a:pt x="352" y="1706"/>
                    </a:lnTo>
                    <a:lnTo>
                      <a:pt x="404" y="1716"/>
                    </a:lnTo>
                    <a:lnTo>
                      <a:pt x="460" y="1722"/>
                    </a:lnTo>
                    <a:lnTo>
                      <a:pt x="518" y="1726"/>
                    </a:lnTo>
                    <a:lnTo>
                      <a:pt x="576" y="1728"/>
                    </a:lnTo>
                    <a:lnTo>
                      <a:pt x="576" y="1728"/>
                    </a:lnTo>
                    <a:lnTo>
                      <a:pt x="634" y="1726"/>
                    </a:lnTo>
                    <a:lnTo>
                      <a:pt x="692" y="1722"/>
                    </a:lnTo>
                    <a:lnTo>
                      <a:pt x="748" y="1716"/>
                    </a:lnTo>
                    <a:lnTo>
                      <a:pt x="800" y="1706"/>
                    </a:lnTo>
                    <a:lnTo>
                      <a:pt x="850" y="1694"/>
                    </a:lnTo>
                    <a:lnTo>
                      <a:pt x="898" y="1678"/>
                    </a:lnTo>
                    <a:lnTo>
                      <a:pt x="942" y="1662"/>
                    </a:lnTo>
                    <a:lnTo>
                      <a:pt x="984" y="1644"/>
                    </a:lnTo>
                    <a:lnTo>
                      <a:pt x="1020" y="1624"/>
                    </a:lnTo>
                    <a:lnTo>
                      <a:pt x="1054" y="1602"/>
                    </a:lnTo>
                    <a:lnTo>
                      <a:pt x="1082" y="1578"/>
                    </a:lnTo>
                    <a:lnTo>
                      <a:pt x="1106" y="1552"/>
                    </a:lnTo>
                    <a:lnTo>
                      <a:pt x="1126" y="1526"/>
                    </a:lnTo>
                    <a:lnTo>
                      <a:pt x="1134" y="1512"/>
                    </a:lnTo>
                    <a:lnTo>
                      <a:pt x="1140" y="1498"/>
                    </a:lnTo>
                    <a:lnTo>
                      <a:pt x="1146" y="1484"/>
                    </a:lnTo>
                    <a:lnTo>
                      <a:pt x="1150" y="1470"/>
                    </a:lnTo>
                    <a:lnTo>
                      <a:pt x="1152" y="1454"/>
                    </a:lnTo>
                    <a:lnTo>
                      <a:pt x="1152" y="1440"/>
                    </a:lnTo>
                    <a:lnTo>
                      <a:pt x="1152" y="288"/>
                    </a:lnTo>
                    <a:lnTo>
                      <a:pt x="1152" y="288"/>
                    </a:lnTo>
                    <a:lnTo>
                      <a:pt x="1152" y="274"/>
                    </a:lnTo>
                    <a:lnTo>
                      <a:pt x="1150" y="258"/>
                    </a:lnTo>
                    <a:lnTo>
                      <a:pt x="1146" y="244"/>
                    </a:lnTo>
                    <a:lnTo>
                      <a:pt x="1140" y="230"/>
                    </a:lnTo>
                    <a:lnTo>
                      <a:pt x="1134" y="216"/>
                    </a:lnTo>
                    <a:lnTo>
                      <a:pt x="1126" y="202"/>
                    </a:lnTo>
                    <a:lnTo>
                      <a:pt x="1118" y="188"/>
                    </a:lnTo>
                    <a:lnTo>
                      <a:pt x="1106" y="176"/>
                    </a:lnTo>
                    <a:lnTo>
                      <a:pt x="1082" y="150"/>
                    </a:lnTo>
                    <a:lnTo>
                      <a:pt x="1054" y="126"/>
                    </a:lnTo>
                    <a:lnTo>
                      <a:pt x="1020" y="104"/>
                    </a:lnTo>
                    <a:lnTo>
                      <a:pt x="984" y="84"/>
                    </a:lnTo>
                    <a:lnTo>
                      <a:pt x="942" y="66"/>
                    </a:lnTo>
                    <a:lnTo>
                      <a:pt x="898" y="50"/>
                    </a:lnTo>
                    <a:lnTo>
                      <a:pt x="850" y="34"/>
                    </a:lnTo>
                    <a:lnTo>
                      <a:pt x="800" y="22"/>
                    </a:lnTo>
                    <a:lnTo>
                      <a:pt x="748" y="12"/>
                    </a:lnTo>
                    <a:lnTo>
                      <a:pt x="692" y="6"/>
                    </a:lnTo>
                    <a:lnTo>
                      <a:pt x="634" y="2"/>
                    </a:lnTo>
                    <a:lnTo>
                      <a:pt x="576" y="0"/>
                    </a:lnTo>
                    <a:lnTo>
                      <a:pt x="576" y="0"/>
                    </a:lnTo>
                    <a:close/>
                  </a:path>
                </a:pathLst>
              </a:custGeom>
              <a:gradFill rotWithShape="1">
                <a:gsLst>
                  <a:gs pos="0">
                    <a:schemeClr val="bg1">
                      <a:gamma/>
                      <a:shade val="60784"/>
                      <a:invGamma/>
                    </a:schemeClr>
                  </a:gs>
                  <a:gs pos="50000">
                    <a:schemeClr val="bg1"/>
                  </a:gs>
                  <a:gs pos="100000">
                    <a:schemeClr val="bg1">
                      <a:gamma/>
                      <a:shade val="60784"/>
                      <a:invGamma/>
                    </a:schemeClr>
                  </a:gs>
                </a:gsLst>
                <a:lin ang="0" scaled="1"/>
              </a:gra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14" name="Freeform 52"/>
              <p:cNvSpPr>
                <a:spLocks/>
              </p:cNvSpPr>
              <p:nvPr/>
            </p:nvSpPr>
            <p:spPr bwMode="auto">
              <a:xfrm>
                <a:off x="2304" y="-288"/>
                <a:ext cx="1152" cy="576"/>
              </a:xfrm>
              <a:custGeom>
                <a:avLst/>
                <a:gdLst>
                  <a:gd name="T0" fmla="*/ 1152 w 1152"/>
                  <a:gd name="T1" fmla="*/ 288 h 576"/>
                  <a:gd name="T2" fmla="*/ 1150 w 1152"/>
                  <a:gd name="T3" fmla="*/ 318 h 576"/>
                  <a:gd name="T4" fmla="*/ 1140 w 1152"/>
                  <a:gd name="T5" fmla="*/ 346 h 576"/>
                  <a:gd name="T6" fmla="*/ 1126 w 1152"/>
                  <a:gd name="T7" fmla="*/ 374 h 576"/>
                  <a:gd name="T8" fmla="*/ 1106 w 1152"/>
                  <a:gd name="T9" fmla="*/ 400 h 576"/>
                  <a:gd name="T10" fmla="*/ 1054 w 1152"/>
                  <a:gd name="T11" fmla="*/ 450 h 576"/>
                  <a:gd name="T12" fmla="*/ 984 w 1152"/>
                  <a:gd name="T13" fmla="*/ 492 h 576"/>
                  <a:gd name="T14" fmla="*/ 898 w 1152"/>
                  <a:gd name="T15" fmla="*/ 526 h 576"/>
                  <a:gd name="T16" fmla="*/ 800 w 1152"/>
                  <a:gd name="T17" fmla="*/ 554 h 576"/>
                  <a:gd name="T18" fmla="*/ 692 w 1152"/>
                  <a:gd name="T19" fmla="*/ 570 h 576"/>
                  <a:gd name="T20" fmla="*/ 576 w 1152"/>
                  <a:gd name="T21" fmla="*/ 576 h 576"/>
                  <a:gd name="T22" fmla="*/ 518 w 1152"/>
                  <a:gd name="T23" fmla="*/ 574 h 576"/>
                  <a:gd name="T24" fmla="*/ 404 w 1152"/>
                  <a:gd name="T25" fmla="*/ 564 h 576"/>
                  <a:gd name="T26" fmla="*/ 302 w 1152"/>
                  <a:gd name="T27" fmla="*/ 542 h 576"/>
                  <a:gd name="T28" fmla="*/ 210 w 1152"/>
                  <a:gd name="T29" fmla="*/ 510 h 576"/>
                  <a:gd name="T30" fmla="*/ 132 w 1152"/>
                  <a:gd name="T31" fmla="*/ 472 h 576"/>
                  <a:gd name="T32" fmla="*/ 70 w 1152"/>
                  <a:gd name="T33" fmla="*/ 426 h 576"/>
                  <a:gd name="T34" fmla="*/ 34 w 1152"/>
                  <a:gd name="T35" fmla="*/ 388 h 576"/>
                  <a:gd name="T36" fmla="*/ 18 w 1152"/>
                  <a:gd name="T37" fmla="*/ 360 h 576"/>
                  <a:gd name="T38" fmla="*/ 6 w 1152"/>
                  <a:gd name="T39" fmla="*/ 332 h 576"/>
                  <a:gd name="T40" fmla="*/ 0 w 1152"/>
                  <a:gd name="T41" fmla="*/ 302 h 576"/>
                  <a:gd name="T42" fmla="*/ 0 w 1152"/>
                  <a:gd name="T43" fmla="*/ 288 h 576"/>
                  <a:gd name="T44" fmla="*/ 2 w 1152"/>
                  <a:gd name="T45" fmla="*/ 258 h 576"/>
                  <a:gd name="T46" fmla="*/ 12 w 1152"/>
                  <a:gd name="T47" fmla="*/ 230 h 576"/>
                  <a:gd name="T48" fmla="*/ 26 w 1152"/>
                  <a:gd name="T49" fmla="*/ 202 h 576"/>
                  <a:gd name="T50" fmla="*/ 46 w 1152"/>
                  <a:gd name="T51" fmla="*/ 176 h 576"/>
                  <a:gd name="T52" fmla="*/ 98 w 1152"/>
                  <a:gd name="T53" fmla="*/ 126 h 576"/>
                  <a:gd name="T54" fmla="*/ 168 w 1152"/>
                  <a:gd name="T55" fmla="*/ 84 h 576"/>
                  <a:gd name="T56" fmla="*/ 254 w 1152"/>
                  <a:gd name="T57" fmla="*/ 50 h 576"/>
                  <a:gd name="T58" fmla="*/ 352 w 1152"/>
                  <a:gd name="T59" fmla="*/ 22 h 576"/>
                  <a:gd name="T60" fmla="*/ 460 w 1152"/>
                  <a:gd name="T61" fmla="*/ 6 h 576"/>
                  <a:gd name="T62" fmla="*/ 576 w 1152"/>
                  <a:gd name="T63" fmla="*/ 0 h 576"/>
                  <a:gd name="T64" fmla="*/ 634 w 1152"/>
                  <a:gd name="T65" fmla="*/ 2 h 576"/>
                  <a:gd name="T66" fmla="*/ 748 w 1152"/>
                  <a:gd name="T67" fmla="*/ 12 h 576"/>
                  <a:gd name="T68" fmla="*/ 850 w 1152"/>
                  <a:gd name="T69" fmla="*/ 34 h 576"/>
                  <a:gd name="T70" fmla="*/ 942 w 1152"/>
                  <a:gd name="T71" fmla="*/ 66 h 576"/>
                  <a:gd name="T72" fmla="*/ 1020 w 1152"/>
                  <a:gd name="T73" fmla="*/ 104 h 576"/>
                  <a:gd name="T74" fmla="*/ 1082 w 1152"/>
                  <a:gd name="T75" fmla="*/ 150 h 576"/>
                  <a:gd name="T76" fmla="*/ 1118 w 1152"/>
                  <a:gd name="T77" fmla="*/ 188 h 576"/>
                  <a:gd name="T78" fmla="*/ 1134 w 1152"/>
                  <a:gd name="T79" fmla="*/ 216 h 576"/>
                  <a:gd name="T80" fmla="*/ 1146 w 1152"/>
                  <a:gd name="T81" fmla="*/ 244 h 576"/>
                  <a:gd name="T82" fmla="*/ 1152 w 1152"/>
                  <a:gd name="T83" fmla="*/ 274 h 576"/>
                  <a:gd name="T84" fmla="*/ 1152 w 1152"/>
                  <a:gd name="T85" fmla="*/ 288 h 5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152" h="576">
                    <a:moveTo>
                      <a:pt x="1152" y="288"/>
                    </a:moveTo>
                    <a:lnTo>
                      <a:pt x="1152" y="288"/>
                    </a:lnTo>
                    <a:lnTo>
                      <a:pt x="1152" y="302"/>
                    </a:lnTo>
                    <a:lnTo>
                      <a:pt x="1150" y="318"/>
                    </a:lnTo>
                    <a:lnTo>
                      <a:pt x="1146" y="332"/>
                    </a:lnTo>
                    <a:lnTo>
                      <a:pt x="1140" y="346"/>
                    </a:lnTo>
                    <a:lnTo>
                      <a:pt x="1134" y="360"/>
                    </a:lnTo>
                    <a:lnTo>
                      <a:pt x="1126" y="374"/>
                    </a:lnTo>
                    <a:lnTo>
                      <a:pt x="1118" y="388"/>
                    </a:lnTo>
                    <a:lnTo>
                      <a:pt x="1106" y="400"/>
                    </a:lnTo>
                    <a:lnTo>
                      <a:pt x="1082" y="426"/>
                    </a:lnTo>
                    <a:lnTo>
                      <a:pt x="1054" y="450"/>
                    </a:lnTo>
                    <a:lnTo>
                      <a:pt x="1020" y="472"/>
                    </a:lnTo>
                    <a:lnTo>
                      <a:pt x="984" y="492"/>
                    </a:lnTo>
                    <a:lnTo>
                      <a:pt x="942" y="510"/>
                    </a:lnTo>
                    <a:lnTo>
                      <a:pt x="898" y="526"/>
                    </a:lnTo>
                    <a:lnTo>
                      <a:pt x="850" y="542"/>
                    </a:lnTo>
                    <a:lnTo>
                      <a:pt x="800" y="554"/>
                    </a:lnTo>
                    <a:lnTo>
                      <a:pt x="748" y="564"/>
                    </a:lnTo>
                    <a:lnTo>
                      <a:pt x="692" y="570"/>
                    </a:lnTo>
                    <a:lnTo>
                      <a:pt x="634" y="574"/>
                    </a:lnTo>
                    <a:lnTo>
                      <a:pt x="576" y="576"/>
                    </a:lnTo>
                    <a:lnTo>
                      <a:pt x="576" y="576"/>
                    </a:lnTo>
                    <a:lnTo>
                      <a:pt x="518" y="574"/>
                    </a:lnTo>
                    <a:lnTo>
                      <a:pt x="460" y="570"/>
                    </a:lnTo>
                    <a:lnTo>
                      <a:pt x="404" y="564"/>
                    </a:lnTo>
                    <a:lnTo>
                      <a:pt x="352" y="554"/>
                    </a:lnTo>
                    <a:lnTo>
                      <a:pt x="302" y="542"/>
                    </a:lnTo>
                    <a:lnTo>
                      <a:pt x="254" y="526"/>
                    </a:lnTo>
                    <a:lnTo>
                      <a:pt x="210" y="510"/>
                    </a:lnTo>
                    <a:lnTo>
                      <a:pt x="168" y="492"/>
                    </a:lnTo>
                    <a:lnTo>
                      <a:pt x="132" y="472"/>
                    </a:lnTo>
                    <a:lnTo>
                      <a:pt x="98" y="450"/>
                    </a:lnTo>
                    <a:lnTo>
                      <a:pt x="70" y="426"/>
                    </a:lnTo>
                    <a:lnTo>
                      <a:pt x="46" y="400"/>
                    </a:lnTo>
                    <a:lnTo>
                      <a:pt x="34" y="388"/>
                    </a:lnTo>
                    <a:lnTo>
                      <a:pt x="26" y="374"/>
                    </a:lnTo>
                    <a:lnTo>
                      <a:pt x="18" y="360"/>
                    </a:lnTo>
                    <a:lnTo>
                      <a:pt x="12" y="346"/>
                    </a:lnTo>
                    <a:lnTo>
                      <a:pt x="6" y="332"/>
                    </a:lnTo>
                    <a:lnTo>
                      <a:pt x="2" y="318"/>
                    </a:lnTo>
                    <a:lnTo>
                      <a:pt x="0" y="302"/>
                    </a:lnTo>
                    <a:lnTo>
                      <a:pt x="0" y="288"/>
                    </a:lnTo>
                    <a:lnTo>
                      <a:pt x="0" y="288"/>
                    </a:lnTo>
                    <a:lnTo>
                      <a:pt x="0" y="274"/>
                    </a:lnTo>
                    <a:lnTo>
                      <a:pt x="2" y="258"/>
                    </a:lnTo>
                    <a:lnTo>
                      <a:pt x="6" y="244"/>
                    </a:lnTo>
                    <a:lnTo>
                      <a:pt x="12" y="230"/>
                    </a:lnTo>
                    <a:lnTo>
                      <a:pt x="18" y="216"/>
                    </a:lnTo>
                    <a:lnTo>
                      <a:pt x="26" y="202"/>
                    </a:lnTo>
                    <a:lnTo>
                      <a:pt x="34" y="188"/>
                    </a:lnTo>
                    <a:lnTo>
                      <a:pt x="46" y="176"/>
                    </a:lnTo>
                    <a:lnTo>
                      <a:pt x="70" y="150"/>
                    </a:lnTo>
                    <a:lnTo>
                      <a:pt x="98" y="126"/>
                    </a:lnTo>
                    <a:lnTo>
                      <a:pt x="132" y="104"/>
                    </a:lnTo>
                    <a:lnTo>
                      <a:pt x="168" y="84"/>
                    </a:lnTo>
                    <a:lnTo>
                      <a:pt x="210" y="66"/>
                    </a:lnTo>
                    <a:lnTo>
                      <a:pt x="254" y="50"/>
                    </a:lnTo>
                    <a:lnTo>
                      <a:pt x="302" y="34"/>
                    </a:lnTo>
                    <a:lnTo>
                      <a:pt x="352" y="22"/>
                    </a:lnTo>
                    <a:lnTo>
                      <a:pt x="404" y="12"/>
                    </a:lnTo>
                    <a:lnTo>
                      <a:pt x="460" y="6"/>
                    </a:lnTo>
                    <a:lnTo>
                      <a:pt x="518" y="2"/>
                    </a:lnTo>
                    <a:lnTo>
                      <a:pt x="576" y="0"/>
                    </a:lnTo>
                    <a:lnTo>
                      <a:pt x="576" y="0"/>
                    </a:lnTo>
                    <a:lnTo>
                      <a:pt x="634" y="2"/>
                    </a:lnTo>
                    <a:lnTo>
                      <a:pt x="692" y="6"/>
                    </a:lnTo>
                    <a:lnTo>
                      <a:pt x="748" y="12"/>
                    </a:lnTo>
                    <a:lnTo>
                      <a:pt x="800" y="22"/>
                    </a:lnTo>
                    <a:lnTo>
                      <a:pt x="850" y="34"/>
                    </a:lnTo>
                    <a:lnTo>
                      <a:pt x="898" y="50"/>
                    </a:lnTo>
                    <a:lnTo>
                      <a:pt x="942" y="66"/>
                    </a:lnTo>
                    <a:lnTo>
                      <a:pt x="984" y="84"/>
                    </a:lnTo>
                    <a:lnTo>
                      <a:pt x="1020" y="104"/>
                    </a:lnTo>
                    <a:lnTo>
                      <a:pt x="1054" y="126"/>
                    </a:lnTo>
                    <a:lnTo>
                      <a:pt x="1082" y="150"/>
                    </a:lnTo>
                    <a:lnTo>
                      <a:pt x="1106" y="176"/>
                    </a:lnTo>
                    <a:lnTo>
                      <a:pt x="1118" y="188"/>
                    </a:lnTo>
                    <a:lnTo>
                      <a:pt x="1126" y="202"/>
                    </a:lnTo>
                    <a:lnTo>
                      <a:pt x="1134" y="216"/>
                    </a:lnTo>
                    <a:lnTo>
                      <a:pt x="1140" y="230"/>
                    </a:lnTo>
                    <a:lnTo>
                      <a:pt x="1146" y="244"/>
                    </a:lnTo>
                    <a:lnTo>
                      <a:pt x="1150" y="258"/>
                    </a:lnTo>
                    <a:lnTo>
                      <a:pt x="1152" y="274"/>
                    </a:lnTo>
                    <a:lnTo>
                      <a:pt x="1152" y="288"/>
                    </a:lnTo>
                    <a:lnTo>
                      <a:pt x="1152" y="288"/>
                    </a:lnTo>
                    <a:close/>
                  </a:path>
                </a:pathLst>
              </a:custGeom>
              <a:gradFill rotWithShape="1">
                <a:gsLst>
                  <a:gs pos="0">
                    <a:srgbClr val="DDDDDD"/>
                  </a:gs>
                  <a:gs pos="100000">
                    <a:srgbClr val="DDDDDD">
                      <a:gamma/>
                      <a:tint val="0"/>
                      <a:invGamma/>
                    </a:srgbClr>
                  </a:gs>
                </a:gsLst>
                <a:lin ang="5400000" scaled="1"/>
              </a:gra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15" name="Freeform 53"/>
              <p:cNvSpPr>
                <a:spLocks/>
              </p:cNvSpPr>
              <p:nvPr/>
            </p:nvSpPr>
            <p:spPr bwMode="auto">
              <a:xfrm>
                <a:off x="2736" y="-216"/>
                <a:ext cx="288" cy="216"/>
              </a:xfrm>
              <a:custGeom>
                <a:avLst/>
                <a:gdLst>
                  <a:gd name="T0" fmla="*/ 144 w 288"/>
                  <a:gd name="T1" fmla="*/ 0 h 216"/>
                  <a:gd name="T2" fmla="*/ 144 w 288"/>
                  <a:gd name="T3" fmla="*/ 0 h 216"/>
                  <a:gd name="T4" fmla="*/ 114 w 288"/>
                  <a:gd name="T5" fmla="*/ 2 h 216"/>
                  <a:gd name="T6" fmla="*/ 88 w 288"/>
                  <a:gd name="T7" fmla="*/ 6 h 216"/>
                  <a:gd name="T8" fmla="*/ 64 w 288"/>
                  <a:gd name="T9" fmla="*/ 12 h 216"/>
                  <a:gd name="T10" fmla="*/ 42 w 288"/>
                  <a:gd name="T11" fmla="*/ 22 h 216"/>
                  <a:gd name="T12" fmla="*/ 24 w 288"/>
                  <a:gd name="T13" fmla="*/ 32 h 216"/>
                  <a:gd name="T14" fmla="*/ 12 w 288"/>
                  <a:gd name="T15" fmla="*/ 44 h 216"/>
                  <a:gd name="T16" fmla="*/ 6 w 288"/>
                  <a:gd name="T17" fmla="*/ 50 h 216"/>
                  <a:gd name="T18" fmla="*/ 2 w 288"/>
                  <a:gd name="T19" fmla="*/ 58 h 216"/>
                  <a:gd name="T20" fmla="*/ 0 w 288"/>
                  <a:gd name="T21" fmla="*/ 64 h 216"/>
                  <a:gd name="T22" fmla="*/ 0 w 288"/>
                  <a:gd name="T23" fmla="*/ 72 h 216"/>
                  <a:gd name="T24" fmla="*/ 0 w 288"/>
                  <a:gd name="T25" fmla="*/ 144 h 216"/>
                  <a:gd name="T26" fmla="*/ 0 w 288"/>
                  <a:gd name="T27" fmla="*/ 144 h 216"/>
                  <a:gd name="T28" fmla="*/ 0 w 288"/>
                  <a:gd name="T29" fmla="*/ 152 h 216"/>
                  <a:gd name="T30" fmla="*/ 2 w 288"/>
                  <a:gd name="T31" fmla="*/ 158 h 216"/>
                  <a:gd name="T32" fmla="*/ 6 w 288"/>
                  <a:gd name="T33" fmla="*/ 166 h 216"/>
                  <a:gd name="T34" fmla="*/ 12 w 288"/>
                  <a:gd name="T35" fmla="*/ 172 h 216"/>
                  <a:gd name="T36" fmla="*/ 24 w 288"/>
                  <a:gd name="T37" fmla="*/ 184 h 216"/>
                  <a:gd name="T38" fmla="*/ 42 w 288"/>
                  <a:gd name="T39" fmla="*/ 194 h 216"/>
                  <a:gd name="T40" fmla="*/ 64 w 288"/>
                  <a:gd name="T41" fmla="*/ 204 h 216"/>
                  <a:gd name="T42" fmla="*/ 88 w 288"/>
                  <a:gd name="T43" fmla="*/ 210 h 216"/>
                  <a:gd name="T44" fmla="*/ 114 w 288"/>
                  <a:gd name="T45" fmla="*/ 214 h 216"/>
                  <a:gd name="T46" fmla="*/ 144 w 288"/>
                  <a:gd name="T47" fmla="*/ 216 h 216"/>
                  <a:gd name="T48" fmla="*/ 144 w 288"/>
                  <a:gd name="T49" fmla="*/ 216 h 216"/>
                  <a:gd name="T50" fmla="*/ 174 w 288"/>
                  <a:gd name="T51" fmla="*/ 214 h 216"/>
                  <a:gd name="T52" fmla="*/ 200 w 288"/>
                  <a:gd name="T53" fmla="*/ 210 h 216"/>
                  <a:gd name="T54" fmla="*/ 224 w 288"/>
                  <a:gd name="T55" fmla="*/ 204 h 216"/>
                  <a:gd name="T56" fmla="*/ 246 w 288"/>
                  <a:gd name="T57" fmla="*/ 194 h 216"/>
                  <a:gd name="T58" fmla="*/ 264 w 288"/>
                  <a:gd name="T59" fmla="*/ 184 h 216"/>
                  <a:gd name="T60" fmla="*/ 276 w 288"/>
                  <a:gd name="T61" fmla="*/ 172 h 216"/>
                  <a:gd name="T62" fmla="*/ 282 w 288"/>
                  <a:gd name="T63" fmla="*/ 166 h 216"/>
                  <a:gd name="T64" fmla="*/ 286 w 288"/>
                  <a:gd name="T65" fmla="*/ 158 h 216"/>
                  <a:gd name="T66" fmla="*/ 288 w 288"/>
                  <a:gd name="T67" fmla="*/ 152 h 216"/>
                  <a:gd name="T68" fmla="*/ 288 w 288"/>
                  <a:gd name="T69" fmla="*/ 144 h 216"/>
                  <a:gd name="T70" fmla="*/ 288 w 288"/>
                  <a:gd name="T71" fmla="*/ 72 h 216"/>
                  <a:gd name="T72" fmla="*/ 288 w 288"/>
                  <a:gd name="T73" fmla="*/ 72 h 216"/>
                  <a:gd name="T74" fmla="*/ 288 w 288"/>
                  <a:gd name="T75" fmla="*/ 64 h 216"/>
                  <a:gd name="T76" fmla="*/ 286 w 288"/>
                  <a:gd name="T77" fmla="*/ 58 h 216"/>
                  <a:gd name="T78" fmla="*/ 282 w 288"/>
                  <a:gd name="T79" fmla="*/ 50 h 216"/>
                  <a:gd name="T80" fmla="*/ 276 w 288"/>
                  <a:gd name="T81" fmla="*/ 44 h 216"/>
                  <a:gd name="T82" fmla="*/ 264 w 288"/>
                  <a:gd name="T83" fmla="*/ 32 h 216"/>
                  <a:gd name="T84" fmla="*/ 246 w 288"/>
                  <a:gd name="T85" fmla="*/ 22 h 216"/>
                  <a:gd name="T86" fmla="*/ 224 w 288"/>
                  <a:gd name="T87" fmla="*/ 12 h 216"/>
                  <a:gd name="T88" fmla="*/ 200 w 288"/>
                  <a:gd name="T89" fmla="*/ 6 h 216"/>
                  <a:gd name="T90" fmla="*/ 174 w 288"/>
                  <a:gd name="T91" fmla="*/ 2 h 216"/>
                  <a:gd name="T92" fmla="*/ 144 w 288"/>
                  <a:gd name="T93" fmla="*/ 0 h 216"/>
                  <a:gd name="T94" fmla="*/ 144 w 288"/>
                  <a:gd name="T95" fmla="*/ 0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88" h="216">
                    <a:moveTo>
                      <a:pt x="144" y="0"/>
                    </a:moveTo>
                    <a:lnTo>
                      <a:pt x="144" y="0"/>
                    </a:lnTo>
                    <a:lnTo>
                      <a:pt x="114" y="2"/>
                    </a:lnTo>
                    <a:lnTo>
                      <a:pt x="88" y="6"/>
                    </a:lnTo>
                    <a:lnTo>
                      <a:pt x="64" y="12"/>
                    </a:lnTo>
                    <a:lnTo>
                      <a:pt x="42" y="22"/>
                    </a:lnTo>
                    <a:lnTo>
                      <a:pt x="24" y="32"/>
                    </a:lnTo>
                    <a:lnTo>
                      <a:pt x="12" y="44"/>
                    </a:lnTo>
                    <a:lnTo>
                      <a:pt x="6" y="50"/>
                    </a:lnTo>
                    <a:lnTo>
                      <a:pt x="2" y="58"/>
                    </a:lnTo>
                    <a:lnTo>
                      <a:pt x="0" y="64"/>
                    </a:lnTo>
                    <a:lnTo>
                      <a:pt x="0" y="72"/>
                    </a:lnTo>
                    <a:lnTo>
                      <a:pt x="0" y="144"/>
                    </a:lnTo>
                    <a:lnTo>
                      <a:pt x="0" y="144"/>
                    </a:lnTo>
                    <a:lnTo>
                      <a:pt x="0" y="152"/>
                    </a:lnTo>
                    <a:lnTo>
                      <a:pt x="2" y="158"/>
                    </a:lnTo>
                    <a:lnTo>
                      <a:pt x="6" y="166"/>
                    </a:lnTo>
                    <a:lnTo>
                      <a:pt x="12" y="172"/>
                    </a:lnTo>
                    <a:lnTo>
                      <a:pt x="24" y="184"/>
                    </a:lnTo>
                    <a:lnTo>
                      <a:pt x="42" y="194"/>
                    </a:lnTo>
                    <a:lnTo>
                      <a:pt x="64" y="204"/>
                    </a:lnTo>
                    <a:lnTo>
                      <a:pt x="88" y="210"/>
                    </a:lnTo>
                    <a:lnTo>
                      <a:pt x="114" y="214"/>
                    </a:lnTo>
                    <a:lnTo>
                      <a:pt x="144" y="216"/>
                    </a:lnTo>
                    <a:lnTo>
                      <a:pt x="144" y="216"/>
                    </a:lnTo>
                    <a:lnTo>
                      <a:pt x="174" y="214"/>
                    </a:lnTo>
                    <a:lnTo>
                      <a:pt x="200" y="210"/>
                    </a:lnTo>
                    <a:lnTo>
                      <a:pt x="224" y="204"/>
                    </a:lnTo>
                    <a:lnTo>
                      <a:pt x="246" y="194"/>
                    </a:lnTo>
                    <a:lnTo>
                      <a:pt x="264" y="184"/>
                    </a:lnTo>
                    <a:lnTo>
                      <a:pt x="276" y="172"/>
                    </a:lnTo>
                    <a:lnTo>
                      <a:pt x="282" y="166"/>
                    </a:lnTo>
                    <a:lnTo>
                      <a:pt x="286" y="158"/>
                    </a:lnTo>
                    <a:lnTo>
                      <a:pt x="288" y="152"/>
                    </a:lnTo>
                    <a:lnTo>
                      <a:pt x="288" y="144"/>
                    </a:lnTo>
                    <a:lnTo>
                      <a:pt x="288" y="72"/>
                    </a:lnTo>
                    <a:lnTo>
                      <a:pt x="288" y="72"/>
                    </a:lnTo>
                    <a:lnTo>
                      <a:pt x="288" y="64"/>
                    </a:lnTo>
                    <a:lnTo>
                      <a:pt x="286" y="58"/>
                    </a:lnTo>
                    <a:lnTo>
                      <a:pt x="282" y="50"/>
                    </a:lnTo>
                    <a:lnTo>
                      <a:pt x="276" y="44"/>
                    </a:lnTo>
                    <a:lnTo>
                      <a:pt x="264" y="32"/>
                    </a:lnTo>
                    <a:lnTo>
                      <a:pt x="246" y="22"/>
                    </a:lnTo>
                    <a:lnTo>
                      <a:pt x="224" y="12"/>
                    </a:lnTo>
                    <a:lnTo>
                      <a:pt x="200" y="6"/>
                    </a:lnTo>
                    <a:lnTo>
                      <a:pt x="174" y="2"/>
                    </a:lnTo>
                    <a:lnTo>
                      <a:pt x="144" y="0"/>
                    </a:lnTo>
                    <a:lnTo>
                      <a:pt x="144" y="0"/>
                    </a:lnTo>
                    <a:close/>
                  </a:path>
                </a:pathLst>
              </a:custGeom>
              <a:gradFill rotWithShape="1">
                <a:gsLst>
                  <a:gs pos="0">
                    <a:schemeClr val="bg1">
                      <a:gamma/>
                      <a:shade val="60784"/>
                      <a:invGamma/>
                    </a:schemeClr>
                  </a:gs>
                  <a:gs pos="50000">
                    <a:schemeClr val="bg1"/>
                  </a:gs>
                  <a:gs pos="100000">
                    <a:schemeClr val="bg1">
                      <a:gamma/>
                      <a:shade val="60784"/>
                      <a:invGamma/>
                    </a:schemeClr>
                  </a:gs>
                </a:gsLst>
                <a:lin ang="0" scaled="1"/>
              </a:gra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16" name="Freeform 54"/>
              <p:cNvSpPr>
                <a:spLocks/>
              </p:cNvSpPr>
              <p:nvPr/>
            </p:nvSpPr>
            <p:spPr bwMode="auto">
              <a:xfrm>
                <a:off x="2736" y="-216"/>
                <a:ext cx="288" cy="144"/>
              </a:xfrm>
              <a:custGeom>
                <a:avLst/>
                <a:gdLst>
                  <a:gd name="T0" fmla="*/ 288 w 288"/>
                  <a:gd name="T1" fmla="*/ 72 h 144"/>
                  <a:gd name="T2" fmla="*/ 288 w 288"/>
                  <a:gd name="T3" fmla="*/ 72 h 144"/>
                  <a:gd name="T4" fmla="*/ 288 w 288"/>
                  <a:gd name="T5" fmla="*/ 80 h 144"/>
                  <a:gd name="T6" fmla="*/ 286 w 288"/>
                  <a:gd name="T7" fmla="*/ 86 h 144"/>
                  <a:gd name="T8" fmla="*/ 282 w 288"/>
                  <a:gd name="T9" fmla="*/ 94 h 144"/>
                  <a:gd name="T10" fmla="*/ 276 w 288"/>
                  <a:gd name="T11" fmla="*/ 100 h 144"/>
                  <a:gd name="T12" fmla="*/ 264 w 288"/>
                  <a:gd name="T13" fmla="*/ 112 h 144"/>
                  <a:gd name="T14" fmla="*/ 246 w 288"/>
                  <a:gd name="T15" fmla="*/ 122 h 144"/>
                  <a:gd name="T16" fmla="*/ 224 w 288"/>
                  <a:gd name="T17" fmla="*/ 132 h 144"/>
                  <a:gd name="T18" fmla="*/ 200 w 288"/>
                  <a:gd name="T19" fmla="*/ 138 h 144"/>
                  <a:gd name="T20" fmla="*/ 174 w 288"/>
                  <a:gd name="T21" fmla="*/ 142 h 144"/>
                  <a:gd name="T22" fmla="*/ 144 w 288"/>
                  <a:gd name="T23" fmla="*/ 144 h 144"/>
                  <a:gd name="T24" fmla="*/ 144 w 288"/>
                  <a:gd name="T25" fmla="*/ 144 h 144"/>
                  <a:gd name="T26" fmla="*/ 114 w 288"/>
                  <a:gd name="T27" fmla="*/ 142 h 144"/>
                  <a:gd name="T28" fmla="*/ 88 w 288"/>
                  <a:gd name="T29" fmla="*/ 138 h 144"/>
                  <a:gd name="T30" fmla="*/ 64 w 288"/>
                  <a:gd name="T31" fmla="*/ 132 h 144"/>
                  <a:gd name="T32" fmla="*/ 42 w 288"/>
                  <a:gd name="T33" fmla="*/ 122 h 144"/>
                  <a:gd name="T34" fmla="*/ 24 w 288"/>
                  <a:gd name="T35" fmla="*/ 112 h 144"/>
                  <a:gd name="T36" fmla="*/ 12 w 288"/>
                  <a:gd name="T37" fmla="*/ 100 h 144"/>
                  <a:gd name="T38" fmla="*/ 6 w 288"/>
                  <a:gd name="T39" fmla="*/ 94 h 144"/>
                  <a:gd name="T40" fmla="*/ 2 w 288"/>
                  <a:gd name="T41" fmla="*/ 86 h 144"/>
                  <a:gd name="T42" fmla="*/ 0 w 288"/>
                  <a:gd name="T43" fmla="*/ 80 h 144"/>
                  <a:gd name="T44" fmla="*/ 0 w 288"/>
                  <a:gd name="T45" fmla="*/ 72 h 144"/>
                  <a:gd name="T46" fmla="*/ 0 w 288"/>
                  <a:gd name="T47" fmla="*/ 72 h 144"/>
                  <a:gd name="T48" fmla="*/ 0 w 288"/>
                  <a:gd name="T49" fmla="*/ 64 h 144"/>
                  <a:gd name="T50" fmla="*/ 2 w 288"/>
                  <a:gd name="T51" fmla="*/ 58 h 144"/>
                  <a:gd name="T52" fmla="*/ 6 w 288"/>
                  <a:gd name="T53" fmla="*/ 50 h 144"/>
                  <a:gd name="T54" fmla="*/ 12 w 288"/>
                  <a:gd name="T55" fmla="*/ 44 h 144"/>
                  <a:gd name="T56" fmla="*/ 24 w 288"/>
                  <a:gd name="T57" fmla="*/ 32 h 144"/>
                  <a:gd name="T58" fmla="*/ 42 w 288"/>
                  <a:gd name="T59" fmla="*/ 22 h 144"/>
                  <a:gd name="T60" fmla="*/ 64 w 288"/>
                  <a:gd name="T61" fmla="*/ 12 h 144"/>
                  <a:gd name="T62" fmla="*/ 88 w 288"/>
                  <a:gd name="T63" fmla="*/ 6 h 144"/>
                  <a:gd name="T64" fmla="*/ 114 w 288"/>
                  <a:gd name="T65" fmla="*/ 2 h 144"/>
                  <a:gd name="T66" fmla="*/ 144 w 288"/>
                  <a:gd name="T67" fmla="*/ 0 h 144"/>
                  <a:gd name="T68" fmla="*/ 144 w 288"/>
                  <a:gd name="T69" fmla="*/ 0 h 144"/>
                  <a:gd name="T70" fmla="*/ 174 w 288"/>
                  <a:gd name="T71" fmla="*/ 2 h 144"/>
                  <a:gd name="T72" fmla="*/ 200 w 288"/>
                  <a:gd name="T73" fmla="*/ 6 h 144"/>
                  <a:gd name="T74" fmla="*/ 224 w 288"/>
                  <a:gd name="T75" fmla="*/ 12 h 144"/>
                  <a:gd name="T76" fmla="*/ 246 w 288"/>
                  <a:gd name="T77" fmla="*/ 22 h 144"/>
                  <a:gd name="T78" fmla="*/ 264 w 288"/>
                  <a:gd name="T79" fmla="*/ 32 h 144"/>
                  <a:gd name="T80" fmla="*/ 276 w 288"/>
                  <a:gd name="T81" fmla="*/ 44 h 144"/>
                  <a:gd name="T82" fmla="*/ 282 w 288"/>
                  <a:gd name="T83" fmla="*/ 50 h 144"/>
                  <a:gd name="T84" fmla="*/ 286 w 288"/>
                  <a:gd name="T85" fmla="*/ 58 h 144"/>
                  <a:gd name="T86" fmla="*/ 288 w 288"/>
                  <a:gd name="T87" fmla="*/ 64 h 144"/>
                  <a:gd name="T88" fmla="*/ 288 w 288"/>
                  <a:gd name="T89" fmla="*/ 72 h 144"/>
                  <a:gd name="T90" fmla="*/ 288 w 288"/>
                  <a:gd name="T91" fmla="*/ 72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88" h="144">
                    <a:moveTo>
                      <a:pt x="288" y="72"/>
                    </a:moveTo>
                    <a:lnTo>
                      <a:pt x="288" y="72"/>
                    </a:lnTo>
                    <a:lnTo>
                      <a:pt x="288" y="80"/>
                    </a:lnTo>
                    <a:lnTo>
                      <a:pt x="286" y="86"/>
                    </a:lnTo>
                    <a:lnTo>
                      <a:pt x="282" y="94"/>
                    </a:lnTo>
                    <a:lnTo>
                      <a:pt x="276" y="100"/>
                    </a:lnTo>
                    <a:lnTo>
                      <a:pt x="264" y="112"/>
                    </a:lnTo>
                    <a:lnTo>
                      <a:pt x="246" y="122"/>
                    </a:lnTo>
                    <a:lnTo>
                      <a:pt x="224" y="132"/>
                    </a:lnTo>
                    <a:lnTo>
                      <a:pt x="200" y="138"/>
                    </a:lnTo>
                    <a:lnTo>
                      <a:pt x="174" y="142"/>
                    </a:lnTo>
                    <a:lnTo>
                      <a:pt x="144" y="144"/>
                    </a:lnTo>
                    <a:lnTo>
                      <a:pt x="144" y="144"/>
                    </a:lnTo>
                    <a:lnTo>
                      <a:pt x="114" y="142"/>
                    </a:lnTo>
                    <a:lnTo>
                      <a:pt x="88" y="138"/>
                    </a:lnTo>
                    <a:lnTo>
                      <a:pt x="64" y="132"/>
                    </a:lnTo>
                    <a:lnTo>
                      <a:pt x="42" y="122"/>
                    </a:lnTo>
                    <a:lnTo>
                      <a:pt x="24" y="112"/>
                    </a:lnTo>
                    <a:lnTo>
                      <a:pt x="12" y="100"/>
                    </a:lnTo>
                    <a:lnTo>
                      <a:pt x="6" y="94"/>
                    </a:lnTo>
                    <a:lnTo>
                      <a:pt x="2" y="86"/>
                    </a:lnTo>
                    <a:lnTo>
                      <a:pt x="0" y="80"/>
                    </a:lnTo>
                    <a:lnTo>
                      <a:pt x="0" y="72"/>
                    </a:lnTo>
                    <a:lnTo>
                      <a:pt x="0" y="72"/>
                    </a:lnTo>
                    <a:lnTo>
                      <a:pt x="0" y="64"/>
                    </a:lnTo>
                    <a:lnTo>
                      <a:pt x="2" y="58"/>
                    </a:lnTo>
                    <a:lnTo>
                      <a:pt x="6" y="50"/>
                    </a:lnTo>
                    <a:lnTo>
                      <a:pt x="12" y="44"/>
                    </a:lnTo>
                    <a:lnTo>
                      <a:pt x="24" y="32"/>
                    </a:lnTo>
                    <a:lnTo>
                      <a:pt x="42" y="22"/>
                    </a:lnTo>
                    <a:lnTo>
                      <a:pt x="64" y="12"/>
                    </a:lnTo>
                    <a:lnTo>
                      <a:pt x="88" y="6"/>
                    </a:lnTo>
                    <a:lnTo>
                      <a:pt x="114" y="2"/>
                    </a:lnTo>
                    <a:lnTo>
                      <a:pt x="144" y="0"/>
                    </a:lnTo>
                    <a:lnTo>
                      <a:pt x="144" y="0"/>
                    </a:lnTo>
                    <a:lnTo>
                      <a:pt x="174" y="2"/>
                    </a:lnTo>
                    <a:lnTo>
                      <a:pt x="200" y="6"/>
                    </a:lnTo>
                    <a:lnTo>
                      <a:pt x="224" y="12"/>
                    </a:lnTo>
                    <a:lnTo>
                      <a:pt x="246" y="22"/>
                    </a:lnTo>
                    <a:lnTo>
                      <a:pt x="264" y="32"/>
                    </a:lnTo>
                    <a:lnTo>
                      <a:pt x="276" y="44"/>
                    </a:lnTo>
                    <a:lnTo>
                      <a:pt x="282" y="50"/>
                    </a:lnTo>
                    <a:lnTo>
                      <a:pt x="286" y="58"/>
                    </a:lnTo>
                    <a:lnTo>
                      <a:pt x="288" y="64"/>
                    </a:lnTo>
                    <a:lnTo>
                      <a:pt x="288" y="72"/>
                    </a:lnTo>
                    <a:lnTo>
                      <a:pt x="288" y="72"/>
                    </a:lnTo>
                    <a:close/>
                  </a:path>
                </a:pathLst>
              </a:custGeom>
              <a:solidFill>
                <a:schemeClr val="bg1"/>
              </a:soli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grpSp>
      </p:grpSp>
      <p:grpSp>
        <p:nvGrpSpPr>
          <p:cNvPr id="17" name="Group 55"/>
          <p:cNvGrpSpPr>
            <a:grpSpLocks/>
          </p:cNvGrpSpPr>
          <p:nvPr/>
        </p:nvGrpSpPr>
        <p:grpSpPr bwMode="auto">
          <a:xfrm>
            <a:off x="3053581" y="1059582"/>
            <a:ext cx="957263" cy="3346450"/>
            <a:chOff x="1882" y="1321"/>
            <a:chExt cx="642" cy="2245"/>
          </a:xfrm>
        </p:grpSpPr>
        <p:sp>
          <p:nvSpPr>
            <p:cNvPr id="18" name="Freeform 56"/>
            <p:cNvSpPr>
              <a:spLocks/>
            </p:cNvSpPr>
            <p:nvPr/>
          </p:nvSpPr>
          <p:spPr bwMode="auto">
            <a:xfrm>
              <a:off x="1882" y="2603"/>
              <a:ext cx="642" cy="963"/>
            </a:xfrm>
            <a:custGeom>
              <a:avLst/>
              <a:gdLst>
                <a:gd name="T0" fmla="*/ 576 w 1152"/>
                <a:gd name="T1" fmla="*/ 0 h 1728"/>
                <a:gd name="T2" fmla="*/ 460 w 1152"/>
                <a:gd name="T3" fmla="*/ 6 h 1728"/>
                <a:gd name="T4" fmla="*/ 352 w 1152"/>
                <a:gd name="T5" fmla="*/ 22 h 1728"/>
                <a:gd name="T6" fmla="*/ 254 w 1152"/>
                <a:gd name="T7" fmla="*/ 50 h 1728"/>
                <a:gd name="T8" fmla="*/ 168 w 1152"/>
                <a:gd name="T9" fmla="*/ 84 h 1728"/>
                <a:gd name="T10" fmla="*/ 98 w 1152"/>
                <a:gd name="T11" fmla="*/ 126 h 1728"/>
                <a:gd name="T12" fmla="*/ 46 w 1152"/>
                <a:gd name="T13" fmla="*/ 176 h 1728"/>
                <a:gd name="T14" fmla="*/ 26 w 1152"/>
                <a:gd name="T15" fmla="*/ 202 h 1728"/>
                <a:gd name="T16" fmla="*/ 12 w 1152"/>
                <a:gd name="T17" fmla="*/ 230 h 1728"/>
                <a:gd name="T18" fmla="*/ 2 w 1152"/>
                <a:gd name="T19" fmla="*/ 258 h 1728"/>
                <a:gd name="T20" fmla="*/ 0 w 1152"/>
                <a:gd name="T21" fmla="*/ 288 h 1728"/>
                <a:gd name="T22" fmla="*/ 0 w 1152"/>
                <a:gd name="T23" fmla="*/ 1440 h 1728"/>
                <a:gd name="T24" fmla="*/ 2 w 1152"/>
                <a:gd name="T25" fmla="*/ 1470 h 1728"/>
                <a:gd name="T26" fmla="*/ 12 w 1152"/>
                <a:gd name="T27" fmla="*/ 1498 h 1728"/>
                <a:gd name="T28" fmla="*/ 26 w 1152"/>
                <a:gd name="T29" fmla="*/ 1526 h 1728"/>
                <a:gd name="T30" fmla="*/ 46 w 1152"/>
                <a:gd name="T31" fmla="*/ 1552 h 1728"/>
                <a:gd name="T32" fmla="*/ 98 w 1152"/>
                <a:gd name="T33" fmla="*/ 1602 h 1728"/>
                <a:gd name="T34" fmla="*/ 168 w 1152"/>
                <a:gd name="T35" fmla="*/ 1644 h 1728"/>
                <a:gd name="T36" fmla="*/ 254 w 1152"/>
                <a:gd name="T37" fmla="*/ 1678 h 1728"/>
                <a:gd name="T38" fmla="*/ 352 w 1152"/>
                <a:gd name="T39" fmla="*/ 1706 h 1728"/>
                <a:gd name="T40" fmla="*/ 460 w 1152"/>
                <a:gd name="T41" fmla="*/ 1722 h 1728"/>
                <a:gd name="T42" fmla="*/ 576 w 1152"/>
                <a:gd name="T43" fmla="*/ 1728 h 1728"/>
                <a:gd name="T44" fmla="*/ 634 w 1152"/>
                <a:gd name="T45" fmla="*/ 1726 h 1728"/>
                <a:gd name="T46" fmla="*/ 748 w 1152"/>
                <a:gd name="T47" fmla="*/ 1716 h 1728"/>
                <a:gd name="T48" fmla="*/ 850 w 1152"/>
                <a:gd name="T49" fmla="*/ 1694 h 1728"/>
                <a:gd name="T50" fmla="*/ 942 w 1152"/>
                <a:gd name="T51" fmla="*/ 1662 h 1728"/>
                <a:gd name="T52" fmla="*/ 1020 w 1152"/>
                <a:gd name="T53" fmla="*/ 1624 h 1728"/>
                <a:gd name="T54" fmla="*/ 1082 w 1152"/>
                <a:gd name="T55" fmla="*/ 1578 h 1728"/>
                <a:gd name="T56" fmla="*/ 1118 w 1152"/>
                <a:gd name="T57" fmla="*/ 1540 h 1728"/>
                <a:gd name="T58" fmla="*/ 1134 w 1152"/>
                <a:gd name="T59" fmla="*/ 1512 h 1728"/>
                <a:gd name="T60" fmla="*/ 1146 w 1152"/>
                <a:gd name="T61" fmla="*/ 1484 h 1728"/>
                <a:gd name="T62" fmla="*/ 1152 w 1152"/>
                <a:gd name="T63" fmla="*/ 1454 h 1728"/>
                <a:gd name="T64" fmla="*/ 1152 w 1152"/>
                <a:gd name="T65" fmla="*/ 288 h 1728"/>
                <a:gd name="T66" fmla="*/ 1152 w 1152"/>
                <a:gd name="T67" fmla="*/ 274 h 1728"/>
                <a:gd name="T68" fmla="*/ 1146 w 1152"/>
                <a:gd name="T69" fmla="*/ 244 h 1728"/>
                <a:gd name="T70" fmla="*/ 1134 w 1152"/>
                <a:gd name="T71" fmla="*/ 216 h 1728"/>
                <a:gd name="T72" fmla="*/ 1118 w 1152"/>
                <a:gd name="T73" fmla="*/ 188 h 1728"/>
                <a:gd name="T74" fmla="*/ 1082 w 1152"/>
                <a:gd name="T75" fmla="*/ 150 h 1728"/>
                <a:gd name="T76" fmla="*/ 1020 w 1152"/>
                <a:gd name="T77" fmla="*/ 104 h 1728"/>
                <a:gd name="T78" fmla="*/ 942 w 1152"/>
                <a:gd name="T79" fmla="*/ 66 h 1728"/>
                <a:gd name="T80" fmla="*/ 850 w 1152"/>
                <a:gd name="T81" fmla="*/ 34 h 1728"/>
                <a:gd name="T82" fmla="*/ 748 w 1152"/>
                <a:gd name="T83" fmla="*/ 12 h 1728"/>
                <a:gd name="T84" fmla="*/ 634 w 1152"/>
                <a:gd name="T85" fmla="*/ 2 h 1728"/>
                <a:gd name="T86" fmla="*/ 576 w 1152"/>
                <a:gd name="T87" fmla="*/ 0 h 17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152" h="1728">
                  <a:moveTo>
                    <a:pt x="576" y="0"/>
                  </a:moveTo>
                  <a:lnTo>
                    <a:pt x="576" y="0"/>
                  </a:lnTo>
                  <a:lnTo>
                    <a:pt x="518" y="2"/>
                  </a:lnTo>
                  <a:lnTo>
                    <a:pt x="460" y="6"/>
                  </a:lnTo>
                  <a:lnTo>
                    <a:pt x="404" y="12"/>
                  </a:lnTo>
                  <a:lnTo>
                    <a:pt x="352" y="22"/>
                  </a:lnTo>
                  <a:lnTo>
                    <a:pt x="302" y="34"/>
                  </a:lnTo>
                  <a:lnTo>
                    <a:pt x="254" y="50"/>
                  </a:lnTo>
                  <a:lnTo>
                    <a:pt x="210" y="66"/>
                  </a:lnTo>
                  <a:lnTo>
                    <a:pt x="168" y="84"/>
                  </a:lnTo>
                  <a:lnTo>
                    <a:pt x="132" y="104"/>
                  </a:lnTo>
                  <a:lnTo>
                    <a:pt x="98" y="126"/>
                  </a:lnTo>
                  <a:lnTo>
                    <a:pt x="70" y="150"/>
                  </a:lnTo>
                  <a:lnTo>
                    <a:pt x="46" y="176"/>
                  </a:lnTo>
                  <a:lnTo>
                    <a:pt x="34" y="188"/>
                  </a:lnTo>
                  <a:lnTo>
                    <a:pt x="26" y="202"/>
                  </a:lnTo>
                  <a:lnTo>
                    <a:pt x="18" y="216"/>
                  </a:lnTo>
                  <a:lnTo>
                    <a:pt x="12" y="230"/>
                  </a:lnTo>
                  <a:lnTo>
                    <a:pt x="6" y="244"/>
                  </a:lnTo>
                  <a:lnTo>
                    <a:pt x="2" y="258"/>
                  </a:lnTo>
                  <a:lnTo>
                    <a:pt x="0" y="274"/>
                  </a:lnTo>
                  <a:lnTo>
                    <a:pt x="0" y="288"/>
                  </a:lnTo>
                  <a:lnTo>
                    <a:pt x="0" y="1440"/>
                  </a:lnTo>
                  <a:lnTo>
                    <a:pt x="0" y="1440"/>
                  </a:lnTo>
                  <a:lnTo>
                    <a:pt x="0" y="1454"/>
                  </a:lnTo>
                  <a:lnTo>
                    <a:pt x="2" y="1470"/>
                  </a:lnTo>
                  <a:lnTo>
                    <a:pt x="6" y="1484"/>
                  </a:lnTo>
                  <a:lnTo>
                    <a:pt x="12" y="1498"/>
                  </a:lnTo>
                  <a:lnTo>
                    <a:pt x="18" y="1512"/>
                  </a:lnTo>
                  <a:lnTo>
                    <a:pt x="26" y="1526"/>
                  </a:lnTo>
                  <a:lnTo>
                    <a:pt x="34" y="1540"/>
                  </a:lnTo>
                  <a:lnTo>
                    <a:pt x="46" y="1552"/>
                  </a:lnTo>
                  <a:lnTo>
                    <a:pt x="70" y="1578"/>
                  </a:lnTo>
                  <a:lnTo>
                    <a:pt x="98" y="1602"/>
                  </a:lnTo>
                  <a:lnTo>
                    <a:pt x="132" y="1624"/>
                  </a:lnTo>
                  <a:lnTo>
                    <a:pt x="168" y="1644"/>
                  </a:lnTo>
                  <a:lnTo>
                    <a:pt x="210" y="1662"/>
                  </a:lnTo>
                  <a:lnTo>
                    <a:pt x="254" y="1678"/>
                  </a:lnTo>
                  <a:lnTo>
                    <a:pt x="302" y="1694"/>
                  </a:lnTo>
                  <a:lnTo>
                    <a:pt x="352" y="1706"/>
                  </a:lnTo>
                  <a:lnTo>
                    <a:pt x="404" y="1716"/>
                  </a:lnTo>
                  <a:lnTo>
                    <a:pt x="460" y="1722"/>
                  </a:lnTo>
                  <a:lnTo>
                    <a:pt x="518" y="1726"/>
                  </a:lnTo>
                  <a:lnTo>
                    <a:pt x="576" y="1728"/>
                  </a:lnTo>
                  <a:lnTo>
                    <a:pt x="576" y="1728"/>
                  </a:lnTo>
                  <a:lnTo>
                    <a:pt x="634" y="1726"/>
                  </a:lnTo>
                  <a:lnTo>
                    <a:pt x="692" y="1722"/>
                  </a:lnTo>
                  <a:lnTo>
                    <a:pt x="748" y="1716"/>
                  </a:lnTo>
                  <a:lnTo>
                    <a:pt x="800" y="1706"/>
                  </a:lnTo>
                  <a:lnTo>
                    <a:pt x="850" y="1694"/>
                  </a:lnTo>
                  <a:lnTo>
                    <a:pt x="898" y="1678"/>
                  </a:lnTo>
                  <a:lnTo>
                    <a:pt x="942" y="1662"/>
                  </a:lnTo>
                  <a:lnTo>
                    <a:pt x="984" y="1644"/>
                  </a:lnTo>
                  <a:lnTo>
                    <a:pt x="1020" y="1624"/>
                  </a:lnTo>
                  <a:lnTo>
                    <a:pt x="1054" y="1602"/>
                  </a:lnTo>
                  <a:lnTo>
                    <a:pt x="1082" y="1578"/>
                  </a:lnTo>
                  <a:lnTo>
                    <a:pt x="1106" y="1552"/>
                  </a:lnTo>
                  <a:lnTo>
                    <a:pt x="1118" y="1540"/>
                  </a:lnTo>
                  <a:lnTo>
                    <a:pt x="1126" y="1526"/>
                  </a:lnTo>
                  <a:lnTo>
                    <a:pt x="1134" y="1512"/>
                  </a:lnTo>
                  <a:lnTo>
                    <a:pt x="1140" y="1498"/>
                  </a:lnTo>
                  <a:lnTo>
                    <a:pt x="1146" y="1484"/>
                  </a:lnTo>
                  <a:lnTo>
                    <a:pt x="1150" y="1470"/>
                  </a:lnTo>
                  <a:lnTo>
                    <a:pt x="1152" y="1454"/>
                  </a:lnTo>
                  <a:lnTo>
                    <a:pt x="1152" y="1440"/>
                  </a:lnTo>
                  <a:lnTo>
                    <a:pt x="1152" y="288"/>
                  </a:lnTo>
                  <a:lnTo>
                    <a:pt x="1152" y="288"/>
                  </a:lnTo>
                  <a:lnTo>
                    <a:pt x="1152" y="274"/>
                  </a:lnTo>
                  <a:lnTo>
                    <a:pt x="1150" y="258"/>
                  </a:lnTo>
                  <a:lnTo>
                    <a:pt x="1146" y="244"/>
                  </a:lnTo>
                  <a:lnTo>
                    <a:pt x="1140" y="230"/>
                  </a:lnTo>
                  <a:lnTo>
                    <a:pt x="1134" y="216"/>
                  </a:lnTo>
                  <a:lnTo>
                    <a:pt x="1126" y="202"/>
                  </a:lnTo>
                  <a:lnTo>
                    <a:pt x="1118" y="188"/>
                  </a:lnTo>
                  <a:lnTo>
                    <a:pt x="1106" y="176"/>
                  </a:lnTo>
                  <a:lnTo>
                    <a:pt x="1082" y="150"/>
                  </a:lnTo>
                  <a:lnTo>
                    <a:pt x="1054" y="126"/>
                  </a:lnTo>
                  <a:lnTo>
                    <a:pt x="1020" y="104"/>
                  </a:lnTo>
                  <a:lnTo>
                    <a:pt x="984" y="84"/>
                  </a:lnTo>
                  <a:lnTo>
                    <a:pt x="942" y="66"/>
                  </a:lnTo>
                  <a:lnTo>
                    <a:pt x="898" y="50"/>
                  </a:lnTo>
                  <a:lnTo>
                    <a:pt x="850" y="34"/>
                  </a:lnTo>
                  <a:lnTo>
                    <a:pt x="800" y="22"/>
                  </a:lnTo>
                  <a:lnTo>
                    <a:pt x="748" y="12"/>
                  </a:lnTo>
                  <a:lnTo>
                    <a:pt x="692" y="6"/>
                  </a:lnTo>
                  <a:lnTo>
                    <a:pt x="634" y="2"/>
                  </a:lnTo>
                  <a:lnTo>
                    <a:pt x="576" y="0"/>
                  </a:lnTo>
                  <a:lnTo>
                    <a:pt x="576" y="0"/>
                  </a:lnTo>
                  <a:close/>
                </a:path>
              </a:pathLst>
            </a:custGeom>
            <a:gradFill rotWithShape="1">
              <a:gsLst>
                <a:gs pos="0">
                  <a:schemeClr val="bg2"/>
                </a:gs>
                <a:gs pos="50000">
                  <a:srgbClr val="0099FF"/>
                </a:gs>
                <a:gs pos="100000">
                  <a:srgbClr val="004FD0"/>
                </a:gs>
              </a:gsLst>
              <a:lin ang="0" scaled="1"/>
            </a:gra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grpSp>
          <p:nvGrpSpPr>
            <p:cNvPr id="19" name="Group 57"/>
            <p:cNvGrpSpPr>
              <a:grpSpLocks/>
            </p:cNvGrpSpPr>
            <p:nvPr/>
          </p:nvGrpSpPr>
          <p:grpSpPr bwMode="auto">
            <a:xfrm>
              <a:off x="1882" y="1321"/>
              <a:ext cx="641" cy="1604"/>
              <a:chOff x="576" y="-288"/>
              <a:chExt cx="1152" cy="2880"/>
            </a:xfrm>
          </p:grpSpPr>
          <p:sp>
            <p:nvSpPr>
              <p:cNvPr id="20" name="Freeform 58"/>
              <p:cNvSpPr>
                <a:spLocks/>
              </p:cNvSpPr>
              <p:nvPr/>
            </p:nvSpPr>
            <p:spPr bwMode="auto">
              <a:xfrm>
                <a:off x="576" y="-288"/>
                <a:ext cx="1152" cy="2880"/>
              </a:xfrm>
              <a:custGeom>
                <a:avLst/>
                <a:gdLst>
                  <a:gd name="T0" fmla="*/ 576 w 1152"/>
                  <a:gd name="T1" fmla="*/ 0 h 2880"/>
                  <a:gd name="T2" fmla="*/ 460 w 1152"/>
                  <a:gd name="T3" fmla="*/ 6 h 2880"/>
                  <a:gd name="T4" fmla="*/ 352 w 1152"/>
                  <a:gd name="T5" fmla="*/ 22 h 2880"/>
                  <a:gd name="T6" fmla="*/ 254 w 1152"/>
                  <a:gd name="T7" fmla="*/ 50 h 2880"/>
                  <a:gd name="T8" fmla="*/ 168 w 1152"/>
                  <a:gd name="T9" fmla="*/ 84 h 2880"/>
                  <a:gd name="T10" fmla="*/ 98 w 1152"/>
                  <a:gd name="T11" fmla="*/ 126 h 2880"/>
                  <a:gd name="T12" fmla="*/ 46 w 1152"/>
                  <a:gd name="T13" fmla="*/ 176 h 2880"/>
                  <a:gd name="T14" fmla="*/ 26 w 1152"/>
                  <a:gd name="T15" fmla="*/ 202 h 2880"/>
                  <a:gd name="T16" fmla="*/ 12 w 1152"/>
                  <a:gd name="T17" fmla="*/ 230 h 2880"/>
                  <a:gd name="T18" fmla="*/ 2 w 1152"/>
                  <a:gd name="T19" fmla="*/ 258 h 2880"/>
                  <a:gd name="T20" fmla="*/ 0 w 1152"/>
                  <a:gd name="T21" fmla="*/ 288 h 2880"/>
                  <a:gd name="T22" fmla="*/ 0 w 1152"/>
                  <a:gd name="T23" fmla="*/ 2592 h 2880"/>
                  <a:gd name="T24" fmla="*/ 2 w 1152"/>
                  <a:gd name="T25" fmla="*/ 2622 h 2880"/>
                  <a:gd name="T26" fmla="*/ 12 w 1152"/>
                  <a:gd name="T27" fmla="*/ 2650 h 2880"/>
                  <a:gd name="T28" fmla="*/ 26 w 1152"/>
                  <a:gd name="T29" fmla="*/ 2678 h 2880"/>
                  <a:gd name="T30" fmla="*/ 70 w 1152"/>
                  <a:gd name="T31" fmla="*/ 2730 h 2880"/>
                  <a:gd name="T32" fmla="*/ 132 w 1152"/>
                  <a:gd name="T33" fmla="*/ 2776 h 2880"/>
                  <a:gd name="T34" fmla="*/ 210 w 1152"/>
                  <a:gd name="T35" fmla="*/ 2814 h 2880"/>
                  <a:gd name="T36" fmla="*/ 302 w 1152"/>
                  <a:gd name="T37" fmla="*/ 2846 h 2880"/>
                  <a:gd name="T38" fmla="*/ 404 w 1152"/>
                  <a:gd name="T39" fmla="*/ 2868 h 2880"/>
                  <a:gd name="T40" fmla="*/ 518 w 1152"/>
                  <a:gd name="T41" fmla="*/ 2878 h 2880"/>
                  <a:gd name="T42" fmla="*/ 576 w 1152"/>
                  <a:gd name="T43" fmla="*/ 2880 h 2880"/>
                  <a:gd name="T44" fmla="*/ 692 w 1152"/>
                  <a:gd name="T45" fmla="*/ 2874 h 2880"/>
                  <a:gd name="T46" fmla="*/ 800 w 1152"/>
                  <a:gd name="T47" fmla="*/ 2858 h 2880"/>
                  <a:gd name="T48" fmla="*/ 898 w 1152"/>
                  <a:gd name="T49" fmla="*/ 2830 h 2880"/>
                  <a:gd name="T50" fmla="*/ 984 w 1152"/>
                  <a:gd name="T51" fmla="*/ 2796 h 2880"/>
                  <a:gd name="T52" fmla="*/ 1054 w 1152"/>
                  <a:gd name="T53" fmla="*/ 2754 h 2880"/>
                  <a:gd name="T54" fmla="*/ 1106 w 1152"/>
                  <a:gd name="T55" fmla="*/ 2704 h 2880"/>
                  <a:gd name="T56" fmla="*/ 1134 w 1152"/>
                  <a:gd name="T57" fmla="*/ 2664 h 2880"/>
                  <a:gd name="T58" fmla="*/ 1146 w 1152"/>
                  <a:gd name="T59" fmla="*/ 2636 h 2880"/>
                  <a:gd name="T60" fmla="*/ 1152 w 1152"/>
                  <a:gd name="T61" fmla="*/ 2606 h 2880"/>
                  <a:gd name="T62" fmla="*/ 1152 w 1152"/>
                  <a:gd name="T63" fmla="*/ 288 h 2880"/>
                  <a:gd name="T64" fmla="*/ 1152 w 1152"/>
                  <a:gd name="T65" fmla="*/ 274 h 2880"/>
                  <a:gd name="T66" fmla="*/ 1146 w 1152"/>
                  <a:gd name="T67" fmla="*/ 244 h 2880"/>
                  <a:gd name="T68" fmla="*/ 1134 w 1152"/>
                  <a:gd name="T69" fmla="*/ 216 h 2880"/>
                  <a:gd name="T70" fmla="*/ 1118 w 1152"/>
                  <a:gd name="T71" fmla="*/ 188 h 2880"/>
                  <a:gd name="T72" fmla="*/ 1082 w 1152"/>
                  <a:gd name="T73" fmla="*/ 150 h 2880"/>
                  <a:gd name="T74" fmla="*/ 1020 w 1152"/>
                  <a:gd name="T75" fmla="*/ 104 h 2880"/>
                  <a:gd name="T76" fmla="*/ 942 w 1152"/>
                  <a:gd name="T77" fmla="*/ 66 h 2880"/>
                  <a:gd name="T78" fmla="*/ 850 w 1152"/>
                  <a:gd name="T79" fmla="*/ 34 h 2880"/>
                  <a:gd name="T80" fmla="*/ 748 w 1152"/>
                  <a:gd name="T81" fmla="*/ 12 h 2880"/>
                  <a:gd name="T82" fmla="*/ 634 w 1152"/>
                  <a:gd name="T83" fmla="*/ 2 h 2880"/>
                  <a:gd name="T84" fmla="*/ 576 w 1152"/>
                  <a:gd name="T85" fmla="*/ 0 h 28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152" h="2880">
                    <a:moveTo>
                      <a:pt x="576" y="0"/>
                    </a:moveTo>
                    <a:lnTo>
                      <a:pt x="576" y="0"/>
                    </a:lnTo>
                    <a:lnTo>
                      <a:pt x="518" y="2"/>
                    </a:lnTo>
                    <a:lnTo>
                      <a:pt x="460" y="6"/>
                    </a:lnTo>
                    <a:lnTo>
                      <a:pt x="404" y="12"/>
                    </a:lnTo>
                    <a:lnTo>
                      <a:pt x="352" y="22"/>
                    </a:lnTo>
                    <a:lnTo>
                      <a:pt x="302" y="34"/>
                    </a:lnTo>
                    <a:lnTo>
                      <a:pt x="254" y="50"/>
                    </a:lnTo>
                    <a:lnTo>
                      <a:pt x="210" y="66"/>
                    </a:lnTo>
                    <a:lnTo>
                      <a:pt x="168" y="84"/>
                    </a:lnTo>
                    <a:lnTo>
                      <a:pt x="132" y="104"/>
                    </a:lnTo>
                    <a:lnTo>
                      <a:pt x="98" y="126"/>
                    </a:lnTo>
                    <a:lnTo>
                      <a:pt x="70" y="150"/>
                    </a:lnTo>
                    <a:lnTo>
                      <a:pt x="46" y="176"/>
                    </a:lnTo>
                    <a:lnTo>
                      <a:pt x="34" y="188"/>
                    </a:lnTo>
                    <a:lnTo>
                      <a:pt x="26" y="202"/>
                    </a:lnTo>
                    <a:lnTo>
                      <a:pt x="18" y="216"/>
                    </a:lnTo>
                    <a:lnTo>
                      <a:pt x="12" y="230"/>
                    </a:lnTo>
                    <a:lnTo>
                      <a:pt x="6" y="244"/>
                    </a:lnTo>
                    <a:lnTo>
                      <a:pt x="2" y="258"/>
                    </a:lnTo>
                    <a:lnTo>
                      <a:pt x="0" y="274"/>
                    </a:lnTo>
                    <a:lnTo>
                      <a:pt x="0" y="288"/>
                    </a:lnTo>
                    <a:lnTo>
                      <a:pt x="0" y="2592"/>
                    </a:lnTo>
                    <a:lnTo>
                      <a:pt x="0" y="2592"/>
                    </a:lnTo>
                    <a:lnTo>
                      <a:pt x="0" y="2606"/>
                    </a:lnTo>
                    <a:lnTo>
                      <a:pt x="2" y="2622"/>
                    </a:lnTo>
                    <a:lnTo>
                      <a:pt x="6" y="2636"/>
                    </a:lnTo>
                    <a:lnTo>
                      <a:pt x="12" y="2650"/>
                    </a:lnTo>
                    <a:lnTo>
                      <a:pt x="18" y="2664"/>
                    </a:lnTo>
                    <a:lnTo>
                      <a:pt x="26" y="2678"/>
                    </a:lnTo>
                    <a:lnTo>
                      <a:pt x="46" y="2704"/>
                    </a:lnTo>
                    <a:lnTo>
                      <a:pt x="70" y="2730"/>
                    </a:lnTo>
                    <a:lnTo>
                      <a:pt x="98" y="2754"/>
                    </a:lnTo>
                    <a:lnTo>
                      <a:pt x="132" y="2776"/>
                    </a:lnTo>
                    <a:lnTo>
                      <a:pt x="168" y="2796"/>
                    </a:lnTo>
                    <a:lnTo>
                      <a:pt x="210" y="2814"/>
                    </a:lnTo>
                    <a:lnTo>
                      <a:pt x="254" y="2830"/>
                    </a:lnTo>
                    <a:lnTo>
                      <a:pt x="302" y="2846"/>
                    </a:lnTo>
                    <a:lnTo>
                      <a:pt x="352" y="2858"/>
                    </a:lnTo>
                    <a:lnTo>
                      <a:pt x="404" y="2868"/>
                    </a:lnTo>
                    <a:lnTo>
                      <a:pt x="460" y="2874"/>
                    </a:lnTo>
                    <a:lnTo>
                      <a:pt x="518" y="2878"/>
                    </a:lnTo>
                    <a:lnTo>
                      <a:pt x="576" y="2880"/>
                    </a:lnTo>
                    <a:lnTo>
                      <a:pt x="576" y="2880"/>
                    </a:lnTo>
                    <a:lnTo>
                      <a:pt x="634" y="2878"/>
                    </a:lnTo>
                    <a:lnTo>
                      <a:pt x="692" y="2874"/>
                    </a:lnTo>
                    <a:lnTo>
                      <a:pt x="748" y="2868"/>
                    </a:lnTo>
                    <a:lnTo>
                      <a:pt x="800" y="2858"/>
                    </a:lnTo>
                    <a:lnTo>
                      <a:pt x="850" y="2846"/>
                    </a:lnTo>
                    <a:lnTo>
                      <a:pt x="898" y="2830"/>
                    </a:lnTo>
                    <a:lnTo>
                      <a:pt x="942" y="2814"/>
                    </a:lnTo>
                    <a:lnTo>
                      <a:pt x="984" y="2796"/>
                    </a:lnTo>
                    <a:lnTo>
                      <a:pt x="1020" y="2776"/>
                    </a:lnTo>
                    <a:lnTo>
                      <a:pt x="1054" y="2754"/>
                    </a:lnTo>
                    <a:lnTo>
                      <a:pt x="1082" y="2730"/>
                    </a:lnTo>
                    <a:lnTo>
                      <a:pt x="1106" y="2704"/>
                    </a:lnTo>
                    <a:lnTo>
                      <a:pt x="1126" y="2678"/>
                    </a:lnTo>
                    <a:lnTo>
                      <a:pt x="1134" y="2664"/>
                    </a:lnTo>
                    <a:lnTo>
                      <a:pt x="1140" y="2650"/>
                    </a:lnTo>
                    <a:lnTo>
                      <a:pt x="1146" y="2636"/>
                    </a:lnTo>
                    <a:lnTo>
                      <a:pt x="1150" y="2622"/>
                    </a:lnTo>
                    <a:lnTo>
                      <a:pt x="1152" y="2606"/>
                    </a:lnTo>
                    <a:lnTo>
                      <a:pt x="1152" y="2592"/>
                    </a:lnTo>
                    <a:lnTo>
                      <a:pt x="1152" y="288"/>
                    </a:lnTo>
                    <a:lnTo>
                      <a:pt x="1152" y="288"/>
                    </a:lnTo>
                    <a:lnTo>
                      <a:pt x="1152" y="274"/>
                    </a:lnTo>
                    <a:lnTo>
                      <a:pt x="1150" y="258"/>
                    </a:lnTo>
                    <a:lnTo>
                      <a:pt x="1146" y="244"/>
                    </a:lnTo>
                    <a:lnTo>
                      <a:pt x="1140" y="230"/>
                    </a:lnTo>
                    <a:lnTo>
                      <a:pt x="1134" y="216"/>
                    </a:lnTo>
                    <a:lnTo>
                      <a:pt x="1126" y="202"/>
                    </a:lnTo>
                    <a:lnTo>
                      <a:pt x="1118" y="188"/>
                    </a:lnTo>
                    <a:lnTo>
                      <a:pt x="1106" y="176"/>
                    </a:lnTo>
                    <a:lnTo>
                      <a:pt x="1082" y="150"/>
                    </a:lnTo>
                    <a:lnTo>
                      <a:pt x="1054" y="126"/>
                    </a:lnTo>
                    <a:lnTo>
                      <a:pt x="1020" y="104"/>
                    </a:lnTo>
                    <a:lnTo>
                      <a:pt x="984" y="84"/>
                    </a:lnTo>
                    <a:lnTo>
                      <a:pt x="942" y="66"/>
                    </a:lnTo>
                    <a:lnTo>
                      <a:pt x="898" y="50"/>
                    </a:lnTo>
                    <a:lnTo>
                      <a:pt x="850" y="34"/>
                    </a:lnTo>
                    <a:lnTo>
                      <a:pt x="800" y="22"/>
                    </a:lnTo>
                    <a:lnTo>
                      <a:pt x="748" y="12"/>
                    </a:lnTo>
                    <a:lnTo>
                      <a:pt x="692" y="6"/>
                    </a:lnTo>
                    <a:lnTo>
                      <a:pt x="634" y="2"/>
                    </a:lnTo>
                    <a:lnTo>
                      <a:pt x="576" y="0"/>
                    </a:lnTo>
                    <a:lnTo>
                      <a:pt x="576" y="0"/>
                    </a:lnTo>
                    <a:close/>
                  </a:path>
                </a:pathLst>
              </a:custGeom>
              <a:gradFill rotWithShape="1">
                <a:gsLst>
                  <a:gs pos="0">
                    <a:schemeClr val="bg1">
                      <a:gamma/>
                      <a:shade val="60784"/>
                      <a:invGamma/>
                    </a:schemeClr>
                  </a:gs>
                  <a:gs pos="50000">
                    <a:schemeClr val="bg1"/>
                  </a:gs>
                  <a:gs pos="100000">
                    <a:schemeClr val="bg1">
                      <a:gamma/>
                      <a:shade val="60784"/>
                      <a:invGamma/>
                    </a:schemeClr>
                  </a:gs>
                </a:gsLst>
                <a:lin ang="0" scaled="1"/>
              </a:gra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21" name="Freeform 59"/>
              <p:cNvSpPr>
                <a:spLocks/>
              </p:cNvSpPr>
              <p:nvPr/>
            </p:nvSpPr>
            <p:spPr bwMode="auto">
              <a:xfrm>
                <a:off x="576" y="-288"/>
                <a:ext cx="1152" cy="576"/>
              </a:xfrm>
              <a:custGeom>
                <a:avLst/>
                <a:gdLst>
                  <a:gd name="T0" fmla="*/ 1152 w 1152"/>
                  <a:gd name="T1" fmla="*/ 288 h 576"/>
                  <a:gd name="T2" fmla="*/ 1150 w 1152"/>
                  <a:gd name="T3" fmla="*/ 318 h 576"/>
                  <a:gd name="T4" fmla="*/ 1140 w 1152"/>
                  <a:gd name="T5" fmla="*/ 346 h 576"/>
                  <a:gd name="T6" fmla="*/ 1126 w 1152"/>
                  <a:gd name="T7" fmla="*/ 374 h 576"/>
                  <a:gd name="T8" fmla="*/ 1106 w 1152"/>
                  <a:gd name="T9" fmla="*/ 400 h 576"/>
                  <a:gd name="T10" fmla="*/ 1054 w 1152"/>
                  <a:gd name="T11" fmla="*/ 450 h 576"/>
                  <a:gd name="T12" fmla="*/ 984 w 1152"/>
                  <a:gd name="T13" fmla="*/ 492 h 576"/>
                  <a:gd name="T14" fmla="*/ 898 w 1152"/>
                  <a:gd name="T15" fmla="*/ 526 h 576"/>
                  <a:gd name="T16" fmla="*/ 800 w 1152"/>
                  <a:gd name="T17" fmla="*/ 554 h 576"/>
                  <a:gd name="T18" fmla="*/ 692 w 1152"/>
                  <a:gd name="T19" fmla="*/ 570 h 576"/>
                  <a:gd name="T20" fmla="*/ 576 w 1152"/>
                  <a:gd name="T21" fmla="*/ 576 h 576"/>
                  <a:gd name="T22" fmla="*/ 518 w 1152"/>
                  <a:gd name="T23" fmla="*/ 574 h 576"/>
                  <a:gd name="T24" fmla="*/ 404 w 1152"/>
                  <a:gd name="T25" fmla="*/ 564 h 576"/>
                  <a:gd name="T26" fmla="*/ 302 w 1152"/>
                  <a:gd name="T27" fmla="*/ 542 h 576"/>
                  <a:gd name="T28" fmla="*/ 210 w 1152"/>
                  <a:gd name="T29" fmla="*/ 510 h 576"/>
                  <a:gd name="T30" fmla="*/ 132 w 1152"/>
                  <a:gd name="T31" fmla="*/ 472 h 576"/>
                  <a:gd name="T32" fmla="*/ 70 w 1152"/>
                  <a:gd name="T33" fmla="*/ 426 h 576"/>
                  <a:gd name="T34" fmla="*/ 34 w 1152"/>
                  <a:gd name="T35" fmla="*/ 388 h 576"/>
                  <a:gd name="T36" fmla="*/ 18 w 1152"/>
                  <a:gd name="T37" fmla="*/ 360 h 576"/>
                  <a:gd name="T38" fmla="*/ 6 w 1152"/>
                  <a:gd name="T39" fmla="*/ 332 h 576"/>
                  <a:gd name="T40" fmla="*/ 0 w 1152"/>
                  <a:gd name="T41" fmla="*/ 302 h 576"/>
                  <a:gd name="T42" fmla="*/ 0 w 1152"/>
                  <a:gd name="T43" fmla="*/ 288 h 576"/>
                  <a:gd name="T44" fmla="*/ 2 w 1152"/>
                  <a:gd name="T45" fmla="*/ 258 h 576"/>
                  <a:gd name="T46" fmla="*/ 12 w 1152"/>
                  <a:gd name="T47" fmla="*/ 230 h 576"/>
                  <a:gd name="T48" fmla="*/ 26 w 1152"/>
                  <a:gd name="T49" fmla="*/ 202 h 576"/>
                  <a:gd name="T50" fmla="*/ 46 w 1152"/>
                  <a:gd name="T51" fmla="*/ 176 h 576"/>
                  <a:gd name="T52" fmla="*/ 98 w 1152"/>
                  <a:gd name="T53" fmla="*/ 126 h 576"/>
                  <a:gd name="T54" fmla="*/ 168 w 1152"/>
                  <a:gd name="T55" fmla="*/ 84 h 576"/>
                  <a:gd name="T56" fmla="*/ 254 w 1152"/>
                  <a:gd name="T57" fmla="*/ 50 h 576"/>
                  <a:gd name="T58" fmla="*/ 352 w 1152"/>
                  <a:gd name="T59" fmla="*/ 22 h 576"/>
                  <a:gd name="T60" fmla="*/ 460 w 1152"/>
                  <a:gd name="T61" fmla="*/ 6 h 576"/>
                  <a:gd name="T62" fmla="*/ 576 w 1152"/>
                  <a:gd name="T63" fmla="*/ 0 h 576"/>
                  <a:gd name="T64" fmla="*/ 634 w 1152"/>
                  <a:gd name="T65" fmla="*/ 2 h 576"/>
                  <a:gd name="T66" fmla="*/ 748 w 1152"/>
                  <a:gd name="T67" fmla="*/ 12 h 576"/>
                  <a:gd name="T68" fmla="*/ 850 w 1152"/>
                  <a:gd name="T69" fmla="*/ 34 h 576"/>
                  <a:gd name="T70" fmla="*/ 942 w 1152"/>
                  <a:gd name="T71" fmla="*/ 66 h 576"/>
                  <a:gd name="T72" fmla="*/ 1020 w 1152"/>
                  <a:gd name="T73" fmla="*/ 104 h 576"/>
                  <a:gd name="T74" fmla="*/ 1082 w 1152"/>
                  <a:gd name="T75" fmla="*/ 150 h 576"/>
                  <a:gd name="T76" fmla="*/ 1118 w 1152"/>
                  <a:gd name="T77" fmla="*/ 188 h 576"/>
                  <a:gd name="T78" fmla="*/ 1134 w 1152"/>
                  <a:gd name="T79" fmla="*/ 216 h 576"/>
                  <a:gd name="T80" fmla="*/ 1146 w 1152"/>
                  <a:gd name="T81" fmla="*/ 244 h 576"/>
                  <a:gd name="T82" fmla="*/ 1152 w 1152"/>
                  <a:gd name="T83" fmla="*/ 274 h 576"/>
                  <a:gd name="T84" fmla="*/ 1152 w 1152"/>
                  <a:gd name="T85" fmla="*/ 288 h 5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152" h="576">
                    <a:moveTo>
                      <a:pt x="1152" y="288"/>
                    </a:moveTo>
                    <a:lnTo>
                      <a:pt x="1152" y="288"/>
                    </a:lnTo>
                    <a:lnTo>
                      <a:pt x="1152" y="302"/>
                    </a:lnTo>
                    <a:lnTo>
                      <a:pt x="1150" y="318"/>
                    </a:lnTo>
                    <a:lnTo>
                      <a:pt x="1146" y="332"/>
                    </a:lnTo>
                    <a:lnTo>
                      <a:pt x="1140" y="346"/>
                    </a:lnTo>
                    <a:lnTo>
                      <a:pt x="1134" y="360"/>
                    </a:lnTo>
                    <a:lnTo>
                      <a:pt x="1126" y="374"/>
                    </a:lnTo>
                    <a:lnTo>
                      <a:pt x="1118" y="388"/>
                    </a:lnTo>
                    <a:lnTo>
                      <a:pt x="1106" y="400"/>
                    </a:lnTo>
                    <a:lnTo>
                      <a:pt x="1082" y="426"/>
                    </a:lnTo>
                    <a:lnTo>
                      <a:pt x="1054" y="450"/>
                    </a:lnTo>
                    <a:lnTo>
                      <a:pt x="1020" y="472"/>
                    </a:lnTo>
                    <a:lnTo>
                      <a:pt x="984" y="492"/>
                    </a:lnTo>
                    <a:lnTo>
                      <a:pt x="942" y="510"/>
                    </a:lnTo>
                    <a:lnTo>
                      <a:pt x="898" y="526"/>
                    </a:lnTo>
                    <a:lnTo>
                      <a:pt x="850" y="542"/>
                    </a:lnTo>
                    <a:lnTo>
                      <a:pt x="800" y="554"/>
                    </a:lnTo>
                    <a:lnTo>
                      <a:pt x="748" y="564"/>
                    </a:lnTo>
                    <a:lnTo>
                      <a:pt x="692" y="570"/>
                    </a:lnTo>
                    <a:lnTo>
                      <a:pt x="634" y="574"/>
                    </a:lnTo>
                    <a:lnTo>
                      <a:pt x="576" y="576"/>
                    </a:lnTo>
                    <a:lnTo>
                      <a:pt x="576" y="576"/>
                    </a:lnTo>
                    <a:lnTo>
                      <a:pt x="518" y="574"/>
                    </a:lnTo>
                    <a:lnTo>
                      <a:pt x="460" y="570"/>
                    </a:lnTo>
                    <a:lnTo>
                      <a:pt x="404" y="564"/>
                    </a:lnTo>
                    <a:lnTo>
                      <a:pt x="352" y="554"/>
                    </a:lnTo>
                    <a:lnTo>
                      <a:pt x="302" y="542"/>
                    </a:lnTo>
                    <a:lnTo>
                      <a:pt x="254" y="526"/>
                    </a:lnTo>
                    <a:lnTo>
                      <a:pt x="210" y="510"/>
                    </a:lnTo>
                    <a:lnTo>
                      <a:pt x="168" y="492"/>
                    </a:lnTo>
                    <a:lnTo>
                      <a:pt x="132" y="472"/>
                    </a:lnTo>
                    <a:lnTo>
                      <a:pt x="98" y="450"/>
                    </a:lnTo>
                    <a:lnTo>
                      <a:pt x="70" y="426"/>
                    </a:lnTo>
                    <a:lnTo>
                      <a:pt x="46" y="400"/>
                    </a:lnTo>
                    <a:lnTo>
                      <a:pt x="34" y="388"/>
                    </a:lnTo>
                    <a:lnTo>
                      <a:pt x="26" y="374"/>
                    </a:lnTo>
                    <a:lnTo>
                      <a:pt x="18" y="360"/>
                    </a:lnTo>
                    <a:lnTo>
                      <a:pt x="12" y="346"/>
                    </a:lnTo>
                    <a:lnTo>
                      <a:pt x="6" y="332"/>
                    </a:lnTo>
                    <a:lnTo>
                      <a:pt x="2" y="318"/>
                    </a:lnTo>
                    <a:lnTo>
                      <a:pt x="0" y="302"/>
                    </a:lnTo>
                    <a:lnTo>
                      <a:pt x="0" y="288"/>
                    </a:lnTo>
                    <a:lnTo>
                      <a:pt x="0" y="288"/>
                    </a:lnTo>
                    <a:lnTo>
                      <a:pt x="0" y="274"/>
                    </a:lnTo>
                    <a:lnTo>
                      <a:pt x="2" y="258"/>
                    </a:lnTo>
                    <a:lnTo>
                      <a:pt x="6" y="244"/>
                    </a:lnTo>
                    <a:lnTo>
                      <a:pt x="12" y="230"/>
                    </a:lnTo>
                    <a:lnTo>
                      <a:pt x="18" y="216"/>
                    </a:lnTo>
                    <a:lnTo>
                      <a:pt x="26" y="202"/>
                    </a:lnTo>
                    <a:lnTo>
                      <a:pt x="34" y="188"/>
                    </a:lnTo>
                    <a:lnTo>
                      <a:pt x="46" y="176"/>
                    </a:lnTo>
                    <a:lnTo>
                      <a:pt x="70" y="150"/>
                    </a:lnTo>
                    <a:lnTo>
                      <a:pt x="98" y="126"/>
                    </a:lnTo>
                    <a:lnTo>
                      <a:pt x="132" y="104"/>
                    </a:lnTo>
                    <a:lnTo>
                      <a:pt x="168" y="84"/>
                    </a:lnTo>
                    <a:lnTo>
                      <a:pt x="210" y="66"/>
                    </a:lnTo>
                    <a:lnTo>
                      <a:pt x="254" y="50"/>
                    </a:lnTo>
                    <a:lnTo>
                      <a:pt x="302" y="34"/>
                    </a:lnTo>
                    <a:lnTo>
                      <a:pt x="352" y="22"/>
                    </a:lnTo>
                    <a:lnTo>
                      <a:pt x="404" y="12"/>
                    </a:lnTo>
                    <a:lnTo>
                      <a:pt x="460" y="6"/>
                    </a:lnTo>
                    <a:lnTo>
                      <a:pt x="518" y="2"/>
                    </a:lnTo>
                    <a:lnTo>
                      <a:pt x="576" y="0"/>
                    </a:lnTo>
                    <a:lnTo>
                      <a:pt x="576" y="0"/>
                    </a:lnTo>
                    <a:lnTo>
                      <a:pt x="634" y="2"/>
                    </a:lnTo>
                    <a:lnTo>
                      <a:pt x="692" y="6"/>
                    </a:lnTo>
                    <a:lnTo>
                      <a:pt x="748" y="12"/>
                    </a:lnTo>
                    <a:lnTo>
                      <a:pt x="800" y="22"/>
                    </a:lnTo>
                    <a:lnTo>
                      <a:pt x="850" y="34"/>
                    </a:lnTo>
                    <a:lnTo>
                      <a:pt x="898" y="50"/>
                    </a:lnTo>
                    <a:lnTo>
                      <a:pt x="942" y="66"/>
                    </a:lnTo>
                    <a:lnTo>
                      <a:pt x="984" y="84"/>
                    </a:lnTo>
                    <a:lnTo>
                      <a:pt x="1020" y="104"/>
                    </a:lnTo>
                    <a:lnTo>
                      <a:pt x="1054" y="126"/>
                    </a:lnTo>
                    <a:lnTo>
                      <a:pt x="1082" y="150"/>
                    </a:lnTo>
                    <a:lnTo>
                      <a:pt x="1106" y="176"/>
                    </a:lnTo>
                    <a:lnTo>
                      <a:pt x="1118" y="188"/>
                    </a:lnTo>
                    <a:lnTo>
                      <a:pt x="1126" y="202"/>
                    </a:lnTo>
                    <a:lnTo>
                      <a:pt x="1134" y="216"/>
                    </a:lnTo>
                    <a:lnTo>
                      <a:pt x="1140" y="230"/>
                    </a:lnTo>
                    <a:lnTo>
                      <a:pt x="1146" y="244"/>
                    </a:lnTo>
                    <a:lnTo>
                      <a:pt x="1150" y="258"/>
                    </a:lnTo>
                    <a:lnTo>
                      <a:pt x="1152" y="274"/>
                    </a:lnTo>
                    <a:lnTo>
                      <a:pt x="1152" y="288"/>
                    </a:lnTo>
                    <a:lnTo>
                      <a:pt x="1152" y="288"/>
                    </a:lnTo>
                    <a:close/>
                  </a:path>
                </a:pathLst>
              </a:custGeom>
              <a:gradFill rotWithShape="1">
                <a:gsLst>
                  <a:gs pos="0">
                    <a:srgbClr val="DDDDDD"/>
                  </a:gs>
                  <a:gs pos="100000">
                    <a:srgbClr val="DDDDDD">
                      <a:gamma/>
                      <a:tint val="0"/>
                      <a:invGamma/>
                    </a:srgbClr>
                  </a:gs>
                </a:gsLst>
                <a:lin ang="5400000" scaled="1"/>
              </a:gra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22" name="Freeform 60"/>
              <p:cNvSpPr>
                <a:spLocks/>
              </p:cNvSpPr>
              <p:nvPr/>
            </p:nvSpPr>
            <p:spPr bwMode="auto">
              <a:xfrm>
                <a:off x="1008" y="-216"/>
                <a:ext cx="288" cy="216"/>
              </a:xfrm>
              <a:custGeom>
                <a:avLst/>
                <a:gdLst>
                  <a:gd name="T0" fmla="*/ 144 w 288"/>
                  <a:gd name="T1" fmla="*/ 0 h 216"/>
                  <a:gd name="T2" fmla="*/ 144 w 288"/>
                  <a:gd name="T3" fmla="*/ 0 h 216"/>
                  <a:gd name="T4" fmla="*/ 114 w 288"/>
                  <a:gd name="T5" fmla="*/ 2 h 216"/>
                  <a:gd name="T6" fmla="*/ 88 w 288"/>
                  <a:gd name="T7" fmla="*/ 6 h 216"/>
                  <a:gd name="T8" fmla="*/ 64 w 288"/>
                  <a:gd name="T9" fmla="*/ 12 h 216"/>
                  <a:gd name="T10" fmla="*/ 42 w 288"/>
                  <a:gd name="T11" fmla="*/ 22 h 216"/>
                  <a:gd name="T12" fmla="*/ 24 w 288"/>
                  <a:gd name="T13" fmla="*/ 32 h 216"/>
                  <a:gd name="T14" fmla="*/ 12 w 288"/>
                  <a:gd name="T15" fmla="*/ 44 h 216"/>
                  <a:gd name="T16" fmla="*/ 6 w 288"/>
                  <a:gd name="T17" fmla="*/ 50 h 216"/>
                  <a:gd name="T18" fmla="*/ 2 w 288"/>
                  <a:gd name="T19" fmla="*/ 58 h 216"/>
                  <a:gd name="T20" fmla="*/ 0 w 288"/>
                  <a:gd name="T21" fmla="*/ 64 h 216"/>
                  <a:gd name="T22" fmla="*/ 0 w 288"/>
                  <a:gd name="T23" fmla="*/ 72 h 216"/>
                  <a:gd name="T24" fmla="*/ 0 w 288"/>
                  <a:gd name="T25" fmla="*/ 144 h 216"/>
                  <a:gd name="T26" fmla="*/ 0 w 288"/>
                  <a:gd name="T27" fmla="*/ 144 h 216"/>
                  <a:gd name="T28" fmla="*/ 0 w 288"/>
                  <a:gd name="T29" fmla="*/ 152 h 216"/>
                  <a:gd name="T30" fmla="*/ 2 w 288"/>
                  <a:gd name="T31" fmla="*/ 158 h 216"/>
                  <a:gd name="T32" fmla="*/ 6 w 288"/>
                  <a:gd name="T33" fmla="*/ 166 h 216"/>
                  <a:gd name="T34" fmla="*/ 12 w 288"/>
                  <a:gd name="T35" fmla="*/ 172 h 216"/>
                  <a:gd name="T36" fmla="*/ 24 w 288"/>
                  <a:gd name="T37" fmla="*/ 184 h 216"/>
                  <a:gd name="T38" fmla="*/ 42 w 288"/>
                  <a:gd name="T39" fmla="*/ 194 h 216"/>
                  <a:gd name="T40" fmla="*/ 64 w 288"/>
                  <a:gd name="T41" fmla="*/ 204 h 216"/>
                  <a:gd name="T42" fmla="*/ 88 w 288"/>
                  <a:gd name="T43" fmla="*/ 210 h 216"/>
                  <a:gd name="T44" fmla="*/ 114 w 288"/>
                  <a:gd name="T45" fmla="*/ 214 h 216"/>
                  <a:gd name="T46" fmla="*/ 144 w 288"/>
                  <a:gd name="T47" fmla="*/ 216 h 216"/>
                  <a:gd name="T48" fmla="*/ 144 w 288"/>
                  <a:gd name="T49" fmla="*/ 216 h 216"/>
                  <a:gd name="T50" fmla="*/ 174 w 288"/>
                  <a:gd name="T51" fmla="*/ 214 h 216"/>
                  <a:gd name="T52" fmla="*/ 200 w 288"/>
                  <a:gd name="T53" fmla="*/ 210 h 216"/>
                  <a:gd name="T54" fmla="*/ 224 w 288"/>
                  <a:gd name="T55" fmla="*/ 204 h 216"/>
                  <a:gd name="T56" fmla="*/ 246 w 288"/>
                  <a:gd name="T57" fmla="*/ 194 h 216"/>
                  <a:gd name="T58" fmla="*/ 264 w 288"/>
                  <a:gd name="T59" fmla="*/ 184 h 216"/>
                  <a:gd name="T60" fmla="*/ 276 w 288"/>
                  <a:gd name="T61" fmla="*/ 172 h 216"/>
                  <a:gd name="T62" fmla="*/ 282 w 288"/>
                  <a:gd name="T63" fmla="*/ 166 h 216"/>
                  <a:gd name="T64" fmla="*/ 286 w 288"/>
                  <a:gd name="T65" fmla="*/ 158 h 216"/>
                  <a:gd name="T66" fmla="*/ 288 w 288"/>
                  <a:gd name="T67" fmla="*/ 152 h 216"/>
                  <a:gd name="T68" fmla="*/ 288 w 288"/>
                  <a:gd name="T69" fmla="*/ 144 h 216"/>
                  <a:gd name="T70" fmla="*/ 288 w 288"/>
                  <a:gd name="T71" fmla="*/ 72 h 216"/>
                  <a:gd name="T72" fmla="*/ 288 w 288"/>
                  <a:gd name="T73" fmla="*/ 72 h 216"/>
                  <a:gd name="T74" fmla="*/ 288 w 288"/>
                  <a:gd name="T75" fmla="*/ 64 h 216"/>
                  <a:gd name="T76" fmla="*/ 286 w 288"/>
                  <a:gd name="T77" fmla="*/ 58 h 216"/>
                  <a:gd name="T78" fmla="*/ 282 w 288"/>
                  <a:gd name="T79" fmla="*/ 50 h 216"/>
                  <a:gd name="T80" fmla="*/ 276 w 288"/>
                  <a:gd name="T81" fmla="*/ 44 h 216"/>
                  <a:gd name="T82" fmla="*/ 264 w 288"/>
                  <a:gd name="T83" fmla="*/ 32 h 216"/>
                  <a:gd name="T84" fmla="*/ 246 w 288"/>
                  <a:gd name="T85" fmla="*/ 22 h 216"/>
                  <a:gd name="T86" fmla="*/ 224 w 288"/>
                  <a:gd name="T87" fmla="*/ 12 h 216"/>
                  <a:gd name="T88" fmla="*/ 200 w 288"/>
                  <a:gd name="T89" fmla="*/ 6 h 216"/>
                  <a:gd name="T90" fmla="*/ 174 w 288"/>
                  <a:gd name="T91" fmla="*/ 2 h 216"/>
                  <a:gd name="T92" fmla="*/ 144 w 288"/>
                  <a:gd name="T93" fmla="*/ 0 h 216"/>
                  <a:gd name="T94" fmla="*/ 144 w 288"/>
                  <a:gd name="T95" fmla="*/ 0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88" h="216">
                    <a:moveTo>
                      <a:pt x="144" y="0"/>
                    </a:moveTo>
                    <a:lnTo>
                      <a:pt x="144" y="0"/>
                    </a:lnTo>
                    <a:lnTo>
                      <a:pt x="114" y="2"/>
                    </a:lnTo>
                    <a:lnTo>
                      <a:pt x="88" y="6"/>
                    </a:lnTo>
                    <a:lnTo>
                      <a:pt x="64" y="12"/>
                    </a:lnTo>
                    <a:lnTo>
                      <a:pt x="42" y="22"/>
                    </a:lnTo>
                    <a:lnTo>
                      <a:pt x="24" y="32"/>
                    </a:lnTo>
                    <a:lnTo>
                      <a:pt x="12" y="44"/>
                    </a:lnTo>
                    <a:lnTo>
                      <a:pt x="6" y="50"/>
                    </a:lnTo>
                    <a:lnTo>
                      <a:pt x="2" y="58"/>
                    </a:lnTo>
                    <a:lnTo>
                      <a:pt x="0" y="64"/>
                    </a:lnTo>
                    <a:lnTo>
                      <a:pt x="0" y="72"/>
                    </a:lnTo>
                    <a:lnTo>
                      <a:pt x="0" y="144"/>
                    </a:lnTo>
                    <a:lnTo>
                      <a:pt x="0" y="144"/>
                    </a:lnTo>
                    <a:lnTo>
                      <a:pt x="0" y="152"/>
                    </a:lnTo>
                    <a:lnTo>
                      <a:pt x="2" y="158"/>
                    </a:lnTo>
                    <a:lnTo>
                      <a:pt x="6" y="166"/>
                    </a:lnTo>
                    <a:lnTo>
                      <a:pt x="12" y="172"/>
                    </a:lnTo>
                    <a:lnTo>
                      <a:pt x="24" y="184"/>
                    </a:lnTo>
                    <a:lnTo>
                      <a:pt x="42" y="194"/>
                    </a:lnTo>
                    <a:lnTo>
                      <a:pt x="64" y="204"/>
                    </a:lnTo>
                    <a:lnTo>
                      <a:pt x="88" y="210"/>
                    </a:lnTo>
                    <a:lnTo>
                      <a:pt x="114" y="214"/>
                    </a:lnTo>
                    <a:lnTo>
                      <a:pt x="144" y="216"/>
                    </a:lnTo>
                    <a:lnTo>
                      <a:pt x="144" y="216"/>
                    </a:lnTo>
                    <a:lnTo>
                      <a:pt x="174" y="214"/>
                    </a:lnTo>
                    <a:lnTo>
                      <a:pt x="200" y="210"/>
                    </a:lnTo>
                    <a:lnTo>
                      <a:pt x="224" y="204"/>
                    </a:lnTo>
                    <a:lnTo>
                      <a:pt x="246" y="194"/>
                    </a:lnTo>
                    <a:lnTo>
                      <a:pt x="264" y="184"/>
                    </a:lnTo>
                    <a:lnTo>
                      <a:pt x="276" y="172"/>
                    </a:lnTo>
                    <a:lnTo>
                      <a:pt x="282" y="166"/>
                    </a:lnTo>
                    <a:lnTo>
                      <a:pt x="286" y="158"/>
                    </a:lnTo>
                    <a:lnTo>
                      <a:pt x="288" y="152"/>
                    </a:lnTo>
                    <a:lnTo>
                      <a:pt x="288" y="144"/>
                    </a:lnTo>
                    <a:lnTo>
                      <a:pt x="288" y="72"/>
                    </a:lnTo>
                    <a:lnTo>
                      <a:pt x="288" y="72"/>
                    </a:lnTo>
                    <a:lnTo>
                      <a:pt x="288" y="64"/>
                    </a:lnTo>
                    <a:lnTo>
                      <a:pt x="286" y="58"/>
                    </a:lnTo>
                    <a:lnTo>
                      <a:pt x="282" y="50"/>
                    </a:lnTo>
                    <a:lnTo>
                      <a:pt x="276" y="44"/>
                    </a:lnTo>
                    <a:lnTo>
                      <a:pt x="264" y="32"/>
                    </a:lnTo>
                    <a:lnTo>
                      <a:pt x="246" y="22"/>
                    </a:lnTo>
                    <a:lnTo>
                      <a:pt x="224" y="12"/>
                    </a:lnTo>
                    <a:lnTo>
                      <a:pt x="200" y="6"/>
                    </a:lnTo>
                    <a:lnTo>
                      <a:pt x="174" y="2"/>
                    </a:lnTo>
                    <a:lnTo>
                      <a:pt x="144" y="0"/>
                    </a:lnTo>
                    <a:lnTo>
                      <a:pt x="144" y="0"/>
                    </a:lnTo>
                    <a:close/>
                  </a:path>
                </a:pathLst>
              </a:custGeom>
              <a:gradFill rotWithShape="1">
                <a:gsLst>
                  <a:gs pos="0">
                    <a:schemeClr val="bg1">
                      <a:gamma/>
                      <a:shade val="60784"/>
                      <a:invGamma/>
                    </a:schemeClr>
                  </a:gs>
                  <a:gs pos="50000">
                    <a:schemeClr val="bg1"/>
                  </a:gs>
                  <a:gs pos="100000">
                    <a:schemeClr val="bg1">
                      <a:gamma/>
                      <a:shade val="60784"/>
                      <a:invGamma/>
                    </a:schemeClr>
                  </a:gs>
                </a:gsLst>
                <a:lin ang="0" scaled="1"/>
              </a:gra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23" name="Freeform 61"/>
              <p:cNvSpPr>
                <a:spLocks/>
              </p:cNvSpPr>
              <p:nvPr/>
            </p:nvSpPr>
            <p:spPr bwMode="auto">
              <a:xfrm>
                <a:off x="1008" y="-216"/>
                <a:ext cx="288" cy="144"/>
              </a:xfrm>
              <a:custGeom>
                <a:avLst/>
                <a:gdLst>
                  <a:gd name="T0" fmla="*/ 288 w 288"/>
                  <a:gd name="T1" fmla="*/ 72 h 144"/>
                  <a:gd name="T2" fmla="*/ 288 w 288"/>
                  <a:gd name="T3" fmla="*/ 72 h 144"/>
                  <a:gd name="T4" fmla="*/ 288 w 288"/>
                  <a:gd name="T5" fmla="*/ 80 h 144"/>
                  <a:gd name="T6" fmla="*/ 286 w 288"/>
                  <a:gd name="T7" fmla="*/ 86 h 144"/>
                  <a:gd name="T8" fmla="*/ 282 w 288"/>
                  <a:gd name="T9" fmla="*/ 94 h 144"/>
                  <a:gd name="T10" fmla="*/ 276 w 288"/>
                  <a:gd name="T11" fmla="*/ 100 h 144"/>
                  <a:gd name="T12" fmla="*/ 264 w 288"/>
                  <a:gd name="T13" fmla="*/ 112 h 144"/>
                  <a:gd name="T14" fmla="*/ 246 w 288"/>
                  <a:gd name="T15" fmla="*/ 122 h 144"/>
                  <a:gd name="T16" fmla="*/ 224 w 288"/>
                  <a:gd name="T17" fmla="*/ 132 h 144"/>
                  <a:gd name="T18" fmla="*/ 200 w 288"/>
                  <a:gd name="T19" fmla="*/ 138 h 144"/>
                  <a:gd name="T20" fmla="*/ 174 w 288"/>
                  <a:gd name="T21" fmla="*/ 142 h 144"/>
                  <a:gd name="T22" fmla="*/ 144 w 288"/>
                  <a:gd name="T23" fmla="*/ 144 h 144"/>
                  <a:gd name="T24" fmla="*/ 144 w 288"/>
                  <a:gd name="T25" fmla="*/ 144 h 144"/>
                  <a:gd name="T26" fmla="*/ 114 w 288"/>
                  <a:gd name="T27" fmla="*/ 142 h 144"/>
                  <a:gd name="T28" fmla="*/ 88 w 288"/>
                  <a:gd name="T29" fmla="*/ 138 h 144"/>
                  <a:gd name="T30" fmla="*/ 64 w 288"/>
                  <a:gd name="T31" fmla="*/ 132 h 144"/>
                  <a:gd name="T32" fmla="*/ 42 w 288"/>
                  <a:gd name="T33" fmla="*/ 122 h 144"/>
                  <a:gd name="T34" fmla="*/ 24 w 288"/>
                  <a:gd name="T35" fmla="*/ 112 h 144"/>
                  <a:gd name="T36" fmla="*/ 12 w 288"/>
                  <a:gd name="T37" fmla="*/ 100 h 144"/>
                  <a:gd name="T38" fmla="*/ 6 w 288"/>
                  <a:gd name="T39" fmla="*/ 94 h 144"/>
                  <a:gd name="T40" fmla="*/ 2 w 288"/>
                  <a:gd name="T41" fmla="*/ 86 h 144"/>
                  <a:gd name="T42" fmla="*/ 0 w 288"/>
                  <a:gd name="T43" fmla="*/ 80 h 144"/>
                  <a:gd name="T44" fmla="*/ 0 w 288"/>
                  <a:gd name="T45" fmla="*/ 72 h 144"/>
                  <a:gd name="T46" fmla="*/ 0 w 288"/>
                  <a:gd name="T47" fmla="*/ 72 h 144"/>
                  <a:gd name="T48" fmla="*/ 0 w 288"/>
                  <a:gd name="T49" fmla="*/ 64 h 144"/>
                  <a:gd name="T50" fmla="*/ 2 w 288"/>
                  <a:gd name="T51" fmla="*/ 58 h 144"/>
                  <a:gd name="T52" fmla="*/ 6 w 288"/>
                  <a:gd name="T53" fmla="*/ 50 h 144"/>
                  <a:gd name="T54" fmla="*/ 12 w 288"/>
                  <a:gd name="T55" fmla="*/ 44 h 144"/>
                  <a:gd name="T56" fmla="*/ 24 w 288"/>
                  <a:gd name="T57" fmla="*/ 32 h 144"/>
                  <a:gd name="T58" fmla="*/ 42 w 288"/>
                  <a:gd name="T59" fmla="*/ 22 h 144"/>
                  <a:gd name="T60" fmla="*/ 64 w 288"/>
                  <a:gd name="T61" fmla="*/ 12 h 144"/>
                  <a:gd name="T62" fmla="*/ 88 w 288"/>
                  <a:gd name="T63" fmla="*/ 6 h 144"/>
                  <a:gd name="T64" fmla="*/ 114 w 288"/>
                  <a:gd name="T65" fmla="*/ 2 h 144"/>
                  <a:gd name="T66" fmla="*/ 144 w 288"/>
                  <a:gd name="T67" fmla="*/ 0 h 144"/>
                  <a:gd name="T68" fmla="*/ 144 w 288"/>
                  <a:gd name="T69" fmla="*/ 0 h 144"/>
                  <a:gd name="T70" fmla="*/ 174 w 288"/>
                  <a:gd name="T71" fmla="*/ 2 h 144"/>
                  <a:gd name="T72" fmla="*/ 200 w 288"/>
                  <a:gd name="T73" fmla="*/ 6 h 144"/>
                  <a:gd name="T74" fmla="*/ 224 w 288"/>
                  <a:gd name="T75" fmla="*/ 12 h 144"/>
                  <a:gd name="T76" fmla="*/ 246 w 288"/>
                  <a:gd name="T77" fmla="*/ 22 h 144"/>
                  <a:gd name="T78" fmla="*/ 264 w 288"/>
                  <a:gd name="T79" fmla="*/ 32 h 144"/>
                  <a:gd name="T80" fmla="*/ 276 w 288"/>
                  <a:gd name="T81" fmla="*/ 44 h 144"/>
                  <a:gd name="T82" fmla="*/ 282 w 288"/>
                  <a:gd name="T83" fmla="*/ 50 h 144"/>
                  <a:gd name="T84" fmla="*/ 286 w 288"/>
                  <a:gd name="T85" fmla="*/ 58 h 144"/>
                  <a:gd name="T86" fmla="*/ 288 w 288"/>
                  <a:gd name="T87" fmla="*/ 64 h 144"/>
                  <a:gd name="T88" fmla="*/ 288 w 288"/>
                  <a:gd name="T89" fmla="*/ 72 h 144"/>
                  <a:gd name="T90" fmla="*/ 288 w 288"/>
                  <a:gd name="T91" fmla="*/ 72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88" h="144">
                    <a:moveTo>
                      <a:pt x="288" y="72"/>
                    </a:moveTo>
                    <a:lnTo>
                      <a:pt x="288" y="72"/>
                    </a:lnTo>
                    <a:lnTo>
                      <a:pt x="288" y="80"/>
                    </a:lnTo>
                    <a:lnTo>
                      <a:pt x="286" y="86"/>
                    </a:lnTo>
                    <a:lnTo>
                      <a:pt x="282" y="94"/>
                    </a:lnTo>
                    <a:lnTo>
                      <a:pt x="276" y="100"/>
                    </a:lnTo>
                    <a:lnTo>
                      <a:pt x="264" y="112"/>
                    </a:lnTo>
                    <a:lnTo>
                      <a:pt x="246" y="122"/>
                    </a:lnTo>
                    <a:lnTo>
                      <a:pt x="224" y="132"/>
                    </a:lnTo>
                    <a:lnTo>
                      <a:pt x="200" y="138"/>
                    </a:lnTo>
                    <a:lnTo>
                      <a:pt x="174" y="142"/>
                    </a:lnTo>
                    <a:lnTo>
                      <a:pt x="144" y="144"/>
                    </a:lnTo>
                    <a:lnTo>
                      <a:pt x="144" y="144"/>
                    </a:lnTo>
                    <a:lnTo>
                      <a:pt x="114" y="142"/>
                    </a:lnTo>
                    <a:lnTo>
                      <a:pt x="88" y="138"/>
                    </a:lnTo>
                    <a:lnTo>
                      <a:pt x="64" y="132"/>
                    </a:lnTo>
                    <a:lnTo>
                      <a:pt x="42" y="122"/>
                    </a:lnTo>
                    <a:lnTo>
                      <a:pt x="24" y="112"/>
                    </a:lnTo>
                    <a:lnTo>
                      <a:pt x="12" y="100"/>
                    </a:lnTo>
                    <a:lnTo>
                      <a:pt x="6" y="94"/>
                    </a:lnTo>
                    <a:lnTo>
                      <a:pt x="2" y="86"/>
                    </a:lnTo>
                    <a:lnTo>
                      <a:pt x="0" y="80"/>
                    </a:lnTo>
                    <a:lnTo>
                      <a:pt x="0" y="72"/>
                    </a:lnTo>
                    <a:lnTo>
                      <a:pt x="0" y="72"/>
                    </a:lnTo>
                    <a:lnTo>
                      <a:pt x="0" y="64"/>
                    </a:lnTo>
                    <a:lnTo>
                      <a:pt x="2" y="58"/>
                    </a:lnTo>
                    <a:lnTo>
                      <a:pt x="6" y="50"/>
                    </a:lnTo>
                    <a:lnTo>
                      <a:pt x="12" y="44"/>
                    </a:lnTo>
                    <a:lnTo>
                      <a:pt x="24" y="32"/>
                    </a:lnTo>
                    <a:lnTo>
                      <a:pt x="42" y="22"/>
                    </a:lnTo>
                    <a:lnTo>
                      <a:pt x="64" y="12"/>
                    </a:lnTo>
                    <a:lnTo>
                      <a:pt x="88" y="6"/>
                    </a:lnTo>
                    <a:lnTo>
                      <a:pt x="114" y="2"/>
                    </a:lnTo>
                    <a:lnTo>
                      <a:pt x="144" y="0"/>
                    </a:lnTo>
                    <a:lnTo>
                      <a:pt x="144" y="0"/>
                    </a:lnTo>
                    <a:lnTo>
                      <a:pt x="174" y="2"/>
                    </a:lnTo>
                    <a:lnTo>
                      <a:pt x="200" y="6"/>
                    </a:lnTo>
                    <a:lnTo>
                      <a:pt x="224" y="12"/>
                    </a:lnTo>
                    <a:lnTo>
                      <a:pt x="246" y="22"/>
                    </a:lnTo>
                    <a:lnTo>
                      <a:pt x="264" y="32"/>
                    </a:lnTo>
                    <a:lnTo>
                      <a:pt x="276" y="44"/>
                    </a:lnTo>
                    <a:lnTo>
                      <a:pt x="282" y="50"/>
                    </a:lnTo>
                    <a:lnTo>
                      <a:pt x="286" y="58"/>
                    </a:lnTo>
                    <a:lnTo>
                      <a:pt x="288" y="64"/>
                    </a:lnTo>
                    <a:lnTo>
                      <a:pt x="288" y="72"/>
                    </a:lnTo>
                    <a:lnTo>
                      <a:pt x="288" y="72"/>
                    </a:lnTo>
                    <a:close/>
                  </a:path>
                </a:pathLst>
              </a:custGeom>
              <a:solidFill>
                <a:schemeClr val="bg1"/>
              </a:soli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grpSp>
      </p:grpSp>
      <p:grpSp>
        <p:nvGrpSpPr>
          <p:cNvPr id="24" name="Group 62"/>
          <p:cNvGrpSpPr>
            <a:grpSpLocks/>
          </p:cNvGrpSpPr>
          <p:nvPr/>
        </p:nvGrpSpPr>
        <p:grpSpPr bwMode="auto">
          <a:xfrm>
            <a:off x="1685156" y="1059582"/>
            <a:ext cx="957263" cy="3348038"/>
            <a:chOff x="4032" y="576"/>
            <a:chExt cx="1152" cy="4032"/>
          </a:xfrm>
        </p:grpSpPr>
        <p:sp>
          <p:nvSpPr>
            <p:cNvPr id="25" name="Freeform 63"/>
            <p:cNvSpPr>
              <a:spLocks/>
            </p:cNvSpPr>
            <p:nvPr/>
          </p:nvSpPr>
          <p:spPr bwMode="auto">
            <a:xfrm>
              <a:off x="4032" y="576"/>
              <a:ext cx="1152" cy="4032"/>
            </a:xfrm>
            <a:custGeom>
              <a:avLst/>
              <a:gdLst>
                <a:gd name="T0" fmla="*/ 576 w 1152"/>
                <a:gd name="T1" fmla="*/ 0 h 4032"/>
                <a:gd name="T2" fmla="*/ 460 w 1152"/>
                <a:gd name="T3" fmla="*/ 6 h 4032"/>
                <a:gd name="T4" fmla="*/ 352 w 1152"/>
                <a:gd name="T5" fmla="*/ 22 h 4032"/>
                <a:gd name="T6" fmla="*/ 254 w 1152"/>
                <a:gd name="T7" fmla="*/ 50 h 4032"/>
                <a:gd name="T8" fmla="*/ 168 w 1152"/>
                <a:gd name="T9" fmla="*/ 84 h 4032"/>
                <a:gd name="T10" fmla="*/ 98 w 1152"/>
                <a:gd name="T11" fmla="*/ 126 h 4032"/>
                <a:gd name="T12" fmla="*/ 46 w 1152"/>
                <a:gd name="T13" fmla="*/ 176 h 4032"/>
                <a:gd name="T14" fmla="*/ 18 w 1152"/>
                <a:gd name="T15" fmla="*/ 216 h 4032"/>
                <a:gd name="T16" fmla="*/ 6 w 1152"/>
                <a:gd name="T17" fmla="*/ 244 h 4032"/>
                <a:gd name="T18" fmla="*/ 0 w 1152"/>
                <a:gd name="T19" fmla="*/ 274 h 4032"/>
                <a:gd name="T20" fmla="*/ 0 w 1152"/>
                <a:gd name="T21" fmla="*/ 3744 h 4032"/>
                <a:gd name="T22" fmla="*/ 0 w 1152"/>
                <a:gd name="T23" fmla="*/ 3758 h 4032"/>
                <a:gd name="T24" fmla="*/ 6 w 1152"/>
                <a:gd name="T25" fmla="*/ 3788 h 4032"/>
                <a:gd name="T26" fmla="*/ 18 w 1152"/>
                <a:gd name="T27" fmla="*/ 3816 h 4032"/>
                <a:gd name="T28" fmla="*/ 46 w 1152"/>
                <a:gd name="T29" fmla="*/ 3856 h 4032"/>
                <a:gd name="T30" fmla="*/ 98 w 1152"/>
                <a:gd name="T31" fmla="*/ 3906 h 4032"/>
                <a:gd name="T32" fmla="*/ 168 w 1152"/>
                <a:gd name="T33" fmla="*/ 3948 h 4032"/>
                <a:gd name="T34" fmla="*/ 254 w 1152"/>
                <a:gd name="T35" fmla="*/ 3982 h 4032"/>
                <a:gd name="T36" fmla="*/ 352 w 1152"/>
                <a:gd name="T37" fmla="*/ 4010 h 4032"/>
                <a:gd name="T38" fmla="*/ 460 w 1152"/>
                <a:gd name="T39" fmla="*/ 4026 h 4032"/>
                <a:gd name="T40" fmla="*/ 576 w 1152"/>
                <a:gd name="T41" fmla="*/ 4032 h 4032"/>
                <a:gd name="T42" fmla="*/ 634 w 1152"/>
                <a:gd name="T43" fmla="*/ 4030 h 4032"/>
                <a:gd name="T44" fmla="*/ 748 w 1152"/>
                <a:gd name="T45" fmla="*/ 4020 h 4032"/>
                <a:gd name="T46" fmla="*/ 850 w 1152"/>
                <a:gd name="T47" fmla="*/ 3998 h 4032"/>
                <a:gd name="T48" fmla="*/ 942 w 1152"/>
                <a:gd name="T49" fmla="*/ 3966 h 4032"/>
                <a:gd name="T50" fmla="*/ 1020 w 1152"/>
                <a:gd name="T51" fmla="*/ 3928 h 4032"/>
                <a:gd name="T52" fmla="*/ 1082 w 1152"/>
                <a:gd name="T53" fmla="*/ 3882 h 4032"/>
                <a:gd name="T54" fmla="*/ 1126 w 1152"/>
                <a:gd name="T55" fmla="*/ 3830 h 4032"/>
                <a:gd name="T56" fmla="*/ 1140 w 1152"/>
                <a:gd name="T57" fmla="*/ 3802 h 4032"/>
                <a:gd name="T58" fmla="*/ 1150 w 1152"/>
                <a:gd name="T59" fmla="*/ 3774 h 4032"/>
                <a:gd name="T60" fmla="*/ 1152 w 1152"/>
                <a:gd name="T61" fmla="*/ 3744 h 4032"/>
                <a:gd name="T62" fmla="*/ 1152 w 1152"/>
                <a:gd name="T63" fmla="*/ 288 h 4032"/>
                <a:gd name="T64" fmla="*/ 1150 w 1152"/>
                <a:gd name="T65" fmla="*/ 258 h 4032"/>
                <a:gd name="T66" fmla="*/ 1140 w 1152"/>
                <a:gd name="T67" fmla="*/ 230 h 4032"/>
                <a:gd name="T68" fmla="*/ 1126 w 1152"/>
                <a:gd name="T69" fmla="*/ 202 h 4032"/>
                <a:gd name="T70" fmla="*/ 1082 w 1152"/>
                <a:gd name="T71" fmla="*/ 150 h 4032"/>
                <a:gd name="T72" fmla="*/ 1020 w 1152"/>
                <a:gd name="T73" fmla="*/ 104 h 4032"/>
                <a:gd name="T74" fmla="*/ 942 w 1152"/>
                <a:gd name="T75" fmla="*/ 66 h 4032"/>
                <a:gd name="T76" fmla="*/ 850 w 1152"/>
                <a:gd name="T77" fmla="*/ 34 h 4032"/>
                <a:gd name="T78" fmla="*/ 748 w 1152"/>
                <a:gd name="T79" fmla="*/ 12 h 4032"/>
                <a:gd name="T80" fmla="*/ 634 w 1152"/>
                <a:gd name="T81" fmla="*/ 2 h 4032"/>
                <a:gd name="T82" fmla="*/ 576 w 1152"/>
                <a:gd name="T83" fmla="*/ 0 h 40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152" h="4032">
                  <a:moveTo>
                    <a:pt x="576" y="0"/>
                  </a:moveTo>
                  <a:lnTo>
                    <a:pt x="576" y="0"/>
                  </a:lnTo>
                  <a:lnTo>
                    <a:pt x="518" y="2"/>
                  </a:lnTo>
                  <a:lnTo>
                    <a:pt x="460" y="6"/>
                  </a:lnTo>
                  <a:lnTo>
                    <a:pt x="404" y="12"/>
                  </a:lnTo>
                  <a:lnTo>
                    <a:pt x="352" y="22"/>
                  </a:lnTo>
                  <a:lnTo>
                    <a:pt x="302" y="34"/>
                  </a:lnTo>
                  <a:lnTo>
                    <a:pt x="254" y="50"/>
                  </a:lnTo>
                  <a:lnTo>
                    <a:pt x="210" y="66"/>
                  </a:lnTo>
                  <a:lnTo>
                    <a:pt x="168" y="84"/>
                  </a:lnTo>
                  <a:lnTo>
                    <a:pt x="132" y="104"/>
                  </a:lnTo>
                  <a:lnTo>
                    <a:pt x="98" y="126"/>
                  </a:lnTo>
                  <a:lnTo>
                    <a:pt x="70" y="150"/>
                  </a:lnTo>
                  <a:lnTo>
                    <a:pt x="46" y="176"/>
                  </a:lnTo>
                  <a:lnTo>
                    <a:pt x="26" y="202"/>
                  </a:lnTo>
                  <a:lnTo>
                    <a:pt x="18" y="216"/>
                  </a:lnTo>
                  <a:lnTo>
                    <a:pt x="12" y="230"/>
                  </a:lnTo>
                  <a:lnTo>
                    <a:pt x="6" y="244"/>
                  </a:lnTo>
                  <a:lnTo>
                    <a:pt x="2" y="258"/>
                  </a:lnTo>
                  <a:lnTo>
                    <a:pt x="0" y="274"/>
                  </a:lnTo>
                  <a:lnTo>
                    <a:pt x="0" y="288"/>
                  </a:lnTo>
                  <a:lnTo>
                    <a:pt x="0" y="3744"/>
                  </a:lnTo>
                  <a:lnTo>
                    <a:pt x="0" y="3744"/>
                  </a:lnTo>
                  <a:lnTo>
                    <a:pt x="0" y="3758"/>
                  </a:lnTo>
                  <a:lnTo>
                    <a:pt x="2" y="3774"/>
                  </a:lnTo>
                  <a:lnTo>
                    <a:pt x="6" y="3788"/>
                  </a:lnTo>
                  <a:lnTo>
                    <a:pt x="12" y="3802"/>
                  </a:lnTo>
                  <a:lnTo>
                    <a:pt x="18" y="3816"/>
                  </a:lnTo>
                  <a:lnTo>
                    <a:pt x="26" y="3830"/>
                  </a:lnTo>
                  <a:lnTo>
                    <a:pt x="46" y="3856"/>
                  </a:lnTo>
                  <a:lnTo>
                    <a:pt x="70" y="3882"/>
                  </a:lnTo>
                  <a:lnTo>
                    <a:pt x="98" y="3906"/>
                  </a:lnTo>
                  <a:lnTo>
                    <a:pt x="132" y="3928"/>
                  </a:lnTo>
                  <a:lnTo>
                    <a:pt x="168" y="3948"/>
                  </a:lnTo>
                  <a:lnTo>
                    <a:pt x="210" y="3966"/>
                  </a:lnTo>
                  <a:lnTo>
                    <a:pt x="254" y="3982"/>
                  </a:lnTo>
                  <a:lnTo>
                    <a:pt x="302" y="3998"/>
                  </a:lnTo>
                  <a:lnTo>
                    <a:pt x="352" y="4010"/>
                  </a:lnTo>
                  <a:lnTo>
                    <a:pt x="404" y="4020"/>
                  </a:lnTo>
                  <a:lnTo>
                    <a:pt x="460" y="4026"/>
                  </a:lnTo>
                  <a:lnTo>
                    <a:pt x="518" y="4030"/>
                  </a:lnTo>
                  <a:lnTo>
                    <a:pt x="576" y="4032"/>
                  </a:lnTo>
                  <a:lnTo>
                    <a:pt x="576" y="4032"/>
                  </a:lnTo>
                  <a:lnTo>
                    <a:pt x="634" y="4030"/>
                  </a:lnTo>
                  <a:lnTo>
                    <a:pt x="692" y="4026"/>
                  </a:lnTo>
                  <a:lnTo>
                    <a:pt x="748" y="4020"/>
                  </a:lnTo>
                  <a:lnTo>
                    <a:pt x="800" y="4010"/>
                  </a:lnTo>
                  <a:lnTo>
                    <a:pt x="850" y="3998"/>
                  </a:lnTo>
                  <a:lnTo>
                    <a:pt x="898" y="3982"/>
                  </a:lnTo>
                  <a:lnTo>
                    <a:pt x="942" y="3966"/>
                  </a:lnTo>
                  <a:lnTo>
                    <a:pt x="984" y="3948"/>
                  </a:lnTo>
                  <a:lnTo>
                    <a:pt x="1020" y="3928"/>
                  </a:lnTo>
                  <a:lnTo>
                    <a:pt x="1054" y="3906"/>
                  </a:lnTo>
                  <a:lnTo>
                    <a:pt x="1082" y="3882"/>
                  </a:lnTo>
                  <a:lnTo>
                    <a:pt x="1106" y="3856"/>
                  </a:lnTo>
                  <a:lnTo>
                    <a:pt x="1126" y="3830"/>
                  </a:lnTo>
                  <a:lnTo>
                    <a:pt x="1134" y="3816"/>
                  </a:lnTo>
                  <a:lnTo>
                    <a:pt x="1140" y="3802"/>
                  </a:lnTo>
                  <a:lnTo>
                    <a:pt x="1146" y="3788"/>
                  </a:lnTo>
                  <a:lnTo>
                    <a:pt x="1150" y="3774"/>
                  </a:lnTo>
                  <a:lnTo>
                    <a:pt x="1152" y="3758"/>
                  </a:lnTo>
                  <a:lnTo>
                    <a:pt x="1152" y="3744"/>
                  </a:lnTo>
                  <a:lnTo>
                    <a:pt x="1152" y="288"/>
                  </a:lnTo>
                  <a:lnTo>
                    <a:pt x="1152" y="288"/>
                  </a:lnTo>
                  <a:lnTo>
                    <a:pt x="1152" y="274"/>
                  </a:lnTo>
                  <a:lnTo>
                    <a:pt x="1150" y="258"/>
                  </a:lnTo>
                  <a:lnTo>
                    <a:pt x="1146" y="244"/>
                  </a:lnTo>
                  <a:lnTo>
                    <a:pt x="1140" y="230"/>
                  </a:lnTo>
                  <a:lnTo>
                    <a:pt x="1134" y="216"/>
                  </a:lnTo>
                  <a:lnTo>
                    <a:pt x="1126" y="202"/>
                  </a:lnTo>
                  <a:lnTo>
                    <a:pt x="1106" y="176"/>
                  </a:lnTo>
                  <a:lnTo>
                    <a:pt x="1082" y="150"/>
                  </a:lnTo>
                  <a:lnTo>
                    <a:pt x="1054" y="126"/>
                  </a:lnTo>
                  <a:lnTo>
                    <a:pt x="1020" y="104"/>
                  </a:lnTo>
                  <a:lnTo>
                    <a:pt x="984" y="84"/>
                  </a:lnTo>
                  <a:lnTo>
                    <a:pt x="942" y="66"/>
                  </a:lnTo>
                  <a:lnTo>
                    <a:pt x="898" y="50"/>
                  </a:lnTo>
                  <a:lnTo>
                    <a:pt x="850" y="34"/>
                  </a:lnTo>
                  <a:lnTo>
                    <a:pt x="800" y="22"/>
                  </a:lnTo>
                  <a:lnTo>
                    <a:pt x="748" y="12"/>
                  </a:lnTo>
                  <a:lnTo>
                    <a:pt x="692" y="6"/>
                  </a:lnTo>
                  <a:lnTo>
                    <a:pt x="634" y="2"/>
                  </a:lnTo>
                  <a:lnTo>
                    <a:pt x="576" y="0"/>
                  </a:lnTo>
                  <a:lnTo>
                    <a:pt x="576" y="0"/>
                  </a:lnTo>
                  <a:close/>
                </a:path>
              </a:pathLst>
            </a:custGeom>
            <a:gradFill rotWithShape="1">
              <a:gsLst>
                <a:gs pos="0">
                  <a:schemeClr val="bg1">
                    <a:gamma/>
                    <a:shade val="60784"/>
                    <a:invGamma/>
                  </a:schemeClr>
                </a:gs>
                <a:gs pos="50000">
                  <a:schemeClr val="bg1"/>
                </a:gs>
                <a:gs pos="100000">
                  <a:schemeClr val="bg1">
                    <a:gamma/>
                    <a:shade val="60784"/>
                    <a:invGamma/>
                  </a:schemeClr>
                </a:gs>
              </a:gsLst>
              <a:lin ang="0" scaled="1"/>
            </a:gra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dirty="0"/>
            </a:p>
          </p:txBody>
        </p:sp>
        <p:sp>
          <p:nvSpPr>
            <p:cNvPr id="26" name="Freeform 64"/>
            <p:cNvSpPr>
              <a:spLocks/>
            </p:cNvSpPr>
            <p:nvPr/>
          </p:nvSpPr>
          <p:spPr bwMode="auto">
            <a:xfrm>
              <a:off x="4032" y="576"/>
              <a:ext cx="1152" cy="576"/>
            </a:xfrm>
            <a:custGeom>
              <a:avLst/>
              <a:gdLst>
                <a:gd name="T0" fmla="*/ 1152 w 1152"/>
                <a:gd name="T1" fmla="*/ 288 h 576"/>
                <a:gd name="T2" fmla="*/ 1150 w 1152"/>
                <a:gd name="T3" fmla="*/ 318 h 576"/>
                <a:gd name="T4" fmla="*/ 1140 w 1152"/>
                <a:gd name="T5" fmla="*/ 346 h 576"/>
                <a:gd name="T6" fmla="*/ 1126 w 1152"/>
                <a:gd name="T7" fmla="*/ 374 h 576"/>
                <a:gd name="T8" fmla="*/ 1082 w 1152"/>
                <a:gd name="T9" fmla="*/ 426 h 576"/>
                <a:gd name="T10" fmla="*/ 1020 w 1152"/>
                <a:gd name="T11" fmla="*/ 472 h 576"/>
                <a:gd name="T12" fmla="*/ 942 w 1152"/>
                <a:gd name="T13" fmla="*/ 510 h 576"/>
                <a:gd name="T14" fmla="*/ 850 w 1152"/>
                <a:gd name="T15" fmla="*/ 542 h 576"/>
                <a:gd name="T16" fmla="*/ 748 w 1152"/>
                <a:gd name="T17" fmla="*/ 564 h 576"/>
                <a:gd name="T18" fmla="*/ 634 w 1152"/>
                <a:gd name="T19" fmla="*/ 574 h 576"/>
                <a:gd name="T20" fmla="*/ 576 w 1152"/>
                <a:gd name="T21" fmla="*/ 576 h 576"/>
                <a:gd name="T22" fmla="*/ 460 w 1152"/>
                <a:gd name="T23" fmla="*/ 570 h 576"/>
                <a:gd name="T24" fmla="*/ 352 w 1152"/>
                <a:gd name="T25" fmla="*/ 554 h 576"/>
                <a:gd name="T26" fmla="*/ 254 w 1152"/>
                <a:gd name="T27" fmla="*/ 526 h 576"/>
                <a:gd name="T28" fmla="*/ 168 w 1152"/>
                <a:gd name="T29" fmla="*/ 492 h 576"/>
                <a:gd name="T30" fmla="*/ 98 w 1152"/>
                <a:gd name="T31" fmla="*/ 450 h 576"/>
                <a:gd name="T32" fmla="*/ 46 w 1152"/>
                <a:gd name="T33" fmla="*/ 400 h 576"/>
                <a:gd name="T34" fmla="*/ 18 w 1152"/>
                <a:gd name="T35" fmla="*/ 360 h 576"/>
                <a:gd name="T36" fmla="*/ 6 w 1152"/>
                <a:gd name="T37" fmla="*/ 332 h 576"/>
                <a:gd name="T38" fmla="*/ 0 w 1152"/>
                <a:gd name="T39" fmla="*/ 302 h 576"/>
                <a:gd name="T40" fmla="*/ 0 w 1152"/>
                <a:gd name="T41" fmla="*/ 288 h 576"/>
                <a:gd name="T42" fmla="*/ 2 w 1152"/>
                <a:gd name="T43" fmla="*/ 258 h 576"/>
                <a:gd name="T44" fmla="*/ 12 w 1152"/>
                <a:gd name="T45" fmla="*/ 230 h 576"/>
                <a:gd name="T46" fmla="*/ 26 w 1152"/>
                <a:gd name="T47" fmla="*/ 202 h 576"/>
                <a:gd name="T48" fmla="*/ 70 w 1152"/>
                <a:gd name="T49" fmla="*/ 150 h 576"/>
                <a:gd name="T50" fmla="*/ 132 w 1152"/>
                <a:gd name="T51" fmla="*/ 104 h 576"/>
                <a:gd name="T52" fmla="*/ 210 w 1152"/>
                <a:gd name="T53" fmla="*/ 66 h 576"/>
                <a:gd name="T54" fmla="*/ 302 w 1152"/>
                <a:gd name="T55" fmla="*/ 34 h 576"/>
                <a:gd name="T56" fmla="*/ 404 w 1152"/>
                <a:gd name="T57" fmla="*/ 12 h 576"/>
                <a:gd name="T58" fmla="*/ 518 w 1152"/>
                <a:gd name="T59" fmla="*/ 2 h 576"/>
                <a:gd name="T60" fmla="*/ 576 w 1152"/>
                <a:gd name="T61" fmla="*/ 0 h 576"/>
                <a:gd name="T62" fmla="*/ 692 w 1152"/>
                <a:gd name="T63" fmla="*/ 6 h 576"/>
                <a:gd name="T64" fmla="*/ 800 w 1152"/>
                <a:gd name="T65" fmla="*/ 22 h 576"/>
                <a:gd name="T66" fmla="*/ 898 w 1152"/>
                <a:gd name="T67" fmla="*/ 50 h 576"/>
                <a:gd name="T68" fmla="*/ 984 w 1152"/>
                <a:gd name="T69" fmla="*/ 84 h 576"/>
                <a:gd name="T70" fmla="*/ 1054 w 1152"/>
                <a:gd name="T71" fmla="*/ 126 h 576"/>
                <a:gd name="T72" fmla="*/ 1106 w 1152"/>
                <a:gd name="T73" fmla="*/ 176 h 576"/>
                <a:gd name="T74" fmla="*/ 1134 w 1152"/>
                <a:gd name="T75" fmla="*/ 216 h 576"/>
                <a:gd name="T76" fmla="*/ 1146 w 1152"/>
                <a:gd name="T77" fmla="*/ 244 h 576"/>
                <a:gd name="T78" fmla="*/ 1152 w 1152"/>
                <a:gd name="T79" fmla="*/ 274 h 576"/>
                <a:gd name="T80" fmla="*/ 1152 w 1152"/>
                <a:gd name="T81" fmla="*/ 288 h 5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152" h="576">
                  <a:moveTo>
                    <a:pt x="1152" y="288"/>
                  </a:moveTo>
                  <a:lnTo>
                    <a:pt x="1152" y="288"/>
                  </a:lnTo>
                  <a:lnTo>
                    <a:pt x="1152" y="302"/>
                  </a:lnTo>
                  <a:lnTo>
                    <a:pt x="1150" y="318"/>
                  </a:lnTo>
                  <a:lnTo>
                    <a:pt x="1146" y="332"/>
                  </a:lnTo>
                  <a:lnTo>
                    <a:pt x="1140" y="346"/>
                  </a:lnTo>
                  <a:lnTo>
                    <a:pt x="1134" y="360"/>
                  </a:lnTo>
                  <a:lnTo>
                    <a:pt x="1126" y="374"/>
                  </a:lnTo>
                  <a:lnTo>
                    <a:pt x="1106" y="400"/>
                  </a:lnTo>
                  <a:lnTo>
                    <a:pt x="1082" y="426"/>
                  </a:lnTo>
                  <a:lnTo>
                    <a:pt x="1054" y="450"/>
                  </a:lnTo>
                  <a:lnTo>
                    <a:pt x="1020" y="472"/>
                  </a:lnTo>
                  <a:lnTo>
                    <a:pt x="984" y="492"/>
                  </a:lnTo>
                  <a:lnTo>
                    <a:pt x="942" y="510"/>
                  </a:lnTo>
                  <a:lnTo>
                    <a:pt x="898" y="526"/>
                  </a:lnTo>
                  <a:lnTo>
                    <a:pt x="850" y="542"/>
                  </a:lnTo>
                  <a:lnTo>
                    <a:pt x="800" y="554"/>
                  </a:lnTo>
                  <a:lnTo>
                    <a:pt x="748" y="564"/>
                  </a:lnTo>
                  <a:lnTo>
                    <a:pt x="692" y="570"/>
                  </a:lnTo>
                  <a:lnTo>
                    <a:pt x="634" y="574"/>
                  </a:lnTo>
                  <a:lnTo>
                    <a:pt x="576" y="576"/>
                  </a:lnTo>
                  <a:lnTo>
                    <a:pt x="576" y="576"/>
                  </a:lnTo>
                  <a:lnTo>
                    <a:pt x="518" y="574"/>
                  </a:lnTo>
                  <a:lnTo>
                    <a:pt x="460" y="570"/>
                  </a:lnTo>
                  <a:lnTo>
                    <a:pt x="404" y="564"/>
                  </a:lnTo>
                  <a:lnTo>
                    <a:pt x="352" y="554"/>
                  </a:lnTo>
                  <a:lnTo>
                    <a:pt x="302" y="542"/>
                  </a:lnTo>
                  <a:lnTo>
                    <a:pt x="254" y="526"/>
                  </a:lnTo>
                  <a:lnTo>
                    <a:pt x="210" y="510"/>
                  </a:lnTo>
                  <a:lnTo>
                    <a:pt x="168" y="492"/>
                  </a:lnTo>
                  <a:lnTo>
                    <a:pt x="132" y="472"/>
                  </a:lnTo>
                  <a:lnTo>
                    <a:pt x="98" y="450"/>
                  </a:lnTo>
                  <a:lnTo>
                    <a:pt x="70" y="426"/>
                  </a:lnTo>
                  <a:lnTo>
                    <a:pt x="46" y="400"/>
                  </a:lnTo>
                  <a:lnTo>
                    <a:pt x="26" y="374"/>
                  </a:lnTo>
                  <a:lnTo>
                    <a:pt x="18" y="360"/>
                  </a:lnTo>
                  <a:lnTo>
                    <a:pt x="12" y="346"/>
                  </a:lnTo>
                  <a:lnTo>
                    <a:pt x="6" y="332"/>
                  </a:lnTo>
                  <a:lnTo>
                    <a:pt x="2" y="318"/>
                  </a:lnTo>
                  <a:lnTo>
                    <a:pt x="0" y="302"/>
                  </a:lnTo>
                  <a:lnTo>
                    <a:pt x="0" y="288"/>
                  </a:lnTo>
                  <a:lnTo>
                    <a:pt x="0" y="288"/>
                  </a:lnTo>
                  <a:lnTo>
                    <a:pt x="0" y="274"/>
                  </a:lnTo>
                  <a:lnTo>
                    <a:pt x="2" y="258"/>
                  </a:lnTo>
                  <a:lnTo>
                    <a:pt x="6" y="244"/>
                  </a:lnTo>
                  <a:lnTo>
                    <a:pt x="12" y="230"/>
                  </a:lnTo>
                  <a:lnTo>
                    <a:pt x="18" y="216"/>
                  </a:lnTo>
                  <a:lnTo>
                    <a:pt x="26" y="202"/>
                  </a:lnTo>
                  <a:lnTo>
                    <a:pt x="46" y="176"/>
                  </a:lnTo>
                  <a:lnTo>
                    <a:pt x="70" y="150"/>
                  </a:lnTo>
                  <a:lnTo>
                    <a:pt x="98" y="126"/>
                  </a:lnTo>
                  <a:lnTo>
                    <a:pt x="132" y="104"/>
                  </a:lnTo>
                  <a:lnTo>
                    <a:pt x="168" y="84"/>
                  </a:lnTo>
                  <a:lnTo>
                    <a:pt x="210" y="66"/>
                  </a:lnTo>
                  <a:lnTo>
                    <a:pt x="254" y="50"/>
                  </a:lnTo>
                  <a:lnTo>
                    <a:pt x="302" y="34"/>
                  </a:lnTo>
                  <a:lnTo>
                    <a:pt x="352" y="22"/>
                  </a:lnTo>
                  <a:lnTo>
                    <a:pt x="404" y="12"/>
                  </a:lnTo>
                  <a:lnTo>
                    <a:pt x="460" y="6"/>
                  </a:lnTo>
                  <a:lnTo>
                    <a:pt x="518" y="2"/>
                  </a:lnTo>
                  <a:lnTo>
                    <a:pt x="576" y="0"/>
                  </a:lnTo>
                  <a:lnTo>
                    <a:pt x="576" y="0"/>
                  </a:lnTo>
                  <a:lnTo>
                    <a:pt x="634" y="2"/>
                  </a:lnTo>
                  <a:lnTo>
                    <a:pt x="692" y="6"/>
                  </a:lnTo>
                  <a:lnTo>
                    <a:pt x="748" y="12"/>
                  </a:lnTo>
                  <a:lnTo>
                    <a:pt x="800" y="22"/>
                  </a:lnTo>
                  <a:lnTo>
                    <a:pt x="850" y="34"/>
                  </a:lnTo>
                  <a:lnTo>
                    <a:pt x="898" y="50"/>
                  </a:lnTo>
                  <a:lnTo>
                    <a:pt x="942" y="66"/>
                  </a:lnTo>
                  <a:lnTo>
                    <a:pt x="984" y="84"/>
                  </a:lnTo>
                  <a:lnTo>
                    <a:pt x="1020" y="104"/>
                  </a:lnTo>
                  <a:lnTo>
                    <a:pt x="1054" y="126"/>
                  </a:lnTo>
                  <a:lnTo>
                    <a:pt x="1082" y="150"/>
                  </a:lnTo>
                  <a:lnTo>
                    <a:pt x="1106" y="176"/>
                  </a:lnTo>
                  <a:lnTo>
                    <a:pt x="1126" y="202"/>
                  </a:lnTo>
                  <a:lnTo>
                    <a:pt x="1134" y="216"/>
                  </a:lnTo>
                  <a:lnTo>
                    <a:pt x="1140" y="230"/>
                  </a:lnTo>
                  <a:lnTo>
                    <a:pt x="1146" y="244"/>
                  </a:lnTo>
                  <a:lnTo>
                    <a:pt x="1150" y="258"/>
                  </a:lnTo>
                  <a:lnTo>
                    <a:pt x="1152" y="274"/>
                  </a:lnTo>
                  <a:lnTo>
                    <a:pt x="1152" y="288"/>
                  </a:lnTo>
                  <a:lnTo>
                    <a:pt x="1152" y="288"/>
                  </a:lnTo>
                  <a:close/>
                </a:path>
              </a:pathLst>
            </a:custGeom>
            <a:gradFill rotWithShape="1">
              <a:gsLst>
                <a:gs pos="0">
                  <a:srgbClr val="DDDDDD"/>
                </a:gs>
                <a:gs pos="100000">
                  <a:srgbClr val="DDDDDD">
                    <a:gamma/>
                    <a:tint val="0"/>
                    <a:invGamma/>
                  </a:srgbClr>
                </a:gs>
              </a:gsLst>
              <a:lin ang="5400000" scaled="1"/>
            </a:gra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27" name="Freeform 65"/>
            <p:cNvSpPr>
              <a:spLocks/>
            </p:cNvSpPr>
            <p:nvPr/>
          </p:nvSpPr>
          <p:spPr bwMode="auto">
            <a:xfrm>
              <a:off x="4464" y="648"/>
              <a:ext cx="288" cy="216"/>
            </a:xfrm>
            <a:custGeom>
              <a:avLst/>
              <a:gdLst>
                <a:gd name="T0" fmla="*/ 144 w 288"/>
                <a:gd name="T1" fmla="*/ 0 h 216"/>
                <a:gd name="T2" fmla="*/ 144 w 288"/>
                <a:gd name="T3" fmla="*/ 0 h 216"/>
                <a:gd name="T4" fmla="*/ 114 w 288"/>
                <a:gd name="T5" fmla="*/ 2 h 216"/>
                <a:gd name="T6" fmla="*/ 88 w 288"/>
                <a:gd name="T7" fmla="*/ 6 h 216"/>
                <a:gd name="T8" fmla="*/ 64 w 288"/>
                <a:gd name="T9" fmla="*/ 12 h 216"/>
                <a:gd name="T10" fmla="*/ 42 w 288"/>
                <a:gd name="T11" fmla="*/ 22 h 216"/>
                <a:gd name="T12" fmla="*/ 24 w 288"/>
                <a:gd name="T13" fmla="*/ 32 h 216"/>
                <a:gd name="T14" fmla="*/ 12 w 288"/>
                <a:gd name="T15" fmla="*/ 44 h 216"/>
                <a:gd name="T16" fmla="*/ 6 w 288"/>
                <a:gd name="T17" fmla="*/ 50 h 216"/>
                <a:gd name="T18" fmla="*/ 2 w 288"/>
                <a:gd name="T19" fmla="*/ 58 h 216"/>
                <a:gd name="T20" fmla="*/ 0 w 288"/>
                <a:gd name="T21" fmla="*/ 64 h 216"/>
                <a:gd name="T22" fmla="*/ 0 w 288"/>
                <a:gd name="T23" fmla="*/ 72 h 216"/>
                <a:gd name="T24" fmla="*/ 0 w 288"/>
                <a:gd name="T25" fmla="*/ 144 h 216"/>
                <a:gd name="T26" fmla="*/ 0 w 288"/>
                <a:gd name="T27" fmla="*/ 144 h 216"/>
                <a:gd name="T28" fmla="*/ 0 w 288"/>
                <a:gd name="T29" fmla="*/ 152 h 216"/>
                <a:gd name="T30" fmla="*/ 2 w 288"/>
                <a:gd name="T31" fmla="*/ 158 h 216"/>
                <a:gd name="T32" fmla="*/ 6 w 288"/>
                <a:gd name="T33" fmla="*/ 166 h 216"/>
                <a:gd name="T34" fmla="*/ 12 w 288"/>
                <a:gd name="T35" fmla="*/ 172 h 216"/>
                <a:gd name="T36" fmla="*/ 24 w 288"/>
                <a:gd name="T37" fmla="*/ 184 h 216"/>
                <a:gd name="T38" fmla="*/ 42 w 288"/>
                <a:gd name="T39" fmla="*/ 194 h 216"/>
                <a:gd name="T40" fmla="*/ 64 w 288"/>
                <a:gd name="T41" fmla="*/ 204 h 216"/>
                <a:gd name="T42" fmla="*/ 88 w 288"/>
                <a:gd name="T43" fmla="*/ 210 h 216"/>
                <a:gd name="T44" fmla="*/ 114 w 288"/>
                <a:gd name="T45" fmla="*/ 214 h 216"/>
                <a:gd name="T46" fmla="*/ 144 w 288"/>
                <a:gd name="T47" fmla="*/ 216 h 216"/>
                <a:gd name="T48" fmla="*/ 144 w 288"/>
                <a:gd name="T49" fmla="*/ 216 h 216"/>
                <a:gd name="T50" fmla="*/ 174 w 288"/>
                <a:gd name="T51" fmla="*/ 214 h 216"/>
                <a:gd name="T52" fmla="*/ 200 w 288"/>
                <a:gd name="T53" fmla="*/ 210 h 216"/>
                <a:gd name="T54" fmla="*/ 224 w 288"/>
                <a:gd name="T55" fmla="*/ 204 h 216"/>
                <a:gd name="T56" fmla="*/ 246 w 288"/>
                <a:gd name="T57" fmla="*/ 194 h 216"/>
                <a:gd name="T58" fmla="*/ 264 w 288"/>
                <a:gd name="T59" fmla="*/ 184 h 216"/>
                <a:gd name="T60" fmla="*/ 276 w 288"/>
                <a:gd name="T61" fmla="*/ 172 h 216"/>
                <a:gd name="T62" fmla="*/ 282 w 288"/>
                <a:gd name="T63" fmla="*/ 166 h 216"/>
                <a:gd name="T64" fmla="*/ 286 w 288"/>
                <a:gd name="T65" fmla="*/ 158 h 216"/>
                <a:gd name="T66" fmla="*/ 288 w 288"/>
                <a:gd name="T67" fmla="*/ 152 h 216"/>
                <a:gd name="T68" fmla="*/ 288 w 288"/>
                <a:gd name="T69" fmla="*/ 144 h 216"/>
                <a:gd name="T70" fmla="*/ 288 w 288"/>
                <a:gd name="T71" fmla="*/ 72 h 216"/>
                <a:gd name="T72" fmla="*/ 288 w 288"/>
                <a:gd name="T73" fmla="*/ 72 h 216"/>
                <a:gd name="T74" fmla="*/ 288 w 288"/>
                <a:gd name="T75" fmla="*/ 64 h 216"/>
                <a:gd name="T76" fmla="*/ 286 w 288"/>
                <a:gd name="T77" fmla="*/ 58 h 216"/>
                <a:gd name="T78" fmla="*/ 282 w 288"/>
                <a:gd name="T79" fmla="*/ 50 h 216"/>
                <a:gd name="T80" fmla="*/ 276 w 288"/>
                <a:gd name="T81" fmla="*/ 44 h 216"/>
                <a:gd name="T82" fmla="*/ 264 w 288"/>
                <a:gd name="T83" fmla="*/ 32 h 216"/>
                <a:gd name="T84" fmla="*/ 246 w 288"/>
                <a:gd name="T85" fmla="*/ 22 h 216"/>
                <a:gd name="T86" fmla="*/ 224 w 288"/>
                <a:gd name="T87" fmla="*/ 12 h 216"/>
                <a:gd name="T88" fmla="*/ 200 w 288"/>
                <a:gd name="T89" fmla="*/ 6 h 216"/>
                <a:gd name="T90" fmla="*/ 174 w 288"/>
                <a:gd name="T91" fmla="*/ 2 h 216"/>
                <a:gd name="T92" fmla="*/ 144 w 288"/>
                <a:gd name="T93" fmla="*/ 0 h 216"/>
                <a:gd name="T94" fmla="*/ 144 w 288"/>
                <a:gd name="T95" fmla="*/ 0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88" h="216">
                  <a:moveTo>
                    <a:pt x="144" y="0"/>
                  </a:moveTo>
                  <a:lnTo>
                    <a:pt x="144" y="0"/>
                  </a:lnTo>
                  <a:lnTo>
                    <a:pt x="114" y="2"/>
                  </a:lnTo>
                  <a:lnTo>
                    <a:pt x="88" y="6"/>
                  </a:lnTo>
                  <a:lnTo>
                    <a:pt x="64" y="12"/>
                  </a:lnTo>
                  <a:lnTo>
                    <a:pt x="42" y="22"/>
                  </a:lnTo>
                  <a:lnTo>
                    <a:pt x="24" y="32"/>
                  </a:lnTo>
                  <a:lnTo>
                    <a:pt x="12" y="44"/>
                  </a:lnTo>
                  <a:lnTo>
                    <a:pt x="6" y="50"/>
                  </a:lnTo>
                  <a:lnTo>
                    <a:pt x="2" y="58"/>
                  </a:lnTo>
                  <a:lnTo>
                    <a:pt x="0" y="64"/>
                  </a:lnTo>
                  <a:lnTo>
                    <a:pt x="0" y="72"/>
                  </a:lnTo>
                  <a:lnTo>
                    <a:pt x="0" y="144"/>
                  </a:lnTo>
                  <a:lnTo>
                    <a:pt x="0" y="144"/>
                  </a:lnTo>
                  <a:lnTo>
                    <a:pt x="0" y="152"/>
                  </a:lnTo>
                  <a:lnTo>
                    <a:pt x="2" y="158"/>
                  </a:lnTo>
                  <a:lnTo>
                    <a:pt x="6" y="166"/>
                  </a:lnTo>
                  <a:lnTo>
                    <a:pt x="12" y="172"/>
                  </a:lnTo>
                  <a:lnTo>
                    <a:pt x="24" y="184"/>
                  </a:lnTo>
                  <a:lnTo>
                    <a:pt x="42" y="194"/>
                  </a:lnTo>
                  <a:lnTo>
                    <a:pt x="64" y="204"/>
                  </a:lnTo>
                  <a:lnTo>
                    <a:pt x="88" y="210"/>
                  </a:lnTo>
                  <a:lnTo>
                    <a:pt x="114" y="214"/>
                  </a:lnTo>
                  <a:lnTo>
                    <a:pt x="144" y="216"/>
                  </a:lnTo>
                  <a:lnTo>
                    <a:pt x="144" y="216"/>
                  </a:lnTo>
                  <a:lnTo>
                    <a:pt x="174" y="214"/>
                  </a:lnTo>
                  <a:lnTo>
                    <a:pt x="200" y="210"/>
                  </a:lnTo>
                  <a:lnTo>
                    <a:pt x="224" y="204"/>
                  </a:lnTo>
                  <a:lnTo>
                    <a:pt x="246" y="194"/>
                  </a:lnTo>
                  <a:lnTo>
                    <a:pt x="264" y="184"/>
                  </a:lnTo>
                  <a:lnTo>
                    <a:pt x="276" y="172"/>
                  </a:lnTo>
                  <a:lnTo>
                    <a:pt x="282" y="166"/>
                  </a:lnTo>
                  <a:lnTo>
                    <a:pt x="286" y="158"/>
                  </a:lnTo>
                  <a:lnTo>
                    <a:pt x="288" y="152"/>
                  </a:lnTo>
                  <a:lnTo>
                    <a:pt x="288" y="144"/>
                  </a:lnTo>
                  <a:lnTo>
                    <a:pt x="288" y="72"/>
                  </a:lnTo>
                  <a:lnTo>
                    <a:pt x="288" y="72"/>
                  </a:lnTo>
                  <a:lnTo>
                    <a:pt x="288" y="64"/>
                  </a:lnTo>
                  <a:lnTo>
                    <a:pt x="286" y="58"/>
                  </a:lnTo>
                  <a:lnTo>
                    <a:pt x="282" y="50"/>
                  </a:lnTo>
                  <a:lnTo>
                    <a:pt x="276" y="44"/>
                  </a:lnTo>
                  <a:lnTo>
                    <a:pt x="264" y="32"/>
                  </a:lnTo>
                  <a:lnTo>
                    <a:pt x="246" y="22"/>
                  </a:lnTo>
                  <a:lnTo>
                    <a:pt x="224" y="12"/>
                  </a:lnTo>
                  <a:lnTo>
                    <a:pt x="200" y="6"/>
                  </a:lnTo>
                  <a:lnTo>
                    <a:pt x="174" y="2"/>
                  </a:lnTo>
                  <a:lnTo>
                    <a:pt x="144" y="0"/>
                  </a:lnTo>
                  <a:lnTo>
                    <a:pt x="144" y="0"/>
                  </a:lnTo>
                  <a:close/>
                </a:path>
              </a:pathLst>
            </a:custGeom>
            <a:gradFill rotWithShape="1">
              <a:gsLst>
                <a:gs pos="0">
                  <a:schemeClr val="bg1">
                    <a:gamma/>
                    <a:shade val="60784"/>
                    <a:invGamma/>
                  </a:schemeClr>
                </a:gs>
                <a:gs pos="50000">
                  <a:schemeClr val="bg1"/>
                </a:gs>
                <a:gs pos="100000">
                  <a:schemeClr val="bg1">
                    <a:gamma/>
                    <a:shade val="60784"/>
                    <a:invGamma/>
                  </a:schemeClr>
                </a:gs>
              </a:gsLst>
              <a:lin ang="0" scaled="1"/>
            </a:gra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28" name="Freeform 66"/>
            <p:cNvSpPr>
              <a:spLocks/>
            </p:cNvSpPr>
            <p:nvPr/>
          </p:nvSpPr>
          <p:spPr bwMode="auto">
            <a:xfrm>
              <a:off x="4464" y="648"/>
              <a:ext cx="288" cy="144"/>
            </a:xfrm>
            <a:custGeom>
              <a:avLst/>
              <a:gdLst>
                <a:gd name="T0" fmla="*/ 288 w 288"/>
                <a:gd name="T1" fmla="*/ 72 h 144"/>
                <a:gd name="T2" fmla="*/ 288 w 288"/>
                <a:gd name="T3" fmla="*/ 72 h 144"/>
                <a:gd name="T4" fmla="*/ 288 w 288"/>
                <a:gd name="T5" fmla="*/ 80 h 144"/>
                <a:gd name="T6" fmla="*/ 286 w 288"/>
                <a:gd name="T7" fmla="*/ 86 h 144"/>
                <a:gd name="T8" fmla="*/ 282 w 288"/>
                <a:gd name="T9" fmla="*/ 94 h 144"/>
                <a:gd name="T10" fmla="*/ 276 w 288"/>
                <a:gd name="T11" fmla="*/ 100 h 144"/>
                <a:gd name="T12" fmla="*/ 264 w 288"/>
                <a:gd name="T13" fmla="*/ 112 h 144"/>
                <a:gd name="T14" fmla="*/ 246 w 288"/>
                <a:gd name="T15" fmla="*/ 122 h 144"/>
                <a:gd name="T16" fmla="*/ 224 w 288"/>
                <a:gd name="T17" fmla="*/ 132 h 144"/>
                <a:gd name="T18" fmla="*/ 200 w 288"/>
                <a:gd name="T19" fmla="*/ 138 h 144"/>
                <a:gd name="T20" fmla="*/ 174 w 288"/>
                <a:gd name="T21" fmla="*/ 142 h 144"/>
                <a:gd name="T22" fmla="*/ 144 w 288"/>
                <a:gd name="T23" fmla="*/ 144 h 144"/>
                <a:gd name="T24" fmla="*/ 144 w 288"/>
                <a:gd name="T25" fmla="*/ 144 h 144"/>
                <a:gd name="T26" fmla="*/ 114 w 288"/>
                <a:gd name="T27" fmla="*/ 142 h 144"/>
                <a:gd name="T28" fmla="*/ 88 w 288"/>
                <a:gd name="T29" fmla="*/ 138 h 144"/>
                <a:gd name="T30" fmla="*/ 64 w 288"/>
                <a:gd name="T31" fmla="*/ 132 h 144"/>
                <a:gd name="T32" fmla="*/ 42 w 288"/>
                <a:gd name="T33" fmla="*/ 122 h 144"/>
                <a:gd name="T34" fmla="*/ 24 w 288"/>
                <a:gd name="T35" fmla="*/ 112 h 144"/>
                <a:gd name="T36" fmla="*/ 12 w 288"/>
                <a:gd name="T37" fmla="*/ 100 h 144"/>
                <a:gd name="T38" fmla="*/ 6 w 288"/>
                <a:gd name="T39" fmla="*/ 94 h 144"/>
                <a:gd name="T40" fmla="*/ 2 w 288"/>
                <a:gd name="T41" fmla="*/ 86 h 144"/>
                <a:gd name="T42" fmla="*/ 0 w 288"/>
                <a:gd name="T43" fmla="*/ 80 h 144"/>
                <a:gd name="T44" fmla="*/ 0 w 288"/>
                <a:gd name="T45" fmla="*/ 72 h 144"/>
                <a:gd name="T46" fmla="*/ 0 w 288"/>
                <a:gd name="T47" fmla="*/ 72 h 144"/>
                <a:gd name="T48" fmla="*/ 0 w 288"/>
                <a:gd name="T49" fmla="*/ 64 h 144"/>
                <a:gd name="T50" fmla="*/ 2 w 288"/>
                <a:gd name="T51" fmla="*/ 58 h 144"/>
                <a:gd name="T52" fmla="*/ 6 w 288"/>
                <a:gd name="T53" fmla="*/ 50 h 144"/>
                <a:gd name="T54" fmla="*/ 12 w 288"/>
                <a:gd name="T55" fmla="*/ 44 h 144"/>
                <a:gd name="T56" fmla="*/ 24 w 288"/>
                <a:gd name="T57" fmla="*/ 32 h 144"/>
                <a:gd name="T58" fmla="*/ 42 w 288"/>
                <a:gd name="T59" fmla="*/ 22 h 144"/>
                <a:gd name="T60" fmla="*/ 64 w 288"/>
                <a:gd name="T61" fmla="*/ 12 h 144"/>
                <a:gd name="T62" fmla="*/ 88 w 288"/>
                <a:gd name="T63" fmla="*/ 6 h 144"/>
                <a:gd name="T64" fmla="*/ 114 w 288"/>
                <a:gd name="T65" fmla="*/ 2 h 144"/>
                <a:gd name="T66" fmla="*/ 144 w 288"/>
                <a:gd name="T67" fmla="*/ 0 h 144"/>
                <a:gd name="T68" fmla="*/ 144 w 288"/>
                <a:gd name="T69" fmla="*/ 0 h 144"/>
                <a:gd name="T70" fmla="*/ 174 w 288"/>
                <a:gd name="T71" fmla="*/ 2 h 144"/>
                <a:gd name="T72" fmla="*/ 200 w 288"/>
                <a:gd name="T73" fmla="*/ 6 h 144"/>
                <a:gd name="T74" fmla="*/ 224 w 288"/>
                <a:gd name="T75" fmla="*/ 12 h 144"/>
                <a:gd name="T76" fmla="*/ 246 w 288"/>
                <a:gd name="T77" fmla="*/ 22 h 144"/>
                <a:gd name="T78" fmla="*/ 264 w 288"/>
                <a:gd name="T79" fmla="*/ 32 h 144"/>
                <a:gd name="T80" fmla="*/ 276 w 288"/>
                <a:gd name="T81" fmla="*/ 44 h 144"/>
                <a:gd name="T82" fmla="*/ 282 w 288"/>
                <a:gd name="T83" fmla="*/ 50 h 144"/>
                <a:gd name="T84" fmla="*/ 286 w 288"/>
                <a:gd name="T85" fmla="*/ 58 h 144"/>
                <a:gd name="T86" fmla="*/ 288 w 288"/>
                <a:gd name="T87" fmla="*/ 64 h 144"/>
                <a:gd name="T88" fmla="*/ 288 w 288"/>
                <a:gd name="T89" fmla="*/ 72 h 144"/>
                <a:gd name="T90" fmla="*/ 288 w 288"/>
                <a:gd name="T91" fmla="*/ 72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88" h="144">
                  <a:moveTo>
                    <a:pt x="288" y="72"/>
                  </a:moveTo>
                  <a:lnTo>
                    <a:pt x="288" y="72"/>
                  </a:lnTo>
                  <a:lnTo>
                    <a:pt x="288" y="80"/>
                  </a:lnTo>
                  <a:lnTo>
                    <a:pt x="286" y="86"/>
                  </a:lnTo>
                  <a:lnTo>
                    <a:pt x="282" y="94"/>
                  </a:lnTo>
                  <a:lnTo>
                    <a:pt x="276" y="100"/>
                  </a:lnTo>
                  <a:lnTo>
                    <a:pt x="264" y="112"/>
                  </a:lnTo>
                  <a:lnTo>
                    <a:pt x="246" y="122"/>
                  </a:lnTo>
                  <a:lnTo>
                    <a:pt x="224" y="132"/>
                  </a:lnTo>
                  <a:lnTo>
                    <a:pt x="200" y="138"/>
                  </a:lnTo>
                  <a:lnTo>
                    <a:pt x="174" y="142"/>
                  </a:lnTo>
                  <a:lnTo>
                    <a:pt x="144" y="144"/>
                  </a:lnTo>
                  <a:lnTo>
                    <a:pt x="144" y="144"/>
                  </a:lnTo>
                  <a:lnTo>
                    <a:pt x="114" y="142"/>
                  </a:lnTo>
                  <a:lnTo>
                    <a:pt x="88" y="138"/>
                  </a:lnTo>
                  <a:lnTo>
                    <a:pt x="64" y="132"/>
                  </a:lnTo>
                  <a:lnTo>
                    <a:pt x="42" y="122"/>
                  </a:lnTo>
                  <a:lnTo>
                    <a:pt x="24" y="112"/>
                  </a:lnTo>
                  <a:lnTo>
                    <a:pt x="12" y="100"/>
                  </a:lnTo>
                  <a:lnTo>
                    <a:pt x="6" y="94"/>
                  </a:lnTo>
                  <a:lnTo>
                    <a:pt x="2" y="86"/>
                  </a:lnTo>
                  <a:lnTo>
                    <a:pt x="0" y="80"/>
                  </a:lnTo>
                  <a:lnTo>
                    <a:pt x="0" y="72"/>
                  </a:lnTo>
                  <a:lnTo>
                    <a:pt x="0" y="72"/>
                  </a:lnTo>
                  <a:lnTo>
                    <a:pt x="0" y="64"/>
                  </a:lnTo>
                  <a:lnTo>
                    <a:pt x="2" y="58"/>
                  </a:lnTo>
                  <a:lnTo>
                    <a:pt x="6" y="50"/>
                  </a:lnTo>
                  <a:lnTo>
                    <a:pt x="12" y="44"/>
                  </a:lnTo>
                  <a:lnTo>
                    <a:pt x="24" y="32"/>
                  </a:lnTo>
                  <a:lnTo>
                    <a:pt x="42" y="22"/>
                  </a:lnTo>
                  <a:lnTo>
                    <a:pt x="64" y="12"/>
                  </a:lnTo>
                  <a:lnTo>
                    <a:pt x="88" y="6"/>
                  </a:lnTo>
                  <a:lnTo>
                    <a:pt x="114" y="2"/>
                  </a:lnTo>
                  <a:lnTo>
                    <a:pt x="144" y="0"/>
                  </a:lnTo>
                  <a:lnTo>
                    <a:pt x="144" y="0"/>
                  </a:lnTo>
                  <a:lnTo>
                    <a:pt x="174" y="2"/>
                  </a:lnTo>
                  <a:lnTo>
                    <a:pt x="200" y="6"/>
                  </a:lnTo>
                  <a:lnTo>
                    <a:pt x="224" y="12"/>
                  </a:lnTo>
                  <a:lnTo>
                    <a:pt x="246" y="22"/>
                  </a:lnTo>
                  <a:lnTo>
                    <a:pt x="264" y="32"/>
                  </a:lnTo>
                  <a:lnTo>
                    <a:pt x="276" y="44"/>
                  </a:lnTo>
                  <a:lnTo>
                    <a:pt x="282" y="50"/>
                  </a:lnTo>
                  <a:lnTo>
                    <a:pt x="286" y="58"/>
                  </a:lnTo>
                  <a:lnTo>
                    <a:pt x="288" y="64"/>
                  </a:lnTo>
                  <a:lnTo>
                    <a:pt x="288" y="72"/>
                  </a:lnTo>
                  <a:lnTo>
                    <a:pt x="288" y="72"/>
                  </a:lnTo>
                  <a:close/>
                </a:path>
              </a:pathLst>
            </a:custGeom>
            <a:solidFill>
              <a:schemeClr val="bg1"/>
            </a:soli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grpSp>
      <p:sp>
        <p:nvSpPr>
          <p:cNvPr id="29" name="Text Box 45"/>
          <p:cNvSpPr txBox="1">
            <a:spLocks noChangeArrowheads="1"/>
          </p:cNvSpPr>
          <p:nvPr/>
        </p:nvSpPr>
        <p:spPr bwMode="auto">
          <a:xfrm>
            <a:off x="6853552" y="3003798"/>
            <a:ext cx="2903024" cy="1661993"/>
          </a:xfrm>
          <a:prstGeom prst="rect">
            <a:avLst/>
          </a:prstGeom>
          <a:noFill/>
          <a:ln>
            <a:noFill/>
          </a:ln>
          <a:effectLst/>
          <a:extLst>
            <a:ext uri="{909E8E84-426E-40DD-AFC4-6F175D3DCCD1}">
              <a14:hiddenFill xmlns:a14="http://schemas.microsoft.com/office/drawing/2010/main">
                <a:solidFill>
                  <a:srgbClr val="C80000"/>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zh-CN" altLang="en-US" sz="1400" b="1" dirty="0">
                <a:solidFill>
                  <a:srgbClr val="00B0F0"/>
                </a:solidFill>
                <a:latin typeface="微软雅黑" pitchFamily="34" charset="-122"/>
                <a:ea typeface="微软雅黑" pitchFamily="34" charset="-122"/>
              </a:rPr>
              <a:t>单击填加标题</a:t>
            </a:r>
            <a:endParaRPr lang="en-US" altLang="ko-KR" sz="1400" b="1" dirty="0">
              <a:solidFill>
                <a:srgbClr val="00B0F0"/>
              </a:solidFill>
              <a:latin typeface="微软雅黑" pitchFamily="34" charset="-122"/>
              <a:ea typeface="微软雅黑" pitchFamily="34" charset="-122"/>
            </a:endParaRPr>
          </a:p>
          <a:p>
            <a:pPr marL="0" lvl="2" defTabSz="912813" eaLnBrk="0" fontAlgn="auto" hangingPunct="0">
              <a:spcBef>
                <a:spcPts val="0"/>
              </a:spcBef>
              <a:spcAft>
                <a:spcPts val="0"/>
              </a:spcAft>
              <a:buClr>
                <a:srgbClr val="0070C0"/>
              </a:buClr>
              <a:buSzPct val="80000"/>
              <a:tabLst>
                <a:tab pos="136525" algn="l"/>
              </a:tabLst>
              <a:defRPr/>
            </a:pPr>
            <a:r>
              <a:rPr lang="zh-CN" altLang="en-US" sz="1100" spc="50" dirty="0">
                <a:ln w="11430"/>
                <a:solidFill>
                  <a:schemeClr val="tx2">
                    <a:lumMod val="75000"/>
                  </a:schemeClr>
                </a:solidFill>
                <a:latin typeface="微软雅黑" pitchFamily="34" charset="-122"/>
                <a:ea typeface="微软雅黑" pitchFamily="34" charset="-122"/>
              </a:rPr>
              <a:t>点击添加文本点击添加文本</a:t>
            </a:r>
            <a:endParaRPr lang="en-US" altLang="zh-CN" sz="1100" spc="50" dirty="0">
              <a:ln w="11430"/>
              <a:solidFill>
                <a:schemeClr val="tx2">
                  <a:lumMod val="75000"/>
                </a:schemeClr>
              </a:solidFill>
              <a:latin typeface="微软雅黑" pitchFamily="34" charset="-122"/>
              <a:ea typeface="微软雅黑" pitchFamily="34" charset="-122"/>
            </a:endParaRPr>
          </a:p>
          <a:p>
            <a:pPr marL="0" lvl="2" defTabSz="912813" eaLnBrk="0" fontAlgn="auto" hangingPunct="0">
              <a:spcBef>
                <a:spcPts val="0"/>
              </a:spcBef>
              <a:spcAft>
                <a:spcPts val="0"/>
              </a:spcAft>
              <a:buClr>
                <a:srgbClr val="0070C0"/>
              </a:buClr>
              <a:buSzPct val="80000"/>
              <a:tabLst>
                <a:tab pos="136525" algn="l"/>
              </a:tabLst>
              <a:defRPr/>
            </a:pPr>
            <a:r>
              <a:rPr lang="zh-CN" altLang="en-US" sz="1100" spc="50" dirty="0">
                <a:ln w="11430"/>
                <a:solidFill>
                  <a:schemeClr val="tx2">
                    <a:lumMod val="75000"/>
                  </a:schemeClr>
                </a:solidFill>
                <a:latin typeface="微软雅黑" pitchFamily="34" charset="-122"/>
                <a:ea typeface="微软雅黑" pitchFamily="34" charset="-122"/>
              </a:rPr>
              <a:t>点击添加文本点击添加文本</a:t>
            </a:r>
            <a:endParaRPr lang="en-US" altLang="zh-CN" sz="1100" spc="50" dirty="0">
              <a:ln w="11430"/>
              <a:solidFill>
                <a:schemeClr val="tx2">
                  <a:lumMod val="75000"/>
                </a:schemeClr>
              </a:solidFill>
              <a:latin typeface="微软雅黑" pitchFamily="34" charset="-122"/>
              <a:ea typeface="微软雅黑" pitchFamily="34" charset="-122"/>
            </a:endParaRPr>
          </a:p>
          <a:p>
            <a:pPr marL="0" lvl="2" defTabSz="912813" eaLnBrk="0" fontAlgn="auto" hangingPunct="0">
              <a:spcBef>
                <a:spcPts val="0"/>
              </a:spcBef>
              <a:spcAft>
                <a:spcPts val="0"/>
              </a:spcAft>
              <a:buClr>
                <a:srgbClr val="0070C0"/>
              </a:buClr>
              <a:buSzPct val="80000"/>
              <a:tabLst>
                <a:tab pos="136525" algn="l"/>
              </a:tabLst>
              <a:defRPr/>
            </a:pPr>
            <a:r>
              <a:rPr lang="zh-CN" altLang="en-US" sz="1100" spc="50" dirty="0">
                <a:ln w="11430"/>
                <a:solidFill>
                  <a:schemeClr val="tx2">
                    <a:lumMod val="75000"/>
                  </a:schemeClr>
                </a:solidFill>
                <a:latin typeface="微软雅黑" pitchFamily="34" charset="-122"/>
                <a:ea typeface="微软雅黑" pitchFamily="34" charset="-122"/>
              </a:rPr>
              <a:t>点击添加文本点击添加文本</a:t>
            </a:r>
            <a:endParaRPr lang="en-US" altLang="zh-CN" sz="1100" spc="50" dirty="0">
              <a:ln w="11430"/>
              <a:solidFill>
                <a:schemeClr val="tx2">
                  <a:lumMod val="75000"/>
                </a:schemeClr>
              </a:solidFill>
              <a:latin typeface="微软雅黑" pitchFamily="34" charset="-122"/>
              <a:ea typeface="微软雅黑" pitchFamily="34" charset="-122"/>
            </a:endParaRPr>
          </a:p>
          <a:p>
            <a:pPr marL="0" lvl="2" defTabSz="912813" eaLnBrk="0" fontAlgn="auto" hangingPunct="0">
              <a:spcBef>
                <a:spcPts val="0"/>
              </a:spcBef>
              <a:spcAft>
                <a:spcPts val="0"/>
              </a:spcAft>
              <a:buClr>
                <a:srgbClr val="0070C0"/>
              </a:buClr>
              <a:buSzPct val="80000"/>
              <a:tabLst>
                <a:tab pos="136525" algn="l"/>
              </a:tabLst>
              <a:defRPr/>
            </a:pPr>
            <a:r>
              <a:rPr lang="zh-CN" altLang="en-US" sz="1100" spc="50" dirty="0">
                <a:ln w="11430"/>
                <a:solidFill>
                  <a:schemeClr val="tx2">
                    <a:lumMod val="75000"/>
                  </a:schemeClr>
                </a:solidFill>
                <a:latin typeface="微软雅黑" pitchFamily="34" charset="-122"/>
                <a:ea typeface="微软雅黑" pitchFamily="34" charset="-122"/>
              </a:rPr>
              <a:t>点击添加文本点击添加文本</a:t>
            </a:r>
            <a:endParaRPr lang="en-US" altLang="zh-CN" sz="1100" spc="50" dirty="0">
              <a:ln w="11430"/>
              <a:solidFill>
                <a:schemeClr val="tx2">
                  <a:lumMod val="75000"/>
                </a:schemeClr>
              </a:solidFill>
              <a:latin typeface="微软雅黑" pitchFamily="34" charset="-122"/>
              <a:ea typeface="微软雅黑" pitchFamily="34" charset="-122"/>
            </a:endParaRPr>
          </a:p>
          <a:p>
            <a:pPr marL="0" lvl="2" defTabSz="912813" eaLnBrk="0" fontAlgn="auto" hangingPunct="0">
              <a:spcBef>
                <a:spcPts val="0"/>
              </a:spcBef>
              <a:spcAft>
                <a:spcPts val="0"/>
              </a:spcAft>
              <a:buClr>
                <a:srgbClr val="0070C0"/>
              </a:buClr>
              <a:buSzPct val="80000"/>
              <a:tabLst>
                <a:tab pos="136525" algn="l"/>
              </a:tabLst>
              <a:defRPr/>
            </a:pPr>
            <a:r>
              <a:rPr lang="zh-CN" altLang="en-US" sz="1100" spc="50" dirty="0">
                <a:ln w="11430"/>
                <a:solidFill>
                  <a:schemeClr val="tx2">
                    <a:lumMod val="75000"/>
                  </a:schemeClr>
                </a:solidFill>
                <a:latin typeface="微软雅黑" pitchFamily="34" charset="-122"/>
                <a:ea typeface="微软雅黑" pitchFamily="34" charset="-122"/>
              </a:rPr>
              <a:t>点击添加文本点击添加文本</a:t>
            </a:r>
            <a:endParaRPr lang="en-US" altLang="zh-CN" sz="1100" spc="50" dirty="0">
              <a:ln w="11430"/>
              <a:solidFill>
                <a:schemeClr val="tx2">
                  <a:lumMod val="75000"/>
                </a:schemeClr>
              </a:solidFill>
              <a:latin typeface="微软雅黑" pitchFamily="34" charset="-122"/>
              <a:ea typeface="微软雅黑" pitchFamily="34" charset="-122"/>
            </a:endParaRPr>
          </a:p>
          <a:p>
            <a:pPr marL="0" lvl="2" defTabSz="912813" eaLnBrk="0" fontAlgn="auto" hangingPunct="0">
              <a:spcBef>
                <a:spcPts val="0"/>
              </a:spcBef>
              <a:spcAft>
                <a:spcPts val="0"/>
              </a:spcAft>
              <a:buClr>
                <a:srgbClr val="0070C0"/>
              </a:buClr>
              <a:buSzPct val="80000"/>
              <a:tabLst>
                <a:tab pos="136525" algn="l"/>
              </a:tabLst>
              <a:defRPr/>
            </a:pPr>
            <a:r>
              <a:rPr lang="zh-CN" altLang="en-US" sz="1100" spc="50" dirty="0">
                <a:ln w="11430"/>
                <a:solidFill>
                  <a:schemeClr val="tx2">
                    <a:lumMod val="75000"/>
                  </a:schemeClr>
                </a:solidFill>
                <a:latin typeface="微软雅黑" pitchFamily="34" charset="-122"/>
                <a:ea typeface="微软雅黑" pitchFamily="34" charset="-122"/>
              </a:rPr>
              <a:t>点击添加文本点击添加文本</a:t>
            </a:r>
            <a:endParaRPr lang="en-US" altLang="zh-CN" sz="1100" spc="50" dirty="0">
              <a:ln w="11430"/>
              <a:solidFill>
                <a:schemeClr val="tx2">
                  <a:lumMod val="75000"/>
                </a:schemeClr>
              </a:solidFill>
              <a:latin typeface="微软雅黑" pitchFamily="34" charset="-122"/>
              <a:ea typeface="微软雅黑" pitchFamily="34" charset="-122"/>
            </a:endParaRPr>
          </a:p>
          <a:p>
            <a:pPr marL="0" lvl="2" defTabSz="912813" eaLnBrk="0" fontAlgn="auto" hangingPunct="0">
              <a:spcBef>
                <a:spcPts val="0"/>
              </a:spcBef>
              <a:spcAft>
                <a:spcPts val="0"/>
              </a:spcAft>
              <a:buClr>
                <a:srgbClr val="0070C0"/>
              </a:buClr>
              <a:buSzPct val="80000"/>
              <a:tabLst>
                <a:tab pos="136525" algn="l"/>
              </a:tabLst>
              <a:defRPr/>
            </a:pPr>
            <a:endParaRPr lang="en-US" altLang="zh-CN" sz="1100" spc="50" dirty="0">
              <a:ln w="11430"/>
              <a:solidFill>
                <a:schemeClr val="bg2"/>
              </a:solidFill>
              <a:latin typeface="微软雅黑" pitchFamily="34" charset="-122"/>
              <a:ea typeface="微软雅黑" pitchFamily="34" charset="-122"/>
            </a:endParaRPr>
          </a:p>
          <a:p>
            <a:pPr marL="0" lvl="2" defTabSz="912813" eaLnBrk="0" fontAlgn="auto" hangingPunct="0">
              <a:spcBef>
                <a:spcPts val="0"/>
              </a:spcBef>
              <a:spcAft>
                <a:spcPts val="0"/>
              </a:spcAft>
              <a:buClr>
                <a:srgbClr val="0070C0"/>
              </a:buClr>
              <a:buSzPct val="80000"/>
              <a:tabLst>
                <a:tab pos="136525" algn="l"/>
              </a:tabLst>
              <a:defRPr/>
            </a:pPr>
            <a:endParaRPr lang="en-US" altLang="zh-CN" sz="1100" spc="50" dirty="0">
              <a:ln w="11430"/>
              <a:solidFill>
                <a:schemeClr val="bg2"/>
              </a:solidFill>
              <a:latin typeface="微软雅黑" pitchFamily="34" charset="-122"/>
              <a:ea typeface="微软雅黑" pitchFamily="34" charset="-122"/>
            </a:endParaRPr>
          </a:p>
        </p:txBody>
      </p:sp>
    </p:spTree>
    <p:extLst>
      <p:ext uri="{BB962C8B-B14F-4D97-AF65-F5344CB8AC3E}">
        <p14:creationId xmlns:p14="http://schemas.microsoft.com/office/powerpoint/2010/main" val="1336887000"/>
      </p:ext>
    </p:extLst>
  </p:cSld>
  <p:clrMapOvr>
    <a:masterClrMapping/>
  </p:clrMapOvr>
  <p:transition spd="med" advClick="0" advTm="100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24"/>
                                        </p:tgtEl>
                                        <p:attrNameLst>
                                          <p:attrName>style.visibility</p:attrName>
                                        </p:attrNameLst>
                                      </p:cBhvr>
                                      <p:to>
                                        <p:strVal val="visible"/>
                                      </p:to>
                                    </p:set>
                                    <p:animEffect transition="in" filter="wipe(left)">
                                      <p:cBhvr>
                                        <p:cTn id="7" dur="750"/>
                                        <p:tgtEl>
                                          <p:spTgt spid="124"/>
                                        </p:tgtEl>
                                      </p:cBhvr>
                                    </p:animEffect>
                                  </p:childTnLst>
                                </p:cTn>
                              </p:par>
                            </p:childTnLst>
                          </p:cTn>
                        </p:par>
                        <p:par>
                          <p:cTn id="8" fill="hold">
                            <p:stCondLst>
                              <p:cond delay="750"/>
                            </p:stCondLst>
                            <p:childTnLst>
                              <p:par>
                                <p:cTn id="9" presetID="2" presetClass="entr" presetSubtype="4" fill="hold" nodeType="afterEffect">
                                  <p:stCondLst>
                                    <p:cond delay="0"/>
                                  </p:stCondLst>
                                  <p:childTnLst>
                                    <p:set>
                                      <p:cBhvr>
                                        <p:cTn id="10" dur="1" fill="hold">
                                          <p:stCondLst>
                                            <p:cond delay="0"/>
                                          </p:stCondLst>
                                        </p:cTn>
                                        <p:tgtEl>
                                          <p:spTgt spid="24"/>
                                        </p:tgtEl>
                                        <p:attrNameLst>
                                          <p:attrName>style.visibility</p:attrName>
                                        </p:attrNameLst>
                                      </p:cBhvr>
                                      <p:to>
                                        <p:strVal val="visible"/>
                                      </p:to>
                                    </p:set>
                                    <p:anim calcmode="lin" valueType="num">
                                      <p:cBhvr additive="base">
                                        <p:cTn id="11" dur="500" fill="hold"/>
                                        <p:tgtEl>
                                          <p:spTgt spid="24"/>
                                        </p:tgtEl>
                                        <p:attrNameLst>
                                          <p:attrName>ppt_x</p:attrName>
                                        </p:attrNameLst>
                                      </p:cBhvr>
                                      <p:tavLst>
                                        <p:tav tm="0">
                                          <p:val>
                                            <p:strVal val="#ppt_x"/>
                                          </p:val>
                                        </p:tav>
                                        <p:tav tm="100000">
                                          <p:val>
                                            <p:strVal val="#ppt_x"/>
                                          </p:val>
                                        </p:tav>
                                      </p:tavLst>
                                    </p:anim>
                                    <p:anim calcmode="lin" valueType="num">
                                      <p:cBhvr additive="base">
                                        <p:cTn id="12" dur="500" fill="hold"/>
                                        <p:tgtEl>
                                          <p:spTgt spid="24"/>
                                        </p:tgtEl>
                                        <p:attrNameLst>
                                          <p:attrName>ppt_y</p:attrName>
                                        </p:attrNameLst>
                                      </p:cBhvr>
                                      <p:tavLst>
                                        <p:tav tm="0">
                                          <p:val>
                                            <p:strVal val="1+#ppt_h/2"/>
                                          </p:val>
                                        </p:tav>
                                        <p:tav tm="100000">
                                          <p:val>
                                            <p:strVal val="#ppt_y"/>
                                          </p:val>
                                        </p:tav>
                                      </p:tavLst>
                                    </p:anim>
                                  </p:childTnLst>
                                </p:cTn>
                              </p:par>
                            </p:childTnLst>
                          </p:cTn>
                        </p:par>
                        <p:par>
                          <p:cTn id="13" fill="hold">
                            <p:stCondLst>
                              <p:cond delay="1250"/>
                            </p:stCondLst>
                            <p:childTnLst>
                              <p:par>
                                <p:cTn id="14" presetID="2" presetClass="entr" presetSubtype="4" fill="hold" nodeType="afterEffect">
                                  <p:stCondLst>
                                    <p:cond delay="0"/>
                                  </p:stCondLst>
                                  <p:childTnLst>
                                    <p:set>
                                      <p:cBhvr>
                                        <p:cTn id="15" dur="1" fill="hold">
                                          <p:stCondLst>
                                            <p:cond delay="0"/>
                                          </p:stCondLst>
                                        </p:cTn>
                                        <p:tgtEl>
                                          <p:spTgt spid="17"/>
                                        </p:tgtEl>
                                        <p:attrNameLst>
                                          <p:attrName>style.visibility</p:attrName>
                                        </p:attrNameLst>
                                      </p:cBhvr>
                                      <p:to>
                                        <p:strVal val="visible"/>
                                      </p:to>
                                    </p:set>
                                    <p:anim calcmode="lin" valueType="num">
                                      <p:cBhvr additive="base">
                                        <p:cTn id="16" dur="500" fill="hold"/>
                                        <p:tgtEl>
                                          <p:spTgt spid="17"/>
                                        </p:tgtEl>
                                        <p:attrNameLst>
                                          <p:attrName>ppt_x</p:attrName>
                                        </p:attrNameLst>
                                      </p:cBhvr>
                                      <p:tavLst>
                                        <p:tav tm="0">
                                          <p:val>
                                            <p:strVal val="#ppt_x"/>
                                          </p:val>
                                        </p:tav>
                                        <p:tav tm="100000">
                                          <p:val>
                                            <p:strVal val="#ppt_x"/>
                                          </p:val>
                                        </p:tav>
                                      </p:tavLst>
                                    </p:anim>
                                    <p:anim calcmode="lin" valueType="num">
                                      <p:cBhvr additive="base">
                                        <p:cTn id="17" dur="500" fill="hold"/>
                                        <p:tgtEl>
                                          <p:spTgt spid="17"/>
                                        </p:tgtEl>
                                        <p:attrNameLst>
                                          <p:attrName>ppt_y</p:attrName>
                                        </p:attrNameLst>
                                      </p:cBhvr>
                                      <p:tavLst>
                                        <p:tav tm="0">
                                          <p:val>
                                            <p:strVal val="1+#ppt_h/2"/>
                                          </p:val>
                                        </p:tav>
                                        <p:tav tm="100000">
                                          <p:val>
                                            <p:strVal val="#ppt_y"/>
                                          </p:val>
                                        </p:tav>
                                      </p:tavLst>
                                    </p:anim>
                                  </p:childTnLst>
                                </p:cTn>
                              </p:par>
                            </p:childTnLst>
                          </p:cTn>
                        </p:par>
                        <p:par>
                          <p:cTn id="18" fill="hold">
                            <p:stCondLst>
                              <p:cond delay="1750"/>
                            </p:stCondLst>
                            <p:childTnLst>
                              <p:par>
                                <p:cTn id="19" presetID="2" presetClass="entr" presetSubtype="4" fill="hold" nodeType="afterEffect">
                                  <p:stCondLst>
                                    <p:cond delay="0"/>
                                  </p:stCondLst>
                                  <p:childTnLst>
                                    <p:set>
                                      <p:cBhvr>
                                        <p:cTn id="20" dur="1" fill="hold">
                                          <p:stCondLst>
                                            <p:cond delay="0"/>
                                          </p:stCondLst>
                                        </p:cTn>
                                        <p:tgtEl>
                                          <p:spTgt spid="10"/>
                                        </p:tgtEl>
                                        <p:attrNameLst>
                                          <p:attrName>style.visibility</p:attrName>
                                        </p:attrNameLst>
                                      </p:cBhvr>
                                      <p:to>
                                        <p:strVal val="visible"/>
                                      </p:to>
                                    </p:set>
                                    <p:anim calcmode="lin" valueType="num">
                                      <p:cBhvr additive="base">
                                        <p:cTn id="21" dur="500" fill="hold"/>
                                        <p:tgtEl>
                                          <p:spTgt spid="10"/>
                                        </p:tgtEl>
                                        <p:attrNameLst>
                                          <p:attrName>ppt_x</p:attrName>
                                        </p:attrNameLst>
                                      </p:cBhvr>
                                      <p:tavLst>
                                        <p:tav tm="0">
                                          <p:val>
                                            <p:strVal val="#ppt_x"/>
                                          </p:val>
                                        </p:tav>
                                        <p:tav tm="100000">
                                          <p:val>
                                            <p:strVal val="#ppt_x"/>
                                          </p:val>
                                        </p:tav>
                                      </p:tavLst>
                                    </p:anim>
                                    <p:anim calcmode="lin" valueType="num">
                                      <p:cBhvr additive="base">
                                        <p:cTn id="22" dur="500" fill="hold"/>
                                        <p:tgtEl>
                                          <p:spTgt spid="10"/>
                                        </p:tgtEl>
                                        <p:attrNameLst>
                                          <p:attrName>ppt_y</p:attrName>
                                        </p:attrNameLst>
                                      </p:cBhvr>
                                      <p:tavLst>
                                        <p:tav tm="0">
                                          <p:val>
                                            <p:strVal val="1+#ppt_h/2"/>
                                          </p:val>
                                        </p:tav>
                                        <p:tav tm="100000">
                                          <p:val>
                                            <p:strVal val="#ppt_y"/>
                                          </p:val>
                                        </p:tav>
                                      </p:tavLst>
                                    </p:anim>
                                  </p:childTnLst>
                                </p:cTn>
                              </p:par>
                            </p:childTnLst>
                          </p:cTn>
                        </p:par>
                        <p:par>
                          <p:cTn id="23" fill="hold">
                            <p:stCondLst>
                              <p:cond delay="2250"/>
                            </p:stCondLst>
                            <p:childTnLst>
                              <p:par>
                                <p:cTn id="24" presetID="2" presetClass="entr" presetSubtype="4" fill="hold" nodeType="afterEffect">
                                  <p:stCondLst>
                                    <p:cond delay="0"/>
                                  </p:stCondLst>
                                  <p:childTnLst>
                                    <p:set>
                                      <p:cBhvr>
                                        <p:cTn id="25" dur="1" fill="hold">
                                          <p:stCondLst>
                                            <p:cond delay="0"/>
                                          </p:stCondLst>
                                        </p:cTn>
                                        <p:tgtEl>
                                          <p:spTgt spid="5"/>
                                        </p:tgtEl>
                                        <p:attrNameLst>
                                          <p:attrName>style.visibility</p:attrName>
                                        </p:attrNameLst>
                                      </p:cBhvr>
                                      <p:to>
                                        <p:strVal val="visible"/>
                                      </p:to>
                                    </p:set>
                                    <p:anim calcmode="lin" valueType="num">
                                      <p:cBhvr additive="base">
                                        <p:cTn id="26" dur="500" fill="hold"/>
                                        <p:tgtEl>
                                          <p:spTgt spid="5"/>
                                        </p:tgtEl>
                                        <p:attrNameLst>
                                          <p:attrName>ppt_x</p:attrName>
                                        </p:attrNameLst>
                                      </p:cBhvr>
                                      <p:tavLst>
                                        <p:tav tm="0">
                                          <p:val>
                                            <p:strVal val="#ppt_x"/>
                                          </p:val>
                                        </p:tav>
                                        <p:tav tm="100000">
                                          <p:val>
                                            <p:strVal val="#ppt_x"/>
                                          </p:val>
                                        </p:tav>
                                      </p:tavLst>
                                    </p:anim>
                                    <p:anim calcmode="lin" valueType="num">
                                      <p:cBhvr additive="base">
                                        <p:cTn id="27" dur="500" fill="hold"/>
                                        <p:tgtEl>
                                          <p:spTgt spid="5"/>
                                        </p:tgtEl>
                                        <p:attrNameLst>
                                          <p:attrName>ppt_y</p:attrName>
                                        </p:attrNameLst>
                                      </p:cBhvr>
                                      <p:tavLst>
                                        <p:tav tm="0">
                                          <p:val>
                                            <p:strVal val="1+#ppt_h/2"/>
                                          </p:val>
                                        </p:tav>
                                        <p:tav tm="100000">
                                          <p:val>
                                            <p:strVal val="#ppt_y"/>
                                          </p:val>
                                        </p:tav>
                                      </p:tavLst>
                                    </p:anim>
                                  </p:childTnLst>
                                </p:cTn>
                              </p:par>
                            </p:childTnLst>
                          </p:cTn>
                        </p:par>
                        <p:par>
                          <p:cTn id="28" fill="hold">
                            <p:stCondLst>
                              <p:cond delay="2750"/>
                            </p:stCondLst>
                            <p:childTnLst>
                              <p:par>
                                <p:cTn id="29" presetID="16" presetClass="entr" presetSubtype="21" fill="hold" grpId="0" nodeType="afterEffect">
                                  <p:stCondLst>
                                    <p:cond delay="0"/>
                                  </p:stCondLst>
                                  <p:childTnLst>
                                    <p:set>
                                      <p:cBhvr>
                                        <p:cTn id="30" dur="1" fill="hold">
                                          <p:stCondLst>
                                            <p:cond delay="0"/>
                                          </p:stCondLst>
                                        </p:cTn>
                                        <p:tgtEl>
                                          <p:spTgt spid="4"/>
                                        </p:tgtEl>
                                        <p:attrNameLst>
                                          <p:attrName>style.visibility</p:attrName>
                                        </p:attrNameLst>
                                      </p:cBhvr>
                                      <p:to>
                                        <p:strVal val="visible"/>
                                      </p:to>
                                    </p:set>
                                    <p:animEffect transition="in" filter="barn(inVertical)">
                                      <p:cBhvr>
                                        <p:cTn id="31" dur="500"/>
                                        <p:tgtEl>
                                          <p:spTgt spid="4"/>
                                        </p:tgtEl>
                                      </p:cBhvr>
                                    </p:animEffect>
                                  </p:childTnLst>
                                </p:cTn>
                              </p:par>
                            </p:childTnLst>
                          </p:cTn>
                        </p:par>
                        <p:par>
                          <p:cTn id="32" fill="hold">
                            <p:stCondLst>
                              <p:cond delay="3250"/>
                            </p:stCondLst>
                            <p:childTnLst>
                              <p:par>
                                <p:cTn id="33" presetID="16" presetClass="entr" presetSubtype="21" fill="hold" grpId="0" nodeType="afterEffect">
                                  <p:stCondLst>
                                    <p:cond delay="0"/>
                                  </p:stCondLst>
                                  <p:childTnLst>
                                    <p:set>
                                      <p:cBhvr>
                                        <p:cTn id="34" dur="1" fill="hold">
                                          <p:stCondLst>
                                            <p:cond delay="0"/>
                                          </p:stCondLst>
                                        </p:cTn>
                                        <p:tgtEl>
                                          <p:spTgt spid="3"/>
                                        </p:tgtEl>
                                        <p:attrNameLst>
                                          <p:attrName>style.visibility</p:attrName>
                                        </p:attrNameLst>
                                      </p:cBhvr>
                                      <p:to>
                                        <p:strVal val="visible"/>
                                      </p:to>
                                    </p:set>
                                    <p:animEffect transition="in" filter="barn(inVertical)">
                                      <p:cBhvr>
                                        <p:cTn id="35" dur="500"/>
                                        <p:tgtEl>
                                          <p:spTgt spid="3"/>
                                        </p:tgtEl>
                                      </p:cBhvr>
                                    </p:animEffect>
                                  </p:childTnLst>
                                </p:cTn>
                              </p:par>
                            </p:childTnLst>
                          </p:cTn>
                        </p:par>
                        <p:par>
                          <p:cTn id="36" fill="hold">
                            <p:stCondLst>
                              <p:cond delay="3750"/>
                            </p:stCondLst>
                            <p:childTnLst>
                              <p:par>
                                <p:cTn id="37" presetID="42" presetClass="entr" presetSubtype="0" fill="hold" grpId="0" nodeType="afterEffect">
                                  <p:stCondLst>
                                    <p:cond delay="0"/>
                                  </p:stCondLst>
                                  <p:childTnLst>
                                    <p:set>
                                      <p:cBhvr>
                                        <p:cTn id="38" dur="1" fill="hold">
                                          <p:stCondLst>
                                            <p:cond delay="0"/>
                                          </p:stCondLst>
                                        </p:cTn>
                                        <p:tgtEl>
                                          <p:spTgt spid="29"/>
                                        </p:tgtEl>
                                        <p:attrNameLst>
                                          <p:attrName>style.visibility</p:attrName>
                                        </p:attrNameLst>
                                      </p:cBhvr>
                                      <p:to>
                                        <p:strVal val="visible"/>
                                      </p:to>
                                    </p:set>
                                    <p:animEffect transition="in" filter="fade">
                                      <p:cBhvr>
                                        <p:cTn id="39" dur="750"/>
                                        <p:tgtEl>
                                          <p:spTgt spid="29"/>
                                        </p:tgtEl>
                                      </p:cBhvr>
                                    </p:animEffect>
                                    <p:anim calcmode="lin" valueType="num">
                                      <p:cBhvr>
                                        <p:cTn id="40" dur="750" fill="hold"/>
                                        <p:tgtEl>
                                          <p:spTgt spid="29"/>
                                        </p:tgtEl>
                                        <p:attrNameLst>
                                          <p:attrName>ppt_x</p:attrName>
                                        </p:attrNameLst>
                                      </p:cBhvr>
                                      <p:tavLst>
                                        <p:tav tm="0">
                                          <p:val>
                                            <p:strVal val="#ppt_x"/>
                                          </p:val>
                                        </p:tav>
                                        <p:tav tm="100000">
                                          <p:val>
                                            <p:strVal val="#ppt_x"/>
                                          </p:val>
                                        </p:tav>
                                      </p:tavLst>
                                    </p:anim>
                                    <p:anim calcmode="lin" valueType="num">
                                      <p:cBhvr>
                                        <p:cTn id="41" dur="750" fill="hold"/>
                                        <p:tgtEl>
                                          <p:spTgt spid="2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4" grpId="0"/>
      <p:bldP spid="3" grpId="0" animBg="1"/>
      <p:bldP spid="4" grpId="0" animBg="1"/>
      <p:bldP spid="29"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 name="标题 3"/>
          <p:cNvSpPr txBox="1">
            <a:spLocks/>
          </p:cNvSpPr>
          <p:nvPr/>
        </p:nvSpPr>
        <p:spPr>
          <a:xfrm>
            <a:off x="313184" y="206974"/>
            <a:ext cx="3322712" cy="564576"/>
          </a:xfrm>
          <a:prstGeom prst="rect">
            <a:avLst/>
          </a:prstGeom>
        </p:spPr>
        <p:txBody>
          <a:bodyPr>
            <a:normAutofit fontScale="97500"/>
          </a:bodyPr>
          <a:lstStyle>
            <a:lvl1pPr algn="l" defTabSz="914400" rtl="0" eaLnBrk="1" latinLnBrk="0" hangingPunct="1">
              <a:spcBef>
                <a:spcPct val="0"/>
              </a:spcBef>
              <a:buNone/>
              <a:defRPr sz="2800" kern="1200">
                <a:solidFill>
                  <a:schemeClr val="tx1"/>
                </a:solidFill>
                <a:latin typeface="微软雅黑" pitchFamily="34" charset="-122"/>
                <a:ea typeface="微软雅黑" pitchFamily="34" charset="-122"/>
                <a:cs typeface="+mj-cs"/>
              </a:defRPr>
            </a:lvl1pPr>
          </a:lstStyle>
          <a:p>
            <a:r>
              <a:rPr lang="zh-CN" altLang="en-US" dirty="0">
                <a:solidFill>
                  <a:schemeClr val="tx2">
                    <a:lumMod val="50000"/>
                  </a:schemeClr>
                </a:solidFill>
              </a:rPr>
              <a:t>单击此处添加标题</a:t>
            </a:r>
          </a:p>
        </p:txBody>
      </p:sp>
      <p:grpSp>
        <p:nvGrpSpPr>
          <p:cNvPr id="3" name="组合 2"/>
          <p:cNvGrpSpPr/>
          <p:nvPr/>
        </p:nvGrpSpPr>
        <p:grpSpPr>
          <a:xfrm>
            <a:off x="1079500" y="3260303"/>
            <a:ext cx="7272338" cy="1292225"/>
            <a:chOff x="1079500" y="3116287"/>
            <a:chExt cx="7272338" cy="1292225"/>
          </a:xfrm>
        </p:grpSpPr>
        <p:sp>
          <p:nvSpPr>
            <p:cNvPr id="4" name="Rectangle 8"/>
            <p:cNvSpPr>
              <a:spLocks noChangeArrowheads="1"/>
            </p:cNvSpPr>
            <p:nvPr/>
          </p:nvSpPr>
          <p:spPr bwMode="auto">
            <a:xfrm>
              <a:off x="1079500" y="3924325"/>
              <a:ext cx="6624638" cy="323850"/>
            </a:xfrm>
            <a:prstGeom prst="rect">
              <a:avLst/>
            </a:prstGeom>
            <a:solidFill>
              <a:srgbClr val="808080"/>
            </a:solidFill>
            <a:ln>
              <a:noFill/>
            </a:ln>
            <a:effectLst/>
            <a:extLst>
              <a:ext uri="{91240B29-F687-4F45-9708-019B960494DF}">
                <a14:hiddenLine xmlns:a14="http://schemas.microsoft.com/office/drawing/2010/main" w="127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5" name="Rectangle 9"/>
            <p:cNvSpPr>
              <a:spLocks noChangeArrowheads="1"/>
            </p:cNvSpPr>
            <p:nvPr/>
          </p:nvSpPr>
          <p:spPr bwMode="auto">
            <a:xfrm>
              <a:off x="1079500" y="3276625"/>
              <a:ext cx="6624638" cy="647700"/>
            </a:xfrm>
            <a:prstGeom prst="rect">
              <a:avLst/>
            </a:prstGeom>
            <a:solidFill>
              <a:srgbClr val="C0C0C0"/>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6" name="Freeform 10"/>
            <p:cNvSpPr>
              <a:spLocks/>
            </p:cNvSpPr>
            <p:nvPr/>
          </p:nvSpPr>
          <p:spPr bwMode="auto">
            <a:xfrm>
              <a:off x="7704138" y="3116287"/>
              <a:ext cx="647700" cy="969962"/>
            </a:xfrm>
            <a:custGeom>
              <a:avLst/>
              <a:gdLst>
                <a:gd name="T0" fmla="*/ 0 w 408"/>
                <a:gd name="T1" fmla="*/ 0 h 611"/>
                <a:gd name="T2" fmla="*/ 0 w 408"/>
                <a:gd name="T3" fmla="*/ 611 h 611"/>
                <a:gd name="T4" fmla="*/ 408 w 408"/>
                <a:gd name="T5" fmla="*/ 305 h 611"/>
                <a:gd name="T6" fmla="*/ 0 w 408"/>
                <a:gd name="T7" fmla="*/ 0 h 611"/>
              </a:gdLst>
              <a:ahLst/>
              <a:cxnLst>
                <a:cxn ang="0">
                  <a:pos x="T0" y="T1"/>
                </a:cxn>
                <a:cxn ang="0">
                  <a:pos x="T2" y="T3"/>
                </a:cxn>
                <a:cxn ang="0">
                  <a:pos x="T4" y="T5"/>
                </a:cxn>
                <a:cxn ang="0">
                  <a:pos x="T6" y="T7"/>
                </a:cxn>
              </a:cxnLst>
              <a:rect l="0" t="0" r="r" b="b"/>
              <a:pathLst>
                <a:path w="408" h="611">
                  <a:moveTo>
                    <a:pt x="0" y="0"/>
                  </a:moveTo>
                  <a:lnTo>
                    <a:pt x="0" y="611"/>
                  </a:lnTo>
                  <a:lnTo>
                    <a:pt x="408" y="305"/>
                  </a:lnTo>
                  <a:lnTo>
                    <a:pt x="0" y="0"/>
                  </a:lnTo>
                  <a:close/>
                </a:path>
              </a:pathLst>
            </a:custGeom>
            <a:solidFill>
              <a:srgbClr val="C0C0C0"/>
            </a:solidFill>
            <a:ln>
              <a:noFill/>
            </a:ln>
            <a:effectLst/>
            <a:extLst>
              <a:ext uri="{91240B29-F687-4F45-9708-019B960494DF}">
                <a14:hiddenLine xmlns:a14="http://schemas.microsoft.com/office/drawing/2010/main" w="9525" cap="flat" cmpd="sng">
                  <a:solidFill>
                    <a:schemeClr val="tx1"/>
                  </a:solidFill>
                  <a:prstDash val="solid"/>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7" name="Freeform 11"/>
            <p:cNvSpPr>
              <a:spLocks/>
            </p:cNvSpPr>
            <p:nvPr/>
          </p:nvSpPr>
          <p:spPr bwMode="auto">
            <a:xfrm>
              <a:off x="7704138" y="3600475"/>
              <a:ext cx="647700" cy="808037"/>
            </a:xfrm>
            <a:custGeom>
              <a:avLst/>
              <a:gdLst>
                <a:gd name="T0" fmla="*/ 0 w 408"/>
                <a:gd name="T1" fmla="*/ 306 h 509"/>
                <a:gd name="T2" fmla="*/ 0 w 408"/>
                <a:gd name="T3" fmla="*/ 509 h 509"/>
                <a:gd name="T4" fmla="*/ 408 w 408"/>
                <a:gd name="T5" fmla="*/ 204 h 509"/>
                <a:gd name="T6" fmla="*/ 408 w 408"/>
                <a:gd name="T7" fmla="*/ 0 h 509"/>
                <a:gd name="T8" fmla="*/ 0 w 408"/>
                <a:gd name="T9" fmla="*/ 306 h 509"/>
              </a:gdLst>
              <a:ahLst/>
              <a:cxnLst>
                <a:cxn ang="0">
                  <a:pos x="T0" y="T1"/>
                </a:cxn>
                <a:cxn ang="0">
                  <a:pos x="T2" y="T3"/>
                </a:cxn>
                <a:cxn ang="0">
                  <a:pos x="T4" y="T5"/>
                </a:cxn>
                <a:cxn ang="0">
                  <a:pos x="T6" y="T7"/>
                </a:cxn>
                <a:cxn ang="0">
                  <a:pos x="T8" y="T9"/>
                </a:cxn>
              </a:cxnLst>
              <a:rect l="0" t="0" r="r" b="b"/>
              <a:pathLst>
                <a:path w="408" h="509">
                  <a:moveTo>
                    <a:pt x="0" y="306"/>
                  </a:moveTo>
                  <a:lnTo>
                    <a:pt x="0" y="509"/>
                  </a:lnTo>
                  <a:lnTo>
                    <a:pt x="408" y="204"/>
                  </a:lnTo>
                  <a:lnTo>
                    <a:pt x="408" y="0"/>
                  </a:lnTo>
                  <a:lnTo>
                    <a:pt x="0" y="306"/>
                  </a:lnTo>
                  <a:close/>
                </a:path>
              </a:pathLst>
            </a:custGeom>
            <a:solidFill>
              <a:srgbClr val="777777"/>
            </a:solidFill>
            <a:ln>
              <a:noFill/>
            </a:ln>
            <a:effectLst/>
            <a:extLst>
              <a:ext uri="{91240B29-F687-4F45-9708-019B960494DF}">
                <a14:hiddenLine xmlns:a14="http://schemas.microsoft.com/office/drawing/2010/main" w="12700" cap="flat" cmpd="sng">
                  <a:solidFill>
                    <a:srgbClr val="000000"/>
                  </a:solidFill>
                  <a:prstDash val="solid"/>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grpSp>
      <p:sp>
        <p:nvSpPr>
          <p:cNvPr id="8" name="Oval 12"/>
          <p:cNvSpPr>
            <a:spLocks noChangeArrowheads="1"/>
          </p:cNvSpPr>
          <p:nvPr/>
        </p:nvSpPr>
        <p:spPr bwMode="auto">
          <a:xfrm>
            <a:off x="1401763" y="3431753"/>
            <a:ext cx="1042988" cy="611187"/>
          </a:xfrm>
          <a:prstGeom prst="ellipse">
            <a:avLst/>
          </a:prstGeom>
          <a:gradFill rotWithShape="1">
            <a:gsLst>
              <a:gs pos="0">
                <a:schemeClr val="tx1"/>
              </a:gs>
              <a:gs pos="100000">
                <a:schemeClr val="tx1">
                  <a:gamma/>
                  <a:tint val="57647"/>
                  <a:invGamma/>
                  <a:alpha val="0"/>
                </a:schemeClr>
              </a:gs>
            </a:gsLst>
            <a:path path="shape">
              <a:fillToRect l="50000" t="50000" r="50000" b="50000"/>
            </a:path>
          </a:gradFill>
          <a:ln>
            <a:noFill/>
          </a:ln>
          <a:effectLst/>
          <a:extLst>
            <a:ext uri="{91240B29-F687-4F45-9708-019B960494DF}">
              <a14:hiddenLine xmlns:a14="http://schemas.microsoft.com/office/drawing/2010/main" w="9525" algn="ctr">
                <a:solidFill>
                  <a:schemeClr val="bg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9" name="AutoShape 13"/>
          <p:cNvSpPr>
            <a:spLocks noChangeArrowheads="1"/>
          </p:cNvSpPr>
          <p:nvPr/>
        </p:nvSpPr>
        <p:spPr bwMode="auto">
          <a:xfrm>
            <a:off x="1617663" y="2747541"/>
            <a:ext cx="647700" cy="1165225"/>
          </a:xfrm>
          <a:prstGeom prst="can">
            <a:avLst>
              <a:gd name="adj" fmla="val 59318"/>
            </a:avLst>
          </a:prstGeom>
          <a:gradFill rotWithShape="0">
            <a:gsLst>
              <a:gs pos="0">
                <a:schemeClr val="bg1">
                  <a:gamma/>
                  <a:shade val="72549"/>
                  <a:invGamma/>
                </a:schemeClr>
              </a:gs>
              <a:gs pos="50000">
                <a:schemeClr val="bg1"/>
              </a:gs>
              <a:gs pos="100000">
                <a:schemeClr val="bg1">
                  <a:gamma/>
                  <a:shade val="72549"/>
                  <a:invGamma/>
                </a:schemeClr>
              </a:gs>
            </a:gsLst>
            <a:lin ang="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0" name="Oval 14"/>
          <p:cNvSpPr>
            <a:spLocks noChangeArrowheads="1"/>
          </p:cNvSpPr>
          <p:nvPr/>
        </p:nvSpPr>
        <p:spPr bwMode="auto">
          <a:xfrm>
            <a:off x="2444750" y="3431753"/>
            <a:ext cx="1042988" cy="611187"/>
          </a:xfrm>
          <a:prstGeom prst="ellipse">
            <a:avLst/>
          </a:prstGeom>
          <a:gradFill rotWithShape="1">
            <a:gsLst>
              <a:gs pos="0">
                <a:schemeClr val="tx1"/>
              </a:gs>
              <a:gs pos="100000">
                <a:schemeClr val="tx1">
                  <a:gamma/>
                  <a:tint val="57647"/>
                  <a:invGamma/>
                  <a:alpha val="0"/>
                </a:schemeClr>
              </a:gs>
            </a:gsLst>
            <a:path path="shape">
              <a:fillToRect l="50000" t="50000" r="50000" b="50000"/>
            </a:path>
          </a:gradFill>
          <a:ln>
            <a:noFill/>
          </a:ln>
          <a:effectLst/>
          <a:extLst>
            <a:ext uri="{91240B29-F687-4F45-9708-019B960494DF}">
              <a14:hiddenLine xmlns:a14="http://schemas.microsoft.com/office/drawing/2010/main" w="9525" algn="ctr">
                <a:solidFill>
                  <a:schemeClr val="bg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1" name="AutoShape 15"/>
          <p:cNvSpPr>
            <a:spLocks noChangeArrowheads="1"/>
          </p:cNvSpPr>
          <p:nvPr/>
        </p:nvSpPr>
        <p:spPr bwMode="auto">
          <a:xfrm>
            <a:off x="2660650" y="2387178"/>
            <a:ext cx="647700" cy="1525587"/>
          </a:xfrm>
          <a:prstGeom prst="can">
            <a:avLst>
              <a:gd name="adj" fmla="val 59266"/>
            </a:avLst>
          </a:prstGeom>
          <a:gradFill rotWithShape="0">
            <a:gsLst>
              <a:gs pos="0">
                <a:schemeClr val="bg1">
                  <a:gamma/>
                  <a:shade val="72549"/>
                  <a:invGamma/>
                </a:schemeClr>
              </a:gs>
              <a:gs pos="50000">
                <a:schemeClr val="bg1"/>
              </a:gs>
              <a:gs pos="100000">
                <a:schemeClr val="bg1">
                  <a:gamma/>
                  <a:shade val="72549"/>
                  <a:invGamma/>
                </a:schemeClr>
              </a:gs>
            </a:gsLst>
            <a:lin ang="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2" name="Oval 16"/>
          <p:cNvSpPr>
            <a:spLocks noChangeArrowheads="1"/>
          </p:cNvSpPr>
          <p:nvPr/>
        </p:nvSpPr>
        <p:spPr bwMode="auto">
          <a:xfrm>
            <a:off x="3489325" y="3431753"/>
            <a:ext cx="1042988" cy="611187"/>
          </a:xfrm>
          <a:prstGeom prst="ellipse">
            <a:avLst/>
          </a:prstGeom>
          <a:gradFill rotWithShape="1">
            <a:gsLst>
              <a:gs pos="0">
                <a:schemeClr val="tx1"/>
              </a:gs>
              <a:gs pos="100000">
                <a:schemeClr val="tx1">
                  <a:gamma/>
                  <a:tint val="57647"/>
                  <a:invGamma/>
                  <a:alpha val="0"/>
                </a:schemeClr>
              </a:gs>
            </a:gsLst>
            <a:path path="shape">
              <a:fillToRect l="50000" t="50000" r="50000" b="50000"/>
            </a:path>
          </a:gradFill>
          <a:ln>
            <a:noFill/>
          </a:ln>
          <a:effectLst/>
          <a:extLst>
            <a:ext uri="{91240B29-F687-4F45-9708-019B960494DF}">
              <a14:hiddenLine xmlns:a14="http://schemas.microsoft.com/office/drawing/2010/main" w="9525" algn="ctr">
                <a:solidFill>
                  <a:schemeClr val="bg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3" name="AutoShape 17"/>
          <p:cNvSpPr>
            <a:spLocks noChangeArrowheads="1"/>
          </p:cNvSpPr>
          <p:nvPr/>
        </p:nvSpPr>
        <p:spPr bwMode="auto">
          <a:xfrm>
            <a:off x="3705225" y="2063328"/>
            <a:ext cx="647700" cy="1849437"/>
          </a:xfrm>
          <a:prstGeom prst="can">
            <a:avLst>
              <a:gd name="adj" fmla="val 55151"/>
            </a:avLst>
          </a:prstGeom>
          <a:gradFill rotWithShape="0">
            <a:gsLst>
              <a:gs pos="0">
                <a:schemeClr val="bg1">
                  <a:gamma/>
                  <a:shade val="72549"/>
                  <a:invGamma/>
                </a:schemeClr>
              </a:gs>
              <a:gs pos="50000">
                <a:schemeClr val="bg1"/>
              </a:gs>
              <a:gs pos="100000">
                <a:schemeClr val="bg1">
                  <a:gamma/>
                  <a:shade val="72549"/>
                  <a:invGamma/>
                </a:schemeClr>
              </a:gs>
            </a:gsLst>
            <a:lin ang="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4" name="Oval 18"/>
          <p:cNvSpPr>
            <a:spLocks noChangeArrowheads="1"/>
          </p:cNvSpPr>
          <p:nvPr/>
        </p:nvSpPr>
        <p:spPr bwMode="auto">
          <a:xfrm>
            <a:off x="4533900" y="3431753"/>
            <a:ext cx="1042988" cy="611187"/>
          </a:xfrm>
          <a:prstGeom prst="ellipse">
            <a:avLst/>
          </a:prstGeom>
          <a:gradFill rotWithShape="1">
            <a:gsLst>
              <a:gs pos="0">
                <a:schemeClr val="tx1"/>
              </a:gs>
              <a:gs pos="100000">
                <a:schemeClr val="tx1">
                  <a:gamma/>
                  <a:tint val="57647"/>
                  <a:invGamma/>
                  <a:alpha val="0"/>
                </a:schemeClr>
              </a:gs>
            </a:gsLst>
            <a:path path="shape">
              <a:fillToRect l="50000" t="50000" r="50000" b="50000"/>
            </a:path>
          </a:gradFill>
          <a:ln>
            <a:noFill/>
          </a:ln>
          <a:effectLst/>
          <a:extLst>
            <a:ext uri="{91240B29-F687-4F45-9708-019B960494DF}">
              <a14:hiddenLine xmlns:a14="http://schemas.microsoft.com/office/drawing/2010/main" w="9525" algn="ctr">
                <a:solidFill>
                  <a:schemeClr val="bg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5" name="AutoShape 19"/>
          <p:cNvSpPr>
            <a:spLocks noChangeArrowheads="1"/>
          </p:cNvSpPr>
          <p:nvPr/>
        </p:nvSpPr>
        <p:spPr bwMode="auto">
          <a:xfrm>
            <a:off x="4749800" y="1702966"/>
            <a:ext cx="647700" cy="2209800"/>
          </a:xfrm>
          <a:prstGeom prst="can">
            <a:avLst>
              <a:gd name="adj" fmla="val 56989"/>
            </a:avLst>
          </a:prstGeom>
          <a:gradFill rotWithShape="0">
            <a:gsLst>
              <a:gs pos="0">
                <a:schemeClr val="bg1">
                  <a:gamma/>
                  <a:shade val="72549"/>
                  <a:invGamma/>
                </a:schemeClr>
              </a:gs>
              <a:gs pos="50000">
                <a:schemeClr val="bg1"/>
              </a:gs>
              <a:gs pos="100000">
                <a:schemeClr val="bg1">
                  <a:gamma/>
                  <a:shade val="72549"/>
                  <a:invGamma/>
                </a:schemeClr>
              </a:gs>
            </a:gsLst>
            <a:lin ang="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6" name="Oval 20"/>
          <p:cNvSpPr>
            <a:spLocks noChangeArrowheads="1"/>
          </p:cNvSpPr>
          <p:nvPr/>
        </p:nvSpPr>
        <p:spPr bwMode="auto">
          <a:xfrm>
            <a:off x="5576888" y="3431753"/>
            <a:ext cx="1042988" cy="611187"/>
          </a:xfrm>
          <a:prstGeom prst="ellipse">
            <a:avLst/>
          </a:prstGeom>
          <a:gradFill rotWithShape="1">
            <a:gsLst>
              <a:gs pos="0">
                <a:schemeClr val="tx1"/>
              </a:gs>
              <a:gs pos="100000">
                <a:schemeClr val="tx1">
                  <a:gamma/>
                  <a:tint val="57647"/>
                  <a:invGamma/>
                  <a:alpha val="0"/>
                </a:schemeClr>
              </a:gs>
            </a:gsLst>
            <a:path path="shape">
              <a:fillToRect l="50000" t="50000" r="50000" b="50000"/>
            </a:path>
          </a:gradFill>
          <a:ln>
            <a:noFill/>
          </a:ln>
          <a:effectLst/>
          <a:extLst>
            <a:ext uri="{91240B29-F687-4F45-9708-019B960494DF}">
              <a14:hiddenLine xmlns:a14="http://schemas.microsoft.com/office/drawing/2010/main" w="9525" algn="ctr">
                <a:solidFill>
                  <a:schemeClr val="bg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7" name="AutoShape 21"/>
          <p:cNvSpPr>
            <a:spLocks noChangeArrowheads="1"/>
          </p:cNvSpPr>
          <p:nvPr/>
        </p:nvSpPr>
        <p:spPr bwMode="auto">
          <a:xfrm>
            <a:off x="5792788" y="1342603"/>
            <a:ext cx="647700" cy="2570162"/>
          </a:xfrm>
          <a:prstGeom prst="can">
            <a:avLst>
              <a:gd name="adj" fmla="val 56381"/>
            </a:avLst>
          </a:prstGeom>
          <a:gradFill rotWithShape="0">
            <a:gsLst>
              <a:gs pos="0">
                <a:srgbClr val="0064FF">
                  <a:gamma/>
                  <a:shade val="72549"/>
                  <a:invGamma/>
                </a:srgbClr>
              </a:gs>
              <a:gs pos="50000">
                <a:srgbClr val="0064FF"/>
              </a:gs>
              <a:gs pos="100000">
                <a:srgbClr val="0064FF">
                  <a:gamma/>
                  <a:shade val="72549"/>
                  <a:invGamma/>
                </a:srgbClr>
              </a:gs>
            </a:gsLst>
            <a:lin ang="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8" name="Text Box 22"/>
          <p:cNvSpPr txBox="1">
            <a:spLocks noChangeArrowheads="1"/>
          </p:cNvSpPr>
          <p:nvPr/>
        </p:nvSpPr>
        <p:spPr bwMode="auto">
          <a:xfrm>
            <a:off x="1541463" y="4092153"/>
            <a:ext cx="793750" cy="244475"/>
          </a:xfrm>
          <a:prstGeom prst="rect">
            <a:avLst/>
          </a:prstGeom>
          <a:noFill/>
          <a:ln>
            <a:noFill/>
          </a:ln>
          <a:effectLst/>
          <a:extLst>
            <a:ext uri="{909E8E84-426E-40DD-AFC4-6F175D3DCCD1}">
              <a14:hiddenFill xmlns:a14="http://schemas.microsoft.com/office/drawing/2010/main">
                <a:solidFill>
                  <a:srgbClr val="FFC800"/>
                </a:solidFill>
              </a14:hiddenFill>
            </a:ext>
            <a:ext uri="{91240B29-F687-4F45-9708-019B960494DF}">
              <a14:hiddenLine xmlns:a14="http://schemas.microsoft.com/office/drawing/2010/main" w="31750" cap="rnd" algn="ctr">
                <a:solidFill>
                  <a:srgbClr val="9E9E9E"/>
                </a:solidFill>
                <a:prstDash val="sysDot"/>
                <a:miter lim="800000"/>
                <a:headEnd/>
                <a:tailEnd/>
              </a14:hiddenLine>
            </a:ex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txBody>
          <a:bodyPr>
            <a:spAutoFit/>
          </a:bodyPr>
          <a:lstStyle/>
          <a:p>
            <a:pPr algn="ctr"/>
            <a:r>
              <a:rPr lang="en-US" altLang="ko-KR" sz="1000" dirty="0">
                <a:solidFill>
                  <a:schemeClr val="bg1"/>
                </a:solidFill>
                <a:latin typeface="Arial Black" pitchFamily="34" charset="0"/>
              </a:rPr>
              <a:t> 1</a:t>
            </a:r>
          </a:p>
        </p:txBody>
      </p:sp>
      <p:sp>
        <p:nvSpPr>
          <p:cNvPr id="19" name="Text Box 23"/>
          <p:cNvSpPr txBox="1">
            <a:spLocks noChangeArrowheads="1"/>
          </p:cNvSpPr>
          <p:nvPr/>
        </p:nvSpPr>
        <p:spPr bwMode="auto">
          <a:xfrm>
            <a:off x="2586038" y="4092153"/>
            <a:ext cx="793750" cy="244475"/>
          </a:xfrm>
          <a:prstGeom prst="rect">
            <a:avLst/>
          </a:prstGeom>
          <a:noFill/>
          <a:ln>
            <a:noFill/>
          </a:ln>
          <a:effectLst/>
          <a:extLst>
            <a:ext uri="{909E8E84-426E-40DD-AFC4-6F175D3DCCD1}">
              <a14:hiddenFill xmlns:a14="http://schemas.microsoft.com/office/drawing/2010/main">
                <a:solidFill>
                  <a:srgbClr val="FFC800"/>
                </a:solidFill>
              </a14:hiddenFill>
            </a:ext>
            <a:ext uri="{91240B29-F687-4F45-9708-019B960494DF}">
              <a14:hiddenLine xmlns:a14="http://schemas.microsoft.com/office/drawing/2010/main" w="31750" cap="rnd" algn="ctr">
                <a:solidFill>
                  <a:srgbClr val="9E9E9E"/>
                </a:solidFill>
                <a:prstDash val="sysDot"/>
                <a:miter lim="800000"/>
                <a:headEnd/>
                <a:tailEnd/>
              </a14:hiddenLine>
            </a:ex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txBody>
          <a:bodyPr>
            <a:spAutoFit/>
          </a:bodyPr>
          <a:lstStyle/>
          <a:p>
            <a:pPr algn="ctr"/>
            <a:r>
              <a:rPr lang="en-US" altLang="ko-KR" sz="1000" dirty="0">
                <a:solidFill>
                  <a:schemeClr val="bg1"/>
                </a:solidFill>
                <a:latin typeface="Arial Black" pitchFamily="34" charset="0"/>
              </a:rPr>
              <a:t>2</a:t>
            </a:r>
          </a:p>
        </p:txBody>
      </p:sp>
      <p:sp>
        <p:nvSpPr>
          <p:cNvPr id="20" name="Text Box 24"/>
          <p:cNvSpPr txBox="1">
            <a:spLocks noChangeArrowheads="1"/>
          </p:cNvSpPr>
          <p:nvPr/>
        </p:nvSpPr>
        <p:spPr bwMode="auto">
          <a:xfrm>
            <a:off x="3630613" y="4092153"/>
            <a:ext cx="793750" cy="244475"/>
          </a:xfrm>
          <a:prstGeom prst="rect">
            <a:avLst/>
          </a:prstGeom>
          <a:noFill/>
          <a:ln>
            <a:noFill/>
          </a:ln>
          <a:effectLst/>
          <a:extLst>
            <a:ext uri="{909E8E84-426E-40DD-AFC4-6F175D3DCCD1}">
              <a14:hiddenFill xmlns:a14="http://schemas.microsoft.com/office/drawing/2010/main">
                <a:solidFill>
                  <a:srgbClr val="FFC800"/>
                </a:solidFill>
              </a14:hiddenFill>
            </a:ext>
            <a:ext uri="{91240B29-F687-4F45-9708-019B960494DF}">
              <a14:hiddenLine xmlns:a14="http://schemas.microsoft.com/office/drawing/2010/main" w="31750" cap="rnd" algn="ctr">
                <a:solidFill>
                  <a:srgbClr val="9E9E9E"/>
                </a:solidFill>
                <a:prstDash val="sysDot"/>
                <a:miter lim="800000"/>
                <a:headEnd/>
                <a:tailEnd/>
              </a14:hiddenLine>
            </a:ex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txBody>
          <a:bodyPr>
            <a:spAutoFit/>
          </a:bodyPr>
          <a:lstStyle/>
          <a:p>
            <a:pPr algn="ctr"/>
            <a:r>
              <a:rPr lang="en-US" altLang="ko-KR" sz="1000" dirty="0">
                <a:solidFill>
                  <a:schemeClr val="bg1"/>
                </a:solidFill>
                <a:latin typeface="Arial Black" pitchFamily="34" charset="0"/>
              </a:rPr>
              <a:t>3</a:t>
            </a:r>
          </a:p>
        </p:txBody>
      </p:sp>
      <p:sp>
        <p:nvSpPr>
          <p:cNvPr id="21" name="Text Box 25"/>
          <p:cNvSpPr txBox="1">
            <a:spLocks noChangeArrowheads="1"/>
          </p:cNvSpPr>
          <p:nvPr/>
        </p:nvSpPr>
        <p:spPr bwMode="auto">
          <a:xfrm>
            <a:off x="4675188" y="4092153"/>
            <a:ext cx="793750" cy="244475"/>
          </a:xfrm>
          <a:prstGeom prst="rect">
            <a:avLst/>
          </a:prstGeom>
          <a:noFill/>
          <a:ln>
            <a:noFill/>
          </a:ln>
          <a:effectLst/>
          <a:extLst>
            <a:ext uri="{909E8E84-426E-40DD-AFC4-6F175D3DCCD1}">
              <a14:hiddenFill xmlns:a14="http://schemas.microsoft.com/office/drawing/2010/main">
                <a:solidFill>
                  <a:srgbClr val="FFC800"/>
                </a:solidFill>
              </a14:hiddenFill>
            </a:ext>
            <a:ext uri="{91240B29-F687-4F45-9708-019B960494DF}">
              <a14:hiddenLine xmlns:a14="http://schemas.microsoft.com/office/drawing/2010/main" w="31750" cap="rnd" algn="ctr">
                <a:solidFill>
                  <a:srgbClr val="9E9E9E"/>
                </a:solidFill>
                <a:prstDash val="sysDot"/>
                <a:miter lim="800000"/>
                <a:headEnd/>
                <a:tailEnd/>
              </a14:hiddenLine>
            </a:ex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txBody>
          <a:bodyPr>
            <a:spAutoFit/>
          </a:bodyPr>
          <a:lstStyle/>
          <a:p>
            <a:pPr algn="ctr"/>
            <a:r>
              <a:rPr lang="en-US" altLang="ko-KR" sz="1000" dirty="0">
                <a:solidFill>
                  <a:schemeClr val="bg1"/>
                </a:solidFill>
                <a:latin typeface="Arial Black" pitchFamily="34" charset="0"/>
              </a:rPr>
              <a:t>4</a:t>
            </a:r>
          </a:p>
        </p:txBody>
      </p:sp>
      <p:sp>
        <p:nvSpPr>
          <p:cNvPr id="22" name="Text Box 26"/>
          <p:cNvSpPr txBox="1">
            <a:spLocks noChangeArrowheads="1"/>
          </p:cNvSpPr>
          <p:nvPr/>
        </p:nvSpPr>
        <p:spPr bwMode="auto">
          <a:xfrm>
            <a:off x="5719763" y="4092153"/>
            <a:ext cx="793750" cy="244475"/>
          </a:xfrm>
          <a:prstGeom prst="rect">
            <a:avLst/>
          </a:prstGeom>
          <a:noFill/>
          <a:ln>
            <a:noFill/>
          </a:ln>
          <a:effectLst/>
          <a:extLst>
            <a:ext uri="{909E8E84-426E-40DD-AFC4-6F175D3DCCD1}">
              <a14:hiddenFill xmlns:a14="http://schemas.microsoft.com/office/drawing/2010/main">
                <a:solidFill>
                  <a:srgbClr val="FFC800"/>
                </a:solidFill>
              </a14:hiddenFill>
            </a:ext>
            <a:ext uri="{91240B29-F687-4F45-9708-019B960494DF}">
              <a14:hiddenLine xmlns:a14="http://schemas.microsoft.com/office/drawing/2010/main" w="31750" cap="rnd" algn="ctr">
                <a:solidFill>
                  <a:srgbClr val="9E9E9E"/>
                </a:solidFill>
                <a:prstDash val="sysDot"/>
                <a:miter lim="800000"/>
                <a:headEnd/>
                <a:tailEnd/>
              </a14:hiddenLine>
            </a:ex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txBody>
          <a:bodyPr>
            <a:spAutoFit/>
          </a:bodyPr>
          <a:lstStyle/>
          <a:p>
            <a:pPr algn="ctr"/>
            <a:r>
              <a:rPr lang="en-US" altLang="ko-KR" sz="1000" dirty="0">
                <a:solidFill>
                  <a:srgbClr val="FFCC00"/>
                </a:solidFill>
                <a:latin typeface="Arial Black" pitchFamily="34" charset="0"/>
              </a:rPr>
              <a:t>5</a:t>
            </a:r>
          </a:p>
        </p:txBody>
      </p:sp>
      <p:grpSp>
        <p:nvGrpSpPr>
          <p:cNvPr id="23" name="Group 35"/>
          <p:cNvGrpSpPr>
            <a:grpSpLocks/>
          </p:cNvGrpSpPr>
          <p:nvPr/>
        </p:nvGrpSpPr>
        <p:grpSpPr bwMode="auto">
          <a:xfrm>
            <a:off x="1079500" y="915566"/>
            <a:ext cx="2087563" cy="863600"/>
            <a:chOff x="884" y="4700"/>
            <a:chExt cx="1315" cy="544"/>
          </a:xfrm>
        </p:grpSpPr>
        <p:sp>
          <p:nvSpPr>
            <p:cNvPr id="24" name="AutoShape 36"/>
            <p:cNvSpPr>
              <a:spLocks noChangeArrowheads="1"/>
            </p:cNvSpPr>
            <p:nvPr/>
          </p:nvSpPr>
          <p:spPr bwMode="auto">
            <a:xfrm>
              <a:off x="884" y="4700"/>
              <a:ext cx="1315" cy="544"/>
            </a:xfrm>
            <a:prstGeom prst="roundRect">
              <a:avLst>
                <a:gd name="adj" fmla="val 6616"/>
              </a:avLst>
            </a:prstGeom>
            <a:solidFill>
              <a:schemeClr val="tx1">
                <a:alpha val="10001"/>
              </a:schemeClr>
            </a:solidFill>
            <a:ln w="19050" cap="rnd" algn="ctr">
              <a:solidFill>
                <a:srgbClr val="9E9E9E"/>
              </a:solidFill>
              <a:prstDash val="sysDot"/>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25" name="Text Box 37"/>
            <p:cNvSpPr txBox="1">
              <a:spLocks noChangeArrowheads="1"/>
            </p:cNvSpPr>
            <p:nvPr/>
          </p:nvSpPr>
          <p:spPr bwMode="auto">
            <a:xfrm>
              <a:off x="1247" y="4814"/>
              <a:ext cx="862" cy="155"/>
            </a:xfrm>
            <a:prstGeom prst="rect">
              <a:avLst/>
            </a:prstGeom>
            <a:noFill/>
            <a:ln>
              <a:noFill/>
            </a:ln>
            <a:effectLst/>
            <a:extLst>
              <a:ext uri="{909E8E84-426E-40DD-AFC4-6F175D3DCCD1}">
                <a14:hiddenFill xmlns:a14="http://schemas.microsoft.com/office/drawing/2010/main">
                  <a:solidFill>
                    <a:srgbClr val="C80000"/>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zh-CN" altLang="en-US" sz="1000" b="1" dirty="0">
                  <a:solidFill>
                    <a:srgbClr val="005FFA"/>
                  </a:solidFill>
                  <a:latin typeface="微软雅黑" pitchFamily="34" charset="-122"/>
                  <a:ea typeface="微软雅黑" pitchFamily="34" charset="-122"/>
                </a:rPr>
                <a:t>填加标题</a:t>
              </a:r>
              <a:endParaRPr lang="en-US" altLang="ko-KR" sz="1000" b="1" dirty="0">
                <a:solidFill>
                  <a:srgbClr val="005FFA"/>
                </a:solidFill>
                <a:latin typeface="微软雅黑" pitchFamily="34" charset="-122"/>
                <a:ea typeface="微软雅黑" pitchFamily="34" charset="-122"/>
              </a:endParaRPr>
            </a:p>
          </p:txBody>
        </p:sp>
        <p:sp>
          <p:nvSpPr>
            <p:cNvPr id="26" name="Text Box 38"/>
            <p:cNvSpPr txBox="1">
              <a:spLocks noChangeArrowheads="1"/>
            </p:cNvSpPr>
            <p:nvPr/>
          </p:nvSpPr>
          <p:spPr bwMode="auto">
            <a:xfrm>
              <a:off x="1247" y="5000"/>
              <a:ext cx="862" cy="155"/>
            </a:xfrm>
            <a:prstGeom prst="rect">
              <a:avLst/>
            </a:prstGeom>
            <a:noFill/>
            <a:ln>
              <a:noFill/>
            </a:ln>
            <a:effectLst/>
            <a:extLst>
              <a:ext uri="{909E8E84-426E-40DD-AFC4-6F175D3DCCD1}">
                <a14:hiddenFill xmlns:a14="http://schemas.microsoft.com/office/drawing/2010/main">
                  <a:solidFill>
                    <a:srgbClr val="C80000"/>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zh-CN" altLang="en-US" sz="1000" b="1" dirty="0">
                  <a:solidFill>
                    <a:schemeClr val="bg1">
                      <a:lumMod val="65000"/>
                    </a:schemeClr>
                  </a:solidFill>
                  <a:latin typeface="微软雅黑" pitchFamily="34" charset="-122"/>
                  <a:ea typeface="微软雅黑" pitchFamily="34" charset="-122"/>
                </a:rPr>
                <a:t>填加标题</a:t>
              </a:r>
              <a:endParaRPr lang="en-US" altLang="ko-KR" sz="1000" b="1" dirty="0">
                <a:solidFill>
                  <a:schemeClr val="bg1">
                    <a:lumMod val="65000"/>
                  </a:schemeClr>
                </a:solidFill>
                <a:latin typeface="微软雅黑" pitchFamily="34" charset="-122"/>
                <a:ea typeface="微软雅黑" pitchFamily="34" charset="-122"/>
              </a:endParaRPr>
            </a:p>
          </p:txBody>
        </p:sp>
        <p:sp>
          <p:nvSpPr>
            <p:cNvPr id="27" name="AutoShape 39"/>
            <p:cNvSpPr>
              <a:spLocks noChangeArrowheads="1"/>
            </p:cNvSpPr>
            <p:nvPr/>
          </p:nvSpPr>
          <p:spPr bwMode="auto">
            <a:xfrm>
              <a:off x="1019" y="4768"/>
              <a:ext cx="149" cy="182"/>
            </a:xfrm>
            <a:prstGeom prst="can">
              <a:avLst>
                <a:gd name="adj" fmla="val 61074"/>
              </a:avLst>
            </a:prstGeom>
            <a:gradFill rotWithShape="0">
              <a:gsLst>
                <a:gs pos="0">
                  <a:srgbClr val="0064FF">
                    <a:gamma/>
                    <a:shade val="72549"/>
                    <a:invGamma/>
                  </a:srgbClr>
                </a:gs>
                <a:gs pos="50000">
                  <a:srgbClr val="0064FF"/>
                </a:gs>
                <a:gs pos="100000">
                  <a:srgbClr val="0064FF">
                    <a:gamma/>
                    <a:shade val="72549"/>
                    <a:invGamma/>
                  </a:srgbClr>
                </a:gs>
              </a:gsLst>
              <a:lin ang="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28" name="AutoShape 40"/>
            <p:cNvSpPr>
              <a:spLocks noChangeArrowheads="1"/>
            </p:cNvSpPr>
            <p:nvPr/>
          </p:nvSpPr>
          <p:spPr bwMode="auto">
            <a:xfrm>
              <a:off x="1019" y="4994"/>
              <a:ext cx="149" cy="182"/>
            </a:xfrm>
            <a:prstGeom prst="can">
              <a:avLst>
                <a:gd name="adj" fmla="val 61074"/>
              </a:avLst>
            </a:prstGeom>
            <a:gradFill rotWithShape="0">
              <a:gsLst>
                <a:gs pos="0">
                  <a:schemeClr val="bg1">
                    <a:gamma/>
                    <a:shade val="72549"/>
                    <a:invGamma/>
                  </a:schemeClr>
                </a:gs>
                <a:gs pos="50000">
                  <a:schemeClr val="bg1"/>
                </a:gs>
                <a:gs pos="100000">
                  <a:schemeClr val="bg1">
                    <a:gamma/>
                    <a:shade val="72549"/>
                    <a:invGamma/>
                  </a:schemeClr>
                </a:gs>
              </a:gsLst>
              <a:lin ang="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sp>
        <p:nvSpPr>
          <p:cNvPr id="29" name="Text Box 45"/>
          <p:cNvSpPr txBox="1">
            <a:spLocks noChangeArrowheads="1"/>
          </p:cNvSpPr>
          <p:nvPr/>
        </p:nvSpPr>
        <p:spPr bwMode="auto">
          <a:xfrm>
            <a:off x="6660232" y="1480497"/>
            <a:ext cx="2016448" cy="646331"/>
          </a:xfrm>
          <a:prstGeom prst="rect">
            <a:avLst/>
          </a:prstGeom>
          <a:noFill/>
          <a:ln>
            <a:noFill/>
          </a:ln>
          <a:effectLst/>
          <a:extLst>
            <a:ext uri="{909E8E84-426E-40DD-AFC4-6F175D3DCCD1}">
              <a14:hiddenFill xmlns:a14="http://schemas.microsoft.com/office/drawing/2010/main">
                <a:solidFill>
                  <a:srgbClr val="C80000"/>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zh-CN" altLang="en-US" sz="1400" b="1" dirty="0">
                <a:solidFill>
                  <a:srgbClr val="005FFA"/>
                </a:solidFill>
                <a:latin typeface="微软雅黑" pitchFamily="34" charset="-122"/>
                <a:ea typeface="微软雅黑" pitchFamily="34" charset="-122"/>
              </a:rPr>
              <a:t>单击填加标题</a:t>
            </a:r>
            <a:endParaRPr lang="en-US" altLang="ko-KR" sz="1400" b="1" dirty="0">
              <a:solidFill>
                <a:srgbClr val="005FFA"/>
              </a:solidFill>
              <a:latin typeface="微软雅黑" pitchFamily="34" charset="-122"/>
              <a:ea typeface="微软雅黑" pitchFamily="34" charset="-122"/>
            </a:endParaRPr>
          </a:p>
          <a:p>
            <a:pPr marL="0" lvl="2" defTabSz="912813" eaLnBrk="0" fontAlgn="auto" hangingPunct="0">
              <a:spcBef>
                <a:spcPts val="0"/>
              </a:spcBef>
              <a:spcAft>
                <a:spcPts val="0"/>
              </a:spcAft>
              <a:buClr>
                <a:srgbClr val="0070C0"/>
              </a:buClr>
              <a:buSzPct val="80000"/>
              <a:tabLst>
                <a:tab pos="136525" algn="l"/>
              </a:tabLst>
              <a:defRPr/>
            </a:pPr>
            <a:r>
              <a:rPr lang="zh-CN" altLang="en-US" sz="1100" spc="50" dirty="0">
                <a:ln w="11430"/>
                <a:solidFill>
                  <a:schemeClr val="tx2">
                    <a:lumMod val="50000"/>
                  </a:schemeClr>
                </a:solidFill>
                <a:latin typeface="微软雅黑" pitchFamily="34" charset="-122"/>
                <a:ea typeface="微软雅黑" pitchFamily="34" charset="-122"/>
              </a:rPr>
              <a:t>点击添加文本点击添加文本</a:t>
            </a:r>
            <a:endParaRPr lang="en-US" altLang="zh-CN" sz="1100" spc="50" dirty="0">
              <a:ln w="11430"/>
              <a:solidFill>
                <a:schemeClr val="tx2">
                  <a:lumMod val="50000"/>
                </a:schemeClr>
              </a:solidFill>
              <a:latin typeface="微软雅黑" pitchFamily="34" charset="-122"/>
              <a:ea typeface="微软雅黑" pitchFamily="34" charset="-122"/>
            </a:endParaRPr>
          </a:p>
          <a:p>
            <a:pPr marL="0" lvl="2" defTabSz="912813" eaLnBrk="0" fontAlgn="auto" hangingPunct="0">
              <a:spcBef>
                <a:spcPts val="0"/>
              </a:spcBef>
              <a:spcAft>
                <a:spcPts val="0"/>
              </a:spcAft>
              <a:buClr>
                <a:srgbClr val="0070C0"/>
              </a:buClr>
              <a:buSzPct val="80000"/>
              <a:tabLst>
                <a:tab pos="136525" algn="l"/>
              </a:tabLst>
              <a:defRPr/>
            </a:pPr>
            <a:r>
              <a:rPr lang="zh-CN" altLang="en-US" sz="1100" spc="50" dirty="0">
                <a:ln w="11430"/>
                <a:solidFill>
                  <a:schemeClr val="tx2">
                    <a:lumMod val="50000"/>
                  </a:schemeClr>
                </a:solidFill>
                <a:latin typeface="微软雅黑" pitchFamily="34" charset="-122"/>
                <a:ea typeface="微软雅黑" pitchFamily="34" charset="-122"/>
              </a:rPr>
              <a:t>点击添加文本点击添加文本</a:t>
            </a:r>
            <a:endParaRPr lang="en-US" altLang="zh-CN" sz="1100" spc="50" dirty="0">
              <a:ln w="11430"/>
              <a:solidFill>
                <a:schemeClr val="tx2">
                  <a:lumMod val="50000"/>
                </a:schemeClr>
              </a:solidFill>
              <a:latin typeface="微软雅黑" pitchFamily="34" charset="-122"/>
              <a:ea typeface="微软雅黑" pitchFamily="34" charset="-122"/>
            </a:endParaRPr>
          </a:p>
        </p:txBody>
      </p:sp>
      <p:sp>
        <p:nvSpPr>
          <p:cNvPr id="30" name="Text Box 45"/>
          <p:cNvSpPr txBox="1">
            <a:spLocks noChangeArrowheads="1"/>
          </p:cNvSpPr>
          <p:nvPr/>
        </p:nvSpPr>
        <p:spPr bwMode="auto">
          <a:xfrm>
            <a:off x="6660232" y="2161535"/>
            <a:ext cx="2016448" cy="646331"/>
          </a:xfrm>
          <a:prstGeom prst="rect">
            <a:avLst/>
          </a:prstGeom>
          <a:noFill/>
          <a:ln>
            <a:noFill/>
          </a:ln>
          <a:effectLst/>
          <a:extLst>
            <a:ext uri="{909E8E84-426E-40DD-AFC4-6F175D3DCCD1}">
              <a14:hiddenFill xmlns:a14="http://schemas.microsoft.com/office/drawing/2010/main">
                <a:solidFill>
                  <a:srgbClr val="C80000"/>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zh-CN" altLang="en-US" sz="1400" b="1" dirty="0">
                <a:solidFill>
                  <a:schemeClr val="tx2">
                    <a:lumMod val="50000"/>
                  </a:schemeClr>
                </a:solidFill>
                <a:latin typeface="微软雅黑" pitchFamily="34" charset="-122"/>
                <a:ea typeface="微软雅黑" pitchFamily="34" charset="-122"/>
              </a:rPr>
              <a:t>单击填加标题</a:t>
            </a:r>
            <a:endParaRPr lang="en-US" altLang="ko-KR" sz="1400" b="1" dirty="0">
              <a:solidFill>
                <a:schemeClr val="tx2">
                  <a:lumMod val="50000"/>
                </a:schemeClr>
              </a:solidFill>
              <a:latin typeface="微软雅黑" pitchFamily="34" charset="-122"/>
              <a:ea typeface="微软雅黑" pitchFamily="34" charset="-122"/>
            </a:endParaRPr>
          </a:p>
          <a:p>
            <a:pPr marL="0" lvl="2" defTabSz="912813" eaLnBrk="0" fontAlgn="auto" hangingPunct="0">
              <a:spcBef>
                <a:spcPts val="0"/>
              </a:spcBef>
              <a:spcAft>
                <a:spcPts val="0"/>
              </a:spcAft>
              <a:buClr>
                <a:srgbClr val="0070C0"/>
              </a:buClr>
              <a:buSzPct val="80000"/>
              <a:tabLst>
                <a:tab pos="136525" algn="l"/>
              </a:tabLst>
              <a:defRPr/>
            </a:pPr>
            <a:r>
              <a:rPr lang="zh-CN" altLang="en-US" sz="1100" spc="50" dirty="0">
                <a:ln w="11430"/>
                <a:solidFill>
                  <a:schemeClr val="tx2">
                    <a:lumMod val="50000"/>
                  </a:schemeClr>
                </a:solidFill>
                <a:latin typeface="微软雅黑" pitchFamily="34" charset="-122"/>
                <a:ea typeface="微软雅黑" pitchFamily="34" charset="-122"/>
              </a:rPr>
              <a:t>点击添加文本点击添加文本</a:t>
            </a:r>
            <a:endParaRPr lang="en-US" altLang="zh-CN" sz="1100" spc="50" dirty="0">
              <a:ln w="11430"/>
              <a:solidFill>
                <a:schemeClr val="tx2">
                  <a:lumMod val="50000"/>
                </a:schemeClr>
              </a:solidFill>
              <a:latin typeface="微软雅黑" pitchFamily="34" charset="-122"/>
              <a:ea typeface="微软雅黑" pitchFamily="34" charset="-122"/>
            </a:endParaRPr>
          </a:p>
          <a:p>
            <a:pPr marL="0" lvl="2" defTabSz="912813" eaLnBrk="0" fontAlgn="auto" hangingPunct="0">
              <a:spcBef>
                <a:spcPts val="0"/>
              </a:spcBef>
              <a:spcAft>
                <a:spcPts val="0"/>
              </a:spcAft>
              <a:buClr>
                <a:srgbClr val="0070C0"/>
              </a:buClr>
              <a:buSzPct val="80000"/>
              <a:tabLst>
                <a:tab pos="136525" algn="l"/>
              </a:tabLst>
              <a:defRPr/>
            </a:pPr>
            <a:r>
              <a:rPr lang="zh-CN" altLang="en-US" sz="1100" spc="50" dirty="0">
                <a:ln w="11430"/>
                <a:solidFill>
                  <a:schemeClr val="tx2">
                    <a:lumMod val="50000"/>
                  </a:schemeClr>
                </a:solidFill>
                <a:latin typeface="微软雅黑" pitchFamily="34" charset="-122"/>
                <a:ea typeface="微软雅黑" pitchFamily="34" charset="-122"/>
              </a:rPr>
              <a:t>点击添加文本点击添加文本</a:t>
            </a:r>
            <a:endParaRPr lang="en-US" altLang="zh-CN" sz="1100" spc="50" dirty="0">
              <a:ln w="11430"/>
              <a:solidFill>
                <a:schemeClr val="tx2">
                  <a:lumMod val="50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1336887000"/>
      </p:ext>
    </p:extLst>
  </p:cSld>
  <p:clrMapOvr>
    <a:masterClrMapping/>
  </p:clrMapOvr>
  <p:transition spd="med" advClick="0" advTm="100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24"/>
                                        </p:tgtEl>
                                        <p:attrNameLst>
                                          <p:attrName>style.visibility</p:attrName>
                                        </p:attrNameLst>
                                      </p:cBhvr>
                                      <p:to>
                                        <p:strVal val="visible"/>
                                      </p:to>
                                    </p:set>
                                    <p:animEffect transition="in" filter="wipe(left)">
                                      <p:cBhvr>
                                        <p:cTn id="7" dur="750"/>
                                        <p:tgtEl>
                                          <p:spTgt spid="124"/>
                                        </p:tgtEl>
                                      </p:cBhvr>
                                    </p:animEffect>
                                  </p:childTnLst>
                                </p:cTn>
                              </p:par>
                            </p:childTnLst>
                          </p:cTn>
                        </p:par>
                        <p:par>
                          <p:cTn id="8" fill="hold">
                            <p:stCondLst>
                              <p:cond delay="750"/>
                            </p:stCondLst>
                            <p:childTnLst>
                              <p:par>
                                <p:cTn id="9" presetID="22" presetClass="entr" presetSubtype="8"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left)">
                                      <p:cBhvr>
                                        <p:cTn id="11" dur="1000"/>
                                        <p:tgtEl>
                                          <p:spTgt spid="3"/>
                                        </p:tgtEl>
                                      </p:cBhvr>
                                    </p:animEffect>
                                  </p:childTnLst>
                                </p:cTn>
                              </p:par>
                            </p:childTnLst>
                          </p:cTn>
                        </p:par>
                        <p:par>
                          <p:cTn id="12" fill="hold">
                            <p:stCondLst>
                              <p:cond delay="1750"/>
                            </p:stCondLst>
                            <p:childTnLst>
                              <p:par>
                                <p:cTn id="13" presetID="42" presetClass="entr" presetSubtype="0" fill="hold" grpId="0" nodeType="afterEffect">
                                  <p:stCondLst>
                                    <p:cond delay="0"/>
                                  </p:stCondLst>
                                  <p:childTnLst>
                                    <p:set>
                                      <p:cBhvr>
                                        <p:cTn id="14" dur="1" fill="hold">
                                          <p:stCondLst>
                                            <p:cond delay="0"/>
                                          </p:stCondLst>
                                        </p:cTn>
                                        <p:tgtEl>
                                          <p:spTgt spid="18"/>
                                        </p:tgtEl>
                                        <p:attrNameLst>
                                          <p:attrName>style.visibility</p:attrName>
                                        </p:attrNameLst>
                                      </p:cBhvr>
                                      <p:to>
                                        <p:strVal val="visible"/>
                                      </p:to>
                                    </p:set>
                                    <p:animEffect transition="in" filter="fade">
                                      <p:cBhvr>
                                        <p:cTn id="15" dur="750"/>
                                        <p:tgtEl>
                                          <p:spTgt spid="18"/>
                                        </p:tgtEl>
                                      </p:cBhvr>
                                    </p:animEffect>
                                    <p:anim calcmode="lin" valueType="num">
                                      <p:cBhvr>
                                        <p:cTn id="16" dur="750" fill="hold"/>
                                        <p:tgtEl>
                                          <p:spTgt spid="18"/>
                                        </p:tgtEl>
                                        <p:attrNameLst>
                                          <p:attrName>ppt_x</p:attrName>
                                        </p:attrNameLst>
                                      </p:cBhvr>
                                      <p:tavLst>
                                        <p:tav tm="0">
                                          <p:val>
                                            <p:strVal val="#ppt_x"/>
                                          </p:val>
                                        </p:tav>
                                        <p:tav tm="100000">
                                          <p:val>
                                            <p:strVal val="#ppt_x"/>
                                          </p:val>
                                        </p:tav>
                                      </p:tavLst>
                                    </p:anim>
                                    <p:anim calcmode="lin" valueType="num">
                                      <p:cBhvr>
                                        <p:cTn id="17" dur="750" fill="hold"/>
                                        <p:tgtEl>
                                          <p:spTgt spid="18"/>
                                        </p:tgtEl>
                                        <p:attrNameLst>
                                          <p:attrName>ppt_y</p:attrName>
                                        </p:attrNameLst>
                                      </p:cBhvr>
                                      <p:tavLst>
                                        <p:tav tm="0">
                                          <p:val>
                                            <p:strVal val="#ppt_y+.1"/>
                                          </p:val>
                                        </p:tav>
                                        <p:tav tm="100000">
                                          <p:val>
                                            <p:strVal val="#ppt_y"/>
                                          </p:val>
                                        </p:tav>
                                      </p:tavLst>
                                    </p:anim>
                                  </p:childTnLst>
                                </p:cTn>
                              </p:par>
                              <p:par>
                                <p:cTn id="18" presetID="42" presetClass="entr" presetSubtype="0" fill="hold" grpId="0" nodeType="withEffect">
                                  <p:stCondLst>
                                    <p:cond delay="0"/>
                                  </p:stCondLst>
                                  <p:childTnLst>
                                    <p:set>
                                      <p:cBhvr>
                                        <p:cTn id="19" dur="1" fill="hold">
                                          <p:stCondLst>
                                            <p:cond delay="0"/>
                                          </p:stCondLst>
                                        </p:cTn>
                                        <p:tgtEl>
                                          <p:spTgt spid="19"/>
                                        </p:tgtEl>
                                        <p:attrNameLst>
                                          <p:attrName>style.visibility</p:attrName>
                                        </p:attrNameLst>
                                      </p:cBhvr>
                                      <p:to>
                                        <p:strVal val="visible"/>
                                      </p:to>
                                    </p:set>
                                    <p:animEffect transition="in" filter="fade">
                                      <p:cBhvr>
                                        <p:cTn id="20" dur="750"/>
                                        <p:tgtEl>
                                          <p:spTgt spid="19"/>
                                        </p:tgtEl>
                                      </p:cBhvr>
                                    </p:animEffect>
                                    <p:anim calcmode="lin" valueType="num">
                                      <p:cBhvr>
                                        <p:cTn id="21" dur="750" fill="hold"/>
                                        <p:tgtEl>
                                          <p:spTgt spid="19"/>
                                        </p:tgtEl>
                                        <p:attrNameLst>
                                          <p:attrName>ppt_x</p:attrName>
                                        </p:attrNameLst>
                                      </p:cBhvr>
                                      <p:tavLst>
                                        <p:tav tm="0">
                                          <p:val>
                                            <p:strVal val="#ppt_x"/>
                                          </p:val>
                                        </p:tav>
                                        <p:tav tm="100000">
                                          <p:val>
                                            <p:strVal val="#ppt_x"/>
                                          </p:val>
                                        </p:tav>
                                      </p:tavLst>
                                    </p:anim>
                                    <p:anim calcmode="lin" valueType="num">
                                      <p:cBhvr>
                                        <p:cTn id="22" dur="750" fill="hold"/>
                                        <p:tgtEl>
                                          <p:spTgt spid="19"/>
                                        </p:tgtEl>
                                        <p:attrNameLst>
                                          <p:attrName>ppt_y</p:attrName>
                                        </p:attrNameLst>
                                      </p:cBhvr>
                                      <p:tavLst>
                                        <p:tav tm="0">
                                          <p:val>
                                            <p:strVal val="#ppt_y+.1"/>
                                          </p:val>
                                        </p:tav>
                                        <p:tav tm="100000">
                                          <p:val>
                                            <p:strVal val="#ppt_y"/>
                                          </p:val>
                                        </p:tav>
                                      </p:tavLst>
                                    </p:anim>
                                  </p:childTnLst>
                                </p:cTn>
                              </p:par>
                              <p:par>
                                <p:cTn id="23" presetID="42" presetClass="entr" presetSubtype="0" fill="hold" grpId="0" nodeType="withEffect">
                                  <p:stCondLst>
                                    <p:cond delay="0"/>
                                  </p:stCondLst>
                                  <p:childTnLst>
                                    <p:set>
                                      <p:cBhvr>
                                        <p:cTn id="24" dur="1" fill="hold">
                                          <p:stCondLst>
                                            <p:cond delay="0"/>
                                          </p:stCondLst>
                                        </p:cTn>
                                        <p:tgtEl>
                                          <p:spTgt spid="20"/>
                                        </p:tgtEl>
                                        <p:attrNameLst>
                                          <p:attrName>style.visibility</p:attrName>
                                        </p:attrNameLst>
                                      </p:cBhvr>
                                      <p:to>
                                        <p:strVal val="visible"/>
                                      </p:to>
                                    </p:set>
                                    <p:animEffect transition="in" filter="fade">
                                      <p:cBhvr>
                                        <p:cTn id="25" dur="750"/>
                                        <p:tgtEl>
                                          <p:spTgt spid="20"/>
                                        </p:tgtEl>
                                      </p:cBhvr>
                                    </p:animEffect>
                                    <p:anim calcmode="lin" valueType="num">
                                      <p:cBhvr>
                                        <p:cTn id="26" dur="750" fill="hold"/>
                                        <p:tgtEl>
                                          <p:spTgt spid="20"/>
                                        </p:tgtEl>
                                        <p:attrNameLst>
                                          <p:attrName>ppt_x</p:attrName>
                                        </p:attrNameLst>
                                      </p:cBhvr>
                                      <p:tavLst>
                                        <p:tav tm="0">
                                          <p:val>
                                            <p:strVal val="#ppt_x"/>
                                          </p:val>
                                        </p:tav>
                                        <p:tav tm="100000">
                                          <p:val>
                                            <p:strVal val="#ppt_x"/>
                                          </p:val>
                                        </p:tav>
                                      </p:tavLst>
                                    </p:anim>
                                    <p:anim calcmode="lin" valueType="num">
                                      <p:cBhvr>
                                        <p:cTn id="27" dur="750" fill="hold"/>
                                        <p:tgtEl>
                                          <p:spTgt spid="20"/>
                                        </p:tgtEl>
                                        <p:attrNameLst>
                                          <p:attrName>ppt_y</p:attrName>
                                        </p:attrNameLst>
                                      </p:cBhvr>
                                      <p:tavLst>
                                        <p:tav tm="0">
                                          <p:val>
                                            <p:strVal val="#ppt_y+.1"/>
                                          </p:val>
                                        </p:tav>
                                        <p:tav tm="100000">
                                          <p:val>
                                            <p:strVal val="#ppt_y"/>
                                          </p:val>
                                        </p:tav>
                                      </p:tavLst>
                                    </p:anim>
                                  </p:childTnLst>
                                </p:cTn>
                              </p:par>
                              <p:par>
                                <p:cTn id="28" presetID="42" presetClass="entr" presetSubtype="0" fill="hold" grpId="0" nodeType="withEffect">
                                  <p:stCondLst>
                                    <p:cond delay="0"/>
                                  </p:stCondLst>
                                  <p:childTnLst>
                                    <p:set>
                                      <p:cBhvr>
                                        <p:cTn id="29" dur="1" fill="hold">
                                          <p:stCondLst>
                                            <p:cond delay="0"/>
                                          </p:stCondLst>
                                        </p:cTn>
                                        <p:tgtEl>
                                          <p:spTgt spid="21"/>
                                        </p:tgtEl>
                                        <p:attrNameLst>
                                          <p:attrName>style.visibility</p:attrName>
                                        </p:attrNameLst>
                                      </p:cBhvr>
                                      <p:to>
                                        <p:strVal val="visible"/>
                                      </p:to>
                                    </p:set>
                                    <p:animEffect transition="in" filter="fade">
                                      <p:cBhvr>
                                        <p:cTn id="30" dur="750"/>
                                        <p:tgtEl>
                                          <p:spTgt spid="21"/>
                                        </p:tgtEl>
                                      </p:cBhvr>
                                    </p:animEffect>
                                    <p:anim calcmode="lin" valueType="num">
                                      <p:cBhvr>
                                        <p:cTn id="31" dur="750" fill="hold"/>
                                        <p:tgtEl>
                                          <p:spTgt spid="21"/>
                                        </p:tgtEl>
                                        <p:attrNameLst>
                                          <p:attrName>ppt_x</p:attrName>
                                        </p:attrNameLst>
                                      </p:cBhvr>
                                      <p:tavLst>
                                        <p:tav tm="0">
                                          <p:val>
                                            <p:strVal val="#ppt_x"/>
                                          </p:val>
                                        </p:tav>
                                        <p:tav tm="100000">
                                          <p:val>
                                            <p:strVal val="#ppt_x"/>
                                          </p:val>
                                        </p:tav>
                                      </p:tavLst>
                                    </p:anim>
                                    <p:anim calcmode="lin" valueType="num">
                                      <p:cBhvr>
                                        <p:cTn id="32" dur="750" fill="hold"/>
                                        <p:tgtEl>
                                          <p:spTgt spid="21"/>
                                        </p:tgtEl>
                                        <p:attrNameLst>
                                          <p:attrName>ppt_y</p:attrName>
                                        </p:attrNameLst>
                                      </p:cBhvr>
                                      <p:tavLst>
                                        <p:tav tm="0">
                                          <p:val>
                                            <p:strVal val="#ppt_y+.1"/>
                                          </p:val>
                                        </p:tav>
                                        <p:tav tm="100000">
                                          <p:val>
                                            <p:strVal val="#ppt_y"/>
                                          </p:val>
                                        </p:tav>
                                      </p:tavLst>
                                    </p:anim>
                                  </p:childTnLst>
                                </p:cTn>
                              </p:par>
                              <p:par>
                                <p:cTn id="33" presetID="42" presetClass="entr" presetSubtype="0" fill="hold" grpId="0" nodeType="withEffect">
                                  <p:stCondLst>
                                    <p:cond delay="0"/>
                                  </p:stCondLst>
                                  <p:childTnLst>
                                    <p:set>
                                      <p:cBhvr>
                                        <p:cTn id="34" dur="1" fill="hold">
                                          <p:stCondLst>
                                            <p:cond delay="0"/>
                                          </p:stCondLst>
                                        </p:cTn>
                                        <p:tgtEl>
                                          <p:spTgt spid="22"/>
                                        </p:tgtEl>
                                        <p:attrNameLst>
                                          <p:attrName>style.visibility</p:attrName>
                                        </p:attrNameLst>
                                      </p:cBhvr>
                                      <p:to>
                                        <p:strVal val="visible"/>
                                      </p:to>
                                    </p:set>
                                    <p:animEffect transition="in" filter="fade">
                                      <p:cBhvr>
                                        <p:cTn id="35" dur="750"/>
                                        <p:tgtEl>
                                          <p:spTgt spid="22"/>
                                        </p:tgtEl>
                                      </p:cBhvr>
                                    </p:animEffect>
                                    <p:anim calcmode="lin" valueType="num">
                                      <p:cBhvr>
                                        <p:cTn id="36" dur="750" fill="hold"/>
                                        <p:tgtEl>
                                          <p:spTgt spid="22"/>
                                        </p:tgtEl>
                                        <p:attrNameLst>
                                          <p:attrName>ppt_x</p:attrName>
                                        </p:attrNameLst>
                                      </p:cBhvr>
                                      <p:tavLst>
                                        <p:tav tm="0">
                                          <p:val>
                                            <p:strVal val="#ppt_x"/>
                                          </p:val>
                                        </p:tav>
                                        <p:tav tm="100000">
                                          <p:val>
                                            <p:strVal val="#ppt_x"/>
                                          </p:val>
                                        </p:tav>
                                      </p:tavLst>
                                    </p:anim>
                                    <p:anim calcmode="lin" valueType="num">
                                      <p:cBhvr>
                                        <p:cTn id="37" dur="750" fill="hold"/>
                                        <p:tgtEl>
                                          <p:spTgt spid="22"/>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2" presetClass="entr" presetSubtype="4" fill="hold" grpId="0" nodeType="clickEffect">
                                  <p:stCondLst>
                                    <p:cond delay="0"/>
                                  </p:stCondLst>
                                  <p:childTnLst>
                                    <p:set>
                                      <p:cBhvr>
                                        <p:cTn id="41" dur="1" fill="hold">
                                          <p:stCondLst>
                                            <p:cond delay="0"/>
                                          </p:stCondLst>
                                        </p:cTn>
                                        <p:tgtEl>
                                          <p:spTgt spid="9"/>
                                        </p:tgtEl>
                                        <p:attrNameLst>
                                          <p:attrName>style.visibility</p:attrName>
                                        </p:attrNameLst>
                                      </p:cBhvr>
                                      <p:to>
                                        <p:strVal val="visible"/>
                                      </p:to>
                                    </p:set>
                                    <p:animEffect transition="in" filter="wipe(down)">
                                      <p:cBhvr>
                                        <p:cTn id="42" dur="500"/>
                                        <p:tgtEl>
                                          <p:spTgt spid="9"/>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4" fill="hold" grpId="0" nodeType="clickEffect">
                                  <p:stCondLst>
                                    <p:cond delay="0"/>
                                  </p:stCondLst>
                                  <p:childTnLst>
                                    <p:set>
                                      <p:cBhvr>
                                        <p:cTn id="46" dur="1" fill="hold">
                                          <p:stCondLst>
                                            <p:cond delay="0"/>
                                          </p:stCondLst>
                                        </p:cTn>
                                        <p:tgtEl>
                                          <p:spTgt spid="11"/>
                                        </p:tgtEl>
                                        <p:attrNameLst>
                                          <p:attrName>style.visibility</p:attrName>
                                        </p:attrNameLst>
                                      </p:cBhvr>
                                      <p:to>
                                        <p:strVal val="visible"/>
                                      </p:to>
                                    </p:set>
                                    <p:animEffect transition="in" filter="wipe(down)">
                                      <p:cBhvr>
                                        <p:cTn id="47" dur="750"/>
                                        <p:tgtEl>
                                          <p:spTgt spid="11"/>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4" fill="hold" grpId="0" nodeType="clickEffect">
                                  <p:stCondLst>
                                    <p:cond delay="0"/>
                                  </p:stCondLst>
                                  <p:childTnLst>
                                    <p:set>
                                      <p:cBhvr>
                                        <p:cTn id="51" dur="1" fill="hold">
                                          <p:stCondLst>
                                            <p:cond delay="0"/>
                                          </p:stCondLst>
                                        </p:cTn>
                                        <p:tgtEl>
                                          <p:spTgt spid="13"/>
                                        </p:tgtEl>
                                        <p:attrNameLst>
                                          <p:attrName>style.visibility</p:attrName>
                                        </p:attrNameLst>
                                      </p:cBhvr>
                                      <p:to>
                                        <p:strVal val="visible"/>
                                      </p:to>
                                    </p:set>
                                    <p:animEffect transition="in" filter="wipe(down)">
                                      <p:cBhvr>
                                        <p:cTn id="52" dur="1000"/>
                                        <p:tgtEl>
                                          <p:spTgt spid="13"/>
                                        </p:tgtEl>
                                      </p:cBhvr>
                                    </p:animEffect>
                                  </p:childTnLst>
                                </p:cTn>
                              </p:par>
                            </p:childTnLst>
                          </p:cTn>
                        </p:par>
                      </p:childTnLst>
                    </p:cTn>
                  </p:par>
                  <p:par>
                    <p:cTn id="53" fill="hold">
                      <p:stCondLst>
                        <p:cond delay="indefinite"/>
                      </p:stCondLst>
                      <p:childTnLst>
                        <p:par>
                          <p:cTn id="54" fill="hold">
                            <p:stCondLst>
                              <p:cond delay="0"/>
                            </p:stCondLst>
                            <p:childTnLst>
                              <p:par>
                                <p:cTn id="55" presetID="22" presetClass="entr" presetSubtype="4" fill="hold" grpId="0" nodeType="clickEffect">
                                  <p:stCondLst>
                                    <p:cond delay="0"/>
                                  </p:stCondLst>
                                  <p:childTnLst>
                                    <p:set>
                                      <p:cBhvr>
                                        <p:cTn id="56" dur="1" fill="hold">
                                          <p:stCondLst>
                                            <p:cond delay="0"/>
                                          </p:stCondLst>
                                        </p:cTn>
                                        <p:tgtEl>
                                          <p:spTgt spid="15"/>
                                        </p:tgtEl>
                                        <p:attrNameLst>
                                          <p:attrName>style.visibility</p:attrName>
                                        </p:attrNameLst>
                                      </p:cBhvr>
                                      <p:to>
                                        <p:strVal val="visible"/>
                                      </p:to>
                                    </p:set>
                                    <p:animEffect transition="in" filter="wipe(down)">
                                      <p:cBhvr>
                                        <p:cTn id="57" dur="1000"/>
                                        <p:tgtEl>
                                          <p:spTgt spid="15"/>
                                        </p:tgtEl>
                                      </p:cBhvr>
                                    </p:animEffect>
                                  </p:childTnLst>
                                </p:cTn>
                              </p:par>
                            </p:childTnLst>
                          </p:cTn>
                        </p:par>
                      </p:childTnLst>
                    </p:cTn>
                  </p:par>
                  <p:par>
                    <p:cTn id="58" fill="hold">
                      <p:stCondLst>
                        <p:cond delay="indefinite"/>
                      </p:stCondLst>
                      <p:childTnLst>
                        <p:par>
                          <p:cTn id="59" fill="hold">
                            <p:stCondLst>
                              <p:cond delay="0"/>
                            </p:stCondLst>
                            <p:childTnLst>
                              <p:par>
                                <p:cTn id="60" presetID="22" presetClass="entr" presetSubtype="4" fill="hold" grpId="0" nodeType="clickEffect">
                                  <p:stCondLst>
                                    <p:cond delay="0"/>
                                  </p:stCondLst>
                                  <p:childTnLst>
                                    <p:set>
                                      <p:cBhvr>
                                        <p:cTn id="61" dur="1" fill="hold">
                                          <p:stCondLst>
                                            <p:cond delay="0"/>
                                          </p:stCondLst>
                                        </p:cTn>
                                        <p:tgtEl>
                                          <p:spTgt spid="17"/>
                                        </p:tgtEl>
                                        <p:attrNameLst>
                                          <p:attrName>style.visibility</p:attrName>
                                        </p:attrNameLst>
                                      </p:cBhvr>
                                      <p:to>
                                        <p:strVal val="visible"/>
                                      </p:to>
                                    </p:set>
                                    <p:animEffect transition="in" filter="wipe(down)">
                                      <p:cBhvr>
                                        <p:cTn id="62" dur="1250"/>
                                        <p:tgtEl>
                                          <p:spTgt spid="17"/>
                                        </p:tgtEl>
                                      </p:cBhvr>
                                    </p:animEffect>
                                  </p:childTnLst>
                                </p:cTn>
                              </p:par>
                            </p:childTnLst>
                          </p:cTn>
                        </p:par>
                      </p:childTnLst>
                    </p:cTn>
                  </p:par>
                  <p:par>
                    <p:cTn id="63" fill="hold">
                      <p:stCondLst>
                        <p:cond delay="indefinite"/>
                      </p:stCondLst>
                      <p:childTnLst>
                        <p:par>
                          <p:cTn id="64" fill="hold">
                            <p:stCondLst>
                              <p:cond delay="0"/>
                            </p:stCondLst>
                            <p:childTnLst>
                              <p:par>
                                <p:cTn id="65" presetID="10" presetClass="entr" presetSubtype="0" fill="hold" nodeType="clickEffect">
                                  <p:stCondLst>
                                    <p:cond delay="0"/>
                                  </p:stCondLst>
                                  <p:childTnLst>
                                    <p:set>
                                      <p:cBhvr>
                                        <p:cTn id="66" dur="1" fill="hold">
                                          <p:stCondLst>
                                            <p:cond delay="0"/>
                                          </p:stCondLst>
                                        </p:cTn>
                                        <p:tgtEl>
                                          <p:spTgt spid="23"/>
                                        </p:tgtEl>
                                        <p:attrNameLst>
                                          <p:attrName>style.visibility</p:attrName>
                                        </p:attrNameLst>
                                      </p:cBhvr>
                                      <p:to>
                                        <p:strVal val="visible"/>
                                      </p:to>
                                    </p:set>
                                    <p:animEffect transition="in" filter="fade">
                                      <p:cBhvr>
                                        <p:cTn id="67" dur="500"/>
                                        <p:tgtEl>
                                          <p:spTgt spid="23"/>
                                        </p:tgtEl>
                                      </p:cBhvr>
                                    </p:animEffect>
                                  </p:childTnLst>
                                </p:cTn>
                              </p:par>
                            </p:childTnLst>
                          </p:cTn>
                        </p:par>
                        <p:par>
                          <p:cTn id="68" fill="hold">
                            <p:stCondLst>
                              <p:cond delay="500"/>
                            </p:stCondLst>
                            <p:childTnLst>
                              <p:par>
                                <p:cTn id="69" presetID="42" presetClass="entr" presetSubtype="0" fill="hold" grpId="0" nodeType="afterEffect">
                                  <p:stCondLst>
                                    <p:cond delay="0"/>
                                  </p:stCondLst>
                                  <p:childTnLst>
                                    <p:set>
                                      <p:cBhvr>
                                        <p:cTn id="70" dur="1" fill="hold">
                                          <p:stCondLst>
                                            <p:cond delay="0"/>
                                          </p:stCondLst>
                                        </p:cTn>
                                        <p:tgtEl>
                                          <p:spTgt spid="29"/>
                                        </p:tgtEl>
                                        <p:attrNameLst>
                                          <p:attrName>style.visibility</p:attrName>
                                        </p:attrNameLst>
                                      </p:cBhvr>
                                      <p:to>
                                        <p:strVal val="visible"/>
                                      </p:to>
                                    </p:set>
                                    <p:animEffect transition="in" filter="fade">
                                      <p:cBhvr>
                                        <p:cTn id="71" dur="750"/>
                                        <p:tgtEl>
                                          <p:spTgt spid="29"/>
                                        </p:tgtEl>
                                      </p:cBhvr>
                                    </p:animEffect>
                                    <p:anim calcmode="lin" valueType="num">
                                      <p:cBhvr>
                                        <p:cTn id="72" dur="750" fill="hold"/>
                                        <p:tgtEl>
                                          <p:spTgt spid="29"/>
                                        </p:tgtEl>
                                        <p:attrNameLst>
                                          <p:attrName>ppt_x</p:attrName>
                                        </p:attrNameLst>
                                      </p:cBhvr>
                                      <p:tavLst>
                                        <p:tav tm="0">
                                          <p:val>
                                            <p:strVal val="#ppt_x"/>
                                          </p:val>
                                        </p:tav>
                                        <p:tav tm="100000">
                                          <p:val>
                                            <p:strVal val="#ppt_x"/>
                                          </p:val>
                                        </p:tav>
                                      </p:tavLst>
                                    </p:anim>
                                    <p:anim calcmode="lin" valueType="num">
                                      <p:cBhvr>
                                        <p:cTn id="73" dur="750" fill="hold"/>
                                        <p:tgtEl>
                                          <p:spTgt spid="29"/>
                                        </p:tgtEl>
                                        <p:attrNameLst>
                                          <p:attrName>ppt_y</p:attrName>
                                        </p:attrNameLst>
                                      </p:cBhvr>
                                      <p:tavLst>
                                        <p:tav tm="0">
                                          <p:val>
                                            <p:strVal val="#ppt_y+.1"/>
                                          </p:val>
                                        </p:tav>
                                        <p:tav tm="100000">
                                          <p:val>
                                            <p:strVal val="#ppt_y"/>
                                          </p:val>
                                        </p:tav>
                                      </p:tavLst>
                                    </p:anim>
                                  </p:childTnLst>
                                </p:cTn>
                              </p:par>
                            </p:childTnLst>
                          </p:cTn>
                        </p:par>
                        <p:par>
                          <p:cTn id="74" fill="hold">
                            <p:stCondLst>
                              <p:cond delay="1250"/>
                            </p:stCondLst>
                            <p:childTnLst>
                              <p:par>
                                <p:cTn id="75" presetID="42" presetClass="entr" presetSubtype="0" fill="hold" grpId="0" nodeType="afterEffect">
                                  <p:stCondLst>
                                    <p:cond delay="0"/>
                                  </p:stCondLst>
                                  <p:childTnLst>
                                    <p:set>
                                      <p:cBhvr>
                                        <p:cTn id="76" dur="1" fill="hold">
                                          <p:stCondLst>
                                            <p:cond delay="0"/>
                                          </p:stCondLst>
                                        </p:cTn>
                                        <p:tgtEl>
                                          <p:spTgt spid="30"/>
                                        </p:tgtEl>
                                        <p:attrNameLst>
                                          <p:attrName>style.visibility</p:attrName>
                                        </p:attrNameLst>
                                      </p:cBhvr>
                                      <p:to>
                                        <p:strVal val="visible"/>
                                      </p:to>
                                    </p:set>
                                    <p:animEffect transition="in" filter="fade">
                                      <p:cBhvr>
                                        <p:cTn id="77" dur="750"/>
                                        <p:tgtEl>
                                          <p:spTgt spid="30"/>
                                        </p:tgtEl>
                                      </p:cBhvr>
                                    </p:animEffect>
                                    <p:anim calcmode="lin" valueType="num">
                                      <p:cBhvr>
                                        <p:cTn id="78" dur="750" fill="hold"/>
                                        <p:tgtEl>
                                          <p:spTgt spid="30"/>
                                        </p:tgtEl>
                                        <p:attrNameLst>
                                          <p:attrName>ppt_x</p:attrName>
                                        </p:attrNameLst>
                                      </p:cBhvr>
                                      <p:tavLst>
                                        <p:tav tm="0">
                                          <p:val>
                                            <p:strVal val="#ppt_x"/>
                                          </p:val>
                                        </p:tav>
                                        <p:tav tm="100000">
                                          <p:val>
                                            <p:strVal val="#ppt_x"/>
                                          </p:val>
                                        </p:tav>
                                      </p:tavLst>
                                    </p:anim>
                                    <p:anim calcmode="lin" valueType="num">
                                      <p:cBhvr>
                                        <p:cTn id="79" dur="750" fill="hold"/>
                                        <p:tgtEl>
                                          <p:spTgt spid="3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4" grpId="0"/>
      <p:bldP spid="9" grpId="0" animBg="1"/>
      <p:bldP spid="11" grpId="0" animBg="1"/>
      <p:bldP spid="13" grpId="0" animBg="1"/>
      <p:bldP spid="15" grpId="0" animBg="1"/>
      <p:bldP spid="17" grpId="0" animBg="1"/>
      <p:bldP spid="18" grpId="0"/>
      <p:bldP spid="19" grpId="0"/>
      <p:bldP spid="20" grpId="0"/>
      <p:bldP spid="21" grpId="0"/>
      <p:bldP spid="22" grpId="0"/>
      <p:bldP spid="29" grpId="0"/>
      <p:bldP spid="30"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 name="标题 3"/>
          <p:cNvSpPr txBox="1">
            <a:spLocks/>
          </p:cNvSpPr>
          <p:nvPr/>
        </p:nvSpPr>
        <p:spPr>
          <a:xfrm>
            <a:off x="313184" y="206974"/>
            <a:ext cx="3322712" cy="564576"/>
          </a:xfrm>
          <a:prstGeom prst="rect">
            <a:avLst/>
          </a:prstGeom>
        </p:spPr>
        <p:txBody>
          <a:bodyPr>
            <a:normAutofit fontScale="97500"/>
          </a:bodyPr>
          <a:lstStyle>
            <a:lvl1pPr algn="l" defTabSz="914400" rtl="0" eaLnBrk="1" latinLnBrk="0" hangingPunct="1">
              <a:spcBef>
                <a:spcPct val="0"/>
              </a:spcBef>
              <a:buNone/>
              <a:defRPr sz="2800" kern="1200">
                <a:solidFill>
                  <a:schemeClr val="tx1"/>
                </a:solidFill>
                <a:latin typeface="微软雅黑" pitchFamily="34" charset="-122"/>
                <a:ea typeface="微软雅黑" pitchFamily="34" charset="-122"/>
                <a:cs typeface="+mj-cs"/>
              </a:defRPr>
            </a:lvl1pPr>
          </a:lstStyle>
          <a:p>
            <a:r>
              <a:rPr lang="zh-CN" altLang="en-US" dirty="0">
                <a:solidFill>
                  <a:schemeClr val="tx2">
                    <a:lumMod val="50000"/>
                  </a:schemeClr>
                </a:solidFill>
              </a:rPr>
              <a:t>单击此处添加标题</a:t>
            </a:r>
          </a:p>
        </p:txBody>
      </p:sp>
      <p:grpSp>
        <p:nvGrpSpPr>
          <p:cNvPr id="23" name="组合 22"/>
          <p:cNvGrpSpPr/>
          <p:nvPr/>
        </p:nvGrpSpPr>
        <p:grpSpPr>
          <a:xfrm>
            <a:off x="620713" y="3315617"/>
            <a:ext cx="1573212" cy="1573212"/>
            <a:chOff x="620713" y="3315617"/>
            <a:chExt cx="1573212" cy="1573212"/>
          </a:xfrm>
        </p:grpSpPr>
        <p:sp>
          <p:nvSpPr>
            <p:cNvPr id="24" name="Freeform 5"/>
            <p:cNvSpPr>
              <a:spLocks/>
            </p:cNvSpPr>
            <p:nvPr/>
          </p:nvSpPr>
          <p:spPr bwMode="auto">
            <a:xfrm>
              <a:off x="620713" y="3315617"/>
              <a:ext cx="1573212" cy="1573212"/>
            </a:xfrm>
            <a:custGeom>
              <a:avLst/>
              <a:gdLst>
                <a:gd name="T0" fmla="*/ 1112 w 1328"/>
                <a:gd name="T1" fmla="*/ 1328 h 1328"/>
                <a:gd name="T2" fmla="*/ 1142 w 1328"/>
                <a:gd name="T3" fmla="*/ 880 h 1328"/>
                <a:gd name="T4" fmla="*/ 1156 w 1328"/>
                <a:gd name="T5" fmla="*/ 886 h 1328"/>
                <a:gd name="T6" fmla="*/ 1188 w 1328"/>
                <a:gd name="T7" fmla="*/ 894 h 1328"/>
                <a:gd name="T8" fmla="*/ 1204 w 1328"/>
                <a:gd name="T9" fmla="*/ 896 h 1328"/>
                <a:gd name="T10" fmla="*/ 1228 w 1328"/>
                <a:gd name="T11" fmla="*/ 894 h 1328"/>
                <a:gd name="T12" fmla="*/ 1252 w 1328"/>
                <a:gd name="T13" fmla="*/ 886 h 1328"/>
                <a:gd name="T14" fmla="*/ 1292 w 1328"/>
                <a:gd name="T15" fmla="*/ 860 h 1328"/>
                <a:gd name="T16" fmla="*/ 1318 w 1328"/>
                <a:gd name="T17" fmla="*/ 820 h 1328"/>
                <a:gd name="T18" fmla="*/ 1326 w 1328"/>
                <a:gd name="T19" fmla="*/ 796 h 1328"/>
                <a:gd name="T20" fmla="*/ 1328 w 1328"/>
                <a:gd name="T21" fmla="*/ 772 h 1328"/>
                <a:gd name="T22" fmla="*/ 1328 w 1328"/>
                <a:gd name="T23" fmla="*/ 760 h 1328"/>
                <a:gd name="T24" fmla="*/ 1322 w 1328"/>
                <a:gd name="T25" fmla="*/ 736 h 1328"/>
                <a:gd name="T26" fmla="*/ 1306 w 1328"/>
                <a:gd name="T27" fmla="*/ 702 h 1328"/>
                <a:gd name="T28" fmla="*/ 1274 w 1328"/>
                <a:gd name="T29" fmla="*/ 670 h 1328"/>
                <a:gd name="T30" fmla="*/ 1240 w 1328"/>
                <a:gd name="T31" fmla="*/ 654 h 1328"/>
                <a:gd name="T32" fmla="*/ 1216 w 1328"/>
                <a:gd name="T33" fmla="*/ 648 h 1328"/>
                <a:gd name="T34" fmla="*/ 1204 w 1328"/>
                <a:gd name="T35" fmla="*/ 648 h 1328"/>
                <a:gd name="T36" fmla="*/ 1172 w 1328"/>
                <a:gd name="T37" fmla="*/ 652 h 1328"/>
                <a:gd name="T38" fmla="*/ 1142 w 1328"/>
                <a:gd name="T39" fmla="*/ 664 h 1328"/>
                <a:gd name="T40" fmla="*/ 1112 w 1328"/>
                <a:gd name="T41" fmla="*/ 682 h 1328"/>
                <a:gd name="T42" fmla="*/ 1112 w 1328"/>
                <a:gd name="T43" fmla="*/ 216 h 1328"/>
                <a:gd name="T44" fmla="*/ 664 w 1328"/>
                <a:gd name="T45" fmla="*/ 186 h 1328"/>
                <a:gd name="T46" fmla="*/ 670 w 1328"/>
                <a:gd name="T47" fmla="*/ 172 h 1328"/>
                <a:gd name="T48" fmla="*/ 678 w 1328"/>
                <a:gd name="T49" fmla="*/ 140 h 1328"/>
                <a:gd name="T50" fmla="*/ 680 w 1328"/>
                <a:gd name="T51" fmla="*/ 124 h 1328"/>
                <a:gd name="T52" fmla="*/ 678 w 1328"/>
                <a:gd name="T53" fmla="*/ 100 h 1328"/>
                <a:gd name="T54" fmla="*/ 670 w 1328"/>
                <a:gd name="T55" fmla="*/ 76 h 1328"/>
                <a:gd name="T56" fmla="*/ 644 w 1328"/>
                <a:gd name="T57" fmla="*/ 36 h 1328"/>
                <a:gd name="T58" fmla="*/ 604 w 1328"/>
                <a:gd name="T59" fmla="*/ 10 h 1328"/>
                <a:gd name="T60" fmla="*/ 580 w 1328"/>
                <a:gd name="T61" fmla="*/ 2 h 1328"/>
                <a:gd name="T62" fmla="*/ 556 w 1328"/>
                <a:gd name="T63" fmla="*/ 0 h 1328"/>
                <a:gd name="T64" fmla="*/ 544 w 1328"/>
                <a:gd name="T65" fmla="*/ 0 h 1328"/>
                <a:gd name="T66" fmla="*/ 520 w 1328"/>
                <a:gd name="T67" fmla="*/ 6 h 1328"/>
                <a:gd name="T68" fmla="*/ 486 w 1328"/>
                <a:gd name="T69" fmla="*/ 22 h 1328"/>
                <a:gd name="T70" fmla="*/ 454 w 1328"/>
                <a:gd name="T71" fmla="*/ 54 h 1328"/>
                <a:gd name="T72" fmla="*/ 438 w 1328"/>
                <a:gd name="T73" fmla="*/ 88 h 1328"/>
                <a:gd name="T74" fmla="*/ 432 w 1328"/>
                <a:gd name="T75" fmla="*/ 112 h 1328"/>
                <a:gd name="T76" fmla="*/ 432 w 1328"/>
                <a:gd name="T77" fmla="*/ 124 h 1328"/>
                <a:gd name="T78" fmla="*/ 436 w 1328"/>
                <a:gd name="T79" fmla="*/ 156 h 1328"/>
                <a:gd name="T80" fmla="*/ 448 w 1328"/>
                <a:gd name="T81" fmla="*/ 186 h 1328"/>
                <a:gd name="T82" fmla="*/ 432 w 1328"/>
                <a:gd name="T83" fmla="*/ 216 h 1328"/>
                <a:gd name="T84" fmla="*/ 0 w 1328"/>
                <a:gd name="T85" fmla="*/ 216 h 1328"/>
                <a:gd name="T86" fmla="*/ 1112 w 1328"/>
                <a:gd name="T87" fmla="*/ 1328 h 1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28" h="1328">
                  <a:moveTo>
                    <a:pt x="1112" y="1328"/>
                  </a:moveTo>
                  <a:lnTo>
                    <a:pt x="1112" y="1328"/>
                  </a:lnTo>
                  <a:lnTo>
                    <a:pt x="1112" y="862"/>
                  </a:lnTo>
                  <a:lnTo>
                    <a:pt x="1142" y="880"/>
                  </a:lnTo>
                  <a:lnTo>
                    <a:pt x="1142" y="880"/>
                  </a:lnTo>
                  <a:lnTo>
                    <a:pt x="1156" y="886"/>
                  </a:lnTo>
                  <a:lnTo>
                    <a:pt x="1172" y="892"/>
                  </a:lnTo>
                  <a:lnTo>
                    <a:pt x="1188" y="894"/>
                  </a:lnTo>
                  <a:lnTo>
                    <a:pt x="1204" y="896"/>
                  </a:lnTo>
                  <a:lnTo>
                    <a:pt x="1204" y="896"/>
                  </a:lnTo>
                  <a:lnTo>
                    <a:pt x="1216" y="896"/>
                  </a:lnTo>
                  <a:lnTo>
                    <a:pt x="1228" y="894"/>
                  </a:lnTo>
                  <a:lnTo>
                    <a:pt x="1240" y="890"/>
                  </a:lnTo>
                  <a:lnTo>
                    <a:pt x="1252" y="886"/>
                  </a:lnTo>
                  <a:lnTo>
                    <a:pt x="1274" y="874"/>
                  </a:lnTo>
                  <a:lnTo>
                    <a:pt x="1292" y="860"/>
                  </a:lnTo>
                  <a:lnTo>
                    <a:pt x="1306" y="842"/>
                  </a:lnTo>
                  <a:lnTo>
                    <a:pt x="1318" y="820"/>
                  </a:lnTo>
                  <a:lnTo>
                    <a:pt x="1322" y="808"/>
                  </a:lnTo>
                  <a:lnTo>
                    <a:pt x="1326" y="796"/>
                  </a:lnTo>
                  <a:lnTo>
                    <a:pt x="1328" y="784"/>
                  </a:lnTo>
                  <a:lnTo>
                    <a:pt x="1328" y="772"/>
                  </a:lnTo>
                  <a:lnTo>
                    <a:pt x="1328" y="772"/>
                  </a:lnTo>
                  <a:lnTo>
                    <a:pt x="1328" y="760"/>
                  </a:lnTo>
                  <a:lnTo>
                    <a:pt x="1326" y="748"/>
                  </a:lnTo>
                  <a:lnTo>
                    <a:pt x="1322" y="736"/>
                  </a:lnTo>
                  <a:lnTo>
                    <a:pt x="1318" y="724"/>
                  </a:lnTo>
                  <a:lnTo>
                    <a:pt x="1306" y="702"/>
                  </a:lnTo>
                  <a:lnTo>
                    <a:pt x="1292" y="684"/>
                  </a:lnTo>
                  <a:lnTo>
                    <a:pt x="1274" y="670"/>
                  </a:lnTo>
                  <a:lnTo>
                    <a:pt x="1252" y="658"/>
                  </a:lnTo>
                  <a:lnTo>
                    <a:pt x="1240" y="654"/>
                  </a:lnTo>
                  <a:lnTo>
                    <a:pt x="1228" y="650"/>
                  </a:lnTo>
                  <a:lnTo>
                    <a:pt x="1216" y="648"/>
                  </a:lnTo>
                  <a:lnTo>
                    <a:pt x="1204" y="648"/>
                  </a:lnTo>
                  <a:lnTo>
                    <a:pt x="1204" y="648"/>
                  </a:lnTo>
                  <a:lnTo>
                    <a:pt x="1188" y="650"/>
                  </a:lnTo>
                  <a:lnTo>
                    <a:pt x="1172" y="652"/>
                  </a:lnTo>
                  <a:lnTo>
                    <a:pt x="1156" y="658"/>
                  </a:lnTo>
                  <a:lnTo>
                    <a:pt x="1142" y="664"/>
                  </a:lnTo>
                  <a:lnTo>
                    <a:pt x="1112" y="682"/>
                  </a:lnTo>
                  <a:lnTo>
                    <a:pt x="1112" y="682"/>
                  </a:lnTo>
                  <a:lnTo>
                    <a:pt x="1112" y="216"/>
                  </a:lnTo>
                  <a:lnTo>
                    <a:pt x="1112" y="216"/>
                  </a:lnTo>
                  <a:lnTo>
                    <a:pt x="646" y="216"/>
                  </a:lnTo>
                  <a:lnTo>
                    <a:pt x="664" y="186"/>
                  </a:lnTo>
                  <a:lnTo>
                    <a:pt x="664" y="186"/>
                  </a:lnTo>
                  <a:lnTo>
                    <a:pt x="670" y="172"/>
                  </a:lnTo>
                  <a:lnTo>
                    <a:pt x="676" y="156"/>
                  </a:lnTo>
                  <a:lnTo>
                    <a:pt x="678" y="140"/>
                  </a:lnTo>
                  <a:lnTo>
                    <a:pt x="680" y="124"/>
                  </a:lnTo>
                  <a:lnTo>
                    <a:pt x="680" y="124"/>
                  </a:lnTo>
                  <a:lnTo>
                    <a:pt x="680" y="112"/>
                  </a:lnTo>
                  <a:lnTo>
                    <a:pt x="678" y="100"/>
                  </a:lnTo>
                  <a:lnTo>
                    <a:pt x="674" y="88"/>
                  </a:lnTo>
                  <a:lnTo>
                    <a:pt x="670" y="76"/>
                  </a:lnTo>
                  <a:lnTo>
                    <a:pt x="658" y="54"/>
                  </a:lnTo>
                  <a:lnTo>
                    <a:pt x="644" y="36"/>
                  </a:lnTo>
                  <a:lnTo>
                    <a:pt x="626" y="22"/>
                  </a:lnTo>
                  <a:lnTo>
                    <a:pt x="604" y="10"/>
                  </a:lnTo>
                  <a:lnTo>
                    <a:pt x="592" y="6"/>
                  </a:lnTo>
                  <a:lnTo>
                    <a:pt x="580" y="2"/>
                  </a:lnTo>
                  <a:lnTo>
                    <a:pt x="568" y="0"/>
                  </a:lnTo>
                  <a:lnTo>
                    <a:pt x="556" y="0"/>
                  </a:lnTo>
                  <a:lnTo>
                    <a:pt x="556" y="0"/>
                  </a:lnTo>
                  <a:lnTo>
                    <a:pt x="544" y="0"/>
                  </a:lnTo>
                  <a:lnTo>
                    <a:pt x="532" y="2"/>
                  </a:lnTo>
                  <a:lnTo>
                    <a:pt x="520" y="6"/>
                  </a:lnTo>
                  <a:lnTo>
                    <a:pt x="508" y="10"/>
                  </a:lnTo>
                  <a:lnTo>
                    <a:pt x="486" y="22"/>
                  </a:lnTo>
                  <a:lnTo>
                    <a:pt x="468" y="36"/>
                  </a:lnTo>
                  <a:lnTo>
                    <a:pt x="454" y="54"/>
                  </a:lnTo>
                  <a:lnTo>
                    <a:pt x="442" y="76"/>
                  </a:lnTo>
                  <a:lnTo>
                    <a:pt x="438" y="88"/>
                  </a:lnTo>
                  <a:lnTo>
                    <a:pt x="434" y="100"/>
                  </a:lnTo>
                  <a:lnTo>
                    <a:pt x="432" y="112"/>
                  </a:lnTo>
                  <a:lnTo>
                    <a:pt x="432" y="124"/>
                  </a:lnTo>
                  <a:lnTo>
                    <a:pt x="432" y="124"/>
                  </a:lnTo>
                  <a:lnTo>
                    <a:pt x="434" y="140"/>
                  </a:lnTo>
                  <a:lnTo>
                    <a:pt x="436" y="156"/>
                  </a:lnTo>
                  <a:lnTo>
                    <a:pt x="442" y="172"/>
                  </a:lnTo>
                  <a:lnTo>
                    <a:pt x="448" y="186"/>
                  </a:lnTo>
                  <a:lnTo>
                    <a:pt x="466" y="216"/>
                  </a:lnTo>
                  <a:lnTo>
                    <a:pt x="432" y="216"/>
                  </a:lnTo>
                  <a:lnTo>
                    <a:pt x="432" y="216"/>
                  </a:lnTo>
                  <a:lnTo>
                    <a:pt x="0" y="216"/>
                  </a:lnTo>
                  <a:lnTo>
                    <a:pt x="0" y="1328"/>
                  </a:lnTo>
                  <a:lnTo>
                    <a:pt x="1112" y="1328"/>
                  </a:lnTo>
                  <a:close/>
                </a:path>
              </a:pathLst>
            </a:custGeom>
            <a:solidFill>
              <a:schemeClr val="accent2">
                <a:lumMod val="50000"/>
                <a:alpha val="14999"/>
              </a:schemeClr>
            </a:solidFill>
            <a:ln>
              <a:noFill/>
            </a:ln>
            <a:effectLst/>
            <a:extLst/>
          </p:spPr>
          <p:txBody>
            <a:bodyPr wrap="none" anchor="ctr"/>
            <a:lstStyle/>
            <a:p>
              <a:endParaRPr lang="zh-CN" altLang="en-US"/>
            </a:p>
          </p:txBody>
        </p:sp>
        <p:sp>
          <p:nvSpPr>
            <p:cNvPr id="25" name="Text Box 16"/>
            <p:cNvSpPr txBox="1">
              <a:spLocks noChangeArrowheads="1"/>
            </p:cNvSpPr>
            <p:nvPr/>
          </p:nvSpPr>
          <p:spPr bwMode="auto">
            <a:xfrm>
              <a:off x="891461" y="4094951"/>
              <a:ext cx="800219" cy="276999"/>
            </a:xfrm>
            <a:prstGeom prst="rect">
              <a:avLst/>
            </a:prstGeom>
            <a:noFill/>
            <a:ln>
              <a:noFill/>
            </a:ln>
            <a:effectLst/>
            <a:extLst>
              <a:ext uri="{909E8E84-426E-40DD-AFC4-6F175D3DCCD1}">
                <a14:hiddenFill xmlns:a14="http://schemas.microsoft.com/office/drawing/2010/main">
                  <a:solidFill>
                    <a:srgbClr val="C80000"/>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r"/>
              <a:r>
                <a:rPr lang="zh-CN" altLang="en-US" sz="1200" b="1" dirty="0">
                  <a:solidFill>
                    <a:schemeClr val="bg1"/>
                  </a:solidFill>
                  <a:latin typeface="微软雅黑" pitchFamily="34" charset="-122"/>
                  <a:ea typeface="微软雅黑" pitchFamily="34" charset="-122"/>
                </a:rPr>
                <a:t>填加文字</a:t>
              </a:r>
              <a:endParaRPr lang="en-US" altLang="ko-KR" sz="1200" b="1" dirty="0">
                <a:solidFill>
                  <a:schemeClr val="bg1"/>
                </a:solidFill>
                <a:latin typeface="微软雅黑" pitchFamily="34" charset="-122"/>
                <a:ea typeface="微软雅黑" pitchFamily="34" charset="-122"/>
              </a:endParaRPr>
            </a:p>
          </p:txBody>
        </p:sp>
      </p:grpSp>
      <p:grpSp>
        <p:nvGrpSpPr>
          <p:cNvPr id="26" name="组合 25"/>
          <p:cNvGrpSpPr/>
          <p:nvPr/>
        </p:nvGrpSpPr>
        <p:grpSpPr>
          <a:xfrm>
            <a:off x="3360738" y="1947192"/>
            <a:ext cx="1573212" cy="1573212"/>
            <a:chOff x="3360738" y="1947192"/>
            <a:chExt cx="1573212" cy="1573212"/>
          </a:xfrm>
        </p:grpSpPr>
        <p:sp>
          <p:nvSpPr>
            <p:cNvPr id="27" name="Freeform 13"/>
            <p:cNvSpPr>
              <a:spLocks/>
            </p:cNvSpPr>
            <p:nvPr/>
          </p:nvSpPr>
          <p:spPr bwMode="auto">
            <a:xfrm>
              <a:off x="3360738" y="1947192"/>
              <a:ext cx="1573212" cy="1573212"/>
            </a:xfrm>
            <a:custGeom>
              <a:avLst/>
              <a:gdLst>
                <a:gd name="T0" fmla="*/ 1188 w 1328"/>
                <a:gd name="T1" fmla="*/ 650 h 1328"/>
                <a:gd name="T2" fmla="*/ 1142 w 1328"/>
                <a:gd name="T3" fmla="*/ 664 h 1328"/>
                <a:gd name="T4" fmla="*/ 1112 w 1328"/>
                <a:gd name="T5" fmla="*/ 216 h 1328"/>
                <a:gd name="T6" fmla="*/ 664 w 1328"/>
                <a:gd name="T7" fmla="*/ 186 h 1328"/>
                <a:gd name="T8" fmla="*/ 676 w 1328"/>
                <a:gd name="T9" fmla="*/ 156 h 1328"/>
                <a:gd name="T10" fmla="*/ 680 w 1328"/>
                <a:gd name="T11" fmla="*/ 124 h 1328"/>
                <a:gd name="T12" fmla="*/ 674 w 1328"/>
                <a:gd name="T13" fmla="*/ 88 h 1328"/>
                <a:gd name="T14" fmla="*/ 644 w 1328"/>
                <a:gd name="T15" fmla="*/ 36 h 1328"/>
                <a:gd name="T16" fmla="*/ 592 w 1328"/>
                <a:gd name="T17" fmla="*/ 6 h 1328"/>
                <a:gd name="T18" fmla="*/ 556 w 1328"/>
                <a:gd name="T19" fmla="*/ 0 h 1328"/>
                <a:gd name="T20" fmla="*/ 532 w 1328"/>
                <a:gd name="T21" fmla="*/ 2 h 1328"/>
                <a:gd name="T22" fmla="*/ 486 w 1328"/>
                <a:gd name="T23" fmla="*/ 22 h 1328"/>
                <a:gd name="T24" fmla="*/ 442 w 1328"/>
                <a:gd name="T25" fmla="*/ 76 h 1328"/>
                <a:gd name="T26" fmla="*/ 432 w 1328"/>
                <a:gd name="T27" fmla="*/ 112 h 1328"/>
                <a:gd name="T28" fmla="*/ 434 w 1328"/>
                <a:gd name="T29" fmla="*/ 140 h 1328"/>
                <a:gd name="T30" fmla="*/ 448 w 1328"/>
                <a:gd name="T31" fmla="*/ 186 h 1328"/>
                <a:gd name="T32" fmla="*/ 432 w 1328"/>
                <a:gd name="T33" fmla="*/ 216 h 1328"/>
                <a:gd name="T34" fmla="*/ 0 w 1328"/>
                <a:gd name="T35" fmla="*/ 616 h 1328"/>
                <a:gd name="T36" fmla="*/ 52 w 1328"/>
                <a:gd name="T37" fmla="*/ 608 h 1328"/>
                <a:gd name="T38" fmla="*/ 86 w 1328"/>
                <a:gd name="T39" fmla="*/ 612 h 1328"/>
                <a:gd name="T40" fmla="*/ 130 w 1328"/>
                <a:gd name="T41" fmla="*/ 628 h 1328"/>
                <a:gd name="T42" fmla="*/ 168 w 1328"/>
                <a:gd name="T43" fmla="*/ 656 h 1328"/>
                <a:gd name="T44" fmla="*/ 196 w 1328"/>
                <a:gd name="T45" fmla="*/ 694 h 1328"/>
                <a:gd name="T46" fmla="*/ 212 w 1328"/>
                <a:gd name="T47" fmla="*/ 738 h 1328"/>
                <a:gd name="T48" fmla="*/ 216 w 1328"/>
                <a:gd name="T49" fmla="*/ 772 h 1328"/>
                <a:gd name="T50" fmla="*/ 208 w 1328"/>
                <a:gd name="T51" fmla="*/ 820 h 1328"/>
                <a:gd name="T52" fmla="*/ 188 w 1328"/>
                <a:gd name="T53" fmla="*/ 864 h 1328"/>
                <a:gd name="T54" fmla="*/ 156 w 1328"/>
                <a:gd name="T55" fmla="*/ 898 h 1328"/>
                <a:gd name="T56" fmla="*/ 116 w 1328"/>
                <a:gd name="T57" fmla="*/ 924 h 1328"/>
                <a:gd name="T58" fmla="*/ 68 w 1328"/>
                <a:gd name="T59" fmla="*/ 936 h 1328"/>
                <a:gd name="T60" fmla="*/ 26 w 1328"/>
                <a:gd name="T61" fmla="*/ 934 h 1328"/>
                <a:gd name="T62" fmla="*/ 0 w 1328"/>
                <a:gd name="T63" fmla="*/ 1328 h 1328"/>
                <a:gd name="T64" fmla="*/ 400 w 1328"/>
                <a:gd name="T65" fmla="*/ 1328 h 1328"/>
                <a:gd name="T66" fmla="*/ 392 w 1328"/>
                <a:gd name="T67" fmla="*/ 1276 h 1328"/>
                <a:gd name="T68" fmla="*/ 400 w 1328"/>
                <a:gd name="T69" fmla="*/ 1228 h 1328"/>
                <a:gd name="T70" fmla="*/ 420 w 1328"/>
                <a:gd name="T71" fmla="*/ 1184 h 1328"/>
                <a:gd name="T72" fmla="*/ 452 w 1328"/>
                <a:gd name="T73" fmla="*/ 1150 h 1328"/>
                <a:gd name="T74" fmla="*/ 492 w 1328"/>
                <a:gd name="T75" fmla="*/ 1124 h 1328"/>
                <a:gd name="T76" fmla="*/ 540 w 1328"/>
                <a:gd name="T77" fmla="*/ 1112 h 1328"/>
                <a:gd name="T78" fmla="*/ 572 w 1328"/>
                <a:gd name="T79" fmla="*/ 1112 h 1328"/>
                <a:gd name="T80" fmla="*/ 620 w 1328"/>
                <a:gd name="T81" fmla="*/ 1124 h 1328"/>
                <a:gd name="T82" fmla="*/ 660 w 1328"/>
                <a:gd name="T83" fmla="*/ 1150 h 1328"/>
                <a:gd name="T84" fmla="*/ 692 w 1328"/>
                <a:gd name="T85" fmla="*/ 1184 h 1328"/>
                <a:gd name="T86" fmla="*/ 712 w 1328"/>
                <a:gd name="T87" fmla="*/ 1228 h 1328"/>
                <a:gd name="T88" fmla="*/ 720 w 1328"/>
                <a:gd name="T89" fmla="*/ 1276 h 1328"/>
                <a:gd name="T90" fmla="*/ 712 w 1328"/>
                <a:gd name="T91" fmla="*/ 1328 h 1328"/>
                <a:gd name="T92" fmla="*/ 1112 w 1328"/>
                <a:gd name="T93" fmla="*/ 1328 h 1328"/>
                <a:gd name="T94" fmla="*/ 1142 w 1328"/>
                <a:gd name="T95" fmla="*/ 880 h 1328"/>
                <a:gd name="T96" fmla="*/ 1188 w 1328"/>
                <a:gd name="T97" fmla="*/ 894 h 1328"/>
                <a:gd name="T98" fmla="*/ 1216 w 1328"/>
                <a:gd name="T99" fmla="*/ 896 h 1328"/>
                <a:gd name="T100" fmla="*/ 1252 w 1328"/>
                <a:gd name="T101" fmla="*/ 886 h 1328"/>
                <a:gd name="T102" fmla="*/ 1306 w 1328"/>
                <a:gd name="T103" fmla="*/ 842 h 1328"/>
                <a:gd name="T104" fmla="*/ 1326 w 1328"/>
                <a:gd name="T105" fmla="*/ 796 h 1328"/>
                <a:gd name="T106" fmla="*/ 1328 w 1328"/>
                <a:gd name="T107" fmla="*/ 772 h 1328"/>
                <a:gd name="T108" fmla="*/ 1322 w 1328"/>
                <a:gd name="T109" fmla="*/ 736 h 1328"/>
                <a:gd name="T110" fmla="*/ 1292 w 1328"/>
                <a:gd name="T111" fmla="*/ 684 h 1328"/>
                <a:gd name="T112" fmla="*/ 1240 w 1328"/>
                <a:gd name="T113" fmla="*/ 654 h 1328"/>
                <a:gd name="T114" fmla="*/ 1204 w 1328"/>
                <a:gd name="T115" fmla="*/ 648 h 1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328" h="1328">
                  <a:moveTo>
                    <a:pt x="1204" y="648"/>
                  </a:moveTo>
                  <a:lnTo>
                    <a:pt x="1204" y="648"/>
                  </a:lnTo>
                  <a:lnTo>
                    <a:pt x="1188" y="650"/>
                  </a:lnTo>
                  <a:lnTo>
                    <a:pt x="1172" y="652"/>
                  </a:lnTo>
                  <a:lnTo>
                    <a:pt x="1156" y="658"/>
                  </a:lnTo>
                  <a:lnTo>
                    <a:pt x="1142" y="664"/>
                  </a:lnTo>
                  <a:lnTo>
                    <a:pt x="1112" y="682"/>
                  </a:lnTo>
                  <a:lnTo>
                    <a:pt x="1112" y="682"/>
                  </a:lnTo>
                  <a:lnTo>
                    <a:pt x="1112" y="216"/>
                  </a:lnTo>
                  <a:lnTo>
                    <a:pt x="1112" y="216"/>
                  </a:lnTo>
                  <a:lnTo>
                    <a:pt x="646" y="216"/>
                  </a:lnTo>
                  <a:lnTo>
                    <a:pt x="664" y="186"/>
                  </a:lnTo>
                  <a:lnTo>
                    <a:pt x="664" y="186"/>
                  </a:lnTo>
                  <a:lnTo>
                    <a:pt x="670" y="172"/>
                  </a:lnTo>
                  <a:lnTo>
                    <a:pt x="676" y="156"/>
                  </a:lnTo>
                  <a:lnTo>
                    <a:pt x="678" y="140"/>
                  </a:lnTo>
                  <a:lnTo>
                    <a:pt x="680" y="124"/>
                  </a:lnTo>
                  <a:lnTo>
                    <a:pt x="680" y="124"/>
                  </a:lnTo>
                  <a:lnTo>
                    <a:pt x="680" y="112"/>
                  </a:lnTo>
                  <a:lnTo>
                    <a:pt x="678" y="100"/>
                  </a:lnTo>
                  <a:lnTo>
                    <a:pt x="674" y="88"/>
                  </a:lnTo>
                  <a:lnTo>
                    <a:pt x="670" y="76"/>
                  </a:lnTo>
                  <a:lnTo>
                    <a:pt x="658" y="54"/>
                  </a:lnTo>
                  <a:lnTo>
                    <a:pt x="644" y="36"/>
                  </a:lnTo>
                  <a:lnTo>
                    <a:pt x="626" y="22"/>
                  </a:lnTo>
                  <a:lnTo>
                    <a:pt x="604" y="10"/>
                  </a:lnTo>
                  <a:lnTo>
                    <a:pt x="592" y="6"/>
                  </a:lnTo>
                  <a:lnTo>
                    <a:pt x="580" y="2"/>
                  </a:lnTo>
                  <a:lnTo>
                    <a:pt x="568" y="0"/>
                  </a:lnTo>
                  <a:lnTo>
                    <a:pt x="556" y="0"/>
                  </a:lnTo>
                  <a:lnTo>
                    <a:pt x="556" y="0"/>
                  </a:lnTo>
                  <a:lnTo>
                    <a:pt x="544" y="0"/>
                  </a:lnTo>
                  <a:lnTo>
                    <a:pt x="532" y="2"/>
                  </a:lnTo>
                  <a:lnTo>
                    <a:pt x="520" y="6"/>
                  </a:lnTo>
                  <a:lnTo>
                    <a:pt x="508" y="10"/>
                  </a:lnTo>
                  <a:lnTo>
                    <a:pt x="486" y="22"/>
                  </a:lnTo>
                  <a:lnTo>
                    <a:pt x="468" y="36"/>
                  </a:lnTo>
                  <a:lnTo>
                    <a:pt x="454" y="54"/>
                  </a:lnTo>
                  <a:lnTo>
                    <a:pt x="442" y="76"/>
                  </a:lnTo>
                  <a:lnTo>
                    <a:pt x="438" y="88"/>
                  </a:lnTo>
                  <a:lnTo>
                    <a:pt x="434" y="100"/>
                  </a:lnTo>
                  <a:lnTo>
                    <a:pt x="432" y="112"/>
                  </a:lnTo>
                  <a:lnTo>
                    <a:pt x="432" y="124"/>
                  </a:lnTo>
                  <a:lnTo>
                    <a:pt x="432" y="124"/>
                  </a:lnTo>
                  <a:lnTo>
                    <a:pt x="434" y="140"/>
                  </a:lnTo>
                  <a:lnTo>
                    <a:pt x="436" y="156"/>
                  </a:lnTo>
                  <a:lnTo>
                    <a:pt x="442" y="172"/>
                  </a:lnTo>
                  <a:lnTo>
                    <a:pt x="448" y="186"/>
                  </a:lnTo>
                  <a:lnTo>
                    <a:pt x="466" y="216"/>
                  </a:lnTo>
                  <a:lnTo>
                    <a:pt x="432" y="216"/>
                  </a:lnTo>
                  <a:lnTo>
                    <a:pt x="432" y="216"/>
                  </a:lnTo>
                  <a:lnTo>
                    <a:pt x="0" y="216"/>
                  </a:lnTo>
                  <a:lnTo>
                    <a:pt x="0" y="216"/>
                  </a:lnTo>
                  <a:lnTo>
                    <a:pt x="0" y="616"/>
                  </a:lnTo>
                  <a:lnTo>
                    <a:pt x="0" y="616"/>
                  </a:lnTo>
                  <a:lnTo>
                    <a:pt x="26" y="610"/>
                  </a:lnTo>
                  <a:lnTo>
                    <a:pt x="52" y="608"/>
                  </a:lnTo>
                  <a:lnTo>
                    <a:pt x="52" y="608"/>
                  </a:lnTo>
                  <a:lnTo>
                    <a:pt x="68" y="608"/>
                  </a:lnTo>
                  <a:lnTo>
                    <a:pt x="86" y="612"/>
                  </a:lnTo>
                  <a:lnTo>
                    <a:pt x="100" y="616"/>
                  </a:lnTo>
                  <a:lnTo>
                    <a:pt x="116" y="620"/>
                  </a:lnTo>
                  <a:lnTo>
                    <a:pt x="130" y="628"/>
                  </a:lnTo>
                  <a:lnTo>
                    <a:pt x="144" y="636"/>
                  </a:lnTo>
                  <a:lnTo>
                    <a:pt x="156" y="646"/>
                  </a:lnTo>
                  <a:lnTo>
                    <a:pt x="168" y="656"/>
                  </a:lnTo>
                  <a:lnTo>
                    <a:pt x="178" y="668"/>
                  </a:lnTo>
                  <a:lnTo>
                    <a:pt x="188" y="680"/>
                  </a:lnTo>
                  <a:lnTo>
                    <a:pt x="196" y="694"/>
                  </a:lnTo>
                  <a:lnTo>
                    <a:pt x="204" y="708"/>
                  </a:lnTo>
                  <a:lnTo>
                    <a:pt x="208" y="724"/>
                  </a:lnTo>
                  <a:lnTo>
                    <a:pt x="212" y="738"/>
                  </a:lnTo>
                  <a:lnTo>
                    <a:pt x="216" y="756"/>
                  </a:lnTo>
                  <a:lnTo>
                    <a:pt x="216" y="772"/>
                  </a:lnTo>
                  <a:lnTo>
                    <a:pt x="216" y="772"/>
                  </a:lnTo>
                  <a:lnTo>
                    <a:pt x="216" y="788"/>
                  </a:lnTo>
                  <a:lnTo>
                    <a:pt x="212" y="806"/>
                  </a:lnTo>
                  <a:lnTo>
                    <a:pt x="208" y="820"/>
                  </a:lnTo>
                  <a:lnTo>
                    <a:pt x="204" y="836"/>
                  </a:lnTo>
                  <a:lnTo>
                    <a:pt x="196" y="850"/>
                  </a:lnTo>
                  <a:lnTo>
                    <a:pt x="188" y="864"/>
                  </a:lnTo>
                  <a:lnTo>
                    <a:pt x="178" y="876"/>
                  </a:lnTo>
                  <a:lnTo>
                    <a:pt x="168" y="888"/>
                  </a:lnTo>
                  <a:lnTo>
                    <a:pt x="156" y="898"/>
                  </a:lnTo>
                  <a:lnTo>
                    <a:pt x="144" y="908"/>
                  </a:lnTo>
                  <a:lnTo>
                    <a:pt x="130" y="916"/>
                  </a:lnTo>
                  <a:lnTo>
                    <a:pt x="116" y="924"/>
                  </a:lnTo>
                  <a:lnTo>
                    <a:pt x="100" y="928"/>
                  </a:lnTo>
                  <a:lnTo>
                    <a:pt x="86" y="932"/>
                  </a:lnTo>
                  <a:lnTo>
                    <a:pt x="68" y="936"/>
                  </a:lnTo>
                  <a:lnTo>
                    <a:pt x="52" y="936"/>
                  </a:lnTo>
                  <a:lnTo>
                    <a:pt x="52" y="936"/>
                  </a:lnTo>
                  <a:lnTo>
                    <a:pt x="26" y="934"/>
                  </a:lnTo>
                  <a:lnTo>
                    <a:pt x="0" y="928"/>
                  </a:lnTo>
                  <a:lnTo>
                    <a:pt x="0" y="928"/>
                  </a:lnTo>
                  <a:lnTo>
                    <a:pt x="0" y="1328"/>
                  </a:lnTo>
                  <a:lnTo>
                    <a:pt x="0" y="1328"/>
                  </a:lnTo>
                  <a:lnTo>
                    <a:pt x="400" y="1328"/>
                  </a:lnTo>
                  <a:lnTo>
                    <a:pt x="400" y="1328"/>
                  </a:lnTo>
                  <a:lnTo>
                    <a:pt x="394" y="1302"/>
                  </a:lnTo>
                  <a:lnTo>
                    <a:pt x="392" y="1276"/>
                  </a:lnTo>
                  <a:lnTo>
                    <a:pt x="392" y="1276"/>
                  </a:lnTo>
                  <a:lnTo>
                    <a:pt x="392" y="1260"/>
                  </a:lnTo>
                  <a:lnTo>
                    <a:pt x="396" y="1242"/>
                  </a:lnTo>
                  <a:lnTo>
                    <a:pt x="400" y="1228"/>
                  </a:lnTo>
                  <a:lnTo>
                    <a:pt x="404" y="1212"/>
                  </a:lnTo>
                  <a:lnTo>
                    <a:pt x="412" y="1198"/>
                  </a:lnTo>
                  <a:lnTo>
                    <a:pt x="420" y="1184"/>
                  </a:lnTo>
                  <a:lnTo>
                    <a:pt x="430" y="1172"/>
                  </a:lnTo>
                  <a:lnTo>
                    <a:pt x="440" y="1160"/>
                  </a:lnTo>
                  <a:lnTo>
                    <a:pt x="452" y="1150"/>
                  </a:lnTo>
                  <a:lnTo>
                    <a:pt x="464" y="1140"/>
                  </a:lnTo>
                  <a:lnTo>
                    <a:pt x="478" y="1132"/>
                  </a:lnTo>
                  <a:lnTo>
                    <a:pt x="492" y="1124"/>
                  </a:lnTo>
                  <a:lnTo>
                    <a:pt x="508" y="1120"/>
                  </a:lnTo>
                  <a:lnTo>
                    <a:pt x="522" y="1116"/>
                  </a:lnTo>
                  <a:lnTo>
                    <a:pt x="540" y="1112"/>
                  </a:lnTo>
                  <a:lnTo>
                    <a:pt x="556" y="1112"/>
                  </a:lnTo>
                  <a:lnTo>
                    <a:pt x="556" y="1112"/>
                  </a:lnTo>
                  <a:lnTo>
                    <a:pt x="572" y="1112"/>
                  </a:lnTo>
                  <a:lnTo>
                    <a:pt x="590" y="1116"/>
                  </a:lnTo>
                  <a:lnTo>
                    <a:pt x="604" y="1120"/>
                  </a:lnTo>
                  <a:lnTo>
                    <a:pt x="620" y="1124"/>
                  </a:lnTo>
                  <a:lnTo>
                    <a:pt x="634" y="1132"/>
                  </a:lnTo>
                  <a:lnTo>
                    <a:pt x="648" y="1140"/>
                  </a:lnTo>
                  <a:lnTo>
                    <a:pt x="660" y="1150"/>
                  </a:lnTo>
                  <a:lnTo>
                    <a:pt x="672" y="1160"/>
                  </a:lnTo>
                  <a:lnTo>
                    <a:pt x="682" y="1172"/>
                  </a:lnTo>
                  <a:lnTo>
                    <a:pt x="692" y="1184"/>
                  </a:lnTo>
                  <a:lnTo>
                    <a:pt x="700" y="1198"/>
                  </a:lnTo>
                  <a:lnTo>
                    <a:pt x="708" y="1212"/>
                  </a:lnTo>
                  <a:lnTo>
                    <a:pt x="712" y="1228"/>
                  </a:lnTo>
                  <a:lnTo>
                    <a:pt x="716" y="1242"/>
                  </a:lnTo>
                  <a:lnTo>
                    <a:pt x="720" y="1260"/>
                  </a:lnTo>
                  <a:lnTo>
                    <a:pt x="720" y="1276"/>
                  </a:lnTo>
                  <a:lnTo>
                    <a:pt x="720" y="1276"/>
                  </a:lnTo>
                  <a:lnTo>
                    <a:pt x="718" y="1302"/>
                  </a:lnTo>
                  <a:lnTo>
                    <a:pt x="712" y="1328"/>
                  </a:lnTo>
                  <a:lnTo>
                    <a:pt x="712" y="1328"/>
                  </a:lnTo>
                  <a:lnTo>
                    <a:pt x="1112" y="1328"/>
                  </a:lnTo>
                  <a:lnTo>
                    <a:pt x="1112" y="1328"/>
                  </a:lnTo>
                  <a:lnTo>
                    <a:pt x="1112" y="862"/>
                  </a:lnTo>
                  <a:lnTo>
                    <a:pt x="1142" y="880"/>
                  </a:lnTo>
                  <a:lnTo>
                    <a:pt x="1142" y="880"/>
                  </a:lnTo>
                  <a:lnTo>
                    <a:pt x="1156" y="886"/>
                  </a:lnTo>
                  <a:lnTo>
                    <a:pt x="1172" y="892"/>
                  </a:lnTo>
                  <a:lnTo>
                    <a:pt x="1188" y="894"/>
                  </a:lnTo>
                  <a:lnTo>
                    <a:pt x="1204" y="896"/>
                  </a:lnTo>
                  <a:lnTo>
                    <a:pt x="1204" y="896"/>
                  </a:lnTo>
                  <a:lnTo>
                    <a:pt x="1216" y="896"/>
                  </a:lnTo>
                  <a:lnTo>
                    <a:pt x="1228" y="894"/>
                  </a:lnTo>
                  <a:lnTo>
                    <a:pt x="1240" y="890"/>
                  </a:lnTo>
                  <a:lnTo>
                    <a:pt x="1252" y="886"/>
                  </a:lnTo>
                  <a:lnTo>
                    <a:pt x="1274" y="874"/>
                  </a:lnTo>
                  <a:lnTo>
                    <a:pt x="1292" y="860"/>
                  </a:lnTo>
                  <a:lnTo>
                    <a:pt x="1306" y="842"/>
                  </a:lnTo>
                  <a:lnTo>
                    <a:pt x="1318" y="820"/>
                  </a:lnTo>
                  <a:lnTo>
                    <a:pt x="1322" y="808"/>
                  </a:lnTo>
                  <a:lnTo>
                    <a:pt x="1326" y="796"/>
                  </a:lnTo>
                  <a:lnTo>
                    <a:pt x="1328" y="784"/>
                  </a:lnTo>
                  <a:lnTo>
                    <a:pt x="1328" y="772"/>
                  </a:lnTo>
                  <a:lnTo>
                    <a:pt x="1328" y="772"/>
                  </a:lnTo>
                  <a:lnTo>
                    <a:pt x="1328" y="760"/>
                  </a:lnTo>
                  <a:lnTo>
                    <a:pt x="1326" y="748"/>
                  </a:lnTo>
                  <a:lnTo>
                    <a:pt x="1322" y="736"/>
                  </a:lnTo>
                  <a:lnTo>
                    <a:pt x="1318" y="724"/>
                  </a:lnTo>
                  <a:lnTo>
                    <a:pt x="1306" y="702"/>
                  </a:lnTo>
                  <a:lnTo>
                    <a:pt x="1292" y="684"/>
                  </a:lnTo>
                  <a:lnTo>
                    <a:pt x="1274" y="670"/>
                  </a:lnTo>
                  <a:lnTo>
                    <a:pt x="1252" y="658"/>
                  </a:lnTo>
                  <a:lnTo>
                    <a:pt x="1240" y="654"/>
                  </a:lnTo>
                  <a:lnTo>
                    <a:pt x="1228" y="650"/>
                  </a:lnTo>
                  <a:lnTo>
                    <a:pt x="1216" y="648"/>
                  </a:lnTo>
                  <a:lnTo>
                    <a:pt x="1204" y="648"/>
                  </a:lnTo>
                  <a:lnTo>
                    <a:pt x="1204" y="648"/>
                  </a:lnTo>
                  <a:close/>
                </a:path>
              </a:pathLst>
            </a:custGeom>
            <a:gradFill rotWithShape="1">
              <a:gsLst>
                <a:gs pos="0">
                  <a:schemeClr val="tx1">
                    <a:lumMod val="85000"/>
                  </a:schemeClr>
                </a:gs>
                <a:gs pos="100000">
                  <a:schemeClr val="tx1">
                    <a:lumMod val="50000"/>
                  </a:schemeClr>
                </a:gs>
              </a:gsLst>
              <a:lin ang="5400000" scaled="1"/>
            </a:gra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txBody>
            <a:bodyPr wrap="none" anchor="ctr"/>
            <a:lstStyle/>
            <a:p>
              <a:endParaRPr lang="zh-CN" altLang="en-US"/>
            </a:p>
          </p:txBody>
        </p:sp>
        <p:sp>
          <p:nvSpPr>
            <p:cNvPr id="28" name="Text Box 17"/>
            <p:cNvSpPr txBox="1">
              <a:spLocks noChangeArrowheads="1"/>
            </p:cNvSpPr>
            <p:nvPr/>
          </p:nvSpPr>
          <p:spPr bwMode="auto">
            <a:xfrm>
              <a:off x="3635896" y="2715766"/>
              <a:ext cx="800219" cy="276999"/>
            </a:xfrm>
            <a:prstGeom prst="rect">
              <a:avLst/>
            </a:prstGeom>
            <a:noFill/>
            <a:ln>
              <a:noFill/>
            </a:ln>
            <a:effectLst/>
            <a:extLst>
              <a:ext uri="{909E8E84-426E-40DD-AFC4-6F175D3DCCD1}">
                <a14:hiddenFill xmlns:a14="http://schemas.microsoft.com/office/drawing/2010/main">
                  <a:solidFill>
                    <a:srgbClr val="C80000"/>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r"/>
              <a:r>
                <a:rPr lang="zh-CN" altLang="en-US" sz="1200" b="1" dirty="0">
                  <a:solidFill>
                    <a:schemeClr val="bg1"/>
                  </a:solidFill>
                  <a:latin typeface="微软雅黑" pitchFamily="34" charset="-122"/>
                  <a:ea typeface="微软雅黑" pitchFamily="34" charset="-122"/>
                </a:rPr>
                <a:t>填加文字</a:t>
              </a:r>
              <a:endParaRPr lang="en-US" altLang="ko-KR" sz="1200" b="1" dirty="0">
                <a:solidFill>
                  <a:schemeClr val="bg1"/>
                </a:solidFill>
                <a:latin typeface="微软雅黑" pitchFamily="34" charset="-122"/>
                <a:ea typeface="微软雅黑" pitchFamily="34" charset="-122"/>
              </a:endParaRPr>
            </a:p>
          </p:txBody>
        </p:sp>
      </p:grpSp>
      <p:grpSp>
        <p:nvGrpSpPr>
          <p:cNvPr id="29" name="组合 28"/>
          <p:cNvGrpSpPr/>
          <p:nvPr/>
        </p:nvGrpSpPr>
        <p:grpSpPr>
          <a:xfrm>
            <a:off x="1989138" y="1947192"/>
            <a:ext cx="1573212" cy="1573212"/>
            <a:chOff x="1989138" y="1947192"/>
            <a:chExt cx="1573212" cy="1573212"/>
          </a:xfrm>
        </p:grpSpPr>
        <p:sp>
          <p:nvSpPr>
            <p:cNvPr id="30" name="Freeform 8"/>
            <p:cNvSpPr>
              <a:spLocks/>
            </p:cNvSpPr>
            <p:nvPr/>
          </p:nvSpPr>
          <p:spPr bwMode="auto">
            <a:xfrm>
              <a:off x="1989138" y="1947192"/>
              <a:ext cx="1573212" cy="1573212"/>
            </a:xfrm>
            <a:custGeom>
              <a:avLst/>
              <a:gdLst>
                <a:gd name="T0" fmla="*/ 1188 w 1328"/>
                <a:gd name="T1" fmla="*/ 650 h 1328"/>
                <a:gd name="T2" fmla="*/ 1142 w 1328"/>
                <a:gd name="T3" fmla="*/ 664 h 1328"/>
                <a:gd name="T4" fmla="*/ 1112 w 1328"/>
                <a:gd name="T5" fmla="*/ 216 h 1328"/>
                <a:gd name="T6" fmla="*/ 664 w 1328"/>
                <a:gd name="T7" fmla="*/ 186 h 1328"/>
                <a:gd name="T8" fmla="*/ 676 w 1328"/>
                <a:gd name="T9" fmla="*/ 156 h 1328"/>
                <a:gd name="T10" fmla="*/ 680 w 1328"/>
                <a:gd name="T11" fmla="*/ 124 h 1328"/>
                <a:gd name="T12" fmla="*/ 674 w 1328"/>
                <a:gd name="T13" fmla="*/ 88 h 1328"/>
                <a:gd name="T14" fmla="*/ 644 w 1328"/>
                <a:gd name="T15" fmla="*/ 36 h 1328"/>
                <a:gd name="T16" fmla="*/ 592 w 1328"/>
                <a:gd name="T17" fmla="*/ 6 h 1328"/>
                <a:gd name="T18" fmla="*/ 556 w 1328"/>
                <a:gd name="T19" fmla="*/ 0 h 1328"/>
                <a:gd name="T20" fmla="*/ 532 w 1328"/>
                <a:gd name="T21" fmla="*/ 2 h 1328"/>
                <a:gd name="T22" fmla="*/ 486 w 1328"/>
                <a:gd name="T23" fmla="*/ 22 h 1328"/>
                <a:gd name="T24" fmla="*/ 442 w 1328"/>
                <a:gd name="T25" fmla="*/ 76 h 1328"/>
                <a:gd name="T26" fmla="*/ 432 w 1328"/>
                <a:gd name="T27" fmla="*/ 112 h 1328"/>
                <a:gd name="T28" fmla="*/ 434 w 1328"/>
                <a:gd name="T29" fmla="*/ 140 h 1328"/>
                <a:gd name="T30" fmla="*/ 448 w 1328"/>
                <a:gd name="T31" fmla="*/ 186 h 1328"/>
                <a:gd name="T32" fmla="*/ 432 w 1328"/>
                <a:gd name="T33" fmla="*/ 216 h 1328"/>
                <a:gd name="T34" fmla="*/ 0 w 1328"/>
                <a:gd name="T35" fmla="*/ 616 h 1328"/>
                <a:gd name="T36" fmla="*/ 52 w 1328"/>
                <a:gd name="T37" fmla="*/ 608 h 1328"/>
                <a:gd name="T38" fmla="*/ 86 w 1328"/>
                <a:gd name="T39" fmla="*/ 612 h 1328"/>
                <a:gd name="T40" fmla="*/ 130 w 1328"/>
                <a:gd name="T41" fmla="*/ 628 h 1328"/>
                <a:gd name="T42" fmla="*/ 168 w 1328"/>
                <a:gd name="T43" fmla="*/ 656 h 1328"/>
                <a:gd name="T44" fmla="*/ 196 w 1328"/>
                <a:gd name="T45" fmla="*/ 694 h 1328"/>
                <a:gd name="T46" fmla="*/ 212 w 1328"/>
                <a:gd name="T47" fmla="*/ 738 h 1328"/>
                <a:gd name="T48" fmla="*/ 216 w 1328"/>
                <a:gd name="T49" fmla="*/ 772 h 1328"/>
                <a:gd name="T50" fmla="*/ 208 w 1328"/>
                <a:gd name="T51" fmla="*/ 820 h 1328"/>
                <a:gd name="T52" fmla="*/ 188 w 1328"/>
                <a:gd name="T53" fmla="*/ 864 h 1328"/>
                <a:gd name="T54" fmla="*/ 156 w 1328"/>
                <a:gd name="T55" fmla="*/ 898 h 1328"/>
                <a:gd name="T56" fmla="*/ 116 w 1328"/>
                <a:gd name="T57" fmla="*/ 924 h 1328"/>
                <a:gd name="T58" fmla="*/ 68 w 1328"/>
                <a:gd name="T59" fmla="*/ 936 h 1328"/>
                <a:gd name="T60" fmla="*/ 26 w 1328"/>
                <a:gd name="T61" fmla="*/ 934 h 1328"/>
                <a:gd name="T62" fmla="*/ 0 w 1328"/>
                <a:gd name="T63" fmla="*/ 1328 h 1328"/>
                <a:gd name="T64" fmla="*/ 400 w 1328"/>
                <a:gd name="T65" fmla="*/ 1328 h 1328"/>
                <a:gd name="T66" fmla="*/ 392 w 1328"/>
                <a:gd name="T67" fmla="*/ 1276 h 1328"/>
                <a:gd name="T68" fmla="*/ 400 w 1328"/>
                <a:gd name="T69" fmla="*/ 1228 h 1328"/>
                <a:gd name="T70" fmla="*/ 420 w 1328"/>
                <a:gd name="T71" fmla="*/ 1184 h 1328"/>
                <a:gd name="T72" fmla="*/ 452 w 1328"/>
                <a:gd name="T73" fmla="*/ 1150 h 1328"/>
                <a:gd name="T74" fmla="*/ 492 w 1328"/>
                <a:gd name="T75" fmla="*/ 1124 h 1328"/>
                <a:gd name="T76" fmla="*/ 540 w 1328"/>
                <a:gd name="T77" fmla="*/ 1112 h 1328"/>
                <a:gd name="T78" fmla="*/ 572 w 1328"/>
                <a:gd name="T79" fmla="*/ 1112 h 1328"/>
                <a:gd name="T80" fmla="*/ 620 w 1328"/>
                <a:gd name="T81" fmla="*/ 1124 h 1328"/>
                <a:gd name="T82" fmla="*/ 660 w 1328"/>
                <a:gd name="T83" fmla="*/ 1150 h 1328"/>
                <a:gd name="T84" fmla="*/ 692 w 1328"/>
                <a:gd name="T85" fmla="*/ 1184 h 1328"/>
                <a:gd name="T86" fmla="*/ 712 w 1328"/>
                <a:gd name="T87" fmla="*/ 1228 h 1328"/>
                <a:gd name="T88" fmla="*/ 720 w 1328"/>
                <a:gd name="T89" fmla="*/ 1276 h 1328"/>
                <a:gd name="T90" fmla="*/ 712 w 1328"/>
                <a:gd name="T91" fmla="*/ 1328 h 1328"/>
                <a:gd name="T92" fmla="*/ 1112 w 1328"/>
                <a:gd name="T93" fmla="*/ 1328 h 1328"/>
                <a:gd name="T94" fmla="*/ 1142 w 1328"/>
                <a:gd name="T95" fmla="*/ 880 h 1328"/>
                <a:gd name="T96" fmla="*/ 1188 w 1328"/>
                <a:gd name="T97" fmla="*/ 894 h 1328"/>
                <a:gd name="T98" fmla="*/ 1216 w 1328"/>
                <a:gd name="T99" fmla="*/ 896 h 1328"/>
                <a:gd name="T100" fmla="*/ 1252 w 1328"/>
                <a:gd name="T101" fmla="*/ 886 h 1328"/>
                <a:gd name="T102" fmla="*/ 1306 w 1328"/>
                <a:gd name="T103" fmla="*/ 842 h 1328"/>
                <a:gd name="T104" fmla="*/ 1326 w 1328"/>
                <a:gd name="T105" fmla="*/ 796 h 1328"/>
                <a:gd name="T106" fmla="*/ 1328 w 1328"/>
                <a:gd name="T107" fmla="*/ 772 h 1328"/>
                <a:gd name="T108" fmla="*/ 1322 w 1328"/>
                <a:gd name="T109" fmla="*/ 736 h 1328"/>
                <a:gd name="T110" fmla="*/ 1292 w 1328"/>
                <a:gd name="T111" fmla="*/ 684 h 1328"/>
                <a:gd name="T112" fmla="*/ 1240 w 1328"/>
                <a:gd name="T113" fmla="*/ 654 h 1328"/>
                <a:gd name="T114" fmla="*/ 1204 w 1328"/>
                <a:gd name="T115" fmla="*/ 648 h 1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328" h="1328">
                  <a:moveTo>
                    <a:pt x="1204" y="648"/>
                  </a:moveTo>
                  <a:lnTo>
                    <a:pt x="1204" y="648"/>
                  </a:lnTo>
                  <a:lnTo>
                    <a:pt x="1188" y="650"/>
                  </a:lnTo>
                  <a:lnTo>
                    <a:pt x="1172" y="652"/>
                  </a:lnTo>
                  <a:lnTo>
                    <a:pt x="1156" y="658"/>
                  </a:lnTo>
                  <a:lnTo>
                    <a:pt x="1142" y="664"/>
                  </a:lnTo>
                  <a:lnTo>
                    <a:pt x="1112" y="682"/>
                  </a:lnTo>
                  <a:lnTo>
                    <a:pt x="1112" y="682"/>
                  </a:lnTo>
                  <a:lnTo>
                    <a:pt x="1112" y="216"/>
                  </a:lnTo>
                  <a:lnTo>
                    <a:pt x="1112" y="216"/>
                  </a:lnTo>
                  <a:lnTo>
                    <a:pt x="646" y="216"/>
                  </a:lnTo>
                  <a:lnTo>
                    <a:pt x="664" y="186"/>
                  </a:lnTo>
                  <a:lnTo>
                    <a:pt x="664" y="186"/>
                  </a:lnTo>
                  <a:lnTo>
                    <a:pt x="670" y="172"/>
                  </a:lnTo>
                  <a:lnTo>
                    <a:pt x="676" y="156"/>
                  </a:lnTo>
                  <a:lnTo>
                    <a:pt x="678" y="140"/>
                  </a:lnTo>
                  <a:lnTo>
                    <a:pt x="680" y="124"/>
                  </a:lnTo>
                  <a:lnTo>
                    <a:pt x="680" y="124"/>
                  </a:lnTo>
                  <a:lnTo>
                    <a:pt x="680" y="112"/>
                  </a:lnTo>
                  <a:lnTo>
                    <a:pt x="678" y="100"/>
                  </a:lnTo>
                  <a:lnTo>
                    <a:pt x="674" y="88"/>
                  </a:lnTo>
                  <a:lnTo>
                    <a:pt x="670" y="76"/>
                  </a:lnTo>
                  <a:lnTo>
                    <a:pt x="658" y="54"/>
                  </a:lnTo>
                  <a:lnTo>
                    <a:pt x="644" y="36"/>
                  </a:lnTo>
                  <a:lnTo>
                    <a:pt x="626" y="22"/>
                  </a:lnTo>
                  <a:lnTo>
                    <a:pt x="604" y="10"/>
                  </a:lnTo>
                  <a:lnTo>
                    <a:pt x="592" y="6"/>
                  </a:lnTo>
                  <a:lnTo>
                    <a:pt x="580" y="2"/>
                  </a:lnTo>
                  <a:lnTo>
                    <a:pt x="568" y="0"/>
                  </a:lnTo>
                  <a:lnTo>
                    <a:pt x="556" y="0"/>
                  </a:lnTo>
                  <a:lnTo>
                    <a:pt x="556" y="0"/>
                  </a:lnTo>
                  <a:lnTo>
                    <a:pt x="544" y="0"/>
                  </a:lnTo>
                  <a:lnTo>
                    <a:pt x="532" y="2"/>
                  </a:lnTo>
                  <a:lnTo>
                    <a:pt x="520" y="6"/>
                  </a:lnTo>
                  <a:lnTo>
                    <a:pt x="508" y="10"/>
                  </a:lnTo>
                  <a:lnTo>
                    <a:pt x="486" y="22"/>
                  </a:lnTo>
                  <a:lnTo>
                    <a:pt x="468" y="36"/>
                  </a:lnTo>
                  <a:lnTo>
                    <a:pt x="454" y="54"/>
                  </a:lnTo>
                  <a:lnTo>
                    <a:pt x="442" y="76"/>
                  </a:lnTo>
                  <a:lnTo>
                    <a:pt x="438" y="88"/>
                  </a:lnTo>
                  <a:lnTo>
                    <a:pt x="434" y="100"/>
                  </a:lnTo>
                  <a:lnTo>
                    <a:pt x="432" y="112"/>
                  </a:lnTo>
                  <a:lnTo>
                    <a:pt x="432" y="124"/>
                  </a:lnTo>
                  <a:lnTo>
                    <a:pt x="432" y="124"/>
                  </a:lnTo>
                  <a:lnTo>
                    <a:pt x="434" y="140"/>
                  </a:lnTo>
                  <a:lnTo>
                    <a:pt x="436" y="156"/>
                  </a:lnTo>
                  <a:lnTo>
                    <a:pt x="442" y="172"/>
                  </a:lnTo>
                  <a:lnTo>
                    <a:pt x="448" y="186"/>
                  </a:lnTo>
                  <a:lnTo>
                    <a:pt x="466" y="216"/>
                  </a:lnTo>
                  <a:lnTo>
                    <a:pt x="432" y="216"/>
                  </a:lnTo>
                  <a:lnTo>
                    <a:pt x="432" y="216"/>
                  </a:lnTo>
                  <a:lnTo>
                    <a:pt x="0" y="216"/>
                  </a:lnTo>
                  <a:lnTo>
                    <a:pt x="0" y="216"/>
                  </a:lnTo>
                  <a:lnTo>
                    <a:pt x="0" y="616"/>
                  </a:lnTo>
                  <a:lnTo>
                    <a:pt x="0" y="616"/>
                  </a:lnTo>
                  <a:lnTo>
                    <a:pt x="26" y="610"/>
                  </a:lnTo>
                  <a:lnTo>
                    <a:pt x="52" y="608"/>
                  </a:lnTo>
                  <a:lnTo>
                    <a:pt x="52" y="608"/>
                  </a:lnTo>
                  <a:lnTo>
                    <a:pt x="68" y="608"/>
                  </a:lnTo>
                  <a:lnTo>
                    <a:pt x="86" y="612"/>
                  </a:lnTo>
                  <a:lnTo>
                    <a:pt x="100" y="616"/>
                  </a:lnTo>
                  <a:lnTo>
                    <a:pt x="116" y="620"/>
                  </a:lnTo>
                  <a:lnTo>
                    <a:pt x="130" y="628"/>
                  </a:lnTo>
                  <a:lnTo>
                    <a:pt x="144" y="636"/>
                  </a:lnTo>
                  <a:lnTo>
                    <a:pt x="156" y="646"/>
                  </a:lnTo>
                  <a:lnTo>
                    <a:pt x="168" y="656"/>
                  </a:lnTo>
                  <a:lnTo>
                    <a:pt x="178" y="668"/>
                  </a:lnTo>
                  <a:lnTo>
                    <a:pt x="188" y="680"/>
                  </a:lnTo>
                  <a:lnTo>
                    <a:pt x="196" y="694"/>
                  </a:lnTo>
                  <a:lnTo>
                    <a:pt x="204" y="708"/>
                  </a:lnTo>
                  <a:lnTo>
                    <a:pt x="208" y="724"/>
                  </a:lnTo>
                  <a:lnTo>
                    <a:pt x="212" y="738"/>
                  </a:lnTo>
                  <a:lnTo>
                    <a:pt x="216" y="756"/>
                  </a:lnTo>
                  <a:lnTo>
                    <a:pt x="216" y="772"/>
                  </a:lnTo>
                  <a:lnTo>
                    <a:pt x="216" y="772"/>
                  </a:lnTo>
                  <a:lnTo>
                    <a:pt x="216" y="788"/>
                  </a:lnTo>
                  <a:lnTo>
                    <a:pt x="212" y="806"/>
                  </a:lnTo>
                  <a:lnTo>
                    <a:pt x="208" y="820"/>
                  </a:lnTo>
                  <a:lnTo>
                    <a:pt x="204" y="836"/>
                  </a:lnTo>
                  <a:lnTo>
                    <a:pt x="196" y="850"/>
                  </a:lnTo>
                  <a:lnTo>
                    <a:pt x="188" y="864"/>
                  </a:lnTo>
                  <a:lnTo>
                    <a:pt x="178" y="876"/>
                  </a:lnTo>
                  <a:lnTo>
                    <a:pt x="168" y="888"/>
                  </a:lnTo>
                  <a:lnTo>
                    <a:pt x="156" y="898"/>
                  </a:lnTo>
                  <a:lnTo>
                    <a:pt x="144" y="908"/>
                  </a:lnTo>
                  <a:lnTo>
                    <a:pt x="130" y="916"/>
                  </a:lnTo>
                  <a:lnTo>
                    <a:pt x="116" y="924"/>
                  </a:lnTo>
                  <a:lnTo>
                    <a:pt x="100" y="928"/>
                  </a:lnTo>
                  <a:lnTo>
                    <a:pt x="86" y="932"/>
                  </a:lnTo>
                  <a:lnTo>
                    <a:pt x="68" y="936"/>
                  </a:lnTo>
                  <a:lnTo>
                    <a:pt x="52" y="936"/>
                  </a:lnTo>
                  <a:lnTo>
                    <a:pt x="52" y="936"/>
                  </a:lnTo>
                  <a:lnTo>
                    <a:pt x="26" y="934"/>
                  </a:lnTo>
                  <a:lnTo>
                    <a:pt x="0" y="928"/>
                  </a:lnTo>
                  <a:lnTo>
                    <a:pt x="0" y="928"/>
                  </a:lnTo>
                  <a:lnTo>
                    <a:pt x="0" y="1328"/>
                  </a:lnTo>
                  <a:lnTo>
                    <a:pt x="0" y="1328"/>
                  </a:lnTo>
                  <a:lnTo>
                    <a:pt x="400" y="1328"/>
                  </a:lnTo>
                  <a:lnTo>
                    <a:pt x="400" y="1328"/>
                  </a:lnTo>
                  <a:lnTo>
                    <a:pt x="394" y="1302"/>
                  </a:lnTo>
                  <a:lnTo>
                    <a:pt x="392" y="1276"/>
                  </a:lnTo>
                  <a:lnTo>
                    <a:pt x="392" y="1276"/>
                  </a:lnTo>
                  <a:lnTo>
                    <a:pt x="392" y="1260"/>
                  </a:lnTo>
                  <a:lnTo>
                    <a:pt x="396" y="1242"/>
                  </a:lnTo>
                  <a:lnTo>
                    <a:pt x="400" y="1228"/>
                  </a:lnTo>
                  <a:lnTo>
                    <a:pt x="404" y="1212"/>
                  </a:lnTo>
                  <a:lnTo>
                    <a:pt x="412" y="1198"/>
                  </a:lnTo>
                  <a:lnTo>
                    <a:pt x="420" y="1184"/>
                  </a:lnTo>
                  <a:lnTo>
                    <a:pt x="430" y="1172"/>
                  </a:lnTo>
                  <a:lnTo>
                    <a:pt x="440" y="1160"/>
                  </a:lnTo>
                  <a:lnTo>
                    <a:pt x="452" y="1150"/>
                  </a:lnTo>
                  <a:lnTo>
                    <a:pt x="464" y="1140"/>
                  </a:lnTo>
                  <a:lnTo>
                    <a:pt x="478" y="1132"/>
                  </a:lnTo>
                  <a:lnTo>
                    <a:pt x="492" y="1124"/>
                  </a:lnTo>
                  <a:lnTo>
                    <a:pt x="508" y="1120"/>
                  </a:lnTo>
                  <a:lnTo>
                    <a:pt x="522" y="1116"/>
                  </a:lnTo>
                  <a:lnTo>
                    <a:pt x="540" y="1112"/>
                  </a:lnTo>
                  <a:lnTo>
                    <a:pt x="556" y="1112"/>
                  </a:lnTo>
                  <a:lnTo>
                    <a:pt x="556" y="1112"/>
                  </a:lnTo>
                  <a:lnTo>
                    <a:pt x="572" y="1112"/>
                  </a:lnTo>
                  <a:lnTo>
                    <a:pt x="590" y="1116"/>
                  </a:lnTo>
                  <a:lnTo>
                    <a:pt x="604" y="1120"/>
                  </a:lnTo>
                  <a:lnTo>
                    <a:pt x="620" y="1124"/>
                  </a:lnTo>
                  <a:lnTo>
                    <a:pt x="634" y="1132"/>
                  </a:lnTo>
                  <a:lnTo>
                    <a:pt x="648" y="1140"/>
                  </a:lnTo>
                  <a:lnTo>
                    <a:pt x="660" y="1150"/>
                  </a:lnTo>
                  <a:lnTo>
                    <a:pt x="672" y="1160"/>
                  </a:lnTo>
                  <a:lnTo>
                    <a:pt x="682" y="1172"/>
                  </a:lnTo>
                  <a:lnTo>
                    <a:pt x="692" y="1184"/>
                  </a:lnTo>
                  <a:lnTo>
                    <a:pt x="700" y="1198"/>
                  </a:lnTo>
                  <a:lnTo>
                    <a:pt x="708" y="1212"/>
                  </a:lnTo>
                  <a:lnTo>
                    <a:pt x="712" y="1228"/>
                  </a:lnTo>
                  <a:lnTo>
                    <a:pt x="716" y="1242"/>
                  </a:lnTo>
                  <a:lnTo>
                    <a:pt x="720" y="1260"/>
                  </a:lnTo>
                  <a:lnTo>
                    <a:pt x="720" y="1276"/>
                  </a:lnTo>
                  <a:lnTo>
                    <a:pt x="720" y="1276"/>
                  </a:lnTo>
                  <a:lnTo>
                    <a:pt x="718" y="1302"/>
                  </a:lnTo>
                  <a:lnTo>
                    <a:pt x="712" y="1328"/>
                  </a:lnTo>
                  <a:lnTo>
                    <a:pt x="712" y="1328"/>
                  </a:lnTo>
                  <a:lnTo>
                    <a:pt x="1112" y="1328"/>
                  </a:lnTo>
                  <a:lnTo>
                    <a:pt x="1112" y="1328"/>
                  </a:lnTo>
                  <a:lnTo>
                    <a:pt x="1112" y="862"/>
                  </a:lnTo>
                  <a:lnTo>
                    <a:pt x="1142" y="880"/>
                  </a:lnTo>
                  <a:lnTo>
                    <a:pt x="1142" y="880"/>
                  </a:lnTo>
                  <a:lnTo>
                    <a:pt x="1156" y="886"/>
                  </a:lnTo>
                  <a:lnTo>
                    <a:pt x="1172" y="892"/>
                  </a:lnTo>
                  <a:lnTo>
                    <a:pt x="1188" y="894"/>
                  </a:lnTo>
                  <a:lnTo>
                    <a:pt x="1204" y="896"/>
                  </a:lnTo>
                  <a:lnTo>
                    <a:pt x="1204" y="896"/>
                  </a:lnTo>
                  <a:lnTo>
                    <a:pt x="1216" y="896"/>
                  </a:lnTo>
                  <a:lnTo>
                    <a:pt x="1228" y="894"/>
                  </a:lnTo>
                  <a:lnTo>
                    <a:pt x="1240" y="890"/>
                  </a:lnTo>
                  <a:lnTo>
                    <a:pt x="1252" y="886"/>
                  </a:lnTo>
                  <a:lnTo>
                    <a:pt x="1274" y="874"/>
                  </a:lnTo>
                  <a:lnTo>
                    <a:pt x="1292" y="860"/>
                  </a:lnTo>
                  <a:lnTo>
                    <a:pt x="1306" y="842"/>
                  </a:lnTo>
                  <a:lnTo>
                    <a:pt x="1318" y="820"/>
                  </a:lnTo>
                  <a:lnTo>
                    <a:pt x="1322" y="808"/>
                  </a:lnTo>
                  <a:lnTo>
                    <a:pt x="1326" y="796"/>
                  </a:lnTo>
                  <a:lnTo>
                    <a:pt x="1328" y="784"/>
                  </a:lnTo>
                  <a:lnTo>
                    <a:pt x="1328" y="772"/>
                  </a:lnTo>
                  <a:lnTo>
                    <a:pt x="1328" y="772"/>
                  </a:lnTo>
                  <a:lnTo>
                    <a:pt x="1328" y="760"/>
                  </a:lnTo>
                  <a:lnTo>
                    <a:pt x="1326" y="748"/>
                  </a:lnTo>
                  <a:lnTo>
                    <a:pt x="1322" y="736"/>
                  </a:lnTo>
                  <a:lnTo>
                    <a:pt x="1318" y="724"/>
                  </a:lnTo>
                  <a:lnTo>
                    <a:pt x="1306" y="702"/>
                  </a:lnTo>
                  <a:lnTo>
                    <a:pt x="1292" y="684"/>
                  </a:lnTo>
                  <a:lnTo>
                    <a:pt x="1274" y="670"/>
                  </a:lnTo>
                  <a:lnTo>
                    <a:pt x="1252" y="658"/>
                  </a:lnTo>
                  <a:lnTo>
                    <a:pt x="1240" y="654"/>
                  </a:lnTo>
                  <a:lnTo>
                    <a:pt x="1228" y="650"/>
                  </a:lnTo>
                  <a:lnTo>
                    <a:pt x="1216" y="648"/>
                  </a:lnTo>
                  <a:lnTo>
                    <a:pt x="1204" y="648"/>
                  </a:lnTo>
                  <a:lnTo>
                    <a:pt x="1204" y="648"/>
                  </a:lnTo>
                  <a:close/>
                </a:path>
              </a:pathLst>
            </a:custGeom>
            <a:gradFill rotWithShape="1">
              <a:gsLst>
                <a:gs pos="0">
                  <a:srgbClr val="00C8FF"/>
                </a:gs>
                <a:gs pos="100000">
                  <a:srgbClr val="004BFF"/>
                </a:gs>
              </a:gsLst>
              <a:lin ang="5400000" scaled="1"/>
            </a:gradFill>
            <a:ln>
              <a:noFill/>
            </a:ln>
            <a:effectLst/>
            <a:extLst>
              <a:ext uri="{91240B29-F687-4F45-9708-019B960494DF}">
                <a14:hiddenLine xmlns:a14="http://schemas.microsoft.com/office/drawing/2010/main" w="9525" cap="flat" cmpd="sng">
                  <a:solidFill>
                    <a:schemeClr val="tx1"/>
                  </a:solidFill>
                  <a:prstDash val="solid"/>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31" name="Text Box 18"/>
            <p:cNvSpPr txBox="1">
              <a:spLocks noChangeArrowheads="1"/>
            </p:cNvSpPr>
            <p:nvPr/>
          </p:nvSpPr>
          <p:spPr bwMode="auto">
            <a:xfrm>
              <a:off x="2259613" y="2726799"/>
              <a:ext cx="800219" cy="276999"/>
            </a:xfrm>
            <a:prstGeom prst="rect">
              <a:avLst/>
            </a:prstGeom>
            <a:noFill/>
            <a:ln>
              <a:noFill/>
            </a:ln>
            <a:effectLst/>
            <a:extLst>
              <a:ext uri="{909E8E84-426E-40DD-AFC4-6F175D3DCCD1}">
                <a14:hiddenFill xmlns:a14="http://schemas.microsoft.com/office/drawing/2010/main">
                  <a:solidFill>
                    <a:srgbClr val="C80000"/>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r"/>
              <a:r>
                <a:rPr lang="zh-CN" altLang="en-US" sz="1200" b="1" dirty="0">
                  <a:solidFill>
                    <a:schemeClr val="bg1"/>
                  </a:solidFill>
                  <a:latin typeface="微软雅黑" pitchFamily="34" charset="-122"/>
                  <a:ea typeface="微软雅黑" pitchFamily="34" charset="-122"/>
                </a:rPr>
                <a:t>填加文字</a:t>
              </a:r>
              <a:endParaRPr lang="en-US" altLang="ko-KR" sz="1200" b="1" dirty="0">
                <a:solidFill>
                  <a:schemeClr val="bg1"/>
                </a:solidFill>
                <a:latin typeface="微软雅黑" pitchFamily="34" charset="-122"/>
                <a:ea typeface="微软雅黑" pitchFamily="34" charset="-122"/>
              </a:endParaRPr>
            </a:p>
          </p:txBody>
        </p:sp>
      </p:grpSp>
      <p:grpSp>
        <p:nvGrpSpPr>
          <p:cNvPr id="32" name="组合 31"/>
          <p:cNvGrpSpPr/>
          <p:nvPr/>
        </p:nvGrpSpPr>
        <p:grpSpPr>
          <a:xfrm>
            <a:off x="620713" y="1948779"/>
            <a:ext cx="1573212" cy="1573213"/>
            <a:chOff x="620713" y="1948779"/>
            <a:chExt cx="1573212" cy="1573213"/>
          </a:xfrm>
        </p:grpSpPr>
        <p:sp>
          <p:nvSpPr>
            <p:cNvPr id="33" name="Freeform 12"/>
            <p:cNvSpPr>
              <a:spLocks/>
            </p:cNvSpPr>
            <p:nvPr/>
          </p:nvSpPr>
          <p:spPr bwMode="auto">
            <a:xfrm>
              <a:off x="620713" y="1948779"/>
              <a:ext cx="1573212" cy="1573213"/>
            </a:xfrm>
            <a:custGeom>
              <a:avLst/>
              <a:gdLst>
                <a:gd name="T0" fmla="*/ 400 w 1328"/>
                <a:gd name="T1" fmla="*/ 1328 h 1328"/>
                <a:gd name="T2" fmla="*/ 392 w 1328"/>
                <a:gd name="T3" fmla="*/ 1276 h 1328"/>
                <a:gd name="T4" fmla="*/ 396 w 1328"/>
                <a:gd name="T5" fmla="*/ 1242 h 1328"/>
                <a:gd name="T6" fmla="*/ 412 w 1328"/>
                <a:gd name="T7" fmla="*/ 1198 h 1328"/>
                <a:gd name="T8" fmla="*/ 440 w 1328"/>
                <a:gd name="T9" fmla="*/ 1160 h 1328"/>
                <a:gd name="T10" fmla="*/ 478 w 1328"/>
                <a:gd name="T11" fmla="*/ 1132 h 1328"/>
                <a:gd name="T12" fmla="*/ 522 w 1328"/>
                <a:gd name="T13" fmla="*/ 1116 h 1328"/>
                <a:gd name="T14" fmla="*/ 556 w 1328"/>
                <a:gd name="T15" fmla="*/ 1112 h 1328"/>
                <a:gd name="T16" fmla="*/ 604 w 1328"/>
                <a:gd name="T17" fmla="*/ 1120 h 1328"/>
                <a:gd name="T18" fmla="*/ 648 w 1328"/>
                <a:gd name="T19" fmla="*/ 1140 h 1328"/>
                <a:gd name="T20" fmla="*/ 682 w 1328"/>
                <a:gd name="T21" fmla="*/ 1172 h 1328"/>
                <a:gd name="T22" fmla="*/ 708 w 1328"/>
                <a:gd name="T23" fmla="*/ 1212 h 1328"/>
                <a:gd name="T24" fmla="*/ 720 w 1328"/>
                <a:gd name="T25" fmla="*/ 1260 h 1328"/>
                <a:gd name="T26" fmla="*/ 718 w 1328"/>
                <a:gd name="T27" fmla="*/ 1302 h 1328"/>
                <a:gd name="T28" fmla="*/ 1112 w 1328"/>
                <a:gd name="T29" fmla="*/ 1328 h 1328"/>
                <a:gd name="T30" fmla="*/ 1142 w 1328"/>
                <a:gd name="T31" fmla="*/ 880 h 1328"/>
                <a:gd name="T32" fmla="*/ 1172 w 1328"/>
                <a:gd name="T33" fmla="*/ 892 h 1328"/>
                <a:gd name="T34" fmla="*/ 1204 w 1328"/>
                <a:gd name="T35" fmla="*/ 896 h 1328"/>
                <a:gd name="T36" fmla="*/ 1240 w 1328"/>
                <a:gd name="T37" fmla="*/ 890 h 1328"/>
                <a:gd name="T38" fmla="*/ 1292 w 1328"/>
                <a:gd name="T39" fmla="*/ 860 h 1328"/>
                <a:gd name="T40" fmla="*/ 1322 w 1328"/>
                <a:gd name="T41" fmla="*/ 808 h 1328"/>
                <a:gd name="T42" fmla="*/ 1328 w 1328"/>
                <a:gd name="T43" fmla="*/ 772 h 1328"/>
                <a:gd name="T44" fmla="*/ 1326 w 1328"/>
                <a:gd name="T45" fmla="*/ 748 h 1328"/>
                <a:gd name="T46" fmla="*/ 1306 w 1328"/>
                <a:gd name="T47" fmla="*/ 702 h 1328"/>
                <a:gd name="T48" fmla="*/ 1252 w 1328"/>
                <a:gd name="T49" fmla="*/ 658 h 1328"/>
                <a:gd name="T50" fmla="*/ 1216 w 1328"/>
                <a:gd name="T51" fmla="*/ 648 h 1328"/>
                <a:gd name="T52" fmla="*/ 1188 w 1328"/>
                <a:gd name="T53" fmla="*/ 650 h 1328"/>
                <a:gd name="T54" fmla="*/ 1142 w 1328"/>
                <a:gd name="T55" fmla="*/ 664 h 1328"/>
                <a:gd name="T56" fmla="*/ 1112 w 1328"/>
                <a:gd name="T57" fmla="*/ 216 h 1328"/>
                <a:gd name="T58" fmla="*/ 664 w 1328"/>
                <a:gd name="T59" fmla="*/ 186 h 1328"/>
                <a:gd name="T60" fmla="*/ 676 w 1328"/>
                <a:gd name="T61" fmla="*/ 156 h 1328"/>
                <a:gd name="T62" fmla="*/ 680 w 1328"/>
                <a:gd name="T63" fmla="*/ 124 h 1328"/>
                <a:gd name="T64" fmla="*/ 674 w 1328"/>
                <a:gd name="T65" fmla="*/ 88 h 1328"/>
                <a:gd name="T66" fmla="*/ 644 w 1328"/>
                <a:gd name="T67" fmla="*/ 36 h 1328"/>
                <a:gd name="T68" fmla="*/ 592 w 1328"/>
                <a:gd name="T69" fmla="*/ 6 h 1328"/>
                <a:gd name="T70" fmla="*/ 556 w 1328"/>
                <a:gd name="T71" fmla="*/ 0 h 1328"/>
                <a:gd name="T72" fmla="*/ 532 w 1328"/>
                <a:gd name="T73" fmla="*/ 2 h 1328"/>
                <a:gd name="T74" fmla="*/ 486 w 1328"/>
                <a:gd name="T75" fmla="*/ 22 h 1328"/>
                <a:gd name="T76" fmla="*/ 442 w 1328"/>
                <a:gd name="T77" fmla="*/ 76 h 1328"/>
                <a:gd name="T78" fmla="*/ 432 w 1328"/>
                <a:gd name="T79" fmla="*/ 112 h 1328"/>
                <a:gd name="T80" fmla="*/ 434 w 1328"/>
                <a:gd name="T81" fmla="*/ 140 h 1328"/>
                <a:gd name="T82" fmla="*/ 448 w 1328"/>
                <a:gd name="T83" fmla="*/ 186 h 1328"/>
                <a:gd name="T84" fmla="*/ 432 w 1328"/>
                <a:gd name="T85" fmla="*/ 216 h 1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328" h="1328">
                  <a:moveTo>
                    <a:pt x="0" y="1328"/>
                  </a:moveTo>
                  <a:lnTo>
                    <a:pt x="0" y="1328"/>
                  </a:lnTo>
                  <a:lnTo>
                    <a:pt x="400" y="1328"/>
                  </a:lnTo>
                  <a:lnTo>
                    <a:pt x="400" y="1328"/>
                  </a:lnTo>
                  <a:lnTo>
                    <a:pt x="394" y="1302"/>
                  </a:lnTo>
                  <a:lnTo>
                    <a:pt x="392" y="1276"/>
                  </a:lnTo>
                  <a:lnTo>
                    <a:pt x="392" y="1276"/>
                  </a:lnTo>
                  <a:lnTo>
                    <a:pt x="392" y="1260"/>
                  </a:lnTo>
                  <a:lnTo>
                    <a:pt x="396" y="1242"/>
                  </a:lnTo>
                  <a:lnTo>
                    <a:pt x="400" y="1228"/>
                  </a:lnTo>
                  <a:lnTo>
                    <a:pt x="404" y="1212"/>
                  </a:lnTo>
                  <a:lnTo>
                    <a:pt x="412" y="1198"/>
                  </a:lnTo>
                  <a:lnTo>
                    <a:pt x="420" y="1184"/>
                  </a:lnTo>
                  <a:lnTo>
                    <a:pt x="430" y="1172"/>
                  </a:lnTo>
                  <a:lnTo>
                    <a:pt x="440" y="1160"/>
                  </a:lnTo>
                  <a:lnTo>
                    <a:pt x="452" y="1150"/>
                  </a:lnTo>
                  <a:lnTo>
                    <a:pt x="464" y="1140"/>
                  </a:lnTo>
                  <a:lnTo>
                    <a:pt x="478" y="1132"/>
                  </a:lnTo>
                  <a:lnTo>
                    <a:pt x="492" y="1124"/>
                  </a:lnTo>
                  <a:lnTo>
                    <a:pt x="508" y="1120"/>
                  </a:lnTo>
                  <a:lnTo>
                    <a:pt x="522" y="1116"/>
                  </a:lnTo>
                  <a:lnTo>
                    <a:pt x="540" y="1112"/>
                  </a:lnTo>
                  <a:lnTo>
                    <a:pt x="556" y="1112"/>
                  </a:lnTo>
                  <a:lnTo>
                    <a:pt x="556" y="1112"/>
                  </a:lnTo>
                  <a:lnTo>
                    <a:pt x="572" y="1112"/>
                  </a:lnTo>
                  <a:lnTo>
                    <a:pt x="590" y="1116"/>
                  </a:lnTo>
                  <a:lnTo>
                    <a:pt x="604" y="1120"/>
                  </a:lnTo>
                  <a:lnTo>
                    <a:pt x="620" y="1124"/>
                  </a:lnTo>
                  <a:lnTo>
                    <a:pt x="634" y="1132"/>
                  </a:lnTo>
                  <a:lnTo>
                    <a:pt x="648" y="1140"/>
                  </a:lnTo>
                  <a:lnTo>
                    <a:pt x="660" y="1150"/>
                  </a:lnTo>
                  <a:lnTo>
                    <a:pt x="672" y="1160"/>
                  </a:lnTo>
                  <a:lnTo>
                    <a:pt x="682" y="1172"/>
                  </a:lnTo>
                  <a:lnTo>
                    <a:pt x="692" y="1184"/>
                  </a:lnTo>
                  <a:lnTo>
                    <a:pt x="700" y="1198"/>
                  </a:lnTo>
                  <a:lnTo>
                    <a:pt x="708" y="1212"/>
                  </a:lnTo>
                  <a:lnTo>
                    <a:pt x="712" y="1228"/>
                  </a:lnTo>
                  <a:lnTo>
                    <a:pt x="716" y="1242"/>
                  </a:lnTo>
                  <a:lnTo>
                    <a:pt x="720" y="1260"/>
                  </a:lnTo>
                  <a:lnTo>
                    <a:pt x="720" y="1276"/>
                  </a:lnTo>
                  <a:lnTo>
                    <a:pt x="720" y="1276"/>
                  </a:lnTo>
                  <a:lnTo>
                    <a:pt x="718" y="1302"/>
                  </a:lnTo>
                  <a:lnTo>
                    <a:pt x="712" y="1328"/>
                  </a:lnTo>
                  <a:lnTo>
                    <a:pt x="712" y="1328"/>
                  </a:lnTo>
                  <a:lnTo>
                    <a:pt x="1112" y="1328"/>
                  </a:lnTo>
                  <a:lnTo>
                    <a:pt x="1112" y="1328"/>
                  </a:lnTo>
                  <a:lnTo>
                    <a:pt x="1112" y="862"/>
                  </a:lnTo>
                  <a:lnTo>
                    <a:pt x="1142" y="880"/>
                  </a:lnTo>
                  <a:lnTo>
                    <a:pt x="1142" y="880"/>
                  </a:lnTo>
                  <a:lnTo>
                    <a:pt x="1156" y="886"/>
                  </a:lnTo>
                  <a:lnTo>
                    <a:pt x="1172" y="892"/>
                  </a:lnTo>
                  <a:lnTo>
                    <a:pt x="1188" y="894"/>
                  </a:lnTo>
                  <a:lnTo>
                    <a:pt x="1204" y="896"/>
                  </a:lnTo>
                  <a:lnTo>
                    <a:pt x="1204" y="896"/>
                  </a:lnTo>
                  <a:lnTo>
                    <a:pt x="1216" y="896"/>
                  </a:lnTo>
                  <a:lnTo>
                    <a:pt x="1228" y="894"/>
                  </a:lnTo>
                  <a:lnTo>
                    <a:pt x="1240" y="890"/>
                  </a:lnTo>
                  <a:lnTo>
                    <a:pt x="1252" y="886"/>
                  </a:lnTo>
                  <a:lnTo>
                    <a:pt x="1274" y="874"/>
                  </a:lnTo>
                  <a:lnTo>
                    <a:pt x="1292" y="860"/>
                  </a:lnTo>
                  <a:lnTo>
                    <a:pt x="1306" y="842"/>
                  </a:lnTo>
                  <a:lnTo>
                    <a:pt x="1318" y="820"/>
                  </a:lnTo>
                  <a:lnTo>
                    <a:pt x="1322" y="808"/>
                  </a:lnTo>
                  <a:lnTo>
                    <a:pt x="1326" y="796"/>
                  </a:lnTo>
                  <a:lnTo>
                    <a:pt x="1328" y="784"/>
                  </a:lnTo>
                  <a:lnTo>
                    <a:pt x="1328" y="772"/>
                  </a:lnTo>
                  <a:lnTo>
                    <a:pt x="1328" y="772"/>
                  </a:lnTo>
                  <a:lnTo>
                    <a:pt x="1328" y="760"/>
                  </a:lnTo>
                  <a:lnTo>
                    <a:pt x="1326" y="748"/>
                  </a:lnTo>
                  <a:lnTo>
                    <a:pt x="1322" y="736"/>
                  </a:lnTo>
                  <a:lnTo>
                    <a:pt x="1318" y="724"/>
                  </a:lnTo>
                  <a:lnTo>
                    <a:pt x="1306" y="702"/>
                  </a:lnTo>
                  <a:lnTo>
                    <a:pt x="1292" y="684"/>
                  </a:lnTo>
                  <a:lnTo>
                    <a:pt x="1274" y="670"/>
                  </a:lnTo>
                  <a:lnTo>
                    <a:pt x="1252" y="658"/>
                  </a:lnTo>
                  <a:lnTo>
                    <a:pt x="1240" y="654"/>
                  </a:lnTo>
                  <a:lnTo>
                    <a:pt x="1228" y="650"/>
                  </a:lnTo>
                  <a:lnTo>
                    <a:pt x="1216" y="648"/>
                  </a:lnTo>
                  <a:lnTo>
                    <a:pt x="1204" y="648"/>
                  </a:lnTo>
                  <a:lnTo>
                    <a:pt x="1204" y="648"/>
                  </a:lnTo>
                  <a:lnTo>
                    <a:pt x="1188" y="650"/>
                  </a:lnTo>
                  <a:lnTo>
                    <a:pt x="1172" y="652"/>
                  </a:lnTo>
                  <a:lnTo>
                    <a:pt x="1156" y="658"/>
                  </a:lnTo>
                  <a:lnTo>
                    <a:pt x="1142" y="664"/>
                  </a:lnTo>
                  <a:lnTo>
                    <a:pt x="1112" y="682"/>
                  </a:lnTo>
                  <a:lnTo>
                    <a:pt x="1112" y="682"/>
                  </a:lnTo>
                  <a:lnTo>
                    <a:pt x="1112" y="216"/>
                  </a:lnTo>
                  <a:lnTo>
                    <a:pt x="1112" y="216"/>
                  </a:lnTo>
                  <a:lnTo>
                    <a:pt x="646" y="216"/>
                  </a:lnTo>
                  <a:lnTo>
                    <a:pt x="664" y="186"/>
                  </a:lnTo>
                  <a:lnTo>
                    <a:pt x="664" y="186"/>
                  </a:lnTo>
                  <a:lnTo>
                    <a:pt x="670" y="172"/>
                  </a:lnTo>
                  <a:lnTo>
                    <a:pt x="676" y="156"/>
                  </a:lnTo>
                  <a:lnTo>
                    <a:pt x="678" y="140"/>
                  </a:lnTo>
                  <a:lnTo>
                    <a:pt x="680" y="124"/>
                  </a:lnTo>
                  <a:lnTo>
                    <a:pt x="680" y="124"/>
                  </a:lnTo>
                  <a:lnTo>
                    <a:pt x="680" y="112"/>
                  </a:lnTo>
                  <a:lnTo>
                    <a:pt x="678" y="100"/>
                  </a:lnTo>
                  <a:lnTo>
                    <a:pt x="674" y="88"/>
                  </a:lnTo>
                  <a:lnTo>
                    <a:pt x="670" y="76"/>
                  </a:lnTo>
                  <a:lnTo>
                    <a:pt x="658" y="54"/>
                  </a:lnTo>
                  <a:lnTo>
                    <a:pt x="644" y="36"/>
                  </a:lnTo>
                  <a:lnTo>
                    <a:pt x="626" y="22"/>
                  </a:lnTo>
                  <a:lnTo>
                    <a:pt x="604" y="10"/>
                  </a:lnTo>
                  <a:lnTo>
                    <a:pt x="592" y="6"/>
                  </a:lnTo>
                  <a:lnTo>
                    <a:pt x="580" y="2"/>
                  </a:lnTo>
                  <a:lnTo>
                    <a:pt x="568" y="0"/>
                  </a:lnTo>
                  <a:lnTo>
                    <a:pt x="556" y="0"/>
                  </a:lnTo>
                  <a:lnTo>
                    <a:pt x="556" y="0"/>
                  </a:lnTo>
                  <a:lnTo>
                    <a:pt x="544" y="0"/>
                  </a:lnTo>
                  <a:lnTo>
                    <a:pt x="532" y="2"/>
                  </a:lnTo>
                  <a:lnTo>
                    <a:pt x="520" y="6"/>
                  </a:lnTo>
                  <a:lnTo>
                    <a:pt x="508" y="10"/>
                  </a:lnTo>
                  <a:lnTo>
                    <a:pt x="486" y="22"/>
                  </a:lnTo>
                  <a:lnTo>
                    <a:pt x="468" y="36"/>
                  </a:lnTo>
                  <a:lnTo>
                    <a:pt x="454" y="54"/>
                  </a:lnTo>
                  <a:lnTo>
                    <a:pt x="442" y="76"/>
                  </a:lnTo>
                  <a:lnTo>
                    <a:pt x="438" y="88"/>
                  </a:lnTo>
                  <a:lnTo>
                    <a:pt x="434" y="100"/>
                  </a:lnTo>
                  <a:lnTo>
                    <a:pt x="432" y="112"/>
                  </a:lnTo>
                  <a:lnTo>
                    <a:pt x="432" y="124"/>
                  </a:lnTo>
                  <a:lnTo>
                    <a:pt x="432" y="124"/>
                  </a:lnTo>
                  <a:lnTo>
                    <a:pt x="434" y="140"/>
                  </a:lnTo>
                  <a:lnTo>
                    <a:pt x="436" y="156"/>
                  </a:lnTo>
                  <a:lnTo>
                    <a:pt x="442" y="172"/>
                  </a:lnTo>
                  <a:lnTo>
                    <a:pt x="448" y="186"/>
                  </a:lnTo>
                  <a:lnTo>
                    <a:pt x="466" y="216"/>
                  </a:lnTo>
                  <a:lnTo>
                    <a:pt x="432" y="216"/>
                  </a:lnTo>
                  <a:lnTo>
                    <a:pt x="432" y="216"/>
                  </a:lnTo>
                  <a:lnTo>
                    <a:pt x="0" y="216"/>
                  </a:lnTo>
                  <a:lnTo>
                    <a:pt x="0" y="1328"/>
                  </a:lnTo>
                  <a:close/>
                </a:path>
              </a:pathLst>
            </a:custGeom>
            <a:solidFill>
              <a:schemeClr val="accent2">
                <a:lumMod val="50000"/>
                <a:alpha val="14999"/>
              </a:schemeClr>
            </a:solidFill>
            <a:ln>
              <a:noFill/>
            </a:ln>
            <a:effectLst/>
            <a:extLst/>
          </p:spPr>
          <p:txBody>
            <a:bodyPr wrap="none" anchor="ctr"/>
            <a:lstStyle/>
            <a:p>
              <a:endParaRPr lang="zh-CN" altLang="en-US"/>
            </a:p>
          </p:txBody>
        </p:sp>
        <p:sp>
          <p:nvSpPr>
            <p:cNvPr id="34" name="Text Box 19"/>
            <p:cNvSpPr txBox="1">
              <a:spLocks noChangeArrowheads="1"/>
            </p:cNvSpPr>
            <p:nvPr/>
          </p:nvSpPr>
          <p:spPr bwMode="auto">
            <a:xfrm>
              <a:off x="861894" y="2715766"/>
              <a:ext cx="800219" cy="276999"/>
            </a:xfrm>
            <a:prstGeom prst="rect">
              <a:avLst/>
            </a:prstGeom>
            <a:noFill/>
            <a:ln>
              <a:noFill/>
            </a:ln>
            <a:effectLst/>
            <a:extLst>
              <a:ext uri="{909E8E84-426E-40DD-AFC4-6F175D3DCCD1}">
                <a14:hiddenFill xmlns:a14="http://schemas.microsoft.com/office/drawing/2010/main">
                  <a:solidFill>
                    <a:srgbClr val="C80000"/>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r"/>
              <a:r>
                <a:rPr lang="zh-CN" altLang="en-US" sz="1200" b="1" dirty="0">
                  <a:solidFill>
                    <a:schemeClr val="bg1"/>
                  </a:solidFill>
                  <a:latin typeface="微软雅黑" pitchFamily="34" charset="-122"/>
                  <a:ea typeface="微软雅黑" pitchFamily="34" charset="-122"/>
                </a:rPr>
                <a:t>填加文字</a:t>
              </a:r>
              <a:endParaRPr lang="en-US" altLang="ko-KR" sz="1200" b="1" dirty="0">
                <a:solidFill>
                  <a:schemeClr val="bg1"/>
                </a:solidFill>
                <a:latin typeface="微软雅黑" pitchFamily="34" charset="-122"/>
                <a:ea typeface="微软雅黑" pitchFamily="34" charset="-122"/>
              </a:endParaRPr>
            </a:p>
          </p:txBody>
        </p:sp>
      </p:grpSp>
      <p:grpSp>
        <p:nvGrpSpPr>
          <p:cNvPr id="35" name="组合 34"/>
          <p:cNvGrpSpPr/>
          <p:nvPr/>
        </p:nvGrpSpPr>
        <p:grpSpPr>
          <a:xfrm>
            <a:off x="4725988" y="831179"/>
            <a:ext cx="1317625" cy="1317625"/>
            <a:chOff x="4725988" y="831179"/>
            <a:chExt cx="1317625" cy="1317625"/>
          </a:xfrm>
        </p:grpSpPr>
        <p:sp>
          <p:nvSpPr>
            <p:cNvPr id="36" name="Freeform 7"/>
            <p:cNvSpPr>
              <a:spLocks/>
            </p:cNvSpPr>
            <p:nvPr/>
          </p:nvSpPr>
          <p:spPr bwMode="auto">
            <a:xfrm>
              <a:off x="4725988" y="831179"/>
              <a:ext cx="1317625" cy="1317625"/>
            </a:xfrm>
            <a:custGeom>
              <a:avLst/>
              <a:gdLst>
                <a:gd name="T0" fmla="*/ 0 w 1112"/>
                <a:gd name="T1" fmla="*/ 0 h 1112"/>
                <a:gd name="T2" fmla="*/ 0 w 1112"/>
                <a:gd name="T3" fmla="*/ 400 h 1112"/>
                <a:gd name="T4" fmla="*/ 26 w 1112"/>
                <a:gd name="T5" fmla="*/ 394 h 1112"/>
                <a:gd name="T6" fmla="*/ 52 w 1112"/>
                <a:gd name="T7" fmla="*/ 392 h 1112"/>
                <a:gd name="T8" fmla="*/ 86 w 1112"/>
                <a:gd name="T9" fmla="*/ 396 h 1112"/>
                <a:gd name="T10" fmla="*/ 116 w 1112"/>
                <a:gd name="T11" fmla="*/ 404 h 1112"/>
                <a:gd name="T12" fmla="*/ 144 w 1112"/>
                <a:gd name="T13" fmla="*/ 420 h 1112"/>
                <a:gd name="T14" fmla="*/ 168 w 1112"/>
                <a:gd name="T15" fmla="*/ 440 h 1112"/>
                <a:gd name="T16" fmla="*/ 188 w 1112"/>
                <a:gd name="T17" fmla="*/ 464 h 1112"/>
                <a:gd name="T18" fmla="*/ 204 w 1112"/>
                <a:gd name="T19" fmla="*/ 492 h 1112"/>
                <a:gd name="T20" fmla="*/ 212 w 1112"/>
                <a:gd name="T21" fmla="*/ 522 h 1112"/>
                <a:gd name="T22" fmla="*/ 216 w 1112"/>
                <a:gd name="T23" fmla="*/ 556 h 1112"/>
                <a:gd name="T24" fmla="*/ 216 w 1112"/>
                <a:gd name="T25" fmla="*/ 572 h 1112"/>
                <a:gd name="T26" fmla="*/ 208 w 1112"/>
                <a:gd name="T27" fmla="*/ 604 h 1112"/>
                <a:gd name="T28" fmla="*/ 196 w 1112"/>
                <a:gd name="T29" fmla="*/ 634 h 1112"/>
                <a:gd name="T30" fmla="*/ 178 w 1112"/>
                <a:gd name="T31" fmla="*/ 660 h 1112"/>
                <a:gd name="T32" fmla="*/ 156 w 1112"/>
                <a:gd name="T33" fmla="*/ 682 h 1112"/>
                <a:gd name="T34" fmla="*/ 130 w 1112"/>
                <a:gd name="T35" fmla="*/ 700 h 1112"/>
                <a:gd name="T36" fmla="*/ 100 w 1112"/>
                <a:gd name="T37" fmla="*/ 712 h 1112"/>
                <a:gd name="T38" fmla="*/ 68 w 1112"/>
                <a:gd name="T39" fmla="*/ 720 h 1112"/>
                <a:gd name="T40" fmla="*/ 52 w 1112"/>
                <a:gd name="T41" fmla="*/ 720 h 1112"/>
                <a:gd name="T42" fmla="*/ 0 w 1112"/>
                <a:gd name="T43" fmla="*/ 712 h 1112"/>
                <a:gd name="T44" fmla="*/ 0 w 1112"/>
                <a:gd name="T45" fmla="*/ 1112 h 1112"/>
                <a:gd name="T46" fmla="*/ 400 w 1112"/>
                <a:gd name="T47" fmla="*/ 1112 h 1112"/>
                <a:gd name="T48" fmla="*/ 394 w 1112"/>
                <a:gd name="T49" fmla="*/ 1086 h 1112"/>
                <a:gd name="T50" fmla="*/ 392 w 1112"/>
                <a:gd name="T51" fmla="*/ 1060 h 1112"/>
                <a:gd name="T52" fmla="*/ 396 w 1112"/>
                <a:gd name="T53" fmla="*/ 1026 h 1112"/>
                <a:gd name="T54" fmla="*/ 404 w 1112"/>
                <a:gd name="T55" fmla="*/ 996 h 1112"/>
                <a:gd name="T56" fmla="*/ 420 w 1112"/>
                <a:gd name="T57" fmla="*/ 968 h 1112"/>
                <a:gd name="T58" fmla="*/ 440 w 1112"/>
                <a:gd name="T59" fmla="*/ 944 h 1112"/>
                <a:gd name="T60" fmla="*/ 464 w 1112"/>
                <a:gd name="T61" fmla="*/ 924 h 1112"/>
                <a:gd name="T62" fmla="*/ 492 w 1112"/>
                <a:gd name="T63" fmla="*/ 908 h 1112"/>
                <a:gd name="T64" fmla="*/ 522 w 1112"/>
                <a:gd name="T65" fmla="*/ 900 h 1112"/>
                <a:gd name="T66" fmla="*/ 556 w 1112"/>
                <a:gd name="T67" fmla="*/ 896 h 1112"/>
                <a:gd name="T68" fmla="*/ 572 w 1112"/>
                <a:gd name="T69" fmla="*/ 896 h 1112"/>
                <a:gd name="T70" fmla="*/ 604 w 1112"/>
                <a:gd name="T71" fmla="*/ 904 h 1112"/>
                <a:gd name="T72" fmla="*/ 634 w 1112"/>
                <a:gd name="T73" fmla="*/ 916 h 1112"/>
                <a:gd name="T74" fmla="*/ 660 w 1112"/>
                <a:gd name="T75" fmla="*/ 934 h 1112"/>
                <a:gd name="T76" fmla="*/ 682 w 1112"/>
                <a:gd name="T77" fmla="*/ 956 h 1112"/>
                <a:gd name="T78" fmla="*/ 700 w 1112"/>
                <a:gd name="T79" fmla="*/ 982 h 1112"/>
                <a:gd name="T80" fmla="*/ 712 w 1112"/>
                <a:gd name="T81" fmla="*/ 1012 h 1112"/>
                <a:gd name="T82" fmla="*/ 720 w 1112"/>
                <a:gd name="T83" fmla="*/ 1044 h 1112"/>
                <a:gd name="T84" fmla="*/ 720 w 1112"/>
                <a:gd name="T85" fmla="*/ 1060 h 1112"/>
                <a:gd name="T86" fmla="*/ 712 w 1112"/>
                <a:gd name="T87" fmla="*/ 1112 h 1112"/>
                <a:gd name="T88" fmla="*/ 1112 w 1112"/>
                <a:gd name="T89" fmla="*/ 1112 h 1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112" h="1112">
                  <a:moveTo>
                    <a:pt x="1112" y="0"/>
                  </a:moveTo>
                  <a:lnTo>
                    <a:pt x="0" y="0"/>
                  </a:lnTo>
                  <a:lnTo>
                    <a:pt x="0" y="0"/>
                  </a:lnTo>
                  <a:lnTo>
                    <a:pt x="0" y="400"/>
                  </a:lnTo>
                  <a:lnTo>
                    <a:pt x="0" y="400"/>
                  </a:lnTo>
                  <a:lnTo>
                    <a:pt x="26" y="394"/>
                  </a:lnTo>
                  <a:lnTo>
                    <a:pt x="52" y="392"/>
                  </a:lnTo>
                  <a:lnTo>
                    <a:pt x="52" y="392"/>
                  </a:lnTo>
                  <a:lnTo>
                    <a:pt x="68" y="392"/>
                  </a:lnTo>
                  <a:lnTo>
                    <a:pt x="86" y="396"/>
                  </a:lnTo>
                  <a:lnTo>
                    <a:pt x="100" y="400"/>
                  </a:lnTo>
                  <a:lnTo>
                    <a:pt x="116" y="404"/>
                  </a:lnTo>
                  <a:lnTo>
                    <a:pt x="130" y="412"/>
                  </a:lnTo>
                  <a:lnTo>
                    <a:pt x="144" y="420"/>
                  </a:lnTo>
                  <a:lnTo>
                    <a:pt x="156" y="430"/>
                  </a:lnTo>
                  <a:lnTo>
                    <a:pt x="168" y="440"/>
                  </a:lnTo>
                  <a:lnTo>
                    <a:pt x="178" y="452"/>
                  </a:lnTo>
                  <a:lnTo>
                    <a:pt x="188" y="464"/>
                  </a:lnTo>
                  <a:lnTo>
                    <a:pt x="196" y="478"/>
                  </a:lnTo>
                  <a:lnTo>
                    <a:pt x="204" y="492"/>
                  </a:lnTo>
                  <a:lnTo>
                    <a:pt x="208" y="508"/>
                  </a:lnTo>
                  <a:lnTo>
                    <a:pt x="212" y="522"/>
                  </a:lnTo>
                  <a:lnTo>
                    <a:pt x="216" y="540"/>
                  </a:lnTo>
                  <a:lnTo>
                    <a:pt x="216" y="556"/>
                  </a:lnTo>
                  <a:lnTo>
                    <a:pt x="216" y="556"/>
                  </a:lnTo>
                  <a:lnTo>
                    <a:pt x="216" y="572"/>
                  </a:lnTo>
                  <a:lnTo>
                    <a:pt x="212" y="590"/>
                  </a:lnTo>
                  <a:lnTo>
                    <a:pt x="208" y="604"/>
                  </a:lnTo>
                  <a:lnTo>
                    <a:pt x="204" y="620"/>
                  </a:lnTo>
                  <a:lnTo>
                    <a:pt x="196" y="634"/>
                  </a:lnTo>
                  <a:lnTo>
                    <a:pt x="188" y="648"/>
                  </a:lnTo>
                  <a:lnTo>
                    <a:pt x="178" y="660"/>
                  </a:lnTo>
                  <a:lnTo>
                    <a:pt x="168" y="672"/>
                  </a:lnTo>
                  <a:lnTo>
                    <a:pt x="156" y="682"/>
                  </a:lnTo>
                  <a:lnTo>
                    <a:pt x="144" y="692"/>
                  </a:lnTo>
                  <a:lnTo>
                    <a:pt x="130" y="700"/>
                  </a:lnTo>
                  <a:lnTo>
                    <a:pt x="116" y="708"/>
                  </a:lnTo>
                  <a:lnTo>
                    <a:pt x="100" y="712"/>
                  </a:lnTo>
                  <a:lnTo>
                    <a:pt x="86" y="716"/>
                  </a:lnTo>
                  <a:lnTo>
                    <a:pt x="68" y="720"/>
                  </a:lnTo>
                  <a:lnTo>
                    <a:pt x="52" y="720"/>
                  </a:lnTo>
                  <a:lnTo>
                    <a:pt x="52" y="720"/>
                  </a:lnTo>
                  <a:lnTo>
                    <a:pt x="26" y="718"/>
                  </a:lnTo>
                  <a:lnTo>
                    <a:pt x="0" y="712"/>
                  </a:lnTo>
                  <a:lnTo>
                    <a:pt x="0" y="712"/>
                  </a:lnTo>
                  <a:lnTo>
                    <a:pt x="0" y="1112"/>
                  </a:lnTo>
                  <a:lnTo>
                    <a:pt x="0" y="1112"/>
                  </a:lnTo>
                  <a:lnTo>
                    <a:pt x="400" y="1112"/>
                  </a:lnTo>
                  <a:lnTo>
                    <a:pt x="400" y="1112"/>
                  </a:lnTo>
                  <a:lnTo>
                    <a:pt x="394" y="1086"/>
                  </a:lnTo>
                  <a:lnTo>
                    <a:pt x="392" y="1060"/>
                  </a:lnTo>
                  <a:lnTo>
                    <a:pt x="392" y="1060"/>
                  </a:lnTo>
                  <a:lnTo>
                    <a:pt x="392" y="1044"/>
                  </a:lnTo>
                  <a:lnTo>
                    <a:pt x="396" y="1026"/>
                  </a:lnTo>
                  <a:lnTo>
                    <a:pt x="400" y="1012"/>
                  </a:lnTo>
                  <a:lnTo>
                    <a:pt x="404" y="996"/>
                  </a:lnTo>
                  <a:lnTo>
                    <a:pt x="412" y="982"/>
                  </a:lnTo>
                  <a:lnTo>
                    <a:pt x="420" y="968"/>
                  </a:lnTo>
                  <a:lnTo>
                    <a:pt x="430" y="956"/>
                  </a:lnTo>
                  <a:lnTo>
                    <a:pt x="440" y="944"/>
                  </a:lnTo>
                  <a:lnTo>
                    <a:pt x="452" y="934"/>
                  </a:lnTo>
                  <a:lnTo>
                    <a:pt x="464" y="924"/>
                  </a:lnTo>
                  <a:lnTo>
                    <a:pt x="478" y="916"/>
                  </a:lnTo>
                  <a:lnTo>
                    <a:pt x="492" y="908"/>
                  </a:lnTo>
                  <a:lnTo>
                    <a:pt x="508" y="904"/>
                  </a:lnTo>
                  <a:lnTo>
                    <a:pt x="522" y="900"/>
                  </a:lnTo>
                  <a:lnTo>
                    <a:pt x="540" y="896"/>
                  </a:lnTo>
                  <a:lnTo>
                    <a:pt x="556" y="896"/>
                  </a:lnTo>
                  <a:lnTo>
                    <a:pt x="556" y="896"/>
                  </a:lnTo>
                  <a:lnTo>
                    <a:pt x="572" y="896"/>
                  </a:lnTo>
                  <a:lnTo>
                    <a:pt x="590" y="900"/>
                  </a:lnTo>
                  <a:lnTo>
                    <a:pt x="604" y="904"/>
                  </a:lnTo>
                  <a:lnTo>
                    <a:pt x="620" y="908"/>
                  </a:lnTo>
                  <a:lnTo>
                    <a:pt x="634" y="916"/>
                  </a:lnTo>
                  <a:lnTo>
                    <a:pt x="648" y="924"/>
                  </a:lnTo>
                  <a:lnTo>
                    <a:pt x="660" y="934"/>
                  </a:lnTo>
                  <a:lnTo>
                    <a:pt x="672" y="944"/>
                  </a:lnTo>
                  <a:lnTo>
                    <a:pt x="682" y="956"/>
                  </a:lnTo>
                  <a:lnTo>
                    <a:pt x="692" y="968"/>
                  </a:lnTo>
                  <a:lnTo>
                    <a:pt x="700" y="982"/>
                  </a:lnTo>
                  <a:lnTo>
                    <a:pt x="708" y="996"/>
                  </a:lnTo>
                  <a:lnTo>
                    <a:pt x="712" y="1012"/>
                  </a:lnTo>
                  <a:lnTo>
                    <a:pt x="716" y="1026"/>
                  </a:lnTo>
                  <a:lnTo>
                    <a:pt x="720" y="1044"/>
                  </a:lnTo>
                  <a:lnTo>
                    <a:pt x="720" y="1060"/>
                  </a:lnTo>
                  <a:lnTo>
                    <a:pt x="720" y="1060"/>
                  </a:lnTo>
                  <a:lnTo>
                    <a:pt x="718" y="1086"/>
                  </a:lnTo>
                  <a:lnTo>
                    <a:pt x="712" y="1112"/>
                  </a:lnTo>
                  <a:lnTo>
                    <a:pt x="712" y="1112"/>
                  </a:lnTo>
                  <a:lnTo>
                    <a:pt x="1112" y="1112"/>
                  </a:lnTo>
                  <a:lnTo>
                    <a:pt x="1112" y="0"/>
                  </a:lnTo>
                  <a:close/>
                </a:path>
              </a:pathLst>
            </a:custGeom>
            <a:solidFill>
              <a:schemeClr val="bg2">
                <a:lumMod val="50000"/>
                <a:alpha val="14999"/>
              </a:schemeClr>
            </a:solidFill>
            <a:ln>
              <a:noFill/>
            </a:ln>
            <a:effectLst/>
            <a:extLst/>
          </p:spPr>
          <p:txBody>
            <a:bodyPr wrap="none" anchor="ctr"/>
            <a:lstStyle/>
            <a:p>
              <a:endParaRPr lang="zh-CN" altLang="en-US">
                <a:solidFill>
                  <a:schemeClr val="bg1">
                    <a:lumMod val="50000"/>
                  </a:schemeClr>
                </a:solidFill>
              </a:endParaRPr>
            </a:p>
          </p:txBody>
        </p:sp>
        <p:sp>
          <p:nvSpPr>
            <p:cNvPr id="37" name="Text Box 20"/>
            <p:cNvSpPr txBox="1">
              <a:spLocks noChangeArrowheads="1"/>
            </p:cNvSpPr>
            <p:nvPr/>
          </p:nvSpPr>
          <p:spPr bwMode="auto">
            <a:xfrm>
              <a:off x="5004048" y="1347614"/>
              <a:ext cx="800219" cy="276999"/>
            </a:xfrm>
            <a:prstGeom prst="rect">
              <a:avLst/>
            </a:prstGeom>
            <a:noFill/>
            <a:ln>
              <a:noFill/>
            </a:ln>
            <a:effectLst/>
            <a:extLst>
              <a:ext uri="{909E8E84-426E-40DD-AFC4-6F175D3DCCD1}">
                <a14:hiddenFill xmlns:a14="http://schemas.microsoft.com/office/drawing/2010/main">
                  <a:solidFill>
                    <a:srgbClr val="C80000"/>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r"/>
              <a:r>
                <a:rPr lang="zh-CN" altLang="en-US" sz="1200" b="1" dirty="0">
                  <a:solidFill>
                    <a:schemeClr val="bg1"/>
                  </a:solidFill>
                  <a:latin typeface="微软雅黑" pitchFamily="34" charset="-122"/>
                  <a:ea typeface="微软雅黑" pitchFamily="34" charset="-122"/>
                </a:rPr>
                <a:t>填加文字</a:t>
              </a:r>
              <a:endParaRPr lang="en-US" altLang="ko-KR" sz="1200" b="1" dirty="0">
                <a:solidFill>
                  <a:schemeClr val="bg1"/>
                </a:solidFill>
                <a:latin typeface="微软雅黑" pitchFamily="34" charset="-122"/>
                <a:ea typeface="微软雅黑" pitchFamily="34" charset="-122"/>
              </a:endParaRPr>
            </a:p>
          </p:txBody>
        </p:sp>
      </p:grpSp>
      <p:grpSp>
        <p:nvGrpSpPr>
          <p:cNvPr id="38" name="组合 37"/>
          <p:cNvGrpSpPr/>
          <p:nvPr/>
        </p:nvGrpSpPr>
        <p:grpSpPr>
          <a:xfrm>
            <a:off x="1989138" y="831179"/>
            <a:ext cx="1573212" cy="1317625"/>
            <a:chOff x="1989138" y="831179"/>
            <a:chExt cx="1573212" cy="1317625"/>
          </a:xfrm>
        </p:grpSpPr>
        <p:sp>
          <p:nvSpPr>
            <p:cNvPr id="39" name="Freeform 11"/>
            <p:cNvSpPr>
              <a:spLocks/>
            </p:cNvSpPr>
            <p:nvPr/>
          </p:nvSpPr>
          <p:spPr bwMode="auto">
            <a:xfrm>
              <a:off x="1989138" y="831179"/>
              <a:ext cx="1573212" cy="1317625"/>
            </a:xfrm>
            <a:custGeom>
              <a:avLst/>
              <a:gdLst>
                <a:gd name="T0" fmla="*/ 0 w 1328"/>
                <a:gd name="T1" fmla="*/ 400 h 1112"/>
                <a:gd name="T2" fmla="*/ 52 w 1328"/>
                <a:gd name="T3" fmla="*/ 392 h 1112"/>
                <a:gd name="T4" fmla="*/ 86 w 1328"/>
                <a:gd name="T5" fmla="*/ 396 h 1112"/>
                <a:gd name="T6" fmla="*/ 130 w 1328"/>
                <a:gd name="T7" fmla="*/ 412 h 1112"/>
                <a:gd name="T8" fmla="*/ 168 w 1328"/>
                <a:gd name="T9" fmla="*/ 440 h 1112"/>
                <a:gd name="T10" fmla="*/ 196 w 1328"/>
                <a:gd name="T11" fmla="*/ 478 h 1112"/>
                <a:gd name="T12" fmla="*/ 212 w 1328"/>
                <a:gd name="T13" fmla="*/ 522 h 1112"/>
                <a:gd name="T14" fmla="*/ 216 w 1328"/>
                <a:gd name="T15" fmla="*/ 556 h 1112"/>
                <a:gd name="T16" fmla="*/ 208 w 1328"/>
                <a:gd name="T17" fmla="*/ 604 h 1112"/>
                <a:gd name="T18" fmla="*/ 188 w 1328"/>
                <a:gd name="T19" fmla="*/ 648 h 1112"/>
                <a:gd name="T20" fmla="*/ 156 w 1328"/>
                <a:gd name="T21" fmla="*/ 682 h 1112"/>
                <a:gd name="T22" fmla="*/ 116 w 1328"/>
                <a:gd name="T23" fmla="*/ 708 h 1112"/>
                <a:gd name="T24" fmla="*/ 68 w 1328"/>
                <a:gd name="T25" fmla="*/ 720 h 1112"/>
                <a:gd name="T26" fmla="*/ 26 w 1328"/>
                <a:gd name="T27" fmla="*/ 718 h 1112"/>
                <a:gd name="T28" fmla="*/ 0 w 1328"/>
                <a:gd name="T29" fmla="*/ 1112 h 1112"/>
                <a:gd name="T30" fmla="*/ 400 w 1328"/>
                <a:gd name="T31" fmla="*/ 1112 h 1112"/>
                <a:gd name="T32" fmla="*/ 392 w 1328"/>
                <a:gd name="T33" fmla="*/ 1060 h 1112"/>
                <a:gd name="T34" fmla="*/ 400 w 1328"/>
                <a:gd name="T35" fmla="*/ 1012 h 1112"/>
                <a:gd name="T36" fmla="*/ 420 w 1328"/>
                <a:gd name="T37" fmla="*/ 968 h 1112"/>
                <a:gd name="T38" fmla="*/ 452 w 1328"/>
                <a:gd name="T39" fmla="*/ 934 h 1112"/>
                <a:gd name="T40" fmla="*/ 492 w 1328"/>
                <a:gd name="T41" fmla="*/ 908 h 1112"/>
                <a:gd name="T42" fmla="*/ 540 w 1328"/>
                <a:gd name="T43" fmla="*/ 896 h 1112"/>
                <a:gd name="T44" fmla="*/ 572 w 1328"/>
                <a:gd name="T45" fmla="*/ 896 h 1112"/>
                <a:gd name="T46" fmla="*/ 620 w 1328"/>
                <a:gd name="T47" fmla="*/ 908 h 1112"/>
                <a:gd name="T48" fmla="*/ 660 w 1328"/>
                <a:gd name="T49" fmla="*/ 934 h 1112"/>
                <a:gd name="T50" fmla="*/ 692 w 1328"/>
                <a:gd name="T51" fmla="*/ 968 h 1112"/>
                <a:gd name="T52" fmla="*/ 712 w 1328"/>
                <a:gd name="T53" fmla="*/ 1012 h 1112"/>
                <a:gd name="T54" fmla="*/ 720 w 1328"/>
                <a:gd name="T55" fmla="*/ 1060 h 1112"/>
                <a:gd name="T56" fmla="*/ 712 w 1328"/>
                <a:gd name="T57" fmla="*/ 1112 h 1112"/>
                <a:gd name="T58" fmla="*/ 1112 w 1328"/>
                <a:gd name="T59" fmla="*/ 1112 h 1112"/>
                <a:gd name="T60" fmla="*/ 1142 w 1328"/>
                <a:gd name="T61" fmla="*/ 664 h 1112"/>
                <a:gd name="T62" fmla="*/ 1188 w 1328"/>
                <a:gd name="T63" fmla="*/ 678 h 1112"/>
                <a:gd name="T64" fmla="*/ 1216 w 1328"/>
                <a:gd name="T65" fmla="*/ 680 h 1112"/>
                <a:gd name="T66" fmla="*/ 1252 w 1328"/>
                <a:gd name="T67" fmla="*/ 670 h 1112"/>
                <a:gd name="T68" fmla="*/ 1306 w 1328"/>
                <a:gd name="T69" fmla="*/ 626 h 1112"/>
                <a:gd name="T70" fmla="*/ 1326 w 1328"/>
                <a:gd name="T71" fmla="*/ 580 h 1112"/>
                <a:gd name="T72" fmla="*/ 1328 w 1328"/>
                <a:gd name="T73" fmla="*/ 556 h 1112"/>
                <a:gd name="T74" fmla="*/ 1322 w 1328"/>
                <a:gd name="T75" fmla="*/ 520 h 1112"/>
                <a:gd name="T76" fmla="*/ 1292 w 1328"/>
                <a:gd name="T77" fmla="*/ 468 h 1112"/>
                <a:gd name="T78" fmla="*/ 1240 w 1328"/>
                <a:gd name="T79" fmla="*/ 438 h 1112"/>
                <a:gd name="T80" fmla="*/ 1204 w 1328"/>
                <a:gd name="T81" fmla="*/ 432 h 1112"/>
                <a:gd name="T82" fmla="*/ 1172 w 1328"/>
                <a:gd name="T83" fmla="*/ 436 h 1112"/>
                <a:gd name="T84" fmla="*/ 1112 w 1328"/>
                <a:gd name="T85" fmla="*/ 466 h 1112"/>
                <a:gd name="T86" fmla="*/ 0 w 1328"/>
                <a:gd name="T87" fmla="*/ 0 h 1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28" h="1112">
                  <a:moveTo>
                    <a:pt x="0" y="0"/>
                  </a:moveTo>
                  <a:lnTo>
                    <a:pt x="0" y="0"/>
                  </a:lnTo>
                  <a:lnTo>
                    <a:pt x="0" y="400"/>
                  </a:lnTo>
                  <a:lnTo>
                    <a:pt x="0" y="400"/>
                  </a:lnTo>
                  <a:lnTo>
                    <a:pt x="26" y="394"/>
                  </a:lnTo>
                  <a:lnTo>
                    <a:pt x="52" y="392"/>
                  </a:lnTo>
                  <a:lnTo>
                    <a:pt x="52" y="392"/>
                  </a:lnTo>
                  <a:lnTo>
                    <a:pt x="68" y="392"/>
                  </a:lnTo>
                  <a:lnTo>
                    <a:pt x="86" y="396"/>
                  </a:lnTo>
                  <a:lnTo>
                    <a:pt x="100" y="400"/>
                  </a:lnTo>
                  <a:lnTo>
                    <a:pt x="116" y="404"/>
                  </a:lnTo>
                  <a:lnTo>
                    <a:pt x="130" y="412"/>
                  </a:lnTo>
                  <a:lnTo>
                    <a:pt x="144" y="420"/>
                  </a:lnTo>
                  <a:lnTo>
                    <a:pt x="156" y="430"/>
                  </a:lnTo>
                  <a:lnTo>
                    <a:pt x="168" y="440"/>
                  </a:lnTo>
                  <a:lnTo>
                    <a:pt x="178" y="452"/>
                  </a:lnTo>
                  <a:lnTo>
                    <a:pt x="188" y="464"/>
                  </a:lnTo>
                  <a:lnTo>
                    <a:pt x="196" y="478"/>
                  </a:lnTo>
                  <a:lnTo>
                    <a:pt x="204" y="492"/>
                  </a:lnTo>
                  <a:lnTo>
                    <a:pt x="208" y="508"/>
                  </a:lnTo>
                  <a:lnTo>
                    <a:pt x="212" y="522"/>
                  </a:lnTo>
                  <a:lnTo>
                    <a:pt x="216" y="540"/>
                  </a:lnTo>
                  <a:lnTo>
                    <a:pt x="216" y="556"/>
                  </a:lnTo>
                  <a:lnTo>
                    <a:pt x="216" y="556"/>
                  </a:lnTo>
                  <a:lnTo>
                    <a:pt x="216" y="572"/>
                  </a:lnTo>
                  <a:lnTo>
                    <a:pt x="212" y="590"/>
                  </a:lnTo>
                  <a:lnTo>
                    <a:pt x="208" y="604"/>
                  </a:lnTo>
                  <a:lnTo>
                    <a:pt x="204" y="620"/>
                  </a:lnTo>
                  <a:lnTo>
                    <a:pt x="196" y="634"/>
                  </a:lnTo>
                  <a:lnTo>
                    <a:pt x="188" y="648"/>
                  </a:lnTo>
                  <a:lnTo>
                    <a:pt x="178" y="660"/>
                  </a:lnTo>
                  <a:lnTo>
                    <a:pt x="168" y="672"/>
                  </a:lnTo>
                  <a:lnTo>
                    <a:pt x="156" y="682"/>
                  </a:lnTo>
                  <a:lnTo>
                    <a:pt x="144" y="692"/>
                  </a:lnTo>
                  <a:lnTo>
                    <a:pt x="130" y="700"/>
                  </a:lnTo>
                  <a:lnTo>
                    <a:pt x="116" y="708"/>
                  </a:lnTo>
                  <a:lnTo>
                    <a:pt x="100" y="712"/>
                  </a:lnTo>
                  <a:lnTo>
                    <a:pt x="86" y="716"/>
                  </a:lnTo>
                  <a:lnTo>
                    <a:pt x="68" y="720"/>
                  </a:lnTo>
                  <a:lnTo>
                    <a:pt x="52" y="720"/>
                  </a:lnTo>
                  <a:lnTo>
                    <a:pt x="52" y="720"/>
                  </a:lnTo>
                  <a:lnTo>
                    <a:pt x="26" y="718"/>
                  </a:lnTo>
                  <a:lnTo>
                    <a:pt x="0" y="712"/>
                  </a:lnTo>
                  <a:lnTo>
                    <a:pt x="0" y="712"/>
                  </a:lnTo>
                  <a:lnTo>
                    <a:pt x="0" y="1112"/>
                  </a:lnTo>
                  <a:lnTo>
                    <a:pt x="0" y="1112"/>
                  </a:lnTo>
                  <a:lnTo>
                    <a:pt x="400" y="1112"/>
                  </a:lnTo>
                  <a:lnTo>
                    <a:pt x="400" y="1112"/>
                  </a:lnTo>
                  <a:lnTo>
                    <a:pt x="394" y="1086"/>
                  </a:lnTo>
                  <a:lnTo>
                    <a:pt x="392" y="1060"/>
                  </a:lnTo>
                  <a:lnTo>
                    <a:pt x="392" y="1060"/>
                  </a:lnTo>
                  <a:lnTo>
                    <a:pt x="392" y="1044"/>
                  </a:lnTo>
                  <a:lnTo>
                    <a:pt x="396" y="1026"/>
                  </a:lnTo>
                  <a:lnTo>
                    <a:pt x="400" y="1012"/>
                  </a:lnTo>
                  <a:lnTo>
                    <a:pt x="404" y="996"/>
                  </a:lnTo>
                  <a:lnTo>
                    <a:pt x="412" y="982"/>
                  </a:lnTo>
                  <a:lnTo>
                    <a:pt x="420" y="968"/>
                  </a:lnTo>
                  <a:lnTo>
                    <a:pt x="430" y="956"/>
                  </a:lnTo>
                  <a:lnTo>
                    <a:pt x="440" y="944"/>
                  </a:lnTo>
                  <a:lnTo>
                    <a:pt x="452" y="934"/>
                  </a:lnTo>
                  <a:lnTo>
                    <a:pt x="464" y="924"/>
                  </a:lnTo>
                  <a:lnTo>
                    <a:pt x="478" y="916"/>
                  </a:lnTo>
                  <a:lnTo>
                    <a:pt x="492" y="908"/>
                  </a:lnTo>
                  <a:lnTo>
                    <a:pt x="508" y="904"/>
                  </a:lnTo>
                  <a:lnTo>
                    <a:pt x="522" y="900"/>
                  </a:lnTo>
                  <a:lnTo>
                    <a:pt x="540" y="896"/>
                  </a:lnTo>
                  <a:lnTo>
                    <a:pt x="556" y="896"/>
                  </a:lnTo>
                  <a:lnTo>
                    <a:pt x="556" y="896"/>
                  </a:lnTo>
                  <a:lnTo>
                    <a:pt x="572" y="896"/>
                  </a:lnTo>
                  <a:lnTo>
                    <a:pt x="590" y="900"/>
                  </a:lnTo>
                  <a:lnTo>
                    <a:pt x="604" y="904"/>
                  </a:lnTo>
                  <a:lnTo>
                    <a:pt x="620" y="908"/>
                  </a:lnTo>
                  <a:lnTo>
                    <a:pt x="634" y="916"/>
                  </a:lnTo>
                  <a:lnTo>
                    <a:pt x="648" y="924"/>
                  </a:lnTo>
                  <a:lnTo>
                    <a:pt x="660" y="934"/>
                  </a:lnTo>
                  <a:lnTo>
                    <a:pt x="672" y="944"/>
                  </a:lnTo>
                  <a:lnTo>
                    <a:pt x="682" y="956"/>
                  </a:lnTo>
                  <a:lnTo>
                    <a:pt x="692" y="968"/>
                  </a:lnTo>
                  <a:lnTo>
                    <a:pt x="700" y="982"/>
                  </a:lnTo>
                  <a:lnTo>
                    <a:pt x="708" y="996"/>
                  </a:lnTo>
                  <a:lnTo>
                    <a:pt x="712" y="1012"/>
                  </a:lnTo>
                  <a:lnTo>
                    <a:pt x="716" y="1026"/>
                  </a:lnTo>
                  <a:lnTo>
                    <a:pt x="720" y="1044"/>
                  </a:lnTo>
                  <a:lnTo>
                    <a:pt x="720" y="1060"/>
                  </a:lnTo>
                  <a:lnTo>
                    <a:pt x="720" y="1060"/>
                  </a:lnTo>
                  <a:lnTo>
                    <a:pt x="718" y="1086"/>
                  </a:lnTo>
                  <a:lnTo>
                    <a:pt x="712" y="1112"/>
                  </a:lnTo>
                  <a:lnTo>
                    <a:pt x="712" y="1112"/>
                  </a:lnTo>
                  <a:lnTo>
                    <a:pt x="1112" y="1112"/>
                  </a:lnTo>
                  <a:lnTo>
                    <a:pt x="1112" y="1112"/>
                  </a:lnTo>
                  <a:lnTo>
                    <a:pt x="1112" y="646"/>
                  </a:lnTo>
                  <a:lnTo>
                    <a:pt x="1142" y="664"/>
                  </a:lnTo>
                  <a:lnTo>
                    <a:pt x="1142" y="664"/>
                  </a:lnTo>
                  <a:lnTo>
                    <a:pt x="1156" y="670"/>
                  </a:lnTo>
                  <a:lnTo>
                    <a:pt x="1172" y="676"/>
                  </a:lnTo>
                  <a:lnTo>
                    <a:pt x="1188" y="678"/>
                  </a:lnTo>
                  <a:lnTo>
                    <a:pt x="1204" y="680"/>
                  </a:lnTo>
                  <a:lnTo>
                    <a:pt x="1204" y="680"/>
                  </a:lnTo>
                  <a:lnTo>
                    <a:pt x="1216" y="680"/>
                  </a:lnTo>
                  <a:lnTo>
                    <a:pt x="1228" y="678"/>
                  </a:lnTo>
                  <a:lnTo>
                    <a:pt x="1240" y="674"/>
                  </a:lnTo>
                  <a:lnTo>
                    <a:pt x="1252" y="670"/>
                  </a:lnTo>
                  <a:lnTo>
                    <a:pt x="1274" y="658"/>
                  </a:lnTo>
                  <a:lnTo>
                    <a:pt x="1292" y="644"/>
                  </a:lnTo>
                  <a:lnTo>
                    <a:pt x="1306" y="626"/>
                  </a:lnTo>
                  <a:lnTo>
                    <a:pt x="1318" y="604"/>
                  </a:lnTo>
                  <a:lnTo>
                    <a:pt x="1322" y="592"/>
                  </a:lnTo>
                  <a:lnTo>
                    <a:pt x="1326" y="580"/>
                  </a:lnTo>
                  <a:lnTo>
                    <a:pt x="1328" y="568"/>
                  </a:lnTo>
                  <a:lnTo>
                    <a:pt x="1328" y="556"/>
                  </a:lnTo>
                  <a:lnTo>
                    <a:pt x="1328" y="556"/>
                  </a:lnTo>
                  <a:lnTo>
                    <a:pt x="1328" y="544"/>
                  </a:lnTo>
                  <a:lnTo>
                    <a:pt x="1326" y="532"/>
                  </a:lnTo>
                  <a:lnTo>
                    <a:pt x="1322" y="520"/>
                  </a:lnTo>
                  <a:lnTo>
                    <a:pt x="1318" y="508"/>
                  </a:lnTo>
                  <a:lnTo>
                    <a:pt x="1306" y="486"/>
                  </a:lnTo>
                  <a:lnTo>
                    <a:pt x="1292" y="468"/>
                  </a:lnTo>
                  <a:lnTo>
                    <a:pt x="1274" y="454"/>
                  </a:lnTo>
                  <a:lnTo>
                    <a:pt x="1252" y="442"/>
                  </a:lnTo>
                  <a:lnTo>
                    <a:pt x="1240" y="438"/>
                  </a:lnTo>
                  <a:lnTo>
                    <a:pt x="1228" y="434"/>
                  </a:lnTo>
                  <a:lnTo>
                    <a:pt x="1216" y="432"/>
                  </a:lnTo>
                  <a:lnTo>
                    <a:pt x="1204" y="432"/>
                  </a:lnTo>
                  <a:lnTo>
                    <a:pt x="1204" y="432"/>
                  </a:lnTo>
                  <a:lnTo>
                    <a:pt x="1188" y="434"/>
                  </a:lnTo>
                  <a:lnTo>
                    <a:pt x="1172" y="436"/>
                  </a:lnTo>
                  <a:lnTo>
                    <a:pt x="1156" y="442"/>
                  </a:lnTo>
                  <a:lnTo>
                    <a:pt x="1142" y="448"/>
                  </a:lnTo>
                  <a:lnTo>
                    <a:pt x="1112" y="466"/>
                  </a:lnTo>
                  <a:lnTo>
                    <a:pt x="1112" y="466"/>
                  </a:lnTo>
                  <a:lnTo>
                    <a:pt x="1112" y="0"/>
                  </a:lnTo>
                  <a:lnTo>
                    <a:pt x="0" y="0"/>
                  </a:lnTo>
                  <a:close/>
                </a:path>
              </a:pathLst>
            </a:custGeom>
            <a:solidFill>
              <a:schemeClr val="accent2">
                <a:lumMod val="50000"/>
                <a:alpha val="14999"/>
              </a:schemeClr>
            </a:solidFill>
            <a:ln>
              <a:noFill/>
            </a:ln>
            <a:effectLst/>
            <a:extLst/>
          </p:spPr>
          <p:txBody>
            <a:bodyPr wrap="none" anchor="ctr"/>
            <a:lstStyle/>
            <a:p>
              <a:endParaRPr lang="zh-CN" altLang="en-US"/>
            </a:p>
          </p:txBody>
        </p:sp>
        <p:sp>
          <p:nvSpPr>
            <p:cNvPr id="40" name="Text Box 21"/>
            <p:cNvSpPr txBox="1">
              <a:spLocks noChangeArrowheads="1"/>
            </p:cNvSpPr>
            <p:nvPr/>
          </p:nvSpPr>
          <p:spPr bwMode="auto">
            <a:xfrm>
              <a:off x="2267744" y="1358647"/>
              <a:ext cx="800219" cy="276999"/>
            </a:xfrm>
            <a:prstGeom prst="rect">
              <a:avLst/>
            </a:prstGeom>
            <a:noFill/>
            <a:ln>
              <a:noFill/>
            </a:ln>
            <a:effectLst/>
            <a:extLst>
              <a:ext uri="{909E8E84-426E-40DD-AFC4-6F175D3DCCD1}">
                <a14:hiddenFill xmlns:a14="http://schemas.microsoft.com/office/drawing/2010/main">
                  <a:solidFill>
                    <a:srgbClr val="C80000"/>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r"/>
              <a:r>
                <a:rPr lang="zh-CN" altLang="en-US" sz="1200" b="1" dirty="0">
                  <a:solidFill>
                    <a:schemeClr val="bg1"/>
                  </a:solidFill>
                  <a:latin typeface="微软雅黑" pitchFamily="34" charset="-122"/>
                  <a:ea typeface="微软雅黑" pitchFamily="34" charset="-122"/>
                </a:rPr>
                <a:t>填加文字</a:t>
              </a:r>
              <a:endParaRPr lang="en-US" altLang="ko-KR" sz="1200" b="1" dirty="0">
                <a:solidFill>
                  <a:schemeClr val="bg1"/>
                </a:solidFill>
                <a:latin typeface="微软雅黑" pitchFamily="34" charset="-122"/>
                <a:ea typeface="微软雅黑" pitchFamily="34" charset="-122"/>
              </a:endParaRPr>
            </a:p>
          </p:txBody>
        </p:sp>
      </p:grpSp>
      <p:grpSp>
        <p:nvGrpSpPr>
          <p:cNvPr id="41" name="组合 40"/>
          <p:cNvGrpSpPr/>
          <p:nvPr/>
        </p:nvGrpSpPr>
        <p:grpSpPr>
          <a:xfrm>
            <a:off x="3360738" y="831179"/>
            <a:ext cx="1573212" cy="1317625"/>
            <a:chOff x="3360738" y="831179"/>
            <a:chExt cx="1573212" cy="1317625"/>
          </a:xfrm>
        </p:grpSpPr>
        <p:sp>
          <p:nvSpPr>
            <p:cNvPr id="42" name="Freeform 15"/>
            <p:cNvSpPr>
              <a:spLocks/>
            </p:cNvSpPr>
            <p:nvPr/>
          </p:nvSpPr>
          <p:spPr bwMode="auto">
            <a:xfrm>
              <a:off x="3360738" y="831179"/>
              <a:ext cx="1573212" cy="1317625"/>
            </a:xfrm>
            <a:custGeom>
              <a:avLst/>
              <a:gdLst>
                <a:gd name="T0" fmla="*/ 0 w 1328"/>
                <a:gd name="T1" fmla="*/ 400 h 1112"/>
                <a:gd name="T2" fmla="*/ 52 w 1328"/>
                <a:gd name="T3" fmla="*/ 392 h 1112"/>
                <a:gd name="T4" fmla="*/ 86 w 1328"/>
                <a:gd name="T5" fmla="*/ 396 h 1112"/>
                <a:gd name="T6" fmla="*/ 130 w 1328"/>
                <a:gd name="T7" fmla="*/ 412 h 1112"/>
                <a:gd name="T8" fmla="*/ 168 w 1328"/>
                <a:gd name="T9" fmla="*/ 440 h 1112"/>
                <a:gd name="T10" fmla="*/ 196 w 1328"/>
                <a:gd name="T11" fmla="*/ 478 h 1112"/>
                <a:gd name="T12" fmla="*/ 212 w 1328"/>
                <a:gd name="T13" fmla="*/ 522 h 1112"/>
                <a:gd name="T14" fmla="*/ 216 w 1328"/>
                <a:gd name="T15" fmla="*/ 556 h 1112"/>
                <a:gd name="T16" fmla="*/ 208 w 1328"/>
                <a:gd name="T17" fmla="*/ 604 h 1112"/>
                <a:gd name="T18" fmla="*/ 188 w 1328"/>
                <a:gd name="T19" fmla="*/ 648 h 1112"/>
                <a:gd name="T20" fmla="*/ 156 w 1328"/>
                <a:gd name="T21" fmla="*/ 682 h 1112"/>
                <a:gd name="T22" fmla="*/ 116 w 1328"/>
                <a:gd name="T23" fmla="*/ 708 h 1112"/>
                <a:gd name="T24" fmla="*/ 68 w 1328"/>
                <a:gd name="T25" fmla="*/ 720 h 1112"/>
                <a:gd name="T26" fmla="*/ 26 w 1328"/>
                <a:gd name="T27" fmla="*/ 718 h 1112"/>
                <a:gd name="T28" fmla="*/ 0 w 1328"/>
                <a:gd name="T29" fmla="*/ 1112 h 1112"/>
                <a:gd name="T30" fmla="*/ 400 w 1328"/>
                <a:gd name="T31" fmla="*/ 1112 h 1112"/>
                <a:gd name="T32" fmla="*/ 392 w 1328"/>
                <a:gd name="T33" fmla="*/ 1060 h 1112"/>
                <a:gd name="T34" fmla="*/ 400 w 1328"/>
                <a:gd name="T35" fmla="*/ 1012 h 1112"/>
                <a:gd name="T36" fmla="*/ 420 w 1328"/>
                <a:gd name="T37" fmla="*/ 968 h 1112"/>
                <a:gd name="T38" fmla="*/ 452 w 1328"/>
                <a:gd name="T39" fmla="*/ 934 h 1112"/>
                <a:gd name="T40" fmla="*/ 492 w 1328"/>
                <a:gd name="T41" fmla="*/ 908 h 1112"/>
                <a:gd name="T42" fmla="*/ 540 w 1328"/>
                <a:gd name="T43" fmla="*/ 896 h 1112"/>
                <a:gd name="T44" fmla="*/ 572 w 1328"/>
                <a:gd name="T45" fmla="*/ 896 h 1112"/>
                <a:gd name="T46" fmla="*/ 620 w 1328"/>
                <a:gd name="T47" fmla="*/ 908 h 1112"/>
                <a:gd name="T48" fmla="*/ 660 w 1328"/>
                <a:gd name="T49" fmla="*/ 934 h 1112"/>
                <a:gd name="T50" fmla="*/ 692 w 1328"/>
                <a:gd name="T51" fmla="*/ 968 h 1112"/>
                <a:gd name="T52" fmla="*/ 712 w 1328"/>
                <a:gd name="T53" fmla="*/ 1012 h 1112"/>
                <a:gd name="T54" fmla="*/ 720 w 1328"/>
                <a:gd name="T55" fmla="*/ 1060 h 1112"/>
                <a:gd name="T56" fmla="*/ 712 w 1328"/>
                <a:gd name="T57" fmla="*/ 1112 h 1112"/>
                <a:gd name="T58" fmla="*/ 1112 w 1328"/>
                <a:gd name="T59" fmla="*/ 1112 h 1112"/>
                <a:gd name="T60" fmla="*/ 1142 w 1328"/>
                <a:gd name="T61" fmla="*/ 664 h 1112"/>
                <a:gd name="T62" fmla="*/ 1188 w 1328"/>
                <a:gd name="T63" fmla="*/ 678 h 1112"/>
                <a:gd name="T64" fmla="*/ 1216 w 1328"/>
                <a:gd name="T65" fmla="*/ 680 h 1112"/>
                <a:gd name="T66" fmla="*/ 1252 w 1328"/>
                <a:gd name="T67" fmla="*/ 670 h 1112"/>
                <a:gd name="T68" fmla="*/ 1306 w 1328"/>
                <a:gd name="T69" fmla="*/ 626 h 1112"/>
                <a:gd name="T70" fmla="*/ 1326 w 1328"/>
                <a:gd name="T71" fmla="*/ 580 h 1112"/>
                <a:gd name="T72" fmla="*/ 1328 w 1328"/>
                <a:gd name="T73" fmla="*/ 556 h 1112"/>
                <a:gd name="T74" fmla="*/ 1322 w 1328"/>
                <a:gd name="T75" fmla="*/ 520 h 1112"/>
                <a:gd name="T76" fmla="*/ 1292 w 1328"/>
                <a:gd name="T77" fmla="*/ 468 h 1112"/>
                <a:gd name="T78" fmla="*/ 1240 w 1328"/>
                <a:gd name="T79" fmla="*/ 438 h 1112"/>
                <a:gd name="T80" fmla="*/ 1204 w 1328"/>
                <a:gd name="T81" fmla="*/ 432 h 1112"/>
                <a:gd name="T82" fmla="*/ 1172 w 1328"/>
                <a:gd name="T83" fmla="*/ 436 h 1112"/>
                <a:gd name="T84" fmla="*/ 1112 w 1328"/>
                <a:gd name="T85" fmla="*/ 466 h 1112"/>
                <a:gd name="T86" fmla="*/ 0 w 1328"/>
                <a:gd name="T87" fmla="*/ 0 h 1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28" h="1112">
                  <a:moveTo>
                    <a:pt x="0" y="0"/>
                  </a:moveTo>
                  <a:lnTo>
                    <a:pt x="0" y="0"/>
                  </a:lnTo>
                  <a:lnTo>
                    <a:pt x="0" y="400"/>
                  </a:lnTo>
                  <a:lnTo>
                    <a:pt x="0" y="400"/>
                  </a:lnTo>
                  <a:lnTo>
                    <a:pt x="26" y="394"/>
                  </a:lnTo>
                  <a:lnTo>
                    <a:pt x="52" y="392"/>
                  </a:lnTo>
                  <a:lnTo>
                    <a:pt x="52" y="392"/>
                  </a:lnTo>
                  <a:lnTo>
                    <a:pt x="68" y="392"/>
                  </a:lnTo>
                  <a:lnTo>
                    <a:pt x="86" y="396"/>
                  </a:lnTo>
                  <a:lnTo>
                    <a:pt x="100" y="400"/>
                  </a:lnTo>
                  <a:lnTo>
                    <a:pt x="116" y="404"/>
                  </a:lnTo>
                  <a:lnTo>
                    <a:pt x="130" y="412"/>
                  </a:lnTo>
                  <a:lnTo>
                    <a:pt x="144" y="420"/>
                  </a:lnTo>
                  <a:lnTo>
                    <a:pt x="156" y="430"/>
                  </a:lnTo>
                  <a:lnTo>
                    <a:pt x="168" y="440"/>
                  </a:lnTo>
                  <a:lnTo>
                    <a:pt x="178" y="452"/>
                  </a:lnTo>
                  <a:lnTo>
                    <a:pt x="188" y="464"/>
                  </a:lnTo>
                  <a:lnTo>
                    <a:pt x="196" y="478"/>
                  </a:lnTo>
                  <a:lnTo>
                    <a:pt x="204" y="492"/>
                  </a:lnTo>
                  <a:lnTo>
                    <a:pt x="208" y="508"/>
                  </a:lnTo>
                  <a:lnTo>
                    <a:pt x="212" y="522"/>
                  </a:lnTo>
                  <a:lnTo>
                    <a:pt x="216" y="540"/>
                  </a:lnTo>
                  <a:lnTo>
                    <a:pt x="216" y="556"/>
                  </a:lnTo>
                  <a:lnTo>
                    <a:pt x="216" y="556"/>
                  </a:lnTo>
                  <a:lnTo>
                    <a:pt x="216" y="572"/>
                  </a:lnTo>
                  <a:lnTo>
                    <a:pt x="212" y="590"/>
                  </a:lnTo>
                  <a:lnTo>
                    <a:pt x="208" y="604"/>
                  </a:lnTo>
                  <a:lnTo>
                    <a:pt x="204" y="620"/>
                  </a:lnTo>
                  <a:lnTo>
                    <a:pt x="196" y="634"/>
                  </a:lnTo>
                  <a:lnTo>
                    <a:pt x="188" y="648"/>
                  </a:lnTo>
                  <a:lnTo>
                    <a:pt x="178" y="660"/>
                  </a:lnTo>
                  <a:lnTo>
                    <a:pt x="168" y="672"/>
                  </a:lnTo>
                  <a:lnTo>
                    <a:pt x="156" y="682"/>
                  </a:lnTo>
                  <a:lnTo>
                    <a:pt x="144" y="692"/>
                  </a:lnTo>
                  <a:lnTo>
                    <a:pt x="130" y="700"/>
                  </a:lnTo>
                  <a:lnTo>
                    <a:pt x="116" y="708"/>
                  </a:lnTo>
                  <a:lnTo>
                    <a:pt x="100" y="712"/>
                  </a:lnTo>
                  <a:lnTo>
                    <a:pt x="86" y="716"/>
                  </a:lnTo>
                  <a:lnTo>
                    <a:pt x="68" y="720"/>
                  </a:lnTo>
                  <a:lnTo>
                    <a:pt x="52" y="720"/>
                  </a:lnTo>
                  <a:lnTo>
                    <a:pt x="52" y="720"/>
                  </a:lnTo>
                  <a:lnTo>
                    <a:pt x="26" y="718"/>
                  </a:lnTo>
                  <a:lnTo>
                    <a:pt x="0" y="712"/>
                  </a:lnTo>
                  <a:lnTo>
                    <a:pt x="0" y="712"/>
                  </a:lnTo>
                  <a:lnTo>
                    <a:pt x="0" y="1112"/>
                  </a:lnTo>
                  <a:lnTo>
                    <a:pt x="0" y="1112"/>
                  </a:lnTo>
                  <a:lnTo>
                    <a:pt x="400" y="1112"/>
                  </a:lnTo>
                  <a:lnTo>
                    <a:pt x="400" y="1112"/>
                  </a:lnTo>
                  <a:lnTo>
                    <a:pt x="394" y="1086"/>
                  </a:lnTo>
                  <a:lnTo>
                    <a:pt x="392" y="1060"/>
                  </a:lnTo>
                  <a:lnTo>
                    <a:pt x="392" y="1060"/>
                  </a:lnTo>
                  <a:lnTo>
                    <a:pt x="392" y="1044"/>
                  </a:lnTo>
                  <a:lnTo>
                    <a:pt x="396" y="1026"/>
                  </a:lnTo>
                  <a:lnTo>
                    <a:pt x="400" y="1012"/>
                  </a:lnTo>
                  <a:lnTo>
                    <a:pt x="404" y="996"/>
                  </a:lnTo>
                  <a:lnTo>
                    <a:pt x="412" y="982"/>
                  </a:lnTo>
                  <a:lnTo>
                    <a:pt x="420" y="968"/>
                  </a:lnTo>
                  <a:lnTo>
                    <a:pt x="430" y="956"/>
                  </a:lnTo>
                  <a:lnTo>
                    <a:pt x="440" y="944"/>
                  </a:lnTo>
                  <a:lnTo>
                    <a:pt x="452" y="934"/>
                  </a:lnTo>
                  <a:lnTo>
                    <a:pt x="464" y="924"/>
                  </a:lnTo>
                  <a:lnTo>
                    <a:pt x="478" y="916"/>
                  </a:lnTo>
                  <a:lnTo>
                    <a:pt x="492" y="908"/>
                  </a:lnTo>
                  <a:lnTo>
                    <a:pt x="508" y="904"/>
                  </a:lnTo>
                  <a:lnTo>
                    <a:pt x="522" y="900"/>
                  </a:lnTo>
                  <a:lnTo>
                    <a:pt x="540" y="896"/>
                  </a:lnTo>
                  <a:lnTo>
                    <a:pt x="556" y="896"/>
                  </a:lnTo>
                  <a:lnTo>
                    <a:pt x="556" y="896"/>
                  </a:lnTo>
                  <a:lnTo>
                    <a:pt x="572" y="896"/>
                  </a:lnTo>
                  <a:lnTo>
                    <a:pt x="590" y="900"/>
                  </a:lnTo>
                  <a:lnTo>
                    <a:pt x="604" y="904"/>
                  </a:lnTo>
                  <a:lnTo>
                    <a:pt x="620" y="908"/>
                  </a:lnTo>
                  <a:lnTo>
                    <a:pt x="634" y="916"/>
                  </a:lnTo>
                  <a:lnTo>
                    <a:pt x="648" y="924"/>
                  </a:lnTo>
                  <a:lnTo>
                    <a:pt x="660" y="934"/>
                  </a:lnTo>
                  <a:lnTo>
                    <a:pt x="672" y="944"/>
                  </a:lnTo>
                  <a:lnTo>
                    <a:pt x="682" y="956"/>
                  </a:lnTo>
                  <a:lnTo>
                    <a:pt x="692" y="968"/>
                  </a:lnTo>
                  <a:lnTo>
                    <a:pt x="700" y="982"/>
                  </a:lnTo>
                  <a:lnTo>
                    <a:pt x="708" y="996"/>
                  </a:lnTo>
                  <a:lnTo>
                    <a:pt x="712" y="1012"/>
                  </a:lnTo>
                  <a:lnTo>
                    <a:pt x="716" y="1026"/>
                  </a:lnTo>
                  <a:lnTo>
                    <a:pt x="720" y="1044"/>
                  </a:lnTo>
                  <a:lnTo>
                    <a:pt x="720" y="1060"/>
                  </a:lnTo>
                  <a:lnTo>
                    <a:pt x="720" y="1060"/>
                  </a:lnTo>
                  <a:lnTo>
                    <a:pt x="718" y="1086"/>
                  </a:lnTo>
                  <a:lnTo>
                    <a:pt x="712" y="1112"/>
                  </a:lnTo>
                  <a:lnTo>
                    <a:pt x="712" y="1112"/>
                  </a:lnTo>
                  <a:lnTo>
                    <a:pt x="1112" y="1112"/>
                  </a:lnTo>
                  <a:lnTo>
                    <a:pt x="1112" y="1112"/>
                  </a:lnTo>
                  <a:lnTo>
                    <a:pt x="1112" y="646"/>
                  </a:lnTo>
                  <a:lnTo>
                    <a:pt x="1142" y="664"/>
                  </a:lnTo>
                  <a:lnTo>
                    <a:pt x="1142" y="664"/>
                  </a:lnTo>
                  <a:lnTo>
                    <a:pt x="1156" y="670"/>
                  </a:lnTo>
                  <a:lnTo>
                    <a:pt x="1172" y="676"/>
                  </a:lnTo>
                  <a:lnTo>
                    <a:pt x="1188" y="678"/>
                  </a:lnTo>
                  <a:lnTo>
                    <a:pt x="1204" y="680"/>
                  </a:lnTo>
                  <a:lnTo>
                    <a:pt x="1204" y="680"/>
                  </a:lnTo>
                  <a:lnTo>
                    <a:pt x="1216" y="680"/>
                  </a:lnTo>
                  <a:lnTo>
                    <a:pt x="1228" y="678"/>
                  </a:lnTo>
                  <a:lnTo>
                    <a:pt x="1240" y="674"/>
                  </a:lnTo>
                  <a:lnTo>
                    <a:pt x="1252" y="670"/>
                  </a:lnTo>
                  <a:lnTo>
                    <a:pt x="1274" y="658"/>
                  </a:lnTo>
                  <a:lnTo>
                    <a:pt x="1292" y="644"/>
                  </a:lnTo>
                  <a:lnTo>
                    <a:pt x="1306" y="626"/>
                  </a:lnTo>
                  <a:lnTo>
                    <a:pt x="1318" y="604"/>
                  </a:lnTo>
                  <a:lnTo>
                    <a:pt x="1322" y="592"/>
                  </a:lnTo>
                  <a:lnTo>
                    <a:pt x="1326" y="580"/>
                  </a:lnTo>
                  <a:lnTo>
                    <a:pt x="1328" y="568"/>
                  </a:lnTo>
                  <a:lnTo>
                    <a:pt x="1328" y="556"/>
                  </a:lnTo>
                  <a:lnTo>
                    <a:pt x="1328" y="556"/>
                  </a:lnTo>
                  <a:lnTo>
                    <a:pt x="1328" y="544"/>
                  </a:lnTo>
                  <a:lnTo>
                    <a:pt x="1326" y="532"/>
                  </a:lnTo>
                  <a:lnTo>
                    <a:pt x="1322" y="520"/>
                  </a:lnTo>
                  <a:lnTo>
                    <a:pt x="1318" y="508"/>
                  </a:lnTo>
                  <a:lnTo>
                    <a:pt x="1306" y="486"/>
                  </a:lnTo>
                  <a:lnTo>
                    <a:pt x="1292" y="468"/>
                  </a:lnTo>
                  <a:lnTo>
                    <a:pt x="1274" y="454"/>
                  </a:lnTo>
                  <a:lnTo>
                    <a:pt x="1252" y="442"/>
                  </a:lnTo>
                  <a:lnTo>
                    <a:pt x="1240" y="438"/>
                  </a:lnTo>
                  <a:lnTo>
                    <a:pt x="1228" y="434"/>
                  </a:lnTo>
                  <a:lnTo>
                    <a:pt x="1216" y="432"/>
                  </a:lnTo>
                  <a:lnTo>
                    <a:pt x="1204" y="432"/>
                  </a:lnTo>
                  <a:lnTo>
                    <a:pt x="1204" y="432"/>
                  </a:lnTo>
                  <a:lnTo>
                    <a:pt x="1188" y="434"/>
                  </a:lnTo>
                  <a:lnTo>
                    <a:pt x="1172" y="436"/>
                  </a:lnTo>
                  <a:lnTo>
                    <a:pt x="1156" y="442"/>
                  </a:lnTo>
                  <a:lnTo>
                    <a:pt x="1142" y="448"/>
                  </a:lnTo>
                  <a:lnTo>
                    <a:pt x="1112" y="466"/>
                  </a:lnTo>
                  <a:lnTo>
                    <a:pt x="1112" y="466"/>
                  </a:lnTo>
                  <a:lnTo>
                    <a:pt x="1112" y="0"/>
                  </a:lnTo>
                  <a:lnTo>
                    <a:pt x="0" y="0"/>
                  </a:lnTo>
                  <a:close/>
                </a:path>
              </a:pathLst>
            </a:custGeom>
            <a:solidFill>
              <a:schemeClr val="accent2">
                <a:lumMod val="50000"/>
                <a:alpha val="14999"/>
              </a:schemeClr>
            </a:solidFill>
            <a:ln>
              <a:noFill/>
            </a:ln>
            <a:effectLst/>
            <a:extLst/>
          </p:spPr>
          <p:txBody>
            <a:bodyPr wrap="none" anchor="ctr"/>
            <a:lstStyle/>
            <a:p>
              <a:endParaRPr lang="zh-CN" altLang="en-US"/>
            </a:p>
          </p:txBody>
        </p:sp>
        <p:sp>
          <p:nvSpPr>
            <p:cNvPr id="43" name="Text Box 22"/>
            <p:cNvSpPr txBox="1">
              <a:spLocks noChangeArrowheads="1"/>
            </p:cNvSpPr>
            <p:nvPr/>
          </p:nvSpPr>
          <p:spPr bwMode="auto">
            <a:xfrm>
              <a:off x="3635256" y="1347614"/>
              <a:ext cx="800219" cy="276999"/>
            </a:xfrm>
            <a:prstGeom prst="rect">
              <a:avLst/>
            </a:prstGeom>
            <a:noFill/>
            <a:ln>
              <a:noFill/>
            </a:ln>
            <a:effectLst/>
            <a:extLst>
              <a:ext uri="{909E8E84-426E-40DD-AFC4-6F175D3DCCD1}">
                <a14:hiddenFill xmlns:a14="http://schemas.microsoft.com/office/drawing/2010/main">
                  <a:solidFill>
                    <a:srgbClr val="C80000"/>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r"/>
              <a:r>
                <a:rPr lang="zh-CN" altLang="en-US" sz="1200" b="1" dirty="0">
                  <a:solidFill>
                    <a:schemeClr val="bg1"/>
                  </a:solidFill>
                  <a:latin typeface="微软雅黑" pitchFamily="34" charset="-122"/>
                  <a:ea typeface="微软雅黑" pitchFamily="34" charset="-122"/>
                </a:rPr>
                <a:t>填加文字</a:t>
              </a:r>
              <a:endParaRPr lang="en-US" altLang="ko-KR" sz="1200" b="1" dirty="0">
                <a:solidFill>
                  <a:schemeClr val="bg1"/>
                </a:solidFill>
                <a:latin typeface="微软雅黑" pitchFamily="34" charset="-122"/>
                <a:ea typeface="微软雅黑" pitchFamily="34" charset="-122"/>
              </a:endParaRPr>
            </a:p>
          </p:txBody>
        </p:sp>
      </p:grpSp>
      <p:grpSp>
        <p:nvGrpSpPr>
          <p:cNvPr id="44" name="组合 43"/>
          <p:cNvGrpSpPr/>
          <p:nvPr/>
        </p:nvGrpSpPr>
        <p:grpSpPr>
          <a:xfrm>
            <a:off x="620713" y="831179"/>
            <a:ext cx="1573212" cy="1317625"/>
            <a:chOff x="620713" y="831179"/>
            <a:chExt cx="1573212" cy="1317625"/>
          </a:xfrm>
        </p:grpSpPr>
        <p:sp>
          <p:nvSpPr>
            <p:cNvPr id="45" name="Freeform 4"/>
            <p:cNvSpPr>
              <a:spLocks/>
            </p:cNvSpPr>
            <p:nvPr/>
          </p:nvSpPr>
          <p:spPr bwMode="auto">
            <a:xfrm>
              <a:off x="620713" y="831179"/>
              <a:ext cx="1573212" cy="1317625"/>
            </a:xfrm>
            <a:custGeom>
              <a:avLst/>
              <a:gdLst>
                <a:gd name="T0" fmla="*/ 0 w 1328"/>
                <a:gd name="T1" fmla="*/ 1112 h 1112"/>
                <a:gd name="T2" fmla="*/ 400 w 1328"/>
                <a:gd name="T3" fmla="*/ 1112 h 1112"/>
                <a:gd name="T4" fmla="*/ 394 w 1328"/>
                <a:gd name="T5" fmla="*/ 1086 h 1112"/>
                <a:gd name="T6" fmla="*/ 392 w 1328"/>
                <a:gd name="T7" fmla="*/ 1060 h 1112"/>
                <a:gd name="T8" fmla="*/ 396 w 1328"/>
                <a:gd name="T9" fmla="*/ 1026 h 1112"/>
                <a:gd name="T10" fmla="*/ 404 w 1328"/>
                <a:gd name="T11" fmla="*/ 996 h 1112"/>
                <a:gd name="T12" fmla="*/ 420 w 1328"/>
                <a:gd name="T13" fmla="*/ 968 h 1112"/>
                <a:gd name="T14" fmla="*/ 440 w 1328"/>
                <a:gd name="T15" fmla="*/ 944 h 1112"/>
                <a:gd name="T16" fmla="*/ 464 w 1328"/>
                <a:gd name="T17" fmla="*/ 924 h 1112"/>
                <a:gd name="T18" fmla="*/ 492 w 1328"/>
                <a:gd name="T19" fmla="*/ 908 h 1112"/>
                <a:gd name="T20" fmla="*/ 522 w 1328"/>
                <a:gd name="T21" fmla="*/ 900 h 1112"/>
                <a:gd name="T22" fmla="*/ 556 w 1328"/>
                <a:gd name="T23" fmla="*/ 896 h 1112"/>
                <a:gd name="T24" fmla="*/ 572 w 1328"/>
                <a:gd name="T25" fmla="*/ 896 h 1112"/>
                <a:gd name="T26" fmla="*/ 604 w 1328"/>
                <a:gd name="T27" fmla="*/ 904 h 1112"/>
                <a:gd name="T28" fmla="*/ 634 w 1328"/>
                <a:gd name="T29" fmla="*/ 916 h 1112"/>
                <a:gd name="T30" fmla="*/ 660 w 1328"/>
                <a:gd name="T31" fmla="*/ 934 h 1112"/>
                <a:gd name="T32" fmla="*/ 682 w 1328"/>
                <a:gd name="T33" fmla="*/ 956 h 1112"/>
                <a:gd name="T34" fmla="*/ 700 w 1328"/>
                <a:gd name="T35" fmla="*/ 982 h 1112"/>
                <a:gd name="T36" fmla="*/ 712 w 1328"/>
                <a:gd name="T37" fmla="*/ 1012 h 1112"/>
                <a:gd name="T38" fmla="*/ 720 w 1328"/>
                <a:gd name="T39" fmla="*/ 1044 h 1112"/>
                <a:gd name="T40" fmla="*/ 720 w 1328"/>
                <a:gd name="T41" fmla="*/ 1060 h 1112"/>
                <a:gd name="T42" fmla="*/ 712 w 1328"/>
                <a:gd name="T43" fmla="*/ 1112 h 1112"/>
                <a:gd name="T44" fmla="*/ 1112 w 1328"/>
                <a:gd name="T45" fmla="*/ 1112 h 1112"/>
                <a:gd name="T46" fmla="*/ 1112 w 1328"/>
                <a:gd name="T47" fmla="*/ 646 h 1112"/>
                <a:gd name="T48" fmla="*/ 1142 w 1328"/>
                <a:gd name="T49" fmla="*/ 664 h 1112"/>
                <a:gd name="T50" fmla="*/ 1172 w 1328"/>
                <a:gd name="T51" fmla="*/ 676 h 1112"/>
                <a:gd name="T52" fmla="*/ 1204 w 1328"/>
                <a:gd name="T53" fmla="*/ 680 h 1112"/>
                <a:gd name="T54" fmla="*/ 1216 w 1328"/>
                <a:gd name="T55" fmla="*/ 680 h 1112"/>
                <a:gd name="T56" fmla="*/ 1240 w 1328"/>
                <a:gd name="T57" fmla="*/ 674 h 1112"/>
                <a:gd name="T58" fmla="*/ 1274 w 1328"/>
                <a:gd name="T59" fmla="*/ 658 h 1112"/>
                <a:gd name="T60" fmla="*/ 1306 w 1328"/>
                <a:gd name="T61" fmla="*/ 626 h 1112"/>
                <a:gd name="T62" fmla="*/ 1322 w 1328"/>
                <a:gd name="T63" fmla="*/ 592 h 1112"/>
                <a:gd name="T64" fmla="*/ 1328 w 1328"/>
                <a:gd name="T65" fmla="*/ 568 h 1112"/>
                <a:gd name="T66" fmla="*/ 1328 w 1328"/>
                <a:gd name="T67" fmla="*/ 556 h 1112"/>
                <a:gd name="T68" fmla="*/ 1326 w 1328"/>
                <a:gd name="T69" fmla="*/ 532 h 1112"/>
                <a:gd name="T70" fmla="*/ 1318 w 1328"/>
                <a:gd name="T71" fmla="*/ 508 h 1112"/>
                <a:gd name="T72" fmla="*/ 1292 w 1328"/>
                <a:gd name="T73" fmla="*/ 468 h 1112"/>
                <a:gd name="T74" fmla="*/ 1252 w 1328"/>
                <a:gd name="T75" fmla="*/ 442 h 1112"/>
                <a:gd name="T76" fmla="*/ 1228 w 1328"/>
                <a:gd name="T77" fmla="*/ 434 h 1112"/>
                <a:gd name="T78" fmla="*/ 1204 w 1328"/>
                <a:gd name="T79" fmla="*/ 432 h 1112"/>
                <a:gd name="T80" fmla="*/ 1188 w 1328"/>
                <a:gd name="T81" fmla="*/ 434 h 1112"/>
                <a:gd name="T82" fmla="*/ 1156 w 1328"/>
                <a:gd name="T83" fmla="*/ 442 h 1112"/>
                <a:gd name="T84" fmla="*/ 1112 w 1328"/>
                <a:gd name="T85" fmla="*/ 466 h 1112"/>
                <a:gd name="T86" fmla="*/ 1112 w 1328"/>
                <a:gd name="T87" fmla="*/ 0 h 1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28" h="1112">
                  <a:moveTo>
                    <a:pt x="0" y="0"/>
                  </a:moveTo>
                  <a:lnTo>
                    <a:pt x="0" y="1112"/>
                  </a:lnTo>
                  <a:lnTo>
                    <a:pt x="0" y="1112"/>
                  </a:lnTo>
                  <a:lnTo>
                    <a:pt x="400" y="1112"/>
                  </a:lnTo>
                  <a:lnTo>
                    <a:pt x="400" y="1112"/>
                  </a:lnTo>
                  <a:lnTo>
                    <a:pt x="394" y="1086"/>
                  </a:lnTo>
                  <a:lnTo>
                    <a:pt x="392" y="1060"/>
                  </a:lnTo>
                  <a:lnTo>
                    <a:pt x="392" y="1060"/>
                  </a:lnTo>
                  <a:lnTo>
                    <a:pt x="392" y="1044"/>
                  </a:lnTo>
                  <a:lnTo>
                    <a:pt x="396" y="1026"/>
                  </a:lnTo>
                  <a:lnTo>
                    <a:pt x="400" y="1012"/>
                  </a:lnTo>
                  <a:lnTo>
                    <a:pt x="404" y="996"/>
                  </a:lnTo>
                  <a:lnTo>
                    <a:pt x="412" y="982"/>
                  </a:lnTo>
                  <a:lnTo>
                    <a:pt x="420" y="968"/>
                  </a:lnTo>
                  <a:lnTo>
                    <a:pt x="430" y="956"/>
                  </a:lnTo>
                  <a:lnTo>
                    <a:pt x="440" y="944"/>
                  </a:lnTo>
                  <a:lnTo>
                    <a:pt x="452" y="934"/>
                  </a:lnTo>
                  <a:lnTo>
                    <a:pt x="464" y="924"/>
                  </a:lnTo>
                  <a:lnTo>
                    <a:pt x="478" y="916"/>
                  </a:lnTo>
                  <a:lnTo>
                    <a:pt x="492" y="908"/>
                  </a:lnTo>
                  <a:lnTo>
                    <a:pt x="508" y="904"/>
                  </a:lnTo>
                  <a:lnTo>
                    <a:pt x="522" y="900"/>
                  </a:lnTo>
                  <a:lnTo>
                    <a:pt x="540" y="896"/>
                  </a:lnTo>
                  <a:lnTo>
                    <a:pt x="556" y="896"/>
                  </a:lnTo>
                  <a:lnTo>
                    <a:pt x="556" y="896"/>
                  </a:lnTo>
                  <a:lnTo>
                    <a:pt x="572" y="896"/>
                  </a:lnTo>
                  <a:lnTo>
                    <a:pt x="590" y="900"/>
                  </a:lnTo>
                  <a:lnTo>
                    <a:pt x="604" y="904"/>
                  </a:lnTo>
                  <a:lnTo>
                    <a:pt x="620" y="908"/>
                  </a:lnTo>
                  <a:lnTo>
                    <a:pt x="634" y="916"/>
                  </a:lnTo>
                  <a:lnTo>
                    <a:pt x="648" y="924"/>
                  </a:lnTo>
                  <a:lnTo>
                    <a:pt x="660" y="934"/>
                  </a:lnTo>
                  <a:lnTo>
                    <a:pt x="672" y="944"/>
                  </a:lnTo>
                  <a:lnTo>
                    <a:pt x="682" y="956"/>
                  </a:lnTo>
                  <a:lnTo>
                    <a:pt x="692" y="968"/>
                  </a:lnTo>
                  <a:lnTo>
                    <a:pt x="700" y="982"/>
                  </a:lnTo>
                  <a:lnTo>
                    <a:pt x="708" y="996"/>
                  </a:lnTo>
                  <a:lnTo>
                    <a:pt x="712" y="1012"/>
                  </a:lnTo>
                  <a:lnTo>
                    <a:pt x="716" y="1026"/>
                  </a:lnTo>
                  <a:lnTo>
                    <a:pt x="720" y="1044"/>
                  </a:lnTo>
                  <a:lnTo>
                    <a:pt x="720" y="1060"/>
                  </a:lnTo>
                  <a:lnTo>
                    <a:pt x="720" y="1060"/>
                  </a:lnTo>
                  <a:lnTo>
                    <a:pt x="718" y="1086"/>
                  </a:lnTo>
                  <a:lnTo>
                    <a:pt x="712" y="1112"/>
                  </a:lnTo>
                  <a:lnTo>
                    <a:pt x="712" y="1112"/>
                  </a:lnTo>
                  <a:lnTo>
                    <a:pt x="1112" y="1112"/>
                  </a:lnTo>
                  <a:lnTo>
                    <a:pt x="1112" y="1112"/>
                  </a:lnTo>
                  <a:lnTo>
                    <a:pt x="1112" y="646"/>
                  </a:lnTo>
                  <a:lnTo>
                    <a:pt x="1142" y="664"/>
                  </a:lnTo>
                  <a:lnTo>
                    <a:pt x="1142" y="664"/>
                  </a:lnTo>
                  <a:lnTo>
                    <a:pt x="1156" y="670"/>
                  </a:lnTo>
                  <a:lnTo>
                    <a:pt x="1172" y="676"/>
                  </a:lnTo>
                  <a:lnTo>
                    <a:pt x="1188" y="678"/>
                  </a:lnTo>
                  <a:lnTo>
                    <a:pt x="1204" y="680"/>
                  </a:lnTo>
                  <a:lnTo>
                    <a:pt x="1204" y="680"/>
                  </a:lnTo>
                  <a:lnTo>
                    <a:pt x="1216" y="680"/>
                  </a:lnTo>
                  <a:lnTo>
                    <a:pt x="1228" y="678"/>
                  </a:lnTo>
                  <a:lnTo>
                    <a:pt x="1240" y="674"/>
                  </a:lnTo>
                  <a:lnTo>
                    <a:pt x="1252" y="670"/>
                  </a:lnTo>
                  <a:lnTo>
                    <a:pt x="1274" y="658"/>
                  </a:lnTo>
                  <a:lnTo>
                    <a:pt x="1292" y="644"/>
                  </a:lnTo>
                  <a:lnTo>
                    <a:pt x="1306" y="626"/>
                  </a:lnTo>
                  <a:lnTo>
                    <a:pt x="1318" y="604"/>
                  </a:lnTo>
                  <a:lnTo>
                    <a:pt x="1322" y="592"/>
                  </a:lnTo>
                  <a:lnTo>
                    <a:pt x="1326" y="580"/>
                  </a:lnTo>
                  <a:lnTo>
                    <a:pt x="1328" y="568"/>
                  </a:lnTo>
                  <a:lnTo>
                    <a:pt x="1328" y="556"/>
                  </a:lnTo>
                  <a:lnTo>
                    <a:pt x="1328" y="556"/>
                  </a:lnTo>
                  <a:lnTo>
                    <a:pt x="1328" y="544"/>
                  </a:lnTo>
                  <a:lnTo>
                    <a:pt x="1326" y="532"/>
                  </a:lnTo>
                  <a:lnTo>
                    <a:pt x="1322" y="520"/>
                  </a:lnTo>
                  <a:lnTo>
                    <a:pt x="1318" y="508"/>
                  </a:lnTo>
                  <a:lnTo>
                    <a:pt x="1306" y="486"/>
                  </a:lnTo>
                  <a:lnTo>
                    <a:pt x="1292" y="468"/>
                  </a:lnTo>
                  <a:lnTo>
                    <a:pt x="1274" y="454"/>
                  </a:lnTo>
                  <a:lnTo>
                    <a:pt x="1252" y="442"/>
                  </a:lnTo>
                  <a:lnTo>
                    <a:pt x="1240" y="438"/>
                  </a:lnTo>
                  <a:lnTo>
                    <a:pt x="1228" y="434"/>
                  </a:lnTo>
                  <a:lnTo>
                    <a:pt x="1216" y="432"/>
                  </a:lnTo>
                  <a:lnTo>
                    <a:pt x="1204" y="432"/>
                  </a:lnTo>
                  <a:lnTo>
                    <a:pt x="1204" y="432"/>
                  </a:lnTo>
                  <a:lnTo>
                    <a:pt x="1188" y="434"/>
                  </a:lnTo>
                  <a:lnTo>
                    <a:pt x="1172" y="436"/>
                  </a:lnTo>
                  <a:lnTo>
                    <a:pt x="1156" y="442"/>
                  </a:lnTo>
                  <a:lnTo>
                    <a:pt x="1142" y="448"/>
                  </a:lnTo>
                  <a:lnTo>
                    <a:pt x="1112" y="466"/>
                  </a:lnTo>
                  <a:lnTo>
                    <a:pt x="1112" y="466"/>
                  </a:lnTo>
                  <a:lnTo>
                    <a:pt x="1112" y="0"/>
                  </a:lnTo>
                  <a:lnTo>
                    <a:pt x="0" y="0"/>
                  </a:lnTo>
                  <a:close/>
                </a:path>
              </a:pathLst>
            </a:custGeom>
            <a:solidFill>
              <a:schemeClr val="accent2">
                <a:lumMod val="50000"/>
                <a:alpha val="14999"/>
              </a:schemeClr>
            </a:solidFill>
            <a:ln>
              <a:noFill/>
            </a:ln>
            <a:effectLst/>
            <a:extLst/>
          </p:spPr>
          <p:txBody>
            <a:bodyPr wrap="none" anchor="ctr"/>
            <a:lstStyle/>
            <a:p>
              <a:endParaRPr lang="zh-CN" altLang="en-US"/>
            </a:p>
          </p:txBody>
        </p:sp>
        <p:sp>
          <p:nvSpPr>
            <p:cNvPr id="46" name="Text Box 23"/>
            <p:cNvSpPr txBox="1">
              <a:spLocks noChangeArrowheads="1"/>
            </p:cNvSpPr>
            <p:nvPr/>
          </p:nvSpPr>
          <p:spPr bwMode="auto">
            <a:xfrm>
              <a:off x="891461" y="1347614"/>
              <a:ext cx="800219" cy="276999"/>
            </a:xfrm>
            <a:prstGeom prst="rect">
              <a:avLst/>
            </a:prstGeom>
            <a:noFill/>
            <a:ln>
              <a:noFill/>
            </a:ln>
            <a:effectLst/>
            <a:extLst>
              <a:ext uri="{909E8E84-426E-40DD-AFC4-6F175D3DCCD1}">
                <a14:hiddenFill xmlns:a14="http://schemas.microsoft.com/office/drawing/2010/main">
                  <a:solidFill>
                    <a:srgbClr val="C80000"/>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r"/>
              <a:r>
                <a:rPr lang="zh-CN" altLang="en-US" sz="1200" b="1" dirty="0">
                  <a:solidFill>
                    <a:schemeClr val="bg1"/>
                  </a:solidFill>
                  <a:latin typeface="微软雅黑" pitchFamily="34" charset="-122"/>
                  <a:ea typeface="微软雅黑" pitchFamily="34" charset="-122"/>
                </a:rPr>
                <a:t>填加文字</a:t>
              </a:r>
              <a:endParaRPr lang="en-US" altLang="ko-KR" sz="1200" b="1" dirty="0">
                <a:solidFill>
                  <a:schemeClr val="bg1"/>
                </a:solidFill>
                <a:latin typeface="微软雅黑" pitchFamily="34" charset="-122"/>
                <a:ea typeface="微软雅黑" pitchFamily="34" charset="-122"/>
              </a:endParaRPr>
            </a:p>
          </p:txBody>
        </p:sp>
      </p:grpSp>
      <p:grpSp>
        <p:nvGrpSpPr>
          <p:cNvPr id="47" name="组合 46"/>
          <p:cNvGrpSpPr/>
          <p:nvPr/>
        </p:nvGrpSpPr>
        <p:grpSpPr>
          <a:xfrm>
            <a:off x="1985963" y="3315617"/>
            <a:ext cx="1573212" cy="1573212"/>
            <a:chOff x="1985963" y="3315617"/>
            <a:chExt cx="1573212" cy="1573212"/>
          </a:xfrm>
        </p:grpSpPr>
        <p:sp>
          <p:nvSpPr>
            <p:cNvPr id="48" name="Freeform 10"/>
            <p:cNvSpPr>
              <a:spLocks/>
            </p:cNvSpPr>
            <p:nvPr/>
          </p:nvSpPr>
          <p:spPr bwMode="auto">
            <a:xfrm>
              <a:off x="1985963" y="3315617"/>
              <a:ext cx="1573212" cy="1573212"/>
            </a:xfrm>
            <a:custGeom>
              <a:avLst/>
              <a:gdLst>
                <a:gd name="T0" fmla="*/ 1112 w 1328"/>
                <a:gd name="T1" fmla="*/ 862 h 1328"/>
                <a:gd name="T2" fmla="*/ 1156 w 1328"/>
                <a:gd name="T3" fmla="*/ 886 h 1328"/>
                <a:gd name="T4" fmla="*/ 1204 w 1328"/>
                <a:gd name="T5" fmla="*/ 896 h 1328"/>
                <a:gd name="T6" fmla="*/ 1228 w 1328"/>
                <a:gd name="T7" fmla="*/ 894 h 1328"/>
                <a:gd name="T8" fmla="*/ 1274 w 1328"/>
                <a:gd name="T9" fmla="*/ 874 h 1328"/>
                <a:gd name="T10" fmla="*/ 1318 w 1328"/>
                <a:gd name="T11" fmla="*/ 820 h 1328"/>
                <a:gd name="T12" fmla="*/ 1328 w 1328"/>
                <a:gd name="T13" fmla="*/ 784 h 1328"/>
                <a:gd name="T14" fmla="*/ 1328 w 1328"/>
                <a:gd name="T15" fmla="*/ 760 h 1328"/>
                <a:gd name="T16" fmla="*/ 1318 w 1328"/>
                <a:gd name="T17" fmla="*/ 724 h 1328"/>
                <a:gd name="T18" fmla="*/ 1274 w 1328"/>
                <a:gd name="T19" fmla="*/ 670 h 1328"/>
                <a:gd name="T20" fmla="*/ 1228 w 1328"/>
                <a:gd name="T21" fmla="*/ 650 h 1328"/>
                <a:gd name="T22" fmla="*/ 1204 w 1328"/>
                <a:gd name="T23" fmla="*/ 648 h 1328"/>
                <a:gd name="T24" fmla="*/ 1156 w 1328"/>
                <a:gd name="T25" fmla="*/ 658 h 1328"/>
                <a:gd name="T26" fmla="*/ 1112 w 1328"/>
                <a:gd name="T27" fmla="*/ 682 h 1328"/>
                <a:gd name="T28" fmla="*/ 646 w 1328"/>
                <a:gd name="T29" fmla="*/ 216 h 1328"/>
                <a:gd name="T30" fmla="*/ 670 w 1328"/>
                <a:gd name="T31" fmla="*/ 172 h 1328"/>
                <a:gd name="T32" fmla="*/ 680 w 1328"/>
                <a:gd name="T33" fmla="*/ 124 h 1328"/>
                <a:gd name="T34" fmla="*/ 678 w 1328"/>
                <a:gd name="T35" fmla="*/ 100 h 1328"/>
                <a:gd name="T36" fmla="*/ 658 w 1328"/>
                <a:gd name="T37" fmla="*/ 54 h 1328"/>
                <a:gd name="T38" fmla="*/ 604 w 1328"/>
                <a:gd name="T39" fmla="*/ 10 h 1328"/>
                <a:gd name="T40" fmla="*/ 568 w 1328"/>
                <a:gd name="T41" fmla="*/ 0 h 1328"/>
                <a:gd name="T42" fmla="*/ 544 w 1328"/>
                <a:gd name="T43" fmla="*/ 0 h 1328"/>
                <a:gd name="T44" fmla="*/ 508 w 1328"/>
                <a:gd name="T45" fmla="*/ 10 h 1328"/>
                <a:gd name="T46" fmla="*/ 454 w 1328"/>
                <a:gd name="T47" fmla="*/ 54 h 1328"/>
                <a:gd name="T48" fmla="*/ 434 w 1328"/>
                <a:gd name="T49" fmla="*/ 100 h 1328"/>
                <a:gd name="T50" fmla="*/ 432 w 1328"/>
                <a:gd name="T51" fmla="*/ 124 h 1328"/>
                <a:gd name="T52" fmla="*/ 442 w 1328"/>
                <a:gd name="T53" fmla="*/ 172 h 1328"/>
                <a:gd name="T54" fmla="*/ 432 w 1328"/>
                <a:gd name="T55" fmla="*/ 216 h 1328"/>
                <a:gd name="T56" fmla="*/ 0 w 1328"/>
                <a:gd name="T57" fmla="*/ 216 h 1328"/>
                <a:gd name="T58" fmla="*/ 26 w 1328"/>
                <a:gd name="T59" fmla="*/ 610 h 1328"/>
                <a:gd name="T60" fmla="*/ 68 w 1328"/>
                <a:gd name="T61" fmla="*/ 608 h 1328"/>
                <a:gd name="T62" fmla="*/ 116 w 1328"/>
                <a:gd name="T63" fmla="*/ 620 h 1328"/>
                <a:gd name="T64" fmla="*/ 156 w 1328"/>
                <a:gd name="T65" fmla="*/ 646 h 1328"/>
                <a:gd name="T66" fmla="*/ 188 w 1328"/>
                <a:gd name="T67" fmla="*/ 680 h 1328"/>
                <a:gd name="T68" fmla="*/ 208 w 1328"/>
                <a:gd name="T69" fmla="*/ 724 h 1328"/>
                <a:gd name="T70" fmla="*/ 216 w 1328"/>
                <a:gd name="T71" fmla="*/ 772 h 1328"/>
                <a:gd name="T72" fmla="*/ 212 w 1328"/>
                <a:gd name="T73" fmla="*/ 806 h 1328"/>
                <a:gd name="T74" fmla="*/ 196 w 1328"/>
                <a:gd name="T75" fmla="*/ 850 h 1328"/>
                <a:gd name="T76" fmla="*/ 168 w 1328"/>
                <a:gd name="T77" fmla="*/ 888 h 1328"/>
                <a:gd name="T78" fmla="*/ 130 w 1328"/>
                <a:gd name="T79" fmla="*/ 916 h 1328"/>
                <a:gd name="T80" fmla="*/ 86 w 1328"/>
                <a:gd name="T81" fmla="*/ 932 h 1328"/>
                <a:gd name="T82" fmla="*/ 52 w 1328"/>
                <a:gd name="T83" fmla="*/ 936 h 1328"/>
                <a:gd name="T84" fmla="*/ 0 w 1328"/>
                <a:gd name="T85" fmla="*/ 928 h 1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328" h="1328">
                  <a:moveTo>
                    <a:pt x="1112" y="1328"/>
                  </a:moveTo>
                  <a:lnTo>
                    <a:pt x="1112" y="1328"/>
                  </a:lnTo>
                  <a:lnTo>
                    <a:pt x="1112" y="862"/>
                  </a:lnTo>
                  <a:lnTo>
                    <a:pt x="1142" y="880"/>
                  </a:lnTo>
                  <a:lnTo>
                    <a:pt x="1142" y="880"/>
                  </a:lnTo>
                  <a:lnTo>
                    <a:pt x="1156" y="886"/>
                  </a:lnTo>
                  <a:lnTo>
                    <a:pt x="1172" y="892"/>
                  </a:lnTo>
                  <a:lnTo>
                    <a:pt x="1188" y="894"/>
                  </a:lnTo>
                  <a:lnTo>
                    <a:pt x="1204" y="896"/>
                  </a:lnTo>
                  <a:lnTo>
                    <a:pt x="1204" y="896"/>
                  </a:lnTo>
                  <a:lnTo>
                    <a:pt x="1216" y="896"/>
                  </a:lnTo>
                  <a:lnTo>
                    <a:pt x="1228" y="894"/>
                  </a:lnTo>
                  <a:lnTo>
                    <a:pt x="1240" y="890"/>
                  </a:lnTo>
                  <a:lnTo>
                    <a:pt x="1252" y="886"/>
                  </a:lnTo>
                  <a:lnTo>
                    <a:pt x="1274" y="874"/>
                  </a:lnTo>
                  <a:lnTo>
                    <a:pt x="1292" y="860"/>
                  </a:lnTo>
                  <a:lnTo>
                    <a:pt x="1306" y="842"/>
                  </a:lnTo>
                  <a:lnTo>
                    <a:pt x="1318" y="820"/>
                  </a:lnTo>
                  <a:lnTo>
                    <a:pt x="1322" y="808"/>
                  </a:lnTo>
                  <a:lnTo>
                    <a:pt x="1326" y="796"/>
                  </a:lnTo>
                  <a:lnTo>
                    <a:pt x="1328" y="784"/>
                  </a:lnTo>
                  <a:lnTo>
                    <a:pt x="1328" y="772"/>
                  </a:lnTo>
                  <a:lnTo>
                    <a:pt x="1328" y="772"/>
                  </a:lnTo>
                  <a:lnTo>
                    <a:pt x="1328" y="760"/>
                  </a:lnTo>
                  <a:lnTo>
                    <a:pt x="1326" y="748"/>
                  </a:lnTo>
                  <a:lnTo>
                    <a:pt x="1322" y="736"/>
                  </a:lnTo>
                  <a:lnTo>
                    <a:pt x="1318" y="724"/>
                  </a:lnTo>
                  <a:lnTo>
                    <a:pt x="1306" y="702"/>
                  </a:lnTo>
                  <a:lnTo>
                    <a:pt x="1292" y="684"/>
                  </a:lnTo>
                  <a:lnTo>
                    <a:pt x="1274" y="670"/>
                  </a:lnTo>
                  <a:lnTo>
                    <a:pt x="1252" y="658"/>
                  </a:lnTo>
                  <a:lnTo>
                    <a:pt x="1240" y="654"/>
                  </a:lnTo>
                  <a:lnTo>
                    <a:pt x="1228" y="650"/>
                  </a:lnTo>
                  <a:lnTo>
                    <a:pt x="1216" y="648"/>
                  </a:lnTo>
                  <a:lnTo>
                    <a:pt x="1204" y="648"/>
                  </a:lnTo>
                  <a:lnTo>
                    <a:pt x="1204" y="648"/>
                  </a:lnTo>
                  <a:lnTo>
                    <a:pt x="1188" y="650"/>
                  </a:lnTo>
                  <a:lnTo>
                    <a:pt x="1172" y="652"/>
                  </a:lnTo>
                  <a:lnTo>
                    <a:pt x="1156" y="658"/>
                  </a:lnTo>
                  <a:lnTo>
                    <a:pt x="1142" y="664"/>
                  </a:lnTo>
                  <a:lnTo>
                    <a:pt x="1112" y="682"/>
                  </a:lnTo>
                  <a:lnTo>
                    <a:pt x="1112" y="682"/>
                  </a:lnTo>
                  <a:lnTo>
                    <a:pt x="1112" y="216"/>
                  </a:lnTo>
                  <a:lnTo>
                    <a:pt x="1112" y="216"/>
                  </a:lnTo>
                  <a:lnTo>
                    <a:pt x="646" y="216"/>
                  </a:lnTo>
                  <a:lnTo>
                    <a:pt x="664" y="186"/>
                  </a:lnTo>
                  <a:lnTo>
                    <a:pt x="664" y="186"/>
                  </a:lnTo>
                  <a:lnTo>
                    <a:pt x="670" y="172"/>
                  </a:lnTo>
                  <a:lnTo>
                    <a:pt x="676" y="156"/>
                  </a:lnTo>
                  <a:lnTo>
                    <a:pt x="678" y="140"/>
                  </a:lnTo>
                  <a:lnTo>
                    <a:pt x="680" y="124"/>
                  </a:lnTo>
                  <a:lnTo>
                    <a:pt x="680" y="124"/>
                  </a:lnTo>
                  <a:lnTo>
                    <a:pt x="680" y="112"/>
                  </a:lnTo>
                  <a:lnTo>
                    <a:pt x="678" y="100"/>
                  </a:lnTo>
                  <a:lnTo>
                    <a:pt x="674" y="88"/>
                  </a:lnTo>
                  <a:lnTo>
                    <a:pt x="670" y="76"/>
                  </a:lnTo>
                  <a:lnTo>
                    <a:pt x="658" y="54"/>
                  </a:lnTo>
                  <a:lnTo>
                    <a:pt x="644" y="36"/>
                  </a:lnTo>
                  <a:lnTo>
                    <a:pt x="626" y="22"/>
                  </a:lnTo>
                  <a:lnTo>
                    <a:pt x="604" y="10"/>
                  </a:lnTo>
                  <a:lnTo>
                    <a:pt x="592" y="6"/>
                  </a:lnTo>
                  <a:lnTo>
                    <a:pt x="580" y="2"/>
                  </a:lnTo>
                  <a:lnTo>
                    <a:pt x="568" y="0"/>
                  </a:lnTo>
                  <a:lnTo>
                    <a:pt x="556" y="0"/>
                  </a:lnTo>
                  <a:lnTo>
                    <a:pt x="556" y="0"/>
                  </a:lnTo>
                  <a:lnTo>
                    <a:pt x="544" y="0"/>
                  </a:lnTo>
                  <a:lnTo>
                    <a:pt x="532" y="2"/>
                  </a:lnTo>
                  <a:lnTo>
                    <a:pt x="520" y="6"/>
                  </a:lnTo>
                  <a:lnTo>
                    <a:pt x="508" y="10"/>
                  </a:lnTo>
                  <a:lnTo>
                    <a:pt x="486" y="22"/>
                  </a:lnTo>
                  <a:lnTo>
                    <a:pt x="468" y="36"/>
                  </a:lnTo>
                  <a:lnTo>
                    <a:pt x="454" y="54"/>
                  </a:lnTo>
                  <a:lnTo>
                    <a:pt x="442" y="76"/>
                  </a:lnTo>
                  <a:lnTo>
                    <a:pt x="438" y="88"/>
                  </a:lnTo>
                  <a:lnTo>
                    <a:pt x="434" y="100"/>
                  </a:lnTo>
                  <a:lnTo>
                    <a:pt x="432" y="112"/>
                  </a:lnTo>
                  <a:lnTo>
                    <a:pt x="432" y="124"/>
                  </a:lnTo>
                  <a:lnTo>
                    <a:pt x="432" y="124"/>
                  </a:lnTo>
                  <a:lnTo>
                    <a:pt x="434" y="140"/>
                  </a:lnTo>
                  <a:lnTo>
                    <a:pt x="436" y="156"/>
                  </a:lnTo>
                  <a:lnTo>
                    <a:pt x="442" y="172"/>
                  </a:lnTo>
                  <a:lnTo>
                    <a:pt x="448" y="186"/>
                  </a:lnTo>
                  <a:lnTo>
                    <a:pt x="466" y="216"/>
                  </a:lnTo>
                  <a:lnTo>
                    <a:pt x="432" y="216"/>
                  </a:lnTo>
                  <a:lnTo>
                    <a:pt x="432" y="216"/>
                  </a:lnTo>
                  <a:lnTo>
                    <a:pt x="0" y="216"/>
                  </a:lnTo>
                  <a:lnTo>
                    <a:pt x="0" y="216"/>
                  </a:lnTo>
                  <a:lnTo>
                    <a:pt x="0" y="616"/>
                  </a:lnTo>
                  <a:lnTo>
                    <a:pt x="0" y="616"/>
                  </a:lnTo>
                  <a:lnTo>
                    <a:pt x="26" y="610"/>
                  </a:lnTo>
                  <a:lnTo>
                    <a:pt x="52" y="608"/>
                  </a:lnTo>
                  <a:lnTo>
                    <a:pt x="52" y="608"/>
                  </a:lnTo>
                  <a:lnTo>
                    <a:pt x="68" y="608"/>
                  </a:lnTo>
                  <a:lnTo>
                    <a:pt x="86" y="612"/>
                  </a:lnTo>
                  <a:lnTo>
                    <a:pt x="100" y="616"/>
                  </a:lnTo>
                  <a:lnTo>
                    <a:pt x="116" y="620"/>
                  </a:lnTo>
                  <a:lnTo>
                    <a:pt x="130" y="628"/>
                  </a:lnTo>
                  <a:lnTo>
                    <a:pt x="144" y="636"/>
                  </a:lnTo>
                  <a:lnTo>
                    <a:pt x="156" y="646"/>
                  </a:lnTo>
                  <a:lnTo>
                    <a:pt x="168" y="656"/>
                  </a:lnTo>
                  <a:lnTo>
                    <a:pt x="178" y="668"/>
                  </a:lnTo>
                  <a:lnTo>
                    <a:pt x="188" y="680"/>
                  </a:lnTo>
                  <a:lnTo>
                    <a:pt x="196" y="694"/>
                  </a:lnTo>
                  <a:lnTo>
                    <a:pt x="204" y="708"/>
                  </a:lnTo>
                  <a:lnTo>
                    <a:pt x="208" y="724"/>
                  </a:lnTo>
                  <a:lnTo>
                    <a:pt x="212" y="738"/>
                  </a:lnTo>
                  <a:lnTo>
                    <a:pt x="216" y="756"/>
                  </a:lnTo>
                  <a:lnTo>
                    <a:pt x="216" y="772"/>
                  </a:lnTo>
                  <a:lnTo>
                    <a:pt x="216" y="772"/>
                  </a:lnTo>
                  <a:lnTo>
                    <a:pt x="216" y="788"/>
                  </a:lnTo>
                  <a:lnTo>
                    <a:pt x="212" y="806"/>
                  </a:lnTo>
                  <a:lnTo>
                    <a:pt x="208" y="820"/>
                  </a:lnTo>
                  <a:lnTo>
                    <a:pt x="204" y="836"/>
                  </a:lnTo>
                  <a:lnTo>
                    <a:pt x="196" y="850"/>
                  </a:lnTo>
                  <a:lnTo>
                    <a:pt x="188" y="864"/>
                  </a:lnTo>
                  <a:lnTo>
                    <a:pt x="178" y="876"/>
                  </a:lnTo>
                  <a:lnTo>
                    <a:pt x="168" y="888"/>
                  </a:lnTo>
                  <a:lnTo>
                    <a:pt x="156" y="898"/>
                  </a:lnTo>
                  <a:lnTo>
                    <a:pt x="144" y="908"/>
                  </a:lnTo>
                  <a:lnTo>
                    <a:pt x="130" y="916"/>
                  </a:lnTo>
                  <a:lnTo>
                    <a:pt x="116" y="924"/>
                  </a:lnTo>
                  <a:lnTo>
                    <a:pt x="100" y="928"/>
                  </a:lnTo>
                  <a:lnTo>
                    <a:pt x="86" y="932"/>
                  </a:lnTo>
                  <a:lnTo>
                    <a:pt x="68" y="936"/>
                  </a:lnTo>
                  <a:lnTo>
                    <a:pt x="52" y="936"/>
                  </a:lnTo>
                  <a:lnTo>
                    <a:pt x="52" y="936"/>
                  </a:lnTo>
                  <a:lnTo>
                    <a:pt x="26" y="934"/>
                  </a:lnTo>
                  <a:lnTo>
                    <a:pt x="0" y="928"/>
                  </a:lnTo>
                  <a:lnTo>
                    <a:pt x="0" y="928"/>
                  </a:lnTo>
                  <a:lnTo>
                    <a:pt x="0" y="1328"/>
                  </a:lnTo>
                  <a:lnTo>
                    <a:pt x="1112" y="1328"/>
                  </a:lnTo>
                  <a:close/>
                </a:path>
              </a:pathLst>
            </a:custGeom>
            <a:solidFill>
              <a:schemeClr val="accent2">
                <a:lumMod val="50000"/>
                <a:alpha val="14999"/>
              </a:schemeClr>
            </a:solidFill>
            <a:ln>
              <a:noFill/>
            </a:ln>
            <a:effectLst/>
            <a:extLst/>
          </p:spPr>
          <p:txBody>
            <a:bodyPr wrap="none" anchor="ctr"/>
            <a:lstStyle/>
            <a:p>
              <a:endParaRPr lang="zh-CN" altLang="en-US"/>
            </a:p>
          </p:txBody>
        </p:sp>
        <p:sp>
          <p:nvSpPr>
            <p:cNvPr id="49" name="Text Box 24"/>
            <p:cNvSpPr txBox="1">
              <a:spLocks noChangeArrowheads="1"/>
            </p:cNvSpPr>
            <p:nvPr/>
          </p:nvSpPr>
          <p:spPr bwMode="auto">
            <a:xfrm>
              <a:off x="2267744" y="4094951"/>
              <a:ext cx="800219" cy="276999"/>
            </a:xfrm>
            <a:prstGeom prst="rect">
              <a:avLst/>
            </a:prstGeom>
            <a:noFill/>
            <a:ln>
              <a:noFill/>
            </a:ln>
            <a:effectLst/>
            <a:extLst>
              <a:ext uri="{909E8E84-426E-40DD-AFC4-6F175D3DCCD1}">
                <a14:hiddenFill xmlns:a14="http://schemas.microsoft.com/office/drawing/2010/main">
                  <a:solidFill>
                    <a:srgbClr val="C80000"/>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r"/>
              <a:r>
                <a:rPr lang="zh-CN" altLang="en-US" sz="1200" b="1" dirty="0">
                  <a:solidFill>
                    <a:schemeClr val="bg1"/>
                  </a:solidFill>
                  <a:latin typeface="微软雅黑" pitchFamily="34" charset="-122"/>
                  <a:ea typeface="微软雅黑" pitchFamily="34" charset="-122"/>
                </a:rPr>
                <a:t>填加文字</a:t>
              </a:r>
              <a:endParaRPr lang="en-US" altLang="ko-KR" sz="1200" b="1" dirty="0">
                <a:solidFill>
                  <a:schemeClr val="bg1"/>
                </a:solidFill>
                <a:latin typeface="微软雅黑" pitchFamily="34" charset="-122"/>
                <a:ea typeface="微软雅黑" pitchFamily="34" charset="-122"/>
              </a:endParaRPr>
            </a:p>
          </p:txBody>
        </p:sp>
      </p:grpSp>
      <p:grpSp>
        <p:nvGrpSpPr>
          <p:cNvPr id="50" name="组合 49"/>
          <p:cNvGrpSpPr/>
          <p:nvPr/>
        </p:nvGrpSpPr>
        <p:grpSpPr>
          <a:xfrm>
            <a:off x="3357563" y="3315617"/>
            <a:ext cx="1573212" cy="1573212"/>
            <a:chOff x="3357563" y="3315617"/>
            <a:chExt cx="1573212" cy="1573212"/>
          </a:xfrm>
        </p:grpSpPr>
        <p:sp>
          <p:nvSpPr>
            <p:cNvPr id="51" name="Freeform 14"/>
            <p:cNvSpPr>
              <a:spLocks/>
            </p:cNvSpPr>
            <p:nvPr/>
          </p:nvSpPr>
          <p:spPr bwMode="auto">
            <a:xfrm>
              <a:off x="3357563" y="3315617"/>
              <a:ext cx="1573212" cy="1573212"/>
            </a:xfrm>
            <a:custGeom>
              <a:avLst/>
              <a:gdLst>
                <a:gd name="T0" fmla="*/ 1112 w 1328"/>
                <a:gd name="T1" fmla="*/ 862 h 1328"/>
                <a:gd name="T2" fmla="*/ 1156 w 1328"/>
                <a:gd name="T3" fmla="*/ 886 h 1328"/>
                <a:gd name="T4" fmla="*/ 1204 w 1328"/>
                <a:gd name="T5" fmla="*/ 896 h 1328"/>
                <a:gd name="T6" fmla="*/ 1228 w 1328"/>
                <a:gd name="T7" fmla="*/ 894 h 1328"/>
                <a:gd name="T8" fmla="*/ 1274 w 1328"/>
                <a:gd name="T9" fmla="*/ 874 h 1328"/>
                <a:gd name="T10" fmla="*/ 1318 w 1328"/>
                <a:gd name="T11" fmla="*/ 820 h 1328"/>
                <a:gd name="T12" fmla="*/ 1328 w 1328"/>
                <a:gd name="T13" fmla="*/ 784 h 1328"/>
                <a:gd name="T14" fmla="*/ 1328 w 1328"/>
                <a:gd name="T15" fmla="*/ 760 h 1328"/>
                <a:gd name="T16" fmla="*/ 1318 w 1328"/>
                <a:gd name="T17" fmla="*/ 724 h 1328"/>
                <a:gd name="T18" fmla="*/ 1274 w 1328"/>
                <a:gd name="T19" fmla="*/ 670 h 1328"/>
                <a:gd name="T20" fmla="*/ 1228 w 1328"/>
                <a:gd name="T21" fmla="*/ 650 h 1328"/>
                <a:gd name="T22" fmla="*/ 1204 w 1328"/>
                <a:gd name="T23" fmla="*/ 648 h 1328"/>
                <a:gd name="T24" fmla="*/ 1156 w 1328"/>
                <a:gd name="T25" fmla="*/ 658 h 1328"/>
                <a:gd name="T26" fmla="*/ 1112 w 1328"/>
                <a:gd name="T27" fmla="*/ 682 h 1328"/>
                <a:gd name="T28" fmla="*/ 646 w 1328"/>
                <a:gd name="T29" fmla="*/ 216 h 1328"/>
                <a:gd name="T30" fmla="*/ 670 w 1328"/>
                <a:gd name="T31" fmla="*/ 172 h 1328"/>
                <a:gd name="T32" fmla="*/ 680 w 1328"/>
                <a:gd name="T33" fmla="*/ 124 h 1328"/>
                <a:gd name="T34" fmla="*/ 678 w 1328"/>
                <a:gd name="T35" fmla="*/ 100 h 1328"/>
                <a:gd name="T36" fmla="*/ 658 w 1328"/>
                <a:gd name="T37" fmla="*/ 54 h 1328"/>
                <a:gd name="T38" fmla="*/ 604 w 1328"/>
                <a:gd name="T39" fmla="*/ 10 h 1328"/>
                <a:gd name="T40" fmla="*/ 568 w 1328"/>
                <a:gd name="T41" fmla="*/ 0 h 1328"/>
                <a:gd name="T42" fmla="*/ 544 w 1328"/>
                <a:gd name="T43" fmla="*/ 0 h 1328"/>
                <a:gd name="T44" fmla="*/ 508 w 1328"/>
                <a:gd name="T45" fmla="*/ 10 h 1328"/>
                <a:gd name="T46" fmla="*/ 454 w 1328"/>
                <a:gd name="T47" fmla="*/ 54 h 1328"/>
                <a:gd name="T48" fmla="*/ 434 w 1328"/>
                <a:gd name="T49" fmla="*/ 100 h 1328"/>
                <a:gd name="T50" fmla="*/ 432 w 1328"/>
                <a:gd name="T51" fmla="*/ 124 h 1328"/>
                <a:gd name="T52" fmla="*/ 442 w 1328"/>
                <a:gd name="T53" fmla="*/ 172 h 1328"/>
                <a:gd name="T54" fmla="*/ 432 w 1328"/>
                <a:gd name="T55" fmla="*/ 216 h 1328"/>
                <a:gd name="T56" fmla="*/ 0 w 1328"/>
                <a:gd name="T57" fmla="*/ 216 h 1328"/>
                <a:gd name="T58" fmla="*/ 26 w 1328"/>
                <a:gd name="T59" fmla="*/ 610 h 1328"/>
                <a:gd name="T60" fmla="*/ 68 w 1328"/>
                <a:gd name="T61" fmla="*/ 608 h 1328"/>
                <a:gd name="T62" fmla="*/ 116 w 1328"/>
                <a:gd name="T63" fmla="*/ 620 h 1328"/>
                <a:gd name="T64" fmla="*/ 156 w 1328"/>
                <a:gd name="T65" fmla="*/ 646 h 1328"/>
                <a:gd name="T66" fmla="*/ 188 w 1328"/>
                <a:gd name="T67" fmla="*/ 680 h 1328"/>
                <a:gd name="T68" fmla="*/ 208 w 1328"/>
                <a:gd name="T69" fmla="*/ 724 h 1328"/>
                <a:gd name="T70" fmla="*/ 216 w 1328"/>
                <a:gd name="T71" fmla="*/ 772 h 1328"/>
                <a:gd name="T72" fmla="*/ 212 w 1328"/>
                <a:gd name="T73" fmla="*/ 806 h 1328"/>
                <a:gd name="T74" fmla="*/ 196 w 1328"/>
                <a:gd name="T75" fmla="*/ 850 h 1328"/>
                <a:gd name="T76" fmla="*/ 168 w 1328"/>
                <a:gd name="T77" fmla="*/ 888 h 1328"/>
                <a:gd name="T78" fmla="*/ 130 w 1328"/>
                <a:gd name="T79" fmla="*/ 916 h 1328"/>
                <a:gd name="T80" fmla="*/ 86 w 1328"/>
                <a:gd name="T81" fmla="*/ 932 h 1328"/>
                <a:gd name="T82" fmla="*/ 52 w 1328"/>
                <a:gd name="T83" fmla="*/ 936 h 1328"/>
                <a:gd name="T84" fmla="*/ 0 w 1328"/>
                <a:gd name="T85" fmla="*/ 928 h 1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328" h="1328">
                  <a:moveTo>
                    <a:pt x="1112" y="1328"/>
                  </a:moveTo>
                  <a:lnTo>
                    <a:pt x="1112" y="1328"/>
                  </a:lnTo>
                  <a:lnTo>
                    <a:pt x="1112" y="862"/>
                  </a:lnTo>
                  <a:lnTo>
                    <a:pt x="1142" y="880"/>
                  </a:lnTo>
                  <a:lnTo>
                    <a:pt x="1142" y="880"/>
                  </a:lnTo>
                  <a:lnTo>
                    <a:pt x="1156" y="886"/>
                  </a:lnTo>
                  <a:lnTo>
                    <a:pt x="1172" y="892"/>
                  </a:lnTo>
                  <a:lnTo>
                    <a:pt x="1188" y="894"/>
                  </a:lnTo>
                  <a:lnTo>
                    <a:pt x="1204" y="896"/>
                  </a:lnTo>
                  <a:lnTo>
                    <a:pt x="1204" y="896"/>
                  </a:lnTo>
                  <a:lnTo>
                    <a:pt x="1216" y="896"/>
                  </a:lnTo>
                  <a:lnTo>
                    <a:pt x="1228" y="894"/>
                  </a:lnTo>
                  <a:lnTo>
                    <a:pt x="1240" y="890"/>
                  </a:lnTo>
                  <a:lnTo>
                    <a:pt x="1252" y="886"/>
                  </a:lnTo>
                  <a:lnTo>
                    <a:pt x="1274" y="874"/>
                  </a:lnTo>
                  <a:lnTo>
                    <a:pt x="1292" y="860"/>
                  </a:lnTo>
                  <a:lnTo>
                    <a:pt x="1306" y="842"/>
                  </a:lnTo>
                  <a:lnTo>
                    <a:pt x="1318" y="820"/>
                  </a:lnTo>
                  <a:lnTo>
                    <a:pt x="1322" y="808"/>
                  </a:lnTo>
                  <a:lnTo>
                    <a:pt x="1326" y="796"/>
                  </a:lnTo>
                  <a:lnTo>
                    <a:pt x="1328" y="784"/>
                  </a:lnTo>
                  <a:lnTo>
                    <a:pt x="1328" y="772"/>
                  </a:lnTo>
                  <a:lnTo>
                    <a:pt x="1328" y="772"/>
                  </a:lnTo>
                  <a:lnTo>
                    <a:pt x="1328" y="760"/>
                  </a:lnTo>
                  <a:lnTo>
                    <a:pt x="1326" y="748"/>
                  </a:lnTo>
                  <a:lnTo>
                    <a:pt x="1322" y="736"/>
                  </a:lnTo>
                  <a:lnTo>
                    <a:pt x="1318" y="724"/>
                  </a:lnTo>
                  <a:lnTo>
                    <a:pt x="1306" y="702"/>
                  </a:lnTo>
                  <a:lnTo>
                    <a:pt x="1292" y="684"/>
                  </a:lnTo>
                  <a:lnTo>
                    <a:pt x="1274" y="670"/>
                  </a:lnTo>
                  <a:lnTo>
                    <a:pt x="1252" y="658"/>
                  </a:lnTo>
                  <a:lnTo>
                    <a:pt x="1240" y="654"/>
                  </a:lnTo>
                  <a:lnTo>
                    <a:pt x="1228" y="650"/>
                  </a:lnTo>
                  <a:lnTo>
                    <a:pt x="1216" y="648"/>
                  </a:lnTo>
                  <a:lnTo>
                    <a:pt x="1204" y="648"/>
                  </a:lnTo>
                  <a:lnTo>
                    <a:pt x="1204" y="648"/>
                  </a:lnTo>
                  <a:lnTo>
                    <a:pt x="1188" y="650"/>
                  </a:lnTo>
                  <a:lnTo>
                    <a:pt x="1172" y="652"/>
                  </a:lnTo>
                  <a:lnTo>
                    <a:pt x="1156" y="658"/>
                  </a:lnTo>
                  <a:lnTo>
                    <a:pt x="1142" y="664"/>
                  </a:lnTo>
                  <a:lnTo>
                    <a:pt x="1112" y="682"/>
                  </a:lnTo>
                  <a:lnTo>
                    <a:pt x="1112" y="682"/>
                  </a:lnTo>
                  <a:lnTo>
                    <a:pt x="1112" y="216"/>
                  </a:lnTo>
                  <a:lnTo>
                    <a:pt x="1112" y="216"/>
                  </a:lnTo>
                  <a:lnTo>
                    <a:pt x="646" y="216"/>
                  </a:lnTo>
                  <a:lnTo>
                    <a:pt x="664" y="186"/>
                  </a:lnTo>
                  <a:lnTo>
                    <a:pt x="664" y="186"/>
                  </a:lnTo>
                  <a:lnTo>
                    <a:pt x="670" y="172"/>
                  </a:lnTo>
                  <a:lnTo>
                    <a:pt x="676" y="156"/>
                  </a:lnTo>
                  <a:lnTo>
                    <a:pt x="678" y="140"/>
                  </a:lnTo>
                  <a:lnTo>
                    <a:pt x="680" y="124"/>
                  </a:lnTo>
                  <a:lnTo>
                    <a:pt x="680" y="124"/>
                  </a:lnTo>
                  <a:lnTo>
                    <a:pt x="680" y="112"/>
                  </a:lnTo>
                  <a:lnTo>
                    <a:pt x="678" y="100"/>
                  </a:lnTo>
                  <a:lnTo>
                    <a:pt x="674" y="88"/>
                  </a:lnTo>
                  <a:lnTo>
                    <a:pt x="670" y="76"/>
                  </a:lnTo>
                  <a:lnTo>
                    <a:pt x="658" y="54"/>
                  </a:lnTo>
                  <a:lnTo>
                    <a:pt x="644" y="36"/>
                  </a:lnTo>
                  <a:lnTo>
                    <a:pt x="626" y="22"/>
                  </a:lnTo>
                  <a:lnTo>
                    <a:pt x="604" y="10"/>
                  </a:lnTo>
                  <a:lnTo>
                    <a:pt x="592" y="6"/>
                  </a:lnTo>
                  <a:lnTo>
                    <a:pt x="580" y="2"/>
                  </a:lnTo>
                  <a:lnTo>
                    <a:pt x="568" y="0"/>
                  </a:lnTo>
                  <a:lnTo>
                    <a:pt x="556" y="0"/>
                  </a:lnTo>
                  <a:lnTo>
                    <a:pt x="556" y="0"/>
                  </a:lnTo>
                  <a:lnTo>
                    <a:pt x="544" y="0"/>
                  </a:lnTo>
                  <a:lnTo>
                    <a:pt x="532" y="2"/>
                  </a:lnTo>
                  <a:lnTo>
                    <a:pt x="520" y="6"/>
                  </a:lnTo>
                  <a:lnTo>
                    <a:pt x="508" y="10"/>
                  </a:lnTo>
                  <a:lnTo>
                    <a:pt x="486" y="22"/>
                  </a:lnTo>
                  <a:lnTo>
                    <a:pt x="468" y="36"/>
                  </a:lnTo>
                  <a:lnTo>
                    <a:pt x="454" y="54"/>
                  </a:lnTo>
                  <a:lnTo>
                    <a:pt x="442" y="76"/>
                  </a:lnTo>
                  <a:lnTo>
                    <a:pt x="438" y="88"/>
                  </a:lnTo>
                  <a:lnTo>
                    <a:pt x="434" y="100"/>
                  </a:lnTo>
                  <a:lnTo>
                    <a:pt x="432" y="112"/>
                  </a:lnTo>
                  <a:lnTo>
                    <a:pt x="432" y="124"/>
                  </a:lnTo>
                  <a:lnTo>
                    <a:pt x="432" y="124"/>
                  </a:lnTo>
                  <a:lnTo>
                    <a:pt x="434" y="140"/>
                  </a:lnTo>
                  <a:lnTo>
                    <a:pt x="436" y="156"/>
                  </a:lnTo>
                  <a:lnTo>
                    <a:pt x="442" y="172"/>
                  </a:lnTo>
                  <a:lnTo>
                    <a:pt x="448" y="186"/>
                  </a:lnTo>
                  <a:lnTo>
                    <a:pt x="466" y="216"/>
                  </a:lnTo>
                  <a:lnTo>
                    <a:pt x="432" y="216"/>
                  </a:lnTo>
                  <a:lnTo>
                    <a:pt x="432" y="216"/>
                  </a:lnTo>
                  <a:lnTo>
                    <a:pt x="0" y="216"/>
                  </a:lnTo>
                  <a:lnTo>
                    <a:pt x="0" y="216"/>
                  </a:lnTo>
                  <a:lnTo>
                    <a:pt x="0" y="616"/>
                  </a:lnTo>
                  <a:lnTo>
                    <a:pt x="0" y="616"/>
                  </a:lnTo>
                  <a:lnTo>
                    <a:pt x="26" y="610"/>
                  </a:lnTo>
                  <a:lnTo>
                    <a:pt x="52" y="608"/>
                  </a:lnTo>
                  <a:lnTo>
                    <a:pt x="52" y="608"/>
                  </a:lnTo>
                  <a:lnTo>
                    <a:pt x="68" y="608"/>
                  </a:lnTo>
                  <a:lnTo>
                    <a:pt x="86" y="612"/>
                  </a:lnTo>
                  <a:lnTo>
                    <a:pt x="100" y="616"/>
                  </a:lnTo>
                  <a:lnTo>
                    <a:pt x="116" y="620"/>
                  </a:lnTo>
                  <a:lnTo>
                    <a:pt x="130" y="628"/>
                  </a:lnTo>
                  <a:lnTo>
                    <a:pt x="144" y="636"/>
                  </a:lnTo>
                  <a:lnTo>
                    <a:pt x="156" y="646"/>
                  </a:lnTo>
                  <a:lnTo>
                    <a:pt x="168" y="656"/>
                  </a:lnTo>
                  <a:lnTo>
                    <a:pt x="178" y="668"/>
                  </a:lnTo>
                  <a:lnTo>
                    <a:pt x="188" y="680"/>
                  </a:lnTo>
                  <a:lnTo>
                    <a:pt x="196" y="694"/>
                  </a:lnTo>
                  <a:lnTo>
                    <a:pt x="204" y="708"/>
                  </a:lnTo>
                  <a:lnTo>
                    <a:pt x="208" y="724"/>
                  </a:lnTo>
                  <a:lnTo>
                    <a:pt x="212" y="738"/>
                  </a:lnTo>
                  <a:lnTo>
                    <a:pt x="216" y="756"/>
                  </a:lnTo>
                  <a:lnTo>
                    <a:pt x="216" y="772"/>
                  </a:lnTo>
                  <a:lnTo>
                    <a:pt x="216" y="772"/>
                  </a:lnTo>
                  <a:lnTo>
                    <a:pt x="216" y="788"/>
                  </a:lnTo>
                  <a:lnTo>
                    <a:pt x="212" y="806"/>
                  </a:lnTo>
                  <a:lnTo>
                    <a:pt x="208" y="820"/>
                  </a:lnTo>
                  <a:lnTo>
                    <a:pt x="204" y="836"/>
                  </a:lnTo>
                  <a:lnTo>
                    <a:pt x="196" y="850"/>
                  </a:lnTo>
                  <a:lnTo>
                    <a:pt x="188" y="864"/>
                  </a:lnTo>
                  <a:lnTo>
                    <a:pt x="178" y="876"/>
                  </a:lnTo>
                  <a:lnTo>
                    <a:pt x="168" y="888"/>
                  </a:lnTo>
                  <a:lnTo>
                    <a:pt x="156" y="898"/>
                  </a:lnTo>
                  <a:lnTo>
                    <a:pt x="144" y="908"/>
                  </a:lnTo>
                  <a:lnTo>
                    <a:pt x="130" y="916"/>
                  </a:lnTo>
                  <a:lnTo>
                    <a:pt x="116" y="924"/>
                  </a:lnTo>
                  <a:lnTo>
                    <a:pt x="100" y="928"/>
                  </a:lnTo>
                  <a:lnTo>
                    <a:pt x="86" y="932"/>
                  </a:lnTo>
                  <a:lnTo>
                    <a:pt x="68" y="936"/>
                  </a:lnTo>
                  <a:lnTo>
                    <a:pt x="52" y="936"/>
                  </a:lnTo>
                  <a:lnTo>
                    <a:pt x="52" y="936"/>
                  </a:lnTo>
                  <a:lnTo>
                    <a:pt x="26" y="934"/>
                  </a:lnTo>
                  <a:lnTo>
                    <a:pt x="0" y="928"/>
                  </a:lnTo>
                  <a:lnTo>
                    <a:pt x="0" y="928"/>
                  </a:lnTo>
                  <a:lnTo>
                    <a:pt x="0" y="1328"/>
                  </a:lnTo>
                  <a:lnTo>
                    <a:pt x="1112" y="1328"/>
                  </a:lnTo>
                  <a:close/>
                </a:path>
              </a:pathLst>
            </a:custGeom>
            <a:solidFill>
              <a:schemeClr val="accent2">
                <a:lumMod val="50000"/>
                <a:alpha val="14999"/>
              </a:schemeClr>
            </a:solidFill>
            <a:ln>
              <a:noFill/>
            </a:ln>
            <a:effectLst/>
            <a:extLst/>
          </p:spPr>
          <p:txBody>
            <a:bodyPr wrap="none" anchor="ctr"/>
            <a:lstStyle/>
            <a:p>
              <a:endParaRPr lang="zh-CN" altLang="en-US"/>
            </a:p>
          </p:txBody>
        </p:sp>
        <p:sp>
          <p:nvSpPr>
            <p:cNvPr id="52" name="Text Box 25"/>
            <p:cNvSpPr txBox="1">
              <a:spLocks noChangeArrowheads="1"/>
            </p:cNvSpPr>
            <p:nvPr/>
          </p:nvSpPr>
          <p:spPr bwMode="auto">
            <a:xfrm>
              <a:off x="3659069" y="4083918"/>
              <a:ext cx="800219" cy="276999"/>
            </a:xfrm>
            <a:prstGeom prst="rect">
              <a:avLst/>
            </a:prstGeom>
            <a:noFill/>
            <a:ln>
              <a:noFill/>
            </a:ln>
            <a:effectLst/>
            <a:extLst>
              <a:ext uri="{909E8E84-426E-40DD-AFC4-6F175D3DCCD1}">
                <a14:hiddenFill xmlns:a14="http://schemas.microsoft.com/office/drawing/2010/main">
                  <a:solidFill>
                    <a:srgbClr val="C80000"/>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r"/>
              <a:r>
                <a:rPr lang="zh-CN" altLang="en-US" sz="1200" b="1" dirty="0">
                  <a:solidFill>
                    <a:schemeClr val="bg1"/>
                  </a:solidFill>
                  <a:latin typeface="微软雅黑" pitchFamily="34" charset="-122"/>
                  <a:ea typeface="微软雅黑" pitchFamily="34" charset="-122"/>
                </a:rPr>
                <a:t>填加文字</a:t>
              </a:r>
              <a:endParaRPr lang="en-US" altLang="ko-KR" sz="1200" b="1" dirty="0">
                <a:solidFill>
                  <a:schemeClr val="bg1"/>
                </a:solidFill>
                <a:latin typeface="微软雅黑" pitchFamily="34" charset="-122"/>
                <a:ea typeface="微软雅黑" pitchFamily="34" charset="-122"/>
              </a:endParaRPr>
            </a:p>
          </p:txBody>
        </p:sp>
      </p:grpSp>
      <p:grpSp>
        <p:nvGrpSpPr>
          <p:cNvPr id="53" name="组合 52"/>
          <p:cNvGrpSpPr/>
          <p:nvPr/>
        </p:nvGrpSpPr>
        <p:grpSpPr>
          <a:xfrm>
            <a:off x="4725988" y="3315617"/>
            <a:ext cx="1317625" cy="1574800"/>
            <a:chOff x="4725988" y="3315617"/>
            <a:chExt cx="1317625" cy="1574800"/>
          </a:xfrm>
        </p:grpSpPr>
        <p:sp>
          <p:nvSpPr>
            <p:cNvPr id="54" name="Freeform 6"/>
            <p:cNvSpPr>
              <a:spLocks/>
            </p:cNvSpPr>
            <p:nvPr/>
          </p:nvSpPr>
          <p:spPr bwMode="auto">
            <a:xfrm>
              <a:off x="4725988" y="3315617"/>
              <a:ext cx="1317625" cy="1574800"/>
            </a:xfrm>
            <a:custGeom>
              <a:avLst/>
              <a:gdLst>
                <a:gd name="T0" fmla="*/ 1112 w 1112"/>
                <a:gd name="T1" fmla="*/ 216 h 1328"/>
                <a:gd name="T2" fmla="*/ 664 w 1112"/>
                <a:gd name="T3" fmla="*/ 186 h 1328"/>
                <a:gd name="T4" fmla="*/ 670 w 1112"/>
                <a:gd name="T5" fmla="*/ 172 h 1328"/>
                <a:gd name="T6" fmla="*/ 678 w 1112"/>
                <a:gd name="T7" fmla="*/ 140 h 1328"/>
                <a:gd name="T8" fmla="*/ 680 w 1112"/>
                <a:gd name="T9" fmla="*/ 124 h 1328"/>
                <a:gd name="T10" fmla="*/ 678 w 1112"/>
                <a:gd name="T11" fmla="*/ 100 h 1328"/>
                <a:gd name="T12" fmla="*/ 670 w 1112"/>
                <a:gd name="T13" fmla="*/ 76 h 1328"/>
                <a:gd name="T14" fmla="*/ 644 w 1112"/>
                <a:gd name="T15" fmla="*/ 36 h 1328"/>
                <a:gd name="T16" fmla="*/ 604 w 1112"/>
                <a:gd name="T17" fmla="*/ 10 h 1328"/>
                <a:gd name="T18" fmla="*/ 580 w 1112"/>
                <a:gd name="T19" fmla="*/ 2 h 1328"/>
                <a:gd name="T20" fmla="*/ 556 w 1112"/>
                <a:gd name="T21" fmla="*/ 0 h 1328"/>
                <a:gd name="T22" fmla="*/ 544 w 1112"/>
                <a:gd name="T23" fmla="*/ 0 h 1328"/>
                <a:gd name="T24" fmla="*/ 520 w 1112"/>
                <a:gd name="T25" fmla="*/ 6 h 1328"/>
                <a:gd name="T26" fmla="*/ 486 w 1112"/>
                <a:gd name="T27" fmla="*/ 22 h 1328"/>
                <a:gd name="T28" fmla="*/ 454 w 1112"/>
                <a:gd name="T29" fmla="*/ 54 h 1328"/>
                <a:gd name="T30" fmla="*/ 438 w 1112"/>
                <a:gd name="T31" fmla="*/ 88 h 1328"/>
                <a:gd name="T32" fmla="*/ 432 w 1112"/>
                <a:gd name="T33" fmla="*/ 112 h 1328"/>
                <a:gd name="T34" fmla="*/ 432 w 1112"/>
                <a:gd name="T35" fmla="*/ 124 h 1328"/>
                <a:gd name="T36" fmla="*/ 436 w 1112"/>
                <a:gd name="T37" fmla="*/ 156 h 1328"/>
                <a:gd name="T38" fmla="*/ 448 w 1112"/>
                <a:gd name="T39" fmla="*/ 186 h 1328"/>
                <a:gd name="T40" fmla="*/ 432 w 1112"/>
                <a:gd name="T41" fmla="*/ 216 h 1328"/>
                <a:gd name="T42" fmla="*/ 0 w 1112"/>
                <a:gd name="T43" fmla="*/ 216 h 1328"/>
                <a:gd name="T44" fmla="*/ 0 w 1112"/>
                <a:gd name="T45" fmla="*/ 616 h 1328"/>
                <a:gd name="T46" fmla="*/ 26 w 1112"/>
                <a:gd name="T47" fmla="*/ 610 h 1328"/>
                <a:gd name="T48" fmla="*/ 52 w 1112"/>
                <a:gd name="T49" fmla="*/ 608 h 1328"/>
                <a:gd name="T50" fmla="*/ 86 w 1112"/>
                <a:gd name="T51" fmla="*/ 612 h 1328"/>
                <a:gd name="T52" fmla="*/ 116 w 1112"/>
                <a:gd name="T53" fmla="*/ 620 h 1328"/>
                <a:gd name="T54" fmla="*/ 144 w 1112"/>
                <a:gd name="T55" fmla="*/ 636 h 1328"/>
                <a:gd name="T56" fmla="*/ 168 w 1112"/>
                <a:gd name="T57" fmla="*/ 656 h 1328"/>
                <a:gd name="T58" fmla="*/ 188 w 1112"/>
                <a:gd name="T59" fmla="*/ 680 h 1328"/>
                <a:gd name="T60" fmla="*/ 204 w 1112"/>
                <a:gd name="T61" fmla="*/ 708 h 1328"/>
                <a:gd name="T62" fmla="*/ 212 w 1112"/>
                <a:gd name="T63" fmla="*/ 738 h 1328"/>
                <a:gd name="T64" fmla="*/ 216 w 1112"/>
                <a:gd name="T65" fmla="*/ 772 h 1328"/>
                <a:gd name="T66" fmla="*/ 216 w 1112"/>
                <a:gd name="T67" fmla="*/ 788 h 1328"/>
                <a:gd name="T68" fmla="*/ 208 w 1112"/>
                <a:gd name="T69" fmla="*/ 820 h 1328"/>
                <a:gd name="T70" fmla="*/ 196 w 1112"/>
                <a:gd name="T71" fmla="*/ 850 h 1328"/>
                <a:gd name="T72" fmla="*/ 178 w 1112"/>
                <a:gd name="T73" fmla="*/ 876 h 1328"/>
                <a:gd name="T74" fmla="*/ 156 w 1112"/>
                <a:gd name="T75" fmla="*/ 898 h 1328"/>
                <a:gd name="T76" fmla="*/ 130 w 1112"/>
                <a:gd name="T77" fmla="*/ 916 h 1328"/>
                <a:gd name="T78" fmla="*/ 100 w 1112"/>
                <a:gd name="T79" fmla="*/ 928 h 1328"/>
                <a:gd name="T80" fmla="*/ 68 w 1112"/>
                <a:gd name="T81" fmla="*/ 936 h 1328"/>
                <a:gd name="T82" fmla="*/ 52 w 1112"/>
                <a:gd name="T83" fmla="*/ 936 h 1328"/>
                <a:gd name="T84" fmla="*/ 0 w 1112"/>
                <a:gd name="T85" fmla="*/ 928 h 1328"/>
                <a:gd name="T86" fmla="*/ 0 w 1112"/>
                <a:gd name="T87" fmla="*/ 1328 h 1328"/>
                <a:gd name="T88" fmla="*/ 1112 w 1112"/>
                <a:gd name="T89" fmla="*/ 216 h 1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112" h="1328">
                  <a:moveTo>
                    <a:pt x="1112" y="216"/>
                  </a:moveTo>
                  <a:lnTo>
                    <a:pt x="1112" y="216"/>
                  </a:lnTo>
                  <a:lnTo>
                    <a:pt x="646" y="216"/>
                  </a:lnTo>
                  <a:lnTo>
                    <a:pt x="664" y="186"/>
                  </a:lnTo>
                  <a:lnTo>
                    <a:pt x="664" y="186"/>
                  </a:lnTo>
                  <a:lnTo>
                    <a:pt x="670" y="172"/>
                  </a:lnTo>
                  <a:lnTo>
                    <a:pt x="676" y="156"/>
                  </a:lnTo>
                  <a:lnTo>
                    <a:pt x="678" y="140"/>
                  </a:lnTo>
                  <a:lnTo>
                    <a:pt x="680" y="124"/>
                  </a:lnTo>
                  <a:lnTo>
                    <a:pt x="680" y="124"/>
                  </a:lnTo>
                  <a:lnTo>
                    <a:pt x="680" y="112"/>
                  </a:lnTo>
                  <a:lnTo>
                    <a:pt x="678" y="100"/>
                  </a:lnTo>
                  <a:lnTo>
                    <a:pt x="674" y="88"/>
                  </a:lnTo>
                  <a:lnTo>
                    <a:pt x="670" y="76"/>
                  </a:lnTo>
                  <a:lnTo>
                    <a:pt x="658" y="54"/>
                  </a:lnTo>
                  <a:lnTo>
                    <a:pt x="644" y="36"/>
                  </a:lnTo>
                  <a:lnTo>
                    <a:pt x="626" y="22"/>
                  </a:lnTo>
                  <a:lnTo>
                    <a:pt x="604" y="10"/>
                  </a:lnTo>
                  <a:lnTo>
                    <a:pt x="592" y="6"/>
                  </a:lnTo>
                  <a:lnTo>
                    <a:pt x="580" y="2"/>
                  </a:lnTo>
                  <a:lnTo>
                    <a:pt x="568" y="0"/>
                  </a:lnTo>
                  <a:lnTo>
                    <a:pt x="556" y="0"/>
                  </a:lnTo>
                  <a:lnTo>
                    <a:pt x="556" y="0"/>
                  </a:lnTo>
                  <a:lnTo>
                    <a:pt x="544" y="0"/>
                  </a:lnTo>
                  <a:lnTo>
                    <a:pt x="532" y="2"/>
                  </a:lnTo>
                  <a:lnTo>
                    <a:pt x="520" y="6"/>
                  </a:lnTo>
                  <a:lnTo>
                    <a:pt x="508" y="10"/>
                  </a:lnTo>
                  <a:lnTo>
                    <a:pt x="486" y="22"/>
                  </a:lnTo>
                  <a:lnTo>
                    <a:pt x="468" y="36"/>
                  </a:lnTo>
                  <a:lnTo>
                    <a:pt x="454" y="54"/>
                  </a:lnTo>
                  <a:lnTo>
                    <a:pt x="442" y="76"/>
                  </a:lnTo>
                  <a:lnTo>
                    <a:pt x="438" y="88"/>
                  </a:lnTo>
                  <a:lnTo>
                    <a:pt x="434" y="100"/>
                  </a:lnTo>
                  <a:lnTo>
                    <a:pt x="432" y="112"/>
                  </a:lnTo>
                  <a:lnTo>
                    <a:pt x="432" y="124"/>
                  </a:lnTo>
                  <a:lnTo>
                    <a:pt x="432" y="124"/>
                  </a:lnTo>
                  <a:lnTo>
                    <a:pt x="434" y="140"/>
                  </a:lnTo>
                  <a:lnTo>
                    <a:pt x="436" y="156"/>
                  </a:lnTo>
                  <a:lnTo>
                    <a:pt x="442" y="172"/>
                  </a:lnTo>
                  <a:lnTo>
                    <a:pt x="448" y="186"/>
                  </a:lnTo>
                  <a:lnTo>
                    <a:pt x="466" y="216"/>
                  </a:lnTo>
                  <a:lnTo>
                    <a:pt x="432" y="216"/>
                  </a:lnTo>
                  <a:lnTo>
                    <a:pt x="432" y="216"/>
                  </a:lnTo>
                  <a:lnTo>
                    <a:pt x="0" y="216"/>
                  </a:lnTo>
                  <a:lnTo>
                    <a:pt x="0" y="216"/>
                  </a:lnTo>
                  <a:lnTo>
                    <a:pt x="0" y="616"/>
                  </a:lnTo>
                  <a:lnTo>
                    <a:pt x="0" y="616"/>
                  </a:lnTo>
                  <a:lnTo>
                    <a:pt x="26" y="610"/>
                  </a:lnTo>
                  <a:lnTo>
                    <a:pt x="52" y="608"/>
                  </a:lnTo>
                  <a:lnTo>
                    <a:pt x="52" y="608"/>
                  </a:lnTo>
                  <a:lnTo>
                    <a:pt x="68" y="608"/>
                  </a:lnTo>
                  <a:lnTo>
                    <a:pt x="86" y="612"/>
                  </a:lnTo>
                  <a:lnTo>
                    <a:pt x="100" y="616"/>
                  </a:lnTo>
                  <a:lnTo>
                    <a:pt x="116" y="620"/>
                  </a:lnTo>
                  <a:lnTo>
                    <a:pt x="130" y="628"/>
                  </a:lnTo>
                  <a:lnTo>
                    <a:pt x="144" y="636"/>
                  </a:lnTo>
                  <a:lnTo>
                    <a:pt x="156" y="646"/>
                  </a:lnTo>
                  <a:lnTo>
                    <a:pt x="168" y="656"/>
                  </a:lnTo>
                  <a:lnTo>
                    <a:pt x="178" y="668"/>
                  </a:lnTo>
                  <a:lnTo>
                    <a:pt x="188" y="680"/>
                  </a:lnTo>
                  <a:lnTo>
                    <a:pt x="196" y="694"/>
                  </a:lnTo>
                  <a:lnTo>
                    <a:pt x="204" y="708"/>
                  </a:lnTo>
                  <a:lnTo>
                    <a:pt x="208" y="724"/>
                  </a:lnTo>
                  <a:lnTo>
                    <a:pt x="212" y="738"/>
                  </a:lnTo>
                  <a:lnTo>
                    <a:pt x="216" y="756"/>
                  </a:lnTo>
                  <a:lnTo>
                    <a:pt x="216" y="772"/>
                  </a:lnTo>
                  <a:lnTo>
                    <a:pt x="216" y="772"/>
                  </a:lnTo>
                  <a:lnTo>
                    <a:pt x="216" y="788"/>
                  </a:lnTo>
                  <a:lnTo>
                    <a:pt x="212" y="806"/>
                  </a:lnTo>
                  <a:lnTo>
                    <a:pt x="208" y="820"/>
                  </a:lnTo>
                  <a:lnTo>
                    <a:pt x="204" y="836"/>
                  </a:lnTo>
                  <a:lnTo>
                    <a:pt x="196" y="850"/>
                  </a:lnTo>
                  <a:lnTo>
                    <a:pt x="188" y="864"/>
                  </a:lnTo>
                  <a:lnTo>
                    <a:pt x="178" y="876"/>
                  </a:lnTo>
                  <a:lnTo>
                    <a:pt x="168" y="888"/>
                  </a:lnTo>
                  <a:lnTo>
                    <a:pt x="156" y="898"/>
                  </a:lnTo>
                  <a:lnTo>
                    <a:pt x="144" y="908"/>
                  </a:lnTo>
                  <a:lnTo>
                    <a:pt x="130" y="916"/>
                  </a:lnTo>
                  <a:lnTo>
                    <a:pt x="116" y="924"/>
                  </a:lnTo>
                  <a:lnTo>
                    <a:pt x="100" y="928"/>
                  </a:lnTo>
                  <a:lnTo>
                    <a:pt x="86" y="932"/>
                  </a:lnTo>
                  <a:lnTo>
                    <a:pt x="68" y="936"/>
                  </a:lnTo>
                  <a:lnTo>
                    <a:pt x="52" y="936"/>
                  </a:lnTo>
                  <a:lnTo>
                    <a:pt x="52" y="936"/>
                  </a:lnTo>
                  <a:lnTo>
                    <a:pt x="26" y="934"/>
                  </a:lnTo>
                  <a:lnTo>
                    <a:pt x="0" y="928"/>
                  </a:lnTo>
                  <a:lnTo>
                    <a:pt x="0" y="928"/>
                  </a:lnTo>
                  <a:lnTo>
                    <a:pt x="0" y="1328"/>
                  </a:lnTo>
                  <a:lnTo>
                    <a:pt x="1112" y="1328"/>
                  </a:lnTo>
                  <a:lnTo>
                    <a:pt x="1112" y="216"/>
                  </a:lnTo>
                  <a:close/>
                </a:path>
              </a:pathLst>
            </a:custGeom>
            <a:solidFill>
              <a:schemeClr val="accent2">
                <a:lumMod val="50000"/>
                <a:alpha val="14999"/>
              </a:schemeClr>
            </a:solidFill>
            <a:ln>
              <a:noFill/>
            </a:ln>
            <a:effectLst/>
            <a:extLst/>
          </p:spPr>
          <p:txBody>
            <a:bodyPr wrap="none" anchor="ctr"/>
            <a:lstStyle/>
            <a:p>
              <a:endParaRPr lang="zh-CN" altLang="en-US"/>
            </a:p>
          </p:txBody>
        </p:sp>
        <p:sp>
          <p:nvSpPr>
            <p:cNvPr id="55" name="Text Box 26"/>
            <p:cNvSpPr txBox="1">
              <a:spLocks noChangeArrowheads="1"/>
            </p:cNvSpPr>
            <p:nvPr/>
          </p:nvSpPr>
          <p:spPr bwMode="auto">
            <a:xfrm>
              <a:off x="5004048" y="4094951"/>
              <a:ext cx="800219" cy="276999"/>
            </a:xfrm>
            <a:prstGeom prst="rect">
              <a:avLst/>
            </a:prstGeom>
            <a:noFill/>
            <a:ln>
              <a:noFill/>
            </a:ln>
            <a:effectLst/>
            <a:extLst>
              <a:ext uri="{909E8E84-426E-40DD-AFC4-6F175D3DCCD1}">
                <a14:hiddenFill xmlns:a14="http://schemas.microsoft.com/office/drawing/2010/main">
                  <a:solidFill>
                    <a:srgbClr val="C80000"/>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r"/>
              <a:r>
                <a:rPr lang="zh-CN" altLang="en-US" sz="1200" b="1" dirty="0">
                  <a:solidFill>
                    <a:schemeClr val="bg1"/>
                  </a:solidFill>
                  <a:latin typeface="微软雅黑" pitchFamily="34" charset="-122"/>
                  <a:ea typeface="微软雅黑" pitchFamily="34" charset="-122"/>
                </a:rPr>
                <a:t>填加文字</a:t>
              </a:r>
              <a:endParaRPr lang="en-US" altLang="ko-KR" sz="1200" b="1" dirty="0">
                <a:solidFill>
                  <a:schemeClr val="bg1"/>
                </a:solidFill>
                <a:latin typeface="微软雅黑" pitchFamily="34" charset="-122"/>
                <a:ea typeface="微软雅黑" pitchFamily="34" charset="-122"/>
              </a:endParaRPr>
            </a:p>
          </p:txBody>
        </p:sp>
      </p:grpSp>
      <p:grpSp>
        <p:nvGrpSpPr>
          <p:cNvPr id="56" name="组合 55"/>
          <p:cNvGrpSpPr/>
          <p:nvPr/>
        </p:nvGrpSpPr>
        <p:grpSpPr>
          <a:xfrm>
            <a:off x="4725988" y="1947192"/>
            <a:ext cx="1317625" cy="1573212"/>
            <a:chOff x="4725988" y="1947192"/>
            <a:chExt cx="1317625" cy="1573212"/>
          </a:xfrm>
        </p:grpSpPr>
        <p:sp>
          <p:nvSpPr>
            <p:cNvPr id="57" name="Freeform 9"/>
            <p:cNvSpPr>
              <a:spLocks/>
            </p:cNvSpPr>
            <p:nvPr/>
          </p:nvSpPr>
          <p:spPr bwMode="auto">
            <a:xfrm>
              <a:off x="4725988" y="1947192"/>
              <a:ext cx="1317625" cy="1573212"/>
            </a:xfrm>
            <a:custGeom>
              <a:avLst/>
              <a:gdLst>
                <a:gd name="T0" fmla="*/ 646 w 1112"/>
                <a:gd name="T1" fmla="*/ 216 h 1328"/>
                <a:gd name="T2" fmla="*/ 670 w 1112"/>
                <a:gd name="T3" fmla="*/ 172 h 1328"/>
                <a:gd name="T4" fmla="*/ 680 w 1112"/>
                <a:gd name="T5" fmla="*/ 124 h 1328"/>
                <a:gd name="T6" fmla="*/ 678 w 1112"/>
                <a:gd name="T7" fmla="*/ 100 h 1328"/>
                <a:gd name="T8" fmla="*/ 658 w 1112"/>
                <a:gd name="T9" fmla="*/ 54 h 1328"/>
                <a:gd name="T10" fmla="*/ 604 w 1112"/>
                <a:gd name="T11" fmla="*/ 10 h 1328"/>
                <a:gd name="T12" fmla="*/ 568 w 1112"/>
                <a:gd name="T13" fmla="*/ 0 h 1328"/>
                <a:gd name="T14" fmla="*/ 544 w 1112"/>
                <a:gd name="T15" fmla="*/ 0 h 1328"/>
                <a:gd name="T16" fmla="*/ 508 w 1112"/>
                <a:gd name="T17" fmla="*/ 10 h 1328"/>
                <a:gd name="T18" fmla="*/ 454 w 1112"/>
                <a:gd name="T19" fmla="*/ 54 h 1328"/>
                <a:gd name="T20" fmla="*/ 434 w 1112"/>
                <a:gd name="T21" fmla="*/ 100 h 1328"/>
                <a:gd name="T22" fmla="*/ 432 w 1112"/>
                <a:gd name="T23" fmla="*/ 124 h 1328"/>
                <a:gd name="T24" fmla="*/ 442 w 1112"/>
                <a:gd name="T25" fmla="*/ 172 h 1328"/>
                <a:gd name="T26" fmla="*/ 432 w 1112"/>
                <a:gd name="T27" fmla="*/ 216 h 1328"/>
                <a:gd name="T28" fmla="*/ 0 w 1112"/>
                <a:gd name="T29" fmla="*/ 216 h 1328"/>
                <a:gd name="T30" fmla="*/ 26 w 1112"/>
                <a:gd name="T31" fmla="*/ 610 h 1328"/>
                <a:gd name="T32" fmla="*/ 68 w 1112"/>
                <a:gd name="T33" fmla="*/ 608 h 1328"/>
                <a:gd name="T34" fmla="*/ 116 w 1112"/>
                <a:gd name="T35" fmla="*/ 620 h 1328"/>
                <a:gd name="T36" fmla="*/ 156 w 1112"/>
                <a:gd name="T37" fmla="*/ 646 h 1328"/>
                <a:gd name="T38" fmla="*/ 188 w 1112"/>
                <a:gd name="T39" fmla="*/ 680 h 1328"/>
                <a:gd name="T40" fmla="*/ 208 w 1112"/>
                <a:gd name="T41" fmla="*/ 724 h 1328"/>
                <a:gd name="T42" fmla="*/ 216 w 1112"/>
                <a:gd name="T43" fmla="*/ 772 h 1328"/>
                <a:gd name="T44" fmla="*/ 212 w 1112"/>
                <a:gd name="T45" fmla="*/ 806 h 1328"/>
                <a:gd name="T46" fmla="*/ 196 w 1112"/>
                <a:gd name="T47" fmla="*/ 850 h 1328"/>
                <a:gd name="T48" fmla="*/ 168 w 1112"/>
                <a:gd name="T49" fmla="*/ 888 h 1328"/>
                <a:gd name="T50" fmla="*/ 130 w 1112"/>
                <a:gd name="T51" fmla="*/ 916 h 1328"/>
                <a:gd name="T52" fmla="*/ 86 w 1112"/>
                <a:gd name="T53" fmla="*/ 932 h 1328"/>
                <a:gd name="T54" fmla="*/ 52 w 1112"/>
                <a:gd name="T55" fmla="*/ 936 h 1328"/>
                <a:gd name="T56" fmla="*/ 0 w 1112"/>
                <a:gd name="T57" fmla="*/ 928 h 1328"/>
                <a:gd name="T58" fmla="*/ 400 w 1112"/>
                <a:gd name="T59" fmla="*/ 1328 h 1328"/>
                <a:gd name="T60" fmla="*/ 392 w 1112"/>
                <a:gd name="T61" fmla="*/ 1276 h 1328"/>
                <a:gd name="T62" fmla="*/ 396 w 1112"/>
                <a:gd name="T63" fmla="*/ 1242 h 1328"/>
                <a:gd name="T64" fmla="*/ 412 w 1112"/>
                <a:gd name="T65" fmla="*/ 1198 h 1328"/>
                <a:gd name="T66" fmla="*/ 440 w 1112"/>
                <a:gd name="T67" fmla="*/ 1160 h 1328"/>
                <a:gd name="T68" fmla="*/ 478 w 1112"/>
                <a:gd name="T69" fmla="*/ 1132 h 1328"/>
                <a:gd name="T70" fmla="*/ 522 w 1112"/>
                <a:gd name="T71" fmla="*/ 1116 h 1328"/>
                <a:gd name="T72" fmla="*/ 556 w 1112"/>
                <a:gd name="T73" fmla="*/ 1112 h 1328"/>
                <a:gd name="T74" fmla="*/ 604 w 1112"/>
                <a:gd name="T75" fmla="*/ 1120 h 1328"/>
                <a:gd name="T76" fmla="*/ 648 w 1112"/>
                <a:gd name="T77" fmla="*/ 1140 h 1328"/>
                <a:gd name="T78" fmla="*/ 682 w 1112"/>
                <a:gd name="T79" fmla="*/ 1172 h 1328"/>
                <a:gd name="T80" fmla="*/ 708 w 1112"/>
                <a:gd name="T81" fmla="*/ 1212 h 1328"/>
                <a:gd name="T82" fmla="*/ 720 w 1112"/>
                <a:gd name="T83" fmla="*/ 1260 h 1328"/>
                <a:gd name="T84" fmla="*/ 718 w 1112"/>
                <a:gd name="T85" fmla="*/ 1302 h 1328"/>
                <a:gd name="T86" fmla="*/ 1112 w 1112"/>
                <a:gd name="T87" fmla="*/ 1328 h 1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112" h="1328">
                  <a:moveTo>
                    <a:pt x="1112" y="216"/>
                  </a:moveTo>
                  <a:lnTo>
                    <a:pt x="1112" y="216"/>
                  </a:lnTo>
                  <a:lnTo>
                    <a:pt x="646" y="216"/>
                  </a:lnTo>
                  <a:lnTo>
                    <a:pt x="664" y="186"/>
                  </a:lnTo>
                  <a:lnTo>
                    <a:pt x="664" y="186"/>
                  </a:lnTo>
                  <a:lnTo>
                    <a:pt x="670" y="172"/>
                  </a:lnTo>
                  <a:lnTo>
                    <a:pt x="676" y="156"/>
                  </a:lnTo>
                  <a:lnTo>
                    <a:pt x="678" y="140"/>
                  </a:lnTo>
                  <a:lnTo>
                    <a:pt x="680" y="124"/>
                  </a:lnTo>
                  <a:lnTo>
                    <a:pt x="680" y="124"/>
                  </a:lnTo>
                  <a:lnTo>
                    <a:pt x="680" y="112"/>
                  </a:lnTo>
                  <a:lnTo>
                    <a:pt x="678" y="100"/>
                  </a:lnTo>
                  <a:lnTo>
                    <a:pt x="674" y="88"/>
                  </a:lnTo>
                  <a:lnTo>
                    <a:pt x="670" y="76"/>
                  </a:lnTo>
                  <a:lnTo>
                    <a:pt x="658" y="54"/>
                  </a:lnTo>
                  <a:lnTo>
                    <a:pt x="644" y="36"/>
                  </a:lnTo>
                  <a:lnTo>
                    <a:pt x="626" y="22"/>
                  </a:lnTo>
                  <a:lnTo>
                    <a:pt x="604" y="10"/>
                  </a:lnTo>
                  <a:lnTo>
                    <a:pt x="592" y="6"/>
                  </a:lnTo>
                  <a:lnTo>
                    <a:pt x="580" y="2"/>
                  </a:lnTo>
                  <a:lnTo>
                    <a:pt x="568" y="0"/>
                  </a:lnTo>
                  <a:lnTo>
                    <a:pt x="556" y="0"/>
                  </a:lnTo>
                  <a:lnTo>
                    <a:pt x="556" y="0"/>
                  </a:lnTo>
                  <a:lnTo>
                    <a:pt x="544" y="0"/>
                  </a:lnTo>
                  <a:lnTo>
                    <a:pt x="532" y="2"/>
                  </a:lnTo>
                  <a:lnTo>
                    <a:pt x="520" y="6"/>
                  </a:lnTo>
                  <a:lnTo>
                    <a:pt x="508" y="10"/>
                  </a:lnTo>
                  <a:lnTo>
                    <a:pt x="486" y="22"/>
                  </a:lnTo>
                  <a:lnTo>
                    <a:pt x="468" y="36"/>
                  </a:lnTo>
                  <a:lnTo>
                    <a:pt x="454" y="54"/>
                  </a:lnTo>
                  <a:lnTo>
                    <a:pt x="442" y="76"/>
                  </a:lnTo>
                  <a:lnTo>
                    <a:pt x="438" y="88"/>
                  </a:lnTo>
                  <a:lnTo>
                    <a:pt x="434" y="100"/>
                  </a:lnTo>
                  <a:lnTo>
                    <a:pt x="432" y="112"/>
                  </a:lnTo>
                  <a:lnTo>
                    <a:pt x="432" y="124"/>
                  </a:lnTo>
                  <a:lnTo>
                    <a:pt x="432" y="124"/>
                  </a:lnTo>
                  <a:lnTo>
                    <a:pt x="434" y="140"/>
                  </a:lnTo>
                  <a:lnTo>
                    <a:pt x="436" y="156"/>
                  </a:lnTo>
                  <a:lnTo>
                    <a:pt x="442" y="172"/>
                  </a:lnTo>
                  <a:lnTo>
                    <a:pt x="448" y="186"/>
                  </a:lnTo>
                  <a:lnTo>
                    <a:pt x="466" y="216"/>
                  </a:lnTo>
                  <a:lnTo>
                    <a:pt x="432" y="216"/>
                  </a:lnTo>
                  <a:lnTo>
                    <a:pt x="432" y="216"/>
                  </a:lnTo>
                  <a:lnTo>
                    <a:pt x="0" y="216"/>
                  </a:lnTo>
                  <a:lnTo>
                    <a:pt x="0" y="216"/>
                  </a:lnTo>
                  <a:lnTo>
                    <a:pt x="0" y="616"/>
                  </a:lnTo>
                  <a:lnTo>
                    <a:pt x="0" y="616"/>
                  </a:lnTo>
                  <a:lnTo>
                    <a:pt x="26" y="610"/>
                  </a:lnTo>
                  <a:lnTo>
                    <a:pt x="52" y="608"/>
                  </a:lnTo>
                  <a:lnTo>
                    <a:pt x="52" y="608"/>
                  </a:lnTo>
                  <a:lnTo>
                    <a:pt x="68" y="608"/>
                  </a:lnTo>
                  <a:lnTo>
                    <a:pt x="86" y="612"/>
                  </a:lnTo>
                  <a:lnTo>
                    <a:pt x="100" y="616"/>
                  </a:lnTo>
                  <a:lnTo>
                    <a:pt x="116" y="620"/>
                  </a:lnTo>
                  <a:lnTo>
                    <a:pt x="130" y="628"/>
                  </a:lnTo>
                  <a:lnTo>
                    <a:pt x="144" y="636"/>
                  </a:lnTo>
                  <a:lnTo>
                    <a:pt x="156" y="646"/>
                  </a:lnTo>
                  <a:lnTo>
                    <a:pt x="168" y="656"/>
                  </a:lnTo>
                  <a:lnTo>
                    <a:pt x="178" y="668"/>
                  </a:lnTo>
                  <a:lnTo>
                    <a:pt x="188" y="680"/>
                  </a:lnTo>
                  <a:lnTo>
                    <a:pt x="196" y="694"/>
                  </a:lnTo>
                  <a:lnTo>
                    <a:pt x="204" y="708"/>
                  </a:lnTo>
                  <a:lnTo>
                    <a:pt x="208" y="724"/>
                  </a:lnTo>
                  <a:lnTo>
                    <a:pt x="212" y="738"/>
                  </a:lnTo>
                  <a:lnTo>
                    <a:pt x="216" y="756"/>
                  </a:lnTo>
                  <a:lnTo>
                    <a:pt x="216" y="772"/>
                  </a:lnTo>
                  <a:lnTo>
                    <a:pt x="216" y="772"/>
                  </a:lnTo>
                  <a:lnTo>
                    <a:pt x="216" y="788"/>
                  </a:lnTo>
                  <a:lnTo>
                    <a:pt x="212" y="806"/>
                  </a:lnTo>
                  <a:lnTo>
                    <a:pt x="208" y="820"/>
                  </a:lnTo>
                  <a:lnTo>
                    <a:pt x="204" y="836"/>
                  </a:lnTo>
                  <a:lnTo>
                    <a:pt x="196" y="850"/>
                  </a:lnTo>
                  <a:lnTo>
                    <a:pt x="188" y="864"/>
                  </a:lnTo>
                  <a:lnTo>
                    <a:pt x="178" y="876"/>
                  </a:lnTo>
                  <a:lnTo>
                    <a:pt x="168" y="888"/>
                  </a:lnTo>
                  <a:lnTo>
                    <a:pt x="156" y="898"/>
                  </a:lnTo>
                  <a:lnTo>
                    <a:pt x="144" y="908"/>
                  </a:lnTo>
                  <a:lnTo>
                    <a:pt x="130" y="916"/>
                  </a:lnTo>
                  <a:lnTo>
                    <a:pt x="116" y="924"/>
                  </a:lnTo>
                  <a:lnTo>
                    <a:pt x="100" y="928"/>
                  </a:lnTo>
                  <a:lnTo>
                    <a:pt x="86" y="932"/>
                  </a:lnTo>
                  <a:lnTo>
                    <a:pt x="68" y="936"/>
                  </a:lnTo>
                  <a:lnTo>
                    <a:pt x="52" y="936"/>
                  </a:lnTo>
                  <a:lnTo>
                    <a:pt x="52" y="936"/>
                  </a:lnTo>
                  <a:lnTo>
                    <a:pt x="26" y="934"/>
                  </a:lnTo>
                  <a:lnTo>
                    <a:pt x="0" y="928"/>
                  </a:lnTo>
                  <a:lnTo>
                    <a:pt x="0" y="928"/>
                  </a:lnTo>
                  <a:lnTo>
                    <a:pt x="0" y="1328"/>
                  </a:lnTo>
                  <a:lnTo>
                    <a:pt x="0" y="1328"/>
                  </a:lnTo>
                  <a:lnTo>
                    <a:pt x="400" y="1328"/>
                  </a:lnTo>
                  <a:lnTo>
                    <a:pt x="400" y="1328"/>
                  </a:lnTo>
                  <a:lnTo>
                    <a:pt x="394" y="1302"/>
                  </a:lnTo>
                  <a:lnTo>
                    <a:pt x="392" y="1276"/>
                  </a:lnTo>
                  <a:lnTo>
                    <a:pt x="392" y="1276"/>
                  </a:lnTo>
                  <a:lnTo>
                    <a:pt x="392" y="1260"/>
                  </a:lnTo>
                  <a:lnTo>
                    <a:pt x="396" y="1242"/>
                  </a:lnTo>
                  <a:lnTo>
                    <a:pt x="400" y="1228"/>
                  </a:lnTo>
                  <a:lnTo>
                    <a:pt x="404" y="1212"/>
                  </a:lnTo>
                  <a:lnTo>
                    <a:pt x="412" y="1198"/>
                  </a:lnTo>
                  <a:lnTo>
                    <a:pt x="420" y="1184"/>
                  </a:lnTo>
                  <a:lnTo>
                    <a:pt x="430" y="1172"/>
                  </a:lnTo>
                  <a:lnTo>
                    <a:pt x="440" y="1160"/>
                  </a:lnTo>
                  <a:lnTo>
                    <a:pt x="452" y="1150"/>
                  </a:lnTo>
                  <a:lnTo>
                    <a:pt x="464" y="1140"/>
                  </a:lnTo>
                  <a:lnTo>
                    <a:pt x="478" y="1132"/>
                  </a:lnTo>
                  <a:lnTo>
                    <a:pt x="492" y="1124"/>
                  </a:lnTo>
                  <a:lnTo>
                    <a:pt x="508" y="1120"/>
                  </a:lnTo>
                  <a:lnTo>
                    <a:pt x="522" y="1116"/>
                  </a:lnTo>
                  <a:lnTo>
                    <a:pt x="540" y="1112"/>
                  </a:lnTo>
                  <a:lnTo>
                    <a:pt x="556" y="1112"/>
                  </a:lnTo>
                  <a:lnTo>
                    <a:pt x="556" y="1112"/>
                  </a:lnTo>
                  <a:lnTo>
                    <a:pt x="572" y="1112"/>
                  </a:lnTo>
                  <a:lnTo>
                    <a:pt x="590" y="1116"/>
                  </a:lnTo>
                  <a:lnTo>
                    <a:pt x="604" y="1120"/>
                  </a:lnTo>
                  <a:lnTo>
                    <a:pt x="620" y="1124"/>
                  </a:lnTo>
                  <a:lnTo>
                    <a:pt x="634" y="1132"/>
                  </a:lnTo>
                  <a:lnTo>
                    <a:pt x="648" y="1140"/>
                  </a:lnTo>
                  <a:lnTo>
                    <a:pt x="660" y="1150"/>
                  </a:lnTo>
                  <a:lnTo>
                    <a:pt x="672" y="1160"/>
                  </a:lnTo>
                  <a:lnTo>
                    <a:pt x="682" y="1172"/>
                  </a:lnTo>
                  <a:lnTo>
                    <a:pt x="692" y="1184"/>
                  </a:lnTo>
                  <a:lnTo>
                    <a:pt x="700" y="1198"/>
                  </a:lnTo>
                  <a:lnTo>
                    <a:pt x="708" y="1212"/>
                  </a:lnTo>
                  <a:lnTo>
                    <a:pt x="712" y="1228"/>
                  </a:lnTo>
                  <a:lnTo>
                    <a:pt x="716" y="1242"/>
                  </a:lnTo>
                  <a:lnTo>
                    <a:pt x="720" y="1260"/>
                  </a:lnTo>
                  <a:lnTo>
                    <a:pt x="720" y="1276"/>
                  </a:lnTo>
                  <a:lnTo>
                    <a:pt x="720" y="1276"/>
                  </a:lnTo>
                  <a:lnTo>
                    <a:pt x="718" y="1302"/>
                  </a:lnTo>
                  <a:lnTo>
                    <a:pt x="712" y="1328"/>
                  </a:lnTo>
                  <a:lnTo>
                    <a:pt x="712" y="1328"/>
                  </a:lnTo>
                  <a:lnTo>
                    <a:pt x="1112" y="1328"/>
                  </a:lnTo>
                  <a:lnTo>
                    <a:pt x="1112" y="216"/>
                  </a:lnTo>
                  <a:close/>
                </a:path>
              </a:pathLst>
            </a:custGeom>
            <a:solidFill>
              <a:schemeClr val="accent2">
                <a:lumMod val="50000"/>
                <a:alpha val="14999"/>
              </a:schemeClr>
            </a:solidFill>
            <a:ln>
              <a:noFill/>
            </a:ln>
            <a:effectLst/>
            <a:extLst/>
          </p:spPr>
          <p:txBody>
            <a:bodyPr wrap="none" anchor="ctr"/>
            <a:lstStyle/>
            <a:p>
              <a:endParaRPr lang="zh-CN" altLang="en-US"/>
            </a:p>
          </p:txBody>
        </p:sp>
        <p:sp>
          <p:nvSpPr>
            <p:cNvPr id="58" name="Text Box 27"/>
            <p:cNvSpPr txBox="1">
              <a:spLocks noChangeArrowheads="1"/>
            </p:cNvSpPr>
            <p:nvPr/>
          </p:nvSpPr>
          <p:spPr bwMode="auto">
            <a:xfrm>
              <a:off x="5004048" y="2715766"/>
              <a:ext cx="800219" cy="276999"/>
            </a:xfrm>
            <a:prstGeom prst="rect">
              <a:avLst/>
            </a:prstGeom>
            <a:noFill/>
            <a:ln>
              <a:noFill/>
            </a:ln>
            <a:effectLst/>
            <a:extLst>
              <a:ext uri="{909E8E84-426E-40DD-AFC4-6F175D3DCCD1}">
                <a14:hiddenFill xmlns:a14="http://schemas.microsoft.com/office/drawing/2010/main">
                  <a:solidFill>
                    <a:srgbClr val="C80000"/>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r"/>
              <a:r>
                <a:rPr lang="zh-CN" altLang="en-US" sz="1200" b="1" dirty="0">
                  <a:solidFill>
                    <a:schemeClr val="bg1"/>
                  </a:solidFill>
                  <a:latin typeface="微软雅黑" pitchFamily="34" charset="-122"/>
                  <a:ea typeface="微软雅黑" pitchFamily="34" charset="-122"/>
                </a:rPr>
                <a:t>填加文字</a:t>
              </a:r>
              <a:endParaRPr lang="en-US" altLang="ko-KR" sz="1200" b="1" dirty="0">
                <a:solidFill>
                  <a:schemeClr val="bg1"/>
                </a:solidFill>
                <a:latin typeface="微软雅黑" pitchFamily="34" charset="-122"/>
                <a:ea typeface="微软雅黑" pitchFamily="34" charset="-122"/>
              </a:endParaRPr>
            </a:p>
          </p:txBody>
        </p:sp>
      </p:grpSp>
      <p:sp>
        <p:nvSpPr>
          <p:cNvPr id="59" name="Freeform 28"/>
          <p:cNvSpPr>
            <a:spLocks/>
          </p:cNvSpPr>
          <p:nvPr/>
        </p:nvSpPr>
        <p:spPr bwMode="auto">
          <a:xfrm>
            <a:off x="6310313" y="759742"/>
            <a:ext cx="525462" cy="525462"/>
          </a:xfrm>
          <a:custGeom>
            <a:avLst/>
            <a:gdLst>
              <a:gd name="T0" fmla="*/ 1188 w 1328"/>
              <a:gd name="T1" fmla="*/ 650 h 1328"/>
              <a:gd name="T2" fmla="*/ 1142 w 1328"/>
              <a:gd name="T3" fmla="*/ 664 h 1328"/>
              <a:gd name="T4" fmla="*/ 1112 w 1328"/>
              <a:gd name="T5" fmla="*/ 216 h 1328"/>
              <a:gd name="T6" fmla="*/ 664 w 1328"/>
              <a:gd name="T7" fmla="*/ 186 h 1328"/>
              <a:gd name="T8" fmla="*/ 676 w 1328"/>
              <a:gd name="T9" fmla="*/ 156 h 1328"/>
              <a:gd name="T10" fmla="*/ 680 w 1328"/>
              <a:gd name="T11" fmla="*/ 124 h 1328"/>
              <a:gd name="T12" fmla="*/ 674 w 1328"/>
              <a:gd name="T13" fmla="*/ 88 h 1328"/>
              <a:gd name="T14" fmla="*/ 644 w 1328"/>
              <a:gd name="T15" fmla="*/ 36 h 1328"/>
              <a:gd name="T16" fmla="*/ 592 w 1328"/>
              <a:gd name="T17" fmla="*/ 6 h 1328"/>
              <a:gd name="T18" fmla="*/ 556 w 1328"/>
              <a:gd name="T19" fmla="*/ 0 h 1328"/>
              <a:gd name="T20" fmla="*/ 532 w 1328"/>
              <a:gd name="T21" fmla="*/ 2 h 1328"/>
              <a:gd name="T22" fmla="*/ 486 w 1328"/>
              <a:gd name="T23" fmla="*/ 22 h 1328"/>
              <a:gd name="T24" fmla="*/ 442 w 1328"/>
              <a:gd name="T25" fmla="*/ 76 h 1328"/>
              <a:gd name="T26" fmla="*/ 432 w 1328"/>
              <a:gd name="T27" fmla="*/ 112 h 1328"/>
              <a:gd name="T28" fmla="*/ 434 w 1328"/>
              <a:gd name="T29" fmla="*/ 140 h 1328"/>
              <a:gd name="T30" fmla="*/ 448 w 1328"/>
              <a:gd name="T31" fmla="*/ 186 h 1328"/>
              <a:gd name="T32" fmla="*/ 432 w 1328"/>
              <a:gd name="T33" fmla="*/ 216 h 1328"/>
              <a:gd name="T34" fmla="*/ 0 w 1328"/>
              <a:gd name="T35" fmla="*/ 616 h 1328"/>
              <a:gd name="T36" fmla="*/ 52 w 1328"/>
              <a:gd name="T37" fmla="*/ 608 h 1328"/>
              <a:gd name="T38" fmla="*/ 86 w 1328"/>
              <a:gd name="T39" fmla="*/ 612 h 1328"/>
              <a:gd name="T40" fmla="*/ 130 w 1328"/>
              <a:gd name="T41" fmla="*/ 628 h 1328"/>
              <a:gd name="T42" fmla="*/ 168 w 1328"/>
              <a:gd name="T43" fmla="*/ 656 h 1328"/>
              <a:gd name="T44" fmla="*/ 196 w 1328"/>
              <a:gd name="T45" fmla="*/ 694 h 1328"/>
              <a:gd name="T46" fmla="*/ 212 w 1328"/>
              <a:gd name="T47" fmla="*/ 738 h 1328"/>
              <a:gd name="T48" fmla="*/ 216 w 1328"/>
              <a:gd name="T49" fmla="*/ 772 h 1328"/>
              <a:gd name="T50" fmla="*/ 208 w 1328"/>
              <a:gd name="T51" fmla="*/ 820 h 1328"/>
              <a:gd name="T52" fmla="*/ 188 w 1328"/>
              <a:gd name="T53" fmla="*/ 864 h 1328"/>
              <a:gd name="T54" fmla="*/ 156 w 1328"/>
              <a:gd name="T55" fmla="*/ 898 h 1328"/>
              <a:gd name="T56" fmla="*/ 116 w 1328"/>
              <a:gd name="T57" fmla="*/ 924 h 1328"/>
              <a:gd name="T58" fmla="*/ 68 w 1328"/>
              <a:gd name="T59" fmla="*/ 936 h 1328"/>
              <a:gd name="T60" fmla="*/ 26 w 1328"/>
              <a:gd name="T61" fmla="*/ 934 h 1328"/>
              <a:gd name="T62" fmla="*/ 0 w 1328"/>
              <a:gd name="T63" fmla="*/ 1328 h 1328"/>
              <a:gd name="T64" fmla="*/ 400 w 1328"/>
              <a:gd name="T65" fmla="*/ 1328 h 1328"/>
              <a:gd name="T66" fmla="*/ 392 w 1328"/>
              <a:gd name="T67" fmla="*/ 1276 h 1328"/>
              <a:gd name="T68" fmla="*/ 400 w 1328"/>
              <a:gd name="T69" fmla="*/ 1228 h 1328"/>
              <a:gd name="T70" fmla="*/ 420 w 1328"/>
              <a:gd name="T71" fmla="*/ 1184 h 1328"/>
              <a:gd name="T72" fmla="*/ 452 w 1328"/>
              <a:gd name="T73" fmla="*/ 1150 h 1328"/>
              <a:gd name="T74" fmla="*/ 492 w 1328"/>
              <a:gd name="T75" fmla="*/ 1124 h 1328"/>
              <a:gd name="T76" fmla="*/ 540 w 1328"/>
              <a:gd name="T77" fmla="*/ 1112 h 1328"/>
              <a:gd name="T78" fmla="*/ 572 w 1328"/>
              <a:gd name="T79" fmla="*/ 1112 h 1328"/>
              <a:gd name="T80" fmla="*/ 620 w 1328"/>
              <a:gd name="T81" fmla="*/ 1124 h 1328"/>
              <a:gd name="T82" fmla="*/ 660 w 1328"/>
              <a:gd name="T83" fmla="*/ 1150 h 1328"/>
              <a:gd name="T84" fmla="*/ 692 w 1328"/>
              <a:gd name="T85" fmla="*/ 1184 h 1328"/>
              <a:gd name="T86" fmla="*/ 712 w 1328"/>
              <a:gd name="T87" fmla="*/ 1228 h 1328"/>
              <a:gd name="T88" fmla="*/ 720 w 1328"/>
              <a:gd name="T89" fmla="*/ 1276 h 1328"/>
              <a:gd name="T90" fmla="*/ 712 w 1328"/>
              <a:gd name="T91" fmla="*/ 1328 h 1328"/>
              <a:gd name="T92" fmla="*/ 1112 w 1328"/>
              <a:gd name="T93" fmla="*/ 1328 h 1328"/>
              <a:gd name="T94" fmla="*/ 1142 w 1328"/>
              <a:gd name="T95" fmla="*/ 880 h 1328"/>
              <a:gd name="T96" fmla="*/ 1188 w 1328"/>
              <a:gd name="T97" fmla="*/ 894 h 1328"/>
              <a:gd name="T98" fmla="*/ 1216 w 1328"/>
              <a:gd name="T99" fmla="*/ 896 h 1328"/>
              <a:gd name="T100" fmla="*/ 1252 w 1328"/>
              <a:gd name="T101" fmla="*/ 886 h 1328"/>
              <a:gd name="T102" fmla="*/ 1306 w 1328"/>
              <a:gd name="T103" fmla="*/ 842 h 1328"/>
              <a:gd name="T104" fmla="*/ 1326 w 1328"/>
              <a:gd name="T105" fmla="*/ 796 h 1328"/>
              <a:gd name="T106" fmla="*/ 1328 w 1328"/>
              <a:gd name="T107" fmla="*/ 772 h 1328"/>
              <a:gd name="T108" fmla="*/ 1322 w 1328"/>
              <a:gd name="T109" fmla="*/ 736 h 1328"/>
              <a:gd name="T110" fmla="*/ 1292 w 1328"/>
              <a:gd name="T111" fmla="*/ 684 h 1328"/>
              <a:gd name="T112" fmla="*/ 1240 w 1328"/>
              <a:gd name="T113" fmla="*/ 654 h 1328"/>
              <a:gd name="T114" fmla="*/ 1204 w 1328"/>
              <a:gd name="T115" fmla="*/ 648 h 1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328" h="1328">
                <a:moveTo>
                  <a:pt x="1204" y="648"/>
                </a:moveTo>
                <a:lnTo>
                  <a:pt x="1204" y="648"/>
                </a:lnTo>
                <a:lnTo>
                  <a:pt x="1188" y="650"/>
                </a:lnTo>
                <a:lnTo>
                  <a:pt x="1172" y="652"/>
                </a:lnTo>
                <a:lnTo>
                  <a:pt x="1156" y="658"/>
                </a:lnTo>
                <a:lnTo>
                  <a:pt x="1142" y="664"/>
                </a:lnTo>
                <a:lnTo>
                  <a:pt x="1112" y="682"/>
                </a:lnTo>
                <a:lnTo>
                  <a:pt x="1112" y="682"/>
                </a:lnTo>
                <a:lnTo>
                  <a:pt x="1112" y="216"/>
                </a:lnTo>
                <a:lnTo>
                  <a:pt x="1112" y="216"/>
                </a:lnTo>
                <a:lnTo>
                  <a:pt x="646" y="216"/>
                </a:lnTo>
                <a:lnTo>
                  <a:pt x="664" y="186"/>
                </a:lnTo>
                <a:lnTo>
                  <a:pt x="664" y="186"/>
                </a:lnTo>
                <a:lnTo>
                  <a:pt x="670" y="172"/>
                </a:lnTo>
                <a:lnTo>
                  <a:pt x="676" y="156"/>
                </a:lnTo>
                <a:lnTo>
                  <a:pt x="678" y="140"/>
                </a:lnTo>
                <a:lnTo>
                  <a:pt x="680" y="124"/>
                </a:lnTo>
                <a:lnTo>
                  <a:pt x="680" y="124"/>
                </a:lnTo>
                <a:lnTo>
                  <a:pt x="680" y="112"/>
                </a:lnTo>
                <a:lnTo>
                  <a:pt x="678" y="100"/>
                </a:lnTo>
                <a:lnTo>
                  <a:pt x="674" y="88"/>
                </a:lnTo>
                <a:lnTo>
                  <a:pt x="670" y="76"/>
                </a:lnTo>
                <a:lnTo>
                  <a:pt x="658" y="54"/>
                </a:lnTo>
                <a:lnTo>
                  <a:pt x="644" y="36"/>
                </a:lnTo>
                <a:lnTo>
                  <a:pt x="626" y="22"/>
                </a:lnTo>
                <a:lnTo>
                  <a:pt x="604" y="10"/>
                </a:lnTo>
                <a:lnTo>
                  <a:pt x="592" y="6"/>
                </a:lnTo>
                <a:lnTo>
                  <a:pt x="580" y="2"/>
                </a:lnTo>
                <a:lnTo>
                  <a:pt x="568" y="0"/>
                </a:lnTo>
                <a:lnTo>
                  <a:pt x="556" y="0"/>
                </a:lnTo>
                <a:lnTo>
                  <a:pt x="556" y="0"/>
                </a:lnTo>
                <a:lnTo>
                  <a:pt x="544" y="0"/>
                </a:lnTo>
                <a:lnTo>
                  <a:pt x="532" y="2"/>
                </a:lnTo>
                <a:lnTo>
                  <a:pt x="520" y="6"/>
                </a:lnTo>
                <a:lnTo>
                  <a:pt x="508" y="10"/>
                </a:lnTo>
                <a:lnTo>
                  <a:pt x="486" y="22"/>
                </a:lnTo>
                <a:lnTo>
                  <a:pt x="468" y="36"/>
                </a:lnTo>
                <a:lnTo>
                  <a:pt x="454" y="54"/>
                </a:lnTo>
                <a:lnTo>
                  <a:pt x="442" y="76"/>
                </a:lnTo>
                <a:lnTo>
                  <a:pt x="438" y="88"/>
                </a:lnTo>
                <a:lnTo>
                  <a:pt x="434" y="100"/>
                </a:lnTo>
                <a:lnTo>
                  <a:pt x="432" y="112"/>
                </a:lnTo>
                <a:lnTo>
                  <a:pt x="432" y="124"/>
                </a:lnTo>
                <a:lnTo>
                  <a:pt x="432" y="124"/>
                </a:lnTo>
                <a:lnTo>
                  <a:pt x="434" y="140"/>
                </a:lnTo>
                <a:lnTo>
                  <a:pt x="436" y="156"/>
                </a:lnTo>
                <a:lnTo>
                  <a:pt x="442" y="172"/>
                </a:lnTo>
                <a:lnTo>
                  <a:pt x="448" y="186"/>
                </a:lnTo>
                <a:lnTo>
                  <a:pt x="466" y="216"/>
                </a:lnTo>
                <a:lnTo>
                  <a:pt x="432" y="216"/>
                </a:lnTo>
                <a:lnTo>
                  <a:pt x="432" y="216"/>
                </a:lnTo>
                <a:lnTo>
                  <a:pt x="0" y="216"/>
                </a:lnTo>
                <a:lnTo>
                  <a:pt x="0" y="216"/>
                </a:lnTo>
                <a:lnTo>
                  <a:pt x="0" y="616"/>
                </a:lnTo>
                <a:lnTo>
                  <a:pt x="0" y="616"/>
                </a:lnTo>
                <a:lnTo>
                  <a:pt x="26" y="610"/>
                </a:lnTo>
                <a:lnTo>
                  <a:pt x="52" y="608"/>
                </a:lnTo>
                <a:lnTo>
                  <a:pt x="52" y="608"/>
                </a:lnTo>
                <a:lnTo>
                  <a:pt x="68" y="608"/>
                </a:lnTo>
                <a:lnTo>
                  <a:pt x="86" y="612"/>
                </a:lnTo>
                <a:lnTo>
                  <a:pt x="100" y="616"/>
                </a:lnTo>
                <a:lnTo>
                  <a:pt x="116" y="620"/>
                </a:lnTo>
                <a:lnTo>
                  <a:pt x="130" y="628"/>
                </a:lnTo>
                <a:lnTo>
                  <a:pt x="144" y="636"/>
                </a:lnTo>
                <a:lnTo>
                  <a:pt x="156" y="646"/>
                </a:lnTo>
                <a:lnTo>
                  <a:pt x="168" y="656"/>
                </a:lnTo>
                <a:lnTo>
                  <a:pt x="178" y="668"/>
                </a:lnTo>
                <a:lnTo>
                  <a:pt x="188" y="680"/>
                </a:lnTo>
                <a:lnTo>
                  <a:pt x="196" y="694"/>
                </a:lnTo>
                <a:lnTo>
                  <a:pt x="204" y="708"/>
                </a:lnTo>
                <a:lnTo>
                  <a:pt x="208" y="724"/>
                </a:lnTo>
                <a:lnTo>
                  <a:pt x="212" y="738"/>
                </a:lnTo>
                <a:lnTo>
                  <a:pt x="216" y="756"/>
                </a:lnTo>
                <a:lnTo>
                  <a:pt x="216" y="772"/>
                </a:lnTo>
                <a:lnTo>
                  <a:pt x="216" y="772"/>
                </a:lnTo>
                <a:lnTo>
                  <a:pt x="216" y="788"/>
                </a:lnTo>
                <a:lnTo>
                  <a:pt x="212" y="806"/>
                </a:lnTo>
                <a:lnTo>
                  <a:pt x="208" y="820"/>
                </a:lnTo>
                <a:lnTo>
                  <a:pt x="204" y="836"/>
                </a:lnTo>
                <a:lnTo>
                  <a:pt x="196" y="850"/>
                </a:lnTo>
                <a:lnTo>
                  <a:pt x="188" y="864"/>
                </a:lnTo>
                <a:lnTo>
                  <a:pt x="178" y="876"/>
                </a:lnTo>
                <a:lnTo>
                  <a:pt x="168" y="888"/>
                </a:lnTo>
                <a:lnTo>
                  <a:pt x="156" y="898"/>
                </a:lnTo>
                <a:lnTo>
                  <a:pt x="144" y="908"/>
                </a:lnTo>
                <a:lnTo>
                  <a:pt x="130" y="916"/>
                </a:lnTo>
                <a:lnTo>
                  <a:pt x="116" y="924"/>
                </a:lnTo>
                <a:lnTo>
                  <a:pt x="100" y="928"/>
                </a:lnTo>
                <a:lnTo>
                  <a:pt x="86" y="932"/>
                </a:lnTo>
                <a:lnTo>
                  <a:pt x="68" y="936"/>
                </a:lnTo>
                <a:lnTo>
                  <a:pt x="52" y="936"/>
                </a:lnTo>
                <a:lnTo>
                  <a:pt x="52" y="936"/>
                </a:lnTo>
                <a:lnTo>
                  <a:pt x="26" y="934"/>
                </a:lnTo>
                <a:lnTo>
                  <a:pt x="0" y="928"/>
                </a:lnTo>
                <a:lnTo>
                  <a:pt x="0" y="928"/>
                </a:lnTo>
                <a:lnTo>
                  <a:pt x="0" y="1328"/>
                </a:lnTo>
                <a:lnTo>
                  <a:pt x="0" y="1328"/>
                </a:lnTo>
                <a:lnTo>
                  <a:pt x="400" y="1328"/>
                </a:lnTo>
                <a:lnTo>
                  <a:pt x="400" y="1328"/>
                </a:lnTo>
                <a:lnTo>
                  <a:pt x="394" y="1302"/>
                </a:lnTo>
                <a:lnTo>
                  <a:pt x="392" y="1276"/>
                </a:lnTo>
                <a:lnTo>
                  <a:pt x="392" y="1276"/>
                </a:lnTo>
                <a:lnTo>
                  <a:pt x="392" y="1260"/>
                </a:lnTo>
                <a:lnTo>
                  <a:pt x="396" y="1242"/>
                </a:lnTo>
                <a:lnTo>
                  <a:pt x="400" y="1228"/>
                </a:lnTo>
                <a:lnTo>
                  <a:pt x="404" y="1212"/>
                </a:lnTo>
                <a:lnTo>
                  <a:pt x="412" y="1198"/>
                </a:lnTo>
                <a:lnTo>
                  <a:pt x="420" y="1184"/>
                </a:lnTo>
                <a:lnTo>
                  <a:pt x="430" y="1172"/>
                </a:lnTo>
                <a:lnTo>
                  <a:pt x="440" y="1160"/>
                </a:lnTo>
                <a:lnTo>
                  <a:pt x="452" y="1150"/>
                </a:lnTo>
                <a:lnTo>
                  <a:pt x="464" y="1140"/>
                </a:lnTo>
                <a:lnTo>
                  <a:pt x="478" y="1132"/>
                </a:lnTo>
                <a:lnTo>
                  <a:pt x="492" y="1124"/>
                </a:lnTo>
                <a:lnTo>
                  <a:pt x="508" y="1120"/>
                </a:lnTo>
                <a:lnTo>
                  <a:pt x="522" y="1116"/>
                </a:lnTo>
                <a:lnTo>
                  <a:pt x="540" y="1112"/>
                </a:lnTo>
                <a:lnTo>
                  <a:pt x="556" y="1112"/>
                </a:lnTo>
                <a:lnTo>
                  <a:pt x="556" y="1112"/>
                </a:lnTo>
                <a:lnTo>
                  <a:pt x="572" y="1112"/>
                </a:lnTo>
                <a:lnTo>
                  <a:pt x="590" y="1116"/>
                </a:lnTo>
                <a:lnTo>
                  <a:pt x="604" y="1120"/>
                </a:lnTo>
                <a:lnTo>
                  <a:pt x="620" y="1124"/>
                </a:lnTo>
                <a:lnTo>
                  <a:pt x="634" y="1132"/>
                </a:lnTo>
                <a:lnTo>
                  <a:pt x="648" y="1140"/>
                </a:lnTo>
                <a:lnTo>
                  <a:pt x="660" y="1150"/>
                </a:lnTo>
                <a:lnTo>
                  <a:pt x="672" y="1160"/>
                </a:lnTo>
                <a:lnTo>
                  <a:pt x="682" y="1172"/>
                </a:lnTo>
                <a:lnTo>
                  <a:pt x="692" y="1184"/>
                </a:lnTo>
                <a:lnTo>
                  <a:pt x="700" y="1198"/>
                </a:lnTo>
                <a:lnTo>
                  <a:pt x="708" y="1212"/>
                </a:lnTo>
                <a:lnTo>
                  <a:pt x="712" y="1228"/>
                </a:lnTo>
                <a:lnTo>
                  <a:pt x="716" y="1242"/>
                </a:lnTo>
                <a:lnTo>
                  <a:pt x="720" y="1260"/>
                </a:lnTo>
                <a:lnTo>
                  <a:pt x="720" y="1276"/>
                </a:lnTo>
                <a:lnTo>
                  <a:pt x="720" y="1276"/>
                </a:lnTo>
                <a:lnTo>
                  <a:pt x="718" y="1302"/>
                </a:lnTo>
                <a:lnTo>
                  <a:pt x="712" y="1328"/>
                </a:lnTo>
                <a:lnTo>
                  <a:pt x="712" y="1328"/>
                </a:lnTo>
                <a:lnTo>
                  <a:pt x="1112" y="1328"/>
                </a:lnTo>
                <a:lnTo>
                  <a:pt x="1112" y="1328"/>
                </a:lnTo>
                <a:lnTo>
                  <a:pt x="1112" y="862"/>
                </a:lnTo>
                <a:lnTo>
                  <a:pt x="1142" y="880"/>
                </a:lnTo>
                <a:lnTo>
                  <a:pt x="1142" y="880"/>
                </a:lnTo>
                <a:lnTo>
                  <a:pt x="1156" y="886"/>
                </a:lnTo>
                <a:lnTo>
                  <a:pt x="1172" y="892"/>
                </a:lnTo>
                <a:lnTo>
                  <a:pt x="1188" y="894"/>
                </a:lnTo>
                <a:lnTo>
                  <a:pt x="1204" y="896"/>
                </a:lnTo>
                <a:lnTo>
                  <a:pt x="1204" y="896"/>
                </a:lnTo>
                <a:lnTo>
                  <a:pt x="1216" y="896"/>
                </a:lnTo>
                <a:lnTo>
                  <a:pt x="1228" y="894"/>
                </a:lnTo>
                <a:lnTo>
                  <a:pt x="1240" y="890"/>
                </a:lnTo>
                <a:lnTo>
                  <a:pt x="1252" y="886"/>
                </a:lnTo>
                <a:lnTo>
                  <a:pt x="1274" y="874"/>
                </a:lnTo>
                <a:lnTo>
                  <a:pt x="1292" y="860"/>
                </a:lnTo>
                <a:lnTo>
                  <a:pt x="1306" y="842"/>
                </a:lnTo>
                <a:lnTo>
                  <a:pt x="1318" y="820"/>
                </a:lnTo>
                <a:lnTo>
                  <a:pt x="1322" y="808"/>
                </a:lnTo>
                <a:lnTo>
                  <a:pt x="1326" y="796"/>
                </a:lnTo>
                <a:lnTo>
                  <a:pt x="1328" y="784"/>
                </a:lnTo>
                <a:lnTo>
                  <a:pt x="1328" y="772"/>
                </a:lnTo>
                <a:lnTo>
                  <a:pt x="1328" y="772"/>
                </a:lnTo>
                <a:lnTo>
                  <a:pt x="1328" y="760"/>
                </a:lnTo>
                <a:lnTo>
                  <a:pt x="1326" y="748"/>
                </a:lnTo>
                <a:lnTo>
                  <a:pt x="1322" y="736"/>
                </a:lnTo>
                <a:lnTo>
                  <a:pt x="1318" y="724"/>
                </a:lnTo>
                <a:lnTo>
                  <a:pt x="1306" y="702"/>
                </a:lnTo>
                <a:lnTo>
                  <a:pt x="1292" y="684"/>
                </a:lnTo>
                <a:lnTo>
                  <a:pt x="1274" y="670"/>
                </a:lnTo>
                <a:lnTo>
                  <a:pt x="1252" y="658"/>
                </a:lnTo>
                <a:lnTo>
                  <a:pt x="1240" y="654"/>
                </a:lnTo>
                <a:lnTo>
                  <a:pt x="1228" y="650"/>
                </a:lnTo>
                <a:lnTo>
                  <a:pt x="1216" y="648"/>
                </a:lnTo>
                <a:lnTo>
                  <a:pt x="1204" y="648"/>
                </a:lnTo>
                <a:lnTo>
                  <a:pt x="1204" y="648"/>
                </a:lnTo>
                <a:close/>
              </a:path>
            </a:pathLst>
          </a:custGeom>
          <a:gradFill rotWithShape="1">
            <a:gsLst>
              <a:gs pos="0">
                <a:srgbClr val="00C8FF"/>
              </a:gs>
              <a:gs pos="100000">
                <a:srgbClr val="004BFF"/>
              </a:gs>
            </a:gsLst>
            <a:lin ang="5400000" scaled="1"/>
          </a:gradFill>
          <a:ln>
            <a:noFill/>
          </a:ln>
          <a:effectLst/>
          <a:extLst>
            <a:ext uri="{91240B29-F687-4F45-9708-019B960494DF}">
              <a14:hiddenLine xmlns:a14="http://schemas.microsoft.com/office/drawing/2010/main" w="9525" cap="flat" cmpd="sng">
                <a:solidFill>
                  <a:schemeClr val="tx1"/>
                </a:solidFill>
                <a:prstDash val="solid"/>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60" name="Freeform 29"/>
          <p:cNvSpPr>
            <a:spLocks/>
          </p:cNvSpPr>
          <p:nvPr/>
        </p:nvSpPr>
        <p:spPr bwMode="auto">
          <a:xfrm>
            <a:off x="6310313" y="2631404"/>
            <a:ext cx="525462" cy="525463"/>
          </a:xfrm>
          <a:custGeom>
            <a:avLst/>
            <a:gdLst>
              <a:gd name="T0" fmla="*/ 1188 w 1328"/>
              <a:gd name="T1" fmla="*/ 650 h 1328"/>
              <a:gd name="T2" fmla="*/ 1142 w 1328"/>
              <a:gd name="T3" fmla="*/ 664 h 1328"/>
              <a:gd name="T4" fmla="*/ 1112 w 1328"/>
              <a:gd name="T5" fmla="*/ 216 h 1328"/>
              <a:gd name="T6" fmla="*/ 664 w 1328"/>
              <a:gd name="T7" fmla="*/ 186 h 1328"/>
              <a:gd name="T8" fmla="*/ 676 w 1328"/>
              <a:gd name="T9" fmla="*/ 156 h 1328"/>
              <a:gd name="T10" fmla="*/ 680 w 1328"/>
              <a:gd name="T11" fmla="*/ 124 h 1328"/>
              <a:gd name="T12" fmla="*/ 674 w 1328"/>
              <a:gd name="T13" fmla="*/ 88 h 1328"/>
              <a:gd name="T14" fmla="*/ 644 w 1328"/>
              <a:gd name="T15" fmla="*/ 36 h 1328"/>
              <a:gd name="T16" fmla="*/ 592 w 1328"/>
              <a:gd name="T17" fmla="*/ 6 h 1328"/>
              <a:gd name="T18" fmla="*/ 556 w 1328"/>
              <a:gd name="T19" fmla="*/ 0 h 1328"/>
              <a:gd name="T20" fmla="*/ 532 w 1328"/>
              <a:gd name="T21" fmla="*/ 2 h 1328"/>
              <a:gd name="T22" fmla="*/ 486 w 1328"/>
              <a:gd name="T23" fmla="*/ 22 h 1328"/>
              <a:gd name="T24" fmla="*/ 442 w 1328"/>
              <a:gd name="T25" fmla="*/ 76 h 1328"/>
              <a:gd name="T26" fmla="*/ 432 w 1328"/>
              <a:gd name="T27" fmla="*/ 112 h 1328"/>
              <a:gd name="T28" fmla="*/ 434 w 1328"/>
              <a:gd name="T29" fmla="*/ 140 h 1328"/>
              <a:gd name="T30" fmla="*/ 448 w 1328"/>
              <a:gd name="T31" fmla="*/ 186 h 1328"/>
              <a:gd name="T32" fmla="*/ 432 w 1328"/>
              <a:gd name="T33" fmla="*/ 216 h 1328"/>
              <a:gd name="T34" fmla="*/ 0 w 1328"/>
              <a:gd name="T35" fmla="*/ 616 h 1328"/>
              <a:gd name="T36" fmla="*/ 52 w 1328"/>
              <a:gd name="T37" fmla="*/ 608 h 1328"/>
              <a:gd name="T38" fmla="*/ 86 w 1328"/>
              <a:gd name="T39" fmla="*/ 612 h 1328"/>
              <a:gd name="T40" fmla="*/ 130 w 1328"/>
              <a:gd name="T41" fmla="*/ 628 h 1328"/>
              <a:gd name="T42" fmla="*/ 168 w 1328"/>
              <a:gd name="T43" fmla="*/ 656 h 1328"/>
              <a:gd name="T44" fmla="*/ 196 w 1328"/>
              <a:gd name="T45" fmla="*/ 694 h 1328"/>
              <a:gd name="T46" fmla="*/ 212 w 1328"/>
              <a:gd name="T47" fmla="*/ 738 h 1328"/>
              <a:gd name="T48" fmla="*/ 216 w 1328"/>
              <a:gd name="T49" fmla="*/ 772 h 1328"/>
              <a:gd name="T50" fmla="*/ 208 w 1328"/>
              <a:gd name="T51" fmla="*/ 820 h 1328"/>
              <a:gd name="T52" fmla="*/ 188 w 1328"/>
              <a:gd name="T53" fmla="*/ 864 h 1328"/>
              <a:gd name="T54" fmla="*/ 156 w 1328"/>
              <a:gd name="T55" fmla="*/ 898 h 1328"/>
              <a:gd name="T56" fmla="*/ 116 w 1328"/>
              <a:gd name="T57" fmla="*/ 924 h 1328"/>
              <a:gd name="T58" fmla="*/ 68 w 1328"/>
              <a:gd name="T59" fmla="*/ 936 h 1328"/>
              <a:gd name="T60" fmla="*/ 26 w 1328"/>
              <a:gd name="T61" fmla="*/ 934 h 1328"/>
              <a:gd name="T62" fmla="*/ 0 w 1328"/>
              <a:gd name="T63" fmla="*/ 1328 h 1328"/>
              <a:gd name="T64" fmla="*/ 400 w 1328"/>
              <a:gd name="T65" fmla="*/ 1328 h 1328"/>
              <a:gd name="T66" fmla="*/ 392 w 1328"/>
              <a:gd name="T67" fmla="*/ 1276 h 1328"/>
              <a:gd name="T68" fmla="*/ 400 w 1328"/>
              <a:gd name="T69" fmla="*/ 1228 h 1328"/>
              <a:gd name="T70" fmla="*/ 420 w 1328"/>
              <a:gd name="T71" fmla="*/ 1184 h 1328"/>
              <a:gd name="T72" fmla="*/ 452 w 1328"/>
              <a:gd name="T73" fmla="*/ 1150 h 1328"/>
              <a:gd name="T74" fmla="*/ 492 w 1328"/>
              <a:gd name="T75" fmla="*/ 1124 h 1328"/>
              <a:gd name="T76" fmla="*/ 540 w 1328"/>
              <a:gd name="T77" fmla="*/ 1112 h 1328"/>
              <a:gd name="T78" fmla="*/ 572 w 1328"/>
              <a:gd name="T79" fmla="*/ 1112 h 1328"/>
              <a:gd name="T80" fmla="*/ 620 w 1328"/>
              <a:gd name="T81" fmla="*/ 1124 h 1328"/>
              <a:gd name="T82" fmla="*/ 660 w 1328"/>
              <a:gd name="T83" fmla="*/ 1150 h 1328"/>
              <a:gd name="T84" fmla="*/ 692 w 1328"/>
              <a:gd name="T85" fmla="*/ 1184 h 1328"/>
              <a:gd name="T86" fmla="*/ 712 w 1328"/>
              <a:gd name="T87" fmla="*/ 1228 h 1328"/>
              <a:gd name="T88" fmla="*/ 720 w 1328"/>
              <a:gd name="T89" fmla="*/ 1276 h 1328"/>
              <a:gd name="T90" fmla="*/ 712 w 1328"/>
              <a:gd name="T91" fmla="*/ 1328 h 1328"/>
              <a:gd name="T92" fmla="*/ 1112 w 1328"/>
              <a:gd name="T93" fmla="*/ 1328 h 1328"/>
              <a:gd name="T94" fmla="*/ 1142 w 1328"/>
              <a:gd name="T95" fmla="*/ 880 h 1328"/>
              <a:gd name="T96" fmla="*/ 1188 w 1328"/>
              <a:gd name="T97" fmla="*/ 894 h 1328"/>
              <a:gd name="T98" fmla="*/ 1216 w 1328"/>
              <a:gd name="T99" fmla="*/ 896 h 1328"/>
              <a:gd name="T100" fmla="*/ 1252 w 1328"/>
              <a:gd name="T101" fmla="*/ 886 h 1328"/>
              <a:gd name="T102" fmla="*/ 1306 w 1328"/>
              <a:gd name="T103" fmla="*/ 842 h 1328"/>
              <a:gd name="T104" fmla="*/ 1326 w 1328"/>
              <a:gd name="T105" fmla="*/ 796 h 1328"/>
              <a:gd name="T106" fmla="*/ 1328 w 1328"/>
              <a:gd name="T107" fmla="*/ 772 h 1328"/>
              <a:gd name="T108" fmla="*/ 1322 w 1328"/>
              <a:gd name="T109" fmla="*/ 736 h 1328"/>
              <a:gd name="T110" fmla="*/ 1292 w 1328"/>
              <a:gd name="T111" fmla="*/ 684 h 1328"/>
              <a:gd name="T112" fmla="*/ 1240 w 1328"/>
              <a:gd name="T113" fmla="*/ 654 h 1328"/>
              <a:gd name="T114" fmla="*/ 1204 w 1328"/>
              <a:gd name="T115" fmla="*/ 648 h 1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328" h="1328">
                <a:moveTo>
                  <a:pt x="1204" y="648"/>
                </a:moveTo>
                <a:lnTo>
                  <a:pt x="1204" y="648"/>
                </a:lnTo>
                <a:lnTo>
                  <a:pt x="1188" y="650"/>
                </a:lnTo>
                <a:lnTo>
                  <a:pt x="1172" y="652"/>
                </a:lnTo>
                <a:lnTo>
                  <a:pt x="1156" y="658"/>
                </a:lnTo>
                <a:lnTo>
                  <a:pt x="1142" y="664"/>
                </a:lnTo>
                <a:lnTo>
                  <a:pt x="1112" y="682"/>
                </a:lnTo>
                <a:lnTo>
                  <a:pt x="1112" y="682"/>
                </a:lnTo>
                <a:lnTo>
                  <a:pt x="1112" y="216"/>
                </a:lnTo>
                <a:lnTo>
                  <a:pt x="1112" y="216"/>
                </a:lnTo>
                <a:lnTo>
                  <a:pt x="646" y="216"/>
                </a:lnTo>
                <a:lnTo>
                  <a:pt x="664" y="186"/>
                </a:lnTo>
                <a:lnTo>
                  <a:pt x="664" y="186"/>
                </a:lnTo>
                <a:lnTo>
                  <a:pt x="670" y="172"/>
                </a:lnTo>
                <a:lnTo>
                  <a:pt x="676" y="156"/>
                </a:lnTo>
                <a:lnTo>
                  <a:pt x="678" y="140"/>
                </a:lnTo>
                <a:lnTo>
                  <a:pt x="680" y="124"/>
                </a:lnTo>
                <a:lnTo>
                  <a:pt x="680" y="124"/>
                </a:lnTo>
                <a:lnTo>
                  <a:pt x="680" y="112"/>
                </a:lnTo>
                <a:lnTo>
                  <a:pt x="678" y="100"/>
                </a:lnTo>
                <a:lnTo>
                  <a:pt x="674" y="88"/>
                </a:lnTo>
                <a:lnTo>
                  <a:pt x="670" y="76"/>
                </a:lnTo>
                <a:lnTo>
                  <a:pt x="658" y="54"/>
                </a:lnTo>
                <a:lnTo>
                  <a:pt x="644" y="36"/>
                </a:lnTo>
                <a:lnTo>
                  <a:pt x="626" y="22"/>
                </a:lnTo>
                <a:lnTo>
                  <a:pt x="604" y="10"/>
                </a:lnTo>
                <a:lnTo>
                  <a:pt x="592" y="6"/>
                </a:lnTo>
                <a:lnTo>
                  <a:pt x="580" y="2"/>
                </a:lnTo>
                <a:lnTo>
                  <a:pt x="568" y="0"/>
                </a:lnTo>
                <a:lnTo>
                  <a:pt x="556" y="0"/>
                </a:lnTo>
                <a:lnTo>
                  <a:pt x="556" y="0"/>
                </a:lnTo>
                <a:lnTo>
                  <a:pt x="544" y="0"/>
                </a:lnTo>
                <a:lnTo>
                  <a:pt x="532" y="2"/>
                </a:lnTo>
                <a:lnTo>
                  <a:pt x="520" y="6"/>
                </a:lnTo>
                <a:lnTo>
                  <a:pt x="508" y="10"/>
                </a:lnTo>
                <a:lnTo>
                  <a:pt x="486" y="22"/>
                </a:lnTo>
                <a:lnTo>
                  <a:pt x="468" y="36"/>
                </a:lnTo>
                <a:lnTo>
                  <a:pt x="454" y="54"/>
                </a:lnTo>
                <a:lnTo>
                  <a:pt x="442" y="76"/>
                </a:lnTo>
                <a:lnTo>
                  <a:pt x="438" y="88"/>
                </a:lnTo>
                <a:lnTo>
                  <a:pt x="434" y="100"/>
                </a:lnTo>
                <a:lnTo>
                  <a:pt x="432" y="112"/>
                </a:lnTo>
                <a:lnTo>
                  <a:pt x="432" y="124"/>
                </a:lnTo>
                <a:lnTo>
                  <a:pt x="432" y="124"/>
                </a:lnTo>
                <a:lnTo>
                  <a:pt x="434" y="140"/>
                </a:lnTo>
                <a:lnTo>
                  <a:pt x="436" y="156"/>
                </a:lnTo>
                <a:lnTo>
                  <a:pt x="442" y="172"/>
                </a:lnTo>
                <a:lnTo>
                  <a:pt x="448" y="186"/>
                </a:lnTo>
                <a:lnTo>
                  <a:pt x="466" y="216"/>
                </a:lnTo>
                <a:lnTo>
                  <a:pt x="432" y="216"/>
                </a:lnTo>
                <a:lnTo>
                  <a:pt x="432" y="216"/>
                </a:lnTo>
                <a:lnTo>
                  <a:pt x="0" y="216"/>
                </a:lnTo>
                <a:lnTo>
                  <a:pt x="0" y="216"/>
                </a:lnTo>
                <a:lnTo>
                  <a:pt x="0" y="616"/>
                </a:lnTo>
                <a:lnTo>
                  <a:pt x="0" y="616"/>
                </a:lnTo>
                <a:lnTo>
                  <a:pt x="26" y="610"/>
                </a:lnTo>
                <a:lnTo>
                  <a:pt x="52" y="608"/>
                </a:lnTo>
                <a:lnTo>
                  <a:pt x="52" y="608"/>
                </a:lnTo>
                <a:lnTo>
                  <a:pt x="68" y="608"/>
                </a:lnTo>
                <a:lnTo>
                  <a:pt x="86" y="612"/>
                </a:lnTo>
                <a:lnTo>
                  <a:pt x="100" y="616"/>
                </a:lnTo>
                <a:lnTo>
                  <a:pt x="116" y="620"/>
                </a:lnTo>
                <a:lnTo>
                  <a:pt x="130" y="628"/>
                </a:lnTo>
                <a:lnTo>
                  <a:pt x="144" y="636"/>
                </a:lnTo>
                <a:lnTo>
                  <a:pt x="156" y="646"/>
                </a:lnTo>
                <a:lnTo>
                  <a:pt x="168" y="656"/>
                </a:lnTo>
                <a:lnTo>
                  <a:pt x="178" y="668"/>
                </a:lnTo>
                <a:lnTo>
                  <a:pt x="188" y="680"/>
                </a:lnTo>
                <a:lnTo>
                  <a:pt x="196" y="694"/>
                </a:lnTo>
                <a:lnTo>
                  <a:pt x="204" y="708"/>
                </a:lnTo>
                <a:lnTo>
                  <a:pt x="208" y="724"/>
                </a:lnTo>
                <a:lnTo>
                  <a:pt x="212" y="738"/>
                </a:lnTo>
                <a:lnTo>
                  <a:pt x="216" y="756"/>
                </a:lnTo>
                <a:lnTo>
                  <a:pt x="216" y="772"/>
                </a:lnTo>
                <a:lnTo>
                  <a:pt x="216" y="772"/>
                </a:lnTo>
                <a:lnTo>
                  <a:pt x="216" y="788"/>
                </a:lnTo>
                <a:lnTo>
                  <a:pt x="212" y="806"/>
                </a:lnTo>
                <a:lnTo>
                  <a:pt x="208" y="820"/>
                </a:lnTo>
                <a:lnTo>
                  <a:pt x="204" y="836"/>
                </a:lnTo>
                <a:lnTo>
                  <a:pt x="196" y="850"/>
                </a:lnTo>
                <a:lnTo>
                  <a:pt x="188" y="864"/>
                </a:lnTo>
                <a:lnTo>
                  <a:pt x="178" y="876"/>
                </a:lnTo>
                <a:lnTo>
                  <a:pt x="168" y="888"/>
                </a:lnTo>
                <a:lnTo>
                  <a:pt x="156" y="898"/>
                </a:lnTo>
                <a:lnTo>
                  <a:pt x="144" y="908"/>
                </a:lnTo>
                <a:lnTo>
                  <a:pt x="130" y="916"/>
                </a:lnTo>
                <a:lnTo>
                  <a:pt x="116" y="924"/>
                </a:lnTo>
                <a:lnTo>
                  <a:pt x="100" y="928"/>
                </a:lnTo>
                <a:lnTo>
                  <a:pt x="86" y="932"/>
                </a:lnTo>
                <a:lnTo>
                  <a:pt x="68" y="936"/>
                </a:lnTo>
                <a:lnTo>
                  <a:pt x="52" y="936"/>
                </a:lnTo>
                <a:lnTo>
                  <a:pt x="52" y="936"/>
                </a:lnTo>
                <a:lnTo>
                  <a:pt x="26" y="934"/>
                </a:lnTo>
                <a:lnTo>
                  <a:pt x="0" y="928"/>
                </a:lnTo>
                <a:lnTo>
                  <a:pt x="0" y="928"/>
                </a:lnTo>
                <a:lnTo>
                  <a:pt x="0" y="1328"/>
                </a:lnTo>
                <a:lnTo>
                  <a:pt x="0" y="1328"/>
                </a:lnTo>
                <a:lnTo>
                  <a:pt x="400" y="1328"/>
                </a:lnTo>
                <a:lnTo>
                  <a:pt x="400" y="1328"/>
                </a:lnTo>
                <a:lnTo>
                  <a:pt x="394" y="1302"/>
                </a:lnTo>
                <a:lnTo>
                  <a:pt x="392" y="1276"/>
                </a:lnTo>
                <a:lnTo>
                  <a:pt x="392" y="1276"/>
                </a:lnTo>
                <a:lnTo>
                  <a:pt x="392" y="1260"/>
                </a:lnTo>
                <a:lnTo>
                  <a:pt x="396" y="1242"/>
                </a:lnTo>
                <a:lnTo>
                  <a:pt x="400" y="1228"/>
                </a:lnTo>
                <a:lnTo>
                  <a:pt x="404" y="1212"/>
                </a:lnTo>
                <a:lnTo>
                  <a:pt x="412" y="1198"/>
                </a:lnTo>
                <a:lnTo>
                  <a:pt x="420" y="1184"/>
                </a:lnTo>
                <a:lnTo>
                  <a:pt x="430" y="1172"/>
                </a:lnTo>
                <a:lnTo>
                  <a:pt x="440" y="1160"/>
                </a:lnTo>
                <a:lnTo>
                  <a:pt x="452" y="1150"/>
                </a:lnTo>
                <a:lnTo>
                  <a:pt x="464" y="1140"/>
                </a:lnTo>
                <a:lnTo>
                  <a:pt x="478" y="1132"/>
                </a:lnTo>
                <a:lnTo>
                  <a:pt x="492" y="1124"/>
                </a:lnTo>
                <a:lnTo>
                  <a:pt x="508" y="1120"/>
                </a:lnTo>
                <a:lnTo>
                  <a:pt x="522" y="1116"/>
                </a:lnTo>
                <a:lnTo>
                  <a:pt x="540" y="1112"/>
                </a:lnTo>
                <a:lnTo>
                  <a:pt x="556" y="1112"/>
                </a:lnTo>
                <a:lnTo>
                  <a:pt x="556" y="1112"/>
                </a:lnTo>
                <a:lnTo>
                  <a:pt x="572" y="1112"/>
                </a:lnTo>
                <a:lnTo>
                  <a:pt x="590" y="1116"/>
                </a:lnTo>
                <a:lnTo>
                  <a:pt x="604" y="1120"/>
                </a:lnTo>
                <a:lnTo>
                  <a:pt x="620" y="1124"/>
                </a:lnTo>
                <a:lnTo>
                  <a:pt x="634" y="1132"/>
                </a:lnTo>
                <a:lnTo>
                  <a:pt x="648" y="1140"/>
                </a:lnTo>
                <a:lnTo>
                  <a:pt x="660" y="1150"/>
                </a:lnTo>
                <a:lnTo>
                  <a:pt x="672" y="1160"/>
                </a:lnTo>
                <a:lnTo>
                  <a:pt x="682" y="1172"/>
                </a:lnTo>
                <a:lnTo>
                  <a:pt x="692" y="1184"/>
                </a:lnTo>
                <a:lnTo>
                  <a:pt x="700" y="1198"/>
                </a:lnTo>
                <a:lnTo>
                  <a:pt x="708" y="1212"/>
                </a:lnTo>
                <a:lnTo>
                  <a:pt x="712" y="1228"/>
                </a:lnTo>
                <a:lnTo>
                  <a:pt x="716" y="1242"/>
                </a:lnTo>
                <a:lnTo>
                  <a:pt x="720" y="1260"/>
                </a:lnTo>
                <a:lnTo>
                  <a:pt x="720" y="1276"/>
                </a:lnTo>
                <a:lnTo>
                  <a:pt x="720" y="1276"/>
                </a:lnTo>
                <a:lnTo>
                  <a:pt x="718" y="1302"/>
                </a:lnTo>
                <a:lnTo>
                  <a:pt x="712" y="1328"/>
                </a:lnTo>
                <a:lnTo>
                  <a:pt x="712" y="1328"/>
                </a:lnTo>
                <a:lnTo>
                  <a:pt x="1112" y="1328"/>
                </a:lnTo>
                <a:lnTo>
                  <a:pt x="1112" y="1328"/>
                </a:lnTo>
                <a:lnTo>
                  <a:pt x="1112" y="862"/>
                </a:lnTo>
                <a:lnTo>
                  <a:pt x="1142" y="880"/>
                </a:lnTo>
                <a:lnTo>
                  <a:pt x="1142" y="880"/>
                </a:lnTo>
                <a:lnTo>
                  <a:pt x="1156" y="886"/>
                </a:lnTo>
                <a:lnTo>
                  <a:pt x="1172" y="892"/>
                </a:lnTo>
                <a:lnTo>
                  <a:pt x="1188" y="894"/>
                </a:lnTo>
                <a:lnTo>
                  <a:pt x="1204" y="896"/>
                </a:lnTo>
                <a:lnTo>
                  <a:pt x="1204" y="896"/>
                </a:lnTo>
                <a:lnTo>
                  <a:pt x="1216" y="896"/>
                </a:lnTo>
                <a:lnTo>
                  <a:pt x="1228" y="894"/>
                </a:lnTo>
                <a:lnTo>
                  <a:pt x="1240" y="890"/>
                </a:lnTo>
                <a:lnTo>
                  <a:pt x="1252" y="886"/>
                </a:lnTo>
                <a:lnTo>
                  <a:pt x="1274" y="874"/>
                </a:lnTo>
                <a:lnTo>
                  <a:pt x="1292" y="860"/>
                </a:lnTo>
                <a:lnTo>
                  <a:pt x="1306" y="842"/>
                </a:lnTo>
                <a:lnTo>
                  <a:pt x="1318" y="820"/>
                </a:lnTo>
                <a:lnTo>
                  <a:pt x="1322" y="808"/>
                </a:lnTo>
                <a:lnTo>
                  <a:pt x="1326" y="796"/>
                </a:lnTo>
                <a:lnTo>
                  <a:pt x="1328" y="784"/>
                </a:lnTo>
                <a:lnTo>
                  <a:pt x="1328" y="772"/>
                </a:lnTo>
                <a:lnTo>
                  <a:pt x="1328" y="772"/>
                </a:lnTo>
                <a:lnTo>
                  <a:pt x="1328" y="760"/>
                </a:lnTo>
                <a:lnTo>
                  <a:pt x="1326" y="748"/>
                </a:lnTo>
                <a:lnTo>
                  <a:pt x="1322" y="736"/>
                </a:lnTo>
                <a:lnTo>
                  <a:pt x="1318" y="724"/>
                </a:lnTo>
                <a:lnTo>
                  <a:pt x="1306" y="702"/>
                </a:lnTo>
                <a:lnTo>
                  <a:pt x="1292" y="684"/>
                </a:lnTo>
                <a:lnTo>
                  <a:pt x="1274" y="670"/>
                </a:lnTo>
                <a:lnTo>
                  <a:pt x="1252" y="658"/>
                </a:lnTo>
                <a:lnTo>
                  <a:pt x="1240" y="654"/>
                </a:lnTo>
                <a:lnTo>
                  <a:pt x="1228" y="650"/>
                </a:lnTo>
                <a:lnTo>
                  <a:pt x="1216" y="648"/>
                </a:lnTo>
                <a:lnTo>
                  <a:pt x="1204" y="648"/>
                </a:lnTo>
                <a:lnTo>
                  <a:pt x="1204" y="648"/>
                </a:lnTo>
                <a:close/>
              </a:path>
            </a:pathLst>
          </a:custGeom>
          <a:gradFill rotWithShape="1">
            <a:gsLst>
              <a:gs pos="0">
                <a:schemeClr val="tx1">
                  <a:lumMod val="85000"/>
                </a:schemeClr>
              </a:gs>
              <a:gs pos="100000">
                <a:schemeClr val="tx1">
                  <a:lumMod val="50000"/>
                </a:schemeClr>
              </a:gs>
            </a:gsLst>
            <a:lin ang="5400000" scaled="1"/>
          </a:gra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txBody>
          <a:bodyPr wrap="none" anchor="ctr"/>
          <a:lstStyle/>
          <a:p>
            <a:endParaRPr lang="zh-CN" altLang="en-US"/>
          </a:p>
        </p:txBody>
      </p:sp>
      <p:sp>
        <p:nvSpPr>
          <p:cNvPr id="61" name="Line 32"/>
          <p:cNvSpPr>
            <a:spLocks noChangeShapeType="1"/>
          </p:cNvSpPr>
          <p:nvPr/>
        </p:nvSpPr>
        <p:spPr bwMode="auto">
          <a:xfrm>
            <a:off x="6310313" y="2415504"/>
            <a:ext cx="2339975" cy="0"/>
          </a:xfrm>
          <a:prstGeom prst="line">
            <a:avLst/>
          </a:prstGeom>
          <a:noFill/>
          <a:ln w="15875">
            <a:solidFill>
              <a:srgbClr val="9E9E9E"/>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62" name="Text Box 45"/>
          <p:cNvSpPr txBox="1">
            <a:spLocks noChangeArrowheads="1"/>
          </p:cNvSpPr>
          <p:nvPr/>
        </p:nvSpPr>
        <p:spPr bwMode="auto">
          <a:xfrm>
            <a:off x="6228184" y="3345730"/>
            <a:ext cx="2016448" cy="646331"/>
          </a:xfrm>
          <a:prstGeom prst="rect">
            <a:avLst/>
          </a:prstGeom>
          <a:noFill/>
          <a:ln>
            <a:noFill/>
          </a:ln>
          <a:effectLst/>
          <a:extLst>
            <a:ext uri="{909E8E84-426E-40DD-AFC4-6F175D3DCCD1}">
              <a14:hiddenFill xmlns:a14="http://schemas.microsoft.com/office/drawing/2010/main">
                <a:solidFill>
                  <a:srgbClr val="C80000"/>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zh-CN" altLang="en-US" sz="1400" b="1" dirty="0">
                <a:solidFill>
                  <a:schemeClr val="bg1">
                    <a:lumMod val="50000"/>
                  </a:schemeClr>
                </a:solidFill>
                <a:latin typeface="微软雅黑" pitchFamily="34" charset="-122"/>
                <a:ea typeface="微软雅黑" pitchFamily="34" charset="-122"/>
              </a:rPr>
              <a:t>单击填加标题</a:t>
            </a:r>
            <a:endParaRPr lang="en-US" altLang="ko-KR" sz="1400" b="1" dirty="0">
              <a:solidFill>
                <a:schemeClr val="bg1">
                  <a:lumMod val="50000"/>
                </a:schemeClr>
              </a:solidFill>
              <a:latin typeface="微软雅黑" pitchFamily="34" charset="-122"/>
              <a:ea typeface="微软雅黑" pitchFamily="34" charset="-122"/>
            </a:endParaRPr>
          </a:p>
          <a:p>
            <a:pPr marL="0" lvl="2" defTabSz="912813" eaLnBrk="0" fontAlgn="auto" hangingPunct="0">
              <a:spcBef>
                <a:spcPts val="0"/>
              </a:spcBef>
              <a:spcAft>
                <a:spcPts val="0"/>
              </a:spcAft>
              <a:buClr>
                <a:srgbClr val="0070C0"/>
              </a:buClr>
              <a:buSzPct val="80000"/>
              <a:tabLst>
                <a:tab pos="136525" algn="l"/>
              </a:tabLst>
              <a:defRPr/>
            </a:pPr>
            <a:r>
              <a:rPr lang="zh-CN" altLang="en-US" sz="1100" spc="50" dirty="0">
                <a:ln w="11430"/>
                <a:solidFill>
                  <a:schemeClr val="bg1">
                    <a:lumMod val="50000"/>
                  </a:schemeClr>
                </a:solidFill>
                <a:latin typeface="微软雅黑" pitchFamily="34" charset="-122"/>
                <a:ea typeface="微软雅黑" pitchFamily="34" charset="-122"/>
              </a:rPr>
              <a:t>点击添加文本点击添加文本</a:t>
            </a:r>
            <a:endParaRPr lang="en-US" altLang="zh-CN" sz="1100" spc="50" dirty="0">
              <a:ln w="11430"/>
              <a:solidFill>
                <a:schemeClr val="bg1">
                  <a:lumMod val="50000"/>
                </a:schemeClr>
              </a:solidFill>
              <a:latin typeface="微软雅黑" pitchFamily="34" charset="-122"/>
              <a:ea typeface="微软雅黑" pitchFamily="34" charset="-122"/>
            </a:endParaRPr>
          </a:p>
          <a:p>
            <a:pPr marL="0" lvl="2" defTabSz="912813" eaLnBrk="0" fontAlgn="auto" hangingPunct="0">
              <a:spcBef>
                <a:spcPts val="0"/>
              </a:spcBef>
              <a:spcAft>
                <a:spcPts val="0"/>
              </a:spcAft>
              <a:buClr>
                <a:srgbClr val="0070C0"/>
              </a:buClr>
              <a:buSzPct val="80000"/>
              <a:tabLst>
                <a:tab pos="136525" algn="l"/>
              </a:tabLst>
              <a:defRPr/>
            </a:pPr>
            <a:r>
              <a:rPr lang="zh-CN" altLang="en-US" sz="1100" spc="50" dirty="0">
                <a:ln w="11430"/>
                <a:solidFill>
                  <a:schemeClr val="bg1">
                    <a:lumMod val="50000"/>
                  </a:schemeClr>
                </a:solidFill>
                <a:latin typeface="微软雅黑" pitchFamily="34" charset="-122"/>
                <a:ea typeface="微软雅黑" pitchFamily="34" charset="-122"/>
              </a:rPr>
              <a:t>点击添加文本点击添加文本</a:t>
            </a:r>
            <a:endParaRPr lang="en-US" altLang="zh-CN" sz="1100" spc="50" dirty="0">
              <a:ln w="11430"/>
              <a:solidFill>
                <a:schemeClr val="bg1">
                  <a:lumMod val="50000"/>
                </a:schemeClr>
              </a:solidFill>
              <a:latin typeface="微软雅黑" pitchFamily="34" charset="-122"/>
              <a:ea typeface="微软雅黑" pitchFamily="34" charset="-122"/>
            </a:endParaRPr>
          </a:p>
        </p:txBody>
      </p:sp>
      <p:sp>
        <p:nvSpPr>
          <p:cNvPr id="63" name="Text Box 45"/>
          <p:cNvSpPr txBox="1">
            <a:spLocks noChangeArrowheads="1"/>
          </p:cNvSpPr>
          <p:nvPr/>
        </p:nvSpPr>
        <p:spPr bwMode="auto">
          <a:xfrm>
            <a:off x="6227960" y="1491630"/>
            <a:ext cx="2016448" cy="646331"/>
          </a:xfrm>
          <a:prstGeom prst="rect">
            <a:avLst/>
          </a:prstGeom>
          <a:noFill/>
          <a:ln>
            <a:noFill/>
          </a:ln>
          <a:effectLst/>
          <a:extLst>
            <a:ext uri="{909E8E84-426E-40DD-AFC4-6F175D3DCCD1}">
              <a14:hiddenFill xmlns:a14="http://schemas.microsoft.com/office/drawing/2010/main">
                <a:solidFill>
                  <a:srgbClr val="C80000"/>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zh-CN" altLang="en-US" sz="1400" b="1" dirty="0">
                <a:solidFill>
                  <a:srgbClr val="005FFA"/>
                </a:solidFill>
                <a:latin typeface="微软雅黑" pitchFamily="34" charset="-122"/>
                <a:ea typeface="微软雅黑" pitchFamily="34" charset="-122"/>
              </a:rPr>
              <a:t>单击填加标题</a:t>
            </a:r>
            <a:endParaRPr lang="en-US" altLang="ko-KR" sz="1400" b="1" dirty="0">
              <a:solidFill>
                <a:srgbClr val="005FFA"/>
              </a:solidFill>
              <a:latin typeface="微软雅黑" pitchFamily="34" charset="-122"/>
              <a:ea typeface="微软雅黑" pitchFamily="34" charset="-122"/>
            </a:endParaRPr>
          </a:p>
          <a:p>
            <a:pPr marL="0" lvl="2" defTabSz="912813" eaLnBrk="0" fontAlgn="auto" hangingPunct="0">
              <a:spcBef>
                <a:spcPts val="0"/>
              </a:spcBef>
              <a:spcAft>
                <a:spcPts val="0"/>
              </a:spcAft>
              <a:buClr>
                <a:srgbClr val="0070C0"/>
              </a:buClr>
              <a:buSzPct val="80000"/>
              <a:tabLst>
                <a:tab pos="136525" algn="l"/>
              </a:tabLst>
              <a:defRPr/>
            </a:pPr>
            <a:r>
              <a:rPr lang="zh-CN" altLang="en-US" sz="1100" spc="50" dirty="0">
                <a:ln w="11430"/>
                <a:solidFill>
                  <a:schemeClr val="tx2">
                    <a:lumMod val="50000"/>
                  </a:schemeClr>
                </a:solidFill>
                <a:latin typeface="微软雅黑" pitchFamily="34" charset="-122"/>
                <a:ea typeface="微软雅黑" pitchFamily="34" charset="-122"/>
              </a:rPr>
              <a:t>点击添加文本点击添加文本</a:t>
            </a:r>
            <a:endParaRPr lang="en-US" altLang="zh-CN" sz="1100" spc="50" dirty="0">
              <a:ln w="11430"/>
              <a:solidFill>
                <a:schemeClr val="tx2">
                  <a:lumMod val="50000"/>
                </a:schemeClr>
              </a:solidFill>
              <a:latin typeface="微软雅黑" pitchFamily="34" charset="-122"/>
              <a:ea typeface="微软雅黑" pitchFamily="34" charset="-122"/>
            </a:endParaRPr>
          </a:p>
          <a:p>
            <a:pPr marL="0" lvl="2" defTabSz="912813" eaLnBrk="0" fontAlgn="auto" hangingPunct="0">
              <a:spcBef>
                <a:spcPts val="0"/>
              </a:spcBef>
              <a:spcAft>
                <a:spcPts val="0"/>
              </a:spcAft>
              <a:buClr>
                <a:srgbClr val="0070C0"/>
              </a:buClr>
              <a:buSzPct val="80000"/>
              <a:tabLst>
                <a:tab pos="136525" algn="l"/>
              </a:tabLst>
              <a:defRPr/>
            </a:pPr>
            <a:r>
              <a:rPr lang="zh-CN" altLang="en-US" sz="1100" spc="50" dirty="0">
                <a:ln w="11430"/>
                <a:solidFill>
                  <a:schemeClr val="tx2">
                    <a:lumMod val="50000"/>
                  </a:schemeClr>
                </a:solidFill>
                <a:latin typeface="微软雅黑" pitchFamily="34" charset="-122"/>
                <a:ea typeface="微软雅黑" pitchFamily="34" charset="-122"/>
              </a:rPr>
              <a:t>点击添加文本点击添加文本</a:t>
            </a:r>
            <a:endParaRPr lang="en-US" altLang="zh-CN" sz="1100" spc="50" dirty="0">
              <a:ln w="11430"/>
              <a:solidFill>
                <a:schemeClr val="tx2">
                  <a:lumMod val="50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1336887000"/>
      </p:ext>
    </p:extLst>
  </p:cSld>
  <p:clrMapOvr>
    <a:masterClrMapping/>
  </p:clrMapOvr>
  <p:transition spd="med" advClick="0" advTm="100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24"/>
                                        </p:tgtEl>
                                        <p:attrNameLst>
                                          <p:attrName>style.visibility</p:attrName>
                                        </p:attrNameLst>
                                      </p:cBhvr>
                                      <p:to>
                                        <p:strVal val="visible"/>
                                      </p:to>
                                    </p:set>
                                    <p:animEffect transition="in" filter="wipe(left)">
                                      <p:cBhvr>
                                        <p:cTn id="7" dur="750"/>
                                        <p:tgtEl>
                                          <p:spTgt spid="124"/>
                                        </p:tgtEl>
                                      </p:cBhvr>
                                    </p:animEffect>
                                  </p:childTnLst>
                                </p:cTn>
                              </p:par>
                            </p:childTnLst>
                          </p:cTn>
                        </p:par>
                        <p:par>
                          <p:cTn id="8" fill="hold">
                            <p:stCondLst>
                              <p:cond delay="750"/>
                            </p:stCondLst>
                            <p:childTnLst>
                              <p:par>
                                <p:cTn id="9" presetID="10" presetClass="entr" presetSubtype="0" fill="hold" nodeType="afterEffect">
                                  <p:stCondLst>
                                    <p:cond delay="0"/>
                                  </p:stCondLst>
                                  <p:childTnLst>
                                    <p:set>
                                      <p:cBhvr>
                                        <p:cTn id="10" dur="1" fill="hold">
                                          <p:stCondLst>
                                            <p:cond delay="0"/>
                                          </p:stCondLst>
                                        </p:cTn>
                                        <p:tgtEl>
                                          <p:spTgt spid="38"/>
                                        </p:tgtEl>
                                        <p:attrNameLst>
                                          <p:attrName>style.visibility</p:attrName>
                                        </p:attrNameLst>
                                      </p:cBhvr>
                                      <p:to>
                                        <p:strVal val="visible"/>
                                      </p:to>
                                    </p:set>
                                    <p:animEffect transition="in" filter="fade">
                                      <p:cBhvr>
                                        <p:cTn id="11" dur="250"/>
                                        <p:tgtEl>
                                          <p:spTgt spid="38"/>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44"/>
                                        </p:tgtEl>
                                        <p:attrNameLst>
                                          <p:attrName>style.visibility</p:attrName>
                                        </p:attrNameLst>
                                      </p:cBhvr>
                                      <p:to>
                                        <p:strVal val="visible"/>
                                      </p:to>
                                    </p:set>
                                    <p:animEffect transition="in" filter="fade">
                                      <p:cBhvr>
                                        <p:cTn id="15" dur="250"/>
                                        <p:tgtEl>
                                          <p:spTgt spid="44"/>
                                        </p:tgtEl>
                                      </p:cBhvr>
                                    </p:animEffect>
                                  </p:childTnLst>
                                </p:cTn>
                              </p:par>
                            </p:childTnLst>
                          </p:cTn>
                        </p:par>
                        <p:par>
                          <p:cTn id="16" fill="hold">
                            <p:stCondLst>
                              <p:cond delay="1250"/>
                            </p:stCondLst>
                            <p:childTnLst>
                              <p:par>
                                <p:cTn id="17" presetID="10" presetClass="entr" presetSubtype="0" fill="hold" nodeType="afterEffect">
                                  <p:stCondLst>
                                    <p:cond delay="0"/>
                                  </p:stCondLst>
                                  <p:childTnLst>
                                    <p:set>
                                      <p:cBhvr>
                                        <p:cTn id="18" dur="1" fill="hold">
                                          <p:stCondLst>
                                            <p:cond delay="0"/>
                                          </p:stCondLst>
                                        </p:cTn>
                                        <p:tgtEl>
                                          <p:spTgt spid="32"/>
                                        </p:tgtEl>
                                        <p:attrNameLst>
                                          <p:attrName>style.visibility</p:attrName>
                                        </p:attrNameLst>
                                      </p:cBhvr>
                                      <p:to>
                                        <p:strVal val="visible"/>
                                      </p:to>
                                    </p:set>
                                    <p:animEffect transition="in" filter="fade">
                                      <p:cBhvr>
                                        <p:cTn id="19" dur="250"/>
                                        <p:tgtEl>
                                          <p:spTgt spid="32"/>
                                        </p:tgtEl>
                                      </p:cBhvr>
                                    </p:animEffect>
                                  </p:childTnLst>
                                </p:cTn>
                              </p:par>
                            </p:childTnLst>
                          </p:cTn>
                        </p:par>
                        <p:par>
                          <p:cTn id="20" fill="hold">
                            <p:stCondLst>
                              <p:cond delay="1500"/>
                            </p:stCondLst>
                            <p:childTnLst>
                              <p:par>
                                <p:cTn id="21" presetID="10" presetClass="entr" presetSubtype="0" fill="hold" nodeType="afterEffect">
                                  <p:stCondLst>
                                    <p:cond delay="0"/>
                                  </p:stCondLst>
                                  <p:childTnLst>
                                    <p:set>
                                      <p:cBhvr>
                                        <p:cTn id="22" dur="1" fill="hold">
                                          <p:stCondLst>
                                            <p:cond delay="0"/>
                                          </p:stCondLst>
                                        </p:cTn>
                                        <p:tgtEl>
                                          <p:spTgt spid="26"/>
                                        </p:tgtEl>
                                        <p:attrNameLst>
                                          <p:attrName>style.visibility</p:attrName>
                                        </p:attrNameLst>
                                      </p:cBhvr>
                                      <p:to>
                                        <p:strVal val="visible"/>
                                      </p:to>
                                    </p:set>
                                    <p:animEffect transition="in" filter="fade">
                                      <p:cBhvr>
                                        <p:cTn id="23" dur="250"/>
                                        <p:tgtEl>
                                          <p:spTgt spid="26"/>
                                        </p:tgtEl>
                                      </p:cBhvr>
                                    </p:animEffect>
                                  </p:childTnLst>
                                </p:cTn>
                              </p:par>
                            </p:childTnLst>
                          </p:cTn>
                        </p:par>
                        <p:par>
                          <p:cTn id="24" fill="hold">
                            <p:stCondLst>
                              <p:cond delay="1750"/>
                            </p:stCondLst>
                            <p:childTnLst>
                              <p:par>
                                <p:cTn id="25" presetID="10" presetClass="entr" presetSubtype="0" fill="hold" nodeType="afterEffect">
                                  <p:stCondLst>
                                    <p:cond delay="0"/>
                                  </p:stCondLst>
                                  <p:childTnLst>
                                    <p:set>
                                      <p:cBhvr>
                                        <p:cTn id="26" dur="1" fill="hold">
                                          <p:stCondLst>
                                            <p:cond delay="0"/>
                                          </p:stCondLst>
                                        </p:cTn>
                                        <p:tgtEl>
                                          <p:spTgt spid="29"/>
                                        </p:tgtEl>
                                        <p:attrNameLst>
                                          <p:attrName>style.visibility</p:attrName>
                                        </p:attrNameLst>
                                      </p:cBhvr>
                                      <p:to>
                                        <p:strVal val="visible"/>
                                      </p:to>
                                    </p:set>
                                    <p:animEffect transition="in" filter="fade">
                                      <p:cBhvr>
                                        <p:cTn id="27" dur="250"/>
                                        <p:tgtEl>
                                          <p:spTgt spid="29"/>
                                        </p:tgtEl>
                                      </p:cBhvr>
                                    </p:animEffect>
                                  </p:childTnLst>
                                </p:cTn>
                              </p:par>
                            </p:childTnLst>
                          </p:cTn>
                        </p:par>
                        <p:par>
                          <p:cTn id="28" fill="hold">
                            <p:stCondLst>
                              <p:cond delay="2000"/>
                            </p:stCondLst>
                            <p:childTnLst>
                              <p:par>
                                <p:cTn id="29" presetID="10" presetClass="entr" presetSubtype="0" fill="hold" nodeType="afterEffect">
                                  <p:stCondLst>
                                    <p:cond delay="0"/>
                                  </p:stCondLst>
                                  <p:childTnLst>
                                    <p:set>
                                      <p:cBhvr>
                                        <p:cTn id="30" dur="1" fill="hold">
                                          <p:stCondLst>
                                            <p:cond delay="0"/>
                                          </p:stCondLst>
                                        </p:cTn>
                                        <p:tgtEl>
                                          <p:spTgt spid="35"/>
                                        </p:tgtEl>
                                        <p:attrNameLst>
                                          <p:attrName>style.visibility</p:attrName>
                                        </p:attrNameLst>
                                      </p:cBhvr>
                                      <p:to>
                                        <p:strVal val="visible"/>
                                      </p:to>
                                    </p:set>
                                    <p:animEffect transition="in" filter="fade">
                                      <p:cBhvr>
                                        <p:cTn id="31" dur="250"/>
                                        <p:tgtEl>
                                          <p:spTgt spid="35"/>
                                        </p:tgtEl>
                                      </p:cBhvr>
                                    </p:animEffect>
                                  </p:childTnLst>
                                </p:cTn>
                              </p:par>
                            </p:childTnLst>
                          </p:cTn>
                        </p:par>
                        <p:par>
                          <p:cTn id="32" fill="hold">
                            <p:stCondLst>
                              <p:cond delay="2250"/>
                            </p:stCondLst>
                            <p:childTnLst>
                              <p:par>
                                <p:cTn id="33" presetID="10" presetClass="entr" presetSubtype="0" fill="hold" nodeType="afterEffect">
                                  <p:stCondLst>
                                    <p:cond delay="0"/>
                                  </p:stCondLst>
                                  <p:childTnLst>
                                    <p:set>
                                      <p:cBhvr>
                                        <p:cTn id="34" dur="1" fill="hold">
                                          <p:stCondLst>
                                            <p:cond delay="0"/>
                                          </p:stCondLst>
                                        </p:cTn>
                                        <p:tgtEl>
                                          <p:spTgt spid="41"/>
                                        </p:tgtEl>
                                        <p:attrNameLst>
                                          <p:attrName>style.visibility</p:attrName>
                                        </p:attrNameLst>
                                      </p:cBhvr>
                                      <p:to>
                                        <p:strVal val="visible"/>
                                      </p:to>
                                    </p:set>
                                    <p:animEffect transition="in" filter="fade">
                                      <p:cBhvr>
                                        <p:cTn id="35" dur="250"/>
                                        <p:tgtEl>
                                          <p:spTgt spid="41"/>
                                        </p:tgtEl>
                                      </p:cBhvr>
                                    </p:animEffect>
                                  </p:childTnLst>
                                </p:cTn>
                              </p:par>
                            </p:childTnLst>
                          </p:cTn>
                        </p:par>
                        <p:par>
                          <p:cTn id="36" fill="hold">
                            <p:stCondLst>
                              <p:cond delay="2500"/>
                            </p:stCondLst>
                            <p:childTnLst>
                              <p:par>
                                <p:cTn id="37" presetID="10" presetClass="entr" presetSubtype="0" fill="hold" nodeType="afterEffect">
                                  <p:stCondLst>
                                    <p:cond delay="0"/>
                                  </p:stCondLst>
                                  <p:childTnLst>
                                    <p:set>
                                      <p:cBhvr>
                                        <p:cTn id="38" dur="1" fill="hold">
                                          <p:stCondLst>
                                            <p:cond delay="0"/>
                                          </p:stCondLst>
                                        </p:cTn>
                                        <p:tgtEl>
                                          <p:spTgt spid="56"/>
                                        </p:tgtEl>
                                        <p:attrNameLst>
                                          <p:attrName>style.visibility</p:attrName>
                                        </p:attrNameLst>
                                      </p:cBhvr>
                                      <p:to>
                                        <p:strVal val="visible"/>
                                      </p:to>
                                    </p:set>
                                    <p:animEffect transition="in" filter="fade">
                                      <p:cBhvr>
                                        <p:cTn id="39" dur="250"/>
                                        <p:tgtEl>
                                          <p:spTgt spid="56"/>
                                        </p:tgtEl>
                                      </p:cBhvr>
                                    </p:animEffect>
                                  </p:childTnLst>
                                </p:cTn>
                              </p:par>
                            </p:childTnLst>
                          </p:cTn>
                        </p:par>
                        <p:par>
                          <p:cTn id="40" fill="hold">
                            <p:stCondLst>
                              <p:cond delay="2750"/>
                            </p:stCondLst>
                            <p:childTnLst>
                              <p:par>
                                <p:cTn id="41" presetID="10" presetClass="entr" presetSubtype="0" fill="hold" nodeType="afterEffect">
                                  <p:stCondLst>
                                    <p:cond delay="0"/>
                                  </p:stCondLst>
                                  <p:childTnLst>
                                    <p:set>
                                      <p:cBhvr>
                                        <p:cTn id="42" dur="1" fill="hold">
                                          <p:stCondLst>
                                            <p:cond delay="0"/>
                                          </p:stCondLst>
                                        </p:cTn>
                                        <p:tgtEl>
                                          <p:spTgt spid="53"/>
                                        </p:tgtEl>
                                        <p:attrNameLst>
                                          <p:attrName>style.visibility</p:attrName>
                                        </p:attrNameLst>
                                      </p:cBhvr>
                                      <p:to>
                                        <p:strVal val="visible"/>
                                      </p:to>
                                    </p:set>
                                    <p:animEffect transition="in" filter="fade">
                                      <p:cBhvr>
                                        <p:cTn id="43" dur="250"/>
                                        <p:tgtEl>
                                          <p:spTgt spid="53"/>
                                        </p:tgtEl>
                                      </p:cBhvr>
                                    </p:animEffect>
                                  </p:childTnLst>
                                </p:cTn>
                              </p:par>
                            </p:childTnLst>
                          </p:cTn>
                        </p:par>
                        <p:par>
                          <p:cTn id="44" fill="hold">
                            <p:stCondLst>
                              <p:cond delay="3000"/>
                            </p:stCondLst>
                            <p:childTnLst>
                              <p:par>
                                <p:cTn id="45" presetID="10" presetClass="entr" presetSubtype="0" fill="hold" nodeType="afterEffect">
                                  <p:stCondLst>
                                    <p:cond delay="0"/>
                                  </p:stCondLst>
                                  <p:childTnLst>
                                    <p:set>
                                      <p:cBhvr>
                                        <p:cTn id="46" dur="1" fill="hold">
                                          <p:stCondLst>
                                            <p:cond delay="0"/>
                                          </p:stCondLst>
                                        </p:cTn>
                                        <p:tgtEl>
                                          <p:spTgt spid="50"/>
                                        </p:tgtEl>
                                        <p:attrNameLst>
                                          <p:attrName>style.visibility</p:attrName>
                                        </p:attrNameLst>
                                      </p:cBhvr>
                                      <p:to>
                                        <p:strVal val="visible"/>
                                      </p:to>
                                    </p:set>
                                    <p:animEffect transition="in" filter="fade">
                                      <p:cBhvr>
                                        <p:cTn id="47" dur="250"/>
                                        <p:tgtEl>
                                          <p:spTgt spid="50"/>
                                        </p:tgtEl>
                                      </p:cBhvr>
                                    </p:animEffect>
                                  </p:childTnLst>
                                </p:cTn>
                              </p:par>
                            </p:childTnLst>
                          </p:cTn>
                        </p:par>
                        <p:par>
                          <p:cTn id="48" fill="hold">
                            <p:stCondLst>
                              <p:cond delay="3250"/>
                            </p:stCondLst>
                            <p:childTnLst>
                              <p:par>
                                <p:cTn id="49" presetID="10" presetClass="entr" presetSubtype="0" fill="hold" nodeType="afterEffect">
                                  <p:stCondLst>
                                    <p:cond delay="0"/>
                                  </p:stCondLst>
                                  <p:childTnLst>
                                    <p:set>
                                      <p:cBhvr>
                                        <p:cTn id="50" dur="1" fill="hold">
                                          <p:stCondLst>
                                            <p:cond delay="0"/>
                                          </p:stCondLst>
                                        </p:cTn>
                                        <p:tgtEl>
                                          <p:spTgt spid="47"/>
                                        </p:tgtEl>
                                        <p:attrNameLst>
                                          <p:attrName>style.visibility</p:attrName>
                                        </p:attrNameLst>
                                      </p:cBhvr>
                                      <p:to>
                                        <p:strVal val="visible"/>
                                      </p:to>
                                    </p:set>
                                    <p:animEffect transition="in" filter="fade">
                                      <p:cBhvr>
                                        <p:cTn id="51" dur="250"/>
                                        <p:tgtEl>
                                          <p:spTgt spid="47"/>
                                        </p:tgtEl>
                                      </p:cBhvr>
                                    </p:animEffect>
                                  </p:childTnLst>
                                </p:cTn>
                              </p:par>
                            </p:childTnLst>
                          </p:cTn>
                        </p:par>
                        <p:par>
                          <p:cTn id="52" fill="hold">
                            <p:stCondLst>
                              <p:cond delay="3500"/>
                            </p:stCondLst>
                            <p:childTnLst>
                              <p:par>
                                <p:cTn id="53" presetID="10" presetClass="entr" presetSubtype="0" fill="hold" nodeType="afterEffect">
                                  <p:stCondLst>
                                    <p:cond delay="0"/>
                                  </p:stCondLst>
                                  <p:childTnLst>
                                    <p:set>
                                      <p:cBhvr>
                                        <p:cTn id="54" dur="1" fill="hold">
                                          <p:stCondLst>
                                            <p:cond delay="0"/>
                                          </p:stCondLst>
                                        </p:cTn>
                                        <p:tgtEl>
                                          <p:spTgt spid="23"/>
                                        </p:tgtEl>
                                        <p:attrNameLst>
                                          <p:attrName>style.visibility</p:attrName>
                                        </p:attrNameLst>
                                      </p:cBhvr>
                                      <p:to>
                                        <p:strVal val="visible"/>
                                      </p:to>
                                    </p:set>
                                    <p:animEffect transition="in" filter="fade">
                                      <p:cBhvr>
                                        <p:cTn id="55" dur="250"/>
                                        <p:tgtEl>
                                          <p:spTgt spid="23"/>
                                        </p:tgtEl>
                                      </p:cBhvr>
                                    </p:animEffect>
                                  </p:childTnLst>
                                </p:cTn>
                              </p:par>
                            </p:childTnLst>
                          </p:cTn>
                        </p:par>
                        <p:par>
                          <p:cTn id="56" fill="hold">
                            <p:stCondLst>
                              <p:cond delay="3750"/>
                            </p:stCondLst>
                            <p:childTnLst>
                              <p:par>
                                <p:cTn id="57" presetID="10" presetClass="entr" presetSubtype="0" fill="hold" grpId="0" nodeType="afterEffect">
                                  <p:stCondLst>
                                    <p:cond delay="0"/>
                                  </p:stCondLst>
                                  <p:childTnLst>
                                    <p:set>
                                      <p:cBhvr>
                                        <p:cTn id="58" dur="1" fill="hold">
                                          <p:stCondLst>
                                            <p:cond delay="0"/>
                                          </p:stCondLst>
                                        </p:cTn>
                                        <p:tgtEl>
                                          <p:spTgt spid="59"/>
                                        </p:tgtEl>
                                        <p:attrNameLst>
                                          <p:attrName>style.visibility</p:attrName>
                                        </p:attrNameLst>
                                      </p:cBhvr>
                                      <p:to>
                                        <p:strVal val="visible"/>
                                      </p:to>
                                    </p:set>
                                    <p:animEffect transition="in" filter="fade">
                                      <p:cBhvr>
                                        <p:cTn id="59" dur="750"/>
                                        <p:tgtEl>
                                          <p:spTgt spid="59"/>
                                        </p:tgtEl>
                                      </p:cBhvr>
                                    </p:animEffect>
                                  </p:childTnLst>
                                </p:cTn>
                              </p:par>
                            </p:childTnLst>
                          </p:cTn>
                        </p:par>
                        <p:par>
                          <p:cTn id="60" fill="hold">
                            <p:stCondLst>
                              <p:cond delay="4500"/>
                            </p:stCondLst>
                            <p:childTnLst>
                              <p:par>
                                <p:cTn id="61" presetID="42" presetClass="entr" presetSubtype="0" fill="hold" grpId="0" nodeType="afterEffect">
                                  <p:stCondLst>
                                    <p:cond delay="0"/>
                                  </p:stCondLst>
                                  <p:childTnLst>
                                    <p:set>
                                      <p:cBhvr>
                                        <p:cTn id="62" dur="1" fill="hold">
                                          <p:stCondLst>
                                            <p:cond delay="0"/>
                                          </p:stCondLst>
                                        </p:cTn>
                                        <p:tgtEl>
                                          <p:spTgt spid="63"/>
                                        </p:tgtEl>
                                        <p:attrNameLst>
                                          <p:attrName>style.visibility</p:attrName>
                                        </p:attrNameLst>
                                      </p:cBhvr>
                                      <p:to>
                                        <p:strVal val="visible"/>
                                      </p:to>
                                    </p:set>
                                    <p:animEffect transition="in" filter="fade">
                                      <p:cBhvr>
                                        <p:cTn id="63" dur="750"/>
                                        <p:tgtEl>
                                          <p:spTgt spid="63"/>
                                        </p:tgtEl>
                                      </p:cBhvr>
                                    </p:animEffect>
                                    <p:anim calcmode="lin" valueType="num">
                                      <p:cBhvr>
                                        <p:cTn id="64" dur="750" fill="hold"/>
                                        <p:tgtEl>
                                          <p:spTgt spid="63"/>
                                        </p:tgtEl>
                                        <p:attrNameLst>
                                          <p:attrName>ppt_x</p:attrName>
                                        </p:attrNameLst>
                                      </p:cBhvr>
                                      <p:tavLst>
                                        <p:tav tm="0">
                                          <p:val>
                                            <p:strVal val="#ppt_x"/>
                                          </p:val>
                                        </p:tav>
                                        <p:tav tm="100000">
                                          <p:val>
                                            <p:strVal val="#ppt_x"/>
                                          </p:val>
                                        </p:tav>
                                      </p:tavLst>
                                    </p:anim>
                                    <p:anim calcmode="lin" valueType="num">
                                      <p:cBhvr>
                                        <p:cTn id="65" dur="750" fill="hold"/>
                                        <p:tgtEl>
                                          <p:spTgt spid="63"/>
                                        </p:tgtEl>
                                        <p:attrNameLst>
                                          <p:attrName>ppt_y</p:attrName>
                                        </p:attrNameLst>
                                      </p:cBhvr>
                                      <p:tavLst>
                                        <p:tav tm="0">
                                          <p:val>
                                            <p:strVal val="#ppt_y+.1"/>
                                          </p:val>
                                        </p:tav>
                                        <p:tav tm="100000">
                                          <p:val>
                                            <p:strVal val="#ppt_y"/>
                                          </p:val>
                                        </p:tav>
                                      </p:tavLst>
                                    </p:anim>
                                  </p:childTnLst>
                                </p:cTn>
                              </p:par>
                            </p:childTnLst>
                          </p:cTn>
                        </p:par>
                        <p:par>
                          <p:cTn id="66" fill="hold">
                            <p:stCondLst>
                              <p:cond delay="5250"/>
                            </p:stCondLst>
                            <p:childTnLst>
                              <p:par>
                                <p:cTn id="67" presetID="10" presetClass="entr" presetSubtype="0" fill="hold" grpId="0" nodeType="afterEffect">
                                  <p:stCondLst>
                                    <p:cond delay="0"/>
                                  </p:stCondLst>
                                  <p:childTnLst>
                                    <p:set>
                                      <p:cBhvr>
                                        <p:cTn id="68" dur="1" fill="hold">
                                          <p:stCondLst>
                                            <p:cond delay="0"/>
                                          </p:stCondLst>
                                        </p:cTn>
                                        <p:tgtEl>
                                          <p:spTgt spid="60"/>
                                        </p:tgtEl>
                                        <p:attrNameLst>
                                          <p:attrName>style.visibility</p:attrName>
                                        </p:attrNameLst>
                                      </p:cBhvr>
                                      <p:to>
                                        <p:strVal val="visible"/>
                                      </p:to>
                                    </p:set>
                                    <p:animEffect transition="in" filter="fade">
                                      <p:cBhvr>
                                        <p:cTn id="69" dur="750"/>
                                        <p:tgtEl>
                                          <p:spTgt spid="60"/>
                                        </p:tgtEl>
                                      </p:cBhvr>
                                    </p:animEffect>
                                  </p:childTnLst>
                                </p:cTn>
                              </p:par>
                            </p:childTnLst>
                          </p:cTn>
                        </p:par>
                        <p:par>
                          <p:cTn id="70" fill="hold">
                            <p:stCondLst>
                              <p:cond delay="6000"/>
                            </p:stCondLst>
                            <p:childTnLst>
                              <p:par>
                                <p:cTn id="71" presetID="42" presetClass="entr" presetSubtype="0" fill="hold" grpId="0" nodeType="afterEffect">
                                  <p:stCondLst>
                                    <p:cond delay="0"/>
                                  </p:stCondLst>
                                  <p:childTnLst>
                                    <p:set>
                                      <p:cBhvr>
                                        <p:cTn id="72" dur="1" fill="hold">
                                          <p:stCondLst>
                                            <p:cond delay="0"/>
                                          </p:stCondLst>
                                        </p:cTn>
                                        <p:tgtEl>
                                          <p:spTgt spid="62"/>
                                        </p:tgtEl>
                                        <p:attrNameLst>
                                          <p:attrName>style.visibility</p:attrName>
                                        </p:attrNameLst>
                                      </p:cBhvr>
                                      <p:to>
                                        <p:strVal val="visible"/>
                                      </p:to>
                                    </p:set>
                                    <p:animEffect transition="in" filter="fade">
                                      <p:cBhvr>
                                        <p:cTn id="73" dur="750"/>
                                        <p:tgtEl>
                                          <p:spTgt spid="62"/>
                                        </p:tgtEl>
                                      </p:cBhvr>
                                    </p:animEffect>
                                    <p:anim calcmode="lin" valueType="num">
                                      <p:cBhvr>
                                        <p:cTn id="74" dur="750" fill="hold"/>
                                        <p:tgtEl>
                                          <p:spTgt spid="62"/>
                                        </p:tgtEl>
                                        <p:attrNameLst>
                                          <p:attrName>ppt_x</p:attrName>
                                        </p:attrNameLst>
                                      </p:cBhvr>
                                      <p:tavLst>
                                        <p:tav tm="0">
                                          <p:val>
                                            <p:strVal val="#ppt_x"/>
                                          </p:val>
                                        </p:tav>
                                        <p:tav tm="100000">
                                          <p:val>
                                            <p:strVal val="#ppt_x"/>
                                          </p:val>
                                        </p:tav>
                                      </p:tavLst>
                                    </p:anim>
                                    <p:anim calcmode="lin" valueType="num">
                                      <p:cBhvr>
                                        <p:cTn id="75" dur="750" fill="hold"/>
                                        <p:tgtEl>
                                          <p:spTgt spid="6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4" grpId="0"/>
      <p:bldP spid="59" grpId="0" animBg="1"/>
      <p:bldP spid="60" grpId="0" animBg="1"/>
      <p:bldP spid="62" grpId="0"/>
      <p:bldP spid="63"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 name="标题 3"/>
          <p:cNvSpPr txBox="1">
            <a:spLocks/>
          </p:cNvSpPr>
          <p:nvPr/>
        </p:nvSpPr>
        <p:spPr>
          <a:xfrm>
            <a:off x="313184" y="206974"/>
            <a:ext cx="3322712" cy="564576"/>
          </a:xfrm>
          <a:prstGeom prst="rect">
            <a:avLst/>
          </a:prstGeom>
        </p:spPr>
        <p:txBody>
          <a:bodyPr>
            <a:normAutofit fontScale="97500"/>
          </a:bodyPr>
          <a:lstStyle>
            <a:lvl1pPr algn="l" defTabSz="914400" rtl="0" eaLnBrk="1" latinLnBrk="0" hangingPunct="1">
              <a:spcBef>
                <a:spcPct val="0"/>
              </a:spcBef>
              <a:buNone/>
              <a:defRPr sz="2800" kern="1200">
                <a:solidFill>
                  <a:schemeClr val="tx1"/>
                </a:solidFill>
                <a:latin typeface="微软雅黑" pitchFamily="34" charset="-122"/>
                <a:ea typeface="微软雅黑" pitchFamily="34" charset="-122"/>
                <a:cs typeface="+mj-cs"/>
              </a:defRPr>
            </a:lvl1pPr>
          </a:lstStyle>
          <a:p>
            <a:r>
              <a:rPr lang="zh-CN" altLang="en-US" dirty="0">
                <a:solidFill>
                  <a:schemeClr val="tx2">
                    <a:lumMod val="50000"/>
                  </a:schemeClr>
                </a:solidFill>
              </a:rPr>
              <a:t>单击此处添加标题</a:t>
            </a:r>
          </a:p>
        </p:txBody>
      </p:sp>
      <p:sp>
        <p:nvSpPr>
          <p:cNvPr id="3" name="Rectangle 5"/>
          <p:cNvSpPr>
            <a:spLocks noChangeArrowheads="1"/>
          </p:cNvSpPr>
          <p:nvPr/>
        </p:nvSpPr>
        <p:spPr bwMode="auto">
          <a:xfrm>
            <a:off x="4637593" y="3326370"/>
            <a:ext cx="3280171" cy="1261604"/>
          </a:xfrm>
          <a:prstGeom prst="rect">
            <a:avLst/>
          </a:prstGeom>
          <a:gradFill rotWithShape="1">
            <a:gsLst>
              <a:gs pos="0">
                <a:schemeClr val="bg2">
                  <a:alpha val="35000"/>
                </a:schemeClr>
              </a:gs>
              <a:gs pos="77000">
                <a:srgbClr val="004C67">
                  <a:alpha val="0"/>
                </a:srgbClr>
              </a:gs>
            </a:gsLst>
            <a:lin ang="0" scaled="1"/>
          </a:gradFill>
          <a:ln>
            <a:noFill/>
          </a:ln>
          <a:extLst/>
        </p:spPr>
        <p:txBody>
          <a:bodyPr wrap="none" anchor="ctr"/>
          <a:lstStyle/>
          <a:p>
            <a:endParaRPr lang="zh-CN" altLang="en-US">
              <a:latin typeface="微软雅黑" pitchFamily="34" charset="-122"/>
              <a:ea typeface="微软雅黑" pitchFamily="34" charset="-122"/>
            </a:endParaRPr>
          </a:p>
        </p:txBody>
      </p:sp>
      <p:grpSp>
        <p:nvGrpSpPr>
          <p:cNvPr id="4" name="组合 3"/>
          <p:cNvGrpSpPr/>
          <p:nvPr/>
        </p:nvGrpSpPr>
        <p:grpSpPr>
          <a:xfrm>
            <a:off x="1336397" y="3323741"/>
            <a:ext cx="3963540" cy="1257662"/>
            <a:chOff x="1336397" y="3323741"/>
            <a:chExt cx="3963540" cy="1257662"/>
          </a:xfrm>
        </p:grpSpPr>
        <p:sp>
          <p:nvSpPr>
            <p:cNvPr id="5" name="Freeform 10"/>
            <p:cNvSpPr>
              <a:spLocks/>
            </p:cNvSpPr>
            <p:nvPr/>
          </p:nvSpPr>
          <p:spPr bwMode="gray">
            <a:xfrm>
              <a:off x="1730648" y="3334919"/>
              <a:ext cx="3025807" cy="434140"/>
            </a:xfrm>
            <a:custGeom>
              <a:avLst/>
              <a:gdLst>
                <a:gd name="T0" fmla="*/ 0 w 2208"/>
                <a:gd name="T1" fmla="*/ 298 h 303"/>
                <a:gd name="T2" fmla="*/ 1979 w 2208"/>
                <a:gd name="T3" fmla="*/ 302 h 303"/>
                <a:gd name="T4" fmla="*/ 2207 w 2208"/>
                <a:gd name="T5" fmla="*/ 0 h 303"/>
                <a:gd name="T6" fmla="*/ 690 w 2208"/>
                <a:gd name="T7" fmla="*/ 28 h 303"/>
                <a:gd name="T8" fmla="*/ 0 w 2208"/>
                <a:gd name="T9" fmla="*/ 298 h 303"/>
                <a:gd name="T10" fmla="*/ 0 60000 65536"/>
                <a:gd name="T11" fmla="*/ 0 60000 65536"/>
                <a:gd name="T12" fmla="*/ 0 60000 65536"/>
                <a:gd name="T13" fmla="*/ 0 60000 65536"/>
                <a:gd name="T14" fmla="*/ 0 60000 65536"/>
                <a:gd name="T15" fmla="*/ 0 w 2208"/>
                <a:gd name="T16" fmla="*/ 0 h 303"/>
                <a:gd name="T17" fmla="*/ 2208 w 2208"/>
                <a:gd name="T18" fmla="*/ 303 h 303"/>
                <a:gd name="connsiteX0" fmla="*/ 0 w 9766"/>
                <a:gd name="connsiteY0" fmla="*/ 9486 h 9618"/>
                <a:gd name="connsiteX1" fmla="*/ 8963 w 9766"/>
                <a:gd name="connsiteY1" fmla="*/ 9618 h 9618"/>
                <a:gd name="connsiteX2" fmla="*/ 9766 w 9766"/>
                <a:gd name="connsiteY2" fmla="*/ 0 h 9618"/>
                <a:gd name="connsiteX3" fmla="*/ 3125 w 9766"/>
                <a:gd name="connsiteY3" fmla="*/ 575 h 9618"/>
                <a:gd name="connsiteX4" fmla="*/ 0 w 9766"/>
                <a:gd name="connsiteY4" fmla="*/ 9486 h 9618"/>
                <a:gd name="connsiteX0" fmla="*/ 0 w 10149"/>
                <a:gd name="connsiteY0" fmla="*/ 9790 h 9927"/>
                <a:gd name="connsiteX1" fmla="*/ 9178 w 10149"/>
                <a:gd name="connsiteY1" fmla="*/ 9927 h 9927"/>
                <a:gd name="connsiteX2" fmla="*/ 10149 w 10149"/>
                <a:gd name="connsiteY2" fmla="*/ 0 h 9927"/>
                <a:gd name="connsiteX3" fmla="*/ 3200 w 10149"/>
                <a:gd name="connsiteY3" fmla="*/ 525 h 9927"/>
                <a:gd name="connsiteX4" fmla="*/ 0 w 10149"/>
                <a:gd name="connsiteY4" fmla="*/ 9790 h 99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49" h="9927">
                  <a:moveTo>
                    <a:pt x="0" y="9790"/>
                  </a:moveTo>
                  <a:lnTo>
                    <a:pt x="9178" y="9927"/>
                  </a:lnTo>
                  <a:cubicBezTo>
                    <a:pt x="9452" y="6594"/>
                    <a:pt x="9875" y="3333"/>
                    <a:pt x="10149" y="0"/>
                  </a:cubicBezTo>
                  <a:lnTo>
                    <a:pt x="3200" y="525"/>
                  </a:lnTo>
                  <a:lnTo>
                    <a:pt x="0" y="9790"/>
                  </a:lnTo>
                </a:path>
              </a:pathLst>
            </a:custGeom>
            <a:gradFill flip="none" rotWithShape="1">
              <a:gsLst>
                <a:gs pos="0">
                  <a:schemeClr val="bg2">
                    <a:shade val="30000"/>
                    <a:satMod val="115000"/>
                  </a:schemeClr>
                </a:gs>
                <a:gs pos="50000">
                  <a:schemeClr val="bg2">
                    <a:shade val="67500"/>
                    <a:satMod val="115000"/>
                  </a:schemeClr>
                </a:gs>
                <a:gs pos="100000">
                  <a:schemeClr val="bg2">
                    <a:shade val="100000"/>
                    <a:satMod val="115000"/>
                  </a:schemeClr>
                </a:gs>
              </a:gsLst>
              <a:lin ang="13500000" scaled="1"/>
              <a:tileRect/>
            </a:gra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zh-CN" altLang="en-US">
                <a:latin typeface="微软雅黑" pitchFamily="34" charset="-122"/>
                <a:ea typeface="微软雅黑" pitchFamily="34" charset="-122"/>
              </a:endParaRPr>
            </a:p>
          </p:txBody>
        </p:sp>
        <p:sp>
          <p:nvSpPr>
            <p:cNvPr id="6" name="Freeform 18"/>
            <p:cNvSpPr>
              <a:spLocks/>
            </p:cNvSpPr>
            <p:nvPr/>
          </p:nvSpPr>
          <p:spPr bwMode="gray">
            <a:xfrm>
              <a:off x="1336397" y="3766617"/>
              <a:ext cx="3533806" cy="810843"/>
            </a:xfrm>
            <a:custGeom>
              <a:avLst/>
              <a:gdLst>
                <a:gd name="T0" fmla="*/ 0 w 2557"/>
                <a:gd name="T1" fmla="*/ 537 h 538"/>
                <a:gd name="T2" fmla="*/ 2556 w 2557"/>
                <a:gd name="T3" fmla="*/ 536 h 538"/>
                <a:gd name="T4" fmla="*/ 2262 w 2557"/>
                <a:gd name="T5" fmla="*/ 1 h 538"/>
                <a:gd name="T6" fmla="*/ 288 w 2557"/>
                <a:gd name="T7" fmla="*/ 0 h 538"/>
                <a:gd name="T8" fmla="*/ 0 w 2557"/>
                <a:gd name="T9" fmla="*/ 537 h 538"/>
                <a:gd name="T10" fmla="*/ 0 60000 65536"/>
                <a:gd name="T11" fmla="*/ 0 60000 65536"/>
                <a:gd name="T12" fmla="*/ 0 60000 65536"/>
                <a:gd name="T13" fmla="*/ 0 60000 65536"/>
                <a:gd name="T14" fmla="*/ 0 60000 65536"/>
                <a:gd name="T15" fmla="*/ 0 w 2557"/>
                <a:gd name="T16" fmla="*/ 0 h 538"/>
                <a:gd name="T17" fmla="*/ 2557 w 2557"/>
                <a:gd name="T18" fmla="*/ 538 h 538"/>
              </a:gdLst>
              <a:ahLst/>
              <a:cxnLst>
                <a:cxn ang="T10">
                  <a:pos x="T0" y="T1"/>
                </a:cxn>
                <a:cxn ang="T11">
                  <a:pos x="T2" y="T3"/>
                </a:cxn>
                <a:cxn ang="T12">
                  <a:pos x="T4" y="T5"/>
                </a:cxn>
                <a:cxn ang="T13">
                  <a:pos x="T6" y="T7"/>
                </a:cxn>
                <a:cxn ang="T14">
                  <a:pos x="T8" y="T9"/>
                </a:cxn>
              </a:cxnLst>
              <a:rect l="T15" t="T16" r="T17" b="T18"/>
              <a:pathLst>
                <a:path w="2557" h="538">
                  <a:moveTo>
                    <a:pt x="0" y="537"/>
                  </a:moveTo>
                  <a:lnTo>
                    <a:pt x="2556" y="536"/>
                  </a:lnTo>
                  <a:lnTo>
                    <a:pt x="2262" y="1"/>
                  </a:lnTo>
                  <a:lnTo>
                    <a:pt x="288" y="0"/>
                  </a:lnTo>
                  <a:lnTo>
                    <a:pt x="0" y="537"/>
                  </a:lnTo>
                </a:path>
              </a:pathLst>
            </a:custGeom>
            <a:gradFill flip="none" rotWithShape="1">
              <a:gsLst>
                <a:gs pos="0">
                  <a:schemeClr val="bg2">
                    <a:shade val="30000"/>
                    <a:satMod val="115000"/>
                  </a:schemeClr>
                </a:gs>
                <a:gs pos="50000">
                  <a:schemeClr val="bg2">
                    <a:shade val="67500"/>
                    <a:satMod val="115000"/>
                  </a:schemeClr>
                </a:gs>
                <a:gs pos="100000">
                  <a:schemeClr val="bg2">
                    <a:shade val="100000"/>
                    <a:satMod val="115000"/>
                  </a:schemeClr>
                </a:gs>
              </a:gsLst>
              <a:lin ang="13500000" scaled="1"/>
              <a:tileRect/>
            </a:gradFill>
            <a:ln w="12700" cap="rnd" cmpd="sng">
              <a:noFill/>
              <a:prstDash val="solid"/>
              <a:round/>
              <a:headEnd type="none" w="med" len="med"/>
              <a:tailEnd type="none" w="med" len="med"/>
            </a:ln>
            <a:extLst/>
          </p:spPr>
          <p:txBody>
            <a:bodyPr/>
            <a:lstStyle/>
            <a:p>
              <a:endParaRPr lang="zh-CN" altLang="en-US">
                <a:latin typeface="微软雅黑" pitchFamily="34" charset="-122"/>
                <a:ea typeface="微软雅黑" pitchFamily="34" charset="-122"/>
              </a:endParaRPr>
            </a:p>
          </p:txBody>
        </p:sp>
        <p:sp>
          <p:nvSpPr>
            <p:cNvPr id="7" name="Freeform 19"/>
            <p:cNvSpPr>
              <a:spLocks/>
            </p:cNvSpPr>
            <p:nvPr/>
          </p:nvSpPr>
          <p:spPr bwMode="gray">
            <a:xfrm>
              <a:off x="4454925" y="3323741"/>
              <a:ext cx="845012" cy="1257662"/>
            </a:xfrm>
            <a:custGeom>
              <a:avLst/>
              <a:gdLst>
                <a:gd name="T0" fmla="*/ 302 w 612"/>
                <a:gd name="T1" fmla="*/ 835 h 836"/>
                <a:gd name="T2" fmla="*/ 611 w 612"/>
                <a:gd name="T3" fmla="*/ 476 h 836"/>
                <a:gd name="T4" fmla="*/ 226 w 612"/>
                <a:gd name="T5" fmla="*/ 0 h 836"/>
                <a:gd name="T6" fmla="*/ 0 w 612"/>
                <a:gd name="T7" fmla="*/ 302 h 836"/>
                <a:gd name="T8" fmla="*/ 302 w 612"/>
                <a:gd name="T9" fmla="*/ 835 h 836"/>
                <a:gd name="T10" fmla="*/ 0 60000 65536"/>
                <a:gd name="T11" fmla="*/ 0 60000 65536"/>
                <a:gd name="T12" fmla="*/ 0 60000 65536"/>
                <a:gd name="T13" fmla="*/ 0 60000 65536"/>
                <a:gd name="T14" fmla="*/ 0 60000 65536"/>
                <a:gd name="T15" fmla="*/ 0 w 612"/>
                <a:gd name="T16" fmla="*/ 0 h 836"/>
                <a:gd name="T17" fmla="*/ 612 w 612"/>
                <a:gd name="T18" fmla="*/ 836 h 836"/>
              </a:gdLst>
              <a:ahLst/>
              <a:cxnLst>
                <a:cxn ang="T10">
                  <a:pos x="T0" y="T1"/>
                </a:cxn>
                <a:cxn ang="T11">
                  <a:pos x="T2" y="T3"/>
                </a:cxn>
                <a:cxn ang="T12">
                  <a:pos x="T4" y="T5"/>
                </a:cxn>
                <a:cxn ang="T13">
                  <a:pos x="T6" y="T7"/>
                </a:cxn>
                <a:cxn ang="T14">
                  <a:pos x="T8" y="T9"/>
                </a:cxn>
              </a:cxnLst>
              <a:rect l="T15" t="T16" r="T17" b="T18"/>
              <a:pathLst>
                <a:path w="612" h="836">
                  <a:moveTo>
                    <a:pt x="302" y="835"/>
                  </a:moveTo>
                  <a:lnTo>
                    <a:pt x="611" y="476"/>
                  </a:lnTo>
                  <a:lnTo>
                    <a:pt x="226" y="0"/>
                  </a:lnTo>
                  <a:lnTo>
                    <a:pt x="0" y="302"/>
                  </a:lnTo>
                  <a:lnTo>
                    <a:pt x="302" y="835"/>
                  </a:lnTo>
                </a:path>
              </a:pathLst>
            </a:custGeom>
            <a:solidFill>
              <a:schemeClr val="bg2"/>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zh-CN" altLang="en-US">
                <a:latin typeface="微软雅黑" pitchFamily="34" charset="-122"/>
                <a:ea typeface="微软雅黑" pitchFamily="34" charset="-122"/>
              </a:endParaRPr>
            </a:p>
          </p:txBody>
        </p:sp>
      </p:grpSp>
      <p:sp>
        <p:nvSpPr>
          <p:cNvPr id="8" name="Rectangle 2"/>
          <p:cNvSpPr>
            <a:spLocks noChangeArrowheads="1"/>
          </p:cNvSpPr>
          <p:nvPr/>
        </p:nvSpPr>
        <p:spPr bwMode="auto">
          <a:xfrm>
            <a:off x="3036934" y="1016128"/>
            <a:ext cx="3808468" cy="763534"/>
          </a:xfrm>
          <a:prstGeom prst="rect">
            <a:avLst/>
          </a:prstGeom>
          <a:gradFill rotWithShape="1">
            <a:gsLst>
              <a:gs pos="0">
                <a:schemeClr val="bg2">
                  <a:alpha val="26000"/>
                </a:schemeClr>
              </a:gs>
              <a:gs pos="80000">
                <a:srgbClr val="185E76">
                  <a:alpha val="0"/>
                </a:srgbClr>
              </a:gs>
            </a:gsLst>
            <a:lin ang="0" scaled="1"/>
          </a:gradFill>
          <a:ln>
            <a:noFill/>
          </a:ln>
          <a:extLst/>
        </p:spPr>
        <p:txBody>
          <a:bodyPr wrap="none" anchor="ctr"/>
          <a:lstStyle/>
          <a:p>
            <a:endParaRPr lang="zh-CN" altLang="en-US">
              <a:latin typeface="微软雅黑" pitchFamily="34" charset="-122"/>
              <a:ea typeface="微软雅黑" pitchFamily="34" charset="-122"/>
            </a:endParaRPr>
          </a:p>
        </p:txBody>
      </p:sp>
      <p:sp>
        <p:nvSpPr>
          <p:cNvPr id="9" name="Rectangle 3"/>
          <p:cNvSpPr>
            <a:spLocks noChangeArrowheads="1"/>
          </p:cNvSpPr>
          <p:nvPr/>
        </p:nvSpPr>
        <p:spPr bwMode="auto">
          <a:xfrm>
            <a:off x="3224861" y="1779591"/>
            <a:ext cx="3808468" cy="768789"/>
          </a:xfrm>
          <a:prstGeom prst="rect">
            <a:avLst/>
          </a:prstGeom>
          <a:gradFill rotWithShape="1">
            <a:gsLst>
              <a:gs pos="0">
                <a:schemeClr val="bg2">
                  <a:alpha val="29000"/>
                </a:schemeClr>
              </a:gs>
              <a:gs pos="82000">
                <a:srgbClr val="185E76">
                  <a:alpha val="0"/>
                </a:srgbClr>
              </a:gs>
            </a:gsLst>
            <a:lin ang="0" scaled="1"/>
          </a:gradFill>
          <a:ln>
            <a:noFill/>
          </a:ln>
          <a:extLst/>
        </p:spPr>
        <p:txBody>
          <a:bodyPr wrap="none" anchor="ctr"/>
          <a:lstStyle/>
          <a:p>
            <a:endParaRPr lang="zh-CN" altLang="en-US">
              <a:latin typeface="微软雅黑" pitchFamily="34" charset="-122"/>
              <a:ea typeface="微软雅黑" pitchFamily="34" charset="-122"/>
            </a:endParaRPr>
          </a:p>
        </p:txBody>
      </p:sp>
      <p:sp>
        <p:nvSpPr>
          <p:cNvPr id="10" name="Rectangle 4"/>
          <p:cNvSpPr>
            <a:spLocks noChangeArrowheads="1"/>
          </p:cNvSpPr>
          <p:nvPr/>
        </p:nvSpPr>
        <p:spPr bwMode="auto">
          <a:xfrm>
            <a:off x="3871729" y="2548380"/>
            <a:ext cx="3808468" cy="777990"/>
          </a:xfrm>
          <a:prstGeom prst="rect">
            <a:avLst/>
          </a:prstGeom>
          <a:gradFill rotWithShape="1">
            <a:gsLst>
              <a:gs pos="0">
                <a:schemeClr val="bg2">
                  <a:alpha val="40000"/>
                </a:schemeClr>
              </a:gs>
              <a:gs pos="79000">
                <a:srgbClr val="004F6B">
                  <a:alpha val="0"/>
                </a:srgbClr>
              </a:gs>
            </a:gsLst>
            <a:lin ang="0" scaled="1"/>
          </a:gradFill>
          <a:ln>
            <a:noFill/>
          </a:ln>
          <a:extLst/>
        </p:spPr>
        <p:txBody>
          <a:bodyPr wrap="none" anchor="ctr"/>
          <a:lstStyle/>
          <a:p>
            <a:endParaRPr lang="zh-CN" altLang="en-US">
              <a:latin typeface="微软雅黑" pitchFamily="34" charset="-122"/>
              <a:ea typeface="微软雅黑" pitchFamily="34" charset="-122"/>
            </a:endParaRPr>
          </a:p>
        </p:txBody>
      </p:sp>
      <p:grpSp>
        <p:nvGrpSpPr>
          <p:cNvPr id="11" name="组合 10"/>
          <p:cNvGrpSpPr/>
          <p:nvPr/>
        </p:nvGrpSpPr>
        <p:grpSpPr>
          <a:xfrm>
            <a:off x="1785843" y="2548380"/>
            <a:ext cx="2926659" cy="1101275"/>
            <a:chOff x="1785843" y="2548380"/>
            <a:chExt cx="2926659" cy="1101275"/>
          </a:xfrm>
        </p:grpSpPr>
        <p:sp>
          <p:nvSpPr>
            <p:cNvPr id="12" name="Freeform 11"/>
            <p:cNvSpPr>
              <a:spLocks/>
            </p:cNvSpPr>
            <p:nvPr/>
          </p:nvSpPr>
          <p:spPr bwMode="gray">
            <a:xfrm>
              <a:off x="3997593" y="2548380"/>
              <a:ext cx="714909" cy="1101275"/>
            </a:xfrm>
            <a:custGeom>
              <a:avLst/>
              <a:gdLst>
                <a:gd name="T0" fmla="*/ 0 w 516"/>
                <a:gd name="T1" fmla="*/ 201 h 732"/>
                <a:gd name="T2" fmla="*/ 294 w 516"/>
                <a:gd name="T3" fmla="*/ 731 h 732"/>
                <a:gd name="T4" fmla="*/ 515 w 516"/>
                <a:gd name="T5" fmla="*/ 444 h 732"/>
                <a:gd name="T6" fmla="*/ 156 w 516"/>
                <a:gd name="T7" fmla="*/ 0 h 732"/>
                <a:gd name="T8" fmla="*/ 0 w 516"/>
                <a:gd name="T9" fmla="*/ 201 h 732"/>
                <a:gd name="T10" fmla="*/ 0 60000 65536"/>
                <a:gd name="T11" fmla="*/ 0 60000 65536"/>
                <a:gd name="T12" fmla="*/ 0 60000 65536"/>
                <a:gd name="T13" fmla="*/ 0 60000 65536"/>
                <a:gd name="T14" fmla="*/ 0 60000 65536"/>
                <a:gd name="T15" fmla="*/ 0 w 516"/>
                <a:gd name="T16" fmla="*/ 0 h 732"/>
                <a:gd name="T17" fmla="*/ 516 w 516"/>
                <a:gd name="T18" fmla="*/ 732 h 732"/>
              </a:gdLst>
              <a:ahLst/>
              <a:cxnLst>
                <a:cxn ang="T10">
                  <a:pos x="T0" y="T1"/>
                </a:cxn>
                <a:cxn ang="T11">
                  <a:pos x="T2" y="T3"/>
                </a:cxn>
                <a:cxn ang="T12">
                  <a:pos x="T4" y="T5"/>
                </a:cxn>
                <a:cxn ang="T13">
                  <a:pos x="T6" y="T7"/>
                </a:cxn>
                <a:cxn ang="T14">
                  <a:pos x="T8" y="T9"/>
                </a:cxn>
              </a:cxnLst>
              <a:rect l="T15" t="T16" r="T17" b="T18"/>
              <a:pathLst>
                <a:path w="516" h="732">
                  <a:moveTo>
                    <a:pt x="0" y="201"/>
                  </a:moveTo>
                  <a:lnTo>
                    <a:pt x="294" y="731"/>
                  </a:lnTo>
                  <a:lnTo>
                    <a:pt x="515" y="444"/>
                  </a:lnTo>
                  <a:lnTo>
                    <a:pt x="156" y="0"/>
                  </a:lnTo>
                  <a:lnTo>
                    <a:pt x="0" y="201"/>
                  </a:lnTo>
                </a:path>
              </a:pathLst>
            </a:custGeom>
            <a:solidFill>
              <a:schemeClr val="bg2"/>
            </a:solidFill>
            <a:ln>
              <a:noFill/>
            </a:ln>
            <a:extLst/>
          </p:spPr>
          <p:txBody>
            <a:bodyPr/>
            <a:lstStyle/>
            <a:p>
              <a:endParaRPr lang="zh-CN" altLang="en-US">
                <a:latin typeface="微软雅黑" pitchFamily="34" charset="-122"/>
                <a:ea typeface="微软雅黑" pitchFamily="34" charset="-122"/>
              </a:endParaRPr>
            </a:p>
          </p:txBody>
        </p:sp>
        <p:sp>
          <p:nvSpPr>
            <p:cNvPr id="13" name="Freeform 12"/>
            <p:cNvSpPr>
              <a:spLocks/>
            </p:cNvSpPr>
            <p:nvPr/>
          </p:nvSpPr>
          <p:spPr bwMode="gray">
            <a:xfrm>
              <a:off x="2166953" y="2556266"/>
              <a:ext cx="2046165" cy="297003"/>
            </a:xfrm>
            <a:custGeom>
              <a:avLst/>
              <a:gdLst>
                <a:gd name="T0" fmla="*/ 0 w 1481"/>
                <a:gd name="T1" fmla="*/ 196 h 197"/>
                <a:gd name="T2" fmla="*/ 1329 w 1481"/>
                <a:gd name="T3" fmla="*/ 196 h 197"/>
                <a:gd name="T4" fmla="*/ 1480 w 1481"/>
                <a:gd name="T5" fmla="*/ 0 h 197"/>
                <a:gd name="T6" fmla="*/ 367 w 1481"/>
                <a:gd name="T7" fmla="*/ 3 h 197"/>
                <a:gd name="T8" fmla="*/ 0 w 1481"/>
                <a:gd name="T9" fmla="*/ 196 h 197"/>
                <a:gd name="T10" fmla="*/ 0 60000 65536"/>
                <a:gd name="T11" fmla="*/ 0 60000 65536"/>
                <a:gd name="T12" fmla="*/ 0 60000 65536"/>
                <a:gd name="T13" fmla="*/ 0 60000 65536"/>
                <a:gd name="T14" fmla="*/ 0 60000 65536"/>
                <a:gd name="T15" fmla="*/ 0 w 1481"/>
                <a:gd name="T16" fmla="*/ 0 h 197"/>
                <a:gd name="T17" fmla="*/ 1481 w 1481"/>
                <a:gd name="T18" fmla="*/ 197 h 197"/>
              </a:gdLst>
              <a:ahLst/>
              <a:cxnLst>
                <a:cxn ang="T10">
                  <a:pos x="T0" y="T1"/>
                </a:cxn>
                <a:cxn ang="T11">
                  <a:pos x="T2" y="T3"/>
                </a:cxn>
                <a:cxn ang="T12">
                  <a:pos x="T4" y="T5"/>
                </a:cxn>
                <a:cxn ang="T13">
                  <a:pos x="T6" y="T7"/>
                </a:cxn>
                <a:cxn ang="T14">
                  <a:pos x="T8" y="T9"/>
                </a:cxn>
              </a:cxnLst>
              <a:rect l="T15" t="T16" r="T17" b="T18"/>
              <a:pathLst>
                <a:path w="1481" h="197">
                  <a:moveTo>
                    <a:pt x="0" y="196"/>
                  </a:moveTo>
                  <a:lnTo>
                    <a:pt x="1329" y="196"/>
                  </a:lnTo>
                  <a:lnTo>
                    <a:pt x="1480" y="0"/>
                  </a:lnTo>
                  <a:lnTo>
                    <a:pt x="367" y="3"/>
                  </a:lnTo>
                  <a:lnTo>
                    <a:pt x="0" y="196"/>
                  </a:lnTo>
                </a:path>
              </a:pathLst>
            </a:custGeom>
            <a:gradFill flip="none" rotWithShape="1">
              <a:gsLst>
                <a:gs pos="0">
                  <a:schemeClr val="bg2">
                    <a:shade val="30000"/>
                    <a:satMod val="115000"/>
                  </a:schemeClr>
                </a:gs>
                <a:gs pos="50000">
                  <a:schemeClr val="bg2">
                    <a:shade val="67500"/>
                    <a:satMod val="115000"/>
                  </a:schemeClr>
                </a:gs>
                <a:gs pos="100000">
                  <a:schemeClr val="bg2">
                    <a:shade val="100000"/>
                    <a:satMod val="115000"/>
                  </a:schemeClr>
                </a:gs>
              </a:gsLst>
              <a:lin ang="13500000" scaled="1"/>
              <a:tileRect/>
            </a:gradFill>
            <a:ln>
              <a:noFill/>
            </a:ln>
            <a:extLst/>
          </p:spPr>
          <p:txBody>
            <a:bodyPr/>
            <a:lstStyle/>
            <a:p>
              <a:endParaRPr lang="zh-CN" altLang="en-US">
                <a:latin typeface="微软雅黑" pitchFamily="34" charset="-122"/>
                <a:ea typeface="微软雅黑" pitchFamily="34" charset="-122"/>
              </a:endParaRPr>
            </a:p>
          </p:txBody>
        </p:sp>
        <p:sp>
          <p:nvSpPr>
            <p:cNvPr id="14" name="Freeform 13"/>
            <p:cNvSpPr>
              <a:spLocks/>
            </p:cNvSpPr>
            <p:nvPr/>
          </p:nvSpPr>
          <p:spPr bwMode="gray">
            <a:xfrm>
              <a:off x="1785843" y="2845383"/>
              <a:ext cx="2633599" cy="797702"/>
            </a:xfrm>
            <a:custGeom>
              <a:avLst/>
              <a:gdLst>
                <a:gd name="T0" fmla="*/ 0 w 1906"/>
                <a:gd name="T1" fmla="*/ 529 h 530"/>
                <a:gd name="T2" fmla="*/ 1905 w 1906"/>
                <a:gd name="T3" fmla="*/ 529 h 530"/>
                <a:gd name="T4" fmla="*/ 1606 w 1906"/>
                <a:gd name="T5" fmla="*/ 0 h 530"/>
                <a:gd name="T6" fmla="*/ 282 w 1906"/>
                <a:gd name="T7" fmla="*/ 0 h 530"/>
                <a:gd name="T8" fmla="*/ 0 w 1906"/>
                <a:gd name="T9" fmla="*/ 529 h 530"/>
                <a:gd name="T10" fmla="*/ 0 60000 65536"/>
                <a:gd name="T11" fmla="*/ 0 60000 65536"/>
                <a:gd name="T12" fmla="*/ 0 60000 65536"/>
                <a:gd name="T13" fmla="*/ 0 60000 65536"/>
                <a:gd name="T14" fmla="*/ 0 60000 65536"/>
                <a:gd name="T15" fmla="*/ 0 w 1906"/>
                <a:gd name="T16" fmla="*/ 0 h 530"/>
                <a:gd name="T17" fmla="*/ 1906 w 1906"/>
                <a:gd name="T18" fmla="*/ 530 h 530"/>
              </a:gdLst>
              <a:ahLst/>
              <a:cxnLst>
                <a:cxn ang="T10">
                  <a:pos x="T0" y="T1"/>
                </a:cxn>
                <a:cxn ang="T11">
                  <a:pos x="T2" y="T3"/>
                </a:cxn>
                <a:cxn ang="T12">
                  <a:pos x="T4" y="T5"/>
                </a:cxn>
                <a:cxn ang="T13">
                  <a:pos x="T6" y="T7"/>
                </a:cxn>
                <a:cxn ang="T14">
                  <a:pos x="T8" y="T9"/>
                </a:cxn>
              </a:cxnLst>
              <a:rect l="T15" t="T16" r="T17" b="T18"/>
              <a:pathLst>
                <a:path w="1906" h="530">
                  <a:moveTo>
                    <a:pt x="0" y="529"/>
                  </a:moveTo>
                  <a:lnTo>
                    <a:pt x="1905" y="529"/>
                  </a:lnTo>
                  <a:lnTo>
                    <a:pt x="1606" y="0"/>
                  </a:lnTo>
                  <a:lnTo>
                    <a:pt x="282" y="0"/>
                  </a:lnTo>
                  <a:lnTo>
                    <a:pt x="0" y="529"/>
                  </a:lnTo>
                </a:path>
              </a:pathLst>
            </a:custGeom>
            <a:gradFill flip="none" rotWithShape="1">
              <a:gsLst>
                <a:gs pos="0">
                  <a:schemeClr val="bg2">
                    <a:shade val="30000"/>
                    <a:satMod val="115000"/>
                  </a:schemeClr>
                </a:gs>
                <a:gs pos="50000">
                  <a:schemeClr val="bg2">
                    <a:shade val="67500"/>
                    <a:satMod val="115000"/>
                  </a:schemeClr>
                </a:gs>
                <a:gs pos="100000">
                  <a:schemeClr val="bg2">
                    <a:shade val="100000"/>
                    <a:satMod val="115000"/>
                  </a:schemeClr>
                </a:gs>
              </a:gsLst>
              <a:lin ang="13500000" scaled="1"/>
              <a:tileRect/>
            </a:gradFill>
            <a:ln>
              <a:noFill/>
            </a:ln>
            <a:extLst/>
          </p:spPr>
          <p:txBody>
            <a:bodyPr/>
            <a:lstStyle/>
            <a:p>
              <a:endParaRPr lang="zh-CN" altLang="en-US">
                <a:latin typeface="微软雅黑" pitchFamily="34" charset="-122"/>
                <a:ea typeface="微软雅黑" pitchFamily="34" charset="-122"/>
              </a:endParaRPr>
            </a:p>
          </p:txBody>
        </p:sp>
      </p:grpSp>
      <p:grpSp>
        <p:nvGrpSpPr>
          <p:cNvPr id="15" name="组合 14"/>
          <p:cNvGrpSpPr/>
          <p:nvPr/>
        </p:nvGrpSpPr>
        <p:grpSpPr>
          <a:xfrm>
            <a:off x="2220834" y="1779591"/>
            <a:ext cx="1912119" cy="968543"/>
            <a:chOff x="2220834" y="1779591"/>
            <a:chExt cx="1912119" cy="968543"/>
          </a:xfrm>
        </p:grpSpPr>
        <p:sp>
          <p:nvSpPr>
            <p:cNvPr id="16" name="Freeform 14"/>
            <p:cNvSpPr>
              <a:spLocks/>
            </p:cNvSpPr>
            <p:nvPr/>
          </p:nvSpPr>
          <p:spPr bwMode="gray">
            <a:xfrm>
              <a:off x="2622971" y="1786161"/>
              <a:ext cx="1010597" cy="155072"/>
            </a:xfrm>
            <a:custGeom>
              <a:avLst/>
              <a:gdLst>
                <a:gd name="T0" fmla="*/ 0 w 734"/>
                <a:gd name="T1" fmla="*/ 100 h 104"/>
                <a:gd name="T2" fmla="*/ 652 w 734"/>
                <a:gd name="T3" fmla="*/ 103 h 104"/>
                <a:gd name="T4" fmla="*/ 733 w 734"/>
                <a:gd name="T5" fmla="*/ 0 h 104"/>
                <a:gd name="T6" fmla="*/ 180 w 734"/>
                <a:gd name="T7" fmla="*/ 0 h 104"/>
                <a:gd name="T8" fmla="*/ 0 w 734"/>
                <a:gd name="T9" fmla="*/ 100 h 104"/>
                <a:gd name="T10" fmla="*/ 0 60000 65536"/>
                <a:gd name="T11" fmla="*/ 0 60000 65536"/>
                <a:gd name="T12" fmla="*/ 0 60000 65536"/>
                <a:gd name="T13" fmla="*/ 0 60000 65536"/>
                <a:gd name="T14" fmla="*/ 0 60000 65536"/>
                <a:gd name="T15" fmla="*/ 0 w 734"/>
                <a:gd name="T16" fmla="*/ 0 h 104"/>
                <a:gd name="T17" fmla="*/ 734 w 734"/>
                <a:gd name="T18" fmla="*/ 104 h 104"/>
              </a:gdLst>
              <a:ahLst/>
              <a:cxnLst>
                <a:cxn ang="T10">
                  <a:pos x="T0" y="T1"/>
                </a:cxn>
                <a:cxn ang="T11">
                  <a:pos x="T2" y="T3"/>
                </a:cxn>
                <a:cxn ang="T12">
                  <a:pos x="T4" y="T5"/>
                </a:cxn>
                <a:cxn ang="T13">
                  <a:pos x="T6" y="T7"/>
                </a:cxn>
                <a:cxn ang="T14">
                  <a:pos x="T8" y="T9"/>
                </a:cxn>
              </a:cxnLst>
              <a:rect l="T15" t="T16" r="T17" b="T18"/>
              <a:pathLst>
                <a:path w="734" h="104">
                  <a:moveTo>
                    <a:pt x="0" y="100"/>
                  </a:moveTo>
                  <a:lnTo>
                    <a:pt x="652" y="103"/>
                  </a:lnTo>
                  <a:lnTo>
                    <a:pt x="733" y="0"/>
                  </a:lnTo>
                  <a:lnTo>
                    <a:pt x="180" y="0"/>
                  </a:lnTo>
                  <a:lnTo>
                    <a:pt x="0" y="100"/>
                  </a:lnTo>
                </a:path>
              </a:pathLst>
            </a:custGeom>
            <a:gradFill flip="none" rotWithShape="1">
              <a:gsLst>
                <a:gs pos="0">
                  <a:schemeClr val="bg2">
                    <a:shade val="30000"/>
                    <a:satMod val="115000"/>
                  </a:schemeClr>
                </a:gs>
                <a:gs pos="50000">
                  <a:schemeClr val="bg2">
                    <a:shade val="67500"/>
                    <a:satMod val="115000"/>
                  </a:schemeClr>
                </a:gs>
                <a:gs pos="100000">
                  <a:schemeClr val="bg2">
                    <a:shade val="100000"/>
                    <a:satMod val="115000"/>
                  </a:schemeClr>
                </a:gs>
              </a:gsLst>
              <a:lin ang="13500000" scaled="1"/>
              <a:tileRect/>
            </a:gra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zh-CN" altLang="en-US">
                <a:latin typeface="微软雅黑" pitchFamily="34" charset="-122"/>
                <a:ea typeface="微软雅黑" pitchFamily="34" charset="-122"/>
              </a:endParaRPr>
            </a:p>
          </p:txBody>
        </p:sp>
        <p:sp>
          <p:nvSpPr>
            <p:cNvPr id="17" name="Freeform 15"/>
            <p:cNvSpPr>
              <a:spLocks/>
            </p:cNvSpPr>
            <p:nvPr/>
          </p:nvSpPr>
          <p:spPr bwMode="gray">
            <a:xfrm>
              <a:off x="2220834" y="1937291"/>
              <a:ext cx="1712364" cy="810843"/>
            </a:xfrm>
            <a:custGeom>
              <a:avLst/>
              <a:gdLst>
                <a:gd name="T0" fmla="*/ 0 w 1239"/>
                <a:gd name="T1" fmla="*/ 537 h 538"/>
                <a:gd name="T2" fmla="*/ 1238 w 1239"/>
                <a:gd name="T3" fmla="*/ 537 h 538"/>
                <a:gd name="T4" fmla="*/ 950 w 1239"/>
                <a:gd name="T5" fmla="*/ 0 h 538"/>
                <a:gd name="T6" fmla="*/ 288 w 1239"/>
                <a:gd name="T7" fmla="*/ 0 h 538"/>
                <a:gd name="T8" fmla="*/ 0 w 1239"/>
                <a:gd name="T9" fmla="*/ 537 h 538"/>
                <a:gd name="T10" fmla="*/ 0 60000 65536"/>
                <a:gd name="T11" fmla="*/ 0 60000 65536"/>
                <a:gd name="T12" fmla="*/ 0 60000 65536"/>
                <a:gd name="T13" fmla="*/ 0 60000 65536"/>
                <a:gd name="T14" fmla="*/ 0 60000 65536"/>
                <a:gd name="T15" fmla="*/ 0 w 1239"/>
                <a:gd name="T16" fmla="*/ 0 h 538"/>
                <a:gd name="T17" fmla="*/ 1239 w 1239"/>
                <a:gd name="T18" fmla="*/ 538 h 538"/>
              </a:gdLst>
              <a:ahLst/>
              <a:cxnLst>
                <a:cxn ang="T10">
                  <a:pos x="T0" y="T1"/>
                </a:cxn>
                <a:cxn ang="T11">
                  <a:pos x="T2" y="T3"/>
                </a:cxn>
                <a:cxn ang="T12">
                  <a:pos x="T4" y="T5"/>
                </a:cxn>
                <a:cxn ang="T13">
                  <a:pos x="T6" y="T7"/>
                </a:cxn>
                <a:cxn ang="T14">
                  <a:pos x="T8" y="T9"/>
                </a:cxn>
              </a:cxnLst>
              <a:rect l="T15" t="T16" r="T17" b="T18"/>
              <a:pathLst>
                <a:path w="1239" h="538">
                  <a:moveTo>
                    <a:pt x="0" y="537"/>
                  </a:moveTo>
                  <a:lnTo>
                    <a:pt x="1238" y="537"/>
                  </a:lnTo>
                  <a:lnTo>
                    <a:pt x="950" y="0"/>
                  </a:lnTo>
                  <a:lnTo>
                    <a:pt x="288" y="0"/>
                  </a:lnTo>
                  <a:lnTo>
                    <a:pt x="0" y="537"/>
                  </a:lnTo>
                </a:path>
              </a:pathLst>
            </a:custGeom>
            <a:gradFill flip="none" rotWithShape="1">
              <a:gsLst>
                <a:gs pos="0">
                  <a:schemeClr val="bg2">
                    <a:shade val="30000"/>
                    <a:satMod val="115000"/>
                  </a:schemeClr>
                </a:gs>
                <a:gs pos="50000">
                  <a:schemeClr val="bg2">
                    <a:shade val="67500"/>
                    <a:satMod val="115000"/>
                  </a:schemeClr>
                </a:gs>
                <a:gs pos="100000">
                  <a:schemeClr val="bg2">
                    <a:shade val="100000"/>
                    <a:satMod val="115000"/>
                  </a:schemeClr>
                </a:gs>
              </a:gsLst>
              <a:lin ang="13500000" scaled="1"/>
              <a:tileRect/>
            </a:gra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zh-CN" altLang="en-US">
                <a:solidFill>
                  <a:schemeClr val="tx2"/>
                </a:solidFill>
                <a:latin typeface="微软雅黑" pitchFamily="34" charset="-122"/>
                <a:ea typeface="微软雅黑" pitchFamily="34" charset="-122"/>
              </a:endParaRPr>
            </a:p>
          </p:txBody>
        </p:sp>
        <p:sp>
          <p:nvSpPr>
            <p:cNvPr id="18" name="Freeform 17"/>
            <p:cNvSpPr>
              <a:spLocks/>
            </p:cNvSpPr>
            <p:nvPr/>
          </p:nvSpPr>
          <p:spPr bwMode="gray">
            <a:xfrm>
              <a:off x="3525806" y="1779591"/>
              <a:ext cx="607147" cy="961973"/>
            </a:xfrm>
            <a:custGeom>
              <a:avLst/>
              <a:gdLst>
                <a:gd name="T0" fmla="*/ 289 w 439"/>
                <a:gd name="T1" fmla="*/ 637 h 638"/>
                <a:gd name="T2" fmla="*/ 438 w 439"/>
                <a:gd name="T3" fmla="*/ 441 h 638"/>
                <a:gd name="T4" fmla="*/ 79 w 439"/>
                <a:gd name="T5" fmla="*/ 0 h 638"/>
                <a:gd name="T6" fmla="*/ 0 w 439"/>
                <a:gd name="T7" fmla="*/ 96 h 638"/>
                <a:gd name="T8" fmla="*/ 289 w 439"/>
                <a:gd name="T9" fmla="*/ 637 h 638"/>
                <a:gd name="T10" fmla="*/ 0 60000 65536"/>
                <a:gd name="T11" fmla="*/ 0 60000 65536"/>
                <a:gd name="T12" fmla="*/ 0 60000 65536"/>
                <a:gd name="T13" fmla="*/ 0 60000 65536"/>
                <a:gd name="T14" fmla="*/ 0 60000 65536"/>
                <a:gd name="T15" fmla="*/ 0 w 439"/>
                <a:gd name="T16" fmla="*/ 0 h 638"/>
                <a:gd name="T17" fmla="*/ 439 w 439"/>
                <a:gd name="T18" fmla="*/ 638 h 638"/>
              </a:gdLst>
              <a:ahLst/>
              <a:cxnLst>
                <a:cxn ang="T10">
                  <a:pos x="T0" y="T1"/>
                </a:cxn>
                <a:cxn ang="T11">
                  <a:pos x="T2" y="T3"/>
                </a:cxn>
                <a:cxn ang="T12">
                  <a:pos x="T4" y="T5"/>
                </a:cxn>
                <a:cxn ang="T13">
                  <a:pos x="T6" y="T7"/>
                </a:cxn>
                <a:cxn ang="T14">
                  <a:pos x="T8" y="T9"/>
                </a:cxn>
              </a:cxnLst>
              <a:rect l="T15" t="T16" r="T17" b="T18"/>
              <a:pathLst>
                <a:path w="439" h="638">
                  <a:moveTo>
                    <a:pt x="289" y="637"/>
                  </a:moveTo>
                  <a:lnTo>
                    <a:pt x="438" y="441"/>
                  </a:lnTo>
                  <a:lnTo>
                    <a:pt x="79" y="0"/>
                  </a:lnTo>
                  <a:lnTo>
                    <a:pt x="0" y="96"/>
                  </a:lnTo>
                  <a:lnTo>
                    <a:pt x="289" y="637"/>
                  </a:lnTo>
                </a:path>
              </a:pathLst>
            </a:custGeom>
            <a:solidFill>
              <a:schemeClr val="bg2"/>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zh-CN" altLang="en-US">
                <a:latin typeface="微软雅黑" pitchFamily="34" charset="-122"/>
                <a:ea typeface="微软雅黑" pitchFamily="34" charset="-122"/>
              </a:endParaRPr>
            </a:p>
          </p:txBody>
        </p:sp>
      </p:grpSp>
      <p:grpSp>
        <p:nvGrpSpPr>
          <p:cNvPr id="19" name="组合 18"/>
          <p:cNvGrpSpPr/>
          <p:nvPr/>
        </p:nvGrpSpPr>
        <p:grpSpPr>
          <a:xfrm>
            <a:off x="2668966" y="1016057"/>
            <a:ext cx="888380" cy="809529"/>
            <a:chOff x="2668966" y="1016057"/>
            <a:chExt cx="888380" cy="809529"/>
          </a:xfrm>
        </p:grpSpPr>
        <p:sp>
          <p:nvSpPr>
            <p:cNvPr id="20" name="Freeform 16"/>
            <p:cNvSpPr>
              <a:spLocks/>
            </p:cNvSpPr>
            <p:nvPr/>
          </p:nvSpPr>
          <p:spPr bwMode="gray">
            <a:xfrm>
              <a:off x="2668966" y="1016057"/>
              <a:ext cx="813472" cy="809529"/>
            </a:xfrm>
            <a:custGeom>
              <a:avLst/>
              <a:gdLst>
                <a:gd name="T0" fmla="*/ 0 w 587"/>
                <a:gd name="T1" fmla="*/ 533 h 537"/>
                <a:gd name="T2" fmla="*/ 586 w 587"/>
                <a:gd name="T3" fmla="*/ 536 h 537"/>
                <a:gd name="T4" fmla="*/ 283 w 587"/>
                <a:gd name="T5" fmla="*/ 0 h 537"/>
                <a:gd name="T6" fmla="*/ 0 w 587"/>
                <a:gd name="T7" fmla="*/ 533 h 537"/>
                <a:gd name="T8" fmla="*/ 0 60000 65536"/>
                <a:gd name="T9" fmla="*/ 0 60000 65536"/>
                <a:gd name="T10" fmla="*/ 0 60000 65536"/>
                <a:gd name="T11" fmla="*/ 0 60000 65536"/>
                <a:gd name="T12" fmla="*/ 0 w 587"/>
                <a:gd name="T13" fmla="*/ 0 h 537"/>
                <a:gd name="T14" fmla="*/ 587 w 587"/>
                <a:gd name="T15" fmla="*/ 537 h 537"/>
              </a:gdLst>
              <a:ahLst/>
              <a:cxnLst>
                <a:cxn ang="T8">
                  <a:pos x="T0" y="T1"/>
                </a:cxn>
                <a:cxn ang="T9">
                  <a:pos x="T2" y="T3"/>
                </a:cxn>
                <a:cxn ang="T10">
                  <a:pos x="T4" y="T5"/>
                </a:cxn>
                <a:cxn ang="T11">
                  <a:pos x="T6" y="T7"/>
                </a:cxn>
              </a:cxnLst>
              <a:rect l="T12" t="T13" r="T14" b="T15"/>
              <a:pathLst>
                <a:path w="587" h="537">
                  <a:moveTo>
                    <a:pt x="0" y="533"/>
                  </a:moveTo>
                  <a:lnTo>
                    <a:pt x="586" y="536"/>
                  </a:lnTo>
                  <a:lnTo>
                    <a:pt x="283" y="0"/>
                  </a:lnTo>
                  <a:lnTo>
                    <a:pt x="0" y="533"/>
                  </a:lnTo>
                </a:path>
              </a:pathLst>
            </a:custGeom>
            <a:gradFill flip="none" rotWithShape="1">
              <a:gsLst>
                <a:gs pos="0">
                  <a:schemeClr val="bg2">
                    <a:shade val="30000"/>
                    <a:satMod val="115000"/>
                  </a:schemeClr>
                </a:gs>
                <a:gs pos="50000">
                  <a:schemeClr val="bg2">
                    <a:shade val="67500"/>
                    <a:satMod val="115000"/>
                  </a:schemeClr>
                </a:gs>
                <a:gs pos="100000">
                  <a:schemeClr val="bg2">
                    <a:shade val="100000"/>
                    <a:satMod val="115000"/>
                  </a:schemeClr>
                </a:gs>
              </a:gsLst>
              <a:lin ang="13500000" scaled="1"/>
              <a:tileRect/>
            </a:gradFill>
            <a:ln>
              <a:noFill/>
            </a:ln>
            <a:extLst/>
          </p:spPr>
          <p:txBody>
            <a:bodyPr/>
            <a:lstStyle/>
            <a:p>
              <a:endParaRPr lang="zh-CN" altLang="en-US">
                <a:latin typeface="微软雅黑" pitchFamily="34" charset="-122"/>
                <a:ea typeface="微软雅黑" pitchFamily="34" charset="-122"/>
              </a:endParaRPr>
            </a:p>
          </p:txBody>
        </p:sp>
        <p:sp>
          <p:nvSpPr>
            <p:cNvPr id="21" name="Freeform 20"/>
            <p:cNvSpPr>
              <a:spLocks/>
            </p:cNvSpPr>
            <p:nvPr/>
          </p:nvSpPr>
          <p:spPr bwMode="gray">
            <a:xfrm>
              <a:off x="3056647" y="1016057"/>
              <a:ext cx="500699" cy="805587"/>
            </a:xfrm>
            <a:custGeom>
              <a:avLst/>
              <a:gdLst>
                <a:gd name="T0" fmla="*/ 296 w 364"/>
                <a:gd name="T1" fmla="*/ 534 h 535"/>
                <a:gd name="T2" fmla="*/ 363 w 364"/>
                <a:gd name="T3" fmla="*/ 445 h 535"/>
                <a:gd name="T4" fmla="*/ 0 w 364"/>
                <a:gd name="T5" fmla="*/ 0 h 535"/>
                <a:gd name="T6" fmla="*/ 296 w 364"/>
                <a:gd name="T7" fmla="*/ 534 h 535"/>
                <a:gd name="T8" fmla="*/ 0 60000 65536"/>
                <a:gd name="T9" fmla="*/ 0 60000 65536"/>
                <a:gd name="T10" fmla="*/ 0 60000 65536"/>
                <a:gd name="T11" fmla="*/ 0 60000 65536"/>
                <a:gd name="T12" fmla="*/ 0 w 364"/>
                <a:gd name="T13" fmla="*/ 0 h 535"/>
                <a:gd name="T14" fmla="*/ 364 w 364"/>
                <a:gd name="T15" fmla="*/ 535 h 535"/>
              </a:gdLst>
              <a:ahLst/>
              <a:cxnLst>
                <a:cxn ang="T8">
                  <a:pos x="T0" y="T1"/>
                </a:cxn>
                <a:cxn ang="T9">
                  <a:pos x="T2" y="T3"/>
                </a:cxn>
                <a:cxn ang="T10">
                  <a:pos x="T4" y="T5"/>
                </a:cxn>
                <a:cxn ang="T11">
                  <a:pos x="T6" y="T7"/>
                </a:cxn>
              </a:cxnLst>
              <a:rect l="T12" t="T13" r="T14" b="T15"/>
              <a:pathLst>
                <a:path w="364" h="535">
                  <a:moveTo>
                    <a:pt x="296" y="534"/>
                  </a:moveTo>
                  <a:lnTo>
                    <a:pt x="363" y="445"/>
                  </a:lnTo>
                  <a:lnTo>
                    <a:pt x="0" y="0"/>
                  </a:lnTo>
                  <a:lnTo>
                    <a:pt x="296" y="534"/>
                  </a:lnTo>
                </a:path>
              </a:pathLst>
            </a:custGeom>
            <a:solidFill>
              <a:schemeClr val="bg2"/>
            </a:solidFill>
            <a:ln>
              <a:noFill/>
            </a:ln>
            <a:extLst/>
          </p:spPr>
          <p:txBody>
            <a:bodyPr/>
            <a:lstStyle/>
            <a:p>
              <a:endParaRPr lang="zh-CN" altLang="en-US">
                <a:latin typeface="微软雅黑" pitchFamily="34" charset="-122"/>
                <a:ea typeface="微软雅黑" pitchFamily="34" charset="-122"/>
              </a:endParaRPr>
            </a:p>
          </p:txBody>
        </p:sp>
      </p:grpSp>
      <p:sp>
        <p:nvSpPr>
          <p:cNvPr id="22" name="Text Box 25"/>
          <p:cNvSpPr txBox="1">
            <a:spLocks noChangeArrowheads="1"/>
          </p:cNvSpPr>
          <p:nvPr/>
        </p:nvSpPr>
        <p:spPr bwMode="auto">
          <a:xfrm>
            <a:off x="5471347" y="3598385"/>
            <a:ext cx="2251175" cy="835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228600" indent="-228600" defTabSz="685666">
              <a:lnSpc>
                <a:spcPct val="70000"/>
              </a:lnSpc>
              <a:spcBef>
                <a:spcPts val="675"/>
              </a:spcBef>
              <a:buFont typeface="Arial" pitchFamily="34" charset="0"/>
              <a:buChar char="•"/>
            </a:pPr>
            <a:r>
              <a:rPr lang="zh-CN" altLang="en-US" sz="1100" dirty="0">
                <a:solidFill>
                  <a:schemeClr val="accent2">
                    <a:lumMod val="50000"/>
                  </a:schemeClr>
                </a:solidFill>
                <a:latin typeface="微软雅黑" pitchFamily="34" charset="-122"/>
                <a:ea typeface="微软雅黑" pitchFamily="34" charset="-122"/>
                <a:cs typeface="Segoe UI" pitchFamily="34" charset="0"/>
              </a:rPr>
              <a:t>单击此处填加文字内容</a:t>
            </a:r>
            <a:endParaRPr lang="en-US" altLang="zh-CN" sz="1100" dirty="0">
              <a:solidFill>
                <a:schemeClr val="accent2">
                  <a:lumMod val="50000"/>
                </a:schemeClr>
              </a:solidFill>
              <a:latin typeface="微软雅黑" pitchFamily="34" charset="-122"/>
              <a:ea typeface="微软雅黑" pitchFamily="34" charset="-122"/>
              <a:cs typeface="Segoe UI" pitchFamily="34" charset="0"/>
            </a:endParaRPr>
          </a:p>
          <a:p>
            <a:pPr marL="228600" indent="-228600" defTabSz="685666">
              <a:lnSpc>
                <a:spcPct val="70000"/>
              </a:lnSpc>
              <a:spcBef>
                <a:spcPts val="675"/>
              </a:spcBef>
              <a:buFont typeface="Arial" pitchFamily="34" charset="0"/>
              <a:buChar char="•"/>
            </a:pPr>
            <a:r>
              <a:rPr lang="zh-CN" altLang="en-US" sz="1100" dirty="0">
                <a:solidFill>
                  <a:schemeClr val="accent2">
                    <a:lumMod val="50000"/>
                  </a:schemeClr>
                </a:solidFill>
                <a:latin typeface="微软雅黑" pitchFamily="34" charset="-122"/>
                <a:ea typeface="微软雅黑" pitchFamily="34" charset="-122"/>
                <a:cs typeface="Segoe UI" pitchFamily="34" charset="0"/>
              </a:rPr>
              <a:t>单击此处填加文字内容</a:t>
            </a:r>
            <a:endParaRPr lang="en-US" altLang="zh-CN" sz="1100" dirty="0">
              <a:solidFill>
                <a:schemeClr val="accent2">
                  <a:lumMod val="50000"/>
                </a:schemeClr>
              </a:solidFill>
              <a:latin typeface="微软雅黑" pitchFamily="34" charset="-122"/>
              <a:ea typeface="微软雅黑" pitchFamily="34" charset="-122"/>
              <a:cs typeface="Segoe UI" pitchFamily="34" charset="0"/>
            </a:endParaRPr>
          </a:p>
          <a:p>
            <a:pPr marL="228600" indent="-228600" defTabSz="685666">
              <a:lnSpc>
                <a:spcPct val="70000"/>
              </a:lnSpc>
              <a:spcBef>
                <a:spcPts val="675"/>
              </a:spcBef>
              <a:buFont typeface="Arial" pitchFamily="34" charset="0"/>
              <a:buChar char="•"/>
            </a:pPr>
            <a:r>
              <a:rPr lang="zh-CN" altLang="en-US" sz="1100" dirty="0">
                <a:solidFill>
                  <a:schemeClr val="accent2">
                    <a:lumMod val="50000"/>
                  </a:schemeClr>
                </a:solidFill>
                <a:latin typeface="微软雅黑" pitchFamily="34" charset="-122"/>
                <a:ea typeface="微软雅黑" pitchFamily="34" charset="-122"/>
                <a:cs typeface="Segoe UI" pitchFamily="34" charset="0"/>
              </a:rPr>
              <a:t>单击此处填加文字内容</a:t>
            </a:r>
            <a:endParaRPr lang="en-US" altLang="zh-CN" sz="1100" dirty="0">
              <a:solidFill>
                <a:schemeClr val="accent2">
                  <a:lumMod val="50000"/>
                </a:schemeClr>
              </a:solidFill>
              <a:latin typeface="微软雅黑" pitchFamily="34" charset="-122"/>
              <a:ea typeface="微软雅黑" pitchFamily="34" charset="-122"/>
              <a:cs typeface="Segoe UI" pitchFamily="34" charset="0"/>
            </a:endParaRPr>
          </a:p>
          <a:p>
            <a:pPr marL="228600" indent="-228600" defTabSz="685666">
              <a:lnSpc>
                <a:spcPct val="70000"/>
              </a:lnSpc>
              <a:spcBef>
                <a:spcPts val="675"/>
              </a:spcBef>
              <a:buFont typeface="Arial" pitchFamily="34" charset="0"/>
              <a:buChar char="•"/>
            </a:pPr>
            <a:r>
              <a:rPr lang="zh-CN" altLang="en-US" sz="1100" dirty="0">
                <a:solidFill>
                  <a:schemeClr val="accent2">
                    <a:lumMod val="50000"/>
                  </a:schemeClr>
                </a:solidFill>
                <a:latin typeface="微软雅黑" pitchFamily="34" charset="-122"/>
                <a:ea typeface="微软雅黑" pitchFamily="34" charset="-122"/>
                <a:cs typeface="Segoe UI" pitchFamily="34" charset="0"/>
              </a:rPr>
              <a:t>单击此处填加文字内容</a:t>
            </a:r>
            <a:endParaRPr lang="en-US" altLang="zh-CN" sz="1100" b="1" dirty="0">
              <a:solidFill>
                <a:schemeClr val="accent2">
                  <a:lumMod val="50000"/>
                </a:schemeClr>
              </a:solidFill>
              <a:latin typeface="微软雅黑" pitchFamily="34" charset="-122"/>
              <a:ea typeface="微软雅黑" pitchFamily="34" charset="-122"/>
              <a:cs typeface="Segoe UI" pitchFamily="34" charset="0"/>
            </a:endParaRPr>
          </a:p>
        </p:txBody>
      </p:sp>
      <p:sp>
        <p:nvSpPr>
          <p:cNvPr id="23" name="Text Box 26"/>
          <p:cNvSpPr txBox="1">
            <a:spLocks noChangeArrowheads="1"/>
          </p:cNvSpPr>
          <p:nvPr/>
        </p:nvSpPr>
        <p:spPr bwMode="auto">
          <a:xfrm>
            <a:off x="4805829" y="2748134"/>
            <a:ext cx="2251175" cy="4190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228600" indent="-228600" defTabSz="685666">
              <a:lnSpc>
                <a:spcPct val="70000"/>
              </a:lnSpc>
              <a:spcBef>
                <a:spcPts val="675"/>
              </a:spcBef>
              <a:buFont typeface="Arial" pitchFamily="34" charset="0"/>
              <a:buChar char="•"/>
            </a:pPr>
            <a:r>
              <a:rPr lang="zh-CN" altLang="en-US" sz="1100" dirty="0">
                <a:solidFill>
                  <a:schemeClr val="accent2">
                    <a:lumMod val="50000"/>
                  </a:schemeClr>
                </a:solidFill>
                <a:latin typeface="微软雅黑" pitchFamily="34" charset="-122"/>
                <a:ea typeface="微软雅黑" pitchFamily="34" charset="-122"/>
                <a:cs typeface="Segoe UI" pitchFamily="34" charset="0"/>
              </a:rPr>
              <a:t>单击此处填加文字内容</a:t>
            </a:r>
            <a:endParaRPr lang="en-US" altLang="zh-CN" sz="1100" dirty="0">
              <a:solidFill>
                <a:schemeClr val="accent2">
                  <a:lumMod val="50000"/>
                </a:schemeClr>
              </a:solidFill>
              <a:latin typeface="微软雅黑" pitchFamily="34" charset="-122"/>
              <a:ea typeface="微软雅黑" pitchFamily="34" charset="-122"/>
              <a:cs typeface="Segoe UI" pitchFamily="34" charset="0"/>
            </a:endParaRPr>
          </a:p>
          <a:p>
            <a:pPr marL="228600" indent="-228600" defTabSz="685666">
              <a:lnSpc>
                <a:spcPct val="70000"/>
              </a:lnSpc>
              <a:spcBef>
                <a:spcPts val="675"/>
              </a:spcBef>
              <a:buFont typeface="Arial" pitchFamily="34" charset="0"/>
              <a:buChar char="•"/>
            </a:pPr>
            <a:r>
              <a:rPr lang="zh-CN" altLang="en-US" sz="1100" dirty="0">
                <a:solidFill>
                  <a:schemeClr val="accent2">
                    <a:lumMod val="50000"/>
                  </a:schemeClr>
                </a:solidFill>
                <a:latin typeface="微软雅黑" pitchFamily="34" charset="-122"/>
                <a:ea typeface="微软雅黑" pitchFamily="34" charset="-122"/>
                <a:cs typeface="Segoe UI" pitchFamily="34" charset="0"/>
              </a:rPr>
              <a:t>单击此处填加文字内容</a:t>
            </a:r>
            <a:endParaRPr lang="en-US" altLang="zh-CN" sz="1100" dirty="0">
              <a:solidFill>
                <a:schemeClr val="accent2">
                  <a:lumMod val="50000"/>
                </a:schemeClr>
              </a:solidFill>
              <a:latin typeface="微软雅黑" pitchFamily="34" charset="-122"/>
              <a:ea typeface="微软雅黑" pitchFamily="34" charset="-122"/>
              <a:cs typeface="Segoe UI" pitchFamily="34" charset="0"/>
            </a:endParaRPr>
          </a:p>
        </p:txBody>
      </p:sp>
      <p:sp>
        <p:nvSpPr>
          <p:cNvPr id="24" name="Text Box 27"/>
          <p:cNvSpPr txBox="1">
            <a:spLocks noChangeArrowheads="1"/>
          </p:cNvSpPr>
          <p:nvPr/>
        </p:nvSpPr>
        <p:spPr bwMode="auto">
          <a:xfrm>
            <a:off x="4238505" y="1975918"/>
            <a:ext cx="3135612" cy="4190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228600" indent="-228600" defTabSz="685666">
              <a:lnSpc>
                <a:spcPct val="70000"/>
              </a:lnSpc>
              <a:spcBef>
                <a:spcPts val="675"/>
              </a:spcBef>
              <a:buFont typeface="Arial" pitchFamily="34" charset="0"/>
              <a:buChar char="•"/>
            </a:pPr>
            <a:r>
              <a:rPr lang="zh-CN" altLang="en-US" sz="1100" dirty="0">
                <a:solidFill>
                  <a:schemeClr val="accent2">
                    <a:lumMod val="50000"/>
                  </a:schemeClr>
                </a:solidFill>
                <a:latin typeface="微软雅黑" pitchFamily="34" charset="-122"/>
                <a:ea typeface="微软雅黑" pitchFamily="34" charset="-122"/>
                <a:cs typeface="Segoe UI" pitchFamily="34" charset="0"/>
              </a:rPr>
              <a:t>单击此处填加文字内容</a:t>
            </a:r>
            <a:endParaRPr lang="en-US" altLang="zh-CN" sz="1100" dirty="0">
              <a:solidFill>
                <a:schemeClr val="accent2">
                  <a:lumMod val="50000"/>
                </a:schemeClr>
              </a:solidFill>
              <a:latin typeface="微软雅黑" pitchFamily="34" charset="-122"/>
              <a:ea typeface="微软雅黑" pitchFamily="34" charset="-122"/>
              <a:cs typeface="Segoe UI" pitchFamily="34" charset="0"/>
            </a:endParaRPr>
          </a:p>
          <a:p>
            <a:pPr marL="228600" indent="-228600" defTabSz="685666">
              <a:lnSpc>
                <a:spcPct val="70000"/>
              </a:lnSpc>
              <a:spcBef>
                <a:spcPts val="675"/>
              </a:spcBef>
              <a:buFont typeface="Arial" pitchFamily="34" charset="0"/>
              <a:buChar char="•"/>
            </a:pPr>
            <a:r>
              <a:rPr lang="zh-CN" altLang="en-US" sz="1100" dirty="0">
                <a:solidFill>
                  <a:schemeClr val="accent2">
                    <a:lumMod val="50000"/>
                  </a:schemeClr>
                </a:solidFill>
                <a:latin typeface="微软雅黑" pitchFamily="34" charset="-122"/>
                <a:ea typeface="微软雅黑" pitchFamily="34" charset="-122"/>
                <a:cs typeface="Segoe UI" pitchFamily="34" charset="0"/>
              </a:rPr>
              <a:t>单击此处填加文字内容</a:t>
            </a:r>
            <a:endParaRPr lang="en-US" altLang="zh-CN" sz="1100" dirty="0">
              <a:solidFill>
                <a:schemeClr val="accent2">
                  <a:lumMod val="50000"/>
                </a:schemeClr>
              </a:solidFill>
              <a:latin typeface="微软雅黑" pitchFamily="34" charset="-122"/>
              <a:ea typeface="微软雅黑" pitchFamily="34" charset="-122"/>
              <a:cs typeface="Segoe UI" pitchFamily="34" charset="0"/>
            </a:endParaRPr>
          </a:p>
        </p:txBody>
      </p:sp>
      <p:sp>
        <p:nvSpPr>
          <p:cNvPr id="25" name="Text Box 28"/>
          <p:cNvSpPr txBox="1">
            <a:spLocks noChangeArrowheads="1"/>
          </p:cNvSpPr>
          <p:nvPr/>
        </p:nvSpPr>
        <p:spPr bwMode="auto">
          <a:xfrm>
            <a:off x="3899734" y="1219925"/>
            <a:ext cx="2251175" cy="4190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228600" indent="-228600" defTabSz="685666">
              <a:lnSpc>
                <a:spcPct val="70000"/>
              </a:lnSpc>
              <a:spcBef>
                <a:spcPts val="675"/>
              </a:spcBef>
              <a:buFont typeface="Arial" pitchFamily="34" charset="0"/>
              <a:buChar char="•"/>
            </a:pPr>
            <a:r>
              <a:rPr lang="zh-CN" altLang="en-US" sz="1100" dirty="0">
                <a:solidFill>
                  <a:schemeClr val="accent2">
                    <a:lumMod val="50000"/>
                  </a:schemeClr>
                </a:solidFill>
                <a:latin typeface="微软雅黑" pitchFamily="34" charset="-122"/>
                <a:ea typeface="微软雅黑" pitchFamily="34" charset="-122"/>
                <a:cs typeface="Segoe UI" pitchFamily="34" charset="0"/>
              </a:rPr>
              <a:t>单击此处填加文字内容</a:t>
            </a:r>
            <a:endParaRPr lang="en-US" altLang="zh-CN" sz="1100" dirty="0">
              <a:solidFill>
                <a:schemeClr val="accent2">
                  <a:lumMod val="50000"/>
                </a:schemeClr>
              </a:solidFill>
              <a:latin typeface="微软雅黑" pitchFamily="34" charset="-122"/>
              <a:ea typeface="微软雅黑" pitchFamily="34" charset="-122"/>
              <a:cs typeface="Segoe UI" pitchFamily="34" charset="0"/>
            </a:endParaRPr>
          </a:p>
          <a:p>
            <a:pPr marL="228600" indent="-228600" defTabSz="685666">
              <a:lnSpc>
                <a:spcPct val="70000"/>
              </a:lnSpc>
              <a:spcBef>
                <a:spcPts val="675"/>
              </a:spcBef>
              <a:buFont typeface="Arial" pitchFamily="34" charset="0"/>
              <a:buChar char="•"/>
            </a:pPr>
            <a:r>
              <a:rPr lang="zh-CN" altLang="en-US" sz="1100" dirty="0">
                <a:solidFill>
                  <a:schemeClr val="accent2">
                    <a:lumMod val="50000"/>
                  </a:schemeClr>
                </a:solidFill>
                <a:latin typeface="微软雅黑" pitchFamily="34" charset="-122"/>
                <a:ea typeface="微软雅黑" pitchFamily="34" charset="-122"/>
                <a:cs typeface="Segoe UI" pitchFamily="34" charset="0"/>
              </a:rPr>
              <a:t>单击此处填加文字内容</a:t>
            </a:r>
            <a:endParaRPr lang="en-US" altLang="zh-CN" sz="1100" dirty="0">
              <a:solidFill>
                <a:schemeClr val="accent2">
                  <a:lumMod val="50000"/>
                </a:schemeClr>
              </a:solidFill>
              <a:latin typeface="微软雅黑" pitchFamily="34" charset="-122"/>
              <a:ea typeface="微软雅黑" pitchFamily="34" charset="-122"/>
              <a:cs typeface="Segoe UI" pitchFamily="34" charset="0"/>
            </a:endParaRPr>
          </a:p>
        </p:txBody>
      </p:sp>
      <p:sp>
        <p:nvSpPr>
          <p:cNvPr id="26" name="Line 31"/>
          <p:cNvSpPr>
            <a:spLocks noChangeShapeType="1"/>
          </p:cNvSpPr>
          <p:nvPr/>
        </p:nvSpPr>
        <p:spPr bwMode="auto">
          <a:xfrm flipV="1">
            <a:off x="1115616" y="1016057"/>
            <a:ext cx="1690024" cy="3571917"/>
          </a:xfrm>
          <a:prstGeom prst="line">
            <a:avLst/>
          </a:prstGeom>
          <a:noFill/>
          <a:ln w="9525">
            <a:solidFill>
              <a:srgbClr val="5F5F5F"/>
            </a:solidFill>
            <a:round/>
            <a:headEnd/>
            <a:tailEnd type="triangle" w="sm" len="lg"/>
          </a:ln>
          <a:extLst>
            <a:ext uri="{909E8E84-426E-40DD-AFC4-6F175D3DCCD1}">
              <a14:hiddenFill xmlns:a14="http://schemas.microsoft.com/office/drawing/2010/main">
                <a:noFill/>
              </a14:hiddenFill>
            </a:ext>
          </a:extLst>
        </p:spPr>
        <p:txBody>
          <a:bodyPr wrap="none" anchor="ctr"/>
          <a:lstStyle/>
          <a:p>
            <a:endParaRPr lang="zh-CN" altLang="en-US">
              <a:latin typeface="微软雅黑" pitchFamily="34" charset="-122"/>
              <a:ea typeface="微软雅黑" pitchFamily="34" charset="-122"/>
            </a:endParaRPr>
          </a:p>
        </p:txBody>
      </p:sp>
      <p:sp>
        <p:nvSpPr>
          <p:cNvPr id="27" name="Content Placeholder 40"/>
          <p:cNvSpPr txBox="1">
            <a:spLocks/>
          </p:cNvSpPr>
          <p:nvPr/>
        </p:nvSpPr>
        <p:spPr>
          <a:xfrm>
            <a:off x="2406947" y="2279251"/>
            <a:ext cx="1156941" cy="275041"/>
          </a:xfrm>
          <a:prstGeom prst="rect">
            <a:avLst/>
          </a:prstGeom>
        </p:spPr>
        <p:txBody>
          <a:bodyPr vert="horz" lIns="91440" tIns="45720" rIns="91440" bIns="45720" rtlCol="0" anchor="b"/>
          <a:lstStyle>
            <a:defPPr>
              <a:defRPr lang="zh-CN"/>
            </a:defPPr>
            <a:lvl1pPr marL="0" indent="0" algn="r" defTabSz="914400" rtl="0" eaLnBrk="1" latinLnBrk="0" hangingPunct="1">
              <a:buFont typeface="Arial" pitchFamily="34" charset="0"/>
              <a:buNone/>
              <a:defRPr sz="2100" kern="1200" baseline="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600" dirty="0">
                <a:latin typeface="微软雅黑" pitchFamily="34" charset="-122"/>
                <a:ea typeface="微软雅黑" pitchFamily="34" charset="-122"/>
              </a:rPr>
              <a:t>填加文字</a:t>
            </a:r>
            <a:endParaRPr lang="en-US" sz="1600" dirty="0">
              <a:latin typeface="微软雅黑" pitchFamily="34" charset="-122"/>
              <a:ea typeface="微软雅黑" pitchFamily="34" charset="-122"/>
            </a:endParaRPr>
          </a:p>
        </p:txBody>
      </p:sp>
      <p:sp>
        <p:nvSpPr>
          <p:cNvPr id="28" name="Content Placeholder 40"/>
          <p:cNvSpPr txBox="1">
            <a:spLocks/>
          </p:cNvSpPr>
          <p:nvPr/>
        </p:nvSpPr>
        <p:spPr>
          <a:xfrm>
            <a:off x="2195736" y="1534180"/>
            <a:ext cx="1156941" cy="275041"/>
          </a:xfrm>
          <a:prstGeom prst="rect">
            <a:avLst/>
          </a:prstGeom>
        </p:spPr>
        <p:txBody>
          <a:bodyPr vert="horz" lIns="91440" tIns="45720" rIns="91440" bIns="45720" rtlCol="0" anchor="b"/>
          <a:lstStyle>
            <a:defPPr>
              <a:defRPr lang="zh-CN"/>
            </a:defPPr>
            <a:lvl1pPr marL="0" indent="0" algn="r" defTabSz="914400" rtl="0" eaLnBrk="1" latinLnBrk="0" hangingPunct="1">
              <a:buFont typeface="Arial" pitchFamily="34" charset="0"/>
              <a:buNone/>
              <a:defRPr sz="2100" kern="1200" baseline="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600" dirty="0">
                <a:latin typeface="微软雅黑" pitchFamily="34" charset="-122"/>
                <a:ea typeface="微软雅黑" pitchFamily="34" charset="-122"/>
              </a:rPr>
              <a:t>文字</a:t>
            </a:r>
            <a:endParaRPr lang="en-US" sz="1600" dirty="0">
              <a:latin typeface="微软雅黑" pitchFamily="34" charset="-122"/>
              <a:ea typeface="微软雅黑" pitchFamily="34" charset="-122"/>
            </a:endParaRPr>
          </a:p>
        </p:txBody>
      </p:sp>
      <p:sp>
        <p:nvSpPr>
          <p:cNvPr id="29" name="Content Placeholder 40"/>
          <p:cNvSpPr txBox="1">
            <a:spLocks/>
          </p:cNvSpPr>
          <p:nvPr/>
        </p:nvSpPr>
        <p:spPr>
          <a:xfrm>
            <a:off x="2411760" y="3160805"/>
            <a:ext cx="1156941" cy="275041"/>
          </a:xfrm>
          <a:prstGeom prst="rect">
            <a:avLst/>
          </a:prstGeom>
        </p:spPr>
        <p:txBody>
          <a:bodyPr vert="horz" lIns="91440" tIns="45720" rIns="91440" bIns="45720" rtlCol="0" anchor="b"/>
          <a:lstStyle>
            <a:defPPr>
              <a:defRPr lang="zh-CN"/>
            </a:defPPr>
            <a:lvl1pPr marL="0" indent="0" algn="r" defTabSz="914400" rtl="0" eaLnBrk="1" latinLnBrk="0" hangingPunct="1">
              <a:buFont typeface="Arial" pitchFamily="34" charset="0"/>
              <a:buNone/>
              <a:defRPr sz="2100" kern="1200" baseline="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800" dirty="0">
                <a:latin typeface="微软雅黑" pitchFamily="34" charset="-122"/>
                <a:ea typeface="微软雅黑" pitchFamily="34" charset="-122"/>
              </a:rPr>
              <a:t>填加文字</a:t>
            </a:r>
            <a:endParaRPr lang="en-US" sz="1800" dirty="0">
              <a:latin typeface="微软雅黑" pitchFamily="34" charset="-122"/>
              <a:ea typeface="微软雅黑" pitchFamily="34" charset="-122"/>
            </a:endParaRPr>
          </a:p>
        </p:txBody>
      </p:sp>
      <p:sp>
        <p:nvSpPr>
          <p:cNvPr id="30" name="Content Placeholder 40"/>
          <p:cNvSpPr txBox="1">
            <a:spLocks/>
          </p:cNvSpPr>
          <p:nvPr/>
        </p:nvSpPr>
        <p:spPr>
          <a:xfrm>
            <a:off x="1762530" y="4096909"/>
            <a:ext cx="1873366" cy="275041"/>
          </a:xfrm>
          <a:prstGeom prst="rect">
            <a:avLst/>
          </a:prstGeom>
        </p:spPr>
        <p:txBody>
          <a:bodyPr vert="horz" lIns="91440" tIns="45720" rIns="91440" bIns="45720" rtlCol="0" anchor="b"/>
          <a:lstStyle>
            <a:defPPr>
              <a:defRPr lang="zh-CN"/>
            </a:defPPr>
            <a:lvl1pPr marL="0" indent="0" algn="r" defTabSz="914400" rtl="0" eaLnBrk="1" latinLnBrk="0" hangingPunct="1">
              <a:buFont typeface="Arial" pitchFamily="34" charset="0"/>
              <a:buNone/>
              <a:defRPr sz="2100" kern="1200" baseline="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000" dirty="0">
                <a:latin typeface="微软雅黑" pitchFamily="34" charset="-122"/>
                <a:ea typeface="微软雅黑" pitchFamily="34" charset="-122"/>
              </a:rPr>
              <a:t>填加文字</a:t>
            </a:r>
            <a:endParaRPr lang="en-US" sz="2000" dirty="0">
              <a:latin typeface="微软雅黑" pitchFamily="34" charset="-122"/>
              <a:ea typeface="微软雅黑" pitchFamily="34" charset="-122"/>
            </a:endParaRPr>
          </a:p>
        </p:txBody>
      </p:sp>
    </p:spTree>
    <p:extLst>
      <p:ext uri="{BB962C8B-B14F-4D97-AF65-F5344CB8AC3E}">
        <p14:creationId xmlns:p14="http://schemas.microsoft.com/office/powerpoint/2010/main" val="1336887000"/>
      </p:ext>
    </p:extLst>
  </p:cSld>
  <p:clrMapOvr>
    <a:masterClrMapping/>
  </p:clrMapOvr>
  <p:transition spd="med" advClick="0" advTm="100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24"/>
                                        </p:tgtEl>
                                        <p:attrNameLst>
                                          <p:attrName>style.visibility</p:attrName>
                                        </p:attrNameLst>
                                      </p:cBhvr>
                                      <p:to>
                                        <p:strVal val="visible"/>
                                      </p:to>
                                    </p:set>
                                    <p:animEffect transition="in" filter="wipe(left)">
                                      <p:cBhvr>
                                        <p:cTn id="7" dur="750"/>
                                        <p:tgtEl>
                                          <p:spTgt spid="124"/>
                                        </p:tgtEl>
                                      </p:cBhvr>
                                    </p:animEffect>
                                  </p:childTnLst>
                                </p:cTn>
                              </p:par>
                            </p:childTnLst>
                          </p:cTn>
                        </p:par>
                        <p:par>
                          <p:cTn id="8" fill="hold">
                            <p:stCondLst>
                              <p:cond delay="750"/>
                            </p:stCondLst>
                            <p:childTnLst>
                              <p:par>
                                <p:cTn id="9" presetID="10" presetClass="entr" presetSubtype="0"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500"/>
                                        <p:tgtEl>
                                          <p:spTgt spid="4"/>
                                        </p:tgtEl>
                                      </p:cBhvr>
                                    </p:animEffect>
                                  </p:childTnLst>
                                </p:cTn>
                              </p:par>
                            </p:childTnLst>
                          </p:cTn>
                        </p:par>
                      </p:childTnLst>
                    </p:cTn>
                  </p:par>
                  <p:par>
                    <p:cTn id="12" fill="hold">
                      <p:stCondLst>
                        <p:cond delay="indefinite"/>
                      </p:stCondLst>
                      <p:childTnLst>
                        <p:par>
                          <p:cTn id="13" fill="hold">
                            <p:stCondLst>
                              <p:cond delay="0"/>
                            </p:stCondLst>
                            <p:childTnLst>
                              <p:par>
                                <p:cTn id="14" presetID="16" presetClass="entr" presetSubtype="37" fill="hold" grpId="0" nodeType="clickEffect">
                                  <p:stCondLst>
                                    <p:cond delay="0"/>
                                  </p:stCondLst>
                                  <p:childTnLst>
                                    <p:set>
                                      <p:cBhvr>
                                        <p:cTn id="15" dur="1" fill="hold">
                                          <p:stCondLst>
                                            <p:cond delay="0"/>
                                          </p:stCondLst>
                                        </p:cTn>
                                        <p:tgtEl>
                                          <p:spTgt spid="30"/>
                                        </p:tgtEl>
                                        <p:attrNameLst>
                                          <p:attrName>style.visibility</p:attrName>
                                        </p:attrNameLst>
                                      </p:cBhvr>
                                      <p:to>
                                        <p:strVal val="visible"/>
                                      </p:to>
                                    </p:set>
                                    <p:animEffect transition="in" filter="barn(outVertical)">
                                      <p:cBhvr>
                                        <p:cTn id="16" dur="500"/>
                                        <p:tgtEl>
                                          <p:spTgt spid="30"/>
                                        </p:tgtEl>
                                      </p:cBhvr>
                                    </p:animEffect>
                                  </p:childTnLst>
                                </p:cTn>
                              </p:par>
                            </p:childTnLst>
                          </p:cTn>
                        </p:par>
                        <p:par>
                          <p:cTn id="17" fill="hold">
                            <p:stCondLst>
                              <p:cond delay="500"/>
                            </p:stCondLst>
                            <p:childTnLst>
                              <p:par>
                                <p:cTn id="18" presetID="22" presetClass="entr" presetSubtype="8" fill="hold" grpId="0" nodeType="afterEffect">
                                  <p:stCondLst>
                                    <p:cond delay="0"/>
                                  </p:stCondLst>
                                  <p:childTnLst>
                                    <p:set>
                                      <p:cBhvr>
                                        <p:cTn id="19" dur="1" fill="hold">
                                          <p:stCondLst>
                                            <p:cond delay="0"/>
                                          </p:stCondLst>
                                        </p:cTn>
                                        <p:tgtEl>
                                          <p:spTgt spid="3"/>
                                        </p:tgtEl>
                                        <p:attrNameLst>
                                          <p:attrName>style.visibility</p:attrName>
                                        </p:attrNameLst>
                                      </p:cBhvr>
                                      <p:to>
                                        <p:strVal val="visible"/>
                                      </p:to>
                                    </p:set>
                                    <p:animEffect transition="in" filter="wipe(left)">
                                      <p:cBhvr>
                                        <p:cTn id="20" dur="500"/>
                                        <p:tgtEl>
                                          <p:spTgt spid="3"/>
                                        </p:tgtEl>
                                      </p:cBhvr>
                                    </p:animEffect>
                                  </p:childTnLst>
                                </p:cTn>
                              </p:par>
                            </p:childTnLst>
                          </p:cTn>
                        </p:par>
                        <p:par>
                          <p:cTn id="21" fill="hold">
                            <p:stCondLst>
                              <p:cond delay="1000"/>
                            </p:stCondLst>
                            <p:childTnLst>
                              <p:par>
                                <p:cTn id="22" presetID="42" presetClass="entr" presetSubtype="0" fill="hold" grpId="0" nodeType="afterEffect">
                                  <p:stCondLst>
                                    <p:cond delay="0"/>
                                  </p:stCondLst>
                                  <p:childTnLst>
                                    <p:set>
                                      <p:cBhvr>
                                        <p:cTn id="23" dur="1" fill="hold">
                                          <p:stCondLst>
                                            <p:cond delay="0"/>
                                          </p:stCondLst>
                                        </p:cTn>
                                        <p:tgtEl>
                                          <p:spTgt spid="22"/>
                                        </p:tgtEl>
                                        <p:attrNameLst>
                                          <p:attrName>style.visibility</p:attrName>
                                        </p:attrNameLst>
                                      </p:cBhvr>
                                      <p:to>
                                        <p:strVal val="visible"/>
                                      </p:to>
                                    </p:set>
                                    <p:animEffect transition="in" filter="fade">
                                      <p:cBhvr>
                                        <p:cTn id="24" dur="500"/>
                                        <p:tgtEl>
                                          <p:spTgt spid="22"/>
                                        </p:tgtEl>
                                      </p:cBhvr>
                                    </p:animEffect>
                                    <p:anim calcmode="lin" valueType="num">
                                      <p:cBhvr>
                                        <p:cTn id="25" dur="500" fill="hold"/>
                                        <p:tgtEl>
                                          <p:spTgt spid="22"/>
                                        </p:tgtEl>
                                        <p:attrNameLst>
                                          <p:attrName>ppt_x</p:attrName>
                                        </p:attrNameLst>
                                      </p:cBhvr>
                                      <p:tavLst>
                                        <p:tav tm="0">
                                          <p:val>
                                            <p:strVal val="#ppt_x"/>
                                          </p:val>
                                        </p:tav>
                                        <p:tav tm="100000">
                                          <p:val>
                                            <p:strVal val="#ppt_x"/>
                                          </p:val>
                                        </p:tav>
                                      </p:tavLst>
                                    </p:anim>
                                    <p:anim calcmode="lin" valueType="num">
                                      <p:cBhvr>
                                        <p:cTn id="26" dur="500" fill="hold"/>
                                        <p:tgtEl>
                                          <p:spTgt spid="22"/>
                                        </p:tgtEl>
                                        <p:attrNameLst>
                                          <p:attrName>ppt_y</p:attrName>
                                        </p:attrNameLst>
                                      </p:cBhvr>
                                      <p:tavLst>
                                        <p:tav tm="0">
                                          <p:val>
                                            <p:strVal val="#ppt_y+.1"/>
                                          </p:val>
                                        </p:tav>
                                        <p:tav tm="100000">
                                          <p:val>
                                            <p:strVal val="#ppt_y"/>
                                          </p:val>
                                        </p:tav>
                                      </p:tavLst>
                                    </p:anim>
                                  </p:childTnLst>
                                </p:cTn>
                              </p:par>
                            </p:childTnLst>
                          </p:cTn>
                        </p:par>
                        <p:par>
                          <p:cTn id="27" fill="hold">
                            <p:stCondLst>
                              <p:cond delay="1500"/>
                            </p:stCondLst>
                            <p:childTnLst>
                              <p:par>
                                <p:cTn id="28" presetID="10" presetClass="entr" presetSubtype="0" fill="hold" nodeType="afterEffect">
                                  <p:stCondLst>
                                    <p:cond delay="0"/>
                                  </p:stCondLst>
                                  <p:childTnLst>
                                    <p:set>
                                      <p:cBhvr>
                                        <p:cTn id="29" dur="1" fill="hold">
                                          <p:stCondLst>
                                            <p:cond delay="0"/>
                                          </p:stCondLst>
                                        </p:cTn>
                                        <p:tgtEl>
                                          <p:spTgt spid="11"/>
                                        </p:tgtEl>
                                        <p:attrNameLst>
                                          <p:attrName>style.visibility</p:attrName>
                                        </p:attrNameLst>
                                      </p:cBhvr>
                                      <p:to>
                                        <p:strVal val="visible"/>
                                      </p:to>
                                    </p:set>
                                    <p:animEffect transition="in" filter="fade">
                                      <p:cBhvr>
                                        <p:cTn id="30" dur="500"/>
                                        <p:tgtEl>
                                          <p:spTgt spid="11"/>
                                        </p:tgtEl>
                                      </p:cBhvr>
                                    </p:animEffect>
                                  </p:childTnLst>
                                </p:cTn>
                              </p:par>
                            </p:childTnLst>
                          </p:cTn>
                        </p:par>
                      </p:childTnLst>
                    </p:cTn>
                  </p:par>
                  <p:par>
                    <p:cTn id="31" fill="hold">
                      <p:stCondLst>
                        <p:cond delay="indefinite"/>
                      </p:stCondLst>
                      <p:childTnLst>
                        <p:par>
                          <p:cTn id="32" fill="hold">
                            <p:stCondLst>
                              <p:cond delay="0"/>
                            </p:stCondLst>
                            <p:childTnLst>
                              <p:par>
                                <p:cTn id="33" presetID="16" presetClass="entr" presetSubtype="37" fill="hold" grpId="0" nodeType="clickEffect">
                                  <p:stCondLst>
                                    <p:cond delay="0"/>
                                  </p:stCondLst>
                                  <p:childTnLst>
                                    <p:set>
                                      <p:cBhvr>
                                        <p:cTn id="34" dur="1" fill="hold">
                                          <p:stCondLst>
                                            <p:cond delay="0"/>
                                          </p:stCondLst>
                                        </p:cTn>
                                        <p:tgtEl>
                                          <p:spTgt spid="29"/>
                                        </p:tgtEl>
                                        <p:attrNameLst>
                                          <p:attrName>style.visibility</p:attrName>
                                        </p:attrNameLst>
                                      </p:cBhvr>
                                      <p:to>
                                        <p:strVal val="visible"/>
                                      </p:to>
                                    </p:set>
                                    <p:animEffect transition="in" filter="barn(outVertical)">
                                      <p:cBhvr>
                                        <p:cTn id="35" dur="500"/>
                                        <p:tgtEl>
                                          <p:spTgt spid="29"/>
                                        </p:tgtEl>
                                      </p:cBhvr>
                                    </p:animEffect>
                                  </p:childTnLst>
                                </p:cTn>
                              </p:par>
                            </p:childTnLst>
                          </p:cTn>
                        </p:par>
                        <p:par>
                          <p:cTn id="36" fill="hold">
                            <p:stCondLst>
                              <p:cond delay="500"/>
                            </p:stCondLst>
                            <p:childTnLst>
                              <p:par>
                                <p:cTn id="37" presetID="22" presetClass="entr" presetSubtype="8" fill="hold" grpId="0" nodeType="afterEffect">
                                  <p:stCondLst>
                                    <p:cond delay="0"/>
                                  </p:stCondLst>
                                  <p:childTnLst>
                                    <p:set>
                                      <p:cBhvr>
                                        <p:cTn id="38" dur="1" fill="hold">
                                          <p:stCondLst>
                                            <p:cond delay="0"/>
                                          </p:stCondLst>
                                        </p:cTn>
                                        <p:tgtEl>
                                          <p:spTgt spid="10"/>
                                        </p:tgtEl>
                                        <p:attrNameLst>
                                          <p:attrName>style.visibility</p:attrName>
                                        </p:attrNameLst>
                                      </p:cBhvr>
                                      <p:to>
                                        <p:strVal val="visible"/>
                                      </p:to>
                                    </p:set>
                                    <p:animEffect transition="in" filter="wipe(left)">
                                      <p:cBhvr>
                                        <p:cTn id="39" dur="500"/>
                                        <p:tgtEl>
                                          <p:spTgt spid="10"/>
                                        </p:tgtEl>
                                      </p:cBhvr>
                                    </p:animEffect>
                                  </p:childTnLst>
                                </p:cTn>
                              </p:par>
                            </p:childTnLst>
                          </p:cTn>
                        </p:par>
                        <p:par>
                          <p:cTn id="40" fill="hold">
                            <p:stCondLst>
                              <p:cond delay="1000"/>
                            </p:stCondLst>
                            <p:childTnLst>
                              <p:par>
                                <p:cTn id="41" presetID="42" presetClass="entr" presetSubtype="0" fill="hold" grpId="0" nodeType="afterEffect">
                                  <p:stCondLst>
                                    <p:cond delay="0"/>
                                  </p:stCondLst>
                                  <p:childTnLst>
                                    <p:set>
                                      <p:cBhvr>
                                        <p:cTn id="42" dur="1" fill="hold">
                                          <p:stCondLst>
                                            <p:cond delay="0"/>
                                          </p:stCondLst>
                                        </p:cTn>
                                        <p:tgtEl>
                                          <p:spTgt spid="23"/>
                                        </p:tgtEl>
                                        <p:attrNameLst>
                                          <p:attrName>style.visibility</p:attrName>
                                        </p:attrNameLst>
                                      </p:cBhvr>
                                      <p:to>
                                        <p:strVal val="visible"/>
                                      </p:to>
                                    </p:set>
                                    <p:animEffect transition="in" filter="fade">
                                      <p:cBhvr>
                                        <p:cTn id="43" dur="500"/>
                                        <p:tgtEl>
                                          <p:spTgt spid="23"/>
                                        </p:tgtEl>
                                      </p:cBhvr>
                                    </p:animEffect>
                                    <p:anim calcmode="lin" valueType="num">
                                      <p:cBhvr>
                                        <p:cTn id="44" dur="500" fill="hold"/>
                                        <p:tgtEl>
                                          <p:spTgt spid="23"/>
                                        </p:tgtEl>
                                        <p:attrNameLst>
                                          <p:attrName>ppt_x</p:attrName>
                                        </p:attrNameLst>
                                      </p:cBhvr>
                                      <p:tavLst>
                                        <p:tav tm="0">
                                          <p:val>
                                            <p:strVal val="#ppt_x"/>
                                          </p:val>
                                        </p:tav>
                                        <p:tav tm="100000">
                                          <p:val>
                                            <p:strVal val="#ppt_x"/>
                                          </p:val>
                                        </p:tav>
                                      </p:tavLst>
                                    </p:anim>
                                    <p:anim calcmode="lin" valueType="num">
                                      <p:cBhvr>
                                        <p:cTn id="45" dur="500" fill="hold"/>
                                        <p:tgtEl>
                                          <p:spTgt spid="23"/>
                                        </p:tgtEl>
                                        <p:attrNameLst>
                                          <p:attrName>ppt_y</p:attrName>
                                        </p:attrNameLst>
                                      </p:cBhvr>
                                      <p:tavLst>
                                        <p:tav tm="0">
                                          <p:val>
                                            <p:strVal val="#ppt_y+.1"/>
                                          </p:val>
                                        </p:tav>
                                        <p:tav tm="100000">
                                          <p:val>
                                            <p:strVal val="#ppt_y"/>
                                          </p:val>
                                        </p:tav>
                                      </p:tavLst>
                                    </p:anim>
                                  </p:childTnLst>
                                </p:cTn>
                              </p:par>
                            </p:childTnLst>
                          </p:cTn>
                        </p:par>
                        <p:par>
                          <p:cTn id="46" fill="hold">
                            <p:stCondLst>
                              <p:cond delay="1500"/>
                            </p:stCondLst>
                            <p:childTnLst>
                              <p:par>
                                <p:cTn id="47" presetID="10" presetClass="entr" presetSubtype="0" fill="hold" nodeType="afterEffect">
                                  <p:stCondLst>
                                    <p:cond delay="0"/>
                                  </p:stCondLst>
                                  <p:childTnLst>
                                    <p:set>
                                      <p:cBhvr>
                                        <p:cTn id="48" dur="1" fill="hold">
                                          <p:stCondLst>
                                            <p:cond delay="0"/>
                                          </p:stCondLst>
                                        </p:cTn>
                                        <p:tgtEl>
                                          <p:spTgt spid="15"/>
                                        </p:tgtEl>
                                        <p:attrNameLst>
                                          <p:attrName>style.visibility</p:attrName>
                                        </p:attrNameLst>
                                      </p:cBhvr>
                                      <p:to>
                                        <p:strVal val="visible"/>
                                      </p:to>
                                    </p:set>
                                    <p:animEffect transition="in" filter="fade">
                                      <p:cBhvr>
                                        <p:cTn id="49" dur="500"/>
                                        <p:tgtEl>
                                          <p:spTgt spid="15"/>
                                        </p:tgtEl>
                                      </p:cBhvr>
                                    </p:animEffect>
                                  </p:childTnLst>
                                </p:cTn>
                              </p:par>
                            </p:childTnLst>
                          </p:cTn>
                        </p:par>
                      </p:childTnLst>
                    </p:cTn>
                  </p:par>
                  <p:par>
                    <p:cTn id="50" fill="hold">
                      <p:stCondLst>
                        <p:cond delay="indefinite"/>
                      </p:stCondLst>
                      <p:childTnLst>
                        <p:par>
                          <p:cTn id="51" fill="hold">
                            <p:stCondLst>
                              <p:cond delay="0"/>
                            </p:stCondLst>
                            <p:childTnLst>
                              <p:par>
                                <p:cTn id="52" presetID="16" presetClass="entr" presetSubtype="37" fill="hold" grpId="0" nodeType="clickEffect">
                                  <p:stCondLst>
                                    <p:cond delay="0"/>
                                  </p:stCondLst>
                                  <p:childTnLst>
                                    <p:set>
                                      <p:cBhvr>
                                        <p:cTn id="53" dur="1" fill="hold">
                                          <p:stCondLst>
                                            <p:cond delay="0"/>
                                          </p:stCondLst>
                                        </p:cTn>
                                        <p:tgtEl>
                                          <p:spTgt spid="27"/>
                                        </p:tgtEl>
                                        <p:attrNameLst>
                                          <p:attrName>style.visibility</p:attrName>
                                        </p:attrNameLst>
                                      </p:cBhvr>
                                      <p:to>
                                        <p:strVal val="visible"/>
                                      </p:to>
                                    </p:set>
                                    <p:animEffect transition="in" filter="barn(outVertical)">
                                      <p:cBhvr>
                                        <p:cTn id="54" dur="500"/>
                                        <p:tgtEl>
                                          <p:spTgt spid="27"/>
                                        </p:tgtEl>
                                      </p:cBhvr>
                                    </p:animEffect>
                                  </p:childTnLst>
                                </p:cTn>
                              </p:par>
                            </p:childTnLst>
                          </p:cTn>
                        </p:par>
                        <p:par>
                          <p:cTn id="55" fill="hold">
                            <p:stCondLst>
                              <p:cond delay="500"/>
                            </p:stCondLst>
                            <p:childTnLst>
                              <p:par>
                                <p:cTn id="56" presetID="22" presetClass="entr" presetSubtype="8" fill="hold" grpId="0" nodeType="afterEffect">
                                  <p:stCondLst>
                                    <p:cond delay="0"/>
                                  </p:stCondLst>
                                  <p:childTnLst>
                                    <p:set>
                                      <p:cBhvr>
                                        <p:cTn id="57" dur="1" fill="hold">
                                          <p:stCondLst>
                                            <p:cond delay="0"/>
                                          </p:stCondLst>
                                        </p:cTn>
                                        <p:tgtEl>
                                          <p:spTgt spid="9"/>
                                        </p:tgtEl>
                                        <p:attrNameLst>
                                          <p:attrName>style.visibility</p:attrName>
                                        </p:attrNameLst>
                                      </p:cBhvr>
                                      <p:to>
                                        <p:strVal val="visible"/>
                                      </p:to>
                                    </p:set>
                                    <p:animEffect transition="in" filter="wipe(left)">
                                      <p:cBhvr>
                                        <p:cTn id="58" dur="500"/>
                                        <p:tgtEl>
                                          <p:spTgt spid="9"/>
                                        </p:tgtEl>
                                      </p:cBhvr>
                                    </p:animEffect>
                                  </p:childTnLst>
                                </p:cTn>
                              </p:par>
                            </p:childTnLst>
                          </p:cTn>
                        </p:par>
                        <p:par>
                          <p:cTn id="59" fill="hold">
                            <p:stCondLst>
                              <p:cond delay="1000"/>
                            </p:stCondLst>
                            <p:childTnLst>
                              <p:par>
                                <p:cTn id="60" presetID="42" presetClass="entr" presetSubtype="0" fill="hold" grpId="0" nodeType="afterEffect">
                                  <p:stCondLst>
                                    <p:cond delay="0"/>
                                  </p:stCondLst>
                                  <p:childTnLst>
                                    <p:set>
                                      <p:cBhvr>
                                        <p:cTn id="61" dur="1" fill="hold">
                                          <p:stCondLst>
                                            <p:cond delay="0"/>
                                          </p:stCondLst>
                                        </p:cTn>
                                        <p:tgtEl>
                                          <p:spTgt spid="24"/>
                                        </p:tgtEl>
                                        <p:attrNameLst>
                                          <p:attrName>style.visibility</p:attrName>
                                        </p:attrNameLst>
                                      </p:cBhvr>
                                      <p:to>
                                        <p:strVal val="visible"/>
                                      </p:to>
                                    </p:set>
                                    <p:animEffect transition="in" filter="fade">
                                      <p:cBhvr>
                                        <p:cTn id="62" dur="500"/>
                                        <p:tgtEl>
                                          <p:spTgt spid="24"/>
                                        </p:tgtEl>
                                      </p:cBhvr>
                                    </p:animEffect>
                                    <p:anim calcmode="lin" valueType="num">
                                      <p:cBhvr>
                                        <p:cTn id="63" dur="500" fill="hold"/>
                                        <p:tgtEl>
                                          <p:spTgt spid="24"/>
                                        </p:tgtEl>
                                        <p:attrNameLst>
                                          <p:attrName>ppt_x</p:attrName>
                                        </p:attrNameLst>
                                      </p:cBhvr>
                                      <p:tavLst>
                                        <p:tav tm="0">
                                          <p:val>
                                            <p:strVal val="#ppt_x"/>
                                          </p:val>
                                        </p:tav>
                                        <p:tav tm="100000">
                                          <p:val>
                                            <p:strVal val="#ppt_x"/>
                                          </p:val>
                                        </p:tav>
                                      </p:tavLst>
                                    </p:anim>
                                    <p:anim calcmode="lin" valueType="num">
                                      <p:cBhvr>
                                        <p:cTn id="64" dur="500" fill="hold"/>
                                        <p:tgtEl>
                                          <p:spTgt spid="24"/>
                                        </p:tgtEl>
                                        <p:attrNameLst>
                                          <p:attrName>ppt_y</p:attrName>
                                        </p:attrNameLst>
                                      </p:cBhvr>
                                      <p:tavLst>
                                        <p:tav tm="0">
                                          <p:val>
                                            <p:strVal val="#ppt_y+.1"/>
                                          </p:val>
                                        </p:tav>
                                        <p:tav tm="100000">
                                          <p:val>
                                            <p:strVal val="#ppt_y"/>
                                          </p:val>
                                        </p:tav>
                                      </p:tavLst>
                                    </p:anim>
                                  </p:childTnLst>
                                </p:cTn>
                              </p:par>
                            </p:childTnLst>
                          </p:cTn>
                        </p:par>
                        <p:par>
                          <p:cTn id="65" fill="hold">
                            <p:stCondLst>
                              <p:cond delay="1500"/>
                            </p:stCondLst>
                            <p:childTnLst>
                              <p:par>
                                <p:cTn id="66" presetID="10" presetClass="entr" presetSubtype="0" fill="hold" nodeType="afterEffect">
                                  <p:stCondLst>
                                    <p:cond delay="0"/>
                                  </p:stCondLst>
                                  <p:childTnLst>
                                    <p:set>
                                      <p:cBhvr>
                                        <p:cTn id="67" dur="1" fill="hold">
                                          <p:stCondLst>
                                            <p:cond delay="0"/>
                                          </p:stCondLst>
                                        </p:cTn>
                                        <p:tgtEl>
                                          <p:spTgt spid="19"/>
                                        </p:tgtEl>
                                        <p:attrNameLst>
                                          <p:attrName>style.visibility</p:attrName>
                                        </p:attrNameLst>
                                      </p:cBhvr>
                                      <p:to>
                                        <p:strVal val="visible"/>
                                      </p:to>
                                    </p:set>
                                    <p:animEffect transition="in" filter="fade">
                                      <p:cBhvr>
                                        <p:cTn id="68" dur="500"/>
                                        <p:tgtEl>
                                          <p:spTgt spid="19"/>
                                        </p:tgtEl>
                                      </p:cBhvr>
                                    </p:animEffect>
                                  </p:childTnLst>
                                </p:cTn>
                              </p:par>
                            </p:childTnLst>
                          </p:cTn>
                        </p:par>
                        <p:par>
                          <p:cTn id="69" fill="hold">
                            <p:stCondLst>
                              <p:cond delay="2000"/>
                            </p:stCondLst>
                            <p:childTnLst>
                              <p:par>
                                <p:cTn id="70" presetID="16" presetClass="entr" presetSubtype="37" fill="hold" grpId="0" nodeType="afterEffect">
                                  <p:stCondLst>
                                    <p:cond delay="0"/>
                                  </p:stCondLst>
                                  <p:childTnLst>
                                    <p:set>
                                      <p:cBhvr>
                                        <p:cTn id="71" dur="1" fill="hold">
                                          <p:stCondLst>
                                            <p:cond delay="0"/>
                                          </p:stCondLst>
                                        </p:cTn>
                                        <p:tgtEl>
                                          <p:spTgt spid="28"/>
                                        </p:tgtEl>
                                        <p:attrNameLst>
                                          <p:attrName>style.visibility</p:attrName>
                                        </p:attrNameLst>
                                      </p:cBhvr>
                                      <p:to>
                                        <p:strVal val="visible"/>
                                      </p:to>
                                    </p:set>
                                    <p:animEffect transition="in" filter="barn(outVertical)">
                                      <p:cBhvr>
                                        <p:cTn id="72" dur="500"/>
                                        <p:tgtEl>
                                          <p:spTgt spid="28"/>
                                        </p:tgtEl>
                                      </p:cBhvr>
                                    </p:animEffect>
                                  </p:childTnLst>
                                </p:cTn>
                              </p:par>
                            </p:childTnLst>
                          </p:cTn>
                        </p:par>
                        <p:par>
                          <p:cTn id="73" fill="hold">
                            <p:stCondLst>
                              <p:cond delay="2500"/>
                            </p:stCondLst>
                            <p:childTnLst>
                              <p:par>
                                <p:cTn id="74" presetID="22" presetClass="entr" presetSubtype="8" fill="hold" grpId="0" nodeType="afterEffect">
                                  <p:stCondLst>
                                    <p:cond delay="0"/>
                                  </p:stCondLst>
                                  <p:childTnLst>
                                    <p:set>
                                      <p:cBhvr>
                                        <p:cTn id="75" dur="1" fill="hold">
                                          <p:stCondLst>
                                            <p:cond delay="0"/>
                                          </p:stCondLst>
                                        </p:cTn>
                                        <p:tgtEl>
                                          <p:spTgt spid="8"/>
                                        </p:tgtEl>
                                        <p:attrNameLst>
                                          <p:attrName>style.visibility</p:attrName>
                                        </p:attrNameLst>
                                      </p:cBhvr>
                                      <p:to>
                                        <p:strVal val="visible"/>
                                      </p:to>
                                    </p:set>
                                    <p:animEffect transition="in" filter="wipe(left)">
                                      <p:cBhvr>
                                        <p:cTn id="76" dur="500"/>
                                        <p:tgtEl>
                                          <p:spTgt spid="8"/>
                                        </p:tgtEl>
                                      </p:cBhvr>
                                    </p:animEffect>
                                  </p:childTnLst>
                                </p:cTn>
                              </p:par>
                            </p:childTnLst>
                          </p:cTn>
                        </p:par>
                        <p:par>
                          <p:cTn id="77" fill="hold">
                            <p:stCondLst>
                              <p:cond delay="3000"/>
                            </p:stCondLst>
                            <p:childTnLst>
                              <p:par>
                                <p:cTn id="78" presetID="42" presetClass="entr" presetSubtype="0" fill="hold" grpId="0" nodeType="afterEffect">
                                  <p:stCondLst>
                                    <p:cond delay="0"/>
                                  </p:stCondLst>
                                  <p:childTnLst>
                                    <p:set>
                                      <p:cBhvr>
                                        <p:cTn id="79" dur="1" fill="hold">
                                          <p:stCondLst>
                                            <p:cond delay="0"/>
                                          </p:stCondLst>
                                        </p:cTn>
                                        <p:tgtEl>
                                          <p:spTgt spid="25"/>
                                        </p:tgtEl>
                                        <p:attrNameLst>
                                          <p:attrName>style.visibility</p:attrName>
                                        </p:attrNameLst>
                                      </p:cBhvr>
                                      <p:to>
                                        <p:strVal val="visible"/>
                                      </p:to>
                                    </p:set>
                                    <p:animEffect transition="in" filter="fade">
                                      <p:cBhvr>
                                        <p:cTn id="80" dur="500"/>
                                        <p:tgtEl>
                                          <p:spTgt spid="25"/>
                                        </p:tgtEl>
                                      </p:cBhvr>
                                    </p:animEffect>
                                    <p:anim calcmode="lin" valueType="num">
                                      <p:cBhvr>
                                        <p:cTn id="81" dur="500" fill="hold"/>
                                        <p:tgtEl>
                                          <p:spTgt spid="25"/>
                                        </p:tgtEl>
                                        <p:attrNameLst>
                                          <p:attrName>ppt_x</p:attrName>
                                        </p:attrNameLst>
                                      </p:cBhvr>
                                      <p:tavLst>
                                        <p:tav tm="0">
                                          <p:val>
                                            <p:strVal val="#ppt_x"/>
                                          </p:val>
                                        </p:tav>
                                        <p:tav tm="100000">
                                          <p:val>
                                            <p:strVal val="#ppt_x"/>
                                          </p:val>
                                        </p:tav>
                                      </p:tavLst>
                                    </p:anim>
                                    <p:anim calcmode="lin" valueType="num">
                                      <p:cBhvr>
                                        <p:cTn id="82" dur="500" fill="hold"/>
                                        <p:tgtEl>
                                          <p:spTgt spid="25"/>
                                        </p:tgtEl>
                                        <p:attrNameLst>
                                          <p:attrName>ppt_y</p:attrName>
                                        </p:attrNameLst>
                                      </p:cBhvr>
                                      <p:tavLst>
                                        <p:tav tm="0">
                                          <p:val>
                                            <p:strVal val="#ppt_y+.1"/>
                                          </p:val>
                                        </p:tav>
                                        <p:tav tm="100000">
                                          <p:val>
                                            <p:strVal val="#ppt_y"/>
                                          </p:val>
                                        </p:tav>
                                      </p:tavLst>
                                    </p:anim>
                                  </p:childTnLst>
                                </p:cTn>
                              </p:par>
                            </p:childTnLst>
                          </p:cTn>
                        </p:par>
                        <p:par>
                          <p:cTn id="83" fill="hold">
                            <p:stCondLst>
                              <p:cond delay="3500"/>
                            </p:stCondLst>
                            <p:childTnLst>
                              <p:par>
                                <p:cTn id="84" presetID="22" presetClass="entr" presetSubtype="4" fill="hold" grpId="0" nodeType="afterEffect">
                                  <p:stCondLst>
                                    <p:cond delay="0"/>
                                  </p:stCondLst>
                                  <p:childTnLst>
                                    <p:set>
                                      <p:cBhvr>
                                        <p:cTn id="85" dur="1" fill="hold">
                                          <p:stCondLst>
                                            <p:cond delay="0"/>
                                          </p:stCondLst>
                                        </p:cTn>
                                        <p:tgtEl>
                                          <p:spTgt spid="26"/>
                                        </p:tgtEl>
                                        <p:attrNameLst>
                                          <p:attrName>style.visibility</p:attrName>
                                        </p:attrNameLst>
                                      </p:cBhvr>
                                      <p:to>
                                        <p:strVal val="visible"/>
                                      </p:to>
                                    </p:set>
                                    <p:animEffect transition="in" filter="wipe(down)">
                                      <p:cBhvr>
                                        <p:cTn id="86"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4" grpId="0"/>
      <p:bldP spid="3" grpId="0" animBg="1"/>
      <p:bldP spid="8" grpId="0" animBg="1"/>
      <p:bldP spid="9" grpId="0" animBg="1"/>
      <p:bldP spid="10" grpId="0" animBg="1"/>
      <p:bldP spid="22" grpId="0"/>
      <p:bldP spid="23" grpId="0"/>
      <p:bldP spid="24" grpId="0"/>
      <p:bldP spid="25" grpId="0"/>
      <p:bldP spid="26" grpId="0" animBg="1"/>
      <p:bldP spid="27" grpId="0"/>
      <p:bldP spid="28" grpId="0"/>
      <p:bldP spid="29" grpId="0"/>
      <p:bldP spid="30"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 name="标题 3"/>
          <p:cNvSpPr txBox="1">
            <a:spLocks/>
          </p:cNvSpPr>
          <p:nvPr/>
        </p:nvSpPr>
        <p:spPr>
          <a:xfrm>
            <a:off x="313184" y="206974"/>
            <a:ext cx="3322712" cy="564576"/>
          </a:xfrm>
          <a:prstGeom prst="rect">
            <a:avLst/>
          </a:prstGeom>
        </p:spPr>
        <p:txBody>
          <a:bodyPr>
            <a:normAutofit fontScale="97500"/>
          </a:bodyPr>
          <a:lstStyle>
            <a:lvl1pPr algn="l" defTabSz="914400" rtl="0" eaLnBrk="1" latinLnBrk="0" hangingPunct="1">
              <a:spcBef>
                <a:spcPct val="0"/>
              </a:spcBef>
              <a:buNone/>
              <a:defRPr sz="2800" kern="1200">
                <a:solidFill>
                  <a:schemeClr val="tx1"/>
                </a:solidFill>
                <a:latin typeface="微软雅黑" pitchFamily="34" charset="-122"/>
                <a:ea typeface="微软雅黑" pitchFamily="34" charset="-122"/>
                <a:cs typeface="+mj-cs"/>
              </a:defRPr>
            </a:lvl1pPr>
          </a:lstStyle>
          <a:p>
            <a:r>
              <a:rPr lang="zh-CN" altLang="en-US" dirty="0">
                <a:solidFill>
                  <a:schemeClr val="tx2">
                    <a:lumMod val="50000"/>
                  </a:schemeClr>
                </a:solidFill>
              </a:rPr>
              <a:t>单击此处添加标题</a:t>
            </a:r>
          </a:p>
        </p:txBody>
      </p:sp>
      <p:grpSp>
        <p:nvGrpSpPr>
          <p:cNvPr id="176" name="组合 175"/>
          <p:cNvGrpSpPr/>
          <p:nvPr/>
        </p:nvGrpSpPr>
        <p:grpSpPr>
          <a:xfrm>
            <a:off x="1035050" y="2055391"/>
            <a:ext cx="1995488" cy="1500188"/>
            <a:chOff x="1035050" y="2968625"/>
            <a:chExt cx="1995488" cy="1500188"/>
          </a:xfrm>
        </p:grpSpPr>
        <p:grpSp>
          <p:nvGrpSpPr>
            <p:cNvPr id="177" name="Group 2"/>
            <p:cNvGrpSpPr>
              <a:grpSpLocks/>
            </p:cNvGrpSpPr>
            <p:nvPr/>
          </p:nvGrpSpPr>
          <p:grpSpPr bwMode="auto">
            <a:xfrm>
              <a:off x="1035050" y="3482975"/>
              <a:ext cx="1995488" cy="985838"/>
              <a:chOff x="0" y="0"/>
              <a:chExt cx="1257" cy="621"/>
            </a:xfrm>
          </p:grpSpPr>
          <p:sp>
            <p:nvSpPr>
              <p:cNvPr id="179" name="AutoShape 3"/>
              <p:cNvSpPr>
                <a:spLocks noChangeArrowheads="1"/>
              </p:cNvSpPr>
              <p:nvPr/>
            </p:nvSpPr>
            <p:spPr bwMode="auto">
              <a:xfrm>
                <a:off x="0" y="192"/>
                <a:ext cx="1257" cy="429"/>
              </a:xfrm>
              <a:prstGeom prst="can">
                <a:avLst>
                  <a:gd name="adj" fmla="val 50000"/>
                </a:avLst>
              </a:prstGeom>
              <a:gradFill rotWithShape="1">
                <a:gsLst>
                  <a:gs pos="0">
                    <a:srgbClr val="777777">
                      <a:alpha val="59999"/>
                    </a:srgbClr>
                  </a:gs>
                  <a:gs pos="100000">
                    <a:srgbClr val="4D4D4D">
                      <a:alpha val="0"/>
                    </a:srgbClr>
                  </a:gs>
                </a:gsLst>
                <a:lin ang="5400000" scaled="1"/>
              </a:gradFill>
              <a:ln w="9525">
                <a:noFill/>
                <a:round/>
                <a:headEnd/>
                <a:tailEnd/>
              </a:ln>
              <a:effectLst/>
            </p:spPr>
            <p:txBody>
              <a:bodyPr wrap="none" anchor="ctr"/>
              <a:lstStyle/>
              <a:p>
                <a:pPr algn="ctr"/>
                <a:endParaRPr lang="zh-CN" altLang="en-US">
                  <a:ea typeface="宋体" pitchFamily="2" charset="-122"/>
                </a:endParaRPr>
              </a:p>
            </p:txBody>
          </p:sp>
          <p:sp>
            <p:nvSpPr>
              <p:cNvPr id="180" name="AutoShape 4"/>
              <p:cNvSpPr>
                <a:spLocks noChangeArrowheads="1"/>
              </p:cNvSpPr>
              <p:nvPr/>
            </p:nvSpPr>
            <p:spPr bwMode="auto">
              <a:xfrm>
                <a:off x="0" y="0"/>
                <a:ext cx="1257" cy="429"/>
              </a:xfrm>
              <a:prstGeom prst="can">
                <a:avLst>
                  <a:gd name="adj" fmla="val 50000"/>
                </a:avLst>
              </a:prstGeom>
              <a:gradFill rotWithShape="1">
                <a:gsLst>
                  <a:gs pos="0">
                    <a:srgbClr val="4D4D4D"/>
                  </a:gs>
                  <a:gs pos="100000">
                    <a:srgbClr val="777777"/>
                  </a:gs>
                </a:gsLst>
                <a:lin ang="18900000" scaled="1"/>
              </a:gradFill>
              <a:ln w="15875" cap="flat" cmpd="sng">
                <a:solidFill>
                  <a:srgbClr val="EAEAEA"/>
                </a:solidFill>
                <a:round/>
                <a:headEnd/>
                <a:tailEnd/>
              </a:ln>
              <a:effectLst/>
            </p:spPr>
            <p:txBody>
              <a:bodyPr wrap="none" anchor="ctr"/>
              <a:lstStyle/>
              <a:p>
                <a:pPr algn="ctr"/>
                <a:endParaRPr lang="zh-CN" altLang="en-US">
                  <a:ea typeface="宋体" pitchFamily="2" charset="-122"/>
                </a:endParaRPr>
              </a:p>
            </p:txBody>
          </p:sp>
        </p:grpSp>
        <p:sp>
          <p:nvSpPr>
            <p:cNvPr id="178" name="AutoShape 6"/>
            <p:cNvSpPr>
              <a:spLocks noChangeArrowheads="1"/>
            </p:cNvSpPr>
            <p:nvPr/>
          </p:nvSpPr>
          <p:spPr bwMode="auto">
            <a:xfrm>
              <a:off x="1035050" y="2968625"/>
              <a:ext cx="1995488" cy="681038"/>
            </a:xfrm>
            <a:prstGeom prst="can">
              <a:avLst>
                <a:gd name="adj" fmla="val 50000"/>
              </a:avLst>
            </a:prstGeom>
            <a:gradFill rotWithShape="1">
              <a:gsLst>
                <a:gs pos="0">
                  <a:srgbClr val="4D4D4D">
                    <a:alpha val="59999"/>
                  </a:srgbClr>
                </a:gs>
                <a:gs pos="100000">
                  <a:srgbClr val="C0C0C0"/>
                </a:gs>
              </a:gsLst>
              <a:lin ang="18900000" scaled="1"/>
            </a:gradFill>
            <a:ln w="15875" cap="flat" cmpd="sng">
              <a:solidFill>
                <a:srgbClr val="EAEAEA"/>
              </a:solidFill>
              <a:round/>
              <a:headEnd/>
              <a:tailEnd/>
            </a:ln>
            <a:effectLst/>
          </p:spPr>
          <p:txBody>
            <a:bodyPr wrap="none" anchor="ctr"/>
            <a:lstStyle/>
            <a:p>
              <a:pPr algn="ctr"/>
              <a:endParaRPr lang="zh-CN" altLang="en-US">
                <a:ea typeface="宋体" pitchFamily="2" charset="-122"/>
              </a:endParaRPr>
            </a:p>
          </p:txBody>
        </p:sp>
      </p:grpSp>
      <p:grpSp>
        <p:nvGrpSpPr>
          <p:cNvPr id="181" name="Group 6"/>
          <p:cNvGrpSpPr>
            <a:grpSpLocks/>
          </p:cNvGrpSpPr>
          <p:nvPr/>
        </p:nvGrpSpPr>
        <p:grpSpPr bwMode="auto">
          <a:xfrm>
            <a:off x="1755775" y="1407691"/>
            <a:ext cx="558800" cy="1493838"/>
            <a:chOff x="0" y="0"/>
            <a:chExt cx="282" cy="753"/>
          </a:xfrm>
        </p:grpSpPr>
        <p:sp>
          <p:nvSpPr>
            <p:cNvPr id="182" name="WordArt 8"/>
            <p:cNvSpPr>
              <a:spLocks noChangeArrowheads="1" noChangeShapeType="1" noTextEdit="1"/>
            </p:cNvSpPr>
            <p:nvPr/>
          </p:nvSpPr>
          <p:spPr bwMode="auto">
            <a:xfrm>
              <a:off x="0" y="0"/>
              <a:ext cx="282" cy="372"/>
            </a:xfrm>
            <a:prstGeom prst="rect">
              <a:avLst/>
            </a:prstGeom>
          </p:spPr>
          <p:txBody>
            <a:bodyPr wrap="none" fromWordArt="1">
              <a:prstTxWarp prst="textPlain">
                <a:avLst>
                  <a:gd name="adj" fmla="val 50000"/>
                </a:avLst>
              </a:prstTxWarp>
            </a:bodyPr>
            <a:lstStyle/>
            <a:p>
              <a:pPr algn="ctr"/>
              <a:r>
                <a:rPr lang="en-US" altLang="zh-CN" sz="2400" b="1" dirty="0">
                  <a:ln w="9525" cap="flat" cmpd="sng">
                    <a:solidFill>
                      <a:srgbClr val="808080"/>
                    </a:solidFill>
                    <a:round/>
                    <a:headEnd/>
                    <a:tailEnd/>
                  </a:ln>
                  <a:gradFill rotWithShape="1">
                    <a:gsLst>
                      <a:gs pos="0">
                        <a:srgbClr val="EAEAEA"/>
                      </a:gs>
                      <a:gs pos="100000">
                        <a:srgbClr val="B2B2B2"/>
                      </a:gs>
                    </a:gsLst>
                    <a:lin ang="5400000" scaled="1"/>
                  </a:gradFill>
                  <a:latin typeface="Arial"/>
                  <a:cs typeface="Arial"/>
                </a:rPr>
                <a:t>2</a:t>
              </a:r>
              <a:endParaRPr lang="zh-CN" altLang="en-US" sz="2400" b="1" dirty="0">
                <a:ln w="9525" cap="flat" cmpd="sng">
                  <a:solidFill>
                    <a:srgbClr val="808080"/>
                  </a:solidFill>
                  <a:round/>
                  <a:headEnd/>
                  <a:tailEnd/>
                </a:ln>
                <a:gradFill rotWithShape="1">
                  <a:gsLst>
                    <a:gs pos="0">
                      <a:srgbClr val="EAEAEA"/>
                    </a:gs>
                    <a:gs pos="100000">
                      <a:srgbClr val="B2B2B2"/>
                    </a:gs>
                  </a:gsLst>
                  <a:lin ang="5400000" scaled="1"/>
                </a:gradFill>
                <a:latin typeface="Arial"/>
                <a:cs typeface="Arial"/>
              </a:endParaRPr>
            </a:p>
          </p:txBody>
        </p:sp>
        <p:sp>
          <p:nvSpPr>
            <p:cNvPr id="183" name="WordArt 9"/>
            <p:cNvSpPr>
              <a:spLocks noChangeArrowheads="1" noChangeShapeType="1" noTextEdit="1"/>
            </p:cNvSpPr>
            <p:nvPr/>
          </p:nvSpPr>
          <p:spPr bwMode="auto">
            <a:xfrm flipV="1">
              <a:off x="0" y="381"/>
              <a:ext cx="282" cy="372"/>
            </a:xfrm>
            <a:prstGeom prst="rect">
              <a:avLst/>
            </a:prstGeom>
          </p:spPr>
          <p:txBody>
            <a:bodyPr wrap="none" fromWordArt="1">
              <a:prstTxWarp prst="textPlain">
                <a:avLst>
                  <a:gd name="adj" fmla="val 50000"/>
                </a:avLst>
              </a:prstTxWarp>
            </a:bodyPr>
            <a:lstStyle/>
            <a:p>
              <a:pPr algn="ctr"/>
              <a:r>
                <a:rPr lang="en-US" altLang="zh-CN" sz="2400" b="1" dirty="0">
                  <a:ln w="9525">
                    <a:noFill/>
                    <a:round/>
                    <a:headEnd/>
                    <a:tailEnd/>
                  </a:ln>
                  <a:gradFill rotWithShape="1">
                    <a:gsLst>
                      <a:gs pos="0">
                        <a:srgbClr val="B2B2B2">
                          <a:alpha val="0"/>
                        </a:srgbClr>
                      </a:gs>
                      <a:gs pos="100000">
                        <a:srgbClr val="EAEAEA">
                          <a:alpha val="20000"/>
                        </a:srgbClr>
                      </a:gs>
                    </a:gsLst>
                    <a:lin ang="5400000" scaled="1"/>
                  </a:gradFill>
                  <a:latin typeface="Arial"/>
                  <a:cs typeface="Arial"/>
                </a:rPr>
                <a:t>2</a:t>
              </a:r>
              <a:endParaRPr lang="zh-CN" altLang="en-US" sz="2400" b="1" dirty="0">
                <a:ln w="9525">
                  <a:noFill/>
                  <a:round/>
                  <a:headEnd/>
                  <a:tailEnd/>
                </a:ln>
                <a:gradFill rotWithShape="1">
                  <a:gsLst>
                    <a:gs pos="0">
                      <a:srgbClr val="B2B2B2">
                        <a:alpha val="0"/>
                      </a:srgbClr>
                    </a:gs>
                    <a:gs pos="100000">
                      <a:srgbClr val="EAEAEA">
                        <a:alpha val="20000"/>
                      </a:srgbClr>
                    </a:gs>
                  </a:gsLst>
                  <a:lin ang="5400000" scaled="1"/>
                </a:gradFill>
                <a:latin typeface="Arial"/>
                <a:cs typeface="Arial"/>
              </a:endParaRPr>
            </a:p>
          </p:txBody>
        </p:sp>
      </p:grpSp>
      <p:grpSp>
        <p:nvGrpSpPr>
          <p:cNvPr id="184" name="组合 183"/>
          <p:cNvGrpSpPr/>
          <p:nvPr/>
        </p:nvGrpSpPr>
        <p:grpSpPr>
          <a:xfrm>
            <a:off x="3581400" y="1544216"/>
            <a:ext cx="1995488" cy="2097088"/>
            <a:chOff x="3581400" y="2457450"/>
            <a:chExt cx="1995488" cy="2097088"/>
          </a:xfrm>
        </p:grpSpPr>
        <p:grpSp>
          <p:nvGrpSpPr>
            <p:cNvPr id="185" name="Group 9"/>
            <p:cNvGrpSpPr>
              <a:grpSpLocks/>
            </p:cNvGrpSpPr>
            <p:nvPr/>
          </p:nvGrpSpPr>
          <p:grpSpPr bwMode="auto">
            <a:xfrm>
              <a:off x="3581400" y="3482975"/>
              <a:ext cx="1995488" cy="1071563"/>
              <a:chOff x="0" y="0"/>
              <a:chExt cx="1257" cy="675"/>
            </a:xfrm>
          </p:grpSpPr>
          <p:sp>
            <p:nvSpPr>
              <p:cNvPr id="188" name="AutoShape 11"/>
              <p:cNvSpPr>
                <a:spLocks noChangeArrowheads="1"/>
              </p:cNvSpPr>
              <p:nvPr/>
            </p:nvSpPr>
            <p:spPr bwMode="auto">
              <a:xfrm>
                <a:off x="0" y="246"/>
                <a:ext cx="1257" cy="429"/>
              </a:xfrm>
              <a:prstGeom prst="can">
                <a:avLst>
                  <a:gd name="adj" fmla="val 50000"/>
                </a:avLst>
              </a:prstGeom>
              <a:gradFill rotWithShape="1">
                <a:gsLst>
                  <a:gs pos="0">
                    <a:schemeClr val="accent2">
                      <a:alpha val="59999"/>
                    </a:schemeClr>
                  </a:gs>
                  <a:gs pos="100000">
                    <a:srgbClr val="4D4D4D">
                      <a:alpha val="0"/>
                    </a:srgbClr>
                  </a:gs>
                </a:gsLst>
                <a:lin ang="5400000" scaled="1"/>
              </a:gradFill>
              <a:ln w="9525">
                <a:noFill/>
                <a:round/>
                <a:headEnd/>
                <a:tailEnd/>
              </a:ln>
              <a:effectLst/>
            </p:spPr>
            <p:txBody>
              <a:bodyPr wrap="none" anchor="ctr"/>
              <a:lstStyle/>
              <a:p>
                <a:pPr algn="ctr"/>
                <a:endParaRPr lang="zh-CN" altLang="en-US">
                  <a:ea typeface="宋体" pitchFamily="2" charset="-122"/>
                </a:endParaRPr>
              </a:p>
            </p:txBody>
          </p:sp>
          <p:sp>
            <p:nvSpPr>
              <p:cNvPr id="189" name="AutoShape 12"/>
              <p:cNvSpPr>
                <a:spLocks noChangeArrowheads="1"/>
              </p:cNvSpPr>
              <p:nvPr/>
            </p:nvSpPr>
            <p:spPr bwMode="auto">
              <a:xfrm>
                <a:off x="0" y="0"/>
                <a:ext cx="1257" cy="429"/>
              </a:xfrm>
              <a:prstGeom prst="can">
                <a:avLst>
                  <a:gd name="adj" fmla="val 50000"/>
                </a:avLst>
              </a:prstGeom>
              <a:gradFill rotWithShape="1">
                <a:gsLst>
                  <a:gs pos="0">
                    <a:schemeClr val="accent2"/>
                  </a:gs>
                  <a:gs pos="100000">
                    <a:srgbClr val="2D445C"/>
                  </a:gs>
                </a:gsLst>
                <a:lin ang="18900000" scaled="1"/>
              </a:gradFill>
              <a:ln w="15875" cap="flat" cmpd="sng">
                <a:solidFill>
                  <a:srgbClr val="EAEAEA"/>
                </a:solidFill>
                <a:round/>
                <a:headEnd/>
                <a:tailEnd/>
              </a:ln>
              <a:effectLst/>
            </p:spPr>
            <p:txBody>
              <a:bodyPr wrap="none" anchor="ctr"/>
              <a:lstStyle/>
              <a:p>
                <a:pPr algn="ctr"/>
                <a:endParaRPr lang="zh-CN" altLang="en-US">
                  <a:ea typeface="宋体" pitchFamily="2" charset="-122"/>
                </a:endParaRPr>
              </a:p>
            </p:txBody>
          </p:sp>
        </p:grpSp>
        <p:sp>
          <p:nvSpPr>
            <p:cNvPr id="186" name="AutoShape 13"/>
            <p:cNvSpPr>
              <a:spLocks noChangeArrowheads="1"/>
            </p:cNvSpPr>
            <p:nvPr/>
          </p:nvSpPr>
          <p:spPr bwMode="auto">
            <a:xfrm>
              <a:off x="3581400" y="2968625"/>
              <a:ext cx="1995488" cy="681038"/>
            </a:xfrm>
            <a:prstGeom prst="can">
              <a:avLst>
                <a:gd name="adj" fmla="val 50000"/>
              </a:avLst>
            </a:prstGeom>
            <a:gradFill rotWithShape="1">
              <a:gsLst>
                <a:gs pos="0">
                  <a:schemeClr val="accent2">
                    <a:alpha val="50000"/>
                  </a:schemeClr>
                </a:gs>
                <a:gs pos="100000">
                  <a:srgbClr val="2D445C"/>
                </a:gs>
              </a:gsLst>
              <a:lin ang="18900000" scaled="1"/>
            </a:gradFill>
            <a:ln w="15875" cap="flat" cmpd="sng">
              <a:solidFill>
                <a:srgbClr val="EAEAEA"/>
              </a:solidFill>
              <a:round/>
              <a:headEnd/>
              <a:tailEnd/>
            </a:ln>
            <a:effectLst/>
          </p:spPr>
          <p:txBody>
            <a:bodyPr wrap="none" anchor="ctr"/>
            <a:lstStyle/>
            <a:p>
              <a:pPr algn="ctr"/>
              <a:endParaRPr lang="zh-CN" altLang="en-US">
                <a:ea typeface="宋体" pitchFamily="2" charset="-122"/>
              </a:endParaRPr>
            </a:p>
          </p:txBody>
        </p:sp>
        <p:sp>
          <p:nvSpPr>
            <p:cNvPr id="187" name="AutoShape 14"/>
            <p:cNvSpPr>
              <a:spLocks noChangeArrowheads="1"/>
            </p:cNvSpPr>
            <p:nvPr/>
          </p:nvSpPr>
          <p:spPr bwMode="auto">
            <a:xfrm>
              <a:off x="3581400" y="2457450"/>
              <a:ext cx="1995488" cy="681038"/>
            </a:xfrm>
            <a:prstGeom prst="can">
              <a:avLst>
                <a:gd name="adj" fmla="val 50000"/>
              </a:avLst>
            </a:prstGeom>
            <a:gradFill rotWithShape="1">
              <a:gsLst>
                <a:gs pos="0">
                  <a:schemeClr val="accent2">
                    <a:alpha val="20000"/>
                  </a:schemeClr>
                </a:gs>
                <a:gs pos="100000">
                  <a:schemeClr val="accent1"/>
                </a:gs>
              </a:gsLst>
              <a:lin ang="18900000" scaled="1"/>
            </a:gradFill>
            <a:ln w="15875" cap="flat" cmpd="sng">
              <a:solidFill>
                <a:srgbClr val="EAEAEA"/>
              </a:solidFill>
              <a:round/>
              <a:headEnd/>
              <a:tailEnd/>
            </a:ln>
            <a:effectLst/>
          </p:spPr>
          <p:txBody>
            <a:bodyPr wrap="none" anchor="ctr"/>
            <a:lstStyle/>
            <a:p>
              <a:pPr algn="ctr"/>
              <a:endParaRPr lang="zh-CN" altLang="en-US">
                <a:ea typeface="宋体" pitchFamily="2" charset="-122"/>
              </a:endParaRPr>
            </a:p>
          </p:txBody>
        </p:sp>
      </p:grpSp>
      <p:grpSp>
        <p:nvGrpSpPr>
          <p:cNvPr id="190" name="Group 14"/>
          <p:cNvGrpSpPr>
            <a:grpSpLocks/>
          </p:cNvGrpSpPr>
          <p:nvPr/>
        </p:nvGrpSpPr>
        <p:grpSpPr bwMode="auto">
          <a:xfrm>
            <a:off x="4243388" y="915566"/>
            <a:ext cx="558800" cy="1493838"/>
            <a:chOff x="0" y="0"/>
            <a:chExt cx="282" cy="753"/>
          </a:xfrm>
        </p:grpSpPr>
        <p:sp>
          <p:nvSpPr>
            <p:cNvPr id="191" name="WordArt 16"/>
            <p:cNvSpPr>
              <a:spLocks noChangeArrowheads="1" noChangeShapeType="1" noTextEdit="1"/>
            </p:cNvSpPr>
            <p:nvPr/>
          </p:nvSpPr>
          <p:spPr bwMode="auto">
            <a:xfrm>
              <a:off x="0" y="0"/>
              <a:ext cx="282" cy="372"/>
            </a:xfrm>
            <a:prstGeom prst="rect">
              <a:avLst/>
            </a:prstGeom>
          </p:spPr>
          <p:txBody>
            <a:bodyPr wrap="none" fromWordArt="1">
              <a:prstTxWarp prst="textPlain">
                <a:avLst>
                  <a:gd name="adj" fmla="val 50000"/>
                </a:avLst>
              </a:prstTxWarp>
            </a:bodyPr>
            <a:lstStyle/>
            <a:p>
              <a:pPr algn="ctr"/>
              <a:r>
                <a:rPr lang="en-US" altLang="zh-CN" sz="2400" b="1" dirty="0">
                  <a:ln w="9525" cap="flat" cmpd="sng">
                    <a:solidFill>
                      <a:srgbClr val="808080"/>
                    </a:solidFill>
                    <a:round/>
                    <a:headEnd/>
                    <a:tailEnd/>
                  </a:ln>
                  <a:gradFill rotWithShape="1">
                    <a:gsLst>
                      <a:gs pos="0">
                        <a:srgbClr val="EAEAEA"/>
                      </a:gs>
                      <a:gs pos="100000">
                        <a:srgbClr val="B2B2B2"/>
                      </a:gs>
                    </a:gsLst>
                    <a:lin ang="5400000" scaled="1"/>
                  </a:gradFill>
                  <a:latin typeface="Arial"/>
                  <a:cs typeface="Arial"/>
                </a:rPr>
                <a:t>1</a:t>
              </a:r>
              <a:endParaRPr lang="zh-CN" altLang="en-US" sz="2400" b="1" dirty="0">
                <a:ln w="9525" cap="flat" cmpd="sng">
                  <a:solidFill>
                    <a:srgbClr val="808080"/>
                  </a:solidFill>
                  <a:round/>
                  <a:headEnd/>
                  <a:tailEnd/>
                </a:ln>
                <a:gradFill rotWithShape="1">
                  <a:gsLst>
                    <a:gs pos="0">
                      <a:srgbClr val="EAEAEA"/>
                    </a:gs>
                    <a:gs pos="100000">
                      <a:srgbClr val="B2B2B2"/>
                    </a:gs>
                  </a:gsLst>
                  <a:lin ang="5400000" scaled="1"/>
                </a:gradFill>
                <a:latin typeface="Arial"/>
                <a:cs typeface="Arial"/>
              </a:endParaRPr>
            </a:p>
          </p:txBody>
        </p:sp>
        <p:sp>
          <p:nvSpPr>
            <p:cNvPr id="192" name="WordArt 17"/>
            <p:cNvSpPr>
              <a:spLocks noChangeArrowheads="1" noChangeShapeType="1" noTextEdit="1"/>
            </p:cNvSpPr>
            <p:nvPr/>
          </p:nvSpPr>
          <p:spPr bwMode="auto">
            <a:xfrm flipV="1">
              <a:off x="0" y="381"/>
              <a:ext cx="282" cy="372"/>
            </a:xfrm>
            <a:prstGeom prst="rect">
              <a:avLst/>
            </a:prstGeom>
          </p:spPr>
          <p:txBody>
            <a:bodyPr wrap="none" fromWordArt="1">
              <a:prstTxWarp prst="textPlain">
                <a:avLst>
                  <a:gd name="adj" fmla="val 50000"/>
                </a:avLst>
              </a:prstTxWarp>
            </a:bodyPr>
            <a:lstStyle/>
            <a:p>
              <a:pPr algn="ctr"/>
              <a:r>
                <a:rPr lang="en-US" altLang="zh-CN" sz="2400" b="1" dirty="0">
                  <a:ln w="9525">
                    <a:noFill/>
                    <a:round/>
                    <a:headEnd/>
                    <a:tailEnd/>
                  </a:ln>
                  <a:gradFill rotWithShape="1">
                    <a:gsLst>
                      <a:gs pos="0">
                        <a:srgbClr val="B2B2B2">
                          <a:alpha val="0"/>
                        </a:srgbClr>
                      </a:gs>
                      <a:gs pos="100000">
                        <a:srgbClr val="EAEAEA">
                          <a:alpha val="20000"/>
                        </a:srgbClr>
                      </a:gs>
                    </a:gsLst>
                    <a:lin ang="5400000" scaled="1"/>
                  </a:gradFill>
                  <a:latin typeface="Arial"/>
                  <a:cs typeface="Arial"/>
                </a:rPr>
                <a:t>1</a:t>
              </a:r>
              <a:endParaRPr lang="zh-CN" altLang="en-US" sz="2400" b="1" dirty="0">
                <a:ln w="9525">
                  <a:noFill/>
                  <a:round/>
                  <a:headEnd/>
                  <a:tailEnd/>
                </a:ln>
                <a:gradFill rotWithShape="1">
                  <a:gsLst>
                    <a:gs pos="0">
                      <a:srgbClr val="B2B2B2">
                        <a:alpha val="0"/>
                      </a:srgbClr>
                    </a:gs>
                    <a:gs pos="100000">
                      <a:srgbClr val="EAEAEA">
                        <a:alpha val="20000"/>
                      </a:srgbClr>
                    </a:gs>
                  </a:gsLst>
                  <a:lin ang="5400000" scaled="1"/>
                </a:gradFill>
                <a:latin typeface="Arial"/>
                <a:cs typeface="Arial"/>
              </a:endParaRPr>
            </a:p>
          </p:txBody>
        </p:sp>
      </p:grpSp>
      <p:grpSp>
        <p:nvGrpSpPr>
          <p:cNvPr id="193" name="Group 17"/>
          <p:cNvGrpSpPr>
            <a:grpSpLocks/>
          </p:cNvGrpSpPr>
          <p:nvPr/>
        </p:nvGrpSpPr>
        <p:grpSpPr bwMode="auto">
          <a:xfrm>
            <a:off x="6199188" y="2569741"/>
            <a:ext cx="1998662" cy="985838"/>
            <a:chOff x="0" y="0"/>
            <a:chExt cx="1259" cy="621"/>
          </a:xfrm>
        </p:grpSpPr>
        <p:sp>
          <p:nvSpPr>
            <p:cNvPr id="194" name="AutoShape 19"/>
            <p:cNvSpPr>
              <a:spLocks noChangeArrowheads="1"/>
            </p:cNvSpPr>
            <p:nvPr/>
          </p:nvSpPr>
          <p:spPr bwMode="auto">
            <a:xfrm>
              <a:off x="2" y="192"/>
              <a:ext cx="1257" cy="429"/>
            </a:xfrm>
            <a:prstGeom prst="can">
              <a:avLst>
                <a:gd name="adj" fmla="val 50000"/>
              </a:avLst>
            </a:prstGeom>
            <a:gradFill rotWithShape="1">
              <a:gsLst>
                <a:gs pos="0">
                  <a:srgbClr val="777777">
                    <a:alpha val="59999"/>
                  </a:srgbClr>
                </a:gs>
                <a:gs pos="100000">
                  <a:srgbClr val="4D4D4D">
                    <a:alpha val="0"/>
                  </a:srgbClr>
                </a:gs>
              </a:gsLst>
              <a:lin ang="5400000" scaled="1"/>
            </a:gradFill>
            <a:ln w="9525">
              <a:noFill/>
              <a:round/>
              <a:headEnd/>
              <a:tailEnd/>
            </a:ln>
            <a:effectLst/>
          </p:spPr>
          <p:txBody>
            <a:bodyPr wrap="none" anchor="ctr"/>
            <a:lstStyle/>
            <a:p>
              <a:pPr algn="ctr"/>
              <a:endParaRPr lang="zh-CN" altLang="en-US">
                <a:ea typeface="宋体" pitchFamily="2" charset="-122"/>
              </a:endParaRPr>
            </a:p>
          </p:txBody>
        </p:sp>
        <p:sp>
          <p:nvSpPr>
            <p:cNvPr id="195" name="AutoShape 20"/>
            <p:cNvSpPr>
              <a:spLocks noChangeArrowheads="1"/>
            </p:cNvSpPr>
            <p:nvPr/>
          </p:nvSpPr>
          <p:spPr bwMode="auto">
            <a:xfrm>
              <a:off x="0" y="0"/>
              <a:ext cx="1257" cy="429"/>
            </a:xfrm>
            <a:prstGeom prst="can">
              <a:avLst>
                <a:gd name="adj" fmla="val 50000"/>
              </a:avLst>
            </a:prstGeom>
            <a:gradFill rotWithShape="1">
              <a:gsLst>
                <a:gs pos="0">
                  <a:srgbClr val="4D4D4D"/>
                </a:gs>
                <a:gs pos="100000">
                  <a:srgbClr val="777777"/>
                </a:gs>
              </a:gsLst>
              <a:lin ang="18900000" scaled="1"/>
            </a:gradFill>
            <a:ln w="15875" cap="flat" cmpd="sng">
              <a:solidFill>
                <a:srgbClr val="EAEAEA"/>
              </a:solidFill>
              <a:round/>
              <a:headEnd/>
              <a:tailEnd/>
            </a:ln>
            <a:effectLst/>
          </p:spPr>
          <p:txBody>
            <a:bodyPr wrap="none" anchor="ctr"/>
            <a:lstStyle/>
            <a:p>
              <a:pPr algn="ctr"/>
              <a:endParaRPr lang="zh-CN" altLang="en-US">
                <a:ea typeface="宋体" pitchFamily="2" charset="-122"/>
              </a:endParaRPr>
            </a:p>
          </p:txBody>
        </p:sp>
      </p:grpSp>
      <p:grpSp>
        <p:nvGrpSpPr>
          <p:cNvPr id="196" name="Group 20"/>
          <p:cNvGrpSpPr>
            <a:grpSpLocks/>
          </p:cNvGrpSpPr>
          <p:nvPr/>
        </p:nvGrpSpPr>
        <p:grpSpPr bwMode="auto">
          <a:xfrm>
            <a:off x="6911975" y="1910929"/>
            <a:ext cx="558800" cy="1493837"/>
            <a:chOff x="0" y="0"/>
            <a:chExt cx="282" cy="753"/>
          </a:xfrm>
        </p:grpSpPr>
        <p:sp>
          <p:nvSpPr>
            <p:cNvPr id="197" name="WordArt 22"/>
            <p:cNvSpPr>
              <a:spLocks noChangeArrowheads="1" noChangeShapeType="1" noTextEdit="1"/>
            </p:cNvSpPr>
            <p:nvPr/>
          </p:nvSpPr>
          <p:spPr bwMode="auto">
            <a:xfrm>
              <a:off x="0" y="0"/>
              <a:ext cx="282" cy="372"/>
            </a:xfrm>
            <a:prstGeom prst="rect">
              <a:avLst/>
            </a:prstGeom>
          </p:spPr>
          <p:txBody>
            <a:bodyPr wrap="none" fromWordArt="1">
              <a:prstTxWarp prst="textPlain">
                <a:avLst>
                  <a:gd name="adj" fmla="val 50000"/>
                </a:avLst>
              </a:prstTxWarp>
            </a:bodyPr>
            <a:lstStyle/>
            <a:p>
              <a:pPr algn="ctr"/>
              <a:r>
                <a:rPr lang="en-US" altLang="zh-CN" sz="2400" b="1" dirty="0">
                  <a:ln w="9525" cap="flat" cmpd="sng">
                    <a:solidFill>
                      <a:srgbClr val="808080"/>
                    </a:solidFill>
                    <a:round/>
                    <a:headEnd/>
                    <a:tailEnd/>
                  </a:ln>
                  <a:gradFill rotWithShape="1">
                    <a:gsLst>
                      <a:gs pos="0">
                        <a:srgbClr val="EAEAEA"/>
                      </a:gs>
                      <a:gs pos="100000">
                        <a:srgbClr val="B2B2B2"/>
                      </a:gs>
                    </a:gsLst>
                    <a:lin ang="5400000" scaled="1"/>
                  </a:gradFill>
                  <a:latin typeface="Arial"/>
                  <a:cs typeface="Arial"/>
                </a:rPr>
                <a:t>3</a:t>
              </a:r>
              <a:endParaRPr lang="zh-CN" altLang="en-US" sz="2400" b="1" dirty="0">
                <a:ln w="9525" cap="flat" cmpd="sng">
                  <a:solidFill>
                    <a:srgbClr val="808080"/>
                  </a:solidFill>
                  <a:round/>
                  <a:headEnd/>
                  <a:tailEnd/>
                </a:ln>
                <a:gradFill rotWithShape="1">
                  <a:gsLst>
                    <a:gs pos="0">
                      <a:srgbClr val="EAEAEA"/>
                    </a:gs>
                    <a:gs pos="100000">
                      <a:srgbClr val="B2B2B2"/>
                    </a:gs>
                  </a:gsLst>
                  <a:lin ang="5400000" scaled="1"/>
                </a:gradFill>
                <a:latin typeface="Arial"/>
                <a:cs typeface="Arial"/>
              </a:endParaRPr>
            </a:p>
          </p:txBody>
        </p:sp>
        <p:sp>
          <p:nvSpPr>
            <p:cNvPr id="198" name="WordArt 23"/>
            <p:cNvSpPr>
              <a:spLocks noChangeArrowheads="1" noChangeShapeType="1" noTextEdit="1"/>
            </p:cNvSpPr>
            <p:nvPr/>
          </p:nvSpPr>
          <p:spPr bwMode="auto">
            <a:xfrm flipV="1">
              <a:off x="0" y="381"/>
              <a:ext cx="282" cy="372"/>
            </a:xfrm>
            <a:prstGeom prst="rect">
              <a:avLst/>
            </a:prstGeom>
          </p:spPr>
          <p:txBody>
            <a:bodyPr wrap="none" fromWordArt="1">
              <a:prstTxWarp prst="textPlain">
                <a:avLst>
                  <a:gd name="adj" fmla="val 50000"/>
                </a:avLst>
              </a:prstTxWarp>
            </a:bodyPr>
            <a:lstStyle/>
            <a:p>
              <a:pPr algn="ctr"/>
              <a:r>
                <a:rPr lang="en-US" altLang="zh-CN" sz="2400" b="1">
                  <a:ln w="9525">
                    <a:noFill/>
                    <a:round/>
                    <a:headEnd/>
                    <a:tailEnd/>
                  </a:ln>
                  <a:gradFill rotWithShape="1">
                    <a:gsLst>
                      <a:gs pos="0">
                        <a:srgbClr val="B2B2B2">
                          <a:alpha val="0"/>
                        </a:srgbClr>
                      </a:gs>
                      <a:gs pos="100000">
                        <a:srgbClr val="EAEAEA">
                          <a:alpha val="20000"/>
                        </a:srgbClr>
                      </a:gs>
                    </a:gsLst>
                    <a:lin ang="5400000" scaled="1"/>
                  </a:gradFill>
                  <a:latin typeface="Arial"/>
                  <a:cs typeface="Arial"/>
                </a:rPr>
                <a:t>3</a:t>
              </a:r>
              <a:endParaRPr lang="zh-CN" altLang="en-US" sz="2400" b="1">
                <a:ln w="9525">
                  <a:noFill/>
                  <a:round/>
                  <a:headEnd/>
                  <a:tailEnd/>
                </a:ln>
                <a:gradFill rotWithShape="1">
                  <a:gsLst>
                    <a:gs pos="0">
                      <a:srgbClr val="B2B2B2">
                        <a:alpha val="0"/>
                      </a:srgbClr>
                    </a:gs>
                    <a:gs pos="100000">
                      <a:srgbClr val="EAEAEA">
                        <a:alpha val="20000"/>
                      </a:srgbClr>
                    </a:gs>
                  </a:gsLst>
                  <a:lin ang="5400000" scaled="1"/>
                </a:gradFill>
                <a:latin typeface="Arial"/>
                <a:cs typeface="Arial"/>
              </a:endParaRPr>
            </a:p>
          </p:txBody>
        </p:sp>
      </p:grpSp>
      <p:sp>
        <p:nvSpPr>
          <p:cNvPr id="199" name="Line 24"/>
          <p:cNvSpPr>
            <a:spLocks noChangeShapeType="1"/>
          </p:cNvSpPr>
          <p:nvPr/>
        </p:nvSpPr>
        <p:spPr bwMode="auto">
          <a:xfrm>
            <a:off x="3209925" y="3093616"/>
            <a:ext cx="0" cy="915988"/>
          </a:xfrm>
          <a:prstGeom prst="line">
            <a:avLst/>
          </a:prstGeom>
          <a:noFill/>
          <a:ln w="3175" cap="flat" cmpd="sng">
            <a:solidFill>
              <a:srgbClr val="969696"/>
            </a:solidFill>
            <a:prstDash val="dash"/>
            <a:round/>
            <a:headEnd/>
            <a:tailEnd/>
          </a:ln>
          <a:effectLst/>
        </p:spPr>
        <p:txBody>
          <a:bodyPr/>
          <a:lstStyle/>
          <a:p>
            <a:pPr algn="ctr"/>
            <a:endParaRPr lang="zh-CN" altLang="en-US"/>
          </a:p>
        </p:txBody>
      </p:sp>
      <p:sp>
        <p:nvSpPr>
          <p:cNvPr id="200" name="Text Box 25"/>
          <p:cNvSpPr txBox="1">
            <a:spLocks noChangeArrowheads="1"/>
          </p:cNvSpPr>
          <p:nvPr/>
        </p:nvSpPr>
        <p:spPr bwMode="auto">
          <a:xfrm>
            <a:off x="6143625" y="3458741"/>
            <a:ext cx="2192338" cy="366713"/>
          </a:xfrm>
          <a:prstGeom prst="rect">
            <a:avLst/>
          </a:prstGeom>
          <a:noFill/>
          <a:ln w="9525">
            <a:noFill/>
            <a:miter lim="800000"/>
            <a:headEnd/>
            <a:tailEnd/>
          </a:ln>
          <a:effectLst/>
        </p:spPr>
        <p:txBody>
          <a:bodyPr>
            <a:spAutoFit/>
          </a:bodyPr>
          <a:lstStyle/>
          <a:p>
            <a:pPr algn="ctr">
              <a:spcBef>
                <a:spcPct val="50000"/>
              </a:spcBef>
            </a:pPr>
            <a:r>
              <a:rPr lang="zh-CN" altLang="en-US" dirty="0">
                <a:solidFill>
                  <a:schemeClr val="bg2"/>
                </a:solidFill>
                <a:latin typeface="微软雅黑" pitchFamily="34" charset="-122"/>
                <a:ea typeface="微软雅黑" pitchFamily="34" charset="-122"/>
              </a:rPr>
              <a:t>此处添加内容</a:t>
            </a:r>
          </a:p>
        </p:txBody>
      </p:sp>
      <p:sp>
        <p:nvSpPr>
          <p:cNvPr id="201" name="Text Box 26"/>
          <p:cNvSpPr txBox="1">
            <a:spLocks noChangeArrowheads="1"/>
          </p:cNvSpPr>
          <p:nvPr/>
        </p:nvSpPr>
        <p:spPr bwMode="auto">
          <a:xfrm>
            <a:off x="960438" y="3458741"/>
            <a:ext cx="2074862" cy="366713"/>
          </a:xfrm>
          <a:prstGeom prst="rect">
            <a:avLst/>
          </a:prstGeom>
          <a:noFill/>
          <a:ln w="9525">
            <a:noFill/>
            <a:miter lim="800000"/>
            <a:headEnd/>
            <a:tailEnd/>
          </a:ln>
          <a:effectLst/>
        </p:spPr>
        <p:txBody>
          <a:bodyPr>
            <a:spAutoFit/>
          </a:bodyPr>
          <a:lstStyle/>
          <a:p>
            <a:pPr algn="ctr">
              <a:spcBef>
                <a:spcPct val="50000"/>
              </a:spcBef>
            </a:pPr>
            <a:r>
              <a:rPr lang="zh-CN" altLang="en-US" dirty="0">
                <a:solidFill>
                  <a:schemeClr val="bg2"/>
                </a:solidFill>
                <a:latin typeface="微软雅黑" pitchFamily="34" charset="-122"/>
                <a:ea typeface="微软雅黑" pitchFamily="34" charset="-122"/>
              </a:rPr>
              <a:t>此处添加内容</a:t>
            </a:r>
          </a:p>
        </p:txBody>
      </p:sp>
      <p:sp>
        <p:nvSpPr>
          <p:cNvPr id="202" name="Text Box 27"/>
          <p:cNvSpPr txBox="1">
            <a:spLocks noChangeArrowheads="1"/>
          </p:cNvSpPr>
          <p:nvPr/>
        </p:nvSpPr>
        <p:spPr bwMode="auto">
          <a:xfrm>
            <a:off x="3571875" y="3458741"/>
            <a:ext cx="2016125" cy="366713"/>
          </a:xfrm>
          <a:prstGeom prst="rect">
            <a:avLst/>
          </a:prstGeom>
          <a:noFill/>
          <a:ln w="9525">
            <a:noFill/>
            <a:miter lim="800000"/>
            <a:headEnd/>
            <a:tailEnd/>
          </a:ln>
          <a:effectLst/>
        </p:spPr>
        <p:txBody>
          <a:bodyPr>
            <a:spAutoFit/>
          </a:bodyPr>
          <a:lstStyle/>
          <a:p>
            <a:pPr algn="ctr">
              <a:spcBef>
                <a:spcPct val="50000"/>
              </a:spcBef>
            </a:pPr>
            <a:r>
              <a:rPr lang="zh-CN" altLang="en-US" dirty="0">
                <a:solidFill>
                  <a:schemeClr val="bg2"/>
                </a:solidFill>
                <a:latin typeface="微软雅黑" pitchFamily="34" charset="-122"/>
                <a:ea typeface="微软雅黑" pitchFamily="34" charset="-122"/>
              </a:rPr>
              <a:t>此处添加内容</a:t>
            </a:r>
          </a:p>
        </p:txBody>
      </p:sp>
      <p:sp>
        <p:nvSpPr>
          <p:cNvPr id="203" name="Line 28"/>
          <p:cNvSpPr>
            <a:spLocks noChangeShapeType="1"/>
          </p:cNvSpPr>
          <p:nvPr/>
        </p:nvSpPr>
        <p:spPr bwMode="auto">
          <a:xfrm>
            <a:off x="5851525" y="3093616"/>
            <a:ext cx="0" cy="915988"/>
          </a:xfrm>
          <a:prstGeom prst="line">
            <a:avLst/>
          </a:prstGeom>
          <a:noFill/>
          <a:ln w="3175" cap="flat" cmpd="sng">
            <a:solidFill>
              <a:srgbClr val="969696"/>
            </a:solidFill>
            <a:prstDash val="dash"/>
            <a:round/>
            <a:headEnd/>
            <a:tailEnd/>
          </a:ln>
          <a:effectLst/>
        </p:spPr>
        <p:txBody>
          <a:bodyPr/>
          <a:lstStyle/>
          <a:p>
            <a:pPr algn="ctr"/>
            <a:endParaRPr lang="zh-CN" altLang="en-US"/>
          </a:p>
        </p:txBody>
      </p:sp>
      <p:sp>
        <p:nvSpPr>
          <p:cNvPr id="204" name="Rectangle 29"/>
          <p:cNvSpPr>
            <a:spLocks noChangeArrowheads="1"/>
          </p:cNvSpPr>
          <p:nvPr/>
        </p:nvSpPr>
        <p:spPr bwMode="auto">
          <a:xfrm>
            <a:off x="955675" y="3990554"/>
            <a:ext cx="2136775" cy="535531"/>
          </a:xfrm>
          <a:prstGeom prst="rect">
            <a:avLst/>
          </a:prstGeom>
          <a:noFill/>
          <a:ln w="9525">
            <a:noFill/>
            <a:miter lim="800000"/>
            <a:headEnd/>
            <a:tailEnd/>
          </a:ln>
          <a:effectLst/>
        </p:spPr>
        <p:txBody>
          <a:bodyPr>
            <a:spAutoFit/>
          </a:bodyPr>
          <a:lstStyle/>
          <a:p>
            <a:pPr marL="263525" indent="-263525" algn="ctr">
              <a:lnSpc>
                <a:spcPct val="120000"/>
              </a:lnSpc>
              <a:buFontTx/>
              <a:buChar char="•"/>
            </a:pPr>
            <a:r>
              <a:rPr lang="zh-CN" altLang="en-US" sz="1200" dirty="0">
                <a:solidFill>
                  <a:schemeClr val="accent2"/>
                </a:solidFill>
                <a:latin typeface="微软雅黑" pitchFamily="34" charset="-122"/>
                <a:ea typeface="微软雅黑" pitchFamily="34" charset="-122"/>
              </a:rPr>
              <a:t>单击添加段落文字</a:t>
            </a:r>
          </a:p>
          <a:p>
            <a:pPr marL="263525" indent="-263525" algn="ctr">
              <a:lnSpc>
                <a:spcPct val="120000"/>
              </a:lnSpc>
              <a:buFontTx/>
              <a:buChar char="•"/>
            </a:pPr>
            <a:r>
              <a:rPr lang="zh-CN" altLang="en-US" sz="1200" dirty="0">
                <a:solidFill>
                  <a:schemeClr val="accent2"/>
                </a:solidFill>
                <a:latin typeface="微软雅黑" pitchFamily="34" charset="-122"/>
                <a:ea typeface="微软雅黑" pitchFamily="34" charset="-122"/>
              </a:rPr>
              <a:t>单击添加段落文字</a:t>
            </a:r>
          </a:p>
        </p:txBody>
      </p:sp>
      <p:sp>
        <p:nvSpPr>
          <p:cNvPr id="205" name="Rectangle 30"/>
          <p:cNvSpPr>
            <a:spLocks noChangeArrowheads="1"/>
          </p:cNvSpPr>
          <p:nvPr/>
        </p:nvSpPr>
        <p:spPr bwMode="auto">
          <a:xfrm>
            <a:off x="3554413" y="3990554"/>
            <a:ext cx="2136775" cy="535531"/>
          </a:xfrm>
          <a:prstGeom prst="rect">
            <a:avLst/>
          </a:prstGeom>
          <a:noFill/>
          <a:ln w="9525">
            <a:noFill/>
            <a:miter lim="800000"/>
            <a:headEnd/>
            <a:tailEnd/>
          </a:ln>
          <a:effectLst/>
        </p:spPr>
        <p:txBody>
          <a:bodyPr>
            <a:spAutoFit/>
          </a:bodyPr>
          <a:lstStyle/>
          <a:p>
            <a:pPr marL="263525" indent="-263525" algn="ctr">
              <a:lnSpc>
                <a:spcPct val="120000"/>
              </a:lnSpc>
              <a:buFontTx/>
              <a:buChar char="•"/>
            </a:pPr>
            <a:r>
              <a:rPr lang="zh-CN" altLang="en-US" sz="1200" dirty="0">
                <a:solidFill>
                  <a:schemeClr val="accent2"/>
                </a:solidFill>
                <a:latin typeface="微软雅黑" pitchFamily="34" charset="-122"/>
                <a:ea typeface="微软雅黑" pitchFamily="34" charset="-122"/>
              </a:rPr>
              <a:t>单击添加段落文字</a:t>
            </a:r>
          </a:p>
          <a:p>
            <a:pPr marL="263525" indent="-263525" algn="ctr">
              <a:lnSpc>
                <a:spcPct val="120000"/>
              </a:lnSpc>
              <a:buFontTx/>
              <a:buChar char="•"/>
            </a:pPr>
            <a:r>
              <a:rPr lang="zh-CN" altLang="en-US" sz="1200" dirty="0">
                <a:solidFill>
                  <a:schemeClr val="accent2"/>
                </a:solidFill>
                <a:latin typeface="微软雅黑" pitchFamily="34" charset="-122"/>
                <a:ea typeface="微软雅黑" pitchFamily="34" charset="-122"/>
              </a:rPr>
              <a:t>单击添加段落文字</a:t>
            </a:r>
          </a:p>
        </p:txBody>
      </p:sp>
      <p:sp>
        <p:nvSpPr>
          <p:cNvPr id="206" name="Rectangle 31"/>
          <p:cNvSpPr>
            <a:spLocks noChangeArrowheads="1"/>
          </p:cNvSpPr>
          <p:nvPr/>
        </p:nvSpPr>
        <p:spPr bwMode="auto">
          <a:xfrm>
            <a:off x="6196013" y="3990554"/>
            <a:ext cx="2136775" cy="535531"/>
          </a:xfrm>
          <a:prstGeom prst="rect">
            <a:avLst/>
          </a:prstGeom>
          <a:noFill/>
          <a:ln w="9525">
            <a:noFill/>
            <a:miter lim="800000"/>
            <a:headEnd/>
            <a:tailEnd/>
          </a:ln>
          <a:effectLst/>
        </p:spPr>
        <p:txBody>
          <a:bodyPr>
            <a:spAutoFit/>
          </a:bodyPr>
          <a:lstStyle/>
          <a:p>
            <a:pPr marL="263525" indent="-263525" algn="ctr">
              <a:lnSpc>
                <a:spcPct val="120000"/>
              </a:lnSpc>
              <a:buFontTx/>
              <a:buChar char="•"/>
            </a:pPr>
            <a:r>
              <a:rPr lang="zh-CN" altLang="en-US" sz="1200" dirty="0">
                <a:solidFill>
                  <a:schemeClr val="accent2"/>
                </a:solidFill>
                <a:latin typeface="微软雅黑" pitchFamily="34" charset="-122"/>
                <a:ea typeface="微软雅黑" pitchFamily="34" charset="-122"/>
              </a:rPr>
              <a:t>单击添加段落文字</a:t>
            </a:r>
          </a:p>
          <a:p>
            <a:pPr marL="263525" indent="-263525" algn="ctr">
              <a:lnSpc>
                <a:spcPct val="120000"/>
              </a:lnSpc>
              <a:buFontTx/>
              <a:buChar char="•"/>
            </a:pPr>
            <a:r>
              <a:rPr lang="zh-CN" altLang="en-US" sz="1200" dirty="0">
                <a:solidFill>
                  <a:schemeClr val="accent2"/>
                </a:solidFill>
                <a:latin typeface="微软雅黑" pitchFamily="34" charset="-122"/>
                <a:ea typeface="微软雅黑" pitchFamily="34" charset="-122"/>
              </a:rPr>
              <a:t>单击添加段落文字</a:t>
            </a:r>
          </a:p>
        </p:txBody>
      </p:sp>
    </p:spTree>
    <p:extLst>
      <p:ext uri="{BB962C8B-B14F-4D97-AF65-F5344CB8AC3E}">
        <p14:creationId xmlns:p14="http://schemas.microsoft.com/office/powerpoint/2010/main" val="1336887000"/>
      </p:ext>
    </p:extLst>
  </p:cSld>
  <p:clrMapOvr>
    <a:masterClrMapping/>
  </p:clrMapOvr>
  <p:transition spd="med" advClick="0" advTm="100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24"/>
                                        </p:tgtEl>
                                        <p:attrNameLst>
                                          <p:attrName>style.visibility</p:attrName>
                                        </p:attrNameLst>
                                      </p:cBhvr>
                                      <p:to>
                                        <p:strVal val="visible"/>
                                      </p:to>
                                    </p:set>
                                    <p:animEffect transition="in" filter="wipe(left)">
                                      <p:cBhvr>
                                        <p:cTn id="7" dur="750"/>
                                        <p:tgtEl>
                                          <p:spTgt spid="124"/>
                                        </p:tgtEl>
                                      </p:cBhvr>
                                    </p:animEffect>
                                  </p:childTnLst>
                                </p:cTn>
                              </p:par>
                            </p:childTnLst>
                          </p:cTn>
                        </p:par>
                        <p:par>
                          <p:cTn id="8" fill="hold">
                            <p:stCondLst>
                              <p:cond delay="750"/>
                            </p:stCondLst>
                            <p:childTnLst>
                              <p:par>
                                <p:cTn id="9" presetID="37" presetClass="entr" presetSubtype="0" fill="hold" nodeType="afterEffect">
                                  <p:stCondLst>
                                    <p:cond delay="0"/>
                                  </p:stCondLst>
                                  <p:childTnLst>
                                    <p:set>
                                      <p:cBhvr>
                                        <p:cTn id="10" dur="1" fill="hold">
                                          <p:stCondLst>
                                            <p:cond delay="0"/>
                                          </p:stCondLst>
                                        </p:cTn>
                                        <p:tgtEl>
                                          <p:spTgt spid="184"/>
                                        </p:tgtEl>
                                        <p:attrNameLst>
                                          <p:attrName>style.visibility</p:attrName>
                                        </p:attrNameLst>
                                      </p:cBhvr>
                                      <p:to>
                                        <p:strVal val="visible"/>
                                      </p:to>
                                    </p:set>
                                    <p:animEffect transition="in" filter="fade">
                                      <p:cBhvr>
                                        <p:cTn id="11" dur="1000"/>
                                        <p:tgtEl>
                                          <p:spTgt spid="184"/>
                                        </p:tgtEl>
                                      </p:cBhvr>
                                    </p:animEffect>
                                    <p:anim calcmode="lin" valueType="num">
                                      <p:cBhvr>
                                        <p:cTn id="12" dur="1000" fill="hold"/>
                                        <p:tgtEl>
                                          <p:spTgt spid="184"/>
                                        </p:tgtEl>
                                        <p:attrNameLst>
                                          <p:attrName>ppt_x</p:attrName>
                                        </p:attrNameLst>
                                      </p:cBhvr>
                                      <p:tavLst>
                                        <p:tav tm="0">
                                          <p:val>
                                            <p:strVal val="#ppt_x"/>
                                          </p:val>
                                        </p:tav>
                                        <p:tav tm="100000">
                                          <p:val>
                                            <p:strVal val="#ppt_x"/>
                                          </p:val>
                                        </p:tav>
                                      </p:tavLst>
                                    </p:anim>
                                    <p:anim calcmode="lin" valueType="num">
                                      <p:cBhvr>
                                        <p:cTn id="13" dur="900" decel="100000" fill="hold"/>
                                        <p:tgtEl>
                                          <p:spTgt spid="184"/>
                                        </p:tgtEl>
                                        <p:attrNameLst>
                                          <p:attrName>ppt_y</p:attrName>
                                        </p:attrNameLst>
                                      </p:cBhvr>
                                      <p:tavLst>
                                        <p:tav tm="0">
                                          <p:val>
                                            <p:strVal val="#ppt_y+1"/>
                                          </p:val>
                                        </p:tav>
                                        <p:tav tm="100000">
                                          <p:val>
                                            <p:strVal val="#ppt_y-.03"/>
                                          </p:val>
                                        </p:tav>
                                      </p:tavLst>
                                    </p:anim>
                                    <p:anim calcmode="lin" valueType="num">
                                      <p:cBhvr>
                                        <p:cTn id="14" dur="100" accel="100000" fill="hold">
                                          <p:stCondLst>
                                            <p:cond delay="900"/>
                                          </p:stCondLst>
                                        </p:cTn>
                                        <p:tgtEl>
                                          <p:spTgt spid="184"/>
                                        </p:tgtEl>
                                        <p:attrNameLst>
                                          <p:attrName>ppt_y</p:attrName>
                                        </p:attrNameLst>
                                      </p:cBhvr>
                                      <p:tavLst>
                                        <p:tav tm="0">
                                          <p:val>
                                            <p:strVal val="#ppt_y-.03"/>
                                          </p:val>
                                        </p:tav>
                                        <p:tav tm="100000">
                                          <p:val>
                                            <p:strVal val="#ppt_y"/>
                                          </p:val>
                                        </p:tav>
                                      </p:tavLst>
                                    </p:anim>
                                  </p:childTnLst>
                                </p:cTn>
                              </p:par>
                            </p:childTnLst>
                          </p:cTn>
                        </p:par>
                        <p:par>
                          <p:cTn id="15" fill="hold">
                            <p:stCondLst>
                              <p:cond delay="1750"/>
                            </p:stCondLst>
                            <p:childTnLst>
                              <p:par>
                                <p:cTn id="16" presetID="37" presetClass="entr" presetSubtype="0" fill="hold" nodeType="afterEffect">
                                  <p:stCondLst>
                                    <p:cond delay="0"/>
                                  </p:stCondLst>
                                  <p:childTnLst>
                                    <p:set>
                                      <p:cBhvr>
                                        <p:cTn id="17" dur="1" fill="hold">
                                          <p:stCondLst>
                                            <p:cond delay="0"/>
                                          </p:stCondLst>
                                        </p:cTn>
                                        <p:tgtEl>
                                          <p:spTgt spid="190"/>
                                        </p:tgtEl>
                                        <p:attrNameLst>
                                          <p:attrName>style.visibility</p:attrName>
                                        </p:attrNameLst>
                                      </p:cBhvr>
                                      <p:to>
                                        <p:strVal val="visible"/>
                                      </p:to>
                                    </p:set>
                                    <p:animEffect transition="in" filter="fade">
                                      <p:cBhvr>
                                        <p:cTn id="18" dur="1000"/>
                                        <p:tgtEl>
                                          <p:spTgt spid="190"/>
                                        </p:tgtEl>
                                      </p:cBhvr>
                                    </p:animEffect>
                                    <p:anim calcmode="lin" valueType="num">
                                      <p:cBhvr>
                                        <p:cTn id="19" dur="1000" fill="hold"/>
                                        <p:tgtEl>
                                          <p:spTgt spid="190"/>
                                        </p:tgtEl>
                                        <p:attrNameLst>
                                          <p:attrName>ppt_x</p:attrName>
                                        </p:attrNameLst>
                                      </p:cBhvr>
                                      <p:tavLst>
                                        <p:tav tm="0">
                                          <p:val>
                                            <p:strVal val="#ppt_x"/>
                                          </p:val>
                                        </p:tav>
                                        <p:tav tm="100000">
                                          <p:val>
                                            <p:strVal val="#ppt_x"/>
                                          </p:val>
                                        </p:tav>
                                      </p:tavLst>
                                    </p:anim>
                                    <p:anim calcmode="lin" valueType="num">
                                      <p:cBhvr>
                                        <p:cTn id="20" dur="900" decel="100000" fill="hold"/>
                                        <p:tgtEl>
                                          <p:spTgt spid="190"/>
                                        </p:tgtEl>
                                        <p:attrNameLst>
                                          <p:attrName>ppt_y</p:attrName>
                                        </p:attrNameLst>
                                      </p:cBhvr>
                                      <p:tavLst>
                                        <p:tav tm="0">
                                          <p:val>
                                            <p:strVal val="#ppt_y+1"/>
                                          </p:val>
                                        </p:tav>
                                        <p:tav tm="100000">
                                          <p:val>
                                            <p:strVal val="#ppt_y-.03"/>
                                          </p:val>
                                        </p:tav>
                                      </p:tavLst>
                                    </p:anim>
                                    <p:anim calcmode="lin" valueType="num">
                                      <p:cBhvr>
                                        <p:cTn id="21" dur="100" accel="100000" fill="hold">
                                          <p:stCondLst>
                                            <p:cond delay="900"/>
                                          </p:stCondLst>
                                        </p:cTn>
                                        <p:tgtEl>
                                          <p:spTgt spid="190"/>
                                        </p:tgtEl>
                                        <p:attrNameLst>
                                          <p:attrName>ppt_y</p:attrName>
                                        </p:attrNameLst>
                                      </p:cBhvr>
                                      <p:tavLst>
                                        <p:tav tm="0">
                                          <p:val>
                                            <p:strVal val="#ppt_y-.03"/>
                                          </p:val>
                                        </p:tav>
                                        <p:tav tm="100000">
                                          <p:val>
                                            <p:strVal val="#ppt_y"/>
                                          </p:val>
                                        </p:tav>
                                      </p:tavLst>
                                    </p:anim>
                                  </p:childTnLst>
                                </p:cTn>
                              </p:par>
                            </p:childTnLst>
                          </p:cTn>
                        </p:par>
                        <p:par>
                          <p:cTn id="22" fill="hold">
                            <p:stCondLst>
                              <p:cond delay="2750"/>
                            </p:stCondLst>
                            <p:childTnLst>
                              <p:par>
                                <p:cTn id="23" presetID="52" presetClass="entr" presetSubtype="0" fill="hold" grpId="0" nodeType="afterEffect">
                                  <p:stCondLst>
                                    <p:cond delay="0"/>
                                  </p:stCondLst>
                                  <p:childTnLst>
                                    <p:set>
                                      <p:cBhvr>
                                        <p:cTn id="24" dur="1" fill="hold">
                                          <p:stCondLst>
                                            <p:cond delay="0"/>
                                          </p:stCondLst>
                                        </p:cTn>
                                        <p:tgtEl>
                                          <p:spTgt spid="202"/>
                                        </p:tgtEl>
                                        <p:attrNameLst>
                                          <p:attrName>style.visibility</p:attrName>
                                        </p:attrNameLst>
                                      </p:cBhvr>
                                      <p:to>
                                        <p:strVal val="visible"/>
                                      </p:to>
                                    </p:set>
                                    <p:animScale>
                                      <p:cBhvr>
                                        <p:cTn id="25" dur="1000" decel="50000" fill="hold">
                                          <p:stCondLst>
                                            <p:cond delay="0"/>
                                          </p:stCondLst>
                                        </p:cTn>
                                        <p:tgtEl>
                                          <p:spTgt spid="20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6" dur="1000" decel="50000" fill="hold">
                                          <p:stCondLst>
                                            <p:cond delay="0"/>
                                          </p:stCondLst>
                                        </p:cTn>
                                        <p:tgtEl>
                                          <p:spTgt spid="202"/>
                                        </p:tgtEl>
                                        <p:attrNameLst>
                                          <p:attrName>ppt_x</p:attrName>
                                          <p:attrName>ppt_y</p:attrName>
                                        </p:attrNameLst>
                                      </p:cBhvr>
                                    </p:animMotion>
                                    <p:animEffect transition="in" filter="fade">
                                      <p:cBhvr>
                                        <p:cTn id="27" dur="1000"/>
                                        <p:tgtEl>
                                          <p:spTgt spid="202"/>
                                        </p:tgtEl>
                                      </p:cBhvr>
                                    </p:animEffect>
                                  </p:childTnLst>
                                </p:cTn>
                              </p:par>
                            </p:childTnLst>
                          </p:cTn>
                        </p:par>
                        <p:par>
                          <p:cTn id="28" fill="hold">
                            <p:stCondLst>
                              <p:cond delay="3750"/>
                            </p:stCondLst>
                            <p:childTnLst>
                              <p:par>
                                <p:cTn id="29" presetID="2" presetClass="entr" presetSubtype="2" fill="hold" grpId="0" nodeType="afterEffect">
                                  <p:stCondLst>
                                    <p:cond delay="0"/>
                                  </p:stCondLst>
                                  <p:childTnLst>
                                    <p:set>
                                      <p:cBhvr>
                                        <p:cTn id="30" dur="1" fill="hold">
                                          <p:stCondLst>
                                            <p:cond delay="0"/>
                                          </p:stCondLst>
                                        </p:cTn>
                                        <p:tgtEl>
                                          <p:spTgt spid="205"/>
                                        </p:tgtEl>
                                        <p:attrNameLst>
                                          <p:attrName>style.visibility</p:attrName>
                                        </p:attrNameLst>
                                      </p:cBhvr>
                                      <p:to>
                                        <p:strVal val="visible"/>
                                      </p:to>
                                    </p:set>
                                    <p:anim calcmode="lin" valueType="num">
                                      <p:cBhvr additive="base">
                                        <p:cTn id="31" dur="500" fill="hold"/>
                                        <p:tgtEl>
                                          <p:spTgt spid="205"/>
                                        </p:tgtEl>
                                        <p:attrNameLst>
                                          <p:attrName>ppt_x</p:attrName>
                                        </p:attrNameLst>
                                      </p:cBhvr>
                                      <p:tavLst>
                                        <p:tav tm="0">
                                          <p:val>
                                            <p:strVal val="1+#ppt_w/2"/>
                                          </p:val>
                                        </p:tav>
                                        <p:tav tm="100000">
                                          <p:val>
                                            <p:strVal val="#ppt_x"/>
                                          </p:val>
                                        </p:tav>
                                      </p:tavLst>
                                    </p:anim>
                                    <p:anim calcmode="lin" valueType="num">
                                      <p:cBhvr additive="base">
                                        <p:cTn id="32" dur="500" fill="hold"/>
                                        <p:tgtEl>
                                          <p:spTgt spid="205"/>
                                        </p:tgtEl>
                                        <p:attrNameLst>
                                          <p:attrName>ppt_y</p:attrName>
                                        </p:attrNameLst>
                                      </p:cBhvr>
                                      <p:tavLst>
                                        <p:tav tm="0">
                                          <p:val>
                                            <p:strVal val="#ppt_y"/>
                                          </p:val>
                                        </p:tav>
                                        <p:tav tm="100000">
                                          <p:val>
                                            <p:strVal val="#ppt_y"/>
                                          </p:val>
                                        </p:tav>
                                      </p:tavLst>
                                    </p:anim>
                                  </p:childTnLst>
                                </p:cTn>
                              </p:par>
                            </p:childTnLst>
                          </p:cTn>
                        </p:par>
                        <p:par>
                          <p:cTn id="33" fill="hold">
                            <p:stCondLst>
                              <p:cond delay="4250"/>
                            </p:stCondLst>
                            <p:childTnLst>
                              <p:par>
                                <p:cTn id="34" presetID="37" presetClass="entr" presetSubtype="0" fill="hold" nodeType="afterEffect">
                                  <p:stCondLst>
                                    <p:cond delay="0"/>
                                  </p:stCondLst>
                                  <p:childTnLst>
                                    <p:set>
                                      <p:cBhvr>
                                        <p:cTn id="35" dur="1" fill="hold">
                                          <p:stCondLst>
                                            <p:cond delay="0"/>
                                          </p:stCondLst>
                                        </p:cTn>
                                        <p:tgtEl>
                                          <p:spTgt spid="176"/>
                                        </p:tgtEl>
                                        <p:attrNameLst>
                                          <p:attrName>style.visibility</p:attrName>
                                        </p:attrNameLst>
                                      </p:cBhvr>
                                      <p:to>
                                        <p:strVal val="visible"/>
                                      </p:to>
                                    </p:set>
                                    <p:animEffect transition="in" filter="fade">
                                      <p:cBhvr>
                                        <p:cTn id="36" dur="1000"/>
                                        <p:tgtEl>
                                          <p:spTgt spid="176"/>
                                        </p:tgtEl>
                                      </p:cBhvr>
                                    </p:animEffect>
                                    <p:anim calcmode="lin" valueType="num">
                                      <p:cBhvr>
                                        <p:cTn id="37" dur="1000" fill="hold"/>
                                        <p:tgtEl>
                                          <p:spTgt spid="176"/>
                                        </p:tgtEl>
                                        <p:attrNameLst>
                                          <p:attrName>ppt_x</p:attrName>
                                        </p:attrNameLst>
                                      </p:cBhvr>
                                      <p:tavLst>
                                        <p:tav tm="0">
                                          <p:val>
                                            <p:strVal val="#ppt_x"/>
                                          </p:val>
                                        </p:tav>
                                        <p:tav tm="100000">
                                          <p:val>
                                            <p:strVal val="#ppt_x"/>
                                          </p:val>
                                        </p:tav>
                                      </p:tavLst>
                                    </p:anim>
                                    <p:anim calcmode="lin" valueType="num">
                                      <p:cBhvr>
                                        <p:cTn id="38" dur="900" decel="100000" fill="hold"/>
                                        <p:tgtEl>
                                          <p:spTgt spid="176"/>
                                        </p:tgtEl>
                                        <p:attrNameLst>
                                          <p:attrName>ppt_y</p:attrName>
                                        </p:attrNameLst>
                                      </p:cBhvr>
                                      <p:tavLst>
                                        <p:tav tm="0">
                                          <p:val>
                                            <p:strVal val="#ppt_y+1"/>
                                          </p:val>
                                        </p:tav>
                                        <p:tav tm="100000">
                                          <p:val>
                                            <p:strVal val="#ppt_y-.03"/>
                                          </p:val>
                                        </p:tav>
                                      </p:tavLst>
                                    </p:anim>
                                    <p:anim calcmode="lin" valueType="num">
                                      <p:cBhvr>
                                        <p:cTn id="39" dur="100" accel="100000" fill="hold">
                                          <p:stCondLst>
                                            <p:cond delay="900"/>
                                          </p:stCondLst>
                                        </p:cTn>
                                        <p:tgtEl>
                                          <p:spTgt spid="176"/>
                                        </p:tgtEl>
                                        <p:attrNameLst>
                                          <p:attrName>ppt_y</p:attrName>
                                        </p:attrNameLst>
                                      </p:cBhvr>
                                      <p:tavLst>
                                        <p:tav tm="0">
                                          <p:val>
                                            <p:strVal val="#ppt_y-.03"/>
                                          </p:val>
                                        </p:tav>
                                        <p:tav tm="100000">
                                          <p:val>
                                            <p:strVal val="#ppt_y"/>
                                          </p:val>
                                        </p:tav>
                                      </p:tavLst>
                                    </p:anim>
                                  </p:childTnLst>
                                </p:cTn>
                              </p:par>
                            </p:childTnLst>
                          </p:cTn>
                        </p:par>
                        <p:par>
                          <p:cTn id="40" fill="hold">
                            <p:stCondLst>
                              <p:cond delay="5250"/>
                            </p:stCondLst>
                            <p:childTnLst>
                              <p:par>
                                <p:cTn id="41" presetID="37" presetClass="entr" presetSubtype="0" fill="hold" nodeType="afterEffect">
                                  <p:stCondLst>
                                    <p:cond delay="0"/>
                                  </p:stCondLst>
                                  <p:childTnLst>
                                    <p:set>
                                      <p:cBhvr>
                                        <p:cTn id="42" dur="1" fill="hold">
                                          <p:stCondLst>
                                            <p:cond delay="0"/>
                                          </p:stCondLst>
                                        </p:cTn>
                                        <p:tgtEl>
                                          <p:spTgt spid="181"/>
                                        </p:tgtEl>
                                        <p:attrNameLst>
                                          <p:attrName>style.visibility</p:attrName>
                                        </p:attrNameLst>
                                      </p:cBhvr>
                                      <p:to>
                                        <p:strVal val="visible"/>
                                      </p:to>
                                    </p:set>
                                    <p:animEffect transition="in" filter="fade">
                                      <p:cBhvr>
                                        <p:cTn id="43" dur="1000"/>
                                        <p:tgtEl>
                                          <p:spTgt spid="181"/>
                                        </p:tgtEl>
                                      </p:cBhvr>
                                    </p:animEffect>
                                    <p:anim calcmode="lin" valueType="num">
                                      <p:cBhvr>
                                        <p:cTn id="44" dur="1000" fill="hold"/>
                                        <p:tgtEl>
                                          <p:spTgt spid="181"/>
                                        </p:tgtEl>
                                        <p:attrNameLst>
                                          <p:attrName>ppt_x</p:attrName>
                                        </p:attrNameLst>
                                      </p:cBhvr>
                                      <p:tavLst>
                                        <p:tav tm="0">
                                          <p:val>
                                            <p:strVal val="#ppt_x"/>
                                          </p:val>
                                        </p:tav>
                                        <p:tav tm="100000">
                                          <p:val>
                                            <p:strVal val="#ppt_x"/>
                                          </p:val>
                                        </p:tav>
                                      </p:tavLst>
                                    </p:anim>
                                    <p:anim calcmode="lin" valueType="num">
                                      <p:cBhvr>
                                        <p:cTn id="45" dur="900" decel="100000" fill="hold"/>
                                        <p:tgtEl>
                                          <p:spTgt spid="181"/>
                                        </p:tgtEl>
                                        <p:attrNameLst>
                                          <p:attrName>ppt_y</p:attrName>
                                        </p:attrNameLst>
                                      </p:cBhvr>
                                      <p:tavLst>
                                        <p:tav tm="0">
                                          <p:val>
                                            <p:strVal val="#ppt_y+1"/>
                                          </p:val>
                                        </p:tav>
                                        <p:tav tm="100000">
                                          <p:val>
                                            <p:strVal val="#ppt_y-.03"/>
                                          </p:val>
                                        </p:tav>
                                      </p:tavLst>
                                    </p:anim>
                                    <p:anim calcmode="lin" valueType="num">
                                      <p:cBhvr>
                                        <p:cTn id="46" dur="100" accel="100000" fill="hold">
                                          <p:stCondLst>
                                            <p:cond delay="900"/>
                                          </p:stCondLst>
                                        </p:cTn>
                                        <p:tgtEl>
                                          <p:spTgt spid="181"/>
                                        </p:tgtEl>
                                        <p:attrNameLst>
                                          <p:attrName>ppt_y</p:attrName>
                                        </p:attrNameLst>
                                      </p:cBhvr>
                                      <p:tavLst>
                                        <p:tav tm="0">
                                          <p:val>
                                            <p:strVal val="#ppt_y-.03"/>
                                          </p:val>
                                        </p:tav>
                                        <p:tav tm="100000">
                                          <p:val>
                                            <p:strVal val="#ppt_y"/>
                                          </p:val>
                                        </p:tav>
                                      </p:tavLst>
                                    </p:anim>
                                  </p:childTnLst>
                                </p:cTn>
                              </p:par>
                            </p:childTnLst>
                          </p:cTn>
                        </p:par>
                        <p:par>
                          <p:cTn id="47" fill="hold">
                            <p:stCondLst>
                              <p:cond delay="6250"/>
                            </p:stCondLst>
                            <p:childTnLst>
                              <p:par>
                                <p:cTn id="48" presetID="52" presetClass="entr" presetSubtype="0" fill="hold" grpId="0" nodeType="afterEffect">
                                  <p:stCondLst>
                                    <p:cond delay="0"/>
                                  </p:stCondLst>
                                  <p:childTnLst>
                                    <p:set>
                                      <p:cBhvr>
                                        <p:cTn id="49" dur="1" fill="hold">
                                          <p:stCondLst>
                                            <p:cond delay="0"/>
                                          </p:stCondLst>
                                        </p:cTn>
                                        <p:tgtEl>
                                          <p:spTgt spid="201"/>
                                        </p:tgtEl>
                                        <p:attrNameLst>
                                          <p:attrName>style.visibility</p:attrName>
                                        </p:attrNameLst>
                                      </p:cBhvr>
                                      <p:to>
                                        <p:strVal val="visible"/>
                                      </p:to>
                                    </p:set>
                                    <p:animScale>
                                      <p:cBhvr>
                                        <p:cTn id="50" dur="1000" decel="50000" fill="hold">
                                          <p:stCondLst>
                                            <p:cond delay="0"/>
                                          </p:stCondLst>
                                        </p:cTn>
                                        <p:tgtEl>
                                          <p:spTgt spid="20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1" dur="1000" decel="50000" fill="hold">
                                          <p:stCondLst>
                                            <p:cond delay="0"/>
                                          </p:stCondLst>
                                        </p:cTn>
                                        <p:tgtEl>
                                          <p:spTgt spid="201"/>
                                        </p:tgtEl>
                                        <p:attrNameLst>
                                          <p:attrName>ppt_x</p:attrName>
                                          <p:attrName>ppt_y</p:attrName>
                                        </p:attrNameLst>
                                      </p:cBhvr>
                                    </p:animMotion>
                                    <p:animEffect transition="in" filter="fade">
                                      <p:cBhvr>
                                        <p:cTn id="52" dur="1000"/>
                                        <p:tgtEl>
                                          <p:spTgt spid="201"/>
                                        </p:tgtEl>
                                      </p:cBhvr>
                                    </p:animEffect>
                                  </p:childTnLst>
                                </p:cTn>
                              </p:par>
                            </p:childTnLst>
                          </p:cTn>
                        </p:par>
                        <p:par>
                          <p:cTn id="53" fill="hold">
                            <p:stCondLst>
                              <p:cond delay="7250"/>
                            </p:stCondLst>
                            <p:childTnLst>
                              <p:par>
                                <p:cTn id="54" presetID="2" presetClass="entr" presetSubtype="2" fill="hold" grpId="0" nodeType="afterEffect">
                                  <p:stCondLst>
                                    <p:cond delay="0"/>
                                  </p:stCondLst>
                                  <p:childTnLst>
                                    <p:set>
                                      <p:cBhvr>
                                        <p:cTn id="55" dur="1" fill="hold">
                                          <p:stCondLst>
                                            <p:cond delay="0"/>
                                          </p:stCondLst>
                                        </p:cTn>
                                        <p:tgtEl>
                                          <p:spTgt spid="204"/>
                                        </p:tgtEl>
                                        <p:attrNameLst>
                                          <p:attrName>style.visibility</p:attrName>
                                        </p:attrNameLst>
                                      </p:cBhvr>
                                      <p:to>
                                        <p:strVal val="visible"/>
                                      </p:to>
                                    </p:set>
                                    <p:anim calcmode="lin" valueType="num">
                                      <p:cBhvr additive="base">
                                        <p:cTn id="56" dur="500" fill="hold"/>
                                        <p:tgtEl>
                                          <p:spTgt spid="204"/>
                                        </p:tgtEl>
                                        <p:attrNameLst>
                                          <p:attrName>ppt_x</p:attrName>
                                        </p:attrNameLst>
                                      </p:cBhvr>
                                      <p:tavLst>
                                        <p:tav tm="0">
                                          <p:val>
                                            <p:strVal val="1+#ppt_w/2"/>
                                          </p:val>
                                        </p:tav>
                                        <p:tav tm="100000">
                                          <p:val>
                                            <p:strVal val="#ppt_x"/>
                                          </p:val>
                                        </p:tav>
                                      </p:tavLst>
                                    </p:anim>
                                    <p:anim calcmode="lin" valueType="num">
                                      <p:cBhvr additive="base">
                                        <p:cTn id="57" dur="500" fill="hold"/>
                                        <p:tgtEl>
                                          <p:spTgt spid="204"/>
                                        </p:tgtEl>
                                        <p:attrNameLst>
                                          <p:attrName>ppt_y</p:attrName>
                                        </p:attrNameLst>
                                      </p:cBhvr>
                                      <p:tavLst>
                                        <p:tav tm="0">
                                          <p:val>
                                            <p:strVal val="#ppt_y"/>
                                          </p:val>
                                        </p:tav>
                                        <p:tav tm="100000">
                                          <p:val>
                                            <p:strVal val="#ppt_y"/>
                                          </p:val>
                                        </p:tav>
                                      </p:tavLst>
                                    </p:anim>
                                  </p:childTnLst>
                                </p:cTn>
                              </p:par>
                            </p:childTnLst>
                          </p:cTn>
                        </p:par>
                        <p:par>
                          <p:cTn id="58" fill="hold">
                            <p:stCondLst>
                              <p:cond delay="7750"/>
                            </p:stCondLst>
                            <p:childTnLst>
                              <p:par>
                                <p:cTn id="59" presetID="37" presetClass="entr" presetSubtype="0" fill="hold" nodeType="afterEffect">
                                  <p:stCondLst>
                                    <p:cond delay="0"/>
                                  </p:stCondLst>
                                  <p:childTnLst>
                                    <p:set>
                                      <p:cBhvr>
                                        <p:cTn id="60" dur="1" fill="hold">
                                          <p:stCondLst>
                                            <p:cond delay="0"/>
                                          </p:stCondLst>
                                        </p:cTn>
                                        <p:tgtEl>
                                          <p:spTgt spid="193"/>
                                        </p:tgtEl>
                                        <p:attrNameLst>
                                          <p:attrName>style.visibility</p:attrName>
                                        </p:attrNameLst>
                                      </p:cBhvr>
                                      <p:to>
                                        <p:strVal val="visible"/>
                                      </p:to>
                                    </p:set>
                                    <p:animEffect transition="in" filter="fade">
                                      <p:cBhvr>
                                        <p:cTn id="61" dur="1000"/>
                                        <p:tgtEl>
                                          <p:spTgt spid="193"/>
                                        </p:tgtEl>
                                      </p:cBhvr>
                                    </p:animEffect>
                                    <p:anim calcmode="lin" valueType="num">
                                      <p:cBhvr>
                                        <p:cTn id="62" dur="1000" fill="hold"/>
                                        <p:tgtEl>
                                          <p:spTgt spid="193"/>
                                        </p:tgtEl>
                                        <p:attrNameLst>
                                          <p:attrName>ppt_x</p:attrName>
                                        </p:attrNameLst>
                                      </p:cBhvr>
                                      <p:tavLst>
                                        <p:tav tm="0">
                                          <p:val>
                                            <p:strVal val="#ppt_x"/>
                                          </p:val>
                                        </p:tav>
                                        <p:tav tm="100000">
                                          <p:val>
                                            <p:strVal val="#ppt_x"/>
                                          </p:val>
                                        </p:tav>
                                      </p:tavLst>
                                    </p:anim>
                                    <p:anim calcmode="lin" valueType="num">
                                      <p:cBhvr>
                                        <p:cTn id="63" dur="900" decel="100000" fill="hold"/>
                                        <p:tgtEl>
                                          <p:spTgt spid="193"/>
                                        </p:tgtEl>
                                        <p:attrNameLst>
                                          <p:attrName>ppt_y</p:attrName>
                                        </p:attrNameLst>
                                      </p:cBhvr>
                                      <p:tavLst>
                                        <p:tav tm="0">
                                          <p:val>
                                            <p:strVal val="#ppt_y+1"/>
                                          </p:val>
                                        </p:tav>
                                        <p:tav tm="100000">
                                          <p:val>
                                            <p:strVal val="#ppt_y-.03"/>
                                          </p:val>
                                        </p:tav>
                                      </p:tavLst>
                                    </p:anim>
                                    <p:anim calcmode="lin" valueType="num">
                                      <p:cBhvr>
                                        <p:cTn id="64" dur="100" accel="100000" fill="hold">
                                          <p:stCondLst>
                                            <p:cond delay="900"/>
                                          </p:stCondLst>
                                        </p:cTn>
                                        <p:tgtEl>
                                          <p:spTgt spid="193"/>
                                        </p:tgtEl>
                                        <p:attrNameLst>
                                          <p:attrName>ppt_y</p:attrName>
                                        </p:attrNameLst>
                                      </p:cBhvr>
                                      <p:tavLst>
                                        <p:tav tm="0">
                                          <p:val>
                                            <p:strVal val="#ppt_y-.03"/>
                                          </p:val>
                                        </p:tav>
                                        <p:tav tm="100000">
                                          <p:val>
                                            <p:strVal val="#ppt_y"/>
                                          </p:val>
                                        </p:tav>
                                      </p:tavLst>
                                    </p:anim>
                                  </p:childTnLst>
                                </p:cTn>
                              </p:par>
                            </p:childTnLst>
                          </p:cTn>
                        </p:par>
                        <p:par>
                          <p:cTn id="65" fill="hold">
                            <p:stCondLst>
                              <p:cond delay="8750"/>
                            </p:stCondLst>
                            <p:childTnLst>
                              <p:par>
                                <p:cTn id="66" presetID="37" presetClass="entr" presetSubtype="0" fill="hold" nodeType="afterEffect">
                                  <p:stCondLst>
                                    <p:cond delay="0"/>
                                  </p:stCondLst>
                                  <p:childTnLst>
                                    <p:set>
                                      <p:cBhvr>
                                        <p:cTn id="67" dur="1" fill="hold">
                                          <p:stCondLst>
                                            <p:cond delay="0"/>
                                          </p:stCondLst>
                                        </p:cTn>
                                        <p:tgtEl>
                                          <p:spTgt spid="196"/>
                                        </p:tgtEl>
                                        <p:attrNameLst>
                                          <p:attrName>style.visibility</p:attrName>
                                        </p:attrNameLst>
                                      </p:cBhvr>
                                      <p:to>
                                        <p:strVal val="visible"/>
                                      </p:to>
                                    </p:set>
                                    <p:animEffect transition="in" filter="fade">
                                      <p:cBhvr>
                                        <p:cTn id="68" dur="1000"/>
                                        <p:tgtEl>
                                          <p:spTgt spid="196"/>
                                        </p:tgtEl>
                                      </p:cBhvr>
                                    </p:animEffect>
                                    <p:anim calcmode="lin" valueType="num">
                                      <p:cBhvr>
                                        <p:cTn id="69" dur="1000" fill="hold"/>
                                        <p:tgtEl>
                                          <p:spTgt spid="196"/>
                                        </p:tgtEl>
                                        <p:attrNameLst>
                                          <p:attrName>ppt_x</p:attrName>
                                        </p:attrNameLst>
                                      </p:cBhvr>
                                      <p:tavLst>
                                        <p:tav tm="0">
                                          <p:val>
                                            <p:strVal val="#ppt_x"/>
                                          </p:val>
                                        </p:tav>
                                        <p:tav tm="100000">
                                          <p:val>
                                            <p:strVal val="#ppt_x"/>
                                          </p:val>
                                        </p:tav>
                                      </p:tavLst>
                                    </p:anim>
                                    <p:anim calcmode="lin" valueType="num">
                                      <p:cBhvr>
                                        <p:cTn id="70" dur="900" decel="100000" fill="hold"/>
                                        <p:tgtEl>
                                          <p:spTgt spid="196"/>
                                        </p:tgtEl>
                                        <p:attrNameLst>
                                          <p:attrName>ppt_y</p:attrName>
                                        </p:attrNameLst>
                                      </p:cBhvr>
                                      <p:tavLst>
                                        <p:tav tm="0">
                                          <p:val>
                                            <p:strVal val="#ppt_y+1"/>
                                          </p:val>
                                        </p:tav>
                                        <p:tav tm="100000">
                                          <p:val>
                                            <p:strVal val="#ppt_y-.03"/>
                                          </p:val>
                                        </p:tav>
                                      </p:tavLst>
                                    </p:anim>
                                    <p:anim calcmode="lin" valueType="num">
                                      <p:cBhvr>
                                        <p:cTn id="71" dur="100" accel="100000" fill="hold">
                                          <p:stCondLst>
                                            <p:cond delay="900"/>
                                          </p:stCondLst>
                                        </p:cTn>
                                        <p:tgtEl>
                                          <p:spTgt spid="196"/>
                                        </p:tgtEl>
                                        <p:attrNameLst>
                                          <p:attrName>ppt_y</p:attrName>
                                        </p:attrNameLst>
                                      </p:cBhvr>
                                      <p:tavLst>
                                        <p:tav tm="0">
                                          <p:val>
                                            <p:strVal val="#ppt_y-.03"/>
                                          </p:val>
                                        </p:tav>
                                        <p:tav tm="100000">
                                          <p:val>
                                            <p:strVal val="#ppt_y"/>
                                          </p:val>
                                        </p:tav>
                                      </p:tavLst>
                                    </p:anim>
                                  </p:childTnLst>
                                </p:cTn>
                              </p:par>
                            </p:childTnLst>
                          </p:cTn>
                        </p:par>
                        <p:par>
                          <p:cTn id="72" fill="hold">
                            <p:stCondLst>
                              <p:cond delay="9750"/>
                            </p:stCondLst>
                            <p:childTnLst>
                              <p:par>
                                <p:cTn id="73" presetID="52" presetClass="entr" presetSubtype="0" fill="hold" grpId="0" nodeType="afterEffect">
                                  <p:stCondLst>
                                    <p:cond delay="0"/>
                                  </p:stCondLst>
                                  <p:childTnLst>
                                    <p:set>
                                      <p:cBhvr>
                                        <p:cTn id="74" dur="1" fill="hold">
                                          <p:stCondLst>
                                            <p:cond delay="0"/>
                                          </p:stCondLst>
                                        </p:cTn>
                                        <p:tgtEl>
                                          <p:spTgt spid="200"/>
                                        </p:tgtEl>
                                        <p:attrNameLst>
                                          <p:attrName>style.visibility</p:attrName>
                                        </p:attrNameLst>
                                      </p:cBhvr>
                                      <p:to>
                                        <p:strVal val="visible"/>
                                      </p:to>
                                    </p:set>
                                    <p:animScale>
                                      <p:cBhvr>
                                        <p:cTn id="75" dur="1000" decel="50000" fill="hold">
                                          <p:stCondLst>
                                            <p:cond delay="0"/>
                                          </p:stCondLst>
                                        </p:cTn>
                                        <p:tgtEl>
                                          <p:spTgt spid="20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76" dur="1000" decel="50000" fill="hold">
                                          <p:stCondLst>
                                            <p:cond delay="0"/>
                                          </p:stCondLst>
                                        </p:cTn>
                                        <p:tgtEl>
                                          <p:spTgt spid="200"/>
                                        </p:tgtEl>
                                        <p:attrNameLst>
                                          <p:attrName>ppt_x</p:attrName>
                                          <p:attrName>ppt_y</p:attrName>
                                        </p:attrNameLst>
                                      </p:cBhvr>
                                    </p:animMotion>
                                    <p:animEffect transition="in" filter="fade">
                                      <p:cBhvr>
                                        <p:cTn id="77" dur="1000"/>
                                        <p:tgtEl>
                                          <p:spTgt spid="200"/>
                                        </p:tgtEl>
                                      </p:cBhvr>
                                    </p:animEffect>
                                  </p:childTnLst>
                                </p:cTn>
                              </p:par>
                            </p:childTnLst>
                          </p:cTn>
                        </p:par>
                        <p:par>
                          <p:cTn id="78" fill="hold">
                            <p:stCondLst>
                              <p:cond delay="10750"/>
                            </p:stCondLst>
                            <p:childTnLst>
                              <p:par>
                                <p:cTn id="79" presetID="2" presetClass="entr" presetSubtype="2" fill="hold" grpId="0" nodeType="afterEffect">
                                  <p:stCondLst>
                                    <p:cond delay="0"/>
                                  </p:stCondLst>
                                  <p:childTnLst>
                                    <p:set>
                                      <p:cBhvr>
                                        <p:cTn id="80" dur="1" fill="hold">
                                          <p:stCondLst>
                                            <p:cond delay="0"/>
                                          </p:stCondLst>
                                        </p:cTn>
                                        <p:tgtEl>
                                          <p:spTgt spid="206"/>
                                        </p:tgtEl>
                                        <p:attrNameLst>
                                          <p:attrName>style.visibility</p:attrName>
                                        </p:attrNameLst>
                                      </p:cBhvr>
                                      <p:to>
                                        <p:strVal val="visible"/>
                                      </p:to>
                                    </p:set>
                                    <p:anim calcmode="lin" valueType="num">
                                      <p:cBhvr additive="base">
                                        <p:cTn id="81" dur="500" fill="hold"/>
                                        <p:tgtEl>
                                          <p:spTgt spid="206"/>
                                        </p:tgtEl>
                                        <p:attrNameLst>
                                          <p:attrName>ppt_x</p:attrName>
                                        </p:attrNameLst>
                                      </p:cBhvr>
                                      <p:tavLst>
                                        <p:tav tm="0">
                                          <p:val>
                                            <p:strVal val="1+#ppt_w/2"/>
                                          </p:val>
                                        </p:tav>
                                        <p:tav tm="100000">
                                          <p:val>
                                            <p:strVal val="#ppt_x"/>
                                          </p:val>
                                        </p:tav>
                                      </p:tavLst>
                                    </p:anim>
                                    <p:anim calcmode="lin" valueType="num">
                                      <p:cBhvr additive="base">
                                        <p:cTn id="82" dur="500" fill="hold"/>
                                        <p:tgtEl>
                                          <p:spTgt spid="206"/>
                                        </p:tgtEl>
                                        <p:attrNameLst>
                                          <p:attrName>ppt_y</p:attrName>
                                        </p:attrNameLst>
                                      </p:cBhvr>
                                      <p:tavLst>
                                        <p:tav tm="0">
                                          <p:val>
                                            <p:strVal val="#ppt_y"/>
                                          </p:val>
                                        </p:tav>
                                        <p:tav tm="100000">
                                          <p:val>
                                            <p:strVal val="#ppt_y"/>
                                          </p:val>
                                        </p:tav>
                                      </p:tavLst>
                                    </p:anim>
                                  </p:childTnLst>
                                </p:cTn>
                              </p:par>
                            </p:childTnLst>
                          </p:cTn>
                        </p:par>
                        <p:par>
                          <p:cTn id="83" fill="hold">
                            <p:stCondLst>
                              <p:cond delay="11250"/>
                            </p:stCondLst>
                            <p:childTnLst>
                              <p:par>
                                <p:cTn id="84" presetID="37" presetClass="entr" presetSubtype="0" fill="hold" grpId="0" nodeType="afterEffect">
                                  <p:stCondLst>
                                    <p:cond delay="0"/>
                                  </p:stCondLst>
                                  <p:childTnLst>
                                    <p:set>
                                      <p:cBhvr>
                                        <p:cTn id="85" dur="1" fill="hold">
                                          <p:stCondLst>
                                            <p:cond delay="0"/>
                                          </p:stCondLst>
                                        </p:cTn>
                                        <p:tgtEl>
                                          <p:spTgt spid="199"/>
                                        </p:tgtEl>
                                        <p:attrNameLst>
                                          <p:attrName>style.visibility</p:attrName>
                                        </p:attrNameLst>
                                      </p:cBhvr>
                                      <p:to>
                                        <p:strVal val="visible"/>
                                      </p:to>
                                    </p:set>
                                    <p:animEffect transition="in" filter="fade">
                                      <p:cBhvr>
                                        <p:cTn id="86" dur="1000"/>
                                        <p:tgtEl>
                                          <p:spTgt spid="199"/>
                                        </p:tgtEl>
                                      </p:cBhvr>
                                    </p:animEffect>
                                    <p:anim calcmode="lin" valueType="num">
                                      <p:cBhvr>
                                        <p:cTn id="87" dur="1000" fill="hold"/>
                                        <p:tgtEl>
                                          <p:spTgt spid="199"/>
                                        </p:tgtEl>
                                        <p:attrNameLst>
                                          <p:attrName>ppt_x</p:attrName>
                                        </p:attrNameLst>
                                      </p:cBhvr>
                                      <p:tavLst>
                                        <p:tav tm="0">
                                          <p:val>
                                            <p:strVal val="#ppt_x"/>
                                          </p:val>
                                        </p:tav>
                                        <p:tav tm="100000">
                                          <p:val>
                                            <p:strVal val="#ppt_x"/>
                                          </p:val>
                                        </p:tav>
                                      </p:tavLst>
                                    </p:anim>
                                    <p:anim calcmode="lin" valueType="num">
                                      <p:cBhvr>
                                        <p:cTn id="88" dur="900" decel="100000" fill="hold"/>
                                        <p:tgtEl>
                                          <p:spTgt spid="199"/>
                                        </p:tgtEl>
                                        <p:attrNameLst>
                                          <p:attrName>ppt_y</p:attrName>
                                        </p:attrNameLst>
                                      </p:cBhvr>
                                      <p:tavLst>
                                        <p:tav tm="0">
                                          <p:val>
                                            <p:strVal val="#ppt_y+1"/>
                                          </p:val>
                                        </p:tav>
                                        <p:tav tm="100000">
                                          <p:val>
                                            <p:strVal val="#ppt_y-.03"/>
                                          </p:val>
                                        </p:tav>
                                      </p:tavLst>
                                    </p:anim>
                                    <p:anim calcmode="lin" valueType="num">
                                      <p:cBhvr>
                                        <p:cTn id="89" dur="100" accel="100000" fill="hold">
                                          <p:stCondLst>
                                            <p:cond delay="900"/>
                                          </p:stCondLst>
                                        </p:cTn>
                                        <p:tgtEl>
                                          <p:spTgt spid="199"/>
                                        </p:tgtEl>
                                        <p:attrNameLst>
                                          <p:attrName>ppt_y</p:attrName>
                                        </p:attrNameLst>
                                      </p:cBhvr>
                                      <p:tavLst>
                                        <p:tav tm="0">
                                          <p:val>
                                            <p:strVal val="#ppt_y-.03"/>
                                          </p:val>
                                        </p:tav>
                                        <p:tav tm="100000">
                                          <p:val>
                                            <p:strVal val="#ppt_y"/>
                                          </p:val>
                                        </p:tav>
                                      </p:tavLst>
                                    </p:anim>
                                  </p:childTnLst>
                                </p:cTn>
                              </p:par>
                            </p:childTnLst>
                          </p:cTn>
                        </p:par>
                        <p:par>
                          <p:cTn id="90" fill="hold">
                            <p:stCondLst>
                              <p:cond delay="12250"/>
                            </p:stCondLst>
                            <p:childTnLst>
                              <p:par>
                                <p:cTn id="91" presetID="37" presetClass="entr" presetSubtype="0" fill="hold" grpId="0" nodeType="afterEffect">
                                  <p:stCondLst>
                                    <p:cond delay="0"/>
                                  </p:stCondLst>
                                  <p:childTnLst>
                                    <p:set>
                                      <p:cBhvr>
                                        <p:cTn id="92" dur="1" fill="hold">
                                          <p:stCondLst>
                                            <p:cond delay="0"/>
                                          </p:stCondLst>
                                        </p:cTn>
                                        <p:tgtEl>
                                          <p:spTgt spid="203"/>
                                        </p:tgtEl>
                                        <p:attrNameLst>
                                          <p:attrName>style.visibility</p:attrName>
                                        </p:attrNameLst>
                                      </p:cBhvr>
                                      <p:to>
                                        <p:strVal val="visible"/>
                                      </p:to>
                                    </p:set>
                                    <p:animEffect transition="in" filter="fade">
                                      <p:cBhvr>
                                        <p:cTn id="93" dur="1000"/>
                                        <p:tgtEl>
                                          <p:spTgt spid="203"/>
                                        </p:tgtEl>
                                      </p:cBhvr>
                                    </p:animEffect>
                                    <p:anim calcmode="lin" valueType="num">
                                      <p:cBhvr>
                                        <p:cTn id="94" dur="1000" fill="hold"/>
                                        <p:tgtEl>
                                          <p:spTgt spid="203"/>
                                        </p:tgtEl>
                                        <p:attrNameLst>
                                          <p:attrName>ppt_x</p:attrName>
                                        </p:attrNameLst>
                                      </p:cBhvr>
                                      <p:tavLst>
                                        <p:tav tm="0">
                                          <p:val>
                                            <p:strVal val="#ppt_x"/>
                                          </p:val>
                                        </p:tav>
                                        <p:tav tm="100000">
                                          <p:val>
                                            <p:strVal val="#ppt_x"/>
                                          </p:val>
                                        </p:tav>
                                      </p:tavLst>
                                    </p:anim>
                                    <p:anim calcmode="lin" valueType="num">
                                      <p:cBhvr>
                                        <p:cTn id="95" dur="900" decel="100000" fill="hold"/>
                                        <p:tgtEl>
                                          <p:spTgt spid="203"/>
                                        </p:tgtEl>
                                        <p:attrNameLst>
                                          <p:attrName>ppt_y</p:attrName>
                                        </p:attrNameLst>
                                      </p:cBhvr>
                                      <p:tavLst>
                                        <p:tav tm="0">
                                          <p:val>
                                            <p:strVal val="#ppt_y+1"/>
                                          </p:val>
                                        </p:tav>
                                        <p:tav tm="100000">
                                          <p:val>
                                            <p:strVal val="#ppt_y-.03"/>
                                          </p:val>
                                        </p:tav>
                                      </p:tavLst>
                                    </p:anim>
                                    <p:anim calcmode="lin" valueType="num">
                                      <p:cBhvr>
                                        <p:cTn id="96" dur="100" accel="100000" fill="hold">
                                          <p:stCondLst>
                                            <p:cond delay="900"/>
                                          </p:stCondLst>
                                        </p:cTn>
                                        <p:tgtEl>
                                          <p:spTgt spid="203"/>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4" grpId="0"/>
      <p:bldP spid="199" grpId="0" animBg="1"/>
      <p:bldP spid="200" grpId="0"/>
      <p:bldP spid="201" grpId="0"/>
      <p:bldP spid="202" grpId="0"/>
      <p:bldP spid="203" grpId="0" animBg="1"/>
      <p:bldP spid="204" grpId="0"/>
      <p:bldP spid="205" grpId="0"/>
      <p:bldP spid="206"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 name="标题 3"/>
          <p:cNvSpPr txBox="1">
            <a:spLocks/>
          </p:cNvSpPr>
          <p:nvPr/>
        </p:nvSpPr>
        <p:spPr>
          <a:xfrm>
            <a:off x="313184" y="206974"/>
            <a:ext cx="3322712" cy="564576"/>
          </a:xfrm>
          <a:prstGeom prst="rect">
            <a:avLst/>
          </a:prstGeom>
        </p:spPr>
        <p:txBody>
          <a:bodyPr>
            <a:normAutofit fontScale="97500"/>
          </a:bodyPr>
          <a:lstStyle>
            <a:lvl1pPr algn="l" defTabSz="914400" rtl="0" eaLnBrk="1" latinLnBrk="0" hangingPunct="1">
              <a:spcBef>
                <a:spcPct val="0"/>
              </a:spcBef>
              <a:buNone/>
              <a:defRPr sz="2800" kern="1200">
                <a:solidFill>
                  <a:schemeClr val="tx1"/>
                </a:solidFill>
                <a:latin typeface="微软雅黑" pitchFamily="34" charset="-122"/>
                <a:ea typeface="微软雅黑" pitchFamily="34" charset="-122"/>
                <a:cs typeface="+mj-cs"/>
              </a:defRPr>
            </a:lvl1pPr>
          </a:lstStyle>
          <a:p>
            <a:r>
              <a:rPr lang="zh-CN" altLang="en-US" dirty="0">
                <a:solidFill>
                  <a:schemeClr val="tx2">
                    <a:lumMod val="50000"/>
                  </a:schemeClr>
                </a:solidFill>
              </a:rPr>
              <a:t>单击此处添加标题</a:t>
            </a:r>
          </a:p>
        </p:txBody>
      </p:sp>
      <p:grpSp>
        <p:nvGrpSpPr>
          <p:cNvPr id="3" name="Group 2"/>
          <p:cNvGrpSpPr>
            <a:grpSpLocks/>
          </p:cNvGrpSpPr>
          <p:nvPr/>
        </p:nvGrpSpPr>
        <p:grpSpPr bwMode="auto">
          <a:xfrm>
            <a:off x="2226918" y="1553221"/>
            <a:ext cx="4658701" cy="2717577"/>
            <a:chOff x="864" y="1310"/>
            <a:chExt cx="3987" cy="2338"/>
          </a:xfrm>
        </p:grpSpPr>
        <p:sp>
          <p:nvSpPr>
            <p:cNvPr id="4" name="Oval 3"/>
            <p:cNvSpPr>
              <a:spLocks noChangeArrowheads="1"/>
            </p:cNvSpPr>
            <p:nvPr/>
          </p:nvSpPr>
          <p:spPr bwMode="gray">
            <a:xfrm>
              <a:off x="1347" y="2813"/>
              <a:ext cx="3504" cy="835"/>
            </a:xfrm>
            <a:prstGeom prst="ellipse">
              <a:avLst/>
            </a:prstGeom>
            <a:gradFill rotWithShape="1">
              <a:gsLst>
                <a:gs pos="0">
                  <a:schemeClr val="bg2"/>
                </a:gs>
                <a:gs pos="100000">
                  <a:srgbClr val="F7F9F2"/>
                </a:gs>
              </a:gsLst>
              <a:lin ang="2700000" scaled="1"/>
            </a:gradFill>
            <a:ln>
              <a:noFill/>
            </a:ln>
            <a:extLst>
              <a:ext uri="{91240B29-F687-4F45-9708-019B960494DF}">
                <a14:hiddenLine xmlns:a14="http://schemas.microsoft.com/office/drawing/2010/main" w="3175">
                  <a:solidFill>
                    <a:srgbClr val="000000"/>
                  </a:solidFill>
                  <a:round/>
                  <a:headEnd/>
                  <a:tailEnd type="none" w="sm" len="sm"/>
                </a14:hiddenLine>
              </a:ext>
            </a:extLst>
          </p:spPr>
          <p:txBody>
            <a:bodyPr vert="eaVert" wrap="none" lIns="92075" tIns="46038" rIns="92075" bIns="46038" anchor="ctr"/>
            <a:lstStyle/>
            <a:p>
              <a:endParaRPr lang="zh-CN" altLang="en-US"/>
            </a:p>
          </p:txBody>
        </p:sp>
        <p:sp>
          <p:nvSpPr>
            <p:cNvPr id="5" name="Oval 4"/>
            <p:cNvSpPr>
              <a:spLocks noChangeArrowheads="1"/>
            </p:cNvSpPr>
            <p:nvPr/>
          </p:nvSpPr>
          <p:spPr bwMode="gray">
            <a:xfrm rot="20601703">
              <a:off x="890" y="1482"/>
              <a:ext cx="3630" cy="1900"/>
            </a:xfrm>
            <a:prstGeom prst="ellipse">
              <a:avLst/>
            </a:prstGeom>
            <a:gradFill rotWithShape="0">
              <a:gsLst>
                <a:gs pos="0">
                  <a:srgbClr val="808080"/>
                </a:gs>
                <a:gs pos="50000">
                  <a:srgbClr val="AEAEAE"/>
                </a:gs>
                <a:gs pos="100000">
                  <a:srgbClr val="808080"/>
                </a:gs>
              </a:gsLst>
              <a:lin ang="0" scaled="1"/>
            </a:gradFill>
            <a:ln>
              <a:noFill/>
            </a:ln>
            <a:extLst>
              <a:ext uri="{91240B29-F687-4F45-9708-019B960494DF}">
                <a14:hiddenLine xmlns:a14="http://schemas.microsoft.com/office/drawing/2010/main" w="12700">
                  <a:solidFill>
                    <a:srgbClr val="000000"/>
                  </a:solidFill>
                  <a:round/>
                  <a:headEnd type="none" w="sm" len="sm"/>
                  <a:tailEnd type="none" w="sm" len="sm"/>
                </a14:hiddenLine>
              </a:ext>
            </a:extLst>
          </p:spPr>
          <p:txBody>
            <a:bodyPr wrap="none" anchor="ctr"/>
            <a:lstStyle/>
            <a:p>
              <a:endParaRPr lang="zh-CN" altLang="en-US"/>
            </a:p>
          </p:txBody>
        </p:sp>
        <p:sp>
          <p:nvSpPr>
            <p:cNvPr id="6" name="Oval 5"/>
            <p:cNvSpPr>
              <a:spLocks noChangeArrowheads="1"/>
            </p:cNvSpPr>
            <p:nvPr/>
          </p:nvSpPr>
          <p:spPr bwMode="gray">
            <a:xfrm rot="20601703">
              <a:off x="926" y="1380"/>
              <a:ext cx="3504" cy="1841"/>
            </a:xfrm>
            <a:prstGeom prst="ellipse">
              <a:avLst/>
            </a:prstGeom>
            <a:gradFill rotWithShape="1">
              <a:gsLst>
                <a:gs pos="0">
                  <a:srgbClr val="2791BB"/>
                </a:gs>
                <a:gs pos="100000">
                  <a:srgbClr val="000000"/>
                </a:gs>
              </a:gsLst>
              <a:lin ang="2700000" scaled="1"/>
            </a:gradFill>
            <a:ln>
              <a:noFill/>
            </a:ln>
            <a:extLst>
              <a:ext uri="{91240B29-F687-4F45-9708-019B960494DF}">
                <a14:hiddenLine xmlns:a14="http://schemas.microsoft.com/office/drawing/2010/main" w="12700">
                  <a:solidFill>
                    <a:srgbClr val="000000"/>
                  </a:solidFill>
                  <a:round/>
                  <a:headEnd type="none" w="sm" len="sm"/>
                  <a:tailEnd type="none" w="sm" len="sm"/>
                </a14:hiddenLine>
              </a:ext>
            </a:extLst>
          </p:spPr>
          <p:txBody>
            <a:bodyPr wrap="none" anchor="ctr"/>
            <a:lstStyle/>
            <a:p>
              <a:endParaRPr lang="zh-CN" altLang="en-US"/>
            </a:p>
          </p:txBody>
        </p:sp>
        <p:sp>
          <p:nvSpPr>
            <p:cNvPr id="7" name="Arc 6"/>
            <p:cNvSpPr>
              <a:spLocks/>
            </p:cNvSpPr>
            <p:nvPr/>
          </p:nvSpPr>
          <p:spPr bwMode="gray">
            <a:xfrm rot="20601703">
              <a:off x="2599" y="1310"/>
              <a:ext cx="1795" cy="1239"/>
            </a:xfrm>
            <a:custGeom>
              <a:avLst/>
              <a:gdLst>
                <a:gd name="G0" fmla="+- 0 0 0"/>
                <a:gd name="G1" fmla="+- 17105 0 0"/>
                <a:gd name="G2" fmla="+- 21600 0 0"/>
                <a:gd name="T0" fmla="*/ 13190 w 21600"/>
                <a:gd name="T1" fmla="*/ 0 h 29046"/>
                <a:gd name="T2" fmla="*/ 17999 w 21600"/>
                <a:gd name="T3" fmla="*/ 29046 h 29046"/>
                <a:gd name="T4" fmla="*/ 0 w 21600"/>
                <a:gd name="T5" fmla="*/ 17105 h 29046"/>
              </a:gdLst>
              <a:ahLst/>
              <a:cxnLst>
                <a:cxn ang="0">
                  <a:pos x="T0" y="T1"/>
                </a:cxn>
                <a:cxn ang="0">
                  <a:pos x="T2" y="T3"/>
                </a:cxn>
                <a:cxn ang="0">
                  <a:pos x="T4" y="T5"/>
                </a:cxn>
              </a:cxnLst>
              <a:rect l="0" t="0" r="r" b="b"/>
              <a:pathLst>
                <a:path w="21600" h="29046" fill="none" extrusionOk="0">
                  <a:moveTo>
                    <a:pt x="13190" y="-1"/>
                  </a:moveTo>
                  <a:cubicBezTo>
                    <a:pt x="18493" y="4089"/>
                    <a:pt x="21600" y="10407"/>
                    <a:pt x="21600" y="17105"/>
                  </a:cubicBezTo>
                  <a:cubicBezTo>
                    <a:pt x="21600" y="21352"/>
                    <a:pt x="20347" y="25506"/>
                    <a:pt x="17999" y="29046"/>
                  </a:cubicBezTo>
                </a:path>
                <a:path w="21600" h="29046" stroke="0" extrusionOk="0">
                  <a:moveTo>
                    <a:pt x="13190" y="-1"/>
                  </a:moveTo>
                  <a:cubicBezTo>
                    <a:pt x="18493" y="4089"/>
                    <a:pt x="21600" y="10407"/>
                    <a:pt x="21600" y="17105"/>
                  </a:cubicBezTo>
                  <a:cubicBezTo>
                    <a:pt x="21600" y="21352"/>
                    <a:pt x="20347" y="25506"/>
                    <a:pt x="17999" y="29046"/>
                  </a:cubicBezTo>
                  <a:lnTo>
                    <a:pt x="0" y="17105"/>
                  </a:lnTo>
                  <a:close/>
                </a:path>
              </a:pathLst>
            </a:custGeom>
            <a:gradFill rotWithShape="1">
              <a:gsLst>
                <a:gs pos="0">
                  <a:schemeClr val="hlink"/>
                </a:gs>
                <a:gs pos="100000">
                  <a:schemeClr val="hlink">
                    <a:gamma/>
                    <a:tint val="63529"/>
                    <a:invGamma/>
                  </a:schemeClr>
                </a:gs>
              </a:gsLst>
              <a:lin ang="5400000" scaled="1"/>
            </a:gradFill>
            <a:ln w="12700">
              <a:noFill/>
              <a:round/>
              <a:headEnd type="none" w="sm" len="sm"/>
              <a:tailEnd type="none" w="sm" len="sm"/>
            </a:ln>
            <a:effectLst/>
          </p:spPr>
          <p:txBody>
            <a:bodyPr wrap="none" anchor="ctr"/>
            <a:lstStyle/>
            <a:p>
              <a:pPr>
                <a:defRPr/>
              </a:pPr>
              <a:endParaRPr lang="zh-CN" altLang="en-US">
                <a:latin typeface="Arial" pitchFamily="34" charset="0"/>
                <a:ea typeface="宋体" pitchFamily="2" charset="-122"/>
              </a:endParaRPr>
            </a:p>
          </p:txBody>
        </p:sp>
        <p:sp>
          <p:nvSpPr>
            <p:cNvPr id="8" name="Arc 7"/>
            <p:cNvSpPr>
              <a:spLocks/>
            </p:cNvSpPr>
            <p:nvPr/>
          </p:nvSpPr>
          <p:spPr bwMode="gray">
            <a:xfrm rot="20601703" flipH="1">
              <a:off x="1080" y="2491"/>
              <a:ext cx="2067" cy="930"/>
            </a:xfrm>
            <a:custGeom>
              <a:avLst/>
              <a:gdLst>
                <a:gd name="G0" fmla="+- 3659 0 0"/>
                <a:gd name="G1" fmla="+- 0 0 0"/>
                <a:gd name="G2" fmla="+- 21600 0 0"/>
                <a:gd name="T0" fmla="*/ 25114 w 25114"/>
                <a:gd name="T1" fmla="*/ 2497 h 21600"/>
                <a:gd name="T2" fmla="*/ 0 w 25114"/>
                <a:gd name="T3" fmla="*/ 21288 h 21600"/>
                <a:gd name="T4" fmla="*/ 3659 w 25114"/>
                <a:gd name="T5" fmla="*/ 0 h 21600"/>
              </a:gdLst>
              <a:ahLst/>
              <a:cxnLst>
                <a:cxn ang="0">
                  <a:pos x="T0" y="T1"/>
                </a:cxn>
                <a:cxn ang="0">
                  <a:pos x="T2" y="T3"/>
                </a:cxn>
                <a:cxn ang="0">
                  <a:pos x="T4" y="T5"/>
                </a:cxn>
              </a:cxnLst>
              <a:rect l="0" t="0" r="r" b="b"/>
              <a:pathLst>
                <a:path w="25114" h="21600" fill="none" extrusionOk="0">
                  <a:moveTo>
                    <a:pt x="25114" y="2497"/>
                  </a:moveTo>
                  <a:cubicBezTo>
                    <a:pt x="23846" y="13386"/>
                    <a:pt x="14622" y="21599"/>
                    <a:pt x="3659" y="21600"/>
                  </a:cubicBezTo>
                  <a:cubicBezTo>
                    <a:pt x="2432" y="21600"/>
                    <a:pt x="1208" y="21495"/>
                    <a:pt x="0" y="21287"/>
                  </a:cubicBezTo>
                </a:path>
                <a:path w="25114" h="21600" stroke="0" extrusionOk="0">
                  <a:moveTo>
                    <a:pt x="25114" y="2497"/>
                  </a:moveTo>
                  <a:cubicBezTo>
                    <a:pt x="23846" y="13386"/>
                    <a:pt x="14622" y="21599"/>
                    <a:pt x="3659" y="21600"/>
                  </a:cubicBezTo>
                  <a:cubicBezTo>
                    <a:pt x="2432" y="21600"/>
                    <a:pt x="1208" y="21495"/>
                    <a:pt x="0" y="21287"/>
                  </a:cubicBezTo>
                  <a:lnTo>
                    <a:pt x="3659" y="0"/>
                  </a:lnTo>
                  <a:close/>
                </a:path>
              </a:pathLst>
            </a:custGeom>
            <a:gradFill rotWithShape="1">
              <a:gsLst>
                <a:gs pos="0">
                  <a:schemeClr val="accent1">
                    <a:gamma/>
                    <a:shade val="69804"/>
                    <a:invGamma/>
                  </a:schemeClr>
                </a:gs>
                <a:gs pos="100000">
                  <a:schemeClr val="accent1"/>
                </a:gs>
              </a:gsLst>
              <a:lin ang="2700000" scaled="1"/>
            </a:gradFill>
            <a:ln w="12700">
              <a:noFill/>
              <a:round/>
              <a:headEnd type="none" w="sm" len="sm"/>
              <a:tailEnd type="none" w="sm" len="sm"/>
            </a:ln>
            <a:effectLst/>
          </p:spPr>
          <p:txBody>
            <a:bodyPr wrap="none" anchor="ctr"/>
            <a:lstStyle/>
            <a:p>
              <a:pPr>
                <a:defRPr/>
              </a:pPr>
              <a:endParaRPr lang="zh-CN" altLang="en-US">
                <a:latin typeface="Arial" pitchFamily="34" charset="0"/>
                <a:ea typeface="宋体" pitchFamily="2" charset="-122"/>
              </a:endParaRPr>
            </a:p>
          </p:txBody>
        </p:sp>
        <p:sp>
          <p:nvSpPr>
            <p:cNvPr id="9" name="Arc 8"/>
            <p:cNvSpPr>
              <a:spLocks/>
            </p:cNvSpPr>
            <p:nvPr/>
          </p:nvSpPr>
          <p:spPr bwMode="gray">
            <a:xfrm rot="20601703">
              <a:off x="1715" y="1339"/>
              <a:ext cx="2034" cy="893"/>
            </a:xfrm>
            <a:custGeom>
              <a:avLst/>
              <a:gdLst>
                <a:gd name="G0" fmla="+- 9843 0 0"/>
                <a:gd name="G1" fmla="+- 21600 0 0"/>
                <a:gd name="G2" fmla="+- 21600 0 0"/>
                <a:gd name="T0" fmla="*/ 0 w 24549"/>
                <a:gd name="T1" fmla="*/ 2373 h 21600"/>
                <a:gd name="T2" fmla="*/ 24549 w 24549"/>
                <a:gd name="T3" fmla="*/ 5780 h 21600"/>
                <a:gd name="T4" fmla="*/ 9843 w 24549"/>
                <a:gd name="T5" fmla="*/ 21600 h 21600"/>
              </a:gdLst>
              <a:ahLst/>
              <a:cxnLst>
                <a:cxn ang="0">
                  <a:pos x="T0" y="T1"/>
                </a:cxn>
                <a:cxn ang="0">
                  <a:pos x="T2" y="T3"/>
                </a:cxn>
                <a:cxn ang="0">
                  <a:pos x="T4" y="T5"/>
                </a:cxn>
              </a:cxnLst>
              <a:rect l="0" t="0" r="r" b="b"/>
              <a:pathLst>
                <a:path w="24549" h="21600" fill="none" extrusionOk="0">
                  <a:moveTo>
                    <a:pt x="0" y="2373"/>
                  </a:moveTo>
                  <a:cubicBezTo>
                    <a:pt x="3046" y="813"/>
                    <a:pt x="6420" y="-1"/>
                    <a:pt x="9843" y="0"/>
                  </a:cubicBezTo>
                  <a:cubicBezTo>
                    <a:pt x="15299" y="0"/>
                    <a:pt x="20553" y="2064"/>
                    <a:pt x="24549" y="5779"/>
                  </a:cubicBezTo>
                </a:path>
                <a:path w="24549" h="21600" stroke="0" extrusionOk="0">
                  <a:moveTo>
                    <a:pt x="0" y="2373"/>
                  </a:moveTo>
                  <a:cubicBezTo>
                    <a:pt x="3046" y="813"/>
                    <a:pt x="6420" y="-1"/>
                    <a:pt x="9843" y="0"/>
                  </a:cubicBezTo>
                  <a:cubicBezTo>
                    <a:pt x="15299" y="0"/>
                    <a:pt x="20553" y="2064"/>
                    <a:pt x="24549" y="5779"/>
                  </a:cubicBezTo>
                  <a:lnTo>
                    <a:pt x="9843" y="21600"/>
                  </a:lnTo>
                  <a:close/>
                </a:path>
              </a:pathLst>
            </a:custGeom>
            <a:gradFill flip="none" rotWithShape="1">
              <a:gsLst>
                <a:gs pos="0">
                  <a:schemeClr val="bg2">
                    <a:shade val="30000"/>
                    <a:satMod val="115000"/>
                  </a:schemeClr>
                </a:gs>
                <a:gs pos="50000">
                  <a:schemeClr val="bg2">
                    <a:shade val="67500"/>
                    <a:satMod val="115000"/>
                  </a:schemeClr>
                </a:gs>
                <a:gs pos="100000">
                  <a:schemeClr val="bg2">
                    <a:shade val="100000"/>
                    <a:satMod val="115000"/>
                  </a:schemeClr>
                </a:gs>
              </a:gsLst>
              <a:lin ang="13500000" scaled="1"/>
              <a:tileRect/>
            </a:gradFill>
            <a:ln w="12700">
              <a:noFill/>
              <a:round/>
              <a:headEnd type="none" w="sm" len="sm"/>
              <a:tailEnd type="none" w="sm" len="sm"/>
            </a:ln>
            <a:effectLst/>
          </p:spPr>
          <p:txBody>
            <a:bodyPr wrap="none" anchor="ctr"/>
            <a:lstStyle/>
            <a:p>
              <a:pPr>
                <a:defRPr/>
              </a:pPr>
              <a:endParaRPr lang="zh-CN" altLang="en-US">
                <a:latin typeface="Arial" pitchFamily="34" charset="0"/>
                <a:ea typeface="宋体" pitchFamily="2" charset="-122"/>
              </a:endParaRPr>
            </a:p>
          </p:txBody>
        </p:sp>
        <p:sp>
          <p:nvSpPr>
            <p:cNvPr id="10" name="Arc 9"/>
            <p:cNvSpPr>
              <a:spLocks/>
            </p:cNvSpPr>
            <p:nvPr/>
          </p:nvSpPr>
          <p:spPr bwMode="gray">
            <a:xfrm rot="20601703" flipH="1">
              <a:off x="864" y="1712"/>
              <a:ext cx="1796" cy="1302"/>
            </a:xfrm>
            <a:custGeom>
              <a:avLst/>
              <a:gdLst>
                <a:gd name="G0" fmla="+- 0 0 0"/>
                <a:gd name="G1" fmla="+- 19945 0 0"/>
                <a:gd name="G2" fmla="+- 21600 0 0"/>
                <a:gd name="T0" fmla="*/ 8292 w 21600"/>
                <a:gd name="T1" fmla="*/ 0 h 30468"/>
                <a:gd name="T2" fmla="*/ 18863 w 21600"/>
                <a:gd name="T3" fmla="*/ 30468 h 30468"/>
                <a:gd name="T4" fmla="*/ 0 w 21600"/>
                <a:gd name="T5" fmla="*/ 19945 h 30468"/>
              </a:gdLst>
              <a:ahLst/>
              <a:cxnLst>
                <a:cxn ang="0">
                  <a:pos x="T0" y="T1"/>
                </a:cxn>
                <a:cxn ang="0">
                  <a:pos x="T2" y="T3"/>
                </a:cxn>
                <a:cxn ang="0">
                  <a:pos x="T4" y="T5"/>
                </a:cxn>
              </a:cxnLst>
              <a:rect l="0" t="0" r="r" b="b"/>
              <a:pathLst>
                <a:path w="21600" h="30468" fill="none" extrusionOk="0">
                  <a:moveTo>
                    <a:pt x="8291" y="0"/>
                  </a:moveTo>
                  <a:cubicBezTo>
                    <a:pt x="16349" y="3349"/>
                    <a:pt x="21600" y="11218"/>
                    <a:pt x="21600" y="19945"/>
                  </a:cubicBezTo>
                  <a:cubicBezTo>
                    <a:pt x="21600" y="23628"/>
                    <a:pt x="20657" y="27251"/>
                    <a:pt x="18863" y="30468"/>
                  </a:cubicBezTo>
                </a:path>
                <a:path w="21600" h="30468" stroke="0" extrusionOk="0">
                  <a:moveTo>
                    <a:pt x="8291" y="0"/>
                  </a:moveTo>
                  <a:cubicBezTo>
                    <a:pt x="16349" y="3349"/>
                    <a:pt x="21600" y="11218"/>
                    <a:pt x="21600" y="19945"/>
                  </a:cubicBezTo>
                  <a:cubicBezTo>
                    <a:pt x="21600" y="23628"/>
                    <a:pt x="20657" y="27251"/>
                    <a:pt x="18863" y="30468"/>
                  </a:cubicBezTo>
                  <a:lnTo>
                    <a:pt x="0" y="19945"/>
                  </a:lnTo>
                  <a:close/>
                </a:path>
              </a:pathLst>
            </a:custGeom>
            <a:gradFill flip="none" rotWithShape="1">
              <a:gsLst>
                <a:gs pos="0">
                  <a:schemeClr val="bg2">
                    <a:lumMod val="60000"/>
                    <a:lumOff val="40000"/>
                    <a:shade val="30000"/>
                    <a:satMod val="115000"/>
                  </a:schemeClr>
                </a:gs>
                <a:gs pos="50000">
                  <a:schemeClr val="bg2">
                    <a:lumMod val="60000"/>
                    <a:lumOff val="40000"/>
                    <a:shade val="67500"/>
                    <a:satMod val="115000"/>
                  </a:schemeClr>
                </a:gs>
                <a:gs pos="100000">
                  <a:schemeClr val="bg2">
                    <a:lumMod val="60000"/>
                    <a:lumOff val="40000"/>
                    <a:shade val="100000"/>
                    <a:satMod val="115000"/>
                  </a:schemeClr>
                </a:gs>
              </a:gsLst>
              <a:lin ang="13500000" scaled="1"/>
              <a:tileRect/>
            </a:gradFill>
            <a:ln w="12700">
              <a:noFill/>
              <a:round/>
              <a:headEnd type="none" w="sm" len="sm"/>
              <a:tailEnd type="none" w="sm" len="sm"/>
            </a:ln>
            <a:effectLst/>
          </p:spPr>
          <p:txBody>
            <a:bodyPr wrap="none" anchor="ctr"/>
            <a:lstStyle/>
            <a:p>
              <a:pPr>
                <a:defRPr/>
              </a:pPr>
              <a:endParaRPr lang="zh-CN" altLang="en-US">
                <a:latin typeface="Arial" pitchFamily="34" charset="0"/>
                <a:ea typeface="宋体" pitchFamily="2" charset="-122"/>
              </a:endParaRPr>
            </a:p>
          </p:txBody>
        </p:sp>
        <p:sp>
          <p:nvSpPr>
            <p:cNvPr id="11" name="Freeform 10"/>
            <p:cNvSpPr>
              <a:spLocks/>
            </p:cNvSpPr>
            <p:nvPr/>
          </p:nvSpPr>
          <p:spPr bwMode="gray">
            <a:xfrm>
              <a:off x="3442" y="2282"/>
              <a:ext cx="1104" cy="1120"/>
            </a:xfrm>
            <a:custGeom>
              <a:avLst/>
              <a:gdLst/>
              <a:ahLst/>
              <a:cxnLst>
                <a:cxn ang="0">
                  <a:pos x="9" y="888"/>
                </a:cxn>
                <a:cxn ang="0">
                  <a:pos x="1105" y="0"/>
                </a:cxn>
                <a:cxn ang="0">
                  <a:pos x="1081" y="256"/>
                </a:cxn>
                <a:cxn ang="0">
                  <a:pos x="705" y="704"/>
                </a:cxn>
                <a:cxn ang="0">
                  <a:pos x="17" y="1120"/>
                </a:cxn>
                <a:cxn ang="0">
                  <a:pos x="9" y="888"/>
                </a:cxn>
              </a:cxnLst>
              <a:rect l="0" t="0" r="r" b="b"/>
              <a:pathLst>
                <a:path w="1105" h="1120">
                  <a:moveTo>
                    <a:pt x="9" y="888"/>
                  </a:moveTo>
                  <a:lnTo>
                    <a:pt x="1105" y="0"/>
                  </a:lnTo>
                  <a:lnTo>
                    <a:pt x="1081" y="256"/>
                  </a:lnTo>
                  <a:cubicBezTo>
                    <a:pt x="1014" y="373"/>
                    <a:pt x="882" y="560"/>
                    <a:pt x="705" y="704"/>
                  </a:cubicBezTo>
                  <a:cubicBezTo>
                    <a:pt x="528" y="848"/>
                    <a:pt x="133" y="1089"/>
                    <a:pt x="17" y="1120"/>
                  </a:cubicBezTo>
                  <a:cubicBezTo>
                    <a:pt x="0" y="1038"/>
                    <a:pt x="9" y="888"/>
                    <a:pt x="9" y="888"/>
                  </a:cubicBezTo>
                  <a:close/>
                </a:path>
              </a:pathLst>
            </a:custGeom>
            <a:gradFill rotWithShape="0">
              <a:gsLst>
                <a:gs pos="0">
                  <a:schemeClr val="folHlink">
                    <a:gamma/>
                    <a:tint val="45490"/>
                    <a:invGamma/>
                  </a:schemeClr>
                </a:gs>
                <a:gs pos="100000">
                  <a:schemeClr val="folHlink"/>
                </a:gs>
              </a:gsLst>
              <a:lin ang="0" scaled="1"/>
            </a:gradFill>
            <a:ln w="9525" cap="flat" cmpd="sng">
              <a:noFill/>
              <a:prstDash val="solid"/>
              <a:round/>
              <a:headEnd/>
              <a:tailEnd/>
            </a:ln>
            <a:effectLst/>
          </p:spPr>
          <p:txBody>
            <a:bodyPr>
              <a:spAutoFit/>
            </a:bodyPr>
            <a:lstStyle/>
            <a:p>
              <a:pPr>
                <a:defRPr/>
              </a:pPr>
              <a:endParaRPr lang="zh-CN" altLang="en-US">
                <a:latin typeface="Arial" pitchFamily="34" charset="0"/>
                <a:ea typeface="宋体" pitchFamily="2" charset="-122"/>
              </a:endParaRPr>
            </a:p>
          </p:txBody>
        </p:sp>
        <p:sp>
          <p:nvSpPr>
            <p:cNvPr id="12" name="Arc 11"/>
            <p:cNvSpPr>
              <a:spLocks/>
            </p:cNvSpPr>
            <p:nvPr/>
          </p:nvSpPr>
          <p:spPr bwMode="gray">
            <a:xfrm rot="20539205">
              <a:off x="2840" y="1897"/>
              <a:ext cx="1719" cy="1171"/>
            </a:xfrm>
            <a:custGeom>
              <a:avLst/>
              <a:gdLst>
                <a:gd name="G0" fmla="+- 0 0 0"/>
                <a:gd name="G1" fmla="+- 0 0 0"/>
                <a:gd name="G2" fmla="+- 21600 0 0"/>
                <a:gd name="T0" fmla="*/ 18016 w 18016"/>
                <a:gd name="T1" fmla="*/ 11915 h 21282"/>
                <a:gd name="T2" fmla="*/ 3695 w 18016"/>
                <a:gd name="T3" fmla="*/ 21282 h 21282"/>
                <a:gd name="T4" fmla="*/ 0 w 18016"/>
                <a:gd name="T5" fmla="*/ 0 h 21282"/>
              </a:gdLst>
              <a:ahLst/>
              <a:cxnLst>
                <a:cxn ang="0">
                  <a:pos x="T0" y="T1"/>
                </a:cxn>
                <a:cxn ang="0">
                  <a:pos x="T2" y="T3"/>
                </a:cxn>
                <a:cxn ang="0">
                  <a:pos x="T4" y="T5"/>
                </a:cxn>
              </a:cxnLst>
              <a:rect l="0" t="0" r="r" b="b"/>
              <a:pathLst>
                <a:path w="18016" h="21282" fill="none" extrusionOk="0">
                  <a:moveTo>
                    <a:pt x="18016" y="11915"/>
                  </a:moveTo>
                  <a:cubicBezTo>
                    <a:pt x="14735" y="16875"/>
                    <a:pt x="9554" y="20264"/>
                    <a:pt x="3694" y="21281"/>
                  </a:cubicBezTo>
                </a:path>
                <a:path w="18016" h="21282" stroke="0" extrusionOk="0">
                  <a:moveTo>
                    <a:pt x="18016" y="11915"/>
                  </a:moveTo>
                  <a:cubicBezTo>
                    <a:pt x="14735" y="16875"/>
                    <a:pt x="9554" y="20264"/>
                    <a:pt x="3694" y="21281"/>
                  </a:cubicBezTo>
                  <a:lnTo>
                    <a:pt x="0" y="0"/>
                  </a:lnTo>
                  <a:close/>
                </a:path>
              </a:pathLst>
            </a:custGeom>
            <a:gradFill rotWithShape="1">
              <a:gsLst>
                <a:gs pos="0">
                  <a:schemeClr val="folHlink">
                    <a:gamma/>
                    <a:shade val="46275"/>
                    <a:invGamma/>
                  </a:schemeClr>
                </a:gs>
                <a:gs pos="100000">
                  <a:schemeClr val="folHlink"/>
                </a:gs>
              </a:gsLst>
              <a:lin ang="2700000" scaled="1"/>
            </a:gradFill>
            <a:ln w="12700">
              <a:noFill/>
              <a:round/>
              <a:headEnd type="none" w="sm" len="sm"/>
              <a:tailEnd type="none" w="sm" len="sm"/>
            </a:ln>
            <a:effectLst/>
          </p:spPr>
          <p:txBody>
            <a:bodyPr wrap="none" anchor="ctr"/>
            <a:lstStyle/>
            <a:p>
              <a:pPr>
                <a:defRPr/>
              </a:pPr>
              <a:endParaRPr lang="zh-CN" altLang="en-US">
                <a:latin typeface="Arial" pitchFamily="34" charset="0"/>
                <a:ea typeface="宋体" pitchFamily="2" charset="-122"/>
              </a:endParaRPr>
            </a:p>
          </p:txBody>
        </p:sp>
        <p:sp>
          <p:nvSpPr>
            <p:cNvPr id="13" name="Freeform 12"/>
            <p:cNvSpPr>
              <a:spLocks/>
            </p:cNvSpPr>
            <p:nvPr/>
          </p:nvSpPr>
          <p:spPr bwMode="gray">
            <a:xfrm>
              <a:off x="2819" y="2496"/>
              <a:ext cx="647" cy="928"/>
            </a:xfrm>
            <a:custGeom>
              <a:avLst/>
              <a:gdLst/>
              <a:ahLst/>
              <a:cxnLst>
                <a:cxn ang="0">
                  <a:pos x="648" y="632"/>
                </a:cxn>
                <a:cxn ang="0">
                  <a:pos x="648" y="928"/>
                </a:cxn>
                <a:cxn ang="0">
                  <a:pos x="0" y="64"/>
                </a:cxn>
                <a:cxn ang="0">
                  <a:pos x="96" y="0"/>
                </a:cxn>
                <a:cxn ang="0">
                  <a:pos x="648" y="632"/>
                </a:cxn>
              </a:cxnLst>
              <a:rect l="0" t="0" r="r" b="b"/>
              <a:pathLst>
                <a:path w="648" h="928">
                  <a:moveTo>
                    <a:pt x="648" y="632"/>
                  </a:moveTo>
                  <a:lnTo>
                    <a:pt x="648" y="928"/>
                  </a:lnTo>
                  <a:lnTo>
                    <a:pt x="0" y="64"/>
                  </a:lnTo>
                  <a:lnTo>
                    <a:pt x="96" y="0"/>
                  </a:lnTo>
                  <a:lnTo>
                    <a:pt x="648" y="632"/>
                  </a:lnTo>
                  <a:close/>
                </a:path>
              </a:pathLst>
            </a:custGeom>
            <a:gradFill rotWithShape="1">
              <a:gsLst>
                <a:gs pos="0">
                  <a:schemeClr val="folHlink">
                    <a:gamma/>
                    <a:tint val="45490"/>
                    <a:invGamma/>
                  </a:schemeClr>
                </a:gs>
                <a:gs pos="100000">
                  <a:schemeClr val="folHlink"/>
                </a:gs>
              </a:gsLst>
              <a:lin ang="2700000" scaled="1"/>
            </a:gradFill>
            <a:ln w="9525" cap="flat" cmpd="sng">
              <a:noFill/>
              <a:prstDash val="solid"/>
              <a:round/>
              <a:headEnd/>
              <a:tailEnd/>
            </a:ln>
            <a:effectLst/>
          </p:spPr>
          <p:txBody>
            <a:bodyPr>
              <a:spAutoFit/>
            </a:bodyPr>
            <a:lstStyle/>
            <a:p>
              <a:pPr>
                <a:defRPr/>
              </a:pPr>
              <a:endParaRPr lang="zh-CN" altLang="en-US">
                <a:latin typeface="Arial" pitchFamily="34" charset="0"/>
                <a:ea typeface="宋体" pitchFamily="2" charset="-122"/>
              </a:endParaRPr>
            </a:p>
          </p:txBody>
        </p:sp>
        <p:sp>
          <p:nvSpPr>
            <p:cNvPr id="14" name="Oval 13"/>
            <p:cNvSpPr>
              <a:spLocks noChangeArrowheads="1"/>
            </p:cNvSpPr>
            <p:nvPr/>
          </p:nvSpPr>
          <p:spPr bwMode="gray">
            <a:xfrm rot="20601703">
              <a:off x="1846" y="1830"/>
              <a:ext cx="1698" cy="844"/>
            </a:xfrm>
            <a:prstGeom prst="ellipse">
              <a:avLst/>
            </a:prstGeom>
            <a:gradFill rotWithShape="0">
              <a:gsLst>
                <a:gs pos="0">
                  <a:srgbClr val="000000"/>
                </a:gs>
                <a:gs pos="50000">
                  <a:srgbClr val="C1C1C1"/>
                </a:gs>
                <a:gs pos="100000">
                  <a:srgbClr val="000000"/>
                </a:gs>
              </a:gsLst>
              <a:lin ang="0" scaled="1"/>
            </a:gradFill>
            <a:ln>
              <a:noFill/>
            </a:ln>
            <a:extLst>
              <a:ext uri="{91240B29-F687-4F45-9708-019B960494DF}">
                <a14:hiddenLine xmlns:a14="http://schemas.microsoft.com/office/drawing/2010/main" w="12700">
                  <a:solidFill>
                    <a:srgbClr val="000000"/>
                  </a:solidFill>
                  <a:round/>
                  <a:headEnd type="none" w="sm" len="sm"/>
                  <a:tailEnd type="none" w="sm" len="sm"/>
                </a14:hiddenLine>
              </a:ext>
            </a:extLst>
          </p:spPr>
          <p:txBody>
            <a:bodyPr wrap="none" anchor="ctr"/>
            <a:lstStyle/>
            <a:p>
              <a:endParaRPr lang="zh-CN" altLang="en-US"/>
            </a:p>
          </p:txBody>
        </p:sp>
        <p:sp>
          <p:nvSpPr>
            <p:cNvPr id="15" name="Text Box 14"/>
            <p:cNvSpPr txBox="1">
              <a:spLocks noChangeArrowheads="1"/>
            </p:cNvSpPr>
            <p:nvPr/>
          </p:nvSpPr>
          <p:spPr bwMode="gray">
            <a:xfrm>
              <a:off x="1125" y="2257"/>
              <a:ext cx="685" cy="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a:r>
                <a:rPr lang="zh-CN" altLang="en-US" sz="1200" b="1" dirty="0">
                  <a:solidFill>
                    <a:srgbClr val="FFFFFF"/>
                  </a:solidFill>
                  <a:latin typeface="微软雅黑" pitchFamily="34" charset="-122"/>
                  <a:ea typeface="微软雅黑" pitchFamily="34" charset="-122"/>
                </a:rPr>
                <a:t>填加标题</a:t>
              </a:r>
              <a:endParaRPr lang="en-US" altLang="zh-CN" sz="1200" b="1" dirty="0">
                <a:solidFill>
                  <a:srgbClr val="FFFFFF"/>
                </a:solidFill>
                <a:latin typeface="微软雅黑" pitchFamily="34" charset="-122"/>
                <a:ea typeface="微软雅黑" pitchFamily="34" charset="-122"/>
              </a:endParaRPr>
            </a:p>
          </p:txBody>
        </p:sp>
        <p:sp>
          <p:nvSpPr>
            <p:cNvPr id="16" name="Text Box 15"/>
            <p:cNvSpPr txBox="1">
              <a:spLocks noChangeArrowheads="1"/>
            </p:cNvSpPr>
            <p:nvPr/>
          </p:nvSpPr>
          <p:spPr bwMode="gray">
            <a:xfrm>
              <a:off x="2298" y="1435"/>
              <a:ext cx="685" cy="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a:r>
                <a:rPr lang="zh-CN" altLang="en-US" sz="1200" b="1" dirty="0">
                  <a:solidFill>
                    <a:srgbClr val="FFFFFF"/>
                  </a:solidFill>
                  <a:latin typeface="微软雅黑" pitchFamily="34" charset="-122"/>
                  <a:ea typeface="微软雅黑" pitchFamily="34" charset="-122"/>
                </a:rPr>
                <a:t>填加标题</a:t>
              </a:r>
              <a:endParaRPr lang="en-US" altLang="zh-CN" sz="1200" b="1" dirty="0">
                <a:solidFill>
                  <a:srgbClr val="FFFFFF"/>
                </a:solidFill>
                <a:latin typeface="微软雅黑" pitchFamily="34" charset="-122"/>
                <a:ea typeface="微软雅黑" pitchFamily="34" charset="-122"/>
              </a:endParaRPr>
            </a:p>
          </p:txBody>
        </p:sp>
        <p:sp>
          <p:nvSpPr>
            <p:cNvPr id="17" name="Text Box 16"/>
            <p:cNvSpPr txBox="1">
              <a:spLocks noChangeArrowheads="1"/>
            </p:cNvSpPr>
            <p:nvPr/>
          </p:nvSpPr>
          <p:spPr bwMode="gray">
            <a:xfrm>
              <a:off x="3476" y="1682"/>
              <a:ext cx="685" cy="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a:r>
                <a:rPr lang="zh-CN" altLang="en-US" sz="1200" b="1" dirty="0">
                  <a:solidFill>
                    <a:srgbClr val="FFFFFF"/>
                  </a:solidFill>
                  <a:latin typeface="微软雅黑" pitchFamily="34" charset="-122"/>
                  <a:ea typeface="微软雅黑" pitchFamily="34" charset="-122"/>
                </a:rPr>
                <a:t>填加标题</a:t>
              </a:r>
              <a:endParaRPr lang="en-US" altLang="zh-CN" sz="1200" b="1" dirty="0">
                <a:solidFill>
                  <a:srgbClr val="FFFFFF"/>
                </a:solidFill>
                <a:latin typeface="微软雅黑" pitchFamily="34" charset="-122"/>
                <a:ea typeface="微软雅黑" pitchFamily="34" charset="-122"/>
              </a:endParaRPr>
            </a:p>
          </p:txBody>
        </p:sp>
        <p:sp>
          <p:nvSpPr>
            <p:cNvPr id="18" name="Text Box 17"/>
            <p:cNvSpPr txBox="1">
              <a:spLocks noChangeArrowheads="1"/>
            </p:cNvSpPr>
            <p:nvPr/>
          </p:nvSpPr>
          <p:spPr bwMode="gray">
            <a:xfrm>
              <a:off x="3285" y="2450"/>
              <a:ext cx="685" cy="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a:r>
                <a:rPr lang="zh-CN" altLang="en-US" sz="1200" b="1" dirty="0">
                  <a:solidFill>
                    <a:srgbClr val="FFFFFF"/>
                  </a:solidFill>
                  <a:latin typeface="微软雅黑" pitchFamily="34" charset="-122"/>
                  <a:ea typeface="微软雅黑" pitchFamily="34" charset="-122"/>
                </a:rPr>
                <a:t>填加标题</a:t>
              </a:r>
              <a:endParaRPr lang="en-US" altLang="zh-CN" sz="1200" b="1" dirty="0">
                <a:solidFill>
                  <a:srgbClr val="FFFFFF"/>
                </a:solidFill>
                <a:latin typeface="微软雅黑" pitchFamily="34" charset="-122"/>
                <a:ea typeface="微软雅黑" pitchFamily="34" charset="-122"/>
              </a:endParaRPr>
            </a:p>
          </p:txBody>
        </p:sp>
        <p:sp>
          <p:nvSpPr>
            <p:cNvPr id="19" name="Text Box 18"/>
            <p:cNvSpPr txBox="1">
              <a:spLocks noChangeArrowheads="1"/>
            </p:cNvSpPr>
            <p:nvPr/>
          </p:nvSpPr>
          <p:spPr bwMode="gray">
            <a:xfrm>
              <a:off x="1892" y="2881"/>
              <a:ext cx="685" cy="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a:r>
                <a:rPr lang="zh-CN" altLang="en-US" sz="1200" b="1" dirty="0">
                  <a:solidFill>
                    <a:srgbClr val="FFFFFF"/>
                  </a:solidFill>
                  <a:latin typeface="微软雅黑" pitchFamily="34" charset="-122"/>
                  <a:ea typeface="微软雅黑" pitchFamily="34" charset="-122"/>
                </a:rPr>
                <a:t>填加标题</a:t>
              </a:r>
              <a:endParaRPr lang="en-US" altLang="zh-CN" sz="1200" b="1" dirty="0">
                <a:solidFill>
                  <a:srgbClr val="FFFFFF"/>
                </a:solidFill>
                <a:latin typeface="微软雅黑" pitchFamily="34" charset="-122"/>
                <a:ea typeface="微软雅黑" pitchFamily="34" charset="-122"/>
              </a:endParaRPr>
            </a:p>
          </p:txBody>
        </p:sp>
        <p:sp>
          <p:nvSpPr>
            <p:cNvPr id="20" name="Freeform 19"/>
            <p:cNvSpPr>
              <a:spLocks/>
            </p:cNvSpPr>
            <p:nvPr/>
          </p:nvSpPr>
          <p:spPr bwMode="gray">
            <a:xfrm>
              <a:off x="2768" y="2632"/>
              <a:ext cx="544" cy="680"/>
            </a:xfrm>
            <a:custGeom>
              <a:avLst/>
              <a:gdLst>
                <a:gd name="T0" fmla="*/ 0 w 544"/>
                <a:gd name="T1" fmla="*/ 16 h 680"/>
                <a:gd name="T2" fmla="*/ 256 w 544"/>
                <a:gd name="T3" fmla="*/ 528 h 680"/>
                <a:gd name="T4" fmla="*/ 264 w 544"/>
                <a:gd name="T5" fmla="*/ 680 h 680"/>
                <a:gd name="T6" fmla="*/ 448 w 544"/>
                <a:gd name="T7" fmla="*/ 624 h 680"/>
                <a:gd name="T8" fmla="*/ 544 w 544"/>
                <a:gd name="T9" fmla="*/ 576 h 680"/>
                <a:gd name="T10" fmla="*/ 112 w 544"/>
                <a:gd name="T11" fmla="*/ 0 h 680"/>
                <a:gd name="T12" fmla="*/ 0 w 544"/>
                <a:gd name="T13" fmla="*/ 16 h 680"/>
                <a:gd name="T14" fmla="*/ 0 60000 65536"/>
                <a:gd name="T15" fmla="*/ 0 60000 65536"/>
                <a:gd name="T16" fmla="*/ 0 60000 65536"/>
                <a:gd name="T17" fmla="*/ 0 60000 65536"/>
                <a:gd name="T18" fmla="*/ 0 60000 65536"/>
                <a:gd name="T19" fmla="*/ 0 60000 65536"/>
                <a:gd name="T20" fmla="*/ 0 60000 65536"/>
                <a:gd name="T21" fmla="*/ 0 w 544"/>
                <a:gd name="T22" fmla="*/ 0 h 680"/>
                <a:gd name="T23" fmla="*/ 544 w 544"/>
                <a:gd name="T24" fmla="*/ 680 h 68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44" h="680">
                  <a:moveTo>
                    <a:pt x="0" y="16"/>
                  </a:moveTo>
                  <a:lnTo>
                    <a:pt x="256" y="528"/>
                  </a:lnTo>
                  <a:lnTo>
                    <a:pt x="264" y="680"/>
                  </a:lnTo>
                  <a:lnTo>
                    <a:pt x="448" y="624"/>
                  </a:lnTo>
                  <a:lnTo>
                    <a:pt x="544" y="576"/>
                  </a:lnTo>
                  <a:lnTo>
                    <a:pt x="112" y="0"/>
                  </a:lnTo>
                  <a:lnTo>
                    <a:pt x="0" y="16"/>
                  </a:lnTo>
                  <a:close/>
                </a:path>
              </a:pathLst>
            </a:custGeom>
            <a:solidFill>
              <a:srgbClr val="0B87D5">
                <a:alpha val="50195"/>
              </a:srgbClr>
            </a:solidFill>
            <a:ln>
              <a:noFill/>
            </a:ln>
            <a:extLst>
              <a:ext uri="{91240B29-F687-4F45-9708-019B960494DF}">
                <a14:hiddenLine xmlns:a14="http://schemas.microsoft.com/office/drawing/2010/main" w="9525" cap="flat" cmpd="sng">
                  <a:solidFill>
                    <a:srgbClr val="000000"/>
                  </a:solidFill>
                  <a:prstDash val="solid"/>
                  <a:round/>
                  <a:headEnd/>
                  <a:tailEnd/>
                </a14:hiddenLine>
              </a:ext>
            </a:extLst>
          </p:spPr>
          <p:txBody>
            <a:bodyPr wrap="none" anchor="ctr"/>
            <a:lstStyle/>
            <a:p>
              <a:endParaRPr lang="zh-CN" altLang="en-US"/>
            </a:p>
          </p:txBody>
        </p:sp>
        <p:sp>
          <p:nvSpPr>
            <p:cNvPr id="21" name="Oval 20"/>
            <p:cNvSpPr>
              <a:spLocks noChangeArrowheads="1"/>
            </p:cNvSpPr>
            <p:nvPr/>
          </p:nvSpPr>
          <p:spPr bwMode="gray">
            <a:xfrm rot="20601703">
              <a:off x="1910" y="1989"/>
              <a:ext cx="1629" cy="687"/>
            </a:xfrm>
            <a:prstGeom prst="ellipse">
              <a:avLst/>
            </a:prstGeom>
            <a:solidFill>
              <a:srgbClr val="FFFFFF"/>
            </a:solidFill>
            <a:ln>
              <a:noFill/>
            </a:ln>
            <a:extLst>
              <a:ext uri="{91240B29-F687-4F45-9708-019B960494DF}">
                <a14:hiddenLine xmlns:a14="http://schemas.microsoft.com/office/drawing/2010/main" w="12700">
                  <a:solidFill>
                    <a:srgbClr val="000000"/>
                  </a:solidFill>
                  <a:round/>
                  <a:headEnd type="none" w="sm" len="sm"/>
                  <a:tailEnd type="none" w="sm" len="sm"/>
                </a14:hiddenLine>
              </a:ext>
            </a:extLst>
          </p:spPr>
          <p:txBody>
            <a:bodyPr wrap="none" anchor="ctr"/>
            <a:lstStyle/>
            <a:p>
              <a:endParaRPr lang="zh-CN" altLang="en-US"/>
            </a:p>
          </p:txBody>
        </p:sp>
      </p:grpSp>
      <p:sp>
        <p:nvSpPr>
          <p:cNvPr id="22" name="Text Box 22"/>
          <p:cNvSpPr txBox="1">
            <a:spLocks noChangeArrowheads="1"/>
          </p:cNvSpPr>
          <p:nvPr/>
        </p:nvSpPr>
        <p:spPr bwMode="auto">
          <a:xfrm>
            <a:off x="6475484" y="1183016"/>
            <a:ext cx="1552900" cy="7617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nSpc>
                <a:spcPct val="150000"/>
              </a:lnSpc>
            </a:pPr>
            <a:r>
              <a:rPr lang="zh-CN" altLang="en-US" sz="1400" b="1" dirty="0">
                <a:solidFill>
                  <a:schemeClr val="accent2">
                    <a:lumMod val="50000"/>
                  </a:schemeClr>
                </a:solidFill>
                <a:latin typeface="微软雅黑" pitchFamily="34" charset="-122"/>
                <a:ea typeface="微软雅黑" pitchFamily="34" charset="-122"/>
                <a:cs typeface="Segoe UI" pitchFamily="34" charset="0"/>
              </a:rPr>
              <a:t>单击填加标题</a:t>
            </a:r>
            <a:endParaRPr lang="en-US" altLang="zh-CN" sz="1400" b="1" dirty="0">
              <a:solidFill>
                <a:schemeClr val="accent2">
                  <a:lumMod val="50000"/>
                </a:schemeClr>
              </a:solidFill>
              <a:latin typeface="微软雅黑" pitchFamily="34" charset="-122"/>
              <a:ea typeface="微软雅黑" pitchFamily="34" charset="-122"/>
              <a:cs typeface="Segoe UI" pitchFamily="34" charset="0"/>
            </a:endParaRPr>
          </a:p>
          <a:p>
            <a:pPr>
              <a:lnSpc>
                <a:spcPct val="150000"/>
              </a:lnSpc>
            </a:pPr>
            <a:r>
              <a:rPr lang="zh-CN" altLang="en-US" sz="900" dirty="0">
                <a:solidFill>
                  <a:schemeClr val="accent2">
                    <a:lumMod val="50000"/>
                  </a:schemeClr>
                </a:solidFill>
                <a:latin typeface="微软雅黑" pitchFamily="34" charset="-122"/>
                <a:ea typeface="微软雅黑" pitchFamily="34" charset="-122"/>
                <a:cs typeface="Segoe UI" pitchFamily="34" charset="0"/>
              </a:rPr>
              <a:t>单击填加文字内容</a:t>
            </a:r>
            <a:endParaRPr lang="en-US" altLang="zh-CN" sz="900" dirty="0">
              <a:solidFill>
                <a:schemeClr val="accent2">
                  <a:lumMod val="50000"/>
                </a:schemeClr>
              </a:solidFill>
              <a:latin typeface="微软雅黑" pitchFamily="34" charset="-122"/>
              <a:ea typeface="微软雅黑" pitchFamily="34" charset="-122"/>
              <a:cs typeface="Segoe UI" pitchFamily="34" charset="0"/>
            </a:endParaRPr>
          </a:p>
          <a:p>
            <a:r>
              <a:rPr lang="zh-CN" altLang="en-US" sz="900" dirty="0">
                <a:solidFill>
                  <a:schemeClr val="accent2">
                    <a:lumMod val="50000"/>
                  </a:schemeClr>
                </a:solidFill>
                <a:latin typeface="微软雅黑" pitchFamily="34" charset="-122"/>
                <a:ea typeface="微软雅黑" pitchFamily="34" charset="-122"/>
                <a:cs typeface="Segoe UI" pitchFamily="34" charset="0"/>
              </a:rPr>
              <a:t>单击填加文字内容</a:t>
            </a:r>
            <a:endParaRPr lang="en-US" altLang="zh-CN" sz="900" dirty="0">
              <a:solidFill>
                <a:schemeClr val="accent2">
                  <a:lumMod val="50000"/>
                </a:schemeClr>
              </a:solidFill>
              <a:latin typeface="微软雅黑" pitchFamily="34" charset="-122"/>
              <a:ea typeface="微软雅黑" pitchFamily="34" charset="-122"/>
              <a:cs typeface="Segoe UI" pitchFamily="34" charset="0"/>
            </a:endParaRPr>
          </a:p>
        </p:txBody>
      </p:sp>
      <p:cxnSp>
        <p:nvCxnSpPr>
          <p:cNvPr id="23" name="AutoShape 23"/>
          <p:cNvCxnSpPr>
            <a:cxnSpLocks noChangeShapeType="1"/>
          </p:cNvCxnSpPr>
          <p:nvPr/>
        </p:nvCxnSpPr>
        <p:spPr bwMode="auto">
          <a:xfrm rot="10800000" flipV="1">
            <a:off x="6079374" y="1500941"/>
            <a:ext cx="295873" cy="314177"/>
          </a:xfrm>
          <a:prstGeom prst="bentConnector2">
            <a:avLst/>
          </a:prstGeom>
          <a:noFill/>
          <a:ln w="9525">
            <a:solidFill>
              <a:srgbClr val="292929"/>
            </a:solidFill>
            <a:miter lim="800000"/>
            <a:headEnd/>
            <a:tailEnd/>
          </a:ln>
          <a:extLst>
            <a:ext uri="{909E8E84-426E-40DD-AFC4-6F175D3DCCD1}">
              <a14:hiddenFill xmlns:a14="http://schemas.microsoft.com/office/drawing/2010/main">
                <a:noFill/>
              </a14:hiddenFill>
            </a:ext>
          </a:extLst>
        </p:spPr>
      </p:cxnSp>
      <p:cxnSp>
        <p:nvCxnSpPr>
          <p:cNvPr id="24" name="AutoShape 25"/>
          <p:cNvCxnSpPr>
            <a:cxnSpLocks noChangeShapeType="1"/>
          </p:cNvCxnSpPr>
          <p:nvPr/>
        </p:nvCxnSpPr>
        <p:spPr bwMode="auto">
          <a:xfrm>
            <a:off x="2615145" y="2135554"/>
            <a:ext cx="194113" cy="323521"/>
          </a:xfrm>
          <a:prstGeom prst="bentConnector2">
            <a:avLst/>
          </a:prstGeom>
          <a:noFill/>
          <a:ln w="9525">
            <a:solidFill>
              <a:srgbClr val="292929"/>
            </a:solidFill>
            <a:miter lim="800000"/>
            <a:headEnd/>
            <a:tailEnd/>
          </a:ln>
          <a:extLst>
            <a:ext uri="{909E8E84-426E-40DD-AFC4-6F175D3DCCD1}">
              <a14:hiddenFill xmlns:a14="http://schemas.microsoft.com/office/drawing/2010/main">
                <a:noFill/>
              </a14:hiddenFill>
            </a:ext>
          </a:extLst>
        </p:spPr>
      </p:cxnSp>
      <p:cxnSp>
        <p:nvCxnSpPr>
          <p:cNvPr id="25" name="AutoShape 27"/>
          <p:cNvCxnSpPr>
            <a:cxnSpLocks noChangeShapeType="1"/>
          </p:cNvCxnSpPr>
          <p:nvPr/>
        </p:nvCxnSpPr>
        <p:spPr bwMode="auto">
          <a:xfrm>
            <a:off x="4038636" y="1294399"/>
            <a:ext cx="194113" cy="323521"/>
          </a:xfrm>
          <a:prstGeom prst="bentConnector2">
            <a:avLst/>
          </a:prstGeom>
          <a:noFill/>
          <a:ln w="9525">
            <a:solidFill>
              <a:srgbClr val="292929"/>
            </a:solidFill>
            <a:miter lim="800000"/>
            <a:headEnd/>
            <a:tailEnd/>
          </a:ln>
          <a:extLst>
            <a:ext uri="{909E8E84-426E-40DD-AFC4-6F175D3DCCD1}">
              <a14:hiddenFill xmlns:a14="http://schemas.microsoft.com/office/drawing/2010/main">
                <a:noFill/>
              </a14:hiddenFill>
            </a:ext>
          </a:extLst>
        </p:spPr>
      </p:cxnSp>
      <p:cxnSp>
        <p:nvCxnSpPr>
          <p:cNvPr id="26" name="AutoShape 29"/>
          <p:cNvCxnSpPr>
            <a:cxnSpLocks noChangeShapeType="1"/>
          </p:cNvCxnSpPr>
          <p:nvPr/>
        </p:nvCxnSpPr>
        <p:spPr bwMode="auto">
          <a:xfrm rot="10800000">
            <a:off x="6173874" y="3041412"/>
            <a:ext cx="533809" cy="517633"/>
          </a:xfrm>
          <a:prstGeom prst="bentConnector3">
            <a:avLst>
              <a:gd name="adj1" fmla="val 51259"/>
            </a:avLst>
          </a:prstGeom>
          <a:noFill/>
          <a:ln w="9525">
            <a:solidFill>
              <a:srgbClr val="292929"/>
            </a:solidFill>
            <a:miter lim="800000"/>
            <a:headEnd/>
            <a:tailEnd/>
          </a:ln>
          <a:extLst>
            <a:ext uri="{909E8E84-426E-40DD-AFC4-6F175D3DCCD1}">
              <a14:hiddenFill xmlns:a14="http://schemas.microsoft.com/office/drawing/2010/main">
                <a:noFill/>
              </a14:hiddenFill>
            </a:ext>
          </a:extLst>
        </p:spPr>
      </p:cxnSp>
      <p:cxnSp>
        <p:nvCxnSpPr>
          <p:cNvPr id="27" name="AutoShape 31"/>
          <p:cNvCxnSpPr>
            <a:cxnSpLocks noChangeShapeType="1"/>
          </p:cNvCxnSpPr>
          <p:nvPr/>
        </p:nvCxnSpPr>
        <p:spPr bwMode="auto">
          <a:xfrm flipV="1">
            <a:off x="3253446" y="3900091"/>
            <a:ext cx="372701" cy="396151"/>
          </a:xfrm>
          <a:prstGeom prst="bentConnector2">
            <a:avLst/>
          </a:prstGeom>
          <a:noFill/>
          <a:ln w="9525">
            <a:solidFill>
              <a:srgbClr val="292929"/>
            </a:solidFill>
            <a:miter lim="800000"/>
            <a:headEnd/>
            <a:tailEnd/>
          </a:ln>
          <a:extLst>
            <a:ext uri="{909E8E84-426E-40DD-AFC4-6F175D3DCCD1}">
              <a14:hiddenFill xmlns:a14="http://schemas.microsoft.com/office/drawing/2010/main">
                <a:noFill/>
              </a14:hiddenFill>
            </a:ext>
          </a:extLst>
        </p:spPr>
      </p:cxnSp>
      <p:sp>
        <p:nvSpPr>
          <p:cNvPr id="28" name="Text Box 22"/>
          <p:cNvSpPr txBox="1">
            <a:spLocks noChangeArrowheads="1"/>
          </p:cNvSpPr>
          <p:nvPr/>
        </p:nvSpPr>
        <p:spPr bwMode="auto">
          <a:xfrm>
            <a:off x="6735567" y="3182393"/>
            <a:ext cx="1552900" cy="7617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nSpc>
                <a:spcPct val="150000"/>
              </a:lnSpc>
            </a:pPr>
            <a:r>
              <a:rPr lang="zh-CN" altLang="en-US" sz="1400" b="1" dirty="0">
                <a:solidFill>
                  <a:schemeClr val="accent2">
                    <a:lumMod val="50000"/>
                  </a:schemeClr>
                </a:solidFill>
                <a:latin typeface="微软雅黑" pitchFamily="34" charset="-122"/>
                <a:ea typeface="微软雅黑" pitchFamily="34" charset="-122"/>
                <a:cs typeface="Segoe UI" pitchFamily="34" charset="0"/>
              </a:rPr>
              <a:t>单击填加标题</a:t>
            </a:r>
            <a:endParaRPr lang="en-US" altLang="zh-CN" sz="1400" b="1" dirty="0">
              <a:solidFill>
                <a:schemeClr val="accent2">
                  <a:lumMod val="50000"/>
                </a:schemeClr>
              </a:solidFill>
              <a:latin typeface="微软雅黑" pitchFamily="34" charset="-122"/>
              <a:ea typeface="微软雅黑" pitchFamily="34" charset="-122"/>
              <a:cs typeface="Segoe UI" pitchFamily="34" charset="0"/>
            </a:endParaRPr>
          </a:p>
          <a:p>
            <a:pPr>
              <a:lnSpc>
                <a:spcPct val="150000"/>
              </a:lnSpc>
            </a:pPr>
            <a:r>
              <a:rPr lang="zh-CN" altLang="en-US" sz="900" dirty="0">
                <a:solidFill>
                  <a:schemeClr val="accent2">
                    <a:lumMod val="50000"/>
                  </a:schemeClr>
                </a:solidFill>
                <a:latin typeface="微软雅黑" pitchFamily="34" charset="-122"/>
                <a:ea typeface="微软雅黑" pitchFamily="34" charset="-122"/>
                <a:cs typeface="Segoe UI" pitchFamily="34" charset="0"/>
              </a:rPr>
              <a:t>单击填加文字内容</a:t>
            </a:r>
            <a:endParaRPr lang="en-US" altLang="zh-CN" sz="900" dirty="0">
              <a:solidFill>
                <a:schemeClr val="accent2">
                  <a:lumMod val="50000"/>
                </a:schemeClr>
              </a:solidFill>
              <a:latin typeface="微软雅黑" pitchFamily="34" charset="-122"/>
              <a:ea typeface="微软雅黑" pitchFamily="34" charset="-122"/>
              <a:cs typeface="Segoe UI" pitchFamily="34" charset="0"/>
            </a:endParaRPr>
          </a:p>
          <a:p>
            <a:r>
              <a:rPr lang="zh-CN" altLang="en-US" sz="900" dirty="0">
                <a:solidFill>
                  <a:schemeClr val="accent2">
                    <a:lumMod val="50000"/>
                  </a:schemeClr>
                </a:solidFill>
                <a:latin typeface="微软雅黑" pitchFamily="34" charset="-122"/>
                <a:ea typeface="微软雅黑" pitchFamily="34" charset="-122"/>
                <a:cs typeface="Segoe UI" pitchFamily="34" charset="0"/>
              </a:rPr>
              <a:t>单击填加文字内容</a:t>
            </a:r>
            <a:endParaRPr lang="en-US" altLang="zh-CN" sz="900" dirty="0">
              <a:solidFill>
                <a:schemeClr val="accent2">
                  <a:lumMod val="50000"/>
                </a:schemeClr>
              </a:solidFill>
              <a:latin typeface="微软雅黑" pitchFamily="34" charset="-122"/>
              <a:ea typeface="微软雅黑" pitchFamily="34" charset="-122"/>
              <a:cs typeface="Segoe UI" pitchFamily="34" charset="0"/>
            </a:endParaRPr>
          </a:p>
        </p:txBody>
      </p:sp>
      <p:sp>
        <p:nvSpPr>
          <p:cNvPr id="29" name="Text Box 22"/>
          <p:cNvSpPr txBox="1">
            <a:spLocks noChangeArrowheads="1"/>
          </p:cNvSpPr>
          <p:nvPr/>
        </p:nvSpPr>
        <p:spPr bwMode="auto">
          <a:xfrm>
            <a:off x="2803076" y="801891"/>
            <a:ext cx="1552900" cy="7617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nSpc>
                <a:spcPct val="150000"/>
              </a:lnSpc>
            </a:pPr>
            <a:r>
              <a:rPr lang="zh-CN" altLang="en-US" sz="1400" b="1" dirty="0">
                <a:solidFill>
                  <a:schemeClr val="accent2">
                    <a:lumMod val="50000"/>
                  </a:schemeClr>
                </a:solidFill>
                <a:latin typeface="微软雅黑" pitchFamily="34" charset="-122"/>
                <a:ea typeface="微软雅黑" pitchFamily="34" charset="-122"/>
                <a:cs typeface="Segoe UI" pitchFamily="34" charset="0"/>
              </a:rPr>
              <a:t>单击填加标题</a:t>
            </a:r>
            <a:endParaRPr lang="en-US" altLang="zh-CN" sz="1400" b="1" dirty="0">
              <a:solidFill>
                <a:schemeClr val="accent2">
                  <a:lumMod val="50000"/>
                </a:schemeClr>
              </a:solidFill>
              <a:latin typeface="微软雅黑" pitchFamily="34" charset="-122"/>
              <a:ea typeface="微软雅黑" pitchFamily="34" charset="-122"/>
              <a:cs typeface="Segoe UI" pitchFamily="34" charset="0"/>
            </a:endParaRPr>
          </a:p>
          <a:p>
            <a:pPr>
              <a:lnSpc>
                <a:spcPct val="150000"/>
              </a:lnSpc>
            </a:pPr>
            <a:r>
              <a:rPr lang="zh-CN" altLang="en-US" sz="900" dirty="0">
                <a:solidFill>
                  <a:schemeClr val="accent2">
                    <a:lumMod val="50000"/>
                  </a:schemeClr>
                </a:solidFill>
                <a:latin typeface="微软雅黑" pitchFamily="34" charset="-122"/>
                <a:ea typeface="微软雅黑" pitchFamily="34" charset="-122"/>
                <a:cs typeface="Segoe UI" pitchFamily="34" charset="0"/>
              </a:rPr>
              <a:t>单击填加文字内容</a:t>
            </a:r>
            <a:endParaRPr lang="en-US" altLang="zh-CN" sz="900" dirty="0">
              <a:solidFill>
                <a:schemeClr val="accent2">
                  <a:lumMod val="50000"/>
                </a:schemeClr>
              </a:solidFill>
              <a:latin typeface="微软雅黑" pitchFamily="34" charset="-122"/>
              <a:ea typeface="微软雅黑" pitchFamily="34" charset="-122"/>
              <a:cs typeface="Segoe UI" pitchFamily="34" charset="0"/>
            </a:endParaRPr>
          </a:p>
          <a:p>
            <a:r>
              <a:rPr lang="zh-CN" altLang="en-US" sz="900" dirty="0">
                <a:solidFill>
                  <a:schemeClr val="accent2">
                    <a:lumMod val="50000"/>
                  </a:schemeClr>
                </a:solidFill>
                <a:latin typeface="微软雅黑" pitchFamily="34" charset="-122"/>
                <a:ea typeface="微软雅黑" pitchFamily="34" charset="-122"/>
                <a:cs typeface="Segoe UI" pitchFamily="34" charset="0"/>
              </a:rPr>
              <a:t>单击填加文字内容</a:t>
            </a:r>
            <a:endParaRPr lang="en-US" altLang="zh-CN" sz="900" dirty="0">
              <a:solidFill>
                <a:schemeClr val="accent2">
                  <a:lumMod val="50000"/>
                </a:schemeClr>
              </a:solidFill>
              <a:latin typeface="微软雅黑" pitchFamily="34" charset="-122"/>
              <a:ea typeface="微软雅黑" pitchFamily="34" charset="-122"/>
              <a:cs typeface="Segoe UI" pitchFamily="34" charset="0"/>
            </a:endParaRPr>
          </a:p>
        </p:txBody>
      </p:sp>
      <p:sp>
        <p:nvSpPr>
          <p:cNvPr id="30" name="Text Box 22"/>
          <p:cNvSpPr txBox="1">
            <a:spLocks noChangeArrowheads="1"/>
          </p:cNvSpPr>
          <p:nvPr/>
        </p:nvSpPr>
        <p:spPr bwMode="auto">
          <a:xfrm>
            <a:off x="1218900" y="1743060"/>
            <a:ext cx="1552900" cy="7617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nSpc>
                <a:spcPct val="150000"/>
              </a:lnSpc>
            </a:pPr>
            <a:r>
              <a:rPr lang="zh-CN" altLang="en-US" sz="1400" b="1" dirty="0">
                <a:solidFill>
                  <a:schemeClr val="accent2">
                    <a:lumMod val="50000"/>
                  </a:schemeClr>
                </a:solidFill>
                <a:latin typeface="微软雅黑" pitchFamily="34" charset="-122"/>
                <a:ea typeface="微软雅黑" pitchFamily="34" charset="-122"/>
                <a:cs typeface="Segoe UI" pitchFamily="34" charset="0"/>
              </a:rPr>
              <a:t>单击填加标题</a:t>
            </a:r>
            <a:endParaRPr lang="en-US" altLang="zh-CN" sz="1400" b="1" dirty="0">
              <a:solidFill>
                <a:schemeClr val="accent2">
                  <a:lumMod val="50000"/>
                </a:schemeClr>
              </a:solidFill>
              <a:latin typeface="微软雅黑" pitchFamily="34" charset="-122"/>
              <a:ea typeface="微软雅黑" pitchFamily="34" charset="-122"/>
              <a:cs typeface="Segoe UI" pitchFamily="34" charset="0"/>
            </a:endParaRPr>
          </a:p>
          <a:p>
            <a:pPr>
              <a:lnSpc>
                <a:spcPct val="150000"/>
              </a:lnSpc>
            </a:pPr>
            <a:r>
              <a:rPr lang="zh-CN" altLang="en-US" sz="900" dirty="0">
                <a:solidFill>
                  <a:schemeClr val="accent2">
                    <a:lumMod val="50000"/>
                  </a:schemeClr>
                </a:solidFill>
                <a:latin typeface="微软雅黑" pitchFamily="34" charset="-122"/>
                <a:ea typeface="微软雅黑" pitchFamily="34" charset="-122"/>
                <a:cs typeface="Segoe UI" pitchFamily="34" charset="0"/>
              </a:rPr>
              <a:t>单击填加文字内容</a:t>
            </a:r>
            <a:endParaRPr lang="en-US" altLang="zh-CN" sz="900" dirty="0">
              <a:solidFill>
                <a:schemeClr val="accent2">
                  <a:lumMod val="50000"/>
                </a:schemeClr>
              </a:solidFill>
              <a:latin typeface="微软雅黑" pitchFamily="34" charset="-122"/>
              <a:ea typeface="微软雅黑" pitchFamily="34" charset="-122"/>
              <a:cs typeface="Segoe UI" pitchFamily="34" charset="0"/>
            </a:endParaRPr>
          </a:p>
          <a:p>
            <a:r>
              <a:rPr lang="zh-CN" altLang="en-US" sz="900" dirty="0">
                <a:solidFill>
                  <a:schemeClr val="accent2">
                    <a:lumMod val="50000"/>
                  </a:schemeClr>
                </a:solidFill>
                <a:latin typeface="微软雅黑" pitchFamily="34" charset="-122"/>
                <a:ea typeface="微软雅黑" pitchFamily="34" charset="-122"/>
                <a:cs typeface="Segoe UI" pitchFamily="34" charset="0"/>
              </a:rPr>
              <a:t>单击填加文字内容</a:t>
            </a:r>
            <a:endParaRPr lang="en-US" altLang="zh-CN" sz="900" dirty="0">
              <a:solidFill>
                <a:schemeClr val="accent2">
                  <a:lumMod val="50000"/>
                </a:schemeClr>
              </a:solidFill>
              <a:latin typeface="微软雅黑" pitchFamily="34" charset="-122"/>
              <a:ea typeface="微软雅黑" pitchFamily="34" charset="-122"/>
              <a:cs typeface="Segoe UI" pitchFamily="34" charset="0"/>
            </a:endParaRPr>
          </a:p>
        </p:txBody>
      </p:sp>
      <p:sp>
        <p:nvSpPr>
          <p:cNvPr id="31" name="Text Box 22"/>
          <p:cNvSpPr txBox="1">
            <a:spLocks noChangeArrowheads="1"/>
          </p:cNvSpPr>
          <p:nvPr/>
        </p:nvSpPr>
        <p:spPr bwMode="auto">
          <a:xfrm>
            <a:off x="1835696" y="3939902"/>
            <a:ext cx="1552900" cy="7617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nSpc>
                <a:spcPct val="150000"/>
              </a:lnSpc>
            </a:pPr>
            <a:r>
              <a:rPr lang="zh-CN" altLang="en-US" sz="1400" b="1" dirty="0">
                <a:solidFill>
                  <a:schemeClr val="accent2">
                    <a:lumMod val="50000"/>
                  </a:schemeClr>
                </a:solidFill>
                <a:latin typeface="微软雅黑" pitchFamily="34" charset="-122"/>
                <a:ea typeface="微软雅黑" pitchFamily="34" charset="-122"/>
                <a:cs typeface="Segoe UI" pitchFamily="34" charset="0"/>
              </a:rPr>
              <a:t>单击填加标题</a:t>
            </a:r>
            <a:endParaRPr lang="en-US" altLang="zh-CN" sz="1400" b="1" dirty="0">
              <a:solidFill>
                <a:schemeClr val="accent2">
                  <a:lumMod val="50000"/>
                </a:schemeClr>
              </a:solidFill>
              <a:latin typeface="微软雅黑" pitchFamily="34" charset="-122"/>
              <a:ea typeface="微软雅黑" pitchFamily="34" charset="-122"/>
              <a:cs typeface="Segoe UI" pitchFamily="34" charset="0"/>
            </a:endParaRPr>
          </a:p>
          <a:p>
            <a:pPr>
              <a:lnSpc>
                <a:spcPct val="150000"/>
              </a:lnSpc>
            </a:pPr>
            <a:r>
              <a:rPr lang="zh-CN" altLang="en-US" sz="900" dirty="0">
                <a:solidFill>
                  <a:schemeClr val="accent2">
                    <a:lumMod val="50000"/>
                  </a:schemeClr>
                </a:solidFill>
                <a:latin typeface="微软雅黑" pitchFamily="34" charset="-122"/>
                <a:ea typeface="微软雅黑" pitchFamily="34" charset="-122"/>
                <a:cs typeface="Segoe UI" pitchFamily="34" charset="0"/>
              </a:rPr>
              <a:t>单击填加文字内容</a:t>
            </a:r>
            <a:endParaRPr lang="en-US" altLang="zh-CN" sz="900" dirty="0">
              <a:solidFill>
                <a:schemeClr val="accent2">
                  <a:lumMod val="50000"/>
                </a:schemeClr>
              </a:solidFill>
              <a:latin typeface="微软雅黑" pitchFamily="34" charset="-122"/>
              <a:ea typeface="微软雅黑" pitchFamily="34" charset="-122"/>
              <a:cs typeface="Segoe UI" pitchFamily="34" charset="0"/>
            </a:endParaRPr>
          </a:p>
          <a:p>
            <a:r>
              <a:rPr lang="zh-CN" altLang="en-US" sz="900" dirty="0">
                <a:solidFill>
                  <a:schemeClr val="accent2">
                    <a:lumMod val="50000"/>
                  </a:schemeClr>
                </a:solidFill>
                <a:latin typeface="微软雅黑" pitchFamily="34" charset="-122"/>
                <a:ea typeface="微软雅黑" pitchFamily="34" charset="-122"/>
                <a:cs typeface="Segoe UI" pitchFamily="34" charset="0"/>
              </a:rPr>
              <a:t>单击填加文字内容</a:t>
            </a:r>
            <a:endParaRPr lang="en-US" altLang="zh-CN" sz="900" dirty="0">
              <a:solidFill>
                <a:schemeClr val="accent2">
                  <a:lumMod val="50000"/>
                </a:schemeClr>
              </a:solidFill>
              <a:latin typeface="微软雅黑" pitchFamily="34" charset="-122"/>
              <a:ea typeface="微软雅黑" pitchFamily="34" charset="-122"/>
              <a:cs typeface="Segoe UI" pitchFamily="34" charset="0"/>
            </a:endParaRPr>
          </a:p>
        </p:txBody>
      </p:sp>
    </p:spTree>
    <p:extLst>
      <p:ext uri="{BB962C8B-B14F-4D97-AF65-F5344CB8AC3E}">
        <p14:creationId xmlns:p14="http://schemas.microsoft.com/office/powerpoint/2010/main" val="1336887000"/>
      </p:ext>
    </p:extLst>
  </p:cSld>
  <p:clrMapOvr>
    <a:masterClrMapping/>
  </p:clrMapOvr>
  <p:transition spd="med" advClick="0" advTm="100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24"/>
                                        </p:tgtEl>
                                        <p:attrNameLst>
                                          <p:attrName>style.visibility</p:attrName>
                                        </p:attrNameLst>
                                      </p:cBhvr>
                                      <p:to>
                                        <p:strVal val="visible"/>
                                      </p:to>
                                    </p:set>
                                    <p:animEffect transition="in" filter="wipe(left)">
                                      <p:cBhvr>
                                        <p:cTn id="7" dur="750"/>
                                        <p:tgtEl>
                                          <p:spTgt spid="124"/>
                                        </p:tgtEl>
                                      </p:cBhvr>
                                    </p:animEffect>
                                  </p:childTnLst>
                                </p:cTn>
                              </p:par>
                            </p:childTnLst>
                          </p:cTn>
                        </p:par>
                        <p:par>
                          <p:cTn id="8" fill="hold">
                            <p:stCondLst>
                              <p:cond delay="750"/>
                            </p:stCondLst>
                            <p:childTnLst>
                              <p:par>
                                <p:cTn id="9" presetID="53" presetClass="entr" presetSubtype="16"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p:cTn id="11" dur="1000" fill="hold"/>
                                        <p:tgtEl>
                                          <p:spTgt spid="3"/>
                                        </p:tgtEl>
                                        <p:attrNameLst>
                                          <p:attrName>ppt_w</p:attrName>
                                        </p:attrNameLst>
                                      </p:cBhvr>
                                      <p:tavLst>
                                        <p:tav tm="0">
                                          <p:val>
                                            <p:fltVal val="0"/>
                                          </p:val>
                                        </p:tav>
                                        <p:tav tm="100000">
                                          <p:val>
                                            <p:strVal val="#ppt_w"/>
                                          </p:val>
                                        </p:tav>
                                      </p:tavLst>
                                    </p:anim>
                                    <p:anim calcmode="lin" valueType="num">
                                      <p:cBhvr>
                                        <p:cTn id="12" dur="1000" fill="hold"/>
                                        <p:tgtEl>
                                          <p:spTgt spid="3"/>
                                        </p:tgtEl>
                                        <p:attrNameLst>
                                          <p:attrName>ppt_h</p:attrName>
                                        </p:attrNameLst>
                                      </p:cBhvr>
                                      <p:tavLst>
                                        <p:tav tm="0">
                                          <p:val>
                                            <p:fltVal val="0"/>
                                          </p:val>
                                        </p:tav>
                                        <p:tav tm="100000">
                                          <p:val>
                                            <p:strVal val="#ppt_h"/>
                                          </p:val>
                                        </p:tav>
                                      </p:tavLst>
                                    </p:anim>
                                    <p:animEffect transition="in" filter="fade">
                                      <p:cBhvr>
                                        <p:cTn id="13" dur="1000"/>
                                        <p:tgtEl>
                                          <p:spTgt spid="3"/>
                                        </p:tgtEl>
                                      </p:cBhvr>
                                    </p:animEffect>
                                  </p:childTnLst>
                                </p:cTn>
                              </p:par>
                            </p:childTnLst>
                          </p:cTn>
                        </p:par>
                        <p:par>
                          <p:cTn id="14" fill="hold">
                            <p:stCondLst>
                              <p:cond delay="1750"/>
                            </p:stCondLst>
                            <p:childTnLst>
                              <p:par>
                                <p:cTn id="15" presetID="22" presetClass="entr" presetSubtype="4" fill="hold" nodeType="afterEffect">
                                  <p:stCondLst>
                                    <p:cond delay="0"/>
                                  </p:stCondLst>
                                  <p:childTnLst>
                                    <p:set>
                                      <p:cBhvr>
                                        <p:cTn id="16" dur="1" fill="hold">
                                          <p:stCondLst>
                                            <p:cond delay="0"/>
                                          </p:stCondLst>
                                        </p:cTn>
                                        <p:tgtEl>
                                          <p:spTgt spid="23"/>
                                        </p:tgtEl>
                                        <p:attrNameLst>
                                          <p:attrName>style.visibility</p:attrName>
                                        </p:attrNameLst>
                                      </p:cBhvr>
                                      <p:to>
                                        <p:strVal val="visible"/>
                                      </p:to>
                                    </p:set>
                                    <p:animEffect transition="in" filter="wipe(down)">
                                      <p:cBhvr>
                                        <p:cTn id="17" dur="500"/>
                                        <p:tgtEl>
                                          <p:spTgt spid="23"/>
                                        </p:tgtEl>
                                      </p:cBhvr>
                                    </p:animEffect>
                                  </p:childTnLst>
                                </p:cTn>
                              </p:par>
                            </p:childTnLst>
                          </p:cTn>
                        </p:par>
                        <p:par>
                          <p:cTn id="18" fill="hold">
                            <p:stCondLst>
                              <p:cond delay="2250"/>
                            </p:stCondLst>
                            <p:childTnLst>
                              <p:par>
                                <p:cTn id="19" presetID="42" presetClass="entr" presetSubtype="0" fill="hold" grpId="0" nodeType="afterEffect">
                                  <p:stCondLst>
                                    <p:cond delay="0"/>
                                  </p:stCondLst>
                                  <p:childTnLst>
                                    <p:set>
                                      <p:cBhvr>
                                        <p:cTn id="20" dur="1" fill="hold">
                                          <p:stCondLst>
                                            <p:cond delay="0"/>
                                          </p:stCondLst>
                                        </p:cTn>
                                        <p:tgtEl>
                                          <p:spTgt spid="22"/>
                                        </p:tgtEl>
                                        <p:attrNameLst>
                                          <p:attrName>style.visibility</p:attrName>
                                        </p:attrNameLst>
                                      </p:cBhvr>
                                      <p:to>
                                        <p:strVal val="visible"/>
                                      </p:to>
                                    </p:set>
                                    <p:animEffect transition="in" filter="fade">
                                      <p:cBhvr>
                                        <p:cTn id="21" dur="750"/>
                                        <p:tgtEl>
                                          <p:spTgt spid="22"/>
                                        </p:tgtEl>
                                      </p:cBhvr>
                                    </p:animEffect>
                                    <p:anim calcmode="lin" valueType="num">
                                      <p:cBhvr>
                                        <p:cTn id="22" dur="750" fill="hold"/>
                                        <p:tgtEl>
                                          <p:spTgt spid="22"/>
                                        </p:tgtEl>
                                        <p:attrNameLst>
                                          <p:attrName>ppt_x</p:attrName>
                                        </p:attrNameLst>
                                      </p:cBhvr>
                                      <p:tavLst>
                                        <p:tav tm="0">
                                          <p:val>
                                            <p:strVal val="#ppt_x"/>
                                          </p:val>
                                        </p:tav>
                                        <p:tav tm="100000">
                                          <p:val>
                                            <p:strVal val="#ppt_x"/>
                                          </p:val>
                                        </p:tav>
                                      </p:tavLst>
                                    </p:anim>
                                    <p:anim calcmode="lin" valueType="num">
                                      <p:cBhvr>
                                        <p:cTn id="23" dur="750" fill="hold"/>
                                        <p:tgtEl>
                                          <p:spTgt spid="22"/>
                                        </p:tgtEl>
                                        <p:attrNameLst>
                                          <p:attrName>ppt_y</p:attrName>
                                        </p:attrNameLst>
                                      </p:cBhvr>
                                      <p:tavLst>
                                        <p:tav tm="0">
                                          <p:val>
                                            <p:strVal val="#ppt_y+.1"/>
                                          </p:val>
                                        </p:tav>
                                        <p:tav tm="100000">
                                          <p:val>
                                            <p:strVal val="#ppt_y"/>
                                          </p:val>
                                        </p:tav>
                                      </p:tavLst>
                                    </p:anim>
                                  </p:childTnLst>
                                </p:cTn>
                              </p:par>
                            </p:childTnLst>
                          </p:cTn>
                        </p:par>
                        <p:par>
                          <p:cTn id="24" fill="hold">
                            <p:stCondLst>
                              <p:cond delay="3000"/>
                            </p:stCondLst>
                            <p:childTnLst>
                              <p:par>
                                <p:cTn id="25" presetID="22" presetClass="entr" presetSubtype="8" fill="hold" nodeType="afterEffect">
                                  <p:stCondLst>
                                    <p:cond delay="0"/>
                                  </p:stCondLst>
                                  <p:childTnLst>
                                    <p:set>
                                      <p:cBhvr>
                                        <p:cTn id="26" dur="1" fill="hold">
                                          <p:stCondLst>
                                            <p:cond delay="0"/>
                                          </p:stCondLst>
                                        </p:cTn>
                                        <p:tgtEl>
                                          <p:spTgt spid="26"/>
                                        </p:tgtEl>
                                        <p:attrNameLst>
                                          <p:attrName>style.visibility</p:attrName>
                                        </p:attrNameLst>
                                      </p:cBhvr>
                                      <p:to>
                                        <p:strVal val="visible"/>
                                      </p:to>
                                    </p:set>
                                    <p:animEffect transition="in" filter="wipe(left)">
                                      <p:cBhvr>
                                        <p:cTn id="27" dur="500"/>
                                        <p:tgtEl>
                                          <p:spTgt spid="26"/>
                                        </p:tgtEl>
                                      </p:cBhvr>
                                    </p:animEffect>
                                  </p:childTnLst>
                                </p:cTn>
                              </p:par>
                            </p:childTnLst>
                          </p:cTn>
                        </p:par>
                        <p:par>
                          <p:cTn id="28" fill="hold">
                            <p:stCondLst>
                              <p:cond delay="3500"/>
                            </p:stCondLst>
                            <p:childTnLst>
                              <p:par>
                                <p:cTn id="29" presetID="42" presetClass="entr" presetSubtype="0" fill="hold" grpId="0" nodeType="afterEffect">
                                  <p:stCondLst>
                                    <p:cond delay="0"/>
                                  </p:stCondLst>
                                  <p:childTnLst>
                                    <p:set>
                                      <p:cBhvr>
                                        <p:cTn id="30" dur="1" fill="hold">
                                          <p:stCondLst>
                                            <p:cond delay="0"/>
                                          </p:stCondLst>
                                        </p:cTn>
                                        <p:tgtEl>
                                          <p:spTgt spid="28"/>
                                        </p:tgtEl>
                                        <p:attrNameLst>
                                          <p:attrName>style.visibility</p:attrName>
                                        </p:attrNameLst>
                                      </p:cBhvr>
                                      <p:to>
                                        <p:strVal val="visible"/>
                                      </p:to>
                                    </p:set>
                                    <p:animEffect transition="in" filter="fade">
                                      <p:cBhvr>
                                        <p:cTn id="31" dur="750"/>
                                        <p:tgtEl>
                                          <p:spTgt spid="28"/>
                                        </p:tgtEl>
                                      </p:cBhvr>
                                    </p:animEffect>
                                    <p:anim calcmode="lin" valueType="num">
                                      <p:cBhvr>
                                        <p:cTn id="32" dur="750" fill="hold"/>
                                        <p:tgtEl>
                                          <p:spTgt spid="28"/>
                                        </p:tgtEl>
                                        <p:attrNameLst>
                                          <p:attrName>ppt_x</p:attrName>
                                        </p:attrNameLst>
                                      </p:cBhvr>
                                      <p:tavLst>
                                        <p:tav tm="0">
                                          <p:val>
                                            <p:strVal val="#ppt_x"/>
                                          </p:val>
                                        </p:tav>
                                        <p:tav tm="100000">
                                          <p:val>
                                            <p:strVal val="#ppt_x"/>
                                          </p:val>
                                        </p:tav>
                                      </p:tavLst>
                                    </p:anim>
                                    <p:anim calcmode="lin" valueType="num">
                                      <p:cBhvr>
                                        <p:cTn id="33" dur="750" fill="hold"/>
                                        <p:tgtEl>
                                          <p:spTgt spid="28"/>
                                        </p:tgtEl>
                                        <p:attrNameLst>
                                          <p:attrName>ppt_y</p:attrName>
                                        </p:attrNameLst>
                                      </p:cBhvr>
                                      <p:tavLst>
                                        <p:tav tm="0">
                                          <p:val>
                                            <p:strVal val="#ppt_y+.1"/>
                                          </p:val>
                                        </p:tav>
                                        <p:tav tm="100000">
                                          <p:val>
                                            <p:strVal val="#ppt_y"/>
                                          </p:val>
                                        </p:tav>
                                      </p:tavLst>
                                    </p:anim>
                                  </p:childTnLst>
                                </p:cTn>
                              </p:par>
                            </p:childTnLst>
                          </p:cTn>
                        </p:par>
                        <p:par>
                          <p:cTn id="34" fill="hold">
                            <p:stCondLst>
                              <p:cond delay="4250"/>
                            </p:stCondLst>
                            <p:childTnLst>
                              <p:par>
                                <p:cTn id="35" presetID="22" presetClass="entr" presetSubtype="4" fill="hold" nodeType="afterEffect">
                                  <p:stCondLst>
                                    <p:cond delay="0"/>
                                  </p:stCondLst>
                                  <p:childTnLst>
                                    <p:set>
                                      <p:cBhvr>
                                        <p:cTn id="36" dur="1" fill="hold">
                                          <p:stCondLst>
                                            <p:cond delay="0"/>
                                          </p:stCondLst>
                                        </p:cTn>
                                        <p:tgtEl>
                                          <p:spTgt spid="25"/>
                                        </p:tgtEl>
                                        <p:attrNameLst>
                                          <p:attrName>style.visibility</p:attrName>
                                        </p:attrNameLst>
                                      </p:cBhvr>
                                      <p:to>
                                        <p:strVal val="visible"/>
                                      </p:to>
                                    </p:set>
                                    <p:animEffect transition="in" filter="wipe(down)">
                                      <p:cBhvr>
                                        <p:cTn id="37" dur="500"/>
                                        <p:tgtEl>
                                          <p:spTgt spid="25"/>
                                        </p:tgtEl>
                                      </p:cBhvr>
                                    </p:animEffect>
                                  </p:childTnLst>
                                </p:cTn>
                              </p:par>
                            </p:childTnLst>
                          </p:cTn>
                        </p:par>
                        <p:par>
                          <p:cTn id="38" fill="hold">
                            <p:stCondLst>
                              <p:cond delay="4750"/>
                            </p:stCondLst>
                            <p:childTnLst>
                              <p:par>
                                <p:cTn id="39" presetID="42" presetClass="entr" presetSubtype="0" fill="hold" grpId="0" nodeType="afterEffect">
                                  <p:stCondLst>
                                    <p:cond delay="0"/>
                                  </p:stCondLst>
                                  <p:childTnLst>
                                    <p:set>
                                      <p:cBhvr>
                                        <p:cTn id="40" dur="1" fill="hold">
                                          <p:stCondLst>
                                            <p:cond delay="0"/>
                                          </p:stCondLst>
                                        </p:cTn>
                                        <p:tgtEl>
                                          <p:spTgt spid="29"/>
                                        </p:tgtEl>
                                        <p:attrNameLst>
                                          <p:attrName>style.visibility</p:attrName>
                                        </p:attrNameLst>
                                      </p:cBhvr>
                                      <p:to>
                                        <p:strVal val="visible"/>
                                      </p:to>
                                    </p:set>
                                    <p:animEffect transition="in" filter="fade">
                                      <p:cBhvr>
                                        <p:cTn id="41" dur="750"/>
                                        <p:tgtEl>
                                          <p:spTgt spid="29"/>
                                        </p:tgtEl>
                                      </p:cBhvr>
                                    </p:animEffect>
                                    <p:anim calcmode="lin" valueType="num">
                                      <p:cBhvr>
                                        <p:cTn id="42" dur="750" fill="hold"/>
                                        <p:tgtEl>
                                          <p:spTgt spid="29"/>
                                        </p:tgtEl>
                                        <p:attrNameLst>
                                          <p:attrName>ppt_x</p:attrName>
                                        </p:attrNameLst>
                                      </p:cBhvr>
                                      <p:tavLst>
                                        <p:tav tm="0">
                                          <p:val>
                                            <p:strVal val="#ppt_x"/>
                                          </p:val>
                                        </p:tav>
                                        <p:tav tm="100000">
                                          <p:val>
                                            <p:strVal val="#ppt_x"/>
                                          </p:val>
                                        </p:tav>
                                      </p:tavLst>
                                    </p:anim>
                                    <p:anim calcmode="lin" valueType="num">
                                      <p:cBhvr>
                                        <p:cTn id="43" dur="750" fill="hold"/>
                                        <p:tgtEl>
                                          <p:spTgt spid="29"/>
                                        </p:tgtEl>
                                        <p:attrNameLst>
                                          <p:attrName>ppt_y</p:attrName>
                                        </p:attrNameLst>
                                      </p:cBhvr>
                                      <p:tavLst>
                                        <p:tav tm="0">
                                          <p:val>
                                            <p:strVal val="#ppt_y+.1"/>
                                          </p:val>
                                        </p:tav>
                                        <p:tav tm="100000">
                                          <p:val>
                                            <p:strVal val="#ppt_y"/>
                                          </p:val>
                                        </p:tav>
                                      </p:tavLst>
                                    </p:anim>
                                  </p:childTnLst>
                                </p:cTn>
                              </p:par>
                            </p:childTnLst>
                          </p:cTn>
                        </p:par>
                        <p:par>
                          <p:cTn id="44" fill="hold">
                            <p:stCondLst>
                              <p:cond delay="5500"/>
                            </p:stCondLst>
                            <p:childTnLst>
                              <p:par>
                                <p:cTn id="45" presetID="22" presetClass="entr" presetSubtype="4" fill="hold" nodeType="afterEffect">
                                  <p:stCondLst>
                                    <p:cond delay="0"/>
                                  </p:stCondLst>
                                  <p:childTnLst>
                                    <p:set>
                                      <p:cBhvr>
                                        <p:cTn id="46" dur="1" fill="hold">
                                          <p:stCondLst>
                                            <p:cond delay="0"/>
                                          </p:stCondLst>
                                        </p:cTn>
                                        <p:tgtEl>
                                          <p:spTgt spid="24"/>
                                        </p:tgtEl>
                                        <p:attrNameLst>
                                          <p:attrName>style.visibility</p:attrName>
                                        </p:attrNameLst>
                                      </p:cBhvr>
                                      <p:to>
                                        <p:strVal val="visible"/>
                                      </p:to>
                                    </p:set>
                                    <p:animEffect transition="in" filter="wipe(down)">
                                      <p:cBhvr>
                                        <p:cTn id="47" dur="500"/>
                                        <p:tgtEl>
                                          <p:spTgt spid="24"/>
                                        </p:tgtEl>
                                      </p:cBhvr>
                                    </p:animEffect>
                                  </p:childTnLst>
                                </p:cTn>
                              </p:par>
                            </p:childTnLst>
                          </p:cTn>
                        </p:par>
                        <p:par>
                          <p:cTn id="48" fill="hold">
                            <p:stCondLst>
                              <p:cond delay="6000"/>
                            </p:stCondLst>
                            <p:childTnLst>
                              <p:par>
                                <p:cTn id="49" presetID="42" presetClass="entr" presetSubtype="0" fill="hold" grpId="0" nodeType="afterEffect">
                                  <p:stCondLst>
                                    <p:cond delay="0"/>
                                  </p:stCondLst>
                                  <p:childTnLst>
                                    <p:set>
                                      <p:cBhvr>
                                        <p:cTn id="50" dur="1" fill="hold">
                                          <p:stCondLst>
                                            <p:cond delay="0"/>
                                          </p:stCondLst>
                                        </p:cTn>
                                        <p:tgtEl>
                                          <p:spTgt spid="30"/>
                                        </p:tgtEl>
                                        <p:attrNameLst>
                                          <p:attrName>style.visibility</p:attrName>
                                        </p:attrNameLst>
                                      </p:cBhvr>
                                      <p:to>
                                        <p:strVal val="visible"/>
                                      </p:to>
                                    </p:set>
                                    <p:animEffect transition="in" filter="fade">
                                      <p:cBhvr>
                                        <p:cTn id="51" dur="750"/>
                                        <p:tgtEl>
                                          <p:spTgt spid="30"/>
                                        </p:tgtEl>
                                      </p:cBhvr>
                                    </p:animEffect>
                                    <p:anim calcmode="lin" valueType="num">
                                      <p:cBhvr>
                                        <p:cTn id="52" dur="750" fill="hold"/>
                                        <p:tgtEl>
                                          <p:spTgt spid="30"/>
                                        </p:tgtEl>
                                        <p:attrNameLst>
                                          <p:attrName>ppt_x</p:attrName>
                                        </p:attrNameLst>
                                      </p:cBhvr>
                                      <p:tavLst>
                                        <p:tav tm="0">
                                          <p:val>
                                            <p:strVal val="#ppt_x"/>
                                          </p:val>
                                        </p:tav>
                                        <p:tav tm="100000">
                                          <p:val>
                                            <p:strVal val="#ppt_x"/>
                                          </p:val>
                                        </p:tav>
                                      </p:tavLst>
                                    </p:anim>
                                    <p:anim calcmode="lin" valueType="num">
                                      <p:cBhvr>
                                        <p:cTn id="53" dur="750" fill="hold"/>
                                        <p:tgtEl>
                                          <p:spTgt spid="30"/>
                                        </p:tgtEl>
                                        <p:attrNameLst>
                                          <p:attrName>ppt_y</p:attrName>
                                        </p:attrNameLst>
                                      </p:cBhvr>
                                      <p:tavLst>
                                        <p:tav tm="0">
                                          <p:val>
                                            <p:strVal val="#ppt_y+.1"/>
                                          </p:val>
                                        </p:tav>
                                        <p:tav tm="100000">
                                          <p:val>
                                            <p:strVal val="#ppt_y"/>
                                          </p:val>
                                        </p:tav>
                                      </p:tavLst>
                                    </p:anim>
                                  </p:childTnLst>
                                </p:cTn>
                              </p:par>
                            </p:childTnLst>
                          </p:cTn>
                        </p:par>
                        <p:par>
                          <p:cTn id="54" fill="hold">
                            <p:stCondLst>
                              <p:cond delay="6750"/>
                            </p:stCondLst>
                            <p:childTnLst>
                              <p:par>
                                <p:cTn id="55" presetID="22" presetClass="entr" presetSubtype="1" fill="hold" nodeType="afterEffect">
                                  <p:stCondLst>
                                    <p:cond delay="0"/>
                                  </p:stCondLst>
                                  <p:childTnLst>
                                    <p:set>
                                      <p:cBhvr>
                                        <p:cTn id="56" dur="1" fill="hold">
                                          <p:stCondLst>
                                            <p:cond delay="0"/>
                                          </p:stCondLst>
                                        </p:cTn>
                                        <p:tgtEl>
                                          <p:spTgt spid="27"/>
                                        </p:tgtEl>
                                        <p:attrNameLst>
                                          <p:attrName>style.visibility</p:attrName>
                                        </p:attrNameLst>
                                      </p:cBhvr>
                                      <p:to>
                                        <p:strVal val="visible"/>
                                      </p:to>
                                    </p:set>
                                    <p:animEffect transition="in" filter="wipe(up)">
                                      <p:cBhvr>
                                        <p:cTn id="57" dur="500"/>
                                        <p:tgtEl>
                                          <p:spTgt spid="27"/>
                                        </p:tgtEl>
                                      </p:cBhvr>
                                    </p:animEffect>
                                  </p:childTnLst>
                                </p:cTn>
                              </p:par>
                            </p:childTnLst>
                          </p:cTn>
                        </p:par>
                        <p:par>
                          <p:cTn id="58" fill="hold">
                            <p:stCondLst>
                              <p:cond delay="7250"/>
                            </p:stCondLst>
                            <p:childTnLst>
                              <p:par>
                                <p:cTn id="59" presetID="42" presetClass="entr" presetSubtype="0" fill="hold" grpId="0" nodeType="afterEffect">
                                  <p:stCondLst>
                                    <p:cond delay="0"/>
                                  </p:stCondLst>
                                  <p:childTnLst>
                                    <p:set>
                                      <p:cBhvr>
                                        <p:cTn id="60" dur="1" fill="hold">
                                          <p:stCondLst>
                                            <p:cond delay="0"/>
                                          </p:stCondLst>
                                        </p:cTn>
                                        <p:tgtEl>
                                          <p:spTgt spid="31"/>
                                        </p:tgtEl>
                                        <p:attrNameLst>
                                          <p:attrName>style.visibility</p:attrName>
                                        </p:attrNameLst>
                                      </p:cBhvr>
                                      <p:to>
                                        <p:strVal val="visible"/>
                                      </p:to>
                                    </p:set>
                                    <p:animEffect transition="in" filter="fade">
                                      <p:cBhvr>
                                        <p:cTn id="61" dur="750"/>
                                        <p:tgtEl>
                                          <p:spTgt spid="31"/>
                                        </p:tgtEl>
                                      </p:cBhvr>
                                    </p:animEffect>
                                    <p:anim calcmode="lin" valueType="num">
                                      <p:cBhvr>
                                        <p:cTn id="62" dur="750" fill="hold"/>
                                        <p:tgtEl>
                                          <p:spTgt spid="31"/>
                                        </p:tgtEl>
                                        <p:attrNameLst>
                                          <p:attrName>ppt_x</p:attrName>
                                        </p:attrNameLst>
                                      </p:cBhvr>
                                      <p:tavLst>
                                        <p:tav tm="0">
                                          <p:val>
                                            <p:strVal val="#ppt_x"/>
                                          </p:val>
                                        </p:tav>
                                        <p:tav tm="100000">
                                          <p:val>
                                            <p:strVal val="#ppt_x"/>
                                          </p:val>
                                        </p:tav>
                                      </p:tavLst>
                                    </p:anim>
                                    <p:anim calcmode="lin" valueType="num">
                                      <p:cBhvr>
                                        <p:cTn id="63" dur="750" fill="hold"/>
                                        <p:tgtEl>
                                          <p:spTgt spid="3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4" grpId="0"/>
      <p:bldP spid="22" grpId="0"/>
      <p:bldP spid="28" grpId="0"/>
      <p:bldP spid="29" grpId="0"/>
      <p:bldP spid="30" grpId="0"/>
      <p:bldP spid="31" grpId="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 name="标题 3"/>
          <p:cNvSpPr txBox="1">
            <a:spLocks/>
          </p:cNvSpPr>
          <p:nvPr/>
        </p:nvSpPr>
        <p:spPr>
          <a:xfrm>
            <a:off x="313184" y="206974"/>
            <a:ext cx="3322712" cy="564576"/>
          </a:xfrm>
          <a:prstGeom prst="rect">
            <a:avLst/>
          </a:prstGeom>
        </p:spPr>
        <p:txBody>
          <a:bodyPr>
            <a:normAutofit fontScale="97500"/>
          </a:bodyPr>
          <a:lstStyle>
            <a:lvl1pPr algn="l" defTabSz="914400" rtl="0" eaLnBrk="1" latinLnBrk="0" hangingPunct="1">
              <a:spcBef>
                <a:spcPct val="0"/>
              </a:spcBef>
              <a:buNone/>
              <a:defRPr sz="2800" kern="1200">
                <a:solidFill>
                  <a:schemeClr val="tx1"/>
                </a:solidFill>
                <a:latin typeface="微软雅黑" pitchFamily="34" charset="-122"/>
                <a:ea typeface="微软雅黑" pitchFamily="34" charset="-122"/>
                <a:cs typeface="+mj-cs"/>
              </a:defRPr>
            </a:lvl1pPr>
          </a:lstStyle>
          <a:p>
            <a:r>
              <a:rPr lang="zh-CN" altLang="en-US" dirty="0">
                <a:solidFill>
                  <a:schemeClr val="tx2">
                    <a:lumMod val="50000"/>
                  </a:schemeClr>
                </a:solidFill>
              </a:rPr>
              <a:t>单击此处添加标题</a:t>
            </a:r>
          </a:p>
        </p:txBody>
      </p:sp>
      <p:sp>
        <p:nvSpPr>
          <p:cNvPr id="3" name="Line 33"/>
          <p:cNvSpPr>
            <a:spLocks noChangeShapeType="1"/>
          </p:cNvSpPr>
          <p:nvPr/>
        </p:nvSpPr>
        <p:spPr bwMode="auto">
          <a:xfrm rot="5400000" flipH="1" flipV="1">
            <a:off x="3328367" y="1600473"/>
            <a:ext cx="0" cy="482600"/>
          </a:xfrm>
          <a:prstGeom prst="line">
            <a:avLst/>
          </a:prstGeom>
          <a:noFill/>
          <a:ln w="19050">
            <a:solidFill>
              <a:srgbClr val="D7D8D9">
                <a:lumMod val="25000"/>
              </a:srgbClr>
            </a:solidFill>
            <a:prstDash val="sysDot"/>
            <a:round/>
            <a:headEnd/>
            <a:tailEnd/>
          </a:ln>
          <a:effectLst/>
        </p:spPr>
        <p:txBody>
          <a:bodyPr/>
          <a:lstStyle/>
          <a:p>
            <a:pPr defTabSz="914400" fontAlgn="auto">
              <a:spcBef>
                <a:spcPts val="0"/>
              </a:spcBef>
              <a:spcAft>
                <a:spcPts val="0"/>
              </a:spcAft>
              <a:defRPr/>
            </a:pPr>
            <a:endParaRPr lang="da-DK" kern="0">
              <a:solidFill>
                <a:srgbClr val="FFFFFF"/>
              </a:solidFill>
              <a:latin typeface="Arial" pitchFamily="34" charset="0"/>
              <a:ea typeface="ＭＳ Ｐゴシック" pitchFamily="-65" charset="-128"/>
              <a:cs typeface="ＭＳ Ｐゴシック" pitchFamily="-65" charset="-128"/>
            </a:endParaRPr>
          </a:p>
        </p:txBody>
      </p:sp>
      <p:sp>
        <p:nvSpPr>
          <p:cNvPr id="4" name="Line 33"/>
          <p:cNvSpPr>
            <a:spLocks noChangeShapeType="1"/>
          </p:cNvSpPr>
          <p:nvPr/>
        </p:nvSpPr>
        <p:spPr bwMode="auto">
          <a:xfrm rot="5400000" flipH="1" flipV="1">
            <a:off x="3328367" y="3435533"/>
            <a:ext cx="0" cy="482600"/>
          </a:xfrm>
          <a:prstGeom prst="line">
            <a:avLst/>
          </a:prstGeom>
          <a:noFill/>
          <a:ln w="19050">
            <a:solidFill>
              <a:srgbClr val="D7D8D9">
                <a:lumMod val="25000"/>
              </a:srgbClr>
            </a:solidFill>
            <a:prstDash val="sysDot"/>
            <a:round/>
            <a:headEnd/>
            <a:tailEnd/>
          </a:ln>
          <a:effectLst/>
        </p:spPr>
        <p:txBody>
          <a:bodyPr/>
          <a:lstStyle/>
          <a:p>
            <a:pPr defTabSz="914400" fontAlgn="auto">
              <a:spcBef>
                <a:spcPts val="0"/>
              </a:spcBef>
              <a:spcAft>
                <a:spcPts val="0"/>
              </a:spcAft>
              <a:defRPr/>
            </a:pPr>
            <a:endParaRPr lang="da-DK" kern="0">
              <a:solidFill>
                <a:sysClr val="windowText" lastClr="000000"/>
              </a:solidFill>
              <a:latin typeface="Arial" pitchFamily="34" charset="0"/>
              <a:ea typeface="ＭＳ Ｐゴシック" pitchFamily="-65" charset="-128"/>
              <a:cs typeface="ＭＳ Ｐゴシック" pitchFamily="-65" charset="-128"/>
            </a:endParaRPr>
          </a:p>
        </p:txBody>
      </p:sp>
      <p:sp>
        <p:nvSpPr>
          <p:cNvPr id="5" name="Line 33"/>
          <p:cNvSpPr>
            <a:spLocks noChangeShapeType="1"/>
          </p:cNvSpPr>
          <p:nvPr/>
        </p:nvSpPr>
        <p:spPr bwMode="auto">
          <a:xfrm rot="5400000" flipH="1" flipV="1">
            <a:off x="5827092" y="1600473"/>
            <a:ext cx="0" cy="482600"/>
          </a:xfrm>
          <a:prstGeom prst="line">
            <a:avLst/>
          </a:prstGeom>
          <a:noFill/>
          <a:ln w="19050">
            <a:solidFill>
              <a:srgbClr val="D7D8D9">
                <a:lumMod val="25000"/>
              </a:srgbClr>
            </a:solidFill>
            <a:prstDash val="sysDot"/>
            <a:round/>
            <a:headEnd/>
            <a:tailEnd/>
          </a:ln>
          <a:effectLst/>
        </p:spPr>
        <p:txBody>
          <a:bodyPr/>
          <a:lstStyle/>
          <a:p>
            <a:pPr defTabSz="914400" fontAlgn="auto">
              <a:spcBef>
                <a:spcPts val="0"/>
              </a:spcBef>
              <a:spcAft>
                <a:spcPts val="0"/>
              </a:spcAft>
              <a:defRPr/>
            </a:pPr>
            <a:endParaRPr lang="da-DK" kern="0">
              <a:solidFill>
                <a:srgbClr val="FFFFFF"/>
              </a:solidFill>
              <a:latin typeface="Arial" pitchFamily="34" charset="0"/>
              <a:ea typeface="ＭＳ Ｐゴシック" pitchFamily="-65" charset="-128"/>
              <a:cs typeface="ＭＳ Ｐゴシック" pitchFamily="-65" charset="-128"/>
            </a:endParaRPr>
          </a:p>
        </p:txBody>
      </p:sp>
      <p:sp>
        <p:nvSpPr>
          <p:cNvPr id="6" name="Line 33"/>
          <p:cNvSpPr>
            <a:spLocks noChangeShapeType="1"/>
          </p:cNvSpPr>
          <p:nvPr/>
        </p:nvSpPr>
        <p:spPr bwMode="auto">
          <a:xfrm rot="5400000" flipH="1" flipV="1">
            <a:off x="5842967" y="3435533"/>
            <a:ext cx="0" cy="482600"/>
          </a:xfrm>
          <a:prstGeom prst="line">
            <a:avLst/>
          </a:prstGeom>
          <a:noFill/>
          <a:ln w="19050">
            <a:solidFill>
              <a:srgbClr val="D7D8D9">
                <a:lumMod val="25000"/>
              </a:srgbClr>
            </a:solidFill>
            <a:prstDash val="sysDot"/>
            <a:round/>
            <a:headEnd/>
            <a:tailEnd/>
          </a:ln>
          <a:effectLst/>
        </p:spPr>
        <p:txBody>
          <a:bodyPr/>
          <a:lstStyle/>
          <a:p>
            <a:pPr defTabSz="914400" fontAlgn="auto">
              <a:spcBef>
                <a:spcPts val="0"/>
              </a:spcBef>
              <a:spcAft>
                <a:spcPts val="0"/>
              </a:spcAft>
              <a:defRPr/>
            </a:pPr>
            <a:endParaRPr lang="da-DK" kern="0">
              <a:solidFill>
                <a:sysClr val="windowText" lastClr="000000"/>
              </a:solidFill>
              <a:latin typeface="Arial" pitchFamily="34" charset="0"/>
              <a:ea typeface="ＭＳ Ｐゴシック" pitchFamily="-65" charset="-128"/>
              <a:cs typeface="ＭＳ Ｐゴシック" pitchFamily="-65" charset="-128"/>
            </a:endParaRPr>
          </a:p>
        </p:txBody>
      </p:sp>
      <p:grpSp>
        <p:nvGrpSpPr>
          <p:cNvPr id="7" name="组合 6"/>
          <p:cNvGrpSpPr/>
          <p:nvPr/>
        </p:nvGrpSpPr>
        <p:grpSpPr>
          <a:xfrm>
            <a:off x="1021465" y="1203598"/>
            <a:ext cx="2038367" cy="1251655"/>
            <a:chOff x="1095155" y="3631122"/>
            <a:chExt cx="1468141" cy="901509"/>
          </a:xfrm>
          <a:gradFill flip="none" rotWithShape="1">
            <a:gsLst>
              <a:gs pos="0">
                <a:schemeClr val="bg2">
                  <a:shade val="30000"/>
                  <a:satMod val="115000"/>
                </a:schemeClr>
              </a:gs>
              <a:gs pos="50000">
                <a:schemeClr val="bg2">
                  <a:shade val="67500"/>
                  <a:satMod val="115000"/>
                </a:schemeClr>
              </a:gs>
              <a:gs pos="100000">
                <a:schemeClr val="bg2">
                  <a:shade val="100000"/>
                  <a:satMod val="115000"/>
                </a:schemeClr>
              </a:gs>
            </a:gsLst>
            <a:lin ang="13500000" scaled="1"/>
            <a:tileRect/>
          </a:gradFill>
          <a:effectLst>
            <a:outerShdw blurRad="50800" dist="38100" dir="2700000" algn="tl" rotWithShape="0">
              <a:prstClr val="black">
                <a:alpha val="40000"/>
              </a:prstClr>
            </a:outerShdw>
          </a:effectLst>
        </p:grpSpPr>
        <p:sp>
          <p:nvSpPr>
            <p:cNvPr id="8" name="Rectangle 21"/>
            <p:cNvSpPr>
              <a:spLocks noChangeArrowheads="1"/>
            </p:cNvSpPr>
            <p:nvPr/>
          </p:nvSpPr>
          <p:spPr bwMode="auto">
            <a:xfrm>
              <a:off x="1095155" y="3631122"/>
              <a:ext cx="1468141" cy="901509"/>
            </a:xfrm>
            <a:prstGeom prst="rect">
              <a:avLst/>
            </a:prstGeom>
            <a:grpFill/>
            <a:ln w="9525">
              <a:noFill/>
              <a:round/>
              <a:headEnd/>
              <a:tailEnd/>
            </a:ln>
            <a:effectLst/>
          </p:spPr>
          <p:txBody>
            <a:bodyPr/>
            <a:lstStyle/>
            <a:p>
              <a:pPr fontAlgn="auto">
                <a:spcBef>
                  <a:spcPts val="0"/>
                </a:spcBef>
                <a:spcAft>
                  <a:spcPts val="0"/>
                </a:spcAft>
                <a:defRPr/>
              </a:pPr>
              <a:endParaRPr lang="en-US">
                <a:ea typeface="ＭＳ Ｐゴシック" pitchFamily="-109" charset="-128"/>
              </a:endParaRPr>
            </a:p>
          </p:txBody>
        </p:sp>
        <p:sp>
          <p:nvSpPr>
            <p:cNvPr id="9" name="TextBox 31"/>
            <p:cNvSpPr txBox="1">
              <a:spLocks noChangeArrowheads="1"/>
            </p:cNvSpPr>
            <p:nvPr/>
          </p:nvSpPr>
          <p:spPr bwMode="auto">
            <a:xfrm>
              <a:off x="1198883" y="3682986"/>
              <a:ext cx="1364413" cy="753702"/>
            </a:xfrm>
            <a:prstGeom prst="rect">
              <a:avLst/>
            </a:prstGeom>
            <a:noFill/>
            <a:ln w="9525">
              <a:noFill/>
              <a:miter lim="800000"/>
              <a:headEnd/>
              <a:tailEnd/>
            </a:ln>
          </p:spPr>
          <p:txBody>
            <a:bodyPr>
              <a:spAutoFit/>
            </a:bodyPr>
            <a:lstStyle/>
            <a:p>
              <a:r>
                <a:rPr lang="zh-CN" altLang="en-US" sz="1400" b="1" dirty="0">
                  <a:gradFill>
                    <a:gsLst>
                      <a:gs pos="100000">
                        <a:schemeClr val="tx1"/>
                      </a:gs>
                      <a:gs pos="0">
                        <a:schemeClr val="tx1"/>
                      </a:gs>
                    </a:gsLst>
                    <a:lin ang="5400000" scaled="1"/>
                  </a:gradFill>
                  <a:latin typeface="微软雅黑" pitchFamily="34" charset="-122"/>
                  <a:ea typeface="微软雅黑" pitchFamily="34" charset="-122"/>
                  <a:cs typeface="Segoe UI" pitchFamily="34" charset="0"/>
                </a:rPr>
                <a:t>单击此处填加标题</a:t>
              </a:r>
              <a:endParaRPr lang="en-US" altLang="zh-CN" sz="1400" b="1" dirty="0">
                <a:gradFill>
                  <a:gsLst>
                    <a:gs pos="100000">
                      <a:schemeClr val="tx1"/>
                    </a:gs>
                    <a:gs pos="0">
                      <a:schemeClr val="tx1"/>
                    </a:gs>
                  </a:gsLst>
                  <a:lin ang="5400000" scaled="1"/>
                </a:gradFill>
                <a:latin typeface="微软雅黑" pitchFamily="34" charset="-122"/>
                <a:ea typeface="微软雅黑" pitchFamily="34" charset="-122"/>
                <a:cs typeface="Segoe UI" pitchFamily="34" charset="0"/>
              </a:endParaRPr>
            </a:p>
            <a:p>
              <a:pPr eaLnBrk="0" fontAlgn="ctr" hangingPunct="0">
                <a:lnSpc>
                  <a:spcPct val="60000"/>
                </a:lnSpc>
                <a:buClr>
                  <a:srgbClr val="FF0000"/>
                </a:buClr>
                <a:buSzPct val="70000"/>
              </a:pPr>
              <a:endParaRPr lang="en-US" altLang="zh-CN" sz="1400" dirty="0">
                <a:latin typeface="微软雅黑" pitchFamily="34" charset="-122"/>
                <a:ea typeface="微软雅黑" pitchFamily="34" charset="-122"/>
              </a:endParaRPr>
            </a:p>
            <a:p>
              <a:pPr marL="228600" indent="-228600" eaLnBrk="0" fontAlgn="ctr" hangingPunct="0">
                <a:lnSpc>
                  <a:spcPct val="120000"/>
                </a:lnSpc>
                <a:buClr>
                  <a:schemeClr val="tx1"/>
                </a:buClr>
                <a:buSzPct val="70000"/>
                <a:buFont typeface="Arial" pitchFamily="34" charset="0"/>
                <a:buChar char="•"/>
              </a:pPr>
              <a:r>
                <a:rPr lang="zh-CN" altLang="en-US" sz="1100" dirty="0">
                  <a:latin typeface="微软雅黑" pitchFamily="34" charset="-122"/>
                  <a:ea typeface="微软雅黑" pitchFamily="34" charset="-122"/>
                  <a:cs typeface="Segoe UI" pitchFamily="34" charset="0"/>
                </a:rPr>
                <a:t>单击填加文字内容</a:t>
              </a:r>
              <a:endParaRPr lang="en-US" altLang="zh-CN" sz="1100" dirty="0">
                <a:latin typeface="微软雅黑" pitchFamily="34" charset="-122"/>
                <a:ea typeface="微软雅黑" pitchFamily="34" charset="-122"/>
                <a:cs typeface="Segoe UI" pitchFamily="34" charset="0"/>
              </a:endParaRPr>
            </a:p>
            <a:p>
              <a:pPr marL="228600" indent="-228600" eaLnBrk="0" fontAlgn="ctr" hangingPunct="0">
                <a:lnSpc>
                  <a:spcPct val="120000"/>
                </a:lnSpc>
                <a:buClr>
                  <a:schemeClr val="tx1"/>
                </a:buClr>
                <a:buSzPct val="70000"/>
                <a:buFont typeface="Arial" pitchFamily="34" charset="0"/>
                <a:buChar char="•"/>
              </a:pPr>
              <a:r>
                <a:rPr lang="zh-CN" altLang="en-US" sz="1100" dirty="0">
                  <a:latin typeface="微软雅黑" pitchFamily="34" charset="-122"/>
                  <a:ea typeface="微软雅黑" pitchFamily="34" charset="-122"/>
                  <a:cs typeface="Segoe UI" pitchFamily="34" charset="0"/>
                </a:rPr>
                <a:t>单击填加文字内容</a:t>
              </a:r>
              <a:endParaRPr lang="en-US" altLang="zh-CN" sz="1100" dirty="0">
                <a:latin typeface="微软雅黑" pitchFamily="34" charset="-122"/>
                <a:ea typeface="微软雅黑" pitchFamily="34" charset="-122"/>
                <a:cs typeface="Segoe UI" pitchFamily="34" charset="0"/>
              </a:endParaRPr>
            </a:p>
            <a:p>
              <a:pPr marL="228600" indent="-228600" eaLnBrk="0" fontAlgn="ctr" hangingPunct="0">
                <a:lnSpc>
                  <a:spcPct val="120000"/>
                </a:lnSpc>
                <a:buClr>
                  <a:schemeClr val="tx1"/>
                </a:buClr>
                <a:buSzPct val="70000"/>
                <a:buFont typeface="Arial" pitchFamily="34" charset="0"/>
                <a:buChar char="•"/>
              </a:pPr>
              <a:r>
                <a:rPr lang="zh-CN" altLang="en-US" sz="1100" dirty="0">
                  <a:latin typeface="微软雅黑" pitchFamily="34" charset="-122"/>
                  <a:ea typeface="微软雅黑" pitchFamily="34" charset="-122"/>
                  <a:cs typeface="Segoe UI" pitchFamily="34" charset="0"/>
                </a:rPr>
                <a:t>单击填加文字内容</a:t>
              </a:r>
              <a:endParaRPr lang="en-US" altLang="zh-CN" sz="1100" dirty="0">
                <a:latin typeface="微软雅黑" pitchFamily="34" charset="-122"/>
                <a:ea typeface="微软雅黑" pitchFamily="34" charset="-122"/>
                <a:cs typeface="Segoe UI" pitchFamily="34" charset="0"/>
              </a:endParaRPr>
            </a:p>
          </p:txBody>
        </p:sp>
      </p:grpSp>
      <p:grpSp>
        <p:nvGrpSpPr>
          <p:cNvPr id="10" name="组合 9"/>
          <p:cNvGrpSpPr/>
          <p:nvPr/>
        </p:nvGrpSpPr>
        <p:grpSpPr>
          <a:xfrm>
            <a:off x="3541745" y="1203598"/>
            <a:ext cx="2038367" cy="1251655"/>
            <a:chOff x="1095155" y="3631122"/>
            <a:chExt cx="1468141" cy="901509"/>
          </a:xfrm>
          <a:gradFill flip="none" rotWithShape="1">
            <a:gsLst>
              <a:gs pos="0">
                <a:schemeClr val="bg2">
                  <a:shade val="30000"/>
                  <a:satMod val="115000"/>
                </a:schemeClr>
              </a:gs>
              <a:gs pos="50000">
                <a:schemeClr val="bg2">
                  <a:shade val="67500"/>
                  <a:satMod val="115000"/>
                </a:schemeClr>
              </a:gs>
              <a:gs pos="100000">
                <a:schemeClr val="bg2">
                  <a:shade val="100000"/>
                  <a:satMod val="115000"/>
                </a:schemeClr>
              </a:gs>
            </a:gsLst>
            <a:lin ang="13500000" scaled="1"/>
            <a:tileRect/>
          </a:gradFill>
          <a:effectLst>
            <a:outerShdw blurRad="50800" dist="38100" dir="2700000" algn="tl" rotWithShape="0">
              <a:prstClr val="black">
                <a:alpha val="40000"/>
              </a:prstClr>
            </a:outerShdw>
          </a:effectLst>
        </p:grpSpPr>
        <p:sp>
          <p:nvSpPr>
            <p:cNvPr id="11" name="Rectangle 21"/>
            <p:cNvSpPr>
              <a:spLocks noChangeArrowheads="1"/>
            </p:cNvSpPr>
            <p:nvPr/>
          </p:nvSpPr>
          <p:spPr bwMode="auto">
            <a:xfrm>
              <a:off x="1095155" y="3631122"/>
              <a:ext cx="1468141" cy="901509"/>
            </a:xfrm>
            <a:prstGeom prst="rect">
              <a:avLst/>
            </a:prstGeom>
            <a:grpFill/>
            <a:ln w="9525">
              <a:noFill/>
              <a:round/>
              <a:headEnd/>
              <a:tailEnd/>
            </a:ln>
            <a:effectLst/>
          </p:spPr>
          <p:txBody>
            <a:bodyPr/>
            <a:lstStyle/>
            <a:p>
              <a:pPr fontAlgn="auto">
                <a:spcBef>
                  <a:spcPts val="0"/>
                </a:spcBef>
                <a:spcAft>
                  <a:spcPts val="0"/>
                </a:spcAft>
                <a:defRPr/>
              </a:pPr>
              <a:endParaRPr lang="en-US">
                <a:ea typeface="ＭＳ Ｐゴシック" pitchFamily="-109" charset="-128"/>
              </a:endParaRPr>
            </a:p>
          </p:txBody>
        </p:sp>
        <p:sp>
          <p:nvSpPr>
            <p:cNvPr id="12" name="TextBox 31"/>
            <p:cNvSpPr txBox="1">
              <a:spLocks noChangeArrowheads="1"/>
            </p:cNvSpPr>
            <p:nvPr/>
          </p:nvSpPr>
          <p:spPr bwMode="auto">
            <a:xfrm>
              <a:off x="1198883" y="3682986"/>
              <a:ext cx="1364413" cy="753702"/>
            </a:xfrm>
            <a:prstGeom prst="rect">
              <a:avLst/>
            </a:prstGeom>
            <a:noFill/>
            <a:ln w="9525">
              <a:noFill/>
              <a:miter lim="800000"/>
              <a:headEnd/>
              <a:tailEnd/>
            </a:ln>
          </p:spPr>
          <p:txBody>
            <a:bodyPr>
              <a:spAutoFit/>
            </a:bodyPr>
            <a:lstStyle/>
            <a:p>
              <a:r>
                <a:rPr lang="zh-CN" altLang="en-US" sz="1400" b="1" dirty="0">
                  <a:gradFill>
                    <a:gsLst>
                      <a:gs pos="100000">
                        <a:schemeClr val="tx1"/>
                      </a:gs>
                      <a:gs pos="0">
                        <a:schemeClr val="tx1"/>
                      </a:gs>
                    </a:gsLst>
                    <a:lin ang="5400000" scaled="1"/>
                  </a:gradFill>
                  <a:latin typeface="微软雅黑" pitchFamily="34" charset="-122"/>
                  <a:ea typeface="微软雅黑" pitchFamily="34" charset="-122"/>
                  <a:cs typeface="Segoe UI" pitchFamily="34" charset="0"/>
                </a:rPr>
                <a:t>单击此处填加标题</a:t>
              </a:r>
              <a:endParaRPr lang="en-US" altLang="zh-CN" sz="1400" b="1" dirty="0">
                <a:gradFill>
                  <a:gsLst>
                    <a:gs pos="100000">
                      <a:schemeClr val="tx1"/>
                    </a:gs>
                    <a:gs pos="0">
                      <a:schemeClr val="tx1"/>
                    </a:gs>
                  </a:gsLst>
                  <a:lin ang="5400000" scaled="1"/>
                </a:gradFill>
                <a:latin typeface="微软雅黑" pitchFamily="34" charset="-122"/>
                <a:ea typeface="微软雅黑" pitchFamily="34" charset="-122"/>
                <a:cs typeface="Segoe UI" pitchFamily="34" charset="0"/>
              </a:endParaRPr>
            </a:p>
            <a:p>
              <a:pPr eaLnBrk="0" fontAlgn="ctr" hangingPunct="0">
                <a:lnSpc>
                  <a:spcPct val="60000"/>
                </a:lnSpc>
                <a:buClr>
                  <a:srgbClr val="FF0000"/>
                </a:buClr>
                <a:buSzPct val="70000"/>
              </a:pPr>
              <a:endParaRPr lang="en-US" altLang="zh-CN" sz="1400" dirty="0">
                <a:latin typeface="微软雅黑" pitchFamily="34" charset="-122"/>
                <a:ea typeface="微软雅黑" pitchFamily="34" charset="-122"/>
              </a:endParaRPr>
            </a:p>
            <a:p>
              <a:pPr marL="228600" indent="-228600" eaLnBrk="0" fontAlgn="ctr" hangingPunct="0">
                <a:lnSpc>
                  <a:spcPct val="120000"/>
                </a:lnSpc>
                <a:buClr>
                  <a:schemeClr val="tx1"/>
                </a:buClr>
                <a:buSzPct val="70000"/>
                <a:buFont typeface="Arial" pitchFamily="34" charset="0"/>
                <a:buChar char="•"/>
              </a:pPr>
              <a:r>
                <a:rPr lang="zh-CN" altLang="en-US" sz="1100" dirty="0">
                  <a:latin typeface="微软雅黑" pitchFamily="34" charset="-122"/>
                  <a:ea typeface="微软雅黑" pitchFamily="34" charset="-122"/>
                  <a:cs typeface="Segoe UI" pitchFamily="34" charset="0"/>
                </a:rPr>
                <a:t>单击填加文字内容</a:t>
              </a:r>
              <a:endParaRPr lang="en-US" altLang="zh-CN" sz="1100" dirty="0">
                <a:latin typeface="微软雅黑" pitchFamily="34" charset="-122"/>
                <a:ea typeface="微软雅黑" pitchFamily="34" charset="-122"/>
                <a:cs typeface="Segoe UI" pitchFamily="34" charset="0"/>
              </a:endParaRPr>
            </a:p>
            <a:p>
              <a:pPr marL="228600" indent="-228600" eaLnBrk="0" fontAlgn="ctr" hangingPunct="0">
                <a:lnSpc>
                  <a:spcPct val="120000"/>
                </a:lnSpc>
                <a:buClr>
                  <a:schemeClr val="tx1"/>
                </a:buClr>
                <a:buSzPct val="70000"/>
                <a:buFont typeface="Arial" pitchFamily="34" charset="0"/>
                <a:buChar char="•"/>
              </a:pPr>
              <a:r>
                <a:rPr lang="zh-CN" altLang="en-US" sz="1100" dirty="0">
                  <a:latin typeface="微软雅黑" pitchFamily="34" charset="-122"/>
                  <a:ea typeface="微软雅黑" pitchFamily="34" charset="-122"/>
                  <a:cs typeface="Segoe UI" pitchFamily="34" charset="0"/>
                </a:rPr>
                <a:t>单击填加文字内容</a:t>
              </a:r>
              <a:endParaRPr lang="en-US" altLang="zh-CN" sz="1100" dirty="0">
                <a:latin typeface="微软雅黑" pitchFamily="34" charset="-122"/>
                <a:ea typeface="微软雅黑" pitchFamily="34" charset="-122"/>
                <a:cs typeface="Segoe UI" pitchFamily="34" charset="0"/>
              </a:endParaRPr>
            </a:p>
            <a:p>
              <a:pPr marL="228600" indent="-228600" eaLnBrk="0" fontAlgn="ctr" hangingPunct="0">
                <a:lnSpc>
                  <a:spcPct val="120000"/>
                </a:lnSpc>
                <a:buClr>
                  <a:schemeClr val="tx1"/>
                </a:buClr>
                <a:buSzPct val="70000"/>
                <a:buFont typeface="Arial" pitchFamily="34" charset="0"/>
                <a:buChar char="•"/>
              </a:pPr>
              <a:r>
                <a:rPr lang="zh-CN" altLang="en-US" sz="1100" dirty="0">
                  <a:latin typeface="微软雅黑" pitchFamily="34" charset="-122"/>
                  <a:ea typeface="微软雅黑" pitchFamily="34" charset="-122"/>
                  <a:cs typeface="Segoe UI" pitchFamily="34" charset="0"/>
                </a:rPr>
                <a:t>单击填加文字内容</a:t>
              </a:r>
              <a:endParaRPr lang="en-US" altLang="zh-CN" sz="1100" dirty="0">
                <a:latin typeface="微软雅黑" pitchFamily="34" charset="-122"/>
                <a:ea typeface="微软雅黑" pitchFamily="34" charset="-122"/>
                <a:cs typeface="Segoe UI" pitchFamily="34" charset="0"/>
              </a:endParaRPr>
            </a:p>
          </p:txBody>
        </p:sp>
      </p:grpSp>
      <p:grpSp>
        <p:nvGrpSpPr>
          <p:cNvPr id="13" name="组合 12"/>
          <p:cNvGrpSpPr/>
          <p:nvPr/>
        </p:nvGrpSpPr>
        <p:grpSpPr>
          <a:xfrm>
            <a:off x="6043364" y="1203598"/>
            <a:ext cx="2038367" cy="1251655"/>
            <a:chOff x="1095155" y="3631122"/>
            <a:chExt cx="1468141" cy="901509"/>
          </a:xfrm>
          <a:gradFill flip="none" rotWithShape="1">
            <a:gsLst>
              <a:gs pos="0">
                <a:schemeClr val="bg2">
                  <a:shade val="30000"/>
                  <a:satMod val="115000"/>
                </a:schemeClr>
              </a:gs>
              <a:gs pos="50000">
                <a:schemeClr val="bg2">
                  <a:shade val="67500"/>
                  <a:satMod val="115000"/>
                </a:schemeClr>
              </a:gs>
              <a:gs pos="100000">
                <a:schemeClr val="bg2">
                  <a:shade val="100000"/>
                  <a:satMod val="115000"/>
                </a:schemeClr>
              </a:gs>
            </a:gsLst>
            <a:lin ang="13500000" scaled="1"/>
            <a:tileRect/>
          </a:gradFill>
          <a:effectLst>
            <a:outerShdw blurRad="50800" dist="38100" dir="2700000" algn="tl" rotWithShape="0">
              <a:prstClr val="black">
                <a:alpha val="40000"/>
              </a:prstClr>
            </a:outerShdw>
          </a:effectLst>
        </p:grpSpPr>
        <p:sp>
          <p:nvSpPr>
            <p:cNvPr id="14" name="Rectangle 21"/>
            <p:cNvSpPr>
              <a:spLocks noChangeArrowheads="1"/>
            </p:cNvSpPr>
            <p:nvPr/>
          </p:nvSpPr>
          <p:spPr bwMode="auto">
            <a:xfrm>
              <a:off x="1095155" y="3631122"/>
              <a:ext cx="1468141" cy="901509"/>
            </a:xfrm>
            <a:prstGeom prst="rect">
              <a:avLst/>
            </a:prstGeom>
            <a:grpFill/>
            <a:ln w="9525">
              <a:noFill/>
              <a:round/>
              <a:headEnd/>
              <a:tailEnd/>
            </a:ln>
            <a:effectLst/>
          </p:spPr>
          <p:txBody>
            <a:bodyPr/>
            <a:lstStyle/>
            <a:p>
              <a:pPr fontAlgn="auto">
                <a:spcBef>
                  <a:spcPts val="0"/>
                </a:spcBef>
                <a:spcAft>
                  <a:spcPts val="0"/>
                </a:spcAft>
                <a:defRPr/>
              </a:pPr>
              <a:endParaRPr lang="en-US">
                <a:ea typeface="ＭＳ Ｐゴシック" pitchFamily="-109" charset="-128"/>
              </a:endParaRPr>
            </a:p>
          </p:txBody>
        </p:sp>
        <p:sp>
          <p:nvSpPr>
            <p:cNvPr id="15" name="TextBox 31"/>
            <p:cNvSpPr txBox="1">
              <a:spLocks noChangeArrowheads="1"/>
            </p:cNvSpPr>
            <p:nvPr/>
          </p:nvSpPr>
          <p:spPr bwMode="auto">
            <a:xfrm>
              <a:off x="1198883" y="3682986"/>
              <a:ext cx="1364413" cy="753702"/>
            </a:xfrm>
            <a:prstGeom prst="rect">
              <a:avLst/>
            </a:prstGeom>
            <a:noFill/>
            <a:ln w="9525">
              <a:noFill/>
              <a:miter lim="800000"/>
              <a:headEnd/>
              <a:tailEnd/>
            </a:ln>
          </p:spPr>
          <p:txBody>
            <a:bodyPr>
              <a:spAutoFit/>
            </a:bodyPr>
            <a:lstStyle/>
            <a:p>
              <a:r>
                <a:rPr lang="zh-CN" altLang="en-US" sz="1400" b="1" dirty="0">
                  <a:gradFill>
                    <a:gsLst>
                      <a:gs pos="100000">
                        <a:schemeClr val="tx1"/>
                      </a:gs>
                      <a:gs pos="0">
                        <a:schemeClr val="tx1"/>
                      </a:gs>
                    </a:gsLst>
                    <a:lin ang="5400000" scaled="1"/>
                  </a:gradFill>
                  <a:latin typeface="微软雅黑" pitchFamily="34" charset="-122"/>
                  <a:ea typeface="微软雅黑" pitchFamily="34" charset="-122"/>
                  <a:cs typeface="Segoe UI" pitchFamily="34" charset="0"/>
                </a:rPr>
                <a:t>单击此处填加标题</a:t>
              </a:r>
              <a:endParaRPr lang="en-US" altLang="zh-CN" sz="1400" b="1" dirty="0">
                <a:gradFill>
                  <a:gsLst>
                    <a:gs pos="100000">
                      <a:schemeClr val="tx1"/>
                    </a:gs>
                    <a:gs pos="0">
                      <a:schemeClr val="tx1"/>
                    </a:gs>
                  </a:gsLst>
                  <a:lin ang="5400000" scaled="1"/>
                </a:gradFill>
                <a:latin typeface="微软雅黑" pitchFamily="34" charset="-122"/>
                <a:ea typeface="微软雅黑" pitchFamily="34" charset="-122"/>
                <a:cs typeface="Segoe UI" pitchFamily="34" charset="0"/>
              </a:endParaRPr>
            </a:p>
            <a:p>
              <a:pPr eaLnBrk="0" fontAlgn="ctr" hangingPunct="0">
                <a:lnSpc>
                  <a:spcPct val="60000"/>
                </a:lnSpc>
                <a:buClr>
                  <a:srgbClr val="FF0000"/>
                </a:buClr>
                <a:buSzPct val="70000"/>
              </a:pPr>
              <a:endParaRPr lang="en-US" altLang="zh-CN" sz="1400" dirty="0">
                <a:latin typeface="微软雅黑" pitchFamily="34" charset="-122"/>
                <a:ea typeface="微软雅黑" pitchFamily="34" charset="-122"/>
              </a:endParaRPr>
            </a:p>
            <a:p>
              <a:pPr marL="228600" indent="-228600" eaLnBrk="0" fontAlgn="ctr" hangingPunct="0">
                <a:lnSpc>
                  <a:spcPct val="120000"/>
                </a:lnSpc>
                <a:buClr>
                  <a:schemeClr val="tx1"/>
                </a:buClr>
                <a:buSzPct val="70000"/>
                <a:buFont typeface="Arial" pitchFamily="34" charset="0"/>
                <a:buChar char="•"/>
              </a:pPr>
              <a:r>
                <a:rPr lang="zh-CN" altLang="en-US" sz="1100" dirty="0">
                  <a:latin typeface="微软雅黑" pitchFamily="34" charset="-122"/>
                  <a:ea typeface="微软雅黑" pitchFamily="34" charset="-122"/>
                  <a:cs typeface="Segoe UI" pitchFamily="34" charset="0"/>
                </a:rPr>
                <a:t>单击填加文字内容</a:t>
              </a:r>
              <a:endParaRPr lang="en-US" altLang="zh-CN" sz="1100" dirty="0">
                <a:latin typeface="微软雅黑" pitchFamily="34" charset="-122"/>
                <a:ea typeface="微软雅黑" pitchFamily="34" charset="-122"/>
                <a:cs typeface="Segoe UI" pitchFamily="34" charset="0"/>
              </a:endParaRPr>
            </a:p>
            <a:p>
              <a:pPr marL="228600" indent="-228600" eaLnBrk="0" fontAlgn="ctr" hangingPunct="0">
                <a:lnSpc>
                  <a:spcPct val="120000"/>
                </a:lnSpc>
                <a:buClr>
                  <a:schemeClr val="tx1"/>
                </a:buClr>
                <a:buSzPct val="70000"/>
                <a:buFont typeface="Arial" pitchFamily="34" charset="0"/>
                <a:buChar char="•"/>
              </a:pPr>
              <a:r>
                <a:rPr lang="zh-CN" altLang="en-US" sz="1100" dirty="0">
                  <a:latin typeface="微软雅黑" pitchFamily="34" charset="-122"/>
                  <a:ea typeface="微软雅黑" pitchFamily="34" charset="-122"/>
                  <a:cs typeface="Segoe UI" pitchFamily="34" charset="0"/>
                </a:rPr>
                <a:t>单击填加文字内容</a:t>
              </a:r>
              <a:endParaRPr lang="en-US" altLang="zh-CN" sz="1100" dirty="0">
                <a:latin typeface="微软雅黑" pitchFamily="34" charset="-122"/>
                <a:ea typeface="微软雅黑" pitchFamily="34" charset="-122"/>
                <a:cs typeface="Segoe UI" pitchFamily="34" charset="0"/>
              </a:endParaRPr>
            </a:p>
            <a:p>
              <a:pPr marL="228600" indent="-228600" eaLnBrk="0" fontAlgn="ctr" hangingPunct="0">
                <a:lnSpc>
                  <a:spcPct val="120000"/>
                </a:lnSpc>
                <a:buClr>
                  <a:schemeClr val="tx1"/>
                </a:buClr>
                <a:buSzPct val="70000"/>
                <a:buFont typeface="Arial" pitchFamily="34" charset="0"/>
                <a:buChar char="•"/>
              </a:pPr>
              <a:r>
                <a:rPr lang="zh-CN" altLang="en-US" sz="1100" dirty="0">
                  <a:latin typeface="微软雅黑" pitchFamily="34" charset="-122"/>
                  <a:ea typeface="微软雅黑" pitchFamily="34" charset="-122"/>
                  <a:cs typeface="Segoe UI" pitchFamily="34" charset="0"/>
                </a:rPr>
                <a:t>单击填加文字内容</a:t>
              </a:r>
              <a:endParaRPr lang="en-US" altLang="zh-CN" sz="1100" dirty="0">
                <a:latin typeface="微软雅黑" pitchFamily="34" charset="-122"/>
                <a:ea typeface="微软雅黑" pitchFamily="34" charset="-122"/>
                <a:cs typeface="Segoe UI" pitchFamily="34" charset="0"/>
              </a:endParaRPr>
            </a:p>
          </p:txBody>
        </p:sp>
      </p:grpSp>
      <p:grpSp>
        <p:nvGrpSpPr>
          <p:cNvPr id="16" name="组合 15"/>
          <p:cNvGrpSpPr/>
          <p:nvPr/>
        </p:nvGrpSpPr>
        <p:grpSpPr>
          <a:xfrm>
            <a:off x="1021465" y="2976279"/>
            <a:ext cx="2038367" cy="1251655"/>
            <a:chOff x="1095155" y="3631122"/>
            <a:chExt cx="1468141" cy="901509"/>
          </a:xfrm>
          <a:gradFill flip="none" rotWithShape="1">
            <a:gsLst>
              <a:gs pos="0">
                <a:schemeClr val="bg2">
                  <a:shade val="30000"/>
                  <a:satMod val="115000"/>
                </a:schemeClr>
              </a:gs>
              <a:gs pos="50000">
                <a:schemeClr val="bg2">
                  <a:shade val="67500"/>
                  <a:satMod val="115000"/>
                </a:schemeClr>
              </a:gs>
              <a:gs pos="100000">
                <a:schemeClr val="bg2">
                  <a:shade val="100000"/>
                  <a:satMod val="115000"/>
                </a:schemeClr>
              </a:gs>
            </a:gsLst>
            <a:lin ang="13500000" scaled="1"/>
            <a:tileRect/>
          </a:gradFill>
          <a:effectLst>
            <a:outerShdw blurRad="50800" dist="38100" dir="2700000" algn="tl" rotWithShape="0">
              <a:prstClr val="black">
                <a:alpha val="40000"/>
              </a:prstClr>
            </a:outerShdw>
          </a:effectLst>
        </p:grpSpPr>
        <p:sp>
          <p:nvSpPr>
            <p:cNvPr id="17" name="Rectangle 21"/>
            <p:cNvSpPr>
              <a:spLocks noChangeArrowheads="1"/>
            </p:cNvSpPr>
            <p:nvPr/>
          </p:nvSpPr>
          <p:spPr bwMode="auto">
            <a:xfrm>
              <a:off x="1095155" y="3631122"/>
              <a:ext cx="1468141" cy="901509"/>
            </a:xfrm>
            <a:prstGeom prst="rect">
              <a:avLst/>
            </a:prstGeom>
            <a:gradFill flip="none" rotWithShape="1">
              <a:gsLst>
                <a:gs pos="0">
                  <a:schemeClr val="tx1">
                    <a:lumMod val="85000"/>
                    <a:shade val="30000"/>
                    <a:satMod val="115000"/>
                  </a:schemeClr>
                </a:gs>
                <a:gs pos="50000">
                  <a:schemeClr val="tx1">
                    <a:lumMod val="85000"/>
                    <a:shade val="67500"/>
                    <a:satMod val="115000"/>
                  </a:schemeClr>
                </a:gs>
                <a:gs pos="100000">
                  <a:schemeClr val="tx1">
                    <a:lumMod val="85000"/>
                    <a:shade val="100000"/>
                    <a:satMod val="115000"/>
                  </a:schemeClr>
                </a:gs>
              </a:gsLst>
              <a:lin ang="13500000" scaled="1"/>
              <a:tileRect/>
            </a:gradFill>
            <a:ln w="9525">
              <a:noFill/>
              <a:round/>
              <a:headEnd/>
              <a:tailEnd/>
            </a:ln>
            <a:effectLst/>
          </p:spPr>
          <p:txBody>
            <a:bodyPr/>
            <a:lstStyle/>
            <a:p>
              <a:pPr fontAlgn="auto">
                <a:spcBef>
                  <a:spcPts val="0"/>
                </a:spcBef>
                <a:spcAft>
                  <a:spcPts val="0"/>
                </a:spcAft>
                <a:defRPr/>
              </a:pPr>
              <a:endParaRPr lang="en-US">
                <a:ea typeface="ＭＳ Ｐゴシック" pitchFamily="-109" charset="-128"/>
              </a:endParaRPr>
            </a:p>
          </p:txBody>
        </p:sp>
        <p:sp>
          <p:nvSpPr>
            <p:cNvPr id="18" name="TextBox 31"/>
            <p:cNvSpPr txBox="1">
              <a:spLocks noChangeArrowheads="1"/>
            </p:cNvSpPr>
            <p:nvPr/>
          </p:nvSpPr>
          <p:spPr bwMode="auto">
            <a:xfrm>
              <a:off x="1198883" y="3682986"/>
              <a:ext cx="1364413" cy="753702"/>
            </a:xfrm>
            <a:prstGeom prst="rect">
              <a:avLst/>
            </a:prstGeom>
            <a:noFill/>
            <a:ln w="9525">
              <a:noFill/>
              <a:miter lim="800000"/>
              <a:headEnd/>
              <a:tailEnd/>
            </a:ln>
          </p:spPr>
          <p:txBody>
            <a:bodyPr>
              <a:spAutoFit/>
            </a:bodyPr>
            <a:lstStyle/>
            <a:p>
              <a:r>
                <a:rPr lang="zh-CN" altLang="en-US" sz="1400" b="1" dirty="0">
                  <a:gradFill>
                    <a:gsLst>
                      <a:gs pos="100000">
                        <a:schemeClr val="tx1"/>
                      </a:gs>
                      <a:gs pos="0">
                        <a:schemeClr val="tx1"/>
                      </a:gs>
                    </a:gsLst>
                    <a:lin ang="5400000" scaled="1"/>
                  </a:gradFill>
                  <a:latin typeface="微软雅黑" pitchFamily="34" charset="-122"/>
                  <a:ea typeface="微软雅黑" pitchFamily="34" charset="-122"/>
                  <a:cs typeface="Segoe UI" pitchFamily="34" charset="0"/>
                </a:rPr>
                <a:t>单击此处填加标题</a:t>
              </a:r>
              <a:endParaRPr lang="en-US" altLang="zh-CN" sz="1400" b="1" dirty="0">
                <a:gradFill>
                  <a:gsLst>
                    <a:gs pos="100000">
                      <a:schemeClr val="tx1"/>
                    </a:gs>
                    <a:gs pos="0">
                      <a:schemeClr val="tx1"/>
                    </a:gs>
                  </a:gsLst>
                  <a:lin ang="5400000" scaled="1"/>
                </a:gradFill>
                <a:latin typeface="微软雅黑" pitchFamily="34" charset="-122"/>
                <a:ea typeface="微软雅黑" pitchFamily="34" charset="-122"/>
                <a:cs typeface="Segoe UI" pitchFamily="34" charset="0"/>
              </a:endParaRPr>
            </a:p>
            <a:p>
              <a:pPr eaLnBrk="0" fontAlgn="ctr" hangingPunct="0">
                <a:lnSpc>
                  <a:spcPct val="60000"/>
                </a:lnSpc>
                <a:buClr>
                  <a:srgbClr val="FF0000"/>
                </a:buClr>
                <a:buSzPct val="70000"/>
              </a:pPr>
              <a:endParaRPr lang="en-US" altLang="zh-CN" sz="1400" dirty="0">
                <a:latin typeface="微软雅黑" pitchFamily="34" charset="-122"/>
                <a:ea typeface="微软雅黑" pitchFamily="34" charset="-122"/>
              </a:endParaRPr>
            </a:p>
            <a:p>
              <a:pPr marL="228600" indent="-228600" eaLnBrk="0" fontAlgn="ctr" hangingPunct="0">
                <a:lnSpc>
                  <a:spcPct val="120000"/>
                </a:lnSpc>
                <a:buClr>
                  <a:schemeClr val="tx1"/>
                </a:buClr>
                <a:buSzPct val="70000"/>
                <a:buFont typeface="Arial" pitchFamily="34" charset="0"/>
                <a:buChar char="•"/>
              </a:pPr>
              <a:r>
                <a:rPr lang="zh-CN" altLang="en-US" sz="1100" dirty="0">
                  <a:latin typeface="微软雅黑" pitchFamily="34" charset="-122"/>
                  <a:ea typeface="微软雅黑" pitchFamily="34" charset="-122"/>
                  <a:cs typeface="Segoe UI" pitchFamily="34" charset="0"/>
                </a:rPr>
                <a:t>单击填加文字内容</a:t>
              </a:r>
              <a:endParaRPr lang="en-US" altLang="zh-CN" sz="1100" dirty="0">
                <a:latin typeface="微软雅黑" pitchFamily="34" charset="-122"/>
                <a:ea typeface="微软雅黑" pitchFamily="34" charset="-122"/>
                <a:cs typeface="Segoe UI" pitchFamily="34" charset="0"/>
              </a:endParaRPr>
            </a:p>
            <a:p>
              <a:pPr marL="228600" indent="-228600" eaLnBrk="0" fontAlgn="ctr" hangingPunct="0">
                <a:lnSpc>
                  <a:spcPct val="120000"/>
                </a:lnSpc>
                <a:buClr>
                  <a:schemeClr val="tx1"/>
                </a:buClr>
                <a:buSzPct val="70000"/>
                <a:buFont typeface="Arial" pitchFamily="34" charset="0"/>
                <a:buChar char="•"/>
              </a:pPr>
              <a:r>
                <a:rPr lang="zh-CN" altLang="en-US" sz="1100" dirty="0">
                  <a:latin typeface="微软雅黑" pitchFamily="34" charset="-122"/>
                  <a:ea typeface="微软雅黑" pitchFamily="34" charset="-122"/>
                  <a:cs typeface="Segoe UI" pitchFamily="34" charset="0"/>
                </a:rPr>
                <a:t>单击填加文字内容</a:t>
              </a:r>
              <a:endParaRPr lang="en-US" altLang="zh-CN" sz="1100" dirty="0">
                <a:latin typeface="微软雅黑" pitchFamily="34" charset="-122"/>
                <a:ea typeface="微软雅黑" pitchFamily="34" charset="-122"/>
                <a:cs typeface="Segoe UI" pitchFamily="34" charset="0"/>
              </a:endParaRPr>
            </a:p>
            <a:p>
              <a:pPr marL="228600" indent="-228600" eaLnBrk="0" fontAlgn="ctr" hangingPunct="0">
                <a:lnSpc>
                  <a:spcPct val="120000"/>
                </a:lnSpc>
                <a:buClr>
                  <a:schemeClr val="tx1"/>
                </a:buClr>
                <a:buSzPct val="70000"/>
                <a:buFont typeface="Arial" pitchFamily="34" charset="0"/>
                <a:buChar char="•"/>
              </a:pPr>
              <a:r>
                <a:rPr lang="zh-CN" altLang="en-US" sz="1100" dirty="0">
                  <a:latin typeface="微软雅黑" pitchFamily="34" charset="-122"/>
                  <a:ea typeface="微软雅黑" pitchFamily="34" charset="-122"/>
                  <a:cs typeface="Segoe UI" pitchFamily="34" charset="0"/>
                </a:rPr>
                <a:t>单击填加文字内容</a:t>
              </a:r>
              <a:endParaRPr lang="en-US" altLang="zh-CN" sz="1100" dirty="0">
                <a:latin typeface="微软雅黑" pitchFamily="34" charset="-122"/>
                <a:ea typeface="微软雅黑" pitchFamily="34" charset="-122"/>
                <a:cs typeface="Segoe UI" pitchFamily="34" charset="0"/>
              </a:endParaRPr>
            </a:p>
          </p:txBody>
        </p:sp>
      </p:grpSp>
      <p:grpSp>
        <p:nvGrpSpPr>
          <p:cNvPr id="19" name="组合 18"/>
          <p:cNvGrpSpPr/>
          <p:nvPr/>
        </p:nvGrpSpPr>
        <p:grpSpPr>
          <a:xfrm>
            <a:off x="3547425" y="2976279"/>
            <a:ext cx="2038367" cy="1251655"/>
            <a:chOff x="1095155" y="3631122"/>
            <a:chExt cx="1468141" cy="901509"/>
          </a:xfrm>
          <a:gradFill flip="none" rotWithShape="1">
            <a:gsLst>
              <a:gs pos="0">
                <a:schemeClr val="bg2">
                  <a:shade val="30000"/>
                  <a:satMod val="115000"/>
                </a:schemeClr>
              </a:gs>
              <a:gs pos="50000">
                <a:schemeClr val="bg2">
                  <a:shade val="67500"/>
                  <a:satMod val="115000"/>
                </a:schemeClr>
              </a:gs>
              <a:gs pos="100000">
                <a:schemeClr val="bg2">
                  <a:shade val="100000"/>
                  <a:satMod val="115000"/>
                </a:schemeClr>
              </a:gs>
            </a:gsLst>
            <a:lin ang="13500000" scaled="1"/>
            <a:tileRect/>
          </a:gradFill>
          <a:effectLst>
            <a:outerShdw blurRad="50800" dist="38100" dir="2700000" algn="tl" rotWithShape="0">
              <a:prstClr val="black">
                <a:alpha val="40000"/>
              </a:prstClr>
            </a:outerShdw>
          </a:effectLst>
        </p:grpSpPr>
        <p:sp>
          <p:nvSpPr>
            <p:cNvPr id="20" name="Rectangle 21"/>
            <p:cNvSpPr>
              <a:spLocks noChangeArrowheads="1"/>
            </p:cNvSpPr>
            <p:nvPr/>
          </p:nvSpPr>
          <p:spPr bwMode="auto">
            <a:xfrm>
              <a:off x="1095155" y="3631122"/>
              <a:ext cx="1468141" cy="901509"/>
            </a:xfrm>
            <a:prstGeom prst="rect">
              <a:avLst/>
            </a:prstGeom>
            <a:gradFill flip="none" rotWithShape="1">
              <a:gsLst>
                <a:gs pos="0">
                  <a:schemeClr val="tx1">
                    <a:lumMod val="85000"/>
                    <a:shade val="30000"/>
                    <a:satMod val="115000"/>
                  </a:schemeClr>
                </a:gs>
                <a:gs pos="50000">
                  <a:schemeClr val="tx1">
                    <a:lumMod val="85000"/>
                    <a:shade val="67500"/>
                    <a:satMod val="115000"/>
                  </a:schemeClr>
                </a:gs>
                <a:gs pos="100000">
                  <a:schemeClr val="tx1">
                    <a:lumMod val="85000"/>
                    <a:shade val="100000"/>
                    <a:satMod val="115000"/>
                  </a:schemeClr>
                </a:gs>
              </a:gsLst>
              <a:lin ang="13500000" scaled="1"/>
              <a:tileRect/>
            </a:gradFill>
            <a:ln w="9525">
              <a:noFill/>
              <a:round/>
              <a:headEnd/>
              <a:tailEnd/>
            </a:ln>
            <a:effectLst/>
          </p:spPr>
          <p:txBody>
            <a:bodyPr/>
            <a:lstStyle/>
            <a:p>
              <a:pPr fontAlgn="auto">
                <a:spcBef>
                  <a:spcPts val="0"/>
                </a:spcBef>
                <a:spcAft>
                  <a:spcPts val="0"/>
                </a:spcAft>
                <a:defRPr/>
              </a:pPr>
              <a:endParaRPr lang="en-US">
                <a:ea typeface="ＭＳ Ｐゴシック" pitchFamily="-109" charset="-128"/>
              </a:endParaRPr>
            </a:p>
          </p:txBody>
        </p:sp>
        <p:sp>
          <p:nvSpPr>
            <p:cNvPr id="21" name="TextBox 31"/>
            <p:cNvSpPr txBox="1">
              <a:spLocks noChangeArrowheads="1"/>
            </p:cNvSpPr>
            <p:nvPr/>
          </p:nvSpPr>
          <p:spPr bwMode="auto">
            <a:xfrm>
              <a:off x="1198883" y="3682986"/>
              <a:ext cx="1364413" cy="753702"/>
            </a:xfrm>
            <a:prstGeom prst="rect">
              <a:avLst/>
            </a:prstGeom>
            <a:noFill/>
            <a:ln w="9525">
              <a:noFill/>
              <a:miter lim="800000"/>
              <a:headEnd/>
              <a:tailEnd/>
            </a:ln>
          </p:spPr>
          <p:txBody>
            <a:bodyPr>
              <a:spAutoFit/>
            </a:bodyPr>
            <a:lstStyle/>
            <a:p>
              <a:r>
                <a:rPr lang="zh-CN" altLang="en-US" sz="1400" b="1" dirty="0">
                  <a:gradFill>
                    <a:gsLst>
                      <a:gs pos="100000">
                        <a:schemeClr val="tx1"/>
                      </a:gs>
                      <a:gs pos="0">
                        <a:schemeClr val="tx1"/>
                      </a:gs>
                    </a:gsLst>
                    <a:lin ang="5400000" scaled="1"/>
                  </a:gradFill>
                  <a:latin typeface="微软雅黑" pitchFamily="34" charset="-122"/>
                  <a:ea typeface="微软雅黑" pitchFamily="34" charset="-122"/>
                  <a:cs typeface="Segoe UI" pitchFamily="34" charset="0"/>
                </a:rPr>
                <a:t>单击此处填加标题</a:t>
              </a:r>
              <a:endParaRPr lang="en-US" altLang="zh-CN" sz="1400" b="1" dirty="0">
                <a:gradFill>
                  <a:gsLst>
                    <a:gs pos="100000">
                      <a:schemeClr val="tx1"/>
                    </a:gs>
                    <a:gs pos="0">
                      <a:schemeClr val="tx1"/>
                    </a:gs>
                  </a:gsLst>
                  <a:lin ang="5400000" scaled="1"/>
                </a:gradFill>
                <a:latin typeface="微软雅黑" pitchFamily="34" charset="-122"/>
                <a:ea typeface="微软雅黑" pitchFamily="34" charset="-122"/>
                <a:cs typeface="Segoe UI" pitchFamily="34" charset="0"/>
              </a:endParaRPr>
            </a:p>
            <a:p>
              <a:pPr eaLnBrk="0" fontAlgn="ctr" hangingPunct="0">
                <a:lnSpc>
                  <a:spcPct val="60000"/>
                </a:lnSpc>
                <a:buClr>
                  <a:srgbClr val="FF0000"/>
                </a:buClr>
                <a:buSzPct val="70000"/>
              </a:pPr>
              <a:endParaRPr lang="en-US" altLang="zh-CN" sz="1400" dirty="0">
                <a:latin typeface="微软雅黑" pitchFamily="34" charset="-122"/>
                <a:ea typeface="微软雅黑" pitchFamily="34" charset="-122"/>
              </a:endParaRPr>
            </a:p>
            <a:p>
              <a:pPr marL="228600" indent="-228600" eaLnBrk="0" fontAlgn="ctr" hangingPunct="0">
                <a:lnSpc>
                  <a:spcPct val="120000"/>
                </a:lnSpc>
                <a:buClr>
                  <a:schemeClr val="tx1"/>
                </a:buClr>
                <a:buSzPct val="70000"/>
                <a:buFont typeface="Arial" pitchFamily="34" charset="0"/>
                <a:buChar char="•"/>
              </a:pPr>
              <a:r>
                <a:rPr lang="zh-CN" altLang="en-US" sz="1100" dirty="0">
                  <a:latin typeface="微软雅黑" pitchFamily="34" charset="-122"/>
                  <a:ea typeface="微软雅黑" pitchFamily="34" charset="-122"/>
                  <a:cs typeface="Segoe UI" pitchFamily="34" charset="0"/>
                </a:rPr>
                <a:t>单击填加文字内容</a:t>
              </a:r>
              <a:endParaRPr lang="en-US" altLang="zh-CN" sz="1100" dirty="0">
                <a:latin typeface="微软雅黑" pitchFamily="34" charset="-122"/>
                <a:ea typeface="微软雅黑" pitchFamily="34" charset="-122"/>
                <a:cs typeface="Segoe UI" pitchFamily="34" charset="0"/>
              </a:endParaRPr>
            </a:p>
            <a:p>
              <a:pPr marL="228600" indent="-228600" eaLnBrk="0" fontAlgn="ctr" hangingPunct="0">
                <a:lnSpc>
                  <a:spcPct val="120000"/>
                </a:lnSpc>
                <a:buClr>
                  <a:schemeClr val="tx1"/>
                </a:buClr>
                <a:buSzPct val="70000"/>
                <a:buFont typeface="Arial" pitchFamily="34" charset="0"/>
                <a:buChar char="•"/>
              </a:pPr>
              <a:r>
                <a:rPr lang="zh-CN" altLang="en-US" sz="1100" dirty="0">
                  <a:latin typeface="微软雅黑" pitchFamily="34" charset="-122"/>
                  <a:ea typeface="微软雅黑" pitchFamily="34" charset="-122"/>
                  <a:cs typeface="Segoe UI" pitchFamily="34" charset="0"/>
                </a:rPr>
                <a:t>单击填加文字内容</a:t>
              </a:r>
              <a:endParaRPr lang="en-US" altLang="zh-CN" sz="1100" dirty="0">
                <a:latin typeface="微软雅黑" pitchFamily="34" charset="-122"/>
                <a:ea typeface="微软雅黑" pitchFamily="34" charset="-122"/>
                <a:cs typeface="Segoe UI" pitchFamily="34" charset="0"/>
              </a:endParaRPr>
            </a:p>
            <a:p>
              <a:pPr marL="228600" indent="-228600" eaLnBrk="0" fontAlgn="ctr" hangingPunct="0">
                <a:lnSpc>
                  <a:spcPct val="120000"/>
                </a:lnSpc>
                <a:buClr>
                  <a:schemeClr val="tx1"/>
                </a:buClr>
                <a:buSzPct val="70000"/>
                <a:buFont typeface="Arial" pitchFamily="34" charset="0"/>
                <a:buChar char="•"/>
              </a:pPr>
              <a:r>
                <a:rPr lang="zh-CN" altLang="en-US" sz="1100" dirty="0">
                  <a:latin typeface="微软雅黑" pitchFamily="34" charset="-122"/>
                  <a:ea typeface="微软雅黑" pitchFamily="34" charset="-122"/>
                  <a:cs typeface="Segoe UI" pitchFamily="34" charset="0"/>
                </a:rPr>
                <a:t>单击填加文字内容</a:t>
              </a:r>
              <a:endParaRPr lang="en-US" altLang="zh-CN" sz="1100" dirty="0">
                <a:latin typeface="微软雅黑" pitchFamily="34" charset="-122"/>
                <a:ea typeface="微软雅黑" pitchFamily="34" charset="-122"/>
                <a:cs typeface="Segoe UI" pitchFamily="34" charset="0"/>
              </a:endParaRPr>
            </a:p>
          </p:txBody>
        </p:sp>
      </p:grpSp>
      <p:grpSp>
        <p:nvGrpSpPr>
          <p:cNvPr id="22" name="组合 21"/>
          <p:cNvGrpSpPr/>
          <p:nvPr/>
        </p:nvGrpSpPr>
        <p:grpSpPr>
          <a:xfrm>
            <a:off x="6031160" y="2976279"/>
            <a:ext cx="2038367" cy="1251655"/>
            <a:chOff x="1095155" y="3631122"/>
            <a:chExt cx="1468141" cy="901509"/>
          </a:xfrm>
          <a:gradFill flip="none" rotWithShape="1">
            <a:gsLst>
              <a:gs pos="0">
                <a:schemeClr val="bg2">
                  <a:shade val="30000"/>
                  <a:satMod val="115000"/>
                </a:schemeClr>
              </a:gs>
              <a:gs pos="50000">
                <a:schemeClr val="bg2">
                  <a:shade val="67500"/>
                  <a:satMod val="115000"/>
                </a:schemeClr>
              </a:gs>
              <a:gs pos="100000">
                <a:schemeClr val="bg2">
                  <a:shade val="100000"/>
                  <a:satMod val="115000"/>
                </a:schemeClr>
              </a:gs>
            </a:gsLst>
            <a:lin ang="13500000" scaled="1"/>
            <a:tileRect/>
          </a:gradFill>
          <a:effectLst>
            <a:outerShdw blurRad="50800" dist="38100" dir="2700000" algn="tl" rotWithShape="0">
              <a:prstClr val="black">
                <a:alpha val="40000"/>
              </a:prstClr>
            </a:outerShdw>
          </a:effectLst>
        </p:grpSpPr>
        <p:sp>
          <p:nvSpPr>
            <p:cNvPr id="23" name="Rectangle 21"/>
            <p:cNvSpPr>
              <a:spLocks noChangeArrowheads="1"/>
            </p:cNvSpPr>
            <p:nvPr/>
          </p:nvSpPr>
          <p:spPr bwMode="auto">
            <a:xfrm>
              <a:off x="1095155" y="3631122"/>
              <a:ext cx="1468141" cy="901509"/>
            </a:xfrm>
            <a:prstGeom prst="rect">
              <a:avLst/>
            </a:prstGeom>
            <a:gradFill flip="none" rotWithShape="1">
              <a:gsLst>
                <a:gs pos="0">
                  <a:schemeClr val="tx1">
                    <a:lumMod val="85000"/>
                    <a:shade val="30000"/>
                    <a:satMod val="115000"/>
                  </a:schemeClr>
                </a:gs>
                <a:gs pos="50000">
                  <a:schemeClr val="tx1">
                    <a:lumMod val="85000"/>
                    <a:shade val="67500"/>
                    <a:satMod val="115000"/>
                  </a:schemeClr>
                </a:gs>
                <a:gs pos="100000">
                  <a:schemeClr val="tx1">
                    <a:lumMod val="85000"/>
                    <a:shade val="100000"/>
                    <a:satMod val="115000"/>
                  </a:schemeClr>
                </a:gs>
              </a:gsLst>
              <a:lin ang="13500000" scaled="1"/>
              <a:tileRect/>
            </a:gradFill>
            <a:ln w="9525">
              <a:noFill/>
              <a:round/>
              <a:headEnd/>
              <a:tailEnd/>
            </a:ln>
            <a:effectLst/>
          </p:spPr>
          <p:txBody>
            <a:bodyPr/>
            <a:lstStyle/>
            <a:p>
              <a:pPr fontAlgn="auto">
                <a:spcBef>
                  <a:spcPts val="0"/>
                </a:spcBef>
                <a:spcAft>
                  <a:spcPts val="0"/>
                </a:spcAft>
                <a:defRPr/>
              </a:pPr>
              <a:endParaRPr lang="en-US">
                <a:ea typeface="ＭＳ Ｐゴシック" pitchFamily="-109" charset="-128"/>
              </a:endParaRPr>
            </a:p>
          </p:txBody>
        </p:sp>
        <p:sp>
          <p:nvSpPr>
            <p:cNvPr id="24" name="TextBox 31"/>
            <p:cNvSpPr txBox="1">
              <a:spLocks noChangeArrowheads="1"/>
            </p:cNvSpPr>
            <p:nvPr/>
          </p:nvSpPr>
          <p:spPr bwMode="auto">
            <a:xfrm>
              <a:off x="1198883" y="3682986"/>
              <a:ext cx="1364413" cy="753702"/>
            </a:xfrm>
            <a:prstGeom prst="rect">
              <a:avLst/>
            </a:prstGeom>
            <a:noFill/>
            <a:ln w="9525">
              <a:noFill/>
              <a:miter lim="800000"/>
              <a:headEnd/>
              <a:tailEnd/>
            </a:ln>
          </p:spPr>
          <p:txBody>
            <a:bodyPr>
              <a:spAutoFit/>
            </a:bodyPr>
            <a:lstStyle/>
            <a:p>
              <a:r>
                <a:rPr lang="zh-CN" altLang="en-US" sz="1400" b="1" dirty="0">
                  <a:gradFill>
                    <a:gsLst>
                      <a:gs pos="100000">
                        <a:schemeClr val="tx1"/>
                      </a:gs>
                      <a:gs pos="0">
                        <a:schemeClr val="tx1"/>
                      </a:gs>
                    </a:gsLst>
                    <a:lin ang="5400000" scaled="1"/>
                  </a:gradFill>
                  <a:latin typeface="微软雅黑" pitchFamily="34" charset="-122"/>
                  <a:ea typeface="微软雅黑" pitchFamily="34" charset="-122"/>
                  <a:cs typeface="Segoe UI" pitchFamily="34" charset="0"/>
                </a:rPr>
                <a:t>单击此处填加标题</a:t>
              </a:r>
              <a:endParaRPr lang="en-US" altLang="zh-CN" sz="1400" b="1" dirty="0">
                <a:gradFill>
                  <a:gsLst>
                    <a:gs pos="100000">
                      <a:schemeClr val="tx1"/>
                    </a:gs>
                    <a:gs pos="0">
                      <a:schemeClr val="tx1"/>
                    </a:gs>
                  </a:gsLst>
                  <a:lin ang="5400000" scaled="1"/>
                </a:gradFill>
                <a:latin typeface="微软雅黑" pitchFamily="34" charset="-122"/>
                <a:ea typeface="微软雅黑" pitchFamily="34" charset="-122"/>
                <a:cs typeface="Segoe UI" pitchFamily="34" charset="0"/>
              </a:endParaRPr>
            </a:p>
            <a:p>
              <a:pPr eaLnBrk="0" fontAlgn="ctr" hangingPunct="0">
                <a:lnSpc>
                  <a:spcPct val="60000"/>
                </a:lnSpc>
                <a:buClr>
                  <a:srgbClr val="FF0000"/>
                </a:buClr>
                <a:buSzPct val="70000"/>
              </a:pPr>
              <a:endParaRPr lang="en-US" altLang="zh-CN" sz="1400" dirty="0">
                <a:latin typeface="微软雅黑" pitchFamily="34" charset="-122"/>
                <a:ea typeface="微软雅黑" pitchFamily="34" charset="-122"/>
              </a:endParaRPr>
            </a:p>
            <a:p>
              <a:pPr marL="228600" indent="-228600" eaLnBrk="0" fontAlgn="ctr" hangingPunct="0">
                <a:lnSpc>
                  <a:spcPct val="120000"/>
                </a:lnSpc>
                <a:buClr>
                  <a:schemeClr val="tx1"/>
                </a:buClr>
                <a:buSzPct val="70000"/>
                <a:buFont typeface="Arial" pitchFamily="34" charset="0"/>
                <a:buChar char="•"/>
              </a:pPr>
              <a:r>
                <a:rPr lang="zh-CN" altLang="en-US" sz="1100" dirty="0">
                  <a:latin typeface="微软雅黑" pitchFamily="34" charset="-122"/>
                  <a:ea typeface="微软雅黑" pitchFamily="34" charset="-122"/>
                  <a:cs typeface="Segoe UI" pitchFamily="34" charset="0"/>
                </a:rPr>
                <a:t>单击填加文字内容</a:t>
              </a:r>
              <a:endParaRPr lang="en-US" altLang="zh-CN" sz="1100" dirty="0">
                <a:latin typeface="微软雅黑" pitchFamily="34" charset="-122"/>
                <a:ea typeface="微软雅黑" pitchFamily="34" charset="-122"/>
                <a:cs typeface="Segoe UI" pitchFamily="34" charset="0"/>
              </a:endParaRPr>
            </a:p>
            <a:p>
              <a:pPr marL="228600" indent="-228600" eaLnBrk="0" fontAlgn="ctr" hangingPunct="0">
                <a:lnSpc>
                  <a:spcPct val="120000"/>
                </a:lnSpc>
                <a:buClr>
                  <a:schemeClr val="tx1"/>
                </a:buClr>
                <a:buSzPct val="70000"/>
                <a:buFont typeface="Arial" pitchFamily="34" charset="0"/>
                <a:buChar char="•"/>
              </a:pPr>
              <a:r>
                <a:rPr lang="zh-CN" altLang="en-US" sz="1100" dirty="0">
                  <a:latin typeface="微软雅黑" pitchFamily="34" charset="-122"/>
                  <a:ea typeface="微软雅黑" pitchFamily="34" charset="-122"/>
                  <a:cs typeface="Segoe UI" pitchFamily="34" charset="0"/>
                </a:rPr>
                <a:t>单击填加文字内容</a:t>
              </a:r>
              <a:endParaRPr lang="en-US" altLang="zh-CN" sz="1100" dirty="0">
                <a:latin typeface="微软雅黑" pitchFamily="34" charset="-122"/>
                <a:ea typeface="微软雅黑" pitchFamily="34" charset="-122"/>
                <a:cs typeface="Segoe UI" pitchFamily="34" charset="0"/>
              </a:endParaRPr>
            </a:p>
            <a:p>
              <a:pPr marL="228600" indent="-228600" eaLnBrk="0" fontAlgn="ctr" hangingPunct="0">
                <a:lnSpc>
                  <a:spcPct val="120000"/>
                </a:lnSpc>
                <a:buClr>
                  <a:schemeClr val="tx1"/>
                </a:buClr>
                <a:buSzPct val="70000"/>
                <a:buFont typeface="Arial" pitchFamily="34" charset="0"/>
                <a:buChar char="•"/>
              </a:pPr>
              <a:r>
                <a:rPr lang="zh-CN" altLang="en-US" sz="1100" dirty="0">
                  <a:latin typeface="微软雅黑" pitchFamily="34" charset="-122"/>
                  <a:ea typeface="微软雅黑" pitchFamily="34" charset="-122"/>
                  <a:cs typeface="Segoe UI" pitchFamily="34" charset="0"/>
                </a:rPr>
                <a:t>单击填加文字内容</a:t>
              </a:r>
              <a:endParaRPr lang="en-US" altLang="zh-CN" sz="1100" dirty="0">
                <a:latin typeface="微软雅黑" pitchFamily="34" charset="-122"/>
                <a:ea typeface="微软雅黑" pitchFamily="34" charset="-122"/>
                <a:cs typeface="Segoe UI" pitchFamily="34" charset="0"/>
              </a:endParaRPr>
            </a:p>
          </p:txBody>
        </p:sp>
      </p:grpSp>
    </p:spTree>
    <p:extLst>
      <p:ext uri="{BB962C8B-B14F-4D97-AF65-F5344CB8AC3E}">
        <p14:creationId xmlns:p14="http://schemas.microsoft.com/office/powerpoint/2010/main" val="1336887000"/>
      </p:ext>
    </p:extLst>
  </p:cSld>
  <p:clrMapOvr>
    <a:masterClrMapping/>
  </p:clrMapOvr>
  <p:transition spd="med" advClick="0" advTm="100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24"/>
                                        </p:tgtEl>
                                        <p:attrNameLst>
                                          <p:attrName>style.visibility</p:attrName>
                                        </p:attrNameLst>
                                      </p:cBhvr>
                                      <p:to>
                                        <p:strVal val="visible"/>
                                      </p:to>
                                    </p:set>
                                    <p:animEffect transition="in" filter="wipe(left)">
                                      <p:cBhvr>
                                        <p:cTn id="7" dur="750"/>
                                        <p:tgtEl>
                                          <p:spTgt spid="124"/>
                                        </p:tgtEl>
                                      </p:cBhvr>
                                    </p:animEffect>
                                  </p:childTnLst>
                                </p:cTn>
                              </p:par>
                            </p:childTnLst>
                          </p:cTn>
                        </p:par>
                        <p:par>
                          <p:cTn id="8" fill="hold">
                            <p:stCondLst>
                              <p:cond delay="750"/>
                            </p:stCondLst>
                            <p:childTnLst>
                              <p:par>
                                <p:cTn id="9" presetID="22" presetClass="entr" presetSubtype="8"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wipe(left)">
                                      <p:cBhvr>
                                        <p:cTn id="11" dur="500"/>
                                        <p:tgtEl>
                                          <p:spTgt spid="7"/>
                                        </p:tgtEl>
                                      </p:cBhvr>
                                    </p:animEffect>
                                  </p:childTnLst>
                                </p:cTn>
                              </p:par>
                            </p:childTnLst>
                          </p:cTn>
                        </p:par>
                        <p:par>
                          <p:cTn id="12" fill="hold">
                            <p:stCondLst>
                              <p:cond delay="1250"/>
                            </p:stCondLst>
                            <p:childTnLst>
                              <p:par>
                                <p:cTn id="13" presetID="22" presetClass="entr" presetSubtype="8" fill="hold" grpId="0"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wipe(left)">
                                      <p:cBhvr>
                                        <p:cTn id="15" dur="500"/>
                                        <p:tgtEl>
                                          <p:spTgt spid="3"/>
                                        </p:tgtEl>
                                      </p:cBhvr>
                                    </p:animEffect>
                                  </p:childTnLst>
                                </p:cTn>
                              </p:par>
                            </p:childTnLst>
                          </p:cTn>
                        </p:par>
                        <p:par>
                          <p:cTn id="16" fill="hold">
                            <p:stCondLst>
                              <p:cond delay="1750"/>
                            </p:stCondLst>
                            <p:childTnLst>
                              <p:par>
                                <p:cTn id="17" presetID="22" presetClass="entr" presetSubtype="8" fill="hold"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wipe(left)">
                                      <p:cBhvr>
                                        <p:cTn id="19" dur="500"/>
                                        <p:tgtEl>
                                          <p:spTgt spid="10"/>
                                        </p:tgtEl>
                                      </p:cBhvr>
                                    </p:animEffect>
                                  </p:childTnLst>
                                </p:cTn>
                              </p:par>
                            </p:childTnLst>
                          </p:cTn>
                        </p:par>
                        <p:par>
                          <p:cTn id="20" fill="hold">
                            <p:stCondLst>
                              <p:cond delay="2250"/>
                            </p:stCondLst>
                            <p:childTnLst>
                              <p:par>
                                <p:cTn id="21" presetID="22" presetClass="entr" presetSubtype="8" fill="hold" grpId="0" nodeType="after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wipe(left)">
                                      <p:cBhvr>
                                        <p:cTn id="23" dur="500"/>
                                        <p:tgtEl>
                                          <p:spTgt spid="5"/>
                                        </p:tgtEl>
                                      </p:cBhvr>
                                    </p:animEffect>
                                  </p:childTnLst>
                                </p:cTn>
                              </p:par>
                            </p:childTnLst>
                          </p:cTn>
                        </p:par>
                        <p:par>
                          <p:cTn id="24" fill="hold">
                            <p:stCondLst>
                              <p:cond delay="2750"/>
                            </p:stCondLst>
                            <p:childTnLst>
                              <p:par>
                                <p:cTn id="25" presetID="22" presetClass="entr" presetSubtype="8" fill="hold" nodeType="after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wipe(left)">
                                      <p:cBhvr>
                                        <p:cTn id="27" dur="500"/>
                                        <p:tgtEl>
                                          <p:spTgt spid="13"/>
                                        </p:tgtEl>
                                      </p:cBhvr>
                                    </p:animEffect>
                                  </p:childTnLst>
                                </p:cTn>
                              </p:par>
                            </p:childTnLst>
                          </p:cTn>
                        </p:par>
                        <p:par>
                          <p:cTn id="28" fill="hold">
                            <p:stCondLst>
                              <p:cond delay="3250"/>
                            </p:stCondLst>
                            <p:childTnLst>
                              <p:par>
                                <p:cTn id="29" presetID="22" presetClass="entr" presetSubtype="8" fill="hold" nodeType="afterEffect">
                                  <p:stCondLst>
                                    <p:cond delay="0"/>
                                  </p:stCondLst>
                                  <p:childTnLst>
                                    <p:set>
                                      <p:cBhvr>
                                        <p:cTn id="30" dur="1" fill="hold">
                                          <p:stCondLst>
                                            <p:cond delay="0"/>
                                          </p:stCondLst>
                                        </p:cTn>
                                        <p:tgtEl>
                                          <p:spTgt spid="16"/>
                                        </p:tgtEl>
                                        <p:attrNameLst>
                                          <p:attrName>style.visibility</p:attrName>
                                        </p:attrNameLst>
                                      </p:cBhvr>
                                      <p:to>
                                        <p:strVal val="visible"/>
                                      </p:to>
                                    </p:set>
                                    <p:animEffect transition="in" filter="wipe(left)">
                                      <p:cBhvr>
                                        <p:cTn id="31" dur="500"/>
                                        <p:tgtEl>
                                          <p:spTgt spid="16"/>
                                        </p:tgtEl>
                                      </p:cBhvr>
                                    </p:animEffect>
                                  </p:childTnLst>
                                </p:cTn>
                              </p:par>
                            </p:childTnLst>
                          </p:cTn>
                        </p:par>
                        <p:par>
                          <p:cTn id="32" fill="hold">
                            <p:stCondLst>
                              <p:cond delay="3750"/>
                            </p:stCondLst>
                            <p:childTnLst>
                              <p:par>
                                <p:cTn id="33" presetID="22" presetClass="entr" presetSubtype="8" fill="hold" grpId="0" nodeType="afterEffect">
                                  <p:stCondLst>
                                    <p:cond delay="0"/>
                                  </p:stCondLst>
                                  <p:childTnLst>
                                    <p:set>
                                      <p:cBhvr>
                                        <p:cTn id="34" dur="1" fill="hold">
                                          <p:stCondLst>
                                            <p:cond delay="0"/>
                                          </p:stCondLst>
                                        </p:cTn>
                                        <p:tgtEl>
                                          <p:spTgt spid="4"/>
                                        </p:tgtEl>
                                        <p:attrNameLst>
                                          <p:attrName>style.visibility</p:attrName>
                                        </p:attrNameLst>
                                      </p:cBhvr>
                                      <p:to>
                                        <p:strVal val="visible"/>
                                      </p:to>
                                    </p:set>
                                    <p:animEffect transition="in" filter="wipe(left)">
                                      <p:cBhvr>
                                        <p:cTn id="35" dur="500"/>
                                        <p:tgtEl>
                                          <p:spTgt spid="4"/>
                                        </p:tgtEl>
                                      </p:cBhvr>
                                    </p:animEffect>
                                  </p:childTnLst>
                                </p:cTn>
                              </p:par>
                            </p:childTnLst>
                          </p:cTn>
                        </p:par>
                        <p:par>
                          <p:cTn id="36" fill="hold">
                            <p:stCondLst>
                              <p:cond delay="4250"/>
                            </p:stCondLst>
                            <p:childTnLst>
                              <p:par>
                                <p:cTn id="37" presetID="22" presetClass="entr" presetSubtype="8" fill="hold" nodeType="afterEffect">
                                  <p:stCondLst>
                                    <p:cond delay="0"/>
                                  </p:stCondLst>
                                  <p:childTnLst>
                                    <p:set>
                                      <p:cBhvr>
                                        <p:cTn id="38" dur="1" fill="hold">
                                          <p:stCondLst>
                                            <p:cond delay="0"/>
                                          </p:stCondLst>
                                        </p:cTn>
                                        <p:tgtEl>
                                          <p:spTgt spid="19"/>
                                        </p:tgtEl>
                                        <p:attrNameLst>
                                          <p:attrName>style.visibility</p:attrName>
                                        </p:attrNameLst>
                                      </p:cBhvr>
                                      <p:to>
                                        <p:strVal val="visible"/>
                                      </p:to>
                                    </p:set>
                                    <p:animEffect transition="in" filter="wipe(left)">
                                      <p:cBhvr>
                                        <p:cTn id="39" dur="500"/>
                                        <p:tgtEl>
                                          <p:spTgt spid="19"/>
                                        </p:tgtEl>
                                      </p:cBhvr>
                                    </p:animEffect>
                                  </p:childTnLst>
                                </p:cTn>
                              </p:par>
                            </p:childTnLst>
                          </p:cTn>
                        </p:par>
                        <p:par>
                          <p:cTn id="40" fill="hold">
                            <p:stCondLst>
                              <p:cond delay="4750"/>
                            </p:stCondLst>
                            <p:childTnLst>
                              <p:par>
                                <p:cTn id="41" presetID="22" presetClass="entr" presetSubtype="8" fill="hold" grpId="0" nodeType="afterEffect">
                                  <p:stCondLst>
                                    <p:cond delay="0"/>
                                  </p:stCondLst>
                                  <p:childTnLst>
                                    <p:set>
                                      <p:cBhvr>
                                        <p:cTn id="42" dur="1" fill="hold">
                                          <p:stCondLst>
                                            <p:cond delay="0"/>
                                          </p:stCondLst>
                                        </p:cTn>
                                        <p:tgtEl>
                                          <p:spTgt spid="6"/>
                                        </p:tgtEl>
                                        <p:attrNameLst>
                                          <p:attrName>style.visibility</p:attrName>
                                        </p:attrNameLst>
                                      </p:cBhvr>
                                      <p:to>
                                        <p:strVal val="visible"/>
                                      </p:to>
                                    </p:set>
                                    <p:animEffect transition="in" filter="wipe(left)">
                                      <p:cBhvr>
                                        <p:cTn id="43" dur="500"/>
                                        <p:tgtEl>
                                          <p:spTgt spid="6"/>
                                        </p:tgtEl>
                                      </p:cBhvr>
                                    </p:animEffect>
                                  </p:childTnLst>
                                </p:cTn>
                              </p:par>
                            </p:childTnLst>
                          </p:cTn>
                        </p:par>
                        <p:par>
                          <p:cTn id="44" fill="hold">
                            <p:stCondLst>
                              <p:cond delay="5250"/>
                            </p:stCondLst>
                            <p:childTnLst>
                              <p:par>
                                <p:cTn id="45" presetID="22" presetClass="entr" presetSubtype="8" fill="hold" nodeType="afterEffect">
                                  <p:stCondLst>
                                    <p:cond delay="0"/>
                                  </p:stCondLst>
                                  <p:childTnLst>
                                    <p:set>
                                      <p:cBhvr>
                                        <p:cTn id="46" dur="1" fill="hold">
                                          <p:stCondLst>
                                            <p:cond delay="0"/>
                                          </p:stCondLst>
                                        </p:cTn>
                                        <p:tgtEl>
                                          <p:spTgt spid="22"/>
                                        </p:tgtEl>
                                        <p:attrNameLst>
                                          <p:attrName>style.visibility</p:attrName>
                                        </p:attrNameLst>
                                      </p:cBhvr>
                                      <p:to>
                                        <p:strVal val="visible"/>
                                      </p:to>
                                    </p:set>
                                    <p:animEffect transition="in" filter="wipe(left)">
                                      <p:cBhvr>
                                        <p:cTn id="47"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4" grpId="0"/>
      <p:bldP spid="3" grpId="0" animBg="1"/>
      <p:bldP spid="4" grpId="0" animBg="1"/>
      <p:bldP spid="5" grpId="0" animBg="1"/>
      <p:bldP spid="6" grpId="0" animBg="1"/>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 name="标题 3"/>
          <p:cNvSpPr txBox="1">
            <a:spLocks/>
          </p:cNvSpPr>
          <p:nvPr/>
        </p:nvSpPr>
        <p:spPr>
          <a:xfrm>
            <a:off x="313184" y="206974"/>
            <a:ext cx="3322712" cy="564576"/>
          </a:xfrm>
          <a:prstGeom prst="rect">
            <a:avLst/>
          </a:prstGeom>
        </p:spPr>
        <p:txBody>
          <a:bodyPr>
            <a:normAutofit fontScale="97500"/>
          </a:bodyPr>
          <a:lstStyle>
            <a:lvl1pPr algn="l" defTabSz="914400" rtl="0" eaLnBrk="1" latinLnBrk="0" hangingPunct="1">
              <a:spcBef>
                <a:spcPct val="0"/>
              </a:spcBef>
              <a:buNone/>
              <a:defRPr sz="2800" kern="1200">
                <a:solidFill>
                  <a:schemeClr val="tx1"/>
                </a:solidFill>
                <a:latin typeface="微软雅黑" pitchFamily="34" charset="-122"/>
                <a:ea typeface="微软雅黑" pitchFamily="34" charset="-122"/>
                <a:cs typeface="+mj-cs"/>
              </a:defRPr>
            </a:lvl1pPr>
          </a:lstStyle>
          <a:p>
            <a:r>
              <a:rPr lang="zh-CN" altLang="en-US" dirty="0">
                <a:solidFill>
                  <a:schemeClr val="tx2">
                    <a:lumMod val="50000"/>
                  </a:schemeClr>
                </a:solidFill>
              </a:rPr>
              <a:t>单击此处添加标题</a:t>
            </a:r>
          </a:p>
        </p:txBody>
      </p:sp>
      <p:grpSp>
        <p:nvGrpSpPr>
          <p:cNvPr id="3" name="Group 2"/>
          <p:cNvGrpSpPr>
            <a:grpSpLocks/>
          </p:cNvGrpSpPr>
          <p:nvPr/>
        </p:nvGrpSpPr>
        <p:grpSpPr bwMode="auto">
          <a:xfrm>
            <a:off x="1390650" y="831056"/>
            <a:ext cx="6400800" cy="3362325"/>
            <a:chOff x="0" y="0"/>
            <a:chExt cx="4161" cy="2106"/>
          </a:xfrm>
        </p:grpSpPr>
        <p:grpSp>
          <p:nvGrpSpPr>
            <p:cNvPr id="4" name="Group 3"/>
            <p:cNvGrpSpPr>
              <a:grpSpLocks/>
            </p:cNvGrpSpPr>
            <p:nvPr/>
          </p:nvGrpSpPr>
          <p:grpSpPr bwMode="auto">
            <a:xfrm>
              <a:off x="0" y="37"/>
              <a:ext cx="2770" cy="2069"/>
              <a:chOff x="0" y="0"/>
              <a:chExt cx="2770" cy="2069"/>
            </a:xfrm>
          </p:grpSpPr>
          <p:sp>
            <p:nvSpPr>
              <p:cNvPr id="36" name="未知"/>
              <p:cNvSpPr>
                <a:spLocks/>
              </p:cNvSpPr>
              <p:nvPr/>
            </p:nvSpPr>
            <p:spPr bwMode="auto">
              <a:xfrm>
                <a:off x="435" y="19"/>
                <a:ext cx="159" cy="63"/>
              </a:xfrm>
              <a:custGeom>
                <a:avLst/>
                <a:gdLst/>
                <a:ahLst/>
                <a:cxnLst>
                  <a:cxn ang="0">
                    <a:pos x="191" y="7"/>
                  </a:cxn>
                  <a:cxn ang="0">
                    <a:pos x="103" y="9"/>
                  </a:cxn>
                  <a:cxn ang="0">
                    <a:pos x="109" y="25"/>
                  </a:cxn>
                  <a:cxn ang="0">
                    <a:pos x="107" y="33"/>
                  </a:cxn>
                  <a:cxn ang="0">
                    <a:pos x="89" y="27"/>
                  </a:cxn>
                  <a:cxn ang="0">
                    <a:pos x="77" y="19"/>
                  </a:cxn>
                  <a:cxn ang="0">
                    <a:pos x="23" y="27"/>
                  </a:cxn>
                  <a:cxn ang="0">
                    <a:pos x="31" y="49"/>
                  </a:cxn>
                  <a:cxn ang="0">
                    <a:pos x="55" y="53"/>
                  </a:cxn>
                  <a:cxn ang="0">
                    <a:pos x="75" y="73"/>
                  </a:cxn>
                  <a:cxn ang="0">
                    <a:pos x="89" y="85"/>
                  </a:cxn>
                  <a:cxn ang="0">
                    <a:pos x="109" y="67"/>
                  </a:cxn>
                  <a:cxn ang="0">
                    <a:pos x="121" y="59"/>
                  </a:cxn>
                  <a:cxn ang="0">
                    <a:pos x="127" y="47"/>
                  </a:cxn>
                  <a:cxn ang="0">
                    <a:pos x="167" y="35"/>
                  </a:cxn>
                  <a:cxn ang="0">
                    <a:pos x="187" y="31"/>
                  </a:cxn>
                  <a:cxn ang="0">
                    <a:pos x="199" y="27"/>
                  </a:cxn>
                  <a:cxn ang="0">
                    <a:pos x="191" y="7"/>
                  </a:cxn>
                </a:cxnLst>
                <a:rect l="0" t="0" r="r" b="b"/>
                <a:pathLst>
                  <a:path w="206" h="85">
                    <a:moveTo>
                      <a:pt x="191" y="7"/>
                    </a:moveTo>
                    <a:cubicBezTo>
                      <a:pt x="165" y="6"/>
                      <a:pt x="130" y="0"/>
                      <a:pt x="103" y="9"/>
                    </a:cubicBezTo>
                    <a:cubicBezTo>
                      <a:pt x="100" y="18"/>
                      <a:pt x="101" y="20"/>
                      <a:pt x="109" y="25"/>
                    </a:cubicBezTo>
                    <a:cubicBezTo>
                      <a:pt x="111" y="28"/>
                      <a:pt x="118" y="34"/>
                      <a:pt x="107" y="33"/>
                    </a:cubicBezTo>
                    <a:cubicBezTo>
                      <a:pt x="101" y="32"/>
                      <a:pt x="89" y="27"/>
                      <a:pt x="89" y="27"/>
                    </a:cubicBezTo>
                    <a:cubicBezTo>
                      <a:pt x="86" y="24"/>
                      <a:pt x="82" y="18"/>
                      <a:pt x="77" y="19"/>
                    </a:cubicBezTo>
                    <a:cubicBezTo>
                      <a:pt x="52" y="22"/>
                      <a:pt x="57" y="25"/>
                      <a:pt x="23" y="27"/>
                    </a:cubicBezTo>
                    <a:cubicBezTo>
                      <a:pt x="0" y="31"/>
                      <a:pt x="18" y="45"/>
                      <a:pt x="31" y="49"/>
                    </a:cubicBezTo>
                    <a:cubicBezTo>
                      <a:pt x="43" y="53"/>
                      <a:pt x="35" y="51"/>
                      <a:pt x="55" y="53"/>
                    </a:cubicBezTo>
                    <a:cubicBezTo>
                      <a:pt x="63" y="59"/>
                      <a:pt x="66" y="67"/>
                      <a:pt x="75" y="73"/>
                    </a:cubicBezTo>
                    <a:cubicBezTo>
                      <a:pt x="78" y="81"/>
                      <a:pt x="81" y="82"/>
                      <a:pt x="89" y="85"/>
                    </a:cubicBezTo>
                    <a:cubicBezTo>
                      <a:pt x="104" y="81"/>
                      <a:pt x="99" y="75"/>
                      <a:pt x="109" y="67"/>
                    </a:cubicBezTo>
                    <a:cubicBezTo>
                      <a:pt x="113" y="64"/>
                      <a:pt x="121" y="59"/>
                      <a:pt x="121" y="59"/>
                    </a:cubicBezTo>
                    <a:cubicBezTo>
                      <a:pt x="123" y="55"/>
                      <a:pt x="124" y="50"/>
                      <a:pt x="127" y="47"/>
                    </a:cubicBezTo>
                    <a:cubicBezTo>
                      <a:pt x="132" y="41"/>
                      <a:pt x="158" y="37"/>
                      <a:pt x="167" y="35"/>
                    </a:cubicBezTo>
                    <a:cubicBezTo>
                      <a:pt x="174" y="34"/>
                      <a:pt x="181" y="33"/>
                      <a:pt x="187" y="31"/>
                    </a:cubicBezTo>
                    <a:cubicBezTo>
                      <a:pt x="191" y="30"/>
                      <a:pt x="199" y="27"/>
                      <a:pt x="199" y="27"/>
                    </a:cubicBezTo>
                    <a:cubicBezTo>
                      <a:pt x="206" y="16"/>
                      <a:pt x="199" y="15"/>
                      <a:pt x="191" y="7"/>
                    </a:cubicBezTo>
                    <a:close/>
                  </a:path>
                </a:pathLst>
              </a:custGeom>
              <a:solidFill>
                <a:srgbClr val="B2B2B2">
                  <a:alpha val="50000"/>
                </a:srgbClr>
              </a:solidFill>
              <a:ln w="9525" cap="flat" cmpd="sng">
                <a:noFill/>
                <a:round/>
                <a:headEnd/>
                <a:tailEnd/>
              </a:ln>
              <a:effectLst/>
            </p:spPr>
            <p:txBody>
              <a:bodyPr/>
              <a:lstStyle/>
              <a:p>
                <a:endParaRPr lang="zh-CN" altLang="en-US"/>
              </a:p>
            </p:txBody>
          </p:sp>
          <p:sp>
            <p:nvSpPr>
              <p:cNvPr id="37" name="未知"/>
              <p:cNvSpPr>
                <a:spLocks/>
              </p:cNvSpPr>
              <p:nvPr/>
            </p:nvSpPr>
            <p:spPr bwMode="auto">
              <a:xfrm>
                <a:off x="535" y="52"/>
                <a:ext cx="49" cy="21"/>
              </a:xfrm>
              <a:custGeom>
                <a:avLst/>
                <a:gdLst/>
                <a:ahLst/>
                <a:cxnLst>
                  <a:cxn ang="0">
                    <a:pos x="36" y="6"/>
                  </a:cxn>
                  <a:cxn ang="0">
                    <a:pos x="8" y="4"/>
                  </a:cxn>
                  <a:cxn ang="0">
                    <a:pos x="24" y="28"/>
                  </a:cxn>
                  <a:cxn ang="0">
                    <a:pos x="54" y="14"/>
                  </a:cxn>
                  <a:cxn ang="0">
                    <a:pos x="36" y="6"/>
                  </a:cxn>
                </a:cxnLst>
                <a:rect l="0" t="0" r="r" b="b"/>
                <a:pathLst>
                  <a:path w="64" h="28">
                    <a:moveTo>
                      <a:pt x="36" y="6"/>
                    </a:moveTo>
                    <a:cubicBezTo>
                      <a:pt x="32" y="18"/>
                      <a:pt x="19" y="0"/>
                      <a:pt x="8" y="4"/>
                    </a:cubicBezTo>
                    <a:cubicBezTo>
                      <a:pt x="0" y="16"/>
                      <a:pt x="14" y="27"/>
                      <a:pt x="24" y="28"/>
                    </a:cubicBezTo>
                    <a:cubicBezTo>
                      <a:pt x="30" y="27"/>
                      <a:pt x="48" y="16"/>
                      <a:pt x="54" y="14"/>
                    </a:cubicBezTo>
                    <a:cubicBezTo>
                      <a:pt x="64" y="10"/>
                      <a:pt x="36" y="9"/>
                      <a:pt x="36" y="6"/>
                    </a:cubicBezTo>
                    <a:close/>
                  </a:path>
                </a:pathLst>
              </a:custGeom>
              <a:solidFill>
                <a:srgbClr val="B2B2B2">
                  <a:alpha val="50000"/>
                </a:srgbClr>
              </a:solidFill>
              <a:ln w="9525" cap="flat" cmpd="sng">
                <a:noFill/>
                <a:round/>
                <a:headEnd/>
                <a:tailEnd/>
              </a:ln>
              <a:effectLst/>
            </p:spPr>
            <p:txBody>
              <a:bodyPr/>
              <a:lstStyle/>
              <a:p>
                <a:endParaRPr lang="zh-CN" altLang="en-US"/>
              </a:p>
            </p:txBody>
          </p:sp>
          <p:sp>
            <p:nvSpPr>
              <p:cNvPr id="38" name="未知"/>
              <p:cNvSpPr>
                <a:spLocks/>
              </p:cNvSpPr>
              <p:nvPr/>
            </p:nvSpPr>
            <p:spPr bwMode="auto">
              <a:xfrm>
                <a:off x="235" y="323"/>
                <a:ext cx="112" cy="131"/>
              </a:xfrm>
              <a:custGeom>
                <a:avLst/>
                <a:gdLst/>
                <a:ahLst/>
                <a:cxnLst>
                  <a:cxn ang="0">
                    <a:pos x="24" y="19"/>
                  </a:cxn>
                  <a:cxn ang="0">
                    <a:pos x="0" y="25"/>
                  </a:cxn>
                  <a:cxn ang="0">
                    <a:pos x="14" y="43"/>
                  </a:cxn>
                  <a:cxn ang="0">
                    <a:pos x="34" y="87"/>
                  </a:cxn>
                  <a:cxn ang="0">
                    <a:pos x="52" y="91"/>
                  </a:cxn>
                  <a:cxn ang="0">
                    <a:pos x="50" y="107"/>
                  </a:cxn>
                  <a:cxn ang="0">
                    <a:pos x="28" y="113"/>
                  </a:cxn>
                  <a:cxn ang="0">
                    <a:pos x="16" y="131"/>
                  </a:cxn>
                  <a:cxn ang="0">
                    <a:pos x="18" y="137"/>
                  </a:cxn>
                  <a:cxn ang="0">
                    <a:pos x="30" y="141"/>
                  </a:cxn>
                  <a:cxn ang="0">
                    <a:pos x="18" y="169"/>
                  </a:cxn>
                  <a:cxn ang="0">
                    <a:pos x="20" y="175"/>
                  </a:cxn>
                  <a:cxn ang="0">
                    <a:pos x="34" y="171"/>
                  </a:cxn>
                  <a:cxn ang="0">
                    <a:pos x="58" y="169"/>
                  </a:cxn>
                  <a:cxn ang="0">
                    <a:pos x="92" y="171"/>
                  </a:cxn>
                  <a:cxn ang="0">
                    <a:pos x="110" y="169"/>
                  </a:cxn>
                  <a:cxn ang="0">
                    <a:pos x="122" y="165"/>
                  </a:cxn>
                  <a:cxn ang="0">
                    <a:pos x="128" y="141"/>
                  </a:cxn>
                  <a:cxn ang="0">
                    <a:pos x="146" y="133"/>
                  </a:cxn>
                  <a:cxn ang="0">
                    <a:pos x="110" y="109"/>
                  </a:cxn>
                  <a:cxn ang="0">
                    <a:pos x="88" y="83"/>
                  </a:cxn>
                  <a:cxn ang="0">
                    <a:pos x="82" y="69"/>
                  </a:cxn>
                  <a:cxn ang="0">
                    <a:pos x="64" y="61"/>
                  </a:cxn>
                  <a:cxn ang="0">
                    <a:pos x="86" y="45"/>
                  </a:cxn>
                  <a:cxn ang="0">
                    <a:pos x="64" y="31"/>
                  </a:cxn>
                  <a:cxn ang="0">
                    <a:pos x="70" y="13"/>
                  </a:cxn>
                  <a:cxn ang="0">
                    <a:pos x="46" y="1"/>
                  </a:cxn>
                  <a:cxn ang="0">
                    <a:pos x="30" y="9"/>
                  </a:cxn>
                  <a:cxn ang="0">
                    <a:pos x="24" y="19"/>
                  </a:cxn>
                </a:cxnLst>
                <a:rect l="0" t="0" r="r" b="b"/>
                <a:pathLst>
                  <a:path w="146" h="176">
                    <a:moveTo>
                      <a:pt x="24" y="19"/>
                    </a:moveTo>
                    <a:cubicBezTo>
                      <a:pt x="13" y="23"/>
                      <a:pt x="7" y="15"/>
                      <a:pt x="0" y="25"/>
                    </a:cubicBezTo>
                    <a:cubicBezTo>
                      <a:pt x="2" y="32"/>
                      <a:pt x="14" y="43"/>
                      <a:pt x="14" y="43"/>
                    </a:cubicBezTo>
                    <a:cubicBezTo>
                      <a:pt x="19" y="58"/>
                      <a:pt x="20" y="78"/>
                      <a:pt x="34" y="87"/>
                    </a:cubicBezTo>
                    <a:cubicBezTo>
                      <a:pt x="42" y="84"/>
                      <a:pt x="45" y="86"/>
                      <a:pt x="52" y="91"/>
                    </a:cubicBezTo>
                    <a:cubicBezTo>
                      <a:pt x="57" y="105"/>
                      <a:pt x="60" y="101"/>
                      <a:pt x="50" y="107"/>
                    </a:cubicBezTo>
                    <a:cubicBezTo>
                      <a:pt x="38" y="105"/>
                      <a:pt x="32" y="101"/>
                      <a:pt x="28" y="113"/>
                    </a:cubicBezTo>
                    <a:cubicBezTo>
                      <a:pt x="32" y="129"/>
                      <a:pt x="33" y="128"/>
                      <a:pt x="16" y="131"/>
                    </a:cubicBezTo>
                    <a:cubicBezTo>
                      <a:pt x="17" y="133"/>
                      <a:pt x="16" y="136"/>
                      <a:pt x="18" y="137"/>
                    </a:cubicBezTo>
                    <a:cubicBezTo>
                      <a:pt x="21" y="139"/>
                      <a:pt x="30" y="141"/>
                      <a:pt x="30" y="141"/>
                    </a:cubicBezTo>
                    <a:cubicBezTo>
                      <a:pt x="28" y="152"/>
                      <a:pt x="21" y="159"/>
                      <a:pt x="18" y="169"/>
                    </a:cubicBezTo>
                    <a:cubicBezTo>
                      <a:pt x="19" y="171"/>
                      <a:pt x="18" y="174"/>
                      <a:pt x="20" y="175"/>
                    </a:cubicBezTo>
                    <a:cubicBezTo>
                      <a:pt x="22" y="176"/>
                      <a:pt x="32" y="171"/>
                      <a:pt x="34" y="171"/>
                    </a:cubicBezTo>
                    <a:cubicBezTo>
                      <a:pt x="42" y="170"/>
                      <a:pt x="50" y="170"/>
                      <a:pt x="58" y="169"/>
                    </a:cubicBezTo>
                    <a:cubicBezTo>
                      <a:pt x="70" y="167"/>
                      <a:pt x="80" y="167"/>
                      <a:pt x="92" y="171"/>
                    </a:cubicBezTo>
                    <a:cubicBezTo>
                      <a:pt x="98" y="170"/>
                      <a:pt x="104" y="170"/>
                      <a:pt x="110" y="169"/>
                    </a:cubicBezTo>
                    <a:cubicBezTo>
                      <a:pt x="114" y="168"/>
                      <a:pt x="122" y="165"/>
                      <a:pt x="122" y="165"/>
                    </a:cubicBezTo>
                    <a:cubicBezTo>
                      <a:pt x="124" y="158"/>
                      <a:pt x="123" y="147"/>
                      <a:pt x="128" y="141"/>
                    </a:cubicBezTo>
                    <a:cubicBezTo>
                      <a:pt x="132" y="136"/>
                      <a:pt x="146" y="133"/>
                      <a:pt x="146" y="133"/>
                    </a:cubicBezTo>
                    <a:cubicBezTo>
                      <a:pt x="142" y="105"/>
                      <a:pt x="143" y="111"/>
                      <a:pt x="110" y="109"/>
                    </a:cubicBezTo>
                    <a:cubicBezTo>
                      <a:pt x="102" y="97"/>
                      <a:pt x="103" y="88"/>
                      <a:pt x="88" y="83"/>
                    </a:cubicBezTo>
                    <a:cubicBezTo>
                      <a:pt x="85" y="79"/>
                      <a:pt x="86" y="72"/>
                      <a:pt x="82" y="69"/>
                    </a:cubicBezTo>
                    <a:cubicBezTo>
                      <a:pt x="77" y="65"/>
                      <a:pt x="69" y="65"/>
                      <a:pt x="64" y="61"/>
                    </a:cubicBezTo>
                    <a:cubicBezTo>
                      <a:pt x="52" y="43"/>
                      <a:pt x="67" y="47"/>
                      <a:pt x="86" y="45"/>
                    </a:cubicBezTo>
                    <a:cubicBezTo>
                      <a:pt x="93" y="25"/>
                      <a:pt x="83" y="29"/>
                      <a:pt x="64" y="31"/>
                    </a:cubicBezTo>
                    <a:cubicBezTo>
                      <a:pt x="62" y="25"/>
                      <a:pt x="70" y="13"/>
                      <a:pt x="70" y="13"/>
                    </a:cubicBezTo>
                    <a:cubicBezTo>
                      <a:pt x="64" y="4"/>
                      <a:pt x="56" y="3"/>
                      <a:pt x="46" y="1"/>
                    </a:cubicBezTo>
                    <a:cubicBezTo>
                      <a:pt x="35" y="3"/>
                      <a:pt x="34" y="0"/>
                      <a:pt x="30" y="9"/>
                    </a:cubicBezTo>
                    <a:cubicBezTo>
                      <a:pt x="25" y="21"/>
                      <a:pt x="29" y="24"/>
                      <a:pt x="24" y="19"/>
                    </a:cubicBezTo>
                    <a:close/>
                  </a:path>
                </a:pathLst>
              </a:custGeom>
              <a:solidFill>
                <a:srgbClr val="B2B2B2">
                  <a:alpha val="50000"/>
                </a:srgbClr>
              </a:solidFill>
              <a:ln w="9525" cap="flat" cmpd="sng">
                <a:noFill/>
                <a:round/>
                <a:headEnd/>
                <a:tailEnd/>
              </a:ln>
              <a:effectLst/>
            </p:spPr>
            <p:txBody>
              <a:bodyPr/>
              <a:lstStyle/>
              <a:p>
                <a:endParaRPr lang="zh-CN" altLang="en-US"/>
              </a:p>
            </p:txBody>
          </p:sp>
          <p:sp>
            <p:nvSpPr>
              <p:cNvPr id="39" name="未知"/>
              <p:cNvSpPr>
                <a:spLocks/>
              </p:cNvSpPr>
              <p:nvPr/>
            </p:nvSpPr>
            <p:spPr bwMode="auto">
              <a:xfrm>
                <a:off x="180" y="370"/>
                <a:ext cx="71" cy="68"/>
              </a:xfrm>
              <a:custGeom>
                <a:avLst/>
                <a:gdLst/>
                <a:ahLst/>
                <a:cxnLst>
                  <a:cxn ang="0">
                    <a:pos x="58" y="6"/>
                  </a:cxn>
                  <a:cxn ang="0">
                    <a:pos x="82" y="8"/>
                  </a:cxn>
                  <a:cxn ang="0">
                    <a:pos x="92" y="26"/>
                  </a:cxn>
                  <a:cxn ang="0">
                    <a:pos x="78" y="48"/>
                  </a:cxn>
                  <a:cxn ang="0">
                    <a:pos x="46" y="76"/>
                  </a:cxn>
                  <a:cxn ang="0">
                    <a:pos x="18" y="92"/>
                  </a:cxn>
                  <a:cxn ang="0">
                    <a:pos x="8" y="72"/>
                  </a:cxn>
                  <a:cxn ang="0">
                    <a:pos x="20" y="64"/>
                  </a:cxn>
                  <a:cxn ang="0">
                    <a:pos x="14" y="46"/>
                  </a:cxn>
                  <a:cxn ang="0">
                    <a:pos x="40" y="28"/>
                  </a:cxn>
                  <a:cxn ang="0">
                    <a:pos x="58" y="6"/>
                  </a:cxn>
                </a:cxnLst>
                <a:rect l="0" t="0" r="r" b="b"/>
                <a:pathLst>
                  <a:path w="92" h="92">
                    <a:moveTo>
                      <a:pt x="58" y="6"/>
                    </a:moveTo>
                    <a:cubicBezTo>
                      <a:pt x="67" y="0"/>
                      <a:pt x="73" y="2"/>
                      <a:pt x="82" y="8"/>
                    </a:cubicBezTo>
                    <a:cubicBezTo>
                      <a:pt x="91" y="22"/>
                      <a:pt x="88" y="15"/>
                      <a:pt x="92" y="26"/>
                    </a:cubicBezTo>
                    <a:cubicBezTo>
                      <a:pt x="89" y="36"/>
                      <a:pt x="82" y="37"/>
                      <a:pt x="78" y="48"/>
                    </a:cubicBezTo>
                    <a:cubicBezTo>
                      <a:pt x="85" y="69"/>
                      <a:pt x="60" y="71"/>
                      <a:pt x="46" y="76"/>
                    </a:cubicBezTo>
                    <a:cubicBezTo>
                      <a:pt x="40" y="86"/>
                      <a:pt x="28" y="86"/>
                      <a:pt x="18" y="92"/>
                    </a:cubicBezTo>
                    <a:cubicBezTo>
                      <a:pt x="9" y="90"/>
                      <a:pt x="0" y="84"/>
                      <a:pt x="8" y="72"/>
                    </a:cubicBezTo>
                    <a:cubicBezTo>
                      <a:pt x="11" y="68"/>
                      <a:pt x="20" y="64"/>
                      <a:pt x="20" y="64"/>
                    </a:cubicBezTo>
                    <a:cubicBezTo>
                      <a:pt x="23" y="55"/>
                      <a:pt x="21" y="53"/>
                      <a:pt x="14" y="46"/>
                    </a:cubicBezTo>
                    <a:cubicBezTo>
                      <a:pt x="18" y="30"/>
                      <a:pt x="28" y="36"/>
                      <a:pt x="40" y="28"/>
                    </a:cubicBezTo>
                    <a:cubicBezTo>
                      <a:pt x="56" y="17"/>
                      <a:pt x="50" y="24"/>
                      <a:pt x="58" y="6"/>
                    </a:cubicBezTo>
                    <a:close/>
                  </a:path>
                </a:pathLst>
              </a:custGeom>
              <a:solidFill>
                <a:srgbClr val="B2B2B2">
                  <a:alpha val="50000"/>
                </a:srgbClr>
              </a:solidFill>
              <a:ln w="9525" cap="flat" cmpd="sng">
                <a:noFill/>
                <a:round/>
                <a:headEnd/>
                <a:tailEnd/>
              </a:ln>
              <a:effectLst/>
            </p:spPr>
            <p:txBody>
              <a:bodyPr/>
              <a:lstStyle/>
              <a:p>
                <a:endParaRPr lang="zh-CN" altLang="en-US"/>
              </a:p>
            </p:txBody>
          </p:sp>
          <p:sp>
            <p:nvSpPr>
              <p:cNvPr id="40" name="未知"/>
              <p:cNvSpPr>
                <a:spLocks/>
              </p:cNvSpPr>
              <p:nvPr/>
            </p:nvSpPr>
            <p:spPr bwMode="auto">
              <a:xfrm>
                <a:off x="1875" y="1502"/>
                <a:ext cx="486" cy="493"/>
              </a:xfrm>
              <a:custGeom>
                <a:avLst/>
                <a:gdLst/>
                <a:ahLst/>
                <a:cxnLst>
                  <a:cxn ang="0">
                    <a:pos x="212" y="11"/>
                  </a:cxn>
                  <a:cxn ang="0">
                    <a:pos x="176" y="19"/>
                  </a:cxn>
                  <a:cxn ang="0">
                    <a:pos x="144" y="51"/>
                  </a:cxn>
                  <a:cxn ang="0">
                    <a:pos x="104" y="59"/>
                  </a:cxn>
                  <a:cxn ang="0">
                    <a:pos x="84" y="75"/>
                  </a:cxn>
                  <a:cxn ang="0">
                    <a:pos x="68" y="115"/>
                  </a:cxn>
                  <a:cxn ang="0">
                    <a:pos x="36" y="167"/>
                  </a:cxn>
                  <a:cxn ang="0">
                    <a:pos x="0" y="179"/>
                  </a:cxn>
                  <a:cxn ang="0">
                    <a:pos x="72" y="323"/>
                  </a:cxn>
                  <a:cxn ang="0">
                    <a:pos x="120" y="427"/>
                  </a:cxn>
                  <a:cxn ang="0">
                    <a:pos x="144" y="443"/>
                  </a:cxn>
                  <a:cxn ang="0">
                    <a:pos x="168" y="451"/>
                  </a:cxn>
                  <a:cxn ang="0">
                    <a:pos x="228" y="431"/>
                  </a:cxn>
                  <a:cxn ang="0">
                    <a:pos x="252" y="423"/>
                  </a:cxn>
                  <a:cxn ang="0">
                    <a:pos x="300" y="451"/>
                  </a:cxn>
                  <a:cxn ang="0">
                    <a:pos x="324" y="527"/>
                  </a:cxn>
                  <a:cxn ang="0">
                    <a:pos x="336" y="523"/>
                  </a:cxn>
                  <a:cxn ang="0">
                    <a:pos x="344" y="511"/>
                  </a:cxn>
                  <a:cxn ang="0">
                    <a:pos x="368" y="547"/>
                  </a:cxn>
                  <a:cxn ang="0">
                    <a:pos x="404" y="571"/>
                  </a:cxn>
                  <a:cxn ang="0">
                    <a:pos x="436" y="603"/>
                  </a:cxn>
                  <a:cxn ang="0">
                    <a:pos x="444" y="615"/>
                  </a:cxn>
                  <a:cxn ang="0">
                    <a:pos x="456" y="623"/>
                  </a:cxn>
                  <a:cxn ang="0">
                    <a:pos x="484" y="655"/>
                  </a:cxn>
                  <a:cxn ang="0">
                    <a:pos x="492" y="631"/>
                  </a:cxn>
                  <a:cxn ang="0">
                    <a:pos x="540" y="659"/>
                  </a:cxn>
                  <a:cxn ang="0">
                    <a:pos x="588" y="655"/>
                  </a:cxn>
                  <a:cxn ang="0">
                    <a:pos x="616" y="531"/>
                  </a:cxn>
                  <a:cxn ang="0">
                    <a:pos x="632" y="463"/>
                  </a:cxn>
                  <a:cxn ang="0">
                    <a:pos x="620" y="367"/>
                  </a:cxn>
                  <a:cxn ang="0">
                    <a:pos x="536" y="271"/>
                  </a:cxn>
                  <a:cxn ang="0">
                    <a:pos x="528" y="235"/>
                  </a:cxn>
                  <a:cxn ang="0">
                    <a:pos x="460" y="179"/>
                  </a:cxn>
                  <a:cxn ang="0">
                    <a:pos x="472" y="155"/>
                  </a:cxn>
                  <a:cxn ang="0">
                    <a:pos x="456" y="131"/>
                  </a:cxn>
                  <a:cxn ang="0">
                    <a:pos x="416" y="79"/>
                  </a:cxn>
                  <a:cxn ang="0">
                    <a:pos x="392" y="31"/>
                  </a:cxn>
                  <a:cxn ang="0">
                    <a:pos x="388" y="19"/>
                  </a:cxn>
                  <a:cxn ang="0">
                    <a:pos x="364" y="151"/>
                  </a:cxn>
                  <a:cxn ang="0">
                    <a:pos x="324" y="115"/>
                  </a:cxn>
                  <a:cxn ang="0">
                    <a:pos x="292" y="111"/>
                  </a:cxn>
                  <a:cxn ang="0">
                    <a:pos x="272" y="87"/>
                  </a:cxn>
                  <a:cxn ang="0">
                    <a:pos x="264" y="63"/>
                  </a:cxn>
                  <a:cxn ang="0">
                    <a:pos x="276" y="55"/>
                  </a:cxn>
                  <a:cxn ang="0">
                    <a:pos x="240" y="19"/>
                  </a:cxn>
                  <a:cxn ang="0">
                    <a:pos x="216" y="11"/>
                  </a:cxn>
                  <a:cxn ang="0">
                    <a:pos x="204" y="7"/>
                  </a:cxn>
                  <a:cxn ang="0">
                    <a:pos x="212" y="11"/>
                  </a:cxn>
                </a:cxnLst>
                <a:rect l="0" t="0" r="r" b="b"/>
                <a:pathLst>
                  <a:path w="633" h="660">
                    <a:moveTo>
                      <a:pt x="212" y="11"/>
                    </a:moveTo>
                    <a:cubicBezTo>
                      <a:pt x="195" y="0"/>
                      <a:pt x="187" y="2"/>
                      <a:pt x="176" y="19"/>
                    </a:cubicBezTo>
                    <a:cubicBezTo>
                      <a:pt x="171" y="61"/>
                      <a:pt x="181" y="88"/>
                      <a:pt x="144" y="51"/>
                    </a:cubicBezTo>
                    <a:cubicBezTo>
                      <a:pt x="131" y="53"/>
                      <a:pt x="115" y="51"/>
                      <a:pt x="104" y="59"/>
                    </a:cubicBezTo>
                    <a:cubicBezTo>
                      <a:pt x="78" y="80"/>
                      <a:pt x="114" y="65"/>
                      <a:pt x="84" y="75"/>
                    </a:cubicBezTo>
                    <a:cubicBezTo>
                      <a:pt x="78" y="94"/>
                      <a:pt x="92" y="107"/>
                      <a:pt x="68" y="115"/>
                    </a:cubicBezTo>
                    <a:cubicBezTo>
                      <a:pt x="55" y="135"/>
                      <a:pt x="59" y="159"/>
                      <a:pt x="36" y="167"/>
                    </a:cubicBezTo>
                    <a:cubicBezTo>
                      <a:pt x="16" y="163"/>
                      <a:pt x="7" y="158"/>
                      <a:pt x="0" y="179"/>
                    </a:cubicBezTo>
                    <a:cubicBezTo>
                      <a:pt x="9" y="232"/>
                      <a:pt x="43" y="279"/>
                      <a:pt x="72" y="323"/>
                    </a:cubicBezTo>
                    <a:cubicBezTo>
                      <a:pt x="82" y="371"/>
                      <a:pt x="85" y="392"/>
                      <a:pt x="120" y="427"/>
                    </a:cubicBezTo>
                    <a:cubicBezTo>
                      <a:pt x="127" y="434"/>
                      <a:pt x="136" y="438"/>
                      <a:pt x="144" y="443"/>
                    </a:cubicBezTo>
                    <a:cubicBezTo>
                      <a:pt x="151" y="448"/>
                      <a:pt x="168" y="451"/>
                      <a:pt x="168" y="451"/>
                    </a:cubicBezTo>
                    <a:cubicBezTo>
                      <a:pt x="188" y="444"/>
                      <a:pt x="208" y="438"/>
                      <a:pt x="228" y="431"/>
                    </a:cubicBezTo>
                    <a:cubicBezTo>
                      <a:pt x="236" y="428"/>
                      <a:pt x="252" y="423"/>
                      <a:pt x="252" y="423"/>
                    </a:cubicBezTo>
                    <a:cubicBezTo>
                      <a:pt x="271" y="429"/>
                      <a:pt x="281" y="445"/>
                      <a:pt x="300" y="451"/>
                    </a:cubicBezTo>
                    <a:cubicBezTo>
                      <a:pt x="320" y="471"/>
                      <a:pt x="315" y="500"/>
                      <a:pt x="324" y="527"/>
                    </a:cubicBezTo>
                    <a:cubicBezTo>
                      <a:pt x="328" y="526"/>
                      <a:pt x="333" y="526"/>
                      <a:pt x="336" y="523"/>
                    </a:cubicBezTo>
                    <a:cubicBezTo>
                      <a:pt x="340" y="520"/>
                      <a:pt x="339" y="511"/>
                      <a:pt x="344" y="511"/>
                    </a:cubicBezTo>
                    <a:cubicBezTo>
                      <a:pt x="358" y="511"/>
                      <a:pt x="362" y="541"/>
                      <a:pt x="368" y="547"/>
                    </a:cubicBezTo>
                    <a:cubicBezTo>
                      <a:pt x="378" y="557"/>
                      <a:pt x="392" y="563"/>
                      <a:pt x="404" y="571"/>
                    </a:cubicBezTo>
                    <a:cubicBezTo>
                      <a:pt x="418" y="580"/>
                      <a:pt x="422" y="594"/>
                      <a:pt x="436" y="603"/>
                    </a:cubicBezTo>
                    <a:cubicBezTo>
                      <a:pt x="439" y="607"/>
                      <a:pt x="441" y="612"/>
                      <a:pt x="444" y="615"/>
                    </a:cubicBezTo>
                    <a:cubicBezTo>
                      <a:pt x="447" y="618"/>
                      <a:pt x="453" y="619"/>
                      <a:pt x="456" y="623"/>
                    </a:cubicBezTo>
                    <a:cubicBezTo>
                      <a:pt x="489" y="660"/>
                      <a:pt x="457" y="637"/>
                      <a:pt x="484" y="655"/>
                    </a:cubicBezTo>
                    <a:cubicBezTo>
                      <a:pt x="487" y="647"/>
                      <a:pt x="485" y="626"/>
                      <a:pt x="492" y="631"/>
                    </a:cubicBezTo>
                    <a:cubicBezTo>
                      <a:pt x="509" y="642"/>
                      <a:pt x="522" y="653"/>
                      <a:pt x="540" y="659"/>
                    </a:cubicBezTo>
                    <a:cubicBezTo>
                      <a:pt x="557" y="642"/>
                      <a:pt x="567" y="648"/>
                      <a:pt x="588" y="655"/>
                    </a:cubicBezTo>
                    <a:cubicBezTo>
                      <a:pt x="611" y="621"/>
                      <a:pt x="573" y="560"/>
                      <a:pt x="616" y="531"/>
                    </a:cubicBezTo>
                    <a:cubicBezTo>
                      <a:pt x="632" y="507"/>
                      <a:pt x="629" y="496"/>
                      <a:pt x="632" y="463"/>
                    </a:cubicBezTo>
                    <a:cubicBezTo>
                      <a:pt x="630" y="440"/>
                      <a:pt x="633" y="390"/>
                      <a:pt x="620" y="367"/>
                    </a:cubicBezTo>
                    <a:cubicBezTo>
                      <a:pt x="600" y="332"/>
                      <a:pt x="565" y="300"/>
                      <a:pt x="536" y="271"/>
                    </a:cubicBezTo>
                    <a:cubicBezTo>
                      <a:pt x="532" y="259"/>
                      <a:pt x="532" y="247"/>
                      <a:pt x="528" y="235"/>
                    </a:cubicBezTo>
                    <a:cubicBezTo>
                      <a:pt x="525" y="225"/>
                      <a:pt x="474" y="188"/>
                      <a:pt x="460" y="179"/>
                    </a:cubicBezTo>
                    <a:cubicBezTo>
                      <a:pt x="463" y="171"/>
                      <a:pt x="471" y="164"/>
                      <a:pt x="472" y="155"/>
                    </a:cubicBezTo>
                    <a:cubicBezTo>
                      <a:pt x="474" y="144"/>
                      <a:pt x="461" y="137"/>
                      <a:pt x="456" y="131"/>
                    </a:cubicBezTo>
                    <a:cubicBezTo>
                      <a:pt x="435" y="106"/>
                      <a:pt x="451" y="88"/>
                      <a:pt x="416" y="79"/>
                    </a:cubicBezTo>
                    <a:cubicBezTo>
                      <a:pt x="395" y="48"/>
                      <a:pt x="403" y="64"/>
                      <a:pt x="392" y="31"/>
                    </a:cubicBezTo>
                    <a:cubicBezTo>
                      <a:pt x="391" y="27"/>
                      <a:pt x="388" y="19"/>
                      <a:pt x="388" y="19"/>
                    </a:cubicBezTo>
                    <a:cubicBezTo>
                      <a:pt x="362" y="58"/>
                      <a:pt x="379" y="107"/>
                      <a:pt x="364" y="151"/>
                    </a:cubicBezTo>
                    <a:cubicBezTo>
                      <a:pt x="344" y="144"/>
                      <a:pt x="344" y="120"/>
                      <a:pt x="324" y="115"/>
                    </a:cubicBezTo>
                    <a:cubicBezTo>
                      <a:pt x="314" y="112"/>
                      <a:pt x="303" y="112"/>
                      <a:pt x="292" y="111"/>
                    </a:cubicBezTo>
                    <a:cubicBezTo>
                      <a:pt x="284" y="103"/>
                      <a:pt x="276" y="97"/>
                      <a:pt x="272" y="87"/>
                    </a:cubicBezTo>
                    <a:cubicBezTo>
                      <a:pt x="269" y="79"/>
                      <a:pt x="264" y="63"/>
                      <a:pt x="264" y="63"/>
                    </a:cubicBezTo>
                    <a:cubicBezTo>
                      <a:pt x="268" y="60"/>
                      <a:pt x="273" y="58"/>
                      <a:pt x="276" y="55"/>
                    </a:cubicBezTo>
                    <a:cubicBezTo>
                      <a:pt x="300" y="31"/>
                      <a:pt x="256" y="24"/>
                      <a:pt x="240" y="19"/>
                    </a:cubicBezTo>
                    <a:cubicBezTo>
                      <a:pt x="232" y="16"/>
                      <a:pt x="224" y="14"/>
                      <a:pt x="216" y="11"/>
                    </a:cubicBezTo>
                    <a:cubicBezTo>
                      <a:pt x="212" y="10"/>
                      <a:pt x="200" y="5"/>
                      <a:pt x="204" y="7"/>
                    </a:cubicBezTo>
                    <a:cubicBezTo>
                      <a:pt x="207" y="8"/>
                      <a:pt x="209" y="10"/>
                      <a:pt x="212" y="11"/>
                    </a:cubicBezTo>
                    <a:close/>
                  </a:path>
                </a:pathLst>
              </a:custGeom>
              <a:solidFill>
                <a:srgbClr val="B2B2B2">
                  <a:alpha val="50000"/>
                </a:srgbClr>
              </a:solidFill>
              <a:ln w="9525" cap="flat" cmpd="sng">
                <a:noFill/>
                <a:round/>
                <a:headEnd/>
                <a:tailEnd/>
              </a:ln>
              <a:effectLst/>
            </p:spPr>
            <p:txBody>
              <a:bodyPr/>
              <a:lstStyle/>
              <a:p>
                <a:endParaRPr lang="zh-CN" altLang="en-US"/>
              </a:p>
            </p:txBody>
          </p:sp>
          <p:sp>
            <p:nvSpPr>
              <p:cNvPr id="41" name="未知"/>
              <p:cNvSpPr>
                <a:spLocks/>
              </p:cNvSpPr>
              <p:nvPr/>
            </p:nvSpPr>
            <p:spPr bwMode="auto">
              <a:xfrm>
                <a:off x="2026" y="1242"/>
                <a:ext cx="327" cy="209"/>
              </a:xfrm>
              <a:custGeom>
                <a:avLst/>
                <a:gdLst/>
                <a:ahLst/>
                <a:cxnLst>
                  <a:cxn ang="0">
                    <a:pos x="84" y="60"/>
                  </a:cxn>
                  <a:cxn ang="0">
                    <a:pos x="68" y="36"/>
                  </a:cxn>
                  <a:cxn ang="0">
                    <a:pos x="64" y="16"/>
                  </a:cxn>
                  <a:cxn ang="0">
                    <a:pos x="52" y="12"/>
                  </a:cxn>
                  <a:cxn ang="0">
                    <a:pos x="16" y="16"/>
                  </a:cxn>
                  <a:cxn ang="0">
                    <a:pos x="44" y="40"/>
                  </a:cxn>
                  <a:cxn ang="0">
                    <a:pos x="48" y="52"/>
                  </a:cxn>
                  <a:cxn ang="0">
                    <a:pos x="24" y="68"/>
                  </a:cxn>
                  <a:cxn ang="0">
                    <a:pos x="88" y="92"/>
                  </a:cxn>
                  <a:cxn ang="0">
                    <a:pos x="124" y="112"/>
                  </a:cxn>
                  <a:cxn ang="0">
                    <a:pos x="128" y="124"/>
                  </a:cxn>
                  <a:cxn ang="0">
                    <a:pos x="140" y="132"/>
                  </a:cxn>
                  <a:cxn ang="0">
                    <a:pos x="148" y="156"/>
                  </a:cxn>
                  <a:cxn ang="0">
                    <a:pos x="132" y="196"/>
                  </a:cxn>
                  <a:cxn ang="0">
                    <a:pos x="180" y="188"/>
                  </a:cxn>
                  <a:cxn ang="0">
                    <a:pos x="192" y="216"/>
                  </a:cxn>
                  <a:cxn ang="0">
                    <a:pos x="216" y="224"/>
                  </a:cxn>
                  <a:cxn ang="0">
                    <a:pos x="228" y="228"/>
                  </a:cxn>
                  <a:cxn ang="0">
                    <a:pos x="252" y="224"/>
                  </a:cxn>
                  <a:cxn ang="0">
                    <a:pos x="276" y="196"/>
                  </a:cxn>
                  <a:cxn ang="0">
                    <a:pos x="336" y="252"/>
                  </a:cxn>
                  <a:cxn ang="0">
                    <a:pos x="364" y="280"/>
                  </a:cxn>
                  <a:cxn ang="0">
                    <a:pos x="360" y="224"/>
                  </a:cxn>
                  <a:cxn ang="0">
                    <a:pos x="336" y="200"/>
                  </a:cxn>
                  <a:cxn ang="0">
                    <a:pos x="372" y="168"/>
                  </a:cxn>
                  <a:cxn ang="0">
                    <a:pos x="408" y="156"/>
                  </a:cxn>
                  <a:cxn ang="0">
                    <a:pos x="420" y="152"/>
                  </a:cxn>
                  <a:cxn ang="0">
                    <a:pos x="424" y="140"/>
                  </a:cxn>
                  <a:cxn ang="0">
                    <a:pos x="356" y="148"/>
                  </a:cxn>
                  <a:cxn ang="0">
                    <a:pos x="304" y="140"/>
                  </a:cxn>
                  <a:cxn ang="0">
                    <a:pos x="300" y="128"/>
                  </a:cxn>
                  <a:cxn ang="0">
                    <a:pos x="292" y="116"/>
                  </a:cxn>
                  <a:cxn ang="0">
                    <a:pos x="220" y="80"/>
                  </a:cxn>
                  <a:cxn ang="0">
                    <a:pos x="160" y="60"/>
                  </a:cxn>
                  <a:cxn ang="0">
                    <a:pos x="136" y="52"/>
                  </a:cxn>
                  <a:cxn ang="0">
                    <a:pos x="80" y="52"/>
                  </a:cxn>
                  <a:cxn ang="0">
                    <a:pos x="68" y="32"/>
                  </a:cxn>
                  <a:cxn ang="0">
                    <a:pos x="68" y="0"/>
                  </a:cxn>
                </a:cxnLst>
                <a:rect l="0" t="0" r="r" b="b"/>
                <a:pathLst>
                  <a:path w="426" h="280">
                    <a:moveTo>
                      <a:pt x="84" y="60"/>
                    </a:moveTo>
                    <a:cubicBezTo>
                      <a:pt x="79" y="52"/>
                      <a:pt x="70" y="45"/>
                      <a:pt x="68" y="36"/>
                    </a:cubicBezTo>
                    <a:cubicBezTo>
                      <a:pt x="67" y="29"/>
                      <a:pt x="68" y="22"/>
                      <a:pt x="64" y="16"/>
                    </a:cubicBezTo>
                    <a:cubicBezTo>
                      <a:pt x="62" y="12"/>
                      <a:pt x="56" y="13"/>
                      <a:pt x="52" y="12"/>
                    </a:cubicBezTo>
                    <a:cubicBezTo>
                      <a:pt x="40" y="13"/>
                      <a:pt x="27" y="11"/>
                      <a:pt x="16" y="16"/>
                    </a:cubicBezTo>
                    <a:cubicBezTo>
                      <a:pt x="0" y="24"/>
                      <a:pt x="43" y="40"/>
                      <a:pt x="44" y="40"/>
                    </a:cubicBezTo>
                    <a:cubicBezTo>
                      <a:pt x="45" y="44"/>
                      <a:pt x="50" y="49"/>
                      <a:pt x="48" y="52"/>
                    </a:cubicBezTo>
                    <a:cubicBezTo>
                      <a:pt x="42" y="60"/>
                      <a:pt x="24" y="68"/>
                      <a:pt x="24" y="68"/>
                    </a:cubicBezTo>
                    <a:cubicBezTo>
                      <a:pt x="38" y="88"/>
                      <a:pt x="65" y="89"/>
                      <a:pt x="88" y="92"/>
                    </a:cubicBezTo>
                    <a:cubicBezTo>
                      <a:pt x="101" y="96"/>
                      <a:pt x="124" y="112"/>
                      <a:pt x="124" y="112"/>
                    </a:cubicBezTo>
                    <a:cubicBezTo>
                      <a:pt x="125" y="116"/>
                      <a:pt x="125" y="121"/>
                      <a:pt x="128" y="124"/>
                    </a:cubicBezTo>
                    <a:cubicBezTo>
                      <a:pt x="131" y="128"/>
                      <a:pt x="137" y="128"/>
                      <a:pt x="140" y="132"/>
                    </a:cubicBezTo>
                    <a:cubicBezTo>
                      <a:pt x="144" y="139"/>
                      <a:pt x="148" y="156"/>
                      <a:pt x="148" y="156"/>
                    </a:cubicBezTo>
                    <a:cubicBezTo>
                      <a:pt x="144" y="171"/>
                      <a:pt x="137" y="181"/>
                      <a:pt x="132" y="196"/>
                    </a:cubicBezTo>
                    <a:cubicBezTo>
                      <a:pt x="151" y="209"/>
                      <a:pt x="167" y="207"/>
                      <a:pt x="180" y="188"/>
                    </a:cubicBezTo>
                    <a:cubicBezTo>
                      <a:pt x="182" y="196"/>
                      <a:pt x="184" y="211"/>
                      <a:pt x="192" y="216"/>
                    </a:cubicBezTo>
                    <a:cubicBezTo>
                      <a:pt x="199" y="220"/>
                      <a:pt x="208" y="221"/>
                      <a:pt x="216" y="224"/>
                    </a:cubicBezTo>
                    <a:cubicBezTo>
                      <a:pt x="220" y="225"/>
                      <a:pt x="228" y="228"/>
                      <a:pt x="228" y="228"/>
                    </a:cubicBezTo>
                    <a:cubicBezTo>
                      <a:pt x="236" y="227"/>
                      <a:pt x="245" y="228"/>
                      <a:pt x="252" y="224"/>
                    </a:cubicBezTo>
                    <a:cubicBezTo>
                      <a:pt x="269" y="216"/>
                      <a:pt x="252" y="204"/>
                      <a:pt x="276" y="196"/>
                    </a:cubicBezTo>
                    <a:cubicBezTo>
                      <a:pt x="296" y="209"/>
                      <a:pt x="322" y="231"/>
                      <a:pt x="336" y="252"/>
                    </a:cubicBezTo>
                    <a:cubicBezTo>
                      <a:pt x="354" y="280"/>
                      <a:pt x="343" y="273"/>
                      <a:pt x="364" y="280"/>
                    </a:cubicBezTo>
                    <a:cubicBezTo>
                      <a:pt x="376" y="262"/>
                      <a:pt x="375" y="241"/>
                      <a:pt x="360" y="224"/>
                    </a:cubicBezTo>
                    <a:cubicBezTo>
                      <a:pt x="352" y="216"/>
                      <a:pt x="336" y="200"/>
                      <a:pt x="336" y="200"/>
                    </a:cubicBezTo>
                    <a:cubicBezTo>
                      <a:pt x="323" y="162"/>
                      <a:pt x="322" y="174"/>
                      <a:pt x="372" y="168"/>
                    </a:cubicBezTo>
                    <a:cubicBezTo>
                      <a:pt x="384" y="164"/>
                      <a:pt x="396" y="160"/>
                      <a:pt x="408" y="156"/>
                    </a:cubicBezTo>
                    <a:cubicBezTo>
                      <a:pt x="412" y="155"/>
                      <a:pt x="420" y="152"/>
                      <a:pt x="420" y="152"/>
                    </a:cubicBezTo>
                    <a:cubicBezTo>
                      <a:pt x="421" y="148"/>
                      <a:pt x="426" y="144"/>
                      <a:pt x="424" y="140"/>
                    </a:cubicBezTo>
                    <a:cubicBezTo>
                      <a:pt x="420" y="131"/>
                      <a:pt x="365" y="146"/>
                      <a:pt x="356" y="148"/>
                    </a:cubicBezTo>
                    <a:cubicBezTo>
                      <a:pt x="339" y="146"/>
                      <a:pt x="316" y="152"/>
                      <a:pt x="304" y="140"/>
                    </a:cubicBezTo>
                    <a:cubicBezTo>
                      <a:pt x="301" y="137"/>
                      <a:pt x="302" y="132"/>
                      <a:pt x="300" y="128"/>
                    </a:cubicBezTo>
                    <a:cubicBezTo>
                      <a:pt x="298" y="124"/>
                      <a:pt x="296" y="119"/>
                      <a:pt x="292" y="116"/>
                    </a:cubicBezTo>
                    <a:cubicBezTo>
                      <a:pt x="272" y="98"/>
                      <a:pt x="244" y="91"/>
                      <a:pt x="220" y="80"/>
                    </a:cubicBezTo>
                    <a:cubicBezTo>
                      <a:pt x="201" y="72"/>
                      <a:pt x="180" y="67"/>
                      <a:pt x="160" y="60"/>
                    </a:cubicBezTo>
                    <a:cubicBezTo>
                      <a:pt x="152" y="57"/>
                      <a:pt x="136" y="52"/>
                      <a:pt x="136" y="52"/>
                    </a:cubicBezTo>
                    <a:cubicBezTo>
                      <a:pt x="113" y="55"/>
                      <a:pt x="98" y="64"/>
                      <a:pt x="80" y="52"/>
                    </a:cubicBezTo>
                    <a:cubicBezTo>
                      <a:pt x="70" y="38"/>
                      <a:pt x="74" y="44"/>
                      <a:pt x="68" y="32"/>
                    </a:cubicBezTo>
                    <a:lnTo>
                      <a:pt x="68" y="0"/>
                    </a:lnTo>
                  </a:path>
                </a:pathLst>
              </a:custGeom>
              <a:solidFill>
                <a:srgbClr val="B2B2B2">
                  <a:alpha val="50000"/>
                </a:srgbClr>
              </a:solidFill>
              <a:ln w="9525" cap="flat" cmpd="sng">
                <a:noFill/>
                <a:round/>
                <a:headEnd/>
                <a:tailEnd/>
              </a:ln>
              <a:effectLst/>
            </p:spPr>
            <p:txBody>
              <a:bodyPr/>
              <a:lstStyle/>
              <a:p>
                <a:endParaRPr lang="zh-CN" altLang="en-US"/>
              </a:p>
            </p:txBody>
          </p:sp>
          <p:sp>
            <p:nvSpPr>
              <p:cNvPr id="42" name="未知"/>
              <p:cNvSpPr>
                <a:spLocks/>
              </p:cNvSpPr>
              <p:nvPr/>
            </p:nvSpPr>
            <p:spPr bwMode="auto">
              <a:xfrm>
                <a:off x="2035" y="1244"/>
                <a:ext cx="319" cy="210"/>
              </a:xfrm>
              <a:custGeom>
                <a:avLst/>
                <a:gdLst/>
                <a:ahLst/>
                <a:cxnLst>
                  <a:cxn ang="0">
                    <a:pos x="0" y="1"/>
                  </a:cxn>
                  <a:cxn ang="0">
                    <a:pos x="20" y="37"/>
                  </a:cxn>
                  <a:cxn ang="0">
                    <a:pos x="28" y="49"/>
                  </a:cxn>
                  <a:cxn ang="0">
                    <a:pos x="84" y="89"/>
                  </a:cxn>
                  <a:cxn ang="0">
                    <a:pos x="120" y="113"/>
                  </a:cxn>
                  <a:cxn ang="0">
                    <a:pos x="132" y="121"/>
                  </a:cxn>
                  <a:cxn ang="0">
                    <a:pos x="136" y="169"/>
                  </a:cxn>
                  <a:cxn ang="0">
                    <a:pos x="116" y="201"/>
                  </a:cxn>
                  <a:cxn ang="0">
                    <a:pos x="136" y="197"/>
                  </a:cxn>
                  <a:cxn ang="0">
                    <a:pos x="148" y="189"/>
                  </a:cxn>
                  <a:cxn ang="0">
                    <a:pos x="160" y="201"/>
                  </a:cxn>
                  <a:cxn ang="0">
                    <a:pos x="184" y="217"/>
                  </a:cxn>
                  <a:cxn ang="0">
                    <a:pos x="208" y="233"/>
                  </a:cxn>
                  <a:cxn ang="0">
                    <a:pos x="240" y="221"/>
                  </a:cxn>
                  <a:cxn ang="0">
                    <a:pos x="248" y="197"/>
                  </a:cxn>
                  <a:cxn ang="0">
                    <a:pos x="268" y="201"/>
                  </a:cxn>
                  <a:cxn ang="0">
                    <a:pos x="292" y="209"/>
                  </a:cxn>
                  <a:cxn ang="0">
                    <a:pos x="340" y="281"/>
                  </a:cxn>
                  <a:cxn ang="0">
                    <a:pos x="356" y="277"/>
                  </a:cxn>
                  <a:cxn ang="0">
                    <a:pos x="352" y="253"/>
                  </a:cxn>
                  <a:cxn ang="0">
                    <a:pos x="316" y="197"/>
                  </a:cxn>
                  <a:cxn ang="0">
                    <a:pos x="360" y="173"/>
                  </a:cxn>
                  <a:cxn ang="0">
                    <a:pos x="408" y="145"/>
                  </a:cxn>
                  <a:cxn ang="0">
                    <a:pos x="409" y="120"/>
                  </a:cxn>
                  <a:cxn ang="0">
                    <a:pos x="367" y="138"/>
                  </a:cxn>
                  <a:cxn ang="0">
                    <a:pos x="308" y="137"/>
                  </a:cxn>
                  <a:cxn ang="0">
                    <a:pos x="264" y="97"/>
                  </a:cxn>
                  <a:cxn ang="0">
                    <a:pos x="180" y="61"/>
                  </a:cxn>
                  <a:cxn ang="0">
                    <a:pos x="132" y="33"/>
                  </a:cxn>
                  <a:cxn ang="0">
                    <a:pos x="92" y="41"/>
                  </a:cxn>
                  <a:cxn ang="0">
                    <a:pos x="76" y="57"/>
                  </a:cxn>
                  <a:cxn ang="0">
                    <a:pos x="56" y="17"/>
                  </a:cxn>
                  <a:cxn ang="0">
                    <a:pos x="0" y="1"/>
                  </a:cxn>
                </a:cxnLst>
                <a:rect l="0" t="0" r="r" b="b"/>
                <a:pathLst>
                  <a:path w="416" h="282">
                    <a:moveTo>
                      <a:pt x="0" y="1"/>
                    </a:moveTo>
                    <a:cubicBezTo>
                      <a:pt x="7" y="22"/>
                      <a:pt x="2" y="9"/>
                      <a:pt x="20" y="37"/>
                    </a:cubicBezTo>
                    <a:cubicBezTo>
                      <a:pt x="23" y="41"/>
                      <a:pt x="28" y="49"/>
                      <a:pt x="28" y="49"/>
                    </a:cubicBezTo>
                    <a:cubicBezTo>
                      <a:pt x="5" y="84"/>
                      <a:pt x="65" y="78"/>
                      <a:pt x="84" y="89"/>
                    </a:cubicBezTo>
                    <a:cubicBezTo>
                      <a:pt x="97" y="96"/>
                      <a:pt x="108" y="105"/>
                      <a:pt x="120" y="113"/>
                    </a:cubicBezTo>
                    <a:cubicBezTo>
                      <a:pt x="124" y="116"/>
                      <a:pt x="132" y="121"/>
                      <a:pt x="132" y="121"/>
                    </a:cubicBezTo>
                    <a:cubicBezTo>
                      <a:pt x="138" y="138"/>
                      <a:pt x="132" y="151"/>
                      <a:pt x="136" y="169"/>
                    </a:cubicBezTo>
                    <a:cubicBezTo>
                      <a:pt x="107" y="188"/>
                      <a:pt x="110" y="176"/>
                      <a:pt x="116" y="201"/>
                    </a:cubicBezTo>
                    <a:cubicBezTo>
                      <a:pt x="123" y="200"/>
                      <a:pt x="130" y="199"/>
                      <a:pt x="136" y="197"/>
                    </a:cubicBezTo>
                    <a:cubicBezTo>
                      <a:pt x="141" y="195"/>
                      <a:pt x="143" y="188"/>
                      <a:pt x="148" y="189"/>
                    </a:cubicBezTo>
                    <a:cubicBezTo>
                      <a:pt x="154" y="190"/>
                      <a:pt x="156" y="198"/>
                      <a:pt x="160" y="201"/>
                    </a:cubicBezTo>
                    <a:cubicBezTo>
                      <a:pt x="168" y="207"/>
                      <a:pt x="176" y="212"/>
                      <a:pt x="184" y="217"/>
                    </a:cubicBezTo>
                    <a:cubicBezTo>
                      <a:pt x="192" y="222"/>
                      <a:pt x="208" y="233"/>
                      <a:pt x="208" y="233"/>
                    </a:cubicBezTo>
                    <a:cubicBezTo>
                      <a:pt x="216" y="231"/>
                      <a:pt x="234" y="230"/>
                      <a:pt x="240" y="221"/>
                    </a:cubicBezTo>
                    <a:cubicBezTo>
                      <a:pt x="244" y="214"/>
                      <a:pt x="248" y="197"/>
                      <a:pt x="248" y="197"/>
                    </a:cubicBezTo>
                    <a:cubicBezTo>
                      <a:pt x="255" y="198"/>
                      <a:pt x="261" y="199"/>
                      <a:pt x="268" y="201"/>
                    </a:cubicBezTo>
                    <a:cubicBezTo>
                      <a:pt x="276" y="203"/>
                      <a:pt x="292" y="209"/>
                      <a:pt x="292" y="209"/>
                    </a:cubicBezTo>
                    <a:cubicBezTo>
                      <a:pt x="298" y="242"/>
                      <a:pt x="306" y="270"/>
                      <a:pt x="340" y="281"/>
                    </a:cubicBezTo>
                    <a:cubicBezTo>
                      <a:pt x="345" y="280"/>
                      <a:pt x="354" y="282"/>
                      <a:pt x="356" y="277"/>
                    </a:cubicBezTo>
                    <a:cubicBezTo>
                      <a:pt x="359" y="270"/>
                      <a:pt x="355" y="260"/>
                      <a:pt x="352" y="253"/>
                    </a:cubicBezTo>
                    <a:cubicBezTo>
                      <a:pt x="346" y="238"/>
                      <a:pt x="329" y="206"/>
                      <a:pt x="316" y="197"/>
                    </a:cubicBezTo>
                    <a:cubicBezTo>
                      <a:pt x="307" y="170"/>
                      <a:pt x="339" y="175"/>
                      <a:pt x="360" y="173"/>
                    </a:cubicBezTo>
                    <a:cubicBezTo>
                      <a:pt x="383" y="165"/>
                      <a:pt x="391" y="162"/>
                      <a:pt x="408" y="145"/>
                    </a:cubicBezTo>
                    <a:cubicBezTo>
                      <a:pt x="412" y="140"/>
                      <a:pt x="416" y="121"/>
                      <a:pt x="409" y="120"/>
                    </a:cubicBezTo>
                    <a:cubicBezTo>
                      <a:pt x="402" y="119"/>
                      <a:pt x="384" y="135"/>
                      <a:pt x="367" y="138"/>
                    </a:cubicBezTo>
                    <a:cubicBezTo>
                      <a:pt x="350" y="141"/>
                      <a:pt x="325" y="144"/>
                      <a:pt x="308" y="137"/>
                    </a:cubicBezTo>
                    <a:cubicBezTo>
                      <a:pt x="286" y="130"/>
                      <a:pt x="284" y="111"/>
                      <a:pt x="264" y="97"/>
                    </a:cubicBezTo>
                    <a:cubicBezTo>
                      <a:pt x="238" y="80"/>
                      <a:pt x="203" y="76"/>
                      <a:pt x="180" y="61"/>
                    </a:cubicBezTo>
                    <a:cubicBezTo>
                      <a:pt x="163" y="50"/>
                      <a:pt x="150" y="39"/>
                      <a:pt x="132" y="33"/>
                    </a:cubicBezTo>
                    <a:cubicBezTo>
                      <a:pt x="119" y="35"/>
                      <a:pt x="102" y="31"/>
                      <a:pt x="92" y="41"/>
                    </a:cubicBezTo>
                    <a:cubicBezTo>
                      <a:pt x="71" y="62"/>
                      <a:pt x="108" y="46"/>
                      <a:pt x="76" y="57"/>
                    </a:cubicBezTo>
                    <a:cubicBezTo>
                      <a:pt x="52" y="49"/>
                      <a:pt x="67" y="38"/>
                      <a:pt x="56" y="17"/>
                    </a:cubicBezTo>
                    <a:cubicBezTo>
                      <a:pt x="48" y="0"/>
                      <a:pt x="16" y="1"/>
                      <a:pt x="0" y="1"/>
                    </a:cubicBezTo>
                    <a:close/>
                  </a:path>
                </a:pathLst>
              </a:custGeom>
              <a:solidFill>
                <a:srgbClr val="B2B2B2">
                  <a:alpha val="50000"/>
                </a:srgbClr>
              </a:solidFill>
              <a:ln w="9525" cap="flat" cmpd="sng">
                <a:noFill/>
                <a:round/>
                <a:headEnd/>
                <a:tailEnd/>
              </a:ln>
              <a:effectLst/>
            </p:spPr>
            <p:txBody>
              <a:bodyPr/>
              <a:lstStyle/>
              <a:p>
                <a:endParaRPr lang="zh-CN" altLang="en-US"/>
              </a:p>
            </p:txBody>
          </p:sp>
          <p:sp>
            <p:nvSpPr>
              <p:cNvPr id="43" name="未知"/>
              <p:cNvSpPr>
                <a:spLocks/>
              </p:cNvSpPr>
              <p:nvPr/>
            </p:nvSpPr>
            <p:spPr bwMode="auto">
              <a:xfrm>
                <a:off x="2271" y="2011"/>
                <a:ext cx="46" cy="58"/>
              </a:xfrm>
              <a:custGeom>
                <a:avLst/>
                <a:gdLst/>
                <a:ahLst/>
                <a:cxnLst>
                  <a:cxn ang="0">
                    <a:pos x="32" y="18"/>
                  </a:cxn>
                  <a:cxn ang="0">
                    <a:pos x="0" y="18"/>
                  </a:cxn>
                  <a:cxn ang="0">
                    <a:pos x="20" y="42"/>
                  </a:cxn>
                  <a:cxn ang="0">
                    <a:pos x="28" y="66"/>
                  </a:cxn>
                  <a:cxn ang="0">
                    <a:pos x="32" y="78"/>
                  </a:cxn>
                  <a:cxn ang="0">
                    <a:pos x="60" y="50"/>
                  </a:cxn>
                  <a:cxn ang="0">
                    <a:pos x="32" y="18"/>
                  </a:cxn>
                </a:cxnLst>
                <a:rect l="0" t="0" r="r" b="b"/>
                <a:pathLst>
                  <a:path w="60" h="78">
                    <a:moveTo>
                      <a:pt x="32" y="18"/>
                    </a:moveTo>
                    <a:cubicBezTo>
                      <a:pt x="16" y="7"/>
                      <a:pt x="12" y="0"/>
                      <a:pt x="0" y="18"/>
                    </a:cubicBezTo>
                    <a:cubicBezTo>
                      <a:pt x="6" y="27"/>
                      <a:pt x="15" y="33"/>
                      <a:pt x="20" y="42"/>
                    </a:cubicBezTo>
                    <a:cubicBezTo>
                      <a:pt x="24" y="49"/>
                      <a:pt x="25" y="58"/>
                      <a:pt x="28" y="66"/>
                    </a:cubicBezTo>
                    <a:cubicBezTo>
                      <a:pt x="29" y="70"/>
                      <a:pt x="32" y="78"/>
                      <a:pt x="32" y="78"/>
                    </a:cubicBezTo>
                    <a:cubicBezTo>
                      <a:pt x="52" y="73"/>
                      <a:pt x="54" y="69"/>
                      <a:pt x="60" y="50"/>
                    </a:cubicBezTo>
                    <a:cubicBezTo>
                      <a:pt x="54" y="32"/>
                      <a:pt x="50" y="27"/>
                      <a:pt x="32" y="18"/>
                    </a:cubicBezTo>
                    <a:close/>
                  </a:path>
                </a:pathLst>
              </a:custGeom>
              <a:solidFill>
                <a:srgbClr val="B2B2B2">
                  <a:alpha val="50000"/>
                </a:srgbClr>
              </a:solidFill>
              <a:ln w="9525" cap="flat" cmpd="sng">
                <a:noFill/>
                <a:round/>
                <a:headEnd/>
                <a:tailEnd/>
              </a:ln>
              <a:effectLst/>
            </p:spPr>
            <p:txBody>
              <a:bodyPr/>
              <a:lstStyle/>
              <a:p>
                <a:endParaRPr lang="zh-CN" altLang="en-US"/>
              </a:p>
            </p:txBody>
          </p:sp>
          <p:sp>
            <p:nvSpPr>
              <p:cNvPr id="44" name="未知"/>
              <p:cNvSpPr>
                <a:spLocks/>
              </p:cNvSpPr>
              <p:nvPr/>
            </p:nvSpPr>
            <p:spPr bwMode="auto">
              <a:xfrm>
                <a:off x="2410" y="1922"/>
                <a:ext cx="168" cy="84"/>
              </a:xfrm>
              <a:custGeom>
                <a:avLst/>
                <a:gdLst/>
                <a:ahLst/>
                <a:cxnLst>
                  <a:cxn ang="0">
                    <a:pos x="47" y="73"/>
                  </a:cxn>
                  <a:cxn ang="0">
                    <a:pos x="39" y="61"/>
                  </a:cxn>
                  <a:cxn ang="0">
                    <a:pos x="15" y="69"/>
                  </a:cxn>
                  <a:cxn ang="0">
                    <a:pos x="39" y="113"/>
                  </a:cxn>
                  <a:cxn ang="0">
                    <a:pos x="123" y="89"/>
                  </a:cxn>
                  <a:cxn ang="0">
                    <a:pos x="147" y="73"/>
                  </a:cxn>
                  <a:cxn ang="0">
                    <a:pos x="171" y="65"/>
                  </a:cxn>
                  <a:cxn ang="0">
                    <a:pos x="219" y="19"/>
                  </a:cxn>
                  <a:cxn ang="0">
                    <a:pos x="210" y="0"/>
                  </a:cxn>
                  <a:cxn ang="0">
                    <a:pos x="179" y="17"/>
                  </a:cxn>
                  <a:cxn ang="0">
                    <a:pos x="107" y="41"/>
                  </a:cxn>
                  <a:cxn ang="0">
                    <a:pos x="83" y="45"/>
                  </a:cxn>
                  <a:cxn ang="0">
                    <a:pos x="59" y="53"/>
                  </a:cxn>
                  <a:cxn ang="0">
                    <a:pos x="47" y="73"/>
                  </a:cxn>
                </a:cxnLst>
                <a:rect l="0" t="0" r="r" b="b"/>
                <a:pathLst>
                  <a:path w="219" h="113">
                    <a:moveTo>
                      <a:pt x="47" y="73"/>
                    </a:moveTo>
                    <a:cubicBezTo>
                      <a:pt x="44" y="69"/>
                      <a:pt x="44" y="62"/>
                      <a:pt x="39" y="61"/>
                    </a:cubicBezTo>
                    <a:cubicBezTo>
                      <a:pt x="31" y="60"/>
                      <a:pt x="15" y="69"/>
                      <a:pt x="15" y="69"/>
                    </a:cubicBezTo>
                    <a:cubicBezTo>
                      <a:pt x="0" y="91"/>
                      <a:pt x="20" y="101"/>
                      <a:pt x="39" y="113"/>
                    </a:cubicBezTo>
                    <a:cubicBezTo>
                      <a:pt x="67" y="107"/>
                      <a:pt x="96" y="98"/>
                      <a:pt x="123" y="89"/>
                    </a:cubicBezTo>
                    <a:cubicBezTo>
                      <a:pt x="132" y="86"/>
                      <a:pt x="139" y="78"/>
                      <a:pt x="147" y="73"/>
                    </a:cubicBezTo>
                    <a:cubicBezTo>
                      <a:pt x="154" y="68"/>
                      <a:pt x="171" y="65"/>
                      <a:pt x="171" y="65"/>
                    </a:cubicBezTo>
                    <a:cubicBezTo>
                      <a:pt x="186" y="50"/>
                      <a:pt x="207" y="36"/>
                      <a:pt x="219" y="19"/>
                    </a:cubicBezTo>
                    <a:cubicBezTo>
                      <a:pt x="215" y="16"/>
                      <a:pt x="215" y="0"/>
                      <a:pt x="210" y="0"/>
                    </a:cubicBezTo>
                    <a:cubicBezTo>
                      <a:pt x="205" y="0"/>
                      <a:pt x="183" y="15"/>
                      <a:pt x="179" y="17"/>
                    </a:cubicBezTo>
                    <a:cubicBezTo>
                      <a:pt x="159" y="26"/>
                      <a:pt x="129" y="37"/>
                      <a:pt x="107" y="41"/>
                    </a:cubicBezTo>
                    <a:cubicBezTo>
                      <a:pt x="99" y="42"/>
                      <a:pt x="91" y="43"/>
                      <a:pt x="83" y="45"/>
                    </a:cubicBezTo>
                    <a:cubicBezTo>
                      <a:pt x="75" y="47"/>
                      <a:pt x="59" y="53"/>
                      <a:pt x="59" y="53"/>
                    </a:cubicBezTo>
                    <a:cubicBezTo>
                      <a:pt x="49" y="67"/>
                      <a:pt x="53" y="61"/>
                      <a:pt x="47" y="73"/>
                    </a:cubicBezTo>
                    <a:close/>
                  </a:path>
                </a:pathLst>
              </a:custGeom>
              <a:solidFill>
                <a:srgbClr val="B2B2B2">
                  <a:alpha val="50000"/>
                </a:srgbClr>
              </a:solidFill>
              <a:ln w="9525" cap="flat" cmpd="sng">
                <a:noFill/>
                <a:round/>
                <a:headEnd/>
                <a:tailEnd/>
              </a:ln>
              <a:effectLst/>
            </p:spPr>
            <p:txBody>
              <a:bodyPr/>
              <a:lstStyle/>
              <a:p>
                <a:endParaRPr lang="zh-CN" altLang="en-US"/>
              </a:p>
            </p:txBody>
          </p:sp>
          <p:sp>
            <p:nvSpPr>
              <p:cNvPr id="45" name="未知"/>
              <p:cNvSpPr>
                <a:spLocks/>
              </p:cNvSpPr>
              <p:nvPr/>
            </p:nvSpPr>
            <p:spPr bwMode="auto">
              <a:xfrm>
                <a:off x="2584" y="1872"/>
                <a:ext cx="107" cy="91"/>
              </a:xfrm>
              <a:custGeom>
                <a:avLst/>
                <a:gdLst/>
                <a:ahLst/>
                <a:cxnLst>
                  <a:cxn ang="0">
                    <a:pos x="12" y="60"/>
                  </a:cxn>
                  <a:cxn ang="0">
                    <a:pos x="8" y="84"/>
                  </a:cxn>
                  <a:cxn ang="0">
                    <a:pos x="0" y="108"/>
                  </a:cxn>
                  <a:cxn ang="0">
                    <a:pos x="36" y="116"/>
                  </a:cxn>
                  <a:cxn ang="0">
                    <a:pos x="52" y="96"/>
                  </a:cxn>
                  <a:cxn ang="0">
                    <a:pos x="124" y="68"/>
                  </a:cxn>
                  <a:cxn ang="0">
                    <a:pos x="136" y="44"/>
                  </a:cxn>
                  <a:cxn ang="0">
                    <a:pos x="112" y="28"/>
                  </a:cxn>
                  <a:cxn ang="0">
                    <a:pos x="100" y="20"/>
                  </a:cxn>
                  <a:cxn ang="0">
                    <a:pos x="64" y="12"/>
                  </a:cxn>
                  <a:cxn ang="0">
                    <a:pos x="52" y="36"/>
                  </a:cxn>
                  <a:cxn ang="0">
                    <a:pos x="12" y="60"/>
                  </a:cxn>
                </a:cxnLst>
                <a:rect l="0" t="0" r="r" b="b"/>
                <a:pathLst>
                  <a:path w="139" h="122">
                    <a:moveTo>
                      <a:pt x="12" y="60"/>
                    </a:moveTo>
                    <a:cubicBezTo>
                      <a:pt x="11" y="68"/>
                      <a:pt x="10" y="76"/>
                      <a:pt x="8" y="84"/>
                    </a:cubicBezTo>
                    <a:cubicBezTo>
                      <a:pt x="6" y="92"/>
                      <a:pt x="0" y="108"/>
                      <a:pt x="0" y="108"/>
                    </a:cubicBezTo>
                    <a:cubicBezTo>
                      <a:pt x="14" y="118"/>
                      <a:pt x="19" y="122"/>
                      <a:pt x="36" y="116"/>
                    </a:cubicBezTo>
                    <a:cubicBezTo>
                      <a:pt x="46" y="86"/>
                      <a:pt x="31" y="122"/>
                      <a:pt x="52" y="96"/>
                    </a:cubicBezTo>
                    <a:cubicBezTo>
                      <a:pt x="83" y="57"/>
                      <a:pt x="30" y="74"/>
                      <a:pt x="124" y="68"/>
                    </a:cubicBezTo>
                    <a:cubicBezTo>
                      <a:pt x="125" y="67"/>
                      <a:pt x="139" y="48"/>
                      <a:pt x="136" y="44"/>
                    </a:cubicBezTo>
                    <a:cubicBezTo>
                      <a:pt x="130" y="36"/>
                      <a:pt x="120" y="33"/>
                      <a:pt x="112" y="28"/>
                    </a:cubicBezTo>
                    <a:cubicBezTo>
                      <a:pt x="108" y="25"/>
                      <a:pt x="100" y="20"/>
                      <a:pt x="100" y="20"/>
                    </a:cubicBezTo>
                    <a:cubicBezTo>
                      <a:pt x="89" y="4"/>
                      <a:pt x="92" y="0"/>
                      <a:pt x="64" y="12"/>
                    </a:cubicBezTo>
                    <a:cubicBezTo>
                      <a:pt x="57" y="15"/>
                      <a:pt x="55" y="30"/>
                      <a:pt x="52" y="36"/>
                    </a:cubicBezTo>
                    <a:cubicBezTo>
                      <a:pt x="46" y="49"/>
                      <a:pt x="26" y="60"/>
                      <a:pt x="12" y="60"/>
                    </a:cubicBezTo>
                    <a:close/>
                  </a:path>
                </a:pathLst>
              </a:custGeom>
              <a:solidFill>
                <a:srgbClr val="B2B2B2">
                  <a:alpha val="50000"/>
                </a:srgbClr>
              </a:solidFill>
              <a:ln w="9525" cap="flat" cmpd="sng">
                <a:noFill/>
                <a:round/>
                <a:headEnd/>
                <a:tailEnd/>
              </a:ln>
              <a:effectLst/>
            </p:spPr>
            <p:txBody>
              <a:bodyPr/>
              <a:lstStyle/>
              <a:p>
                <a:endParaRPr lang="zh-CN" altLang="en-US"/>
              </a:p>
            </p:txBody>
          </p:sp>
          <p:sp>
            <p:nvSpPr>
              <p:cNvPr id="46" name="未知"/>
              <p:cNvSpPr>
                <a:spLocks/>
              </p:cNvSpPr>
              <p:nvPr/>
            </p:nvSpPr>
            <p:spPr bwMode="auto">
              <a:xfrm>
                <a:off x="2641" y="1831"/>
                <a:ext cx="38" cy="26"/>
              </a:xfrm>
              <a:custGeom>
                <a:avLst/>
                <a:gdLst/>
                <a:ahLst/>
                <a:cxnLst>
                  <a:cxn ang="0">
                    <a:pos x="29" y="0"/>
                  </a:cxn>
                  <a:cxn ang="0">
                    <a:pos x="8" y="11"/>
                  </a:cxn>
                  <a:cxn ang="0">
                    <a:pos x="24" y="35"/>
                  </a:cxn>
                  <a:cxn ang="0">
                    <a:pos x="39" y="26"/>
                  </a:cxn>
                  <a:cxn ang="0">
                    <a:pos x="29" y="0"/>
                  </a:cxn>
                </a:cxnLst>
                <a:rect l="0" t="0" r="r" b="b"/>
                <a:pathLst>
                  <a:path w="49" h="35">
                    <a:moveTo>
                      <a:pt x="29" y="0"/>
                    </a:moveTo>
                    <a:cubicBezTo>
                      <a:pt x="25" y="12"/>
                      <a:pt x="19" y="7"/>
                      <a:pt x="8" y="11"/>
                    </a:cubicBezTo>
                    <a:cubicBezTo>
                      <a:pt x="0" y="23"/>
                      <a:pt x="14" y="34"/>
                      <a:pt x="24" y="35"/>
                    </a:cubicBezTo>
                    <a:cubicBezTo>
                      <a:pt x="30" y="34"/>
                      <a:pt x="33" y="28"/>
                      <a:pt x="39" y="26"/>
                    </a:cubicBezTo>
                    <a:cubicBezTo>
                      <a:pt x="49" y="22"/>
                      <a:pt x="29" y="3"/>
                      <a:pt x="29" y="0"/>
                    </a:cubicBezTo>
                    <a:close/>
                  </a:path>
                </a:pathLst>
              </a:custGeom>
              <a:solidFill>
                <a:srgbClr val="B2B2B2">
                  <a:alpha val="50000"/>
                </a:srgbClr>
              </a:solidFill>
              <a:ln w="9525" cap="flat" cmpd="sng">
                <a:noFill/>
                <a:round/>
                <a:headEnd/>
                <a:tailEnd/>
              </a:ln>
              <a:effectLst/>
            </p:spPr>
            <p:txBody>
              <a:bodyPr/>
              <a:lstStyle/>
              <a:p>
                <a:endParaRPr lang="zh-CN" altLang="en-US"/>
              </a:p>
            </p:txBody>
          </p:sp>
          <p:sp>
            <p:nvSpPr>
              <p:cNvPr id="47" name="未知"/>
              <p:cNvSpPr>
                <a:spLocks/>
              </p:cNvSpPr>
              <p:nvPr/>
            </p:nvSpPr>
            <p:spPr bwMode="auto">
              <a:xfrm>
                <a:off x="908" y="1354"/>
                <a:ext cx="126" cy="200"/>
              </a:xfrm>
              <a:custGeom>
                <a:avLst/>
                <a:gdLst/>
                <a:ahLst/>
                <a:cxnLst>
                  <a:cxn ang="0">
                    <a:pos x="128" y="0"/>
                  </a:cxn>
                  <a:cxn ang="0">
                    <a:pos x="104" y="28"/>
                  </a:cxn>
                  <a:cxn ang="0">
                    <a:pos x="88" y="64"/>
                  </a:cxn>
                  <a:cxn ang="0">
                    <a:pos x="36" y="84"/>
                  </a:cxn>
                  <a:cxn ang="0">
                    <a:pos x="28" y="96"/>
                  </a:cxn>
                  <a:cxn ang="0">
                    <a:pos x="16" y="100"/>
                  </a:cxn>
                  <a:cxn ang="0">
                    <a:pos x="20" y="132"/>
                  </a:cxn>
                  <a:cxn ang="0">
                    <a:pos x="28" y="156"/>
                  </a:cxn>
                  <a:cxn ang="0">
                    <a:pos x="0" y="200"/>
                  </a:cxn>
                  <a:cxn ang="0">
                    <a:pos x="28" y="260"/>
                  </a:cxn>
                  <a:cxn ang="0">
                    <a:pos x="52" y="268"/>
                  </a:cxn>
                  <a:cxn ang="0">
                    <a:pos x="88" y="216"/>
                  </a:cxn>
                  <a:cxn ang="0">
                    <a:pos x="104" y="192"/>
                  </a:cxn>
                  <a:cxn ang="0">
                    <a:pos x="128" y="116"/>
                  </a:cxn>
                  <a:cxn ang="0">
                    <a:pos x="140" y="76"/>
                  </a:cxn>
                  <a:cxn ang="0">
                    <a:pos x="164" y="72"/>
                  </a:cxn>
                  <a:cxn ang="0">
                    <a:pos x="128" y="0"/>
                  </a:cxn>
                </a:cxnLst>
                <a:rect l="0" t="0" r="r" b="b"/>
                <a:pathLst>
                  <a:path w="164" h="268">
                    <a:moveTo>
                      <a:pt x="128" y="0"/>
                    </a:moveTo>
                    <a:cubicBezTo>
                      <a:pt x="123" y="16"/>
                      <a:pt x="120" y="23"/>
                      <a:pt x="104" y="28"/>
                    </a:cubicBezTo>
                    <a:cubicBezTo>
                      <a:pt x="102" y="35"/>
                      <a:pt x="97" y="57"/>
                      <a:pt x="88" y="64"/>
                    </a:cubicBezTo>
                    <a:cubicBezTo>
                      <a:pt x="75" y="75"/>
                      <a:pt x="51" y="74"/>
                      <a:pt x="36" y="84"/>
                    </a:cubicBezTo>
                    <a:cubicBezTo>
                      <a:pt x="33" y="88"/>
                      <a:pt x="32" y="93"/>
                      <a:pt x="28" y="96"/>
                    </a:cubicBezTo>
                    <a:cubicBezTo>
                      <a:pt x="25" y="99"/>
                      <a:pt x="17" y="96"/>
                      <a:pt x="16" y="100"/>
                    </a:cubicBezTo>
                    <a:cubicBezTo>
                      <a:pt x="14" y="110"/>
                      <a:pt x="18" y="121"/>
                      <a:pt x="20" y="132"/>
                    </a:cubicBezTo>
                    <a:cubicBezTo>
                      <a:pt x="22" y="140"/>
                      <a:pt x="28" y="156"/>
                      <a:pt x="28" y="156"/>
                    </a:cubicBezTo>
                    <a:cubicBezTo>
                      <a:pt x="13" y="166"/>
                      <a:pt x="6" y="183"/>
                      <a:pt x="0" y="200"/>
                    </a:cubicBezTo>
                    <a:cubicBezTo>
                      <a:pt x="3" y="210"/>
                      <a:pt x="19" y="254"/>
                      <a:pt x="28" y="260"/>
                    </a:cubicBezTo>
                    <a:cubicBezTo>
                      <a:pt x="35" y="264"/>
                      <a:pt x="52" y="268"/>
                      <a:pt x="52" y="268"/>
                    </a:cubicBezTo>
                    <a:cubicBezTo>
                      <a:pt x="85" y="261"/>
                      <a:pt x="79" y="244"/>
                      <a:pt x="88" y="216"/>
                    </a:cubicBezTo>
                    <a:cubicBezTo>
                      <a:pt x="91" y="207"/>
                      <a:pt x="99" y="200"/>
                      <a:pt x="104" y="192"/>
                    </a:cubicBezTo>
                    <a:cubicBezTo>
                      <a:pt x="116" y="174"/>
                      <a:pt x="121" y="136"/>
                      <a:pt x="128" y="116"/>
                    </a:cubicBezTo>
                    <a:cubicBezTo>
                      <a:pt x="131" y="108"/>
                      <a:pt x="134" y="79"/>
                      <a:pt x="140" y="76"/>
                    </a:cubicBezTo>
                    <a:cubicBezTo>
                      <a:pt x="147" y="72"/>
                      <a:pt x="156" y="73"/>
                      <a:pt x="164" y="72"/>
                    </a:cubicBezTo>
                    <a:cubicBezTo>
                      <a:pt x="158" y="19"/>
                      <a:pt x="161" y="33"/>
                      <a:pt x="128" y="0"/>
                    </a:cubicBezTo>
                    <a:close/>
                  </a:path>
                </a:pathLst>
              </a:custGeom>
              <a:solidFill>
                <a:srgbClr val="B2B2B2">
                  <a:alpha val="50000"/>
                </a:srgbClr>
              </a:solidFill>
              <a:ln w="9525" cap="flat" cmpd="sng">
                <a:noFill/>
                <a:round/>
                <a:headEnd/>
                <a:tailEnd/>
              </a:ln>
              <a:effectLst/>
            </p:spPr>
            <p:txBody>
              <a:bodyPr/>
              <a:lstStyle/>
              <a:p>
                <a:endParaRPr lang="zh-CN" altLang="en-US"/>
              </a:p>
            </p:txBody>
          </p:sp>
          <p:sp>
            <p:nvSpPr>
              <p:cNvPr id="48" name="未知"/>
              <p:cNvSpPr>
                <a:spLocks/>
              </p:cNvSpPr>
              <p:nvPr/>
            </p:nvSpPr>
            <p:spPr bwMode="auto">
              <a:xfrm>
                <a:off x="1453" y="1043"/>
                <a:ext cx="50" cy="61"/>
              </a:xfrm>
              <a:custGeom>
                <a:avLst/>
                <a:gdLst/>
                <a:ahLst/>
                <a:cxnLst>
                  <a:cxn ang="0">
                    <a:pos x="29" y="0"/>
                  </a:cxn>
                  <a:cxn ang="0">
                    <a:pos x="25" y="60"/>
                  </a:cxn>
                  <a:cxn ang="0">
                    <a:pos x="29" y="76"/>
                  </a:cxn>
                  <a:cxn ang="0">
                    <a:pos x="41" y="80"/>
                  </a:cxn>
                  <a:cxn ang="0">
                    <a:pos x="57" y="76"/>
                  </a:cxn>
                  <a:cxn ang="0">
                    <a:pos x="29" y="0"/>
                  </a:cxn>
                </a:cxnLst>
                <a:rect l="0" t="0" r="r" b="b"/>
                <a:pathLst>
                  <a:path w="66" h="81">
                    <a:moveTo>
                      <a:pt x="29" y="0"/>
                    </a:moveTo>
                    <a:cubicBezTo>
                      <a:pt x="0" y="10"/>
                      <a:pt x="20" y="38"/>
                      <a:pt x="25" y="60"/>
                    </a:cubicBezTo>
                    <a:cubicBezTo>
                      <a:pt x="26" y="65"/>
                      <a:pt x="26" y="72"/>
                      <a:pt x="29" y="76"/>
                    </a:cubicBezTo>
                    <a:cubicBezTo>
                      <a:pt x="32" y="79"/>
                      <a:pt x="37" y="79"/>
                      <a:pt x="41" y="80"/>
                    </a:cubicBezTo>
                    <a:cubicBezTo>
                      <a:pt x="46" y="79"/>
                      <a:pt x="55" y="81"/>
                      <a:pt x="57" y="76"/>
                    </a:cubicBezTo>
                    <a:cubicBezTo>
                      <a:pt x="66" y="53"/>
                      <a:pt x="45" y="16"/>
                      <a:pt x="29" y="0"/>
                    </a:cubicBezTo>
                    <a:close/>
                  </a:path>
                </a:pathLst>
              </a:custGeom>
              <a:solidFill>
                <a:srgbClr val="B2B2B2">
                  <a:alpha val="50000"/>
                </a:srgbClr>
              </a:solidFill>
              <a:ln w="9525" cap="flat" cmpd="sng">
                <a:noFill/>
                <a:round/>
                <a:headEnd/>
                <a:tailEnd/>
              </a:ln>
              <a:effectLst/>
            </p:spPr>
            <p:txBody>
              <a:bodyPr/>
              <a:lstStyle/>
              <a:p>
                <a:endParaRPr lang="zh-CN" altLang="en-US"/>
              </a:p>
            </p:txBody>
          </p:sp>
          <p:sp>
            <p:nvSpPr>
              <p:cNvPr id="49" name="未知"/>
              <p:cNvSpPr>
                <a:spLocks/>
              </p:cNvSpPr>
              <p:nvPr/>
            </p:nvSpPr>
            <p:spPr bwMode="auto">
              <a:xfrm>
                <a:off x="1761" y="1102"/>
                <a:ext cx="114" cy="182"/>
              </a:xfrm>
              <a:custGeom>
                <a:avLst/>
                <a:gdLst/>
                <a:ahLst/>
                <a:cxnLst>
                  <a:cxn ang="0">
                    <a:pos x="96" y="0"/>
                  </a:cxn>
                  <a:cxn ang="0">
                    <a:pos x="60" y="84"/>
                  </a:cxn>
                  <a:cxn ang="0">
                    <a:pos x="36" y="92"/>
                  </a:cxn>
                  <a:cxn ang="0">
                    <a:pos x="12" y="108"/>
                  </a:cxn>
                  <a:cxn ang="0">
                    <a:pos x="40" y="188"/>
                  </a:cxn>
                  <a:cxn ang="0">
                    <a:pos x="52" y="224"/>
                  </a:cxn>
                  <a:cxn ang="0">
                    <a:pos x="60" y="236"/>
                  </a:cxn>
                  <a:cxn ang="0">
                    <a:pos x="84" y="244"/>
                  </a:cxn>
                  <a:cxn ang="0">
                    <a:pos x="96" y="196"/>
                  </a:cxn>
                  <a:cxn ang="0">
                    <a:pos x="124" y="168"/>
                  </a:cxn>
                  <a:cxn ang="0">
                    <a:pos x="112" y="68"/>
                  </a:cxn>
                  <a:cxn ang="0">
                    <a:pos x="140" y="48"/>
                  </a:cxn>
                  <a:cxn ang="0">
                    <a:pos x="112" y="20"/>
                  </a:cxn>
                  <a:cxn ang="0">
                    <a:pos x="96" y="0"/>
                  </a:cxn>
                </a:cxnLst>
                <a:rect l="0" t="0" r="r" b="b"/>
                <a:pathLst>
                  <a:path w="148" h="244">
                    <a:moveTo>
                      <a:pt x="96" y="0"/>
                    </a:moveTo>
                    <a:cubicBezTo>
                      <a:pt x="86" y="29"/>
                      <a:pt x="70" y="55"/>
                      <a:pt x="60" y="84"/>
                    </a:cubicBezTo>
                    <a:cubicBezTo>
                      <a:pt x="57" y="92"/>
                      <a:pt x="43" y="87"/>
                      <a:pt x="36" y="92"/>
                    </a:cubicBezTo>
                    <a:cubicBezTo>
                      <a:pt x="28" y="97"/>
                      <a:pt x="12" y="108"/>
                      <a:pt x="12" y="108"/>
                    </a:cubicBezTo>
                    <a:cubicBezTo>
                      <a:pt x="0" y="144"/>
                      <a:pt x="30" y="158"/>
                      <a:pt x="40" y="188"/>
                    </a:cubicBezTo>
                    <a:cubicBezTo>
                      <a:pt x="44" y="200"/>
                      <a:pt x="45" y="213"/>
                      <a:pt x="52" y="224"/>
                    </a:cubicBezTo>
                    <a:cubicBezTo>
                      <a:pt x="55" y="228"/>
                      <a:pt x="56" y="233"/>
                      <a:pt x="60" y="236"/>
                    </a:cubicBezTo>
                    <a:cubicBezTo>
                      <a:pt x="67" y="240"/>
                      <a:pt x="84" y="244"/>
                      <a:pt x="84" y="244"/>
                    </a:cubicBezTo>
                    <a:cubicBezTo>
                      <a:pt x="111" y="235"/>
                      <a:pt x="103" y="218"/>
                      <a:pt x="96" y="196"/>
                    </a:cubicBezTo>
                    <a:cubicBezTo>
                      <a:pt x="100" y="183"/>
                      <a:pt x="124" y="168"/>
                      <a:pt x="124" y="168"/>
                    </a:cubicBezTo>
                    <a:cubicBezTo>
                      <a:pt x="148" y="132"/>
                      <a:pt x="123" y="101"/>
                      <a:pt x="112" y="68"/>
                    </a:cubicBezTo>
                    <a:cubicBezTo>
                      <a:pt x="140" y="59"/>
                      <a:pt x="133" y="68"/>
                      <a:pt x="140" y="48"/>
                    </a:cubicBezTo>
                    <a:cubicBezTo>
                      <a:pt x="136" y="35"/>
                      <a:pt x="112" y="20"/>
                      <a:pt x="112" y="20"/>
                    </a:cubicBezTo>
                    <a:cubicBezTo>
                      <a:pt x="102" y="5"/>
                      <a:pt x="107" y="11"/>
                      <a:pt x="96" y="0"/>
                    </a:cubicBezTo>
                    <a:close/>
                  </a:path>
                </a:pathLst>
              </a:custGeom>
              <a:solidFill>
                <a:srgbClr val="B2B2B2">
                  <a:alpha val="50000"/>
                </a:srgbClr>
              </a:solidFill>
              <a:ln w="9525" cap="flat" cmpd="sng">
                <a:noFill/>
                <a:round/>
                <a:headEnd/>
                <a:tailEnd/>
              </a:ln>
              <a:effectLst/>
            </p:spPr>
            <p:txBody>
              <a:bodyPr/>
              <a:lstStyle/>
              <a:p>
                <a:endParaRPr lang="zh-CN" altLang="en-US"/>
              </a:p>
            </p:txBody>
          </p:sp>
          <p:sp>
            <p:nvSpPr>
              <p:cNvPr id="50" name="未知"/>
              <p:cNvSpPr>
                <a:spLocks/>
              </p:cNvSpPr>
              <p:nvPr/>
            </p:nvSpPr>
            <p:spPr bwMode="auto">
              <a:xfrm>
                <a:off x="1665" y="1045"/>
                <a:ext cx="74" cy="136"/>
              </a:xfrm>
              <a:custGeom>
                <a:avLst/>
                <a:gdLst/>
                <a:ahLst/>
                <a:cxnLst>
                  <a:cxn ang="0">
                    <a:pos x="48" y="2"/>
                  </a:cxn>
                  <a:cxn ang="0">
                    <a:pos x="51" y="35"/>
                  </a:cxn>
                  <a:cxn ang="0">
                    <a:pos x="60" y="62"/>
                  </a:cxn>
                  <a:cxn ang="0">
                    <a:pos x="62" y="92"/>
                  </a:cxn>
                  <a:cxn ang="0">
                    <a:pos x="68" y="105"/>
                  </a:cxn>
                  <a:cxn ang="0">
                    <a:pos x="71" y="126"/>
                  </a:cxn>
                  <a:cxn ang="0">
                    <a:pos x="57" y="93"/>
                  </a:cxn>
                  <a:cxn ang="0">
                    <a:pos x="35" y="78"/>
                  </a:cxn>
                  <a:cxn ang="0">
                    <a:pos x="5" y="83"/>
                  </a:cxn>
                  <a:cxn ang="0">
                    <a:pos x="8" y="102"/>
                  </a:cxn>
                  <a:cxn ang="0">
                    <a:pos x="41" y="114"/>
                  </a:cxn>
                  <a:cxn ang="0">
                    <a:pos x="57" y="135"/>
                  </a:cxn>
                  <a:cxn ang="0">
                    <a:pos x="71" y="135"/>
                  </a:cxn>
                  <a:cxn ang="0">
                    <a:pos x="78" y="150"/>
                  </a:cxn>
                  <a:cxn ang="0">
                    <a:pos x="96" y="179"/>
                  </a:cxn>
                  <a:cxn ang="0">
                    <a:pos x="81" y="126"/>
                  </a:cxn>
                  <a:cxn ang="0">
                    <a:pos x="80" y="93"/>
                  </a:cxn>
                  <a:cxn ang="0">
                    <a:pos x="71" y="63"/>
                  </a:cxn>
                  <a:cxn ang="0">
                    <a:pos x="63" y="41"/>
                  </a:cxn>
                  <a:cxn ang="0">
                    <a:pos x="57" y="20"/>
                  </a:cxn>
                  <a:cxn ang="0">
                    <a:pos x="48" y="2"/>
                  </a:cxn>
                </a:cxnLst>
                <a:rect l="0" t="0" r="r" b="b"/>
                <a:pathLst>
                  <a:path w="96" h="183">
                    <a:moveTo>
                      <a:pt x="48" y="2"/>
                    </a:moveTo>
                    <a:cubicBezTo>
                      <a:pt x="47" y="4"/>
                      <a:pt x="49" y="25"/>
                      <a:pt x="51" y="35"/>
                    </a:cubicBezTo>
                    <a:cubicBezTo>
                      <a:pt x="53" y="45"/>
                      <a:pt x="58" y="53"/>
                      <a:pt x="60" y="62"/>
                    </a:cubicBezTo>
                    <a:cubicBezTo>
                      <a:pt x="62" y="71"/>
                      <a:pt x="61" y="85"/>
                      <a:pt x="62" y="92"/>
                    </a:cubicBezTo>
                    <a:cubicBezTo>
                      <a:pt x="63" y="99"/>
                      <a:pt x="67" y="99"/>
                      <a:pt x="68" y="105"/>
                    </a:cubicBezTo>
                    <a:cubicBezTo>
                      <a:pt x="69" y="111"/>
                      <a:pt x="73" y="128"/>
                      <a:pt x="71" y="126"/>
                    </a:cubicBezTo>
                    <a:cubicBezTo>
                      <a:pt x="69" y="124"/>
                      <a:pt x="63" y="101"/>
                      <a:pt x="57" y="93"/>
                    </a:cubicBezTo>
                    <a:cubicBezTo>
                      <a:pt x="51" y="85"/>
                      <a:pt x="44" y="80"/>
                      <a:pt x="35" y="78"/>
                    </a:cubicBezTo>
                    <a:cubicBezTo>
                      <a:pt x="26" y="76"/>
                      <a:pt x="10" y="79"/>
                      <a:pt x="5" y="83"/>
                    </a:cubicBezTo>
                    <a:cubicBezTo>
                      <a:pt x="0" y="87"/>
                      <a:pt x="2" y="97"/>
                      <a:pt x="8" y="102"/>
                    </a:cubicBezTo>
                    <a:cubicBezTo>
                      <a:pt x="14" y="107"/>
                      <a:pt x="33" y="109"/>
                      <a:pt x="41" y="114"/>
                    </a:cubicBezTo>
                    <a:cubicBezTo>
                      <a:pt x="49" y="119"/>
                      <a:pt x="52" y="132"/>
                      <a:pt x="57" y="135"/>
                    </a:cubicBezTo>
                    <a:cubicBezTo>
                      <a:pt x="62" y="138"/>
                      <a:pt x="68" y="133"/>
                      <a:pt x="71" y="135"/>
                    </a:cubicBezTo>
                    <a:cubicBezTo>
                      <a:pt x="74" y="137"/>
                      <a:pt x="74" y="143"/>
                      <a:pt x="78" y="150"/>
                    </a:cubicBezTo>
                    <a:cubicBezTo>
                      <a:pt x="82" y="157"/>
                      <a:pt x="96" y="183"/>
                      <a:pt x="96" y="179"/>
                    </a:cubicBezTo>
                    <a:cubicBezTo>
                      <a:pt x="96" y="175"/>
                      <a:pt x="84" y="140"/>
                      <a:pt x="81" y="126"/>
                    </a:cubicBezTo>
                    <a:cubicBezTo>
                      <a:pt x="78" y="112"/>
                      <a:pt x="82" y="104"/>
                      <a:pt x="80" y="93"/>
                    </a:cubicBezTo>
                    <a:cubicBezTo>
                      <a:pt x="78" y="82"/>
                      <a:pt x="74" y="72"/>
                      <a:pt x="71" y="63"/>
                    </a:cubicBezTo>
                    <a:cubicBezTo>
                      <a:pt x="68" y="54"/>
                      <a:pt x="65" y="48"/>
                      <a:pt x="63" y="41"/>
                    </a:cubicBezTo>
                    <a:cubicBezTo>
                      <a:pt x="61" y="34"/>
                      <a:pt x="59" y="26"/>
                      <a:pt x="57" y="20"/>
                    </a:cubicBezTo>
                    <a:cubicBezTo>
                      <a:pt x="55" y="14"/>
                      <a:pt x="49" y="0"/>
                      <a:pt x="48" y="2"/>
                    </a:cubicBezTo>
                    <a:close/>
                  </a:path>
                </a:pathLst>
              </a:custGeom>
              <a:solidFill>
                <a:srgbClr val="B2B2B2">
                  <a:alpha val="50000"/>
                </a:srgbClr>
              </a:solidFill>
              <a:ln w="9525" cap="flat" cmpd="sng">
                <a:noFill/>
                <a:round/>
                <a:headEnd/>
                <a:tailEnd/>
              </a:ln>
              <a:effectLst/>
            </p:spPr>
            <p:txBody>
              <a:bodyPr/>
              <a:lstStyle/>
              <a:p>
                <a:endParaRPr lang="zh-CN" altLang="en-US"/>
              </a:p>
            </p:txBody>
          </p:sp>
          <p:sp>
            <p:nvSpPr>
              <p:cNvPr id="51" name="未知"/>
              <p:cNvSpPr>
                <a:spLocks/>
              </p:cNvSpPr>
              <p:nvPr/>
            </p:nvSpPr>
            <p:spPr bwMode="auto">
              <a:xfrm>
                <a:off x="1715" y="1154"/>
                <a:ext cx="41" cy="131"/>
              </a:xfrm>
              <a:custGeom>
                <a:avLst/>
                <a:gdLst/>
                <a:ahLst/>
                <a:cxnLst>
                  <a:cxn ang="0">
                    <a:pos x="6" y="0"/>
                  </a:cxn>
                  <a:cxn ang="0">
                    <a:pos x="0" y="25"/>
                  </a:cxn>
                  <a:cxn ang="0">
                    <a:pos x="9" y="54"/>
                  </a:cxn>
                  <a:cxn ang="0">
                    <a:pos x="18" y="94"/>
                  </a:cxn>
                  <a:cxn ang="0">
                    <a:pos x="34" y="129"/>
                  </a:cxn>
                  <a:cxn ang="0">
                    <a:pos x="54" y="175"/>
                  </a:cxn>
                  <a:cxn ang="0">
                    <a:pos x="40" y="115"/>
                  </a:cxn>
                  <a:cxn ang="0">
                    <a:pos x="34" y="93"/>
                  </a:cxn>
                  <a:cxn ang="0">
                    <a:pos x="28" y="61"/>
                  </a:cxn>
                  <a:cxn ang="0">
                    <a:pos x="25" y="46"/>
                  </a:cxn>
                  <a:cxn ang="0">
                    <a:pos x="16" y="37"/>
                  </a:cxn>
                  <a:cxn ang="0">
                    <a:pos x="6" y="0"/>
                  </a:cxn>
                </a:cxnLst>
                <a:rect l="0" t="0" r="r" b="b"/>
                <a:pathLst>
                  <a:path w="54" h="175">
                    <a:moveTo>
                      <a:pt x="6" y="0"/>
                    </a:moveTo>
                    <a:lnTo>
                      <a:pt x="0" y="25"/>
                    </a:lnTo>
                    <a:cubicBezTo>
                      <a:pt x="3" y="48"/>
                      <a:pt x="3" y="40"/>
                      <a:pt x="9" y="54"/>
                    </a:cubicBezTo>
                    <a:cubicBezTo>
                      <a:pt x="10" y="66"/>
                      <a:pt x="12" y="83"/>
                      <a:pt x="18" y="94"/>
                    </a:cubicBezTo>
                    <a:cubicBezTo>
                      <a:pt x="21" y="109"/>
                      <a:pt x="25" y="117"/>
                      <a:pt x="34" y="129"/>
                    </a:cubicBezTo>
                    <a:cubicBezTo>
                      <a:pt x="35" y="143"/>
                      <a:pt x="35" y="171"/>
                      <a:pt x="54" y="175"/>
                    </a:cubicBezTo>
                    <a:cubicBezTo>
                      <a:pt x="52" y="133"/>
                      <a:pt x="53" y="141"/>
                      <a:pt x="40" y="115"/>
                    </a:cubicBezTo>
                    <a:cubicBezTo>
                      <a:pt x="39" y="108"/>
                      <a:pt x="37" y="100"/>
                      <a:pt x="34" y="93"/>
                    </a:cubicBezTo>
                    <a:cubicBezTo>
                      <a:pt x="33" y="82"/>
                      <a:pt x="30" y="72"/>
                      <a:pt x="28" y="61"/>
                    </a:cubicBezTo>
                    <a:cubicBezTo>
                      <a:pt x="28" y="58"/>
                      <a:pt x="28" y="50"/>
                      <a:pt x="25" y="46"/>
                    </a:cubicBezTo>
                    <a:cubicBezTo>
                      <a:pt x="22" y="43"/>
                      <a:pt x="16" y="37"/>
                      <a:pt x="16" y="37"/>
                    </a:cubicBezTo>
                    <a:cubicBezTo>
                      <a:pt x="14" y="25"/>
                      <a:pt x="13" y="9"/>
                      <a:pt x="6" y="0"/>
                    </a:cubicBezTo>
                    <a:close/>
                  </a:path>
                </a:pathLst>
              </a:custGeom>
              <a:solidFill>
                <a:srgbClr val="B2B2B2">
                  <a:alpha val="50000"/>
                </a:srgbClr>
              </a:solidFill>
              <a:ln w="9525" cap="flat" cmpd="sng">
                <a:noFill/>
                <a:round/>
                <a:headEnd/>
                <a:tailEnd/>
              </a:ln>
              <a:effectLst/>
            </p:spPr>
            <p:txBody>
              <a:bodyPr/>
              <a:lstStyle/>
              <a:p>
                <a:endParaRPr lang="zh-CN" altLang="en-US"/>
              </a:p>
            </p:txBody>
          </p:sp>
          <p:sp>
            <p:nvSpPr>
              <p:cNvPr id="52" name="未知"/>
              <p:cNvSpPr>
                <a:spLocks/>
              </p:cNvSpPr>
              <p:nvPr/>
            </p:nvSpPr>
            <p:spPr bwMode="auto">
              <a:xfrm>
                <a:off x="1761" y="1291"/>
                <a:ext cx="67" cy="54"/>
              </a:xfrm>
              <a:custGeom>
                <a:avLst/>
                <a:gdLst/>
                <a:ahLst/>
                <a:cxnLst>
                  <a:cxn ang="0">
                    <a:pos x="2" y="0"/>
                  </a:cxn>
                  <a:cxn ang="0">
                    <a:pos x="8" y="34"/>
                  </a:cxn>
                  <a:cxn ang="0">
                    <a:pos x="23" y="43"/>
                  </a:cxn>
                  <a:cxn ang="0">
                    <a:pos x="48" y="49"/>
                  </a:cxn>
                  <a:cxn ang="0">
                    <a:pos x="62" y="57"/>
                  </a:cxn>
                  <a:cxn ang="0">
                    <a:pos x="74" y="66"/>
                  </a:cxn>
                  <a:cxn ang="0">
                    <a:pos x="86" y="69"/>
                  </a:cxn>
                  <a:cxn ang="0">
                    <a:pos x="72" y="39"/>
                  </a:cxn>
                  <a:cxn ang="0">
                    <a:pos x="63" y="22"/>
                  </a:cxn>
                  <a:cxn ang="0">
                    <a:pos x="36" y="24"/>
                  </a:cxn>
                  <a:cxn ang="0">
                    <a:pos x="24" y="19"/>
                  </a:cxn>
                  <a:cxn ang="0">
                    <a:pos x="6" y="0"/>
                  </a:cxn>
                  <a:cxn ang="0">
                    <a:pos x="2" y="0"/>
                  </a:cxn>
                </a:cxnLst>
                <a:rect l="0" t="0" r="r" b="b"/>
                <a:pathLst>
                  <a:path w="86" h="73">
                    <a:moveTo>
                      <a:pt x="2" y="0"/>
                    </a:moveTo>
                    <a:cubicBezTo>
                      <a:pt x="3" y="17"/>
                      <a:pt x="0" y="23"/>
                      <a:pt x="8" y="34"/>
                    </a:cubicBezTo>
                    <a:cubicBezTo>
                      <a:pt x="10" y="43"/>
                      <a:pt x="14" y="42"/>
                      <a:pt x="23" y="43"/>
                    </a:cubicBezTo>
                    <a:cubicBezTo>
                      <a:pt x="30" y="47"/>
                      <a:pt x="40" y="48"/>
                      <a:pt x="48" y="49"/>
                    </a:cubicBezTo>
                    <a:cubicBezTo>
                      <a:pt x="53" y="51"/>
                      <a:pt x="57" y="54"/>
                      <a:pt x="62" y="57"/>
                    </a:cubicBezTo>
                    <a:cubicBezTo>
                      <a:pt x="66" y="62"/>
                      <a:pt x="68" y="64"/>
                      <a:pt x="74" y="66"/>
                    </a:cubicBezTo>
                    <a:cubicBezTo>
                      <a:pt x="78" y="72"/>
                      <a:pt x="79" y="73"/>
                      <a:pt x="86" y="69"/>
                    </a:cubicBezTo>
                    <a:cubicBezTo>
                      <a:pt x="83" y="53"/>
                      <a:pt x="80" y="52"/>
                      <a:pt x="72" y="39"/>
                    </a:cubicBezTo>
                    <a:cubicBezTo>
                      <a:pt x="68" y="34"/>
                      <a:pt x="63" y="22"/>
                      <a:pt x="63" y="22"/>
                    </a:cubicBezTo>
                    <a:cubicBezTo>
                      <a:pt x="52" y="26"/>
                      <a:pt x="48" y="26"/>
                      <a:pt x="36" y="24"/>
                    </a:cubicBezTo>
                    <a:cubicBezTo>
                      <a:pt x="24" y="15"/>
                      <a:pt x="43" y="29"/>
                      <a:pt x="24" y="19"/>
                    </a:cubicBezTo>
                    <a:cubicBezTo>
                      <a:pt x="15" y="15"/>
                      <a:pt x="16" y="2"/>
                      <a:pt x="6" y="0"/>
                    </a:cubicBezTo>
                    <a:cubicBezTo>
                      <a:pt x="1" y="4"/>
                      <a:pt x="2" y="5"/>
                      <a:pt x="2" y="0"/>
                    </a:cubicBezTo>
                    <a:close/>
                  </a:path>
                </a:pathLst>
              </a:custGeom>
              <a:solidFill>
                <a:srgbClr val="B2B2B2">
                  <a:alpha val="50000"/>
                </a:srgbClr>
              </a:solidFill>
              <a:ln w="9525" cap="flat" cmpd="sng">
                <a:noFill/>
                <a:round/>
                <a:headEnd/>
                <a:tailEnd/>
              </a:ln>
              <a:effectLst/>
            </p:spPr>
            <p:txBody>
              <a:bodyPr/>
              <a:lstStyle/>
              <a:p>
                <a:endParaRPr lang="zh-CN" altLang="en-US"/>
              </a:p>
            </p:txBody>
          </p:sp>
          <p:sp>
            <p:nvSpPr>
              <p:cNvPr id="53" name="未知"/>
              <p:cNvSpPr>
                <a:spLocks/>
              </p:cNvSpPr>
              <p:nvPr/>
            </p:nvSpPr>
            <p:spPr bwMode="auto">
              <a:xfrm>
                <a:off x="1868" y="1196"/>
                <a:ext cx="85" cy="117"/>
              </a:xfrm>
              <a:custGeom>
                <a:avLst/>
                <a:gdLst/>
                <a:ahLst/>
                <a:cxnLst>
                  <a:cxn ang="0">
                    <a:pos x="98" y="0"/>
                  </a:cxn>
                  <a:cxn ang="0">
                    <a:pos x="75" y="10"/>
                  </a:cxn>
                  <a:cxn ang="0">
                    <a:pos x="23" y="15"/>
                  </a:cxn>
                  <a:cxn ang="0">
                    <a:pos x="14" y="33"/>
                  </a:cxn>
                  <a:cxn ang="0">
                    <a:pos x="11" y="61"/>
                  </a:cxn>
                  <a:cxn ang="0">
                    <a:pos x="14" y="75"/>
                  </a:cxn>
                  <a:cxn ang="0">
                    <a:pos x="3" y="88"/>
                  </a:cxn>
                  <a:cxn ang="0">
                    <a:pos x="14" y="109"/>
                  </a:cxn>
                  <a:cxn ang="0">
                    <a:pos x="23" y="124"/>
                  </a:cxn>
                  <a:cxn ang="0">
                    <a:pos x="15" y="144"/>
                  </a:cxn>
                  <a:cxn ang="0">
                    <a:pos x="24" y="156"/>
                  </a:cxn>
                  <a:cxn ang="0">
                    <a:pos x="42" y="144"/>
                  </a:cxn>
                  <a:cxn ang="0">
                    <a:pos x="50" y="93"/>
                  </a:cxn>
                  <a:cxn ang="0">
                    <a:pos x="56" y="126"/>
                  </a:cxn>
                  <a:cxn ang="0">
                    <a:pos x="65" y="145"/>
                  </a:cxn>
                  <a:cxn ang="0">
                    <a:pos x="62" y="112"/>
                  </a:cxn>
                  <a:cxn ang="0">
                    <a:pos x="72" y="73"/>
                  </a:cxn>
                  <a:cxn ang="0">
                    <a:pos x="69" y="51"/>
                  </a:cxn>
                  <a:cxn ang="0">
                    <a:pos x="54" y="60"/>
                  </a:cxn>
                  <a:cxn ang="0">
                    <a:pos x="35" y="54"/>
                  </a:cxn>
                  <a:cxn ang="0">
                    <a:pos x="41" y="36"/>
                  </a:cxn>
                  <a:cxn ang="0">
                    <a:pos x="62" y="34"/>
                  </a:cxn>
                  <a:cxn ang="0">
                    <a:pos x="78" y="39"/>
                  </a:cxn>
                  <a:cxn ang="0">
                    <a:pos x="98" y="30"/>
                  </a:cxn>
                  <a:cxn ang="0">
                    <a:pos x="111" y="13"/>
                  </a:cxn>
                  <a:cxn ang="0">
                    <a:pos x="98" y="0"/>
                  </a:cxn>
                </a:cxnLst>
                <a:rect l="0" t="0" r="r" b="b"/>
                <a:pathLst>
                  <a:path w="111" h="156">
                    <a:moveTo>
                      <a:pt x="98" y="0"/>
                    </a:moveTo>
                    <a:cubicBezTo>
                      <a:pt x="75" y="2"/>
                      <a:pt x="87" y="8"/>
                      <a:pt x="75" y="10"/>
                    </a:cubicBezTo>
                    <a:cubicBezTo>
                      <a:pt x="72" y="10"/>
                      <a:pt x="25" y="3"/>
                      <a:pt x="23" y="15"/>
                    </a:cubicBezTo>
                    <a:cubicBezTo>
                      <a:pt x="25" y="26"/>
                      <a:pt x="23" y="27"/>
                      <a:pt x="14" y="33"/>
                    </a:cubicBezTo>
                    <a:cubicBezTo>
                      <a:pt x="15" y="43"/>
                      <a:pt x="20" y="54"/>
                      <a:pt x="11" y="61"/>
                    </a:cubicBezTo>
                    <a:cubicBezTo>
                      <a:pt x="8" y="68"/>
                      <a:pt x="10" y="69"/>
                      <a:pt x="14" y="75"/>
                    </a:cubicBezTo>
                    <a:cubicBezTo>
                      <a:pt x="16" y="84"/>
                      <a:pt x="12" y="86"/>
                      <a:pt x="3" y="88"/>
                    </a:cubicBezTo>
                    <a:cubicBezTo>
                      <a:pt x="1" y="99"/>
                      <a:pt x="0" y="106"/>
                      <a:pt x="14" y="109"/>
                    </a:cubicBezTo>
                    <a:cubicBezTo>
                      <a:pt x="21" y="112"/>
                      <a:pt x="20" y="118"/>
                      <a:pt x="23" y="124"/>
                    </a:cubicBezTo>
                    <a:cubicBezTo>
                      <a:pt x="25" y="133"/>
                      <a:pt x="23" y="139"/>
                      <a:pt x="15" y="144"/>
                    </a:cubicBezTo>
                    <a:cubicBezTo>
                      <a:pt x="17" y="150"/>
                      <a:pt x="18" y="153"/>
                      <a:pt x="24" y="156"/>
                    </a:cubicBezTo>
                    <a:cubicBezTo>
                      <a:pt x="31" y="154"/>
                      <a:pt x="36" y="148"/>
                      <a:pt x="42" y="144"/>
                    </a:cubicBezTo>
                    <a:cubicBezTo>
                      <a:pt x="41" y="128"/>
                      <a:pt x="33" y="103"/>
                      <a:pt x="50" y="93"/>
                    </a:cubicBezTo>
                    <a:cubicBezTo>
                      <a:pt x="52" y="105"/>
                      <a:pt x="46" y="116"/>
                      <a:pt x="56" y="126"/>
                    </a:cubicBezTo>
                    <a:cubicBezTo>
                      <a:pt x="57" y="134"/>
                      <a:pt x="58" y="141"/>
                      <a:pt x="65" y="145"/>
                    </a:cubicBezTo>
                    <a:cubicBezTo>
                      <a:pt x="70" y="134"/>
                      <a:pt x="64" y="123"/>
                      <a:pt x="62" y="112"/>
                    </a:cubicBezTo>
                    <a:cubicBezTo>
                      <a:pt x="65" y="97"/>
                      <a:pt x="55" y="81"/>
                      <a:pt x="72" y="73"/>
                    </a:cubicBezTo>
                    <a:cubicBezTo>
                      <a:pt x="79" y="64"/>
                      <a:pt x="75" y="59"/>
                      <a:pt x="69" y="51"/>
                    </a:cubicBezTo>
                    <a:cubicBezTo>
                      <a:pt x="61" y="52"/>
                      <a:pt x="61" y="56"/>
                      <a:pt x="54" y="60"/>
                    </a:cubicBezTo>
                    <a:cubicBezTo>
                      <a:pt x="37" y="57"/>
                      <a:pt x="43" y="60"/>
                      <a:pt x="35" y="54"/>
                    </a:cubicBezTo>
                    <a:cubicBezTo>
                      <a:pt x="31" y="45"/>
                      <a:pt x="28" y="39"/>
                      <a:pt x="41" y="36"/>
                    </a:cubicBezTo>
                    <a:cubicBezTo>
                      <a:pt x="49" y="32"/>
                      <a:pt x="53" y="33"/>
                      <a:pt x="62" y="34"/>
                    </a:cubicBezTo>
                    <a:cubicBezTo>
                      <a:pt x="67" y="36"/>
                      <a:pt x="73" y="36"/>
                      <a:pt x="78" y="39"/>
                    </a:cubicBezTo>
                    <a:cubicBezTo>
                      <a:pt x="85" y="36"/>
                      <a:pt x="90" y="31"/>
                      <a:pt x="98" y="30"/>
                    </a:cubicBezTo>
                    <a:cubicBezTo>
                      <a:pt x="104" y="26"/>
                      <a:pt x="107" y="19"/>
                      <a:pt x="111" y="13"/>
                    </a:cubicBezTo>
                    <a:cubicBezTo>
                      <a:pt x="107" y="8"/>
                      <a:pt x="102" y="4"/>
                      <a:pt x="98" y="0"/>
                    </a:cubicBezTo>
                    <a:close/>
                  </a:path>
                </a:pathLst>
              </a:custGeom>
              <a:solidFill>
                <a:srgbClr val="B2B2B2">
                  <a:alpha val="50000"/>
                </a:srgbClr>
              </a:solidFill>
              <a:ln w="9525" cap="flat" cmpd="sng">
                <a:noFill/>
                <a:round/>
                <a:headEnd/>
                <a:tailEnd/>
              </a:ln>
              <a:effectLst/>
            </p:spPr>
            <p:txBody>
              <a:bodyPr/>
              <a:lstStyle/>
              <a:p>
                <a:endParaRPr lang="zh-CN" altLang="en-US"/>
              </a:p>
            </p:txBody>
          </p:sp>
          <p:sp>
            <p:nvSpPr>
              <p:cNvPr id="54" name="未知"/>
              <p:cNvSpPr>
                <a:spLocks/>
              </p:cNvSpPr>
              <p:nvPr/>
            </p:nvSpPr>
            <p:spPr bwMode="auto">
              <a:xfrm>
                <a:off x="1872" y="787"/>
                <a:ext cx="23" cy="71"/>
              </a:xfrm>
              <a:custGeom>
                <a:avLst/>
                <a:gdLst/>
                <a:ahLst/>
                <a:cxnLst>
                  <a:cxn ang="0">
                    <a:pos x="12" y="0"/>
                  </a:cxn>
                  <a:cxn ang="0">
                    <a:pos x="0" y="16"/>
                  </a:cxn>
                  <a:cxn ang="0">
                    <a:pos x="6" y="37"/>
                  </a:cxn>
                  <a:cxn ang="0">
                    <a:pos x="1" y="61"/>
                  </a:cxn>
                  <a:cxn ang="0">
                    <a:pos x="16" y="94"/>
                  </a:cxn>
                  <a:cxn ang="0">
                    <a:pos x="30" y="82"/>
                  </a:cxn>
                  <a:cxn ang="0">
                    <a:pos x="22" y="61"/>
                  </a:cxn>
                  <a:cxn ang="0">
                    <a:pos x="12" y="0"/>
                  </a:cxn>
                </a:cxnLst>
                <a:rect l="0" t="0" r="r" b="b"/>
                <a:pathLst>
                  <a:path w="30" h="94">
                    <a:moveTo>
                      <a:pt x="12" y="0"/>
                    </a:moveTo>
                    <a:cubicBezTo>
                      <a:pt x="9" y="6"/>
                      <a:pt x="4" y="11"/>
                      <a:pt x="0" y="16"/>
                    </a:cubicBezTo>
                    <a:cubicBezTo>
                      <a:pt x="1" y="23"/>
                      <a:pt x="3" y="30"/>
                      <a:pt x="6" y="37"/>
                    </a:cubicBezTo>
                    <a:cubicBezTo>
                      <a:pt x="3" y="45"/>
                      <a:pt x="4" y="53"/>
                      <a:pt x="1" y="61"/>
                    </a:cubicBezTo>
                    <a:cubicBezTo>
                      <a:pt x="3" y="81"/>
                      <a:pt x="2" y="83"/>
                      <a:pt x="16" y="94"/>
                    </a:cubicBezTo>
                    <a:cubicBezTo>
                      <a:pt x="24" y="92"/>
                      <a:pt x="27" y="90"/>
                      <a:pt x="30" y="82"/>
                    </a:cubicBezTo>
                    <a:cubicBezTo>
                      <a:pt x="28" y="73"/>
                      <a:pt x="26" y="69"/>
                      <a:pt x="22" y="61"/>
                    </a:cubicBezTo>
                    <a:cubicBezTo>
                      <a:pt x="19" y="40"/>
                      <a:pt x="18" y="20"/>
                      <a:pt x="12" y="0"/>
                    </a:cubicBezTo>
                    <a:close/>
                  </a:path>
                </a:pathLst>
              </a:custGeom>
              <a:solidFill>
                <a:srgbClr val="B2B2B2">
                  <a:alpha val="50000"/>
                </a:srgbClr>
              </a:solidFill>
              <a:ln w="9525" cap="flat" cmpd="sng">
                <a:noFill/>
                <a:round/>
                <a:headEnd/>
                <a:tailEnd/>
              </a:ln>
              <a:effectLst/>
            </p:spPr>
            <p:txBody>
              <a:bodyPr/>
              <a:lstStyle/>
              <a:p>
                <a:endParaRPr lang="zh-CN" altLang="en-US"/>
              </a:p>
            </p:txBody>
          </p:sp>
          <p:sp>
            <p:nvSpPr>
              <p:cNvPr id="55" name="未知"/>
              <p:cNvSpPr>
                <a:spLocks/>
              </p:cNvSpPr>
              <p:nvPr/>
            </p:nvSpPr>
            <p:spPr bwMode="auto">
              <a:xfrm>
                <a:off x="1887" y="905"/>
                <a:ext cx="62" cy="118"/>
              </a:xfrm>
              <a:custGeom>
                <a:avLst/>
                <a:gdLst/>
                <a:ahLst/>
                <a:cxnLst>
                  <a:cxn ang="0">
                    <a:pos x="12" y="2"/>
                  </a:cxn>
                  <a:cxn ang="0">
                    <a:pos x="0" y="20"/>
                  </a:cxn>
                  <a:cxn ang="0">
                    <a:pos x="8" y="49"/>
                  </a:cxn>
                  <a:cxn ang="0">
                    <a:pos x="6" y="107"/>
                  </a:cxn>
                  <a:cxn ang="0">
                    <a:pos x="17" y="103"/>
                  </a:cxn>
                  <a:cxn ang="0">
                    <a:pos x="20" y="115"/>
                  </a:cxn>
                  <a:cxn ang="0">
                    <a:pos x="29" y="122"/>
                  </a:cxn>
                  <a:cxn ang="0">
                    <a:pos x="38" y="140"/>
                  </a:cxn>
                  <a:cxn ang="0">
                    <a:pos x="48" y="128"/>
                  </a:cxn>
                  <a:cxn ang="0">
                    <a:pos x="65" y="134"/>
                  </a:cxn>
                  <a:cxn ang="0">
                    <a:pos x="63" y="109"/>
                  </a:cxn>
                  <a:cxn ang="0">
                    <a:pos x="48" y="104"/>
                  </a:cxn>
                  <a:cxn ang="0">
                    <a:pos x="39" y="91"/>
                  </a:cxn>
                  <a:cxn ang="0">
                    <a:pos x="33" y="73"/>
                  </a:cxn>
                  <a:cxn ang="0">
                    <a:pos x="41" y="53"/>
                  </a:cxn>
                  <a:cxn ang="0">
                    <a:pos x="35" y="35"/>
                  </a:cxn>
                  <a:cxn ang="0">
                    <a:pos x="42" y="20"/>
                  </a:cxn>
                  <a:cxn ang="0">
                    <a:pos x="29" y="4"/>
                  </a:cxn>
                  <a:cxn ang="0">
                    <a:pos x="18" y="7"/>
                  </a:cxn>
                  <a:cxn ang="0">
                    <a:pos x="12" y="2"/>
                  </a:cxn>
                </a:cxnLst>
                <a:rect l="0" t="0" r="r" b="b"/>
                <a:pathLst>
                  <a:path w="81" h="158">
                    <a:moveTo>
                      <a:pt x="12" y="2"/>
                    </a:moveTo>
                    <a:cubicBezTo>
                      <a:pt x="8" y="8"/>
                      <a:pt x="3" y="13"/>
                      <a:pt x="0" y="20"/>
                    </a:cubicBezTo>
                    <a:cubicBezTo>
                      <a:pt x="5" y="31"/>
                      <a:pt x="6" y="35"/>
                      <a:pt x="8" y="49"/>
                    </a:cubicBezTo>
                    <a:cubicBezTo>
                      <a:pt x="7" y="69"/>
                      <a:pt x="4" y="87"/>
                      <a:pt x="6" y="107"/>
                    </a:cubicBezTo>
                    <a:cubicBezTo>
                      <a:pt x="8" y="106"/>
                      <a:pt x="14" y="101"/>
                      <a:pt x="17" y="103"/>
                    </a:cubicBezTo>
                    <a:cubicBezTo>
                      <a:pt x="20" y="105"/>
                      <a:pt x="17" y="112"/>
                      <a:pt x="20" y="115"/>
                    </a:cubicBezTo>
                    <a:cubicBezTo>
                      <a:pt x="22" y="118"/>
                      <a:pt x="29" y="122"/>
                      <a:pt x="29" y="122"/>
                    </a:cubicBezTo>
                    <a:cubicBezTo>
                      <a:pt x="29" y="133"/>
                      <a:pt x="27" y="158"/>
                      <a:pt x="38" y="140"/>
                    </a:cubicBezTo>
                    <a:cubicBezTo>
                      <a:pt x="39" y="133"/>
                      <a:pt x="41" y="131"/>
                      <a:pt x="48" y="128"/>
                    </a:cubicBezTo>
                    <a:cubicBezTo>
                      <a:pt x="55" y="130"/>
                      <a:pt x="59" y="133"/>
                      <a:pt x="65" y="134"/>
                    </a:cubicBezTo>
                    <a:cubicBezTo>
                      <a:pt x="81" y="131"/>
                      <a:pt x="76" y="112"/>
                      <a:pt x="63" y="109"/>
                    </a:cubicBezTo>
                    <a:cubicBezTo>
                      <a:pt x="58" y="107"/>
                      <a:pt x="53" y="106"/>
                      <a:pt x="48" y="104"/>
                    </a:cubicBezTo>
                    <a:cubicBezTo>
                      <a:pt x="45" y="100"/>
                      <a:pt x="42" y="95"/>
                      <a:pt x="39" y="91"/>
                    </a:cubicBezTo>
                    <a:cubicBezTo>
                      <a:pt x="38" y="85"/>
                      <a:pt x="36" y="79"/>
                      <a:pt x="33" y="73"/>
                    </a:cubicBezTo>
                    <a:cubicBezTo>
                      <a:pt x="31" y="64"/>
                      <a:pt x="33" y="58"/>
                      <a:pt x="41" y="53"/>
                    </a:cubicBezTo>
                    <a:cubicBezTo>
                      <a:pt x="48" y="44"/>
                      <a:pt x="47" y="38"/>
                      <a:pt x="35" y="35"/>
                    </a:cubicBezTo>
                    <a:cubicBezTo>
                      <a:pt x="36" y="28"/>
                      <a:pt x="39" y="26"/>
                      <a:pt x="42" y="20"/>
                    </a:cubicBezTo>
                    <a:cubicBezTo>
                      <a:pt x="41" y="13"/>
                      <a:pt x="35" y="8"/>
                      <a:pt x="29" y="4"/>
                    </a:cubicBezTo>
                    <a:cubicBezTo>
                      <a:pt x="25" y="9"/>
                      <a:pt x="23" y="13"/>
                      <a:pt x="18" y="7"/>
                    </a:cubicBezTo>
                    <a:cubicBezTo>
                      <a:pt x="17" y="0"/>
                      <a:pt x="19" y="2"/>
                      <a:pt x="12" y="2"/>
                    </a:cubicBezTo>
                    <a:close/>
                  </a:path>
                </a:pathLst>
              </a:custGeom>
              <a:solidFill>
                <a:srgbClr val="B2B2B2">
                  <a:alpha val="50000"/>
                </a:srgbClr>
              </a:solidFill>
              <a:ln w="9525" cap="flat" cmpd="sng">
                <a:noFill/>
                <a:round/>
                <a:headEnd/>
                <a:tailEnd/>
              </a:ln>
              <a:effectLst/>
            </p:spPr>
            <p:txBody>
              <a:bodyPr/>
              <a:lstStyle/>
              <a:p>
                <a:endParaRPr lang="zh-CN" altLang="en-US"/>
              </a:p>
            </p:txBody>
          </p:sp>
          <p:sp>
            <p:nvSpPr>
              <p:cNvPr id="56" name="未知"/>
              <p:cNvSpPr>
                <a:spLocks/>
              </p:cNvSpPr>
              <p:nvPr/>
            </p:nvSpPr>
            <p:spPr bwMode="auto">
              <a:xfrm>
                <a:off x="1898" y="1054"/>
                <a:ext cx="65" cy="79"/>
              </a:xfrm>
              <a:custGeom>
                <a:avLst/>
                <a:gdLst/>
                <a:ahLst/>
                <a:cxnLst>
                  <a:cxn ang="0">
                    <a:pos x="52" y="0"/>
                  </a:cxn>
                  <a:cxn ang="0">
                    <a:pos x="44" y="18"/>
                  </a:cxn>
                  <a:cxn ang="0">
                    <a:pos x="32" y="30"/>
                  </a:cxn>
                  <a:cxn ang="0">
                    <a:pos x="16" y="35"/>
                  </a:cxn>
                  <a:cxn ang="0">
                    <a:pos x="8" y="48"/>
                  </a:cxn>
                  <a:cxn ang="0">
                    <a:pos x="4" y="74"/>
                  </a:cxn>
                  <a:cxn ang="0">
                    <a:pos x="13" y="71"/>
                  </a:cxn>
                  <a:cxn ang="0">
                    <a:pos x="25" y="62"/>
                  </a:cxn>
                  <a:cxn ang="0">
                    <a:pos x="34" y="69"/>
                  </a:cxn>
                  <a:cxn ang="0">
                    <a:pos x="58" y="99"/>
                  </a:cxn>
                  <a:cxn ang="0">
                    <a:pos x="71" y="72"/>
                  </a:cxn>
                  <a:cxn ang="0">
                    <a:pos x="85" y="68"/>
                  </a:cxn>
                  <a:cxn ang="0">
                    <a:pos x="74" y="39"/>
                  </a:cxn>
                  <a:cxn ang="0">
                    <a:pos x="52" y="0"/>
                  </a:cxn>
                </a:cxnLst>
                <a:rect l="0" t="0" r="r" b="b"/>
                <a:pathLst>
                  <a:path w="85" h="105">
                    <a:moveTo>
                      <a:pt x="52" y="0"/>
                    </a:moveTo>
                    <a:cubicBezTo>
                      <a:pt x="50" y="6"/>
                      <a:pt x="47" y="12"/>
                      <a:pt x="44" y="18"/>
                    </a:cubicBezTo>
                    <a:cubicBezTo>
                      <a:pt x="43" y="28"/>
                      <a:pt x="42" y="28"/>
                      <a:pt x="32" y="30"/>
                    </a:cubicBezTo>
                    <a:cubicBezTo>
                      <a:pt x="27" y="33"/>
                      <a:pt x="21" y="33"/>
                      <a:pt x="16" y="35"/>
                    </a:cubicBezTo>
                    <a:cubicBezTo>
                      <a:pt x="13" y="39"/>
                      <a:pt x="11" y="44"/>
                      <a:pt x="8" y="48"/>
                    </a:cubicBezTo>
                    <a:cubicBezTo>
                      <a:pt x="4" y="66"/>
                      <a:pt x="0" y="42"/>
                      <a:pt x="4" y="74"/>
                    </a:cubicBezTo>
                    <a:cubicBezTo>
                      <a:pt x="7" y="73"/>
                      <a:pt x="10" y="73"/>
                      <a:pt x="13" y="71"/>
                    </a:cubicBezTo>
                    <a:cubicBezTo>
                      <a:pt x="19" y="67"/>
                      <a:pt x="17" y="64"/>
                      <a:pt x="25" y="62"/>
                    </a:cubicBezTo>
                    <a:cubicBezTo>
                      <a:pt x="32" y="59"/>
                      <a:pt x="31" y="64"/>
                      <a:pt x="34" y="69"/>
                    </a:cubicBezTo>
                    <a:cubicBezTo>
                      <a:pt x="37" y="82"/>
                      <a:pt x="44" y="96"/>
                      <a:pt x="58" y="99"/>
                    </a:cubicBezTo>
                    <a:cubicBezTo>
                      <a:pt x="70" y="105"/>
                      <a:pt x="60" y="78"/>
                      <a:pt x="71" y="72"/>
                    </a:cubicBezTo>
                    <a:cubicBezTo>
                      <a:pt x="78" y="74"/>
                      <a:pt x="80" y="74"/>
                      <a:pt x="85" y="68"/>
                    </a:cubicBezTo>
                    <a:cubicBezTo>
                      <a:pt x="82" y="56"/>
                      <a:pt x="80" y="49"/>
                      <a:pt x="74" y="39"/>
                    </a:cubicBezTo>
                    <a:cubicBezTo>
                      <a:pt x="73" y="6"/>
                      <a:pt x="80" y="6"/>
                      <a:pt x="52" y="0"/>
                    </a:cubicBezTo>
                    <a:close/>
                  </a:path>
                </a:pathLst>
              </a:custGeom>
              <a:solidFill>
                <a:srgbClr val="B2B2B2">
                  <a:alpha val="50000"/>
                </a:srgbClr>
              </a:solidFill>
              <a:ln w="9525" cap="flat" cmpd="sng">
                <a:noFill/>
                <a:round/>
                <a:headEnd/>
                <a:tailEnd/>
              </a:ln>
              <a:effectLst/>
            </p:spPr>
            <p:txBody>
              <a:bodyPr/>
              <a:lstStyle/>
              <a:p>
                <a:endParaRPr lang="zh-CN" altLang="en-US"/>
              </a:p>
            </p:txBody>
          </p:sp>
          <p:sp>
            <p:nvSpPr>
              <p:cNvPr id="57" name="未知"/>
              <p:cNvSpPr>
                <a:spLocks/>
              </p:cNvSpPr>
              <p:nvPr/>
            </p:nvSpPr>
            <p:spPr bwMode="auto">
              <a:xfrm>
                <a:off x="1976" y="1194"/>
                <a:ext cx="29" cy="49"/>
              </a:xfrm>
              <a:custGeom>
                <a:avLst/>
                <a:gdLst/>
                <a:ahLst/>
                <a:cxnLst>
                  <a:cxn ang="0">
                    <a:pos x="6" y="27"/>
                  </a:cxn>
                  <a:cxn ang="0">
                    <a:pos x="26" y="66"/>
                  </a:cxn>
                  <a:cxn ang="0">
                    <a:pos x="30" y="52"/>
                  </a:cxn>
                  <a:cxn ang="0">
                    <a:pos x="38" y="40"/>
                  </a:cxn>
                  <a:cxn ang="0">
                    <a:pos x="30" y="25"/>
                  </a:cxn>
                  <a:cxn ang="0">
                    <a:pos x="20" y="13"/>
                  </a:cxn>
                  <a:cxn ang="0">
                    <a:pos x="11" y="1"/>
                  </a:cxn>
                  <a:cxn ang="0">
                    <a:pos x="2" y="12"/>
                  </a:cxn>
                  <a:cxn ang="0">
                    <a:pos x="6" y="27"/>
                  </a:cxn>
                </a:cxnLst>
                <a:rect l="0" t="0" r="r" b="b"/>
                <a:pathLst>
                  <a:path w="38" h="66">
                    <a:moveTo>
                      <a:pt x="6" y="27"/>
                    </a:moveTo>
                    <a:cubicBezTo>
                      <a:pt x="8" y="52"/>
                      <a:pt x="5" y="58"/>
                      <a:pt x="26" y="66"/>
                    </a:cubicBezTo>
                    <a:cubicBezTo>
                      <a:pt x="36" y="63"/>
                      <a:pt x="33" y="61"/>
                      <a:pt x="30" y="52"/>
                    </a:cubicBezTo>
                    <a:cubicBezTo>
                      <a:pt x="28" y="41"/>
                      <a:pt x="34" y="49"/>
                      <a:pt x="38" y="40"/>
                    </a:cubicBezTo>
                    <a:cubicBezTo>
                      <a:pt x="34" y="35"/>
                      <a:pt x="33" y="30"/>
                      <a:pt x="30" y="25"/>
                    </a:cubicBezTo>
                    <a:cubicBezTo>
                      <a:pt x="29" y="14"/>
                      <a:pt x="30" y="0"/>
                      <a:pt x="20" y="13"/>
                    </a:cubicBezTo>
                    <a:cubicBezTo>
                      <a:pt x="14" y="9"/>
                      <a:pt x="12" y="8"/>
                      <a:pt x="11" y="1"/>
                    </a:cubicBezTo>
                    <a:cubicBezTo>
                      <a:pt x="5" y="4"/>
                      <a:pt x="3" y="5"/>
                      <a:pt x="2" y="12"/>
                    </a:cubicBezTo>
                    <a:cubicBezTo>
                      <a:pt x="3" y="25"/>
                      <a:pt x="0" y="21"/>
                      <a:pt x="6" y="27"/>
                    </a:cubicBezTo>
                    <a:close/>
                  </a:path>
                </a:pathLst>
              </a:custGeom>
              <a:solidFill>
                <a:srgbClr val="B2B2B2">
                  <a:alpha val="50000"/>
                </a:srgbClr>
              </a:solidFill>
              <a:ln w="9525" cap="flat" cmpd="sng">
                <a:noFill/>
                <a:round/>
                <a:headEnd/>
                <a:tailEnd/>
              </a:ln>
              <a:effectLst/>
            </p:spPr>
            <p:txBody>
              <a:bodyPr/>
              <a:lstStyle/>
              <a:p>
                <a:endParaRPr lang="zh-CN" altLang="en-US"/>
              </a:p>
            </p:txBody>
          </p:sp>
          <p:sp>
            <p:nvSpPr>
              <p:cNvPr id="58" name="未知"/>
              <p:cNvSpPr>
                <a:spLocks/>
              </p:cNvSpPr>
              <p:nvPr/>
            </p:nvSpPr>
            <p:spPr bwMode="auto">
              <a:xfrm>
                <a:off x="1959" y="1276"/>
                <a:ext cx="19" cy="17"/>
              </a:xfrm>
              <a:custGeom>
                <a:avLst/>
                <a:gdLst/>
                <a:ahLst/>
                <a:cxnLst>
                  <a:cxn ang="0">
                    <a:pos x="0" y="0"/>
                  </a:cxn>
                  <a:cxn ang="0">
                    <a:pos x="6" y="23"/>
                  </a:cxn>
                  <a:cxn ang="0">
                    <a:pos x="24" y="11"/>
                  </a:cxn>
                  <a:cxn ang="0">
                    <a:pos x="0" y="0"/>
                  </a:cxn>
                </a:cxnLst>
                <a:rect l="0" t="0" r="r" b="b"/>
                <a:pathLst>
                  <a:path w="24" h="23">
                    <a:moveTo>
                      <a:pt x="0" y="0"/>
                    </a:moveTo>
                    <a:cubicBezTo>
                      <a:pt x="1" y="8"/>
                      <a:pt x="3" y="16"/>
                      <a:pt x="6" y="23"/>
                    </a:cubicBezTo>
                    <a:cubicBezTo>
                      <a:pt x="19" y="20"/>
                      <a:pt x="19" y="22"/>
                      <a:pt x="24" y="11"/>
                    </a:cubicBezTo>
                    <a:cubicBezTo>
                      <a:pt x="20" y="0"/>
                      <a:pt x="4" y="8"/>
                      <a:pt x="0" y="0"/>
                    </a:cubicBezTo>
                    <a:close/>
                  </a:path>
                </a:pathLst>
              </a:custGeom>
              <a:solidFill>
                <a:srgbClr val="B2B2B2">
                  <a:alpha val="50000"/>
                </a:srgbClr>
              </a:solidFill>
              <a:ln w="9525" cap="flat" cmpd="sng">
                <a:noFill/>
                <a:round/>
                <a:headEnd/>
                <a:tailEnd/>
              </a:ln>
              <a:effectLst/>
            </p:spPr>
            <p:txBody>
              <a:bodyPr/>
              <a:lstStyle/>
              <a:p>
                <a:endParaRPr lang="zh-CN" altLang="en-US"/>
              </a:p>
            </p:txBody>
          </p:sp>
          <p:sp>
            <p:nvSpPr>
              <p:cNvPr id="59" name="未知"/>
              <p:cNvSpPr>
                <a:spLocks/>
              </p:cNvSpPr>
              <p:nvPr/>
            </p:nvSpPr>
            <p:spPr bwMode="auto">
              <a:xfrm>
                <a:off x="1987" y="1266"/>
                <a:ext cx="46" cy="37"/>
              </a:xfrm>
              <a:custGeom>
                <a:avLst/>
                <a:gdLst/>
                <a:ahLst/>
                <a:cxnLst>
                  <a:cxn ang="0">
                    <a:pos x="9" y="0"/>
                  </a:cxn>
                  <a:cxn ang="0">
                    <a:pos x="0" y="18"/>
                  </a:cxn>
                  <a:cxn ang="0">
                    <a:pos x="28" y="33"/>
                  </a:cxn>
                  <a:cxn ang="0">
                    <a:pos x="42" y="46"/>
                  </a:cxn>
                  <a:cxn ang="0">
                    <a:pos x="60" y="42"/>
                  </a:cxn>
                  <a:cxn ang="0">
                    <a:pos x="49" y="24"/>
                  </a:cxn>
                  <a:cxn ang="0">
                    <a:pos x="28" y="3"/>
                  </a:cxn>
                  <a:cxn ang="0">
                    <a:pos x="19" y="16"/>
                  </a:cxn>
                  <a:cxn ang="0">
                    <a:pos x="9" y="0"/>
                  </a:cxn>
                </a:cxnLst>
                <a:rect l="0" t="0" r="r" b="b"/>
                <a:pathLst>
                  <a:path w="60" h="49">
                    <a:moveTo>
                      <a:pt x="9" y="0"/>
                    </a:moveTo>
                    <a:cubicBezTo>
                      <a:pt x="8" y="7"/>
                      <a:pt x="0" y="18"/>
                      <a:pt x="0" y="18"/>
                    </a:cubicBezTo>
                    <a:cubicBezTo>
                      <a:pt x="2" y="36"/>
                      <a:pt x="9" y="31"/>
                      <a:pt x="28" y="33"/>
                    </a:cubicBezTo>
                    <a:cubicBezTo>
                      <a:pt x="33" y="40"/>
                      <a:pt x="33" y="44"/>
                      <a:pt x="42" y="46"/>
                    </a:cubicBezTo>
                    <a:cubicBezTo>
                      <a:pt x="49" y="49"/>
                      <a:pt x="56" y="49"/>
                      <a:pt x="60" y="42"/>
                    </a:cubicBezTo>
                    <a:cubicBezTo>
                      <a:pt x="58" y="32"/>
                      <a:pt x="59" y="26"/>
                      <a:pt x="49" y="24"/>
                    </a:cubicBezTo>
                    <a:cubicBezTo>
                      <a:pt x="47" y="12"/>
                      <a:pt x="41" y="5"/>
                      <a:pt x="28" y="3"/>
                    </a:cubicBezTo>
                    <a:cubicBezTo>
                      <a:pt x="23" y="10"/>
                      <a:pt x="30" y="23"/>
                      <a:pt x="19" y="16"/>
                    </a:cubicBezTo>
                    <a:cubicBezTo>
                      <a:pt x="17" y="6"/>
                      <a:pt x="20" y="0"/>
                      <a:pt x="9" y="0"/>
                    </a:cubicBezTo>
                    <a:close/>
                  </a:path>
                </a:pathLst>
              </a:custGeom>
              <a:solidFill>
                <a:srgbClr val="B2B2B2">
                  <a:alpha val="50000"/>
                </a:srgbClr>
              </a:solidFill>
              <a:ln w="9525" cap="flat" cmpd="sng">
                <a:noFill/>
                <a:round/>
                <a:headEnd/>
                <a:tailEnd/>
              </a:ln>
              <a:effectLst/>
            </p:spPr>
            <p:txBody>
              <a:bodyPr/>
              <a:lstStyle/>
              <a:p>
                <a:endParaRPr lang="zh-CN" altLang="en-US"/>
              </a:p>
            </p:txBody>
          </p:sp>
          <p:sp>
            <p:nvSpPr>
              <p:cNvPr id="60" name="未知"/>
              <p:cNvSpPr>
                <a:spLocks/>
              </p:cNvSpPr>
              <p:nvPr/>
            </p:nvSpPr>
            <p:spPr bwMode="auto">
              <a:xfrm>
                <a:off x="2058" y="1336"/>
                <a:ext cx="24" cy="33"/>
              </a:xfrm>
              <a:custGeom>
                <a:avLst/>
                <a:gdLst/>
                <a:ahLst/>
                <a:cxnLst>
                  <a:cxn ang="0">
                    <a:pos x="28" y="0"/>
                  </a:cxn>
                  <a:cxn ang="0">
                    <a:pos x="10" y="11"/>
                  </a:cxn>
                  <a:cxn ang="0">
                    <a:pos x="12" y="32"/>
                  </a:cxn>
                  <a:cxn ang="0">
                    <a:pos x="24" y="36"/>
                  </a:cxn>
                  <a:cxn ang="0">
                    <a:pos x="28" y="0"/>
                  </a:cxn>
                </a:cxnLst>
                <a:rect l="0" t="0" r="r" b="b"/>
                <a:pathLst>
                  <a:path w="32" h="44">
                    <a:moveTo>
                      <a:pt x="28" y="0"/>
                    </a:moveTo>
                    <a:cubicBezTo>
                      <a:pt x="32" y="10"/>
                      <a:pt x="18" y="9"/>
                      <a:pt x="10" y="11"/>
                    </a:cubicBezTo>
                    <a:cubicBezTo>
                      <a:pt x="0" y="18"/>
                      <a:pt x="7" y="24"/>
                      <a:pt x="12" y="32"/>
                    </a:cubicBezTo>
                    <a:cubicBezTo>
                      <a:pt x="14" y="44"/>
                      <a:pt x="15" y="41"/>
                      <a:pt x="24" y="36"/>
                    </a:cubicBezTo>
                    <a:cubicBezTo>
                      <a:pt x="32" y="25"/>
                      <a:pt x="29" y="14"/>
                      <a:pt x="28" y="0"/>
                    </a:cubicBezTo>
                    <a:close/>
                  </a:path>
                </a:pathLst>
              </a:custGeom>
              <a:solidFill>
                <a:srgbClr val="B2B2B2">
                  <a:alpha val="50000"/>
                </a:srgbClr>
              </a:solidFill>
              <a:ln w="9525" cap="flat" cmpd="sng">
                <a:noFill/>
                <a:round/>
                <a:headEnd/>
                <a:tailEnd/>
              </a:ln>
              <a:effectLst/>
            </p:spPr>
            <p:txBody>
              <a:bodyPr/>
              <a:lstStyle/>
              <a:p>
                <a:endParaRPr lang="zh-CN" altLang="en-US"/>
              </a:p>
            </p:txBody>
          </p:sp>
          <p:sp>
            <p:nvSpPr>
              <p:cNvPr id="61" name="未知"/>
              <p:cNvSpPr>
                <a:spLocks/>
              </p:cNvSpPr>
              <p:nvPr/>
            </p:nvSpPr>
            <p:spPr bwMode="auto">
              <a:xfrm>
                <a:off x="2331" y="1294"/>
                <a:ext cx="47" cy="47"/>
              </a:xfrm>
              <a:custGeom>
                <a:avLst/>
                <a:gdLst/>
                <a:ahLst/>
                <a:cxnLst>
                  <a:cxn ang="0">
                    <a:pos x="7" y="0"/>
                  </a:cxn>
                  <a:cxn ang="0">
                    <a:pos x="0" y="14"/>
                  </a:cxn>
                  <a:cxn ang="0">
                    <a:pos x="24" y="35"/>
                  </a:cxn>
                  <a:cxn ang="0">
                    <a:pos x="36" y="54"/>
                  </a:cxn>
                  <a:cxn ang="0">
                    <a:pos x="46" y="63"/>
                  </a:cxn>
                  <a:cxn ang="0">
                    <a:pos x="61" y="56"/>
                  </a:cxn>
                  <a:cxn ang="0">
                    <a:pos x="33" y="17"/>
                  </a:cxn>
                  <a:cxn ang="0">
                    <a:pos x="7" y="0"/>
                  </a:cxn>
                </a:cxnLst>
                <a:rect l="0" t="0" r="r" b="b"/>
                <a:pathLst>
                  <a:path w="61" h="63">
                    <a:moveTo>
                      <a:pt x="7" y="0"/>
                    </a:moveTo>
                    <a:cubicBezTo>
                      <a:pt x="6" y="6"/>
                      <a:pt x="3" y="9"/>
                      <a:pt x="0" y="14"/>
                    </a:cubicBezTo>
                    <a:cubicBezTo>
                      <a:pt x="7" y="23"/>
                      <a:pt x="13" y="31"/>
                      <a:pt x="24" y="35"/>
                    </a:cubicBezTo>
                    <a:cubicBezTo>
                      <a:pt x="27" y="42"/>
                      <a:pt x="31" y="48"/>
                      <a:pt x="36" y="54"/>
                    </a:cubicBezTo>
                    <a:cubicBezTo>
                      <a:pt x="37" y="61"/>
                      <a:pt x="40" y="59"/>
                      <a:pt x="46" y="63"/>
                    </a:cubicBezTo>
                    <a:cubicBezTo>
                      <a:pt x="54" y="62"/>
                      <a:pt x="56" y="62"/>
                      <a:pt x="61" y="56"/>
                    </a:cubicBezTo>
                    <a:cubicBezTo>
                      <a:pt x="59" y="46"/>
                      <a:pt x="42" y="23"/>
                      <a:pt x="33" y="17"/>
                    </a:cubicBezTo>
                    <a:cubicBezTo>
                      <a:pt x="23" y="10"/>
                      <a:pt x="14" y="9"/>
                      <a:pt x="7" y="0"/>
                    </a:cubicBezTo>
                    <a:close/>
                  </a:path>
                </a:pathLst>
              </a:custGeom>
              <a:solidFill>
                <a:srgbClr val="B2B2B2">
                  <a:alpha val="50000"/>
                </a:srgbClr>
              </a:solidFill>
              <a:ln w="9525" cap="flat" cmpd="sng">
                <a:noFill/>
                <a:round/>
                <a:headEnd/>
                <a:tailEnd/>
              </a:ln>
              <a:effectLst/>
            </p:spPr>
            <p:txBody>
              <a:bodyPr/>
              <a:lstStyle/>
              <a:p>
                <a:endParaRPr lang="zh-CN" altLang="en-US"/>
              </a:p>
            </p:txBody>
          </p:sp>
          <p:sp>
            <p:nvSpPr>
              <p:cNvPr id="62" name="未知"/>
              <p:cNvSpPr>
                <a:spLocks/>
              </p:cNvSpPr>
              <p:nvPr/>
            </p:nvSpPr>
            <p:spPr bwMode="auto">
              <a:xfrm>
                <a:off x="1924" y="1353"/>
                <a:ext cx="47" cy="50"/>
              </a:xfrm>
              <a:custGeom>
                <a:avLst/>
                <a:gdLst/>
                <a:ahLst/>
                <a:cxnLst>
                  <a:cxn ang="0">
                    <a:pos x="28" y="7"/>
                  </a:cxn>
                  <a:cxn ang="0">
                    <a:pos x="30" y="34"/>
                  </a:cxn>
                  <a:cxn ang="0">
                    <a:pos x="16" y="43"/>
                  </a:cxn>
                  <a:cxn ang="0">
                    <a:pos x="22" y="67"/>
                  </a:cxn>
                  <a:cxn ang="0">
                    <a:pos x="48" y="58"/>
                  </a:cxn>
                  <a:cxn ang="0">
                    <a:pos x="60" y="47"/>
                  </a:cxn>
                  <a:cxn ang="0">
                    <a:pos x="51" y="28"/>
                  </a:cxn>
                  <a:cxn ang="0">
                    <a:pos x="57" y="14"/>
                  </a:cxn>
                  <a:cxn ang="0">
                    <a:pos x="55" y="2"/>
                  </a:cxn>
                  <a:cxn ang="0">
                    <a:pos x="46" y="4"/>
                  </a:cxn>
                  <a:cxn ang="0">
                    <a:pos x="51" y="5"/>
                  </a:cxn>
                  <a:cxn ang="0">
                    <a:pos x="49" y="16"/>
                  </a:cxn>
                  <a:cxn ang="0">
                    <a:pos x="43" y="23"/>
                  </a:cxn>
                  <a:cxn ang="0">
                    <a:pos x="28" y="7"/>
                  </a:cxn>
                </a:cxnLst>
                <a:rect l="0" t="0" r="r" b="b"/>
                <a:pathLst>
                  <a:path w="61" h="67">
                    <a:moveTo>
                      <a:pt x="28" y="7"/>
                    </a:moveTo>
                    <a:cubicBezTo>
                      <a:pt x="17" y="15"/>
                      <a:pt x="24" y="25"/>
                      <a:pt x="30" y="34"/>
                    </a:cubicBezTo>
                    <a:cubicBezTo>
                      <a:pt x="27" y="44"/>
                      <a:pt x="26" y="44"/>
                      <a:pt x="16" y="43"/>
                    </a:cubicBezTo>
                    <a:cubicBezTo>
                      <a:pt x="0" y="46"/>
                      <a:pt x="13" y="63"/>
                      <a:pt x="22" y="67"/>
                    </a:cubicBezTo>
                    <a:cubicBezTo>
                      <a:pt x="31" y="65"/>
                      <a:pt x="39" y="60"/>
                      <a:pt x="48" y="58"/>
                    </a:cubicBezTo>
                    <a:cubicBezTo>
                      <a:pt x="51" y="52"/>
                      <a:pt x="54" y="50"/>
                      <a:pt x="60" y="47"/>
                    </a:cubicBezTo>
                    <a:cubicBezTo>
                      <a:pt x="61" y="40"/>
                      <a:pt x="51" y="28"/>
                      <a:pt x="51" y="28"/>
                    </a:cubicBezTo>
                    <a:cubicBezTo>
                      <a:pt x="52" y="22"/>
                      <a:pt x="55" y="19"/>
                      <a:pt x="57" y="14"/>
                    </a:cubicBezTo>
                    <a:cubicBezTo>
                      <a:pt x="56" y="10"/>
                      <a:pt x="58" y="5"/>
                      <a:pt x="55" y="2"/>
                    </a:cubicBezTo>
                    <a:cubicBezTo>
                      <a:pt x="53" y="0"/>
                      <a:pt x="48" y="2"/>
                      <a:pt x="46" y="4"/>
                    </a:cubicBezTo>
                    <a:cubicBezTo>
                      <a:pt x="45" y="5"/>
                      <a:pt x="49" y="5"/>
                      <a:pt x="51" y="5"/>
                    </a:cubicBezTo>
                    <a:cubicBezTo>
                      <a:pt x="57" y="10"/>
                      <a:pt x="52" y="9"/>
                      <a:pt x="49" y="16"/>
                    </a:cubicBezTo>
                    <a:cubicBezTo>
                      <a:pt x="58" y="23"/>
                      <a:pt x="50" y="22"/>
                      <a:pt x="43" y="23"/>
                    </a:cubicBezTo>
                    <a:cubicBezTo>
                      <a:pt x="34" y="22"/>
                      <a:pt x="31" y="16"/>
                      <a:pt x="28" y="7"/>
                    </a:cubicBezTo>
                    <a:close/>
                  </a:path>
                </a:pathLst>
              </a:custGeom>
              <a:solidFill>
                <a:srgbClr val="B2B2B2">
                  <a:alpha val="50000"/>
                </a:srgbClr>
              </a:solidFill>
              <a:ln w="9525" cap="flat" cmpd="sng">
                <a:noFill/>
                <a:round/>
                <a:headEnd/>
                <a:tailEnd/>
              </a:ln>
              <a:effectLst/>
            </p:spPr>
            <p:txBody>
              <a:bodyPr/>
              <a:lstStyle/>
              <a:p>
                <a:endParaRPr lang="zh-CN" altLang="en-US"/>
              </a:p>
            </p:txBody>
          </p:sp>
          <p:sp>
            <p:nvSpPr>
              <p:cNvPr id="63" name="未知"/>
              <p:cNvSpPr>
                <a:spLocks/>
              </p:cNvSpPr>
              <p:nvPr/>
            </p:nvSpPr>
            <p:spPr bwMode="auto">
              <a:xfrm>
                <a:off x="1874" y="1372"/>
                <a:ext cx="33" cy="27"/>
              </a:xfrm>
              <a:custGeom>
                <a:avLst/>
                <a:gdLst/>
                <a:ahLst/>
                <a:cxnLst>
                  <a:cxn ang="0">
                    <a:pos x="21" y="3"/>
                  </a:cxn>
                  <a:cxn ang="0">
                    <a:pos x="6" y="6"/>
                  </a:cxn>
                  <a:cxn ang="0">
                    <a:pos x="33" y="36"/>
                  </a:cxn>
                  <a:cxn ang="0">
                    <a:pos x="42" y="30"/>
                  </a:cxn>
                  <a:cxn ang="0">
                    <a:pos x="21" y="3"/>
                  </a:cxn>
                </a:cxnLst>
                <a:rect l="0" t="0" r="r" b="b"/>
                <a:pathLst>
                  <a:path w="43" h="36">
                    <a:moveTo>
                      <a:pt x="21" y="3"/>
                    </a:moveTo>
                    <a:cubicBezTo>
                      <a:pt x="14" y="0"/>
                      <a:pt x="12" y="2"/>
                      <a:pt x="6" y="6"/>
                    </a:cubicBezTo>
                    <a:cubicBezTo>
                      <a:pt x="0" y="17"/>
                      <a:pt x="23" y="32"/>
                      <a:pt x="33" y="36"/>
                    </a:cubicBezTo>
                    <a:cubicBezTo>
                      <a:pt x="36" y="35"/>
                      <a:pt x="42" y="34"/>
                      <a:pt x="42" y="30"/>
                    </a:cubicBezTo>
                    <a:cubicBezTo>
                      <a:pt x="43" y="24"/>
                      <a:pt x="27" y="3"/>
                      <a:pt x="21" y="3"/>
                    </a:cubicBezTo>
                    <a:close/>
                  </a:path>
                </a:pathLst>
              </a:custGeom>
              <a:solidFill>
                <a:srgbClr val="B2B2B2">
                  <a:alpha val="50000"/>
                </a:srgbClr>
              </a:solidFill>
              <a:ln w="9525" cap="flat" cmpd="sng">
                <a:noFill/>
                <a:round/>
                <a:headEnd/>
                <a:tailEnd/>
              </a:ln>
              <a:effectLst/>
            </p:spPr>
            <p:txBody>
              <a:bodyPr/>
              <a:lstStyle/>
              <a:p>
                <a:endParaRPr lang="zh-CN" altLang="en-US"/>
              </a:p>
            </p:txBody>
          </p:sp>
          <p:sp>
            <p:nvSpPr>
              <p:cNvPr id="64" name="未知"/>
              <p:cNvSpPr>
                <a:spLocks/>
              </p:cNvSpPr>
              <p:nvPr/>
            </p:nvSpPr>
            <p:spPr bwMode="auto">
              <a:xfrm>
                <a:off x="1853" y="1343"/>
                <a:ext cx="24" cy="31"/>
              </a:xfrm>
              <a:custGeom>
                <a:avLst/>
                <a:gdLst/>
                <a:ahLst/>
                <a:cxnLst>
                  <a:cxn ang="0">
                    <a:pos x="21" y="0"/>
                  </a:cxn>
                  <a:cxn ang="0">
                    <a:pos x="0" y="26"/>
                  </a:cxn>
                  <a:cxn ang="0">
                    <a:pos x="16" y="24"/>
                  </a:cxn>
                  <a:cxn ang="0">
                    <a:pos x="19" y="29"/>
                  </a:cxn>
                  <a:cxn ang="0">
                    <a:pos x="16" y="35"/>
                  </a:cxn>
                  <a:cxn ang="0">
                    <a:pos x="30" y="21"/>
                  </a:cxn>
                  <a:cxn ang="0">
                    <a:pos x="24" y="9"/>
                  </a:cxn>
                  <a:cxn ang="0">
                    <a:pos x="21" y="0"/>
                  </a:cxn>
                </a:cxnLst>
                <a:rect l="0" t="0" r="r" b="b"/>
                <a:pathLst>
                  <a:path w="32" h="41">
                    <a:moveTo>
                      <a:pt x="21" y="0"/>
                    </a:moveTo>
                    <a:cubicBezTo>
                      <a:pt x="15" y="10"/>
                      <a:pt x="6" y="16"/>
                      <a:pt x="0" y="26"/>
                    </a:cubicBezTo>
                    <a:cubicBezTo>
                      <a:pt x="7" y="27"/>
                      <a:pt x="10" y="27"/>
                      <a:pt x="16" y="24"/>
                    </a:cubicBezTo>
                    <a:cubicBezTo>
                      <a:pt x="17" y="26"/>
                      <a:pt x="19" y="27"/>
                      <a:pt x="19" y="29"/>
                    </a:cubicBezTo>
                    <a:cubicBezTo>
                      <a:pt x="19" y="31"/>
                      <a:pt x="15" y="33"/>
                      <a:pt x="16" y="35"/>
                    </a:cubicBezTo>
                    <a:cubicBezTo>
                      <a:pt x="19" y="41"/>
                      <a:pt x="29" y="23"/>
                      <a:pt x="30" y="21"/>
                    </a:cubicBezTo>
                    <a:cubicBezTo>
                      <a:pt x="32" y="9"/>
                      <a:pt x="26" y="19"/>
                      <a:pt x="24" y="9"/>
                    </a:cubicBezTo>
                    <a:cubicBezTo>
                      <a:pt x="25" y="1"/>
                      <a:pt x="27" y="4"/>
                      <a:pt x="21" y="0"/>
                    </a:cubicBezTo>
                    <a:close/>
                  </a:path>
                </a:pathLst>
              </a:custGeom>
              <a:solidFill>
                <a:srgbClr val="B2B2B2">
                  <a:alpha val="50000"/>
                </a:srgbClr>
              </a:solidFill>
              <a:ln w="9525" cap="flat" cmpd="sng">
                <a:noFill/>
                <a:round/>
                <a:headEnd/>
                <a:tailEnd/>
              </a:ln>
              <a:effectLst/>
            </p:spPr>
            <p:txBody>
              <a:bodyPr/>
              <a:lstStyle/>
              <a:p>
                <a:endParaRPr lang="zh-CN" altLang="en-US"/>
              </a:p>
            </p:txBody>
          </p:sp>
          <p:sp>
            <p:nvSpPr>
              <p:cNvPr id="65" name="未知"/>
              <p:cNvSpPr>
                <a:spLocks/>
              </p:cNvSpPr>
              <p:nvPr/>
            </p:nvSpPr>
            <p:spPr bwMode="auto">
              <a:xfrm>
                <a:off x="1887" y="1354"/>
                <a:ext cx="35" cy="24"/>
              </a:xfrm>
              <a:custGeom>
                <a:avLst/>
                <a:gdLst/>
                <a:ahLst/>
                <a:cxnLst>
                  <a:cxn ang="0">
                    <a:pos x="21" y="0"/>
                  </a:cxn>
                  <a:cxn ang="0">
                    <a:pos x="0" y="7"/>
                  </a:cxn>
                  <a:cxn ang="0">
                    <a:pos x="27" y="31"/>
                  </a:cxn>
                  <a:cxn ang="0">
                    <a:pos x="45" y="24"/>
                  </a:cxn>
                  <a:cxn ang="0">
                    <a:pos x="22" y="10"/>
                  </a:cxn>
                  <a:cxn ang="0">
                    <a:pos x="21" y="0"/>
                  </a:cxn>
                </a:cxnLst>
                <a:rect l="0" t="0" r="r" b="b"/>
                <a:pathLst>
                  <a:path w="45" h="32">
                    <a:moveTo>
                      <a:pt x="21" y="0"/>
                    </a:moveTo>
                    <a:cubicBezTo>
                      <a:pt x="10" y="1"/>
                      <a:pt x="8" y="1"/>
                      <a:pt x="0" y="7"/>
                    </a:cubicBezTo>
                    <a:cubicBezTo>
                      <a:pt x="3" y="20"/>
                      <a:pt x="15" y="29"/>
                      <a:pt x="27" y="31"/>
                    </a:cubicBezTo>
                    <a:cubicBezTo>
                      <a:pt x="36" y="30"/>
                      <a:pt x="41" y="32"/>
                      <a:pt x="45" y="24"/>
                    </a:cubicBezTo>
                    <a:cubicBezTo>
                      <a:pt x="32" y="16"/>
                      <a:pt x="30" y="23"/>
                      <a:pt x="22" y="10"/>
                    </a:cubicBezTo>
                    <a:cubicBezTo>
                      <a:pt x="21" y="2"/>
                      <a:pt x="21" y="5"/>
                      <a:pt x="21" y="0"/>
                    </a:cubicBezTo>
                    <a:close/>
                  </a:path>
                </a:pathLst>
              </a:custGeom>
              <a:solidFill>
                <a:srgbClr val="B2B2B2">
                  <a:alpha val="50000"/>
                </a:srgbClr>
              </a:solidFill>
              <a:ln w="9525" cap="flat" cmpd="sng">
                <a:noFill/>
                <a:round/>
                <a:headEnd/>
                <a:tailEnd/>
              </a:ln>
              <a:effectLst/>
            </p:spPr>
            <p:txBody>
              <a:bodyPr/>
              <a:lstStyle/>
              <a:p>
                <a:endParaRPr lang="zh-CN" altLang="en-US"/>
              </a:p>
            </p:txBody>
          </p:sp>
          <p:sp>
            <p:nvSpPr>
              <p:cNvPr id="66" name="未知"/>
              <p:cNvSpPr>
                <a:spLocks/>
              </p:cNvSpPr>
              <p:nvPr/>
            </p:nvSpPr>
            <p:spPr bwMode="auto">
              <a:xfrm>
                <a:off x="1837" y="1023"/>
                <a:ext cx="28" cy="55"/>
              </a:xfrm>
              <a:custGeom>
                <a:avLst/>
                <a:gdLst/>
                <a:ahLst/>
                <a:cxnLst>
                  <a:cxn ang="0">
                    <a:pos x="30" y="0"/>
                  </a:cxn>
                  <a:cxn ang="0">
                    <a:pos x="21" y="15"/>
                  </a:cxn>
                  <a:cxn ang="0">
                    <a:pos x="9" y="36"/>
                  </a:cxn>
                  <a:cxn ang="0">
                    <a:pos x="0" y="59"/>
                  </a:cxn>
                  <a:cxn ang="0">
                    <a:pos x="8" y="74"/>
                  </a:cxn>
                  <a:cxn ang="0">
                    <a:pos x="20" y="59"/>
                  </a:cxn>
                  <a:cxn ang="0">
                    <a:pos x="35" y="32"/>
                  </a:cxn>
                  <a:cxn ang="0">
                    <a:pos x="30" y="0"/>
                  </a:cxn>
                </a:cxnLst>
                <a:rect l="0" t="0" r="r" b="b"/>
                <a:pathLst>
                  <a:path w="35" h="74">
                    <a:moveTo>
                      <a:pt x="30" y="0"/>
                    </a:moveTo>
                    <a:cubicBezTo>
                      <a:pt x="33" y="8"/>
                      <a:pt x="29" y="14"/>
                      <a:pt x="21" y="15"/>
                    </a:cubicBezTo>
                    <a:cubicBezTo>
                      <a:pt x="19" y="27"/>
                      <a:pt x="24" y="33"/>
                      <a:pt x="9" y="36"/>
                    </a:cubicBezTo>
                    <a:cubicBezTo>
                      <a:pt x="13" y="50"/>
                      <a:pt x="12" y="52"/>
                      <a:pt x="0" y="59"/>
                    </a:cubicBezTo>
                    <a:cubicBezTo>
                      <a:pt x="3" y="64"/>
                      <a:pt x="5" y="69"/>
                      <a:pt x="8" y="74"/>
                    </a:cubicBezTo>
                    <a:cubicBezTo>
                      <a:pt x="15" y="71"/>
                      <a:pt x="16" y="65"/>
                      <a:pt x="20" y="59"/>
                    </a:cubicBezTo>
                    <a:cubicBezTo>
                      <a:pt x="22" y="47"/>
                      <a:pt x="28" y="41"/>
                      <a:pt x="35" y="32"/>
                    </a:cubicBezTo>
                    <a:cubicBezTo>
                      <a:pt x="34" y="26"/>
                      <a:pt x="30" y="8"/>
                      <a:pt x="30" y="0"/>
                    </a:cubicBezTo>
                    <a:close/>
                  </a:path>
                </a:pathLst>
              </a:custGeom>
              <a:solidFill>
                <a:srgbClr val="B2B2B2">
                  <a:alpha val="50000"/>
                </a:srgbClr>
              </a:solidFill>
              <a:ln w="9525" cap="flat" cmpd="sng">
                <a:noFill/>
                <a:round/>
                <a:headEnd/>
                <a:tailEnd/>
              </a:ln>
              <a:effectLst/>
            </p:spPr>
            <p:txBody>
              <a:bodyPr/>
              <a:lstStyle/>
              <a:p>
                <a:endParaRPr lang="zh-CN" altLang="en-US"/>
              </a:p>
            </p:txBody>
          </p:sp>
          <p:sp>
            <p:nvSpPr>
              <p:cNvPr id="67" name="未知"/>
              <p:cNvSpPr>
                <a:spLocks/>
              </p:cNvSpPr>
              <p:nvPr/>
            </p:nvSpPr>
            <p:spPr bwMode="auto">
              <a:xfrm>
                <a:off x="1889" y="1014"/>
                <a:ext cx="20" cy="55"/>
              </a:xfrm>
              <a:custGeom>
                <a:avLst/>
                <a:gdLst/>
                <a:ahLst/>
                <a:cxnLst>
                  <a:cxn ang="0">
                    <a:pos x="13" y="7"/>
                  </a:cxn>
                  <a:cxn ang="0">
                    <a:pos x="4" y="8"/>
                  </a:cxn>
                  <a:cxn ang="0">
                    <a:pos x="0" y="22"/>
                  </a:cxn>
                  <a:cxn ang="0">
                    <a:pos x="15" y="41"/>
                  </a:cxn>
                  <a:cxn ang="0">
                    <a:pos x="25" y="56"/>
                  </a:cxn>
                  <a:cxn ang="0">
                    <a:pos x="16" y="20"/>
                  </a:cxn>
                  <a:cxn ang="0">
                    <a:pos x="13" y="7"/>
                  </a:cxn>
                </a:cxnLst>
                <a:rect l="0" t="0" r="r" b="b"/>
                <a:pathLst>
                  <a:path w="25" h="73">
                    <a:moveTo>
                      <a:pt x="13" y="7"/>
                    </a:moveTo>
                    <a:cubicBezTo>
                      <a:pt x="9" y="0"/>
                      <a:pt x="7" y="2"/>
                      <a:pt x="4" y="8"/>
                    </a:cubicBezTo>
                    <a:cubicBezTo>
                      <a:pt x="3" y="13"/>
                      <a:pt x="1" y="17"/>
                      <a:pt x="0" y="22"/>
                    </a:cubicBezTo>
                    <a:cubicBezTo>
                      <a:pt x="1" y="35"/>
                      <a:pt x="6" y="33"/>
                      <a:pt x="15" y="41"/>
                    </a:cubicBezTo>
                    <a:cubicBezTo>
                      <a:pt x="16" y="52"/>
                      <a:pt x="15" y="73"/>
                      <a:pt x="25" y="56"/>
                    </a:cubicBezTo>
                    <a:cubicBezTo>
                      <a:pt x="24" y="33"/>
                      <a:pt x="23" y="36"/>
                      <a:pt x="16" y="20"/>
                    </a:cubicBezTo>
                    <a:cubicBezTo>
                      <a:pt x="15" y="11"/>
                      <a:pt x="16" y="15"/>
                      <a:pt x="13" y="7"/>
                    </a:cubicBezTo>
                    <a:close/>
                  </a:path>
                </a:pathLst>
              </a:custGeom>
              <a:solidFill>
                <a:srgbClr val="B2B2B2">
                  <a:alpha val="50000"/>
                </a:srgbClr>
              </a:solidFill>
              <a:ln w="9525" cap="flat" cmpd="sng">
                <a:noFill/>
                <a:round/>
                <a:headEnd/>
                <a:tailEnd/>
              </a:ln>
              <a:effectLst/>
            </p:spPr>
            <p:txBody>
              <a:bodyPr/>
              <a:lstStyle/>
              <a:p>
                <a:endParaRPr lang="zh-CN" altLang="en-US"/>
              </a:p>
            </p:txBody>
          </p:sp>
          <p:sp>
            <p:nvSpPr>
              <p:cNvPr id="68" name="未知"/>
              <p:cNvSpPr>
                <a:spLocks/>
              </p:cNvSpPr>
              <p:nvPr/>
            </p:nvSpPr>
            <p:spPr bwMode="auto">
              <a:xfrm>
                <a:off x="1912" y="997"/>
                <a:ext cx="10" cy="25"/>
              </a:xfrm>
              <a:custGeom>
                <a:avLst/>
                <a:gdLst/>
                <a:ahLst/>
                <a:cxnLst>
                  <a:cxn ang="0">
                    <a:pos x="11" y="0"/>
                  </a:cxn>
                  <a:cxn ang="0">
                    <a:pos x="1" y="10"/>
                  </a:cxn>
                  <a:cxn ang="0">
                    <a:pos x="11" y="25"/>
                  </a:cxn>
                  <a:cxn ang="0">
                    <a:pos x="11" y="0"/>
                  </a:cxn>
                </a:cxnLst>
                <a:rect l="0" t="0" r="r" b="b"/>
                <a:pathLst>
                  <a:path w="14" h="33">
                    <a:moveTo>
                      <a:pt x="11" y="0"/>
                    </a:moveTo>
                    <a:cubicBezTo>
                      <a:pt x="7" y="3"/>
                      <a:pt x="5" y="7"/>
                      <a:pt x="1" y="10"/>
                    </a:cubicBezTo>
                    <a:cubicBezTo>
                      <a:pt x="2" y="18"/>
                      <a:pt x="0" y="33"/>
                      <a:pt x="11" y="25"/>
                    </a:cubicBezTo>
                    <a:cubicBezTo>
                      <a:pt x="14" y="15"/>
                      <a:pt x="5" y="4"/>
                      <a:pt x="11" y="0"/>
                    </a:cubicBezTo>
                    <a:close/>
                  </a:path>
                </a:pathLst>
              </a:custGeom>
              <a:solidFill>
                <a:srgbClr val="B2B2B2">
                  <a:alpha val="50000"/>
                </a:srgbClr>
              </a:solidFill>
              <a:ln w="9525" cap="flat" cmpd="sng">
                <a:noFill/>
                <a:round/>
                <a:headEnd/>
                <a:tailEnd/>
              </a:ln>
              <a:effectLst/>
            </p:spPr>
            <p:txBody>
              <a:bodyPr/>
              <a:lstStyle/>
              <a:p>
                <a:endParaRPr lang="zh-CN" altLang="en-US"/>
              </a:p>
            </p:txBody>
          </p:sp>
          <p:sp>
            <p:nvSpPr>
              <p:cNvPr id="69" name="未知"/>
              <p:cNvSpPr>
                <a:spLocks/>
              </p:cNvSpPr>
              <p:nvPr/>
            </p:nvSpPr>
            <p:spPr bwMode="auto">
              <a:xfrm>
                <a:off x="1922" y="1009"/>
                <a:ext cx="22" cy="48"/>
              </a:xfrm>
              <a:custGeom>
                <a:avLst/>
                <a:gdLst/>
                <a:ahLst/>
                <a:cxnLst>
                  <a:cxn ang="0">
                    <a:pos x="5" y="0"/>
                  </a:cxn>
                  <a:cxn ang="0">
                    <a:pos x="11" y="14"/>
                  </a:cxn>
                  <a:cxn ang="0">
                    <a:pos x="20" y="21"/>
                  </a:cxn>
                  <a:cxn ang="0">
                    <a:pos x="8" y="39"/>
                  </a:cxn>
                  <a:cxn ang="0">
                    <a:pos x="0" y="56"/>
                  </a:cxn>
                  <a:cxn ang="0">
                    <a:pos x="11" y="57"/>
                  </a:cxn>
                  <a:cxn ang="0">
                    <a:pos x="26" y="26"/>
                  </a:cxn>
                  <a:cxn ang="0">
                    <a:pos x="5" y="0"/>
                  </a:cxn>
                </a:cxnLst>
                <a:rect l="0" t="0" r="r" b="b"/>
                <a:pathLst>
                  <a:path w="28" h="64">
                    <a:moveTo>
                      <a:pt x="5" y="0"/>
                    </a:moveTo>
                    <a:cubicBezTo>
                      <a:pt x="6" y="5"/>
                      <a:pt x="7" y="10"/>
                      <a:pt x="11" y="14"/>
                    </a:cubicBezTo>
                    <a:cubicBezTo>
                      <a:pt x="14" y="17"/>
                      <a:pt x="20" y="21"/>
                      <a:pt x="20" y="21"/>
                    </a:cubicBezTo>
                    <a:cubicBezTo>
                      <a:pt x="9" y="27"/>
                      <a:pt x="0" y="23"/>
                      <a:pt x="8" y="39"/>
                    </a:cubicBezTo>
                    <a:cubicBezTo>
                      <a:pt x="6" y="47"/>
                      <a:pt x="4" y="50"/>
                      <a:pt x="0" y="56"/>
                    </a:cubicBezTo>
                    <a:cubicBezTo>
                      <a:pt x="4" y="62"/>
                      <a:pt x="7" y="64"/>
                      <a:pt x="11" y="57"/>
                    </a:cubicBezTo>
                    <a:cubicBezTo>
                      <a:pt x="13" y="43"/>
                      <a:pt x="10" y="29"/>
                      <a:pt x="26" y="26"/>
                    </a:cubicBezTo>
                    <a:cubicBezTo>
                      <a:pt x="28" y="15"/>
                      <a:pt x="14" y="4"/>
                      <a:pt x="5" y="0"/>
                    </a:cubicBezTo>
                    <a:close/>
                  </a:path>
                </a:pathLst>
              </a:custGeom>
              <a:solidFill>
                <a:srgbClr val="B2B2B2">
                  <a:alpha val="50000"/>
                </a:srgbClr>
              </a:solidFill>
              <a:ln w="9525" cap="flat" cmpd="sng">
                <a:noFill/>
                <a:round/>
                <a:headEnd/>
                <a:tailEnd/>
              </a:ln>
              <a:effectLst/>
            </p:spPr>
            <p:txBody>
              <a:bodyPr/>
              <a:lstStyle/>
              <a:p>
                <a:endParaRPr lang="zh-CN" altLang="en-US"/>
              </a:p>
            </p:txBody>
          </p:sp>
          <p:sp>
            <p:nvSpPr>
              <p:cNvPr id="70" name="未知"/>
              <p:cNvSpPr>
                <a:spLocks/>
              </p:cNvSpPr>
              <p:nvPr/>
            </p:nvSpPr>
            <p:spPr bwMode="auto">
              <a:xfrm>
                <a:off x="1647" y="1078"/>
                <a:ext cx="12" cy="27"/>
              </a:xfrm>
              <a:custGeom>
                <a:avLst/>
                <a:gdLst/>
                <a:ahLst/>
                <a:cxnLst>
                  <a:cxn ang="0">
                    <a:pos x="14" y="3"/>
                  </a:cxn>
                  <a:cxn ang="0">
                    <a:pos x="0" y="7"/>
                  </a:cxn>
                  <a:cxn ang="0">
                    <a:pos x="8" y="22"/>
                  </a:cxn>
                  <a:cxn ang="0">
                    <a:pos x="14" y="3"/>
                  </a:cxn>
                </a:cxnLst>
                <a:rect l="0" t="0" r="r" b="b"/>
                <a:pathLst>
                  <a:path w="16" h="36">
                    <a:moveTo>
                      <a:pt x="14" y="3"/>
                    </a:moveTo>
                    <a:cubicBezTo>
                      <a:pt x="7" y="0"/>
                      <a:pt x="4" y="1"/>
                      <a:pt x="0" y="7"/>
                    </a:cubicBezTo>
                    <a:cubicBezTo>
                      <a:pt x="3" y="14"/>
                      <a:pt x="2" y="17"/>
                      <a:pt x="8" y="22"/>
                    </a:cubicBezTo>
                    <a:cubicBezTo>
                      <a:pt x="16" y="36"/>
                      <a:pt x="11" y="7"/>
                      <a:pt x="14" y="3"/>
                    </a:cubicBezTo>
                    <a:close/>
                  </a:path>
                </a:pathLst>
              </a:custGeom>
              <a:solidFill>
                <a:srgbClr val="B2B2B2">
                  <a:alpha val="50000"/>
                </a:srgbClr>
              </a:solidFill>
              <a:ln w="9525" cap="flat" cmpd="sng">
                <a:noFill/>
                <a:round/>
                <a:headEnd/>
                <a:tailEnd/>
              </a:ln>
              <a:effectLst/>
            </p:spPr>
            <p:txBody>
              <a:bodyPr/>
              <a:lstStyle/>
              <a:p>
                <a:endParaRPr lang="zh-CN" altLang="en-US"/>
              </a:p>
            </p:txBody>
          </p:sp>
          <p:sp>
            <p:nvSpPr>
              <p:cNvPr id="71" name="未知"/>
              <p:cNvSpPr>
                <a:spLocks/>
              </p:cNvSpPr>
              <p:nvPr/>
            </p:nvSpPr>
            <p:spPr bwMode="auto">
              <a:xfrm>
                <a:off x="1636" y="1055"/>
                <a:ext cx="11" cy="15"/>
              </a:xfrm>
              <a:custGeom>
                <a:avLst/>
                <a:gdLst/>
                <a:ahLst/>
                <a:cxnLst>
                  <a:cxn ang="0">
                    <a:pos x="10" y="5"/>
                  </a:cxn>
                  <a:cxn ang="0">
                    <a:pos x="1" y="11"/>
                  </a:cxn>
                  <a:cxn ang="0">
                    <a:pos x="9" y="20"/>
                  </a:cxn>
                  <a:cxn ang="0">
                    <a:pos x="10" y="5"/>
                  </a:cxn>
                </a:cxnLst>
                <a:rect l="0" t="0" r="r" b="b"/>
                <a:pathLst>
                  <a:path w="13" h="20">
                    <a:moveTo>
                      <a:pt x="10" y="5"/>
                    </a:moveTo>
                    <a:cubicBezTo>
                      <a:pt x="3" y="0"/>
                      <a:pt x="5" y="6"/>
                      <a:pt x="1" y="11"/>
                    </a:cubicBezTo>
                    <a:cubicBezTo>
                      <a:pt x="0" y="18"/>
                      <a:pt x="2" y="19"/>
                      <a:pt x="9" y="20"/>
                    </a:cubicBezTo>
                    <a:cubicBezTo>
                      <a:pt x="13" y="14"/>
                      <a:pt x="10" y="12"/>
                      <a:pt x="10" y="5"/>
                    </a:cubicBezTo>
                    <a:close/>
                  </a:path>
                </a:pathLst>
              </a:custGeom>
              <a:solidFill>
                <a:srgbClr val="B2B2B2">
                  <a:alpha val="50000"/>
                </a:srgbClr>
              </a:solidFill>
              <a:ln w="9525" cap="flat" cmpd="sng">
                <a:noFill/>
                <a:round/>
                <a:headEnd/>
                <a:tailEnd/>
              </a:ln>
              <a:effectLst/>
            </p:spPr>
            <p:txBody>
              <a:bodyPr/>
              <a:lstStyle/>
              <a:p>
                <a:endParaRPr lang="zh-CN" altLang="en-US"/>
              </a:p>
            </p:txBody>
          </p:sp>
          <p:sp>
            <p:nvSpPr>
              <p:cNvPr id="72" name="未知"/>
              <p:cNvSpPr>
                <a:spLocks/>
              </p:cNvSpPr>
              <p:nvPr/>
            </p:nvSpPr>
            <p:spPr bwMode="auto">
              <a:xfrm>
                <a:off x="1632" y="1037"/>
                <a:ext cx="12" cy="14"/>
              </a:xfrm>
              <a:custGeom>
                <a:avLst/>
                <a:gdLst/>
                <a:ahLst/>
                <a:cxnLst>
                  <a:cxn ang="0">
                    <a:pos x="10" y="5"/>
                  </a:cxn>
                  <a:cxn ang="0">
                    <a:pos x="0" y="10"/>
                  </a:cxn>
                  <a:cxn ang="0">
                    <a:pos x="12" y="19"/>
                  </a:cxn>
                  <a:cxn ang="0">
                    <a:pos x="10" y="5"/>
                  </a:cxn>
                </a:cxnLst>
                <a:rect l="0" t="0" r="r" b="b"/>
                <a:pathLst>
                  <a:path w="16" h="19">
                    <a:moveTo>
                      <a:pt x="10" y="5"/>
                    </a:moveTo>
                    <a:cubicBezTo>
                      <a:pt x="4" y="0"/>
                      <a:pt x="1" y="3"/>
                      <a:pt x="0" y="10"/>
                    </a:cubicBezTo>
                    <a:cubicBezTo>
                      <a:pt x="4" y="15"/>
                      <a:pt x="7" y="16"/>
                      <a:pt x="12" y="19"/>
                    </a:cubicBezTo>
                    <a:cubicBezTo>
                      <a:pt x="16" y="12"/>
                      <a:pt x="14" y="12"/>
                      <a:pt x="10" y="5"/>
                    </a:cubicBezTo>
                    <a:close/>
                  </a:path>
                </a:pathLst>
              </a:custGeom>
              <a:solidFill>
                <a:srgbClr val="B2B2B2">
                  <a:alpha val="50000"/>
                </a:srgbClr>
              </a:solidFill>
              <a:ln w="9525" cap="flat" cmpd="sng">
                <a:noFill/>
                <a:round/>
                <a:headEnd/>
                <a:tailEnd/>
              </a:ln>
              <a:effectLst/>
            </p:spPr>
            <p:txBody>
              <a:bodyPr/>
              <a:lstStyle/>
              <a:p>
                <a:endParaRPr lang="zh-CN" altLang="en-US"/>
              </a:p>
            </p:txBody>
          </p:sp>
          <p:sp>
            <p:nvSpPr>
              <p:cNvPr id="73" name="未知"/>
              <p:cNvSpPr>
                <a:spLocks/>
              </p:cNvSpPr>
              <p:nvPr/>
            </p:nvSpPr>
            <p:spPr bwMode="auto">
              <a:xfrm>
                <a:off x="1653" y="1004"/>
                <a:ext cx="11" cy="19"/>
              </a:xfrm>
              <a:custGeom>
                <a:avLst/>
                <a:gdLst/>
                <a:ahLst/>
                <a:cxnLst>
                  <a:cxn ang="0">
                    <a:pos x="6" y="0"/>
                  </a:cxn>
                  <a:cxn ang="0">
                    <a:pos x="0" y="13"/>
                  </a:cxn>
                  <a:cxn ang="0">
                    <a:pos x="12" y="24"/>
                  </a:cxn>
                  <a:cxn ang="0">
                    <a:pos x="6" y="0"/>
                  </a:cxn>
                </a:cxnLst>
                <a:rect l="0" t="0" r="r" b="b"/>
                <a:pathLst>
                  <a:path w="14" h="25">
                    <a:moveTo>
                      <a:pt x="6" y="0"/>
                    </a:moveTo>
                    <a:cubicBezTo>
                      <a:pt x="4" y="5"/>
                      <a:pt x="3" y="9"/>
                      <a:pt x="0" y="13"/>
                    </a:cubicBezTo>
                    <a:cubicBezTo>
                      <a:pt x="1" y="24"/>
                      <a:pt x="1" y="25"/>
                      <a:pt x="12" y="24"/>
                    </a:cubicBezTo>
                    <a:cubicBezTo>
                      <a:pt x="14" y="12"/>
                      <a:pt x="8" y="10"/>
                      <a:pt x="6" y="0"/>
                    </a:cubicBezTo>
                    <a:close/>
                  </a:path>
                </a:pathLst>
              </a:custGeom>
              <a:solidFill>
                <a:srgbClr val="B2B2B2">
                  <a:alpha val="50000"/>
                </a:srgbClr>
              </a:solidFill>
              <a:ln w="9525" cap="flat" cmpd="sng">
                <a:noFill/>
                <a:round/>
                <a:headEnd/>
                <a:tailEnd/>
              </a:ln>
              <a:effectLst/>
            </p:spPr>
            <p:txBody>
              <a:bodyPr/>
              <a:lstStyle/>
              <a:p>
                <a:endParaRPr lang="zh-CN" altLang="en-US"/>
              </a:p>
            </p:txBody>
          </p:sp>
          <p:sp>
            <p:nvSpPr>
              <p:cNvPr id="74" name="未知"/>
              <p:cNvSpPr>
                <a:spLocks/>
              </p:cNvSpPr>
              <p:nvPr/>
            </p:nvSpPr>
            <p:spPr bwMode="auto">
              <a:xfrm>
                <a:off x="1622" y="1022"/>
                <a:ext cx="16" cy="13"/>
              </a:xfrm>
              <a:custGeom>
                <a:avLst/>
                <a:gdLst/>
                <a:ahLst/>
                <a:cxnLst>
                  <a:cxn ang="0">
                    <a:pos x="13" y="0"/>
                  </a:cxn>
                  <a:cxn ang="0">
                    <a:pos x="19" y="18"/>
                  </a:cxn>
                  <a:cxn ang="0">
                    <a:pos x="14" y="6"/>
                  </a:cxn>
                  <a:cxn ang="0">
                    <a:pos x="13" y="0"/>
                  </a:cxn>
                </a:cxnLst>
                <a:rect l="0" t="0" r="r" b="b"/>
                <a:pathLst>
                  <a:path w="22" h="18">
                    <a:moveTo>
                      <a:pt x="13" y="0"/>
                    </a:moveTo>
                    <a:cubicBezTo>
                      <a:pt x="0" y="8"/>
                      <a:pt x="9" y="12"/>
                      <a:pt x="19" y="18"/>
                    </a:cubicBezTo>
                    <a:cubicBezTo>
                      <a:pt x="20" y="11"/>
                      <a:pt x="22" y="8"/>
                      <a:pt x="14" y="6"/>
                    </a:cubicBezTo>
                    <a:cubicBezTo>
                      <a:pt x="9" y="3"/>
                      <a:pt x="9" y="5"/>
                      <a:pt x="13" y="0"/>
                    </a:cubicBezTo>
                    <a:close/>
                  </a:path>
                </a:pathLst>
              </a:custGeom>
              <a:solidFill>
                <a:srgbClr val="B2B2B2">
                  <a:alpha val="50000"/>
                </a:srgbClr>
              </a:solidFill>
              <a:ln w="9525" cap="flat" cmpd="sng">
                <a:noFill/>
                <a:round/>
                <a:headEnd/>
                <a:tailEnd/>
              </a:ln>
              <a:effectLst/>
            </p:spPr>
            <p:txBody>
              <a:bodyPr/>
              <a:lstStyle/>
              <a:p>
                <a:endParaRPr lang="zh-CN" altLang="en-US"/>
              </a:p>
            </p:txBody>
          </p:sp>
          <p:sp>
            <p:nvSpPr>
              <p:cNvPr id="75" name="未知"/>
              <p:cNvSpPr>
                <a:spLocks/>
              </p:cNvSpPr>
              <p:nvPr/>
            </p:nvSpPr>
            <p:spPr bwMode="auto">
              <a:xfrm>
                <a:off x="2479" y="1643"/>
                <a:ext cx="46" cy="59"/>
              </a:xfrm>
              <a:custGeom>
                <a:avLst/>
                <a:gdLst/>
                <a:ahLst/>
                <a:cxnLst>
                  <a:cxn ang="0">
                    <a:pos x="10" y="7"/>
                  </a:cxn>
                  <a:cxn ang="0">
                    <a:pos x="3" y="18"/>
                  </a:cxn>
                  <a:cxn ang="0">
                    <a:pos x="15" y="39"/>
                  </a:cxn>
                  <a:cxn ang="0">
                    <a:pos x="27" y="54"/>
                  </a:cxn>
                  <a:cxn ang="0">
                    <a:pos x="40" y="63"/>
                  </a:cxn>
                  <a:cxn ang="0">
                    <a:pos x="51" y="81"/>
                  </a:cxn>
                  <a:cxn ang="0">
                    <a:pos x="52" y="57"/>
                  </a:cxn>
                  <a:cxn ang="0">
                    <a:pos x="43" y="37"/>
                  </a:cxn>
                  <a:cxn ang="0">
                    <a:pos x="25" y="18"/>
                  </a:cxn>
                  <a:cxn ang="0">
                    <a:pos x="10" y="7"/>
                  </a:cxn>
                </a:cxnLst>
                <a:rect l="0" t="0" r="r" b="b"/>
                <a:pathLst>
                  <a:path w="60" h="81">
                    <a:moveTo>
                      <a:pt x="10" y="7"/>
                    </a:moveTo>
                    <a:cubicBezTo>
                      <a:pt x="0" y="0"/>
                      <a:pt x="0" y="9"/>
                      <a:pt x="3" y="18"/>
                    </a:cubicBezTo>
                    <a:cubicBezTo>
                      <a:pt x="5" y="25"/>
                      <a:pt x="12" y="32"/>
                      <a:pt x="15" y="39"/>
                    </a:cubicBezTo>
                    <a:cubicBezTo>
                      <a:pt x="16" y="51"/>
                      <a:pt x="17" y="51"/>
                      <a:pt x="27" y="54"/>
                    </a:cubicBezTo>
                    <a:cubicBezTo>
                      <a:pt x="31" y="57"/>
                      <a:pt x="36" y="60"/>
                      <a:pt x="40" y="63"/>
                    </a:cubicBezTo>
                    <a:cubicBezTo>
                      <a:pt x="43" y="70"/>
                      <a:pt x="45" y="77"/>
                      <a:pt x="51" y="81"/>
                    </a:cubicBezTo>
                    <a:cubicBezTo>
                      <a:pt x="60" y="75"/>
                      <a:pt x="56" y="66"/>
                      <a:pt x="52" y="57"/>
                    </a:cubicBezTo>
                    <a:cubicBezTo>
                      <a:pt x="51" y="49"/>
                      <a:pt x="50" y="41"/>
                      <a:pt x="43" y="37"/>
                    </a:cubicBezTo>
                    <a:cubicBezTo>
                      <a:pt x="37" y="30"/>
                      <a:pt x="33" y="23"/>
                      <a:pt x="25" y="18"/>
                    </a:cubicBezTo>
                    <a:cubicBezTo>
                      <a:pt x="20" y="12"/>
                      <a:pt x="17" y="9"/>
                      <a:pt x="10" y="7"/>
                    </a:cubicBezTo>
                    <a:close/>
                  </a:path>
                </a:pathLst>
              </a:custGeom>
              <a:solidFill>
                <a:srgbClr val="B2B2B2">
                  <a:alpha val="50000"/>
                </a:srgbClr>
              </a:solidFill>
              <a:ln w="9525" cap="flat" cmpd="sng">
                <a:noFill/>
                <a:round/>
                <a:headEnd/>
                <a:tailEnd/>
              </a:ln>
              <a:effectLst/>
            </p:spPr>
            <p:txBody>
              <a:bodyPr/>
              <a:lstStyle/>
              <a:p>
                <a:endParaRPr lang="zh-CN" altLang="en-US"/>
              </a:p>
            </p:txBody>
          </p:sp>
          <p:sp>
            <p:nvSpPr>
              <p:cNvPr id="76" name="未知"/>
              <p:cNvSpPr>
                <a:spLocks/>
              </p:cNvSpPr>
              <p:nvPr/>
            </p:nvSpPr>
            <p:spPr bwMode="auto">
              <a:xfrm>
                <a:off x="2716" y="1594"/>
                <a:ext cx="54" cy="46"/>
              </a:xfrm>
              <a:custGeom>
                <a:avLst/>
                <a:gdLst/>
                <a:ahLst/>
                <a:cxnLst>
                  <a:cxn ang="0">
                    <a:pos x="28" y="23"/>
                  </a:cxn>
                  <a:cxn ang="0">
                    <a:pos x="13" y="32"/>
                  </a:cxn>
                  <a:cxn ang="0">
                    <a:pos x="1" y="44"/>
                  </a:cxn>
                  <a:cxn ang="0">
                    <a:pos x="13" y="59"/>
                  </a:cxn>
                  <a:cxn ang="0">
                    <a:pos x="28" y="44"/>
                  </a:cxn>
                  <a:cxn ang="0">
                    <a:pos x="40" y="23"/>
                  </a:cxn>
                  <a:cxn ang="0">
                    <a:pos x="55" y="0"/>
                  </a:cxn>
                  <a:cxn ang="0">
                    <a:pos x="71" y="11"/>
                  </a:cxn>
                  <a:cxn ang="0">
                    <a:pos x="35" y="23"/>
                  </a:cxn>
                  <a:cxn ang="0">
                    <a:pos x="28" y="23"/>
                  </a:cxn>
                </a:cxnLst>
                <a:rect l="0" t="0" r="r" b="b"/>
                <a:pathLst>
                  <a:path w="71" h="61">
                    <a:moveTo>
                      <a:pt x="28" y="23"/>
                    </a:moveTo>
                    <a:cubicBezTo>
                      <a:pt x="25" y="33"/>
                      <a:pt x="25" y="33"/>
                      <a:pt x="13" y="32"/>
                    </a:cubicBezTo>
                    <a:cubicBezTo>
                      <a:pt x="2" y="33"/>
                      <a:pt x="3" y="34"/>
                      <a:pt x="1" y="44"/>
                    </a:cubicBezTo>
                    <a:cubicBezTo>
                      <a:pt x="2" y="60"/>
                      <a:pt x="0" y="61"/>
                      <a:pt x="13" y="59"/>
                    </a:cubicBezTo>
                    <a:cubicBezTo>
                      <a:pt x="19" y="54"/>
                      <a:pt x="21" y="48"/>
                      <a:pt x="28" y="44"/>
                    </a:cubicBezTo>
                    <a:cubicBezTo>
                      <a:pt x="30" y="33"/>
                      <a:pt x="28" y="25"/>
                      <a:pt x="40" y="23"/>
                    </a:cubicBezTo>
                    <a:cubicBezTo>
                      <a:pt x="42" y="12"/>
                      <a:pt x="44" y="4"/>
                      <a:pt x="55" y="0"/>
                    </a:cubicBezTo>
                    <a:cubicBezTo>
                      <a:pt x="65" y="2"/>
                      <a:pt x="69" y="1"/>
                      <a:pt x="71" y="11"/>
                    </a:cubicBezTo>
                    <a:cubicBezTo>
                      <a:pt x="63" y="22"/>
                      <a:pt x="48" y="21"/>
                      <a:pt x="35" y="23"/>
                    </a:cubicBezTo>
                    <a:cubicBezTo>
                      <a:pt x="30" y="27"/>
                      <a:pt x="32" y="27"/>
                      <a:pt x="28" y="23"/>
                    </a:cubicBezTo>
                    <a:close/>
                  </a:path>
                </a:pathLst>
              </a:custGeom>
              <a:solidFill>
                <a:srgbClr val="B2B2B2">
                  <a:alpha val="50000"/>
                </a:srgbClr>
              </a:solidFill>
              <a:ln w="9525" cap="flat" cmpd="sng">
                <a:noFill/>
                <a:round/>
                <a:headEnd/>
                <a:tailEnd/>
              </a:ln>
              <a:effectLst/>
            </p:spPr>
            <p:txBody>
              <a:bodyPr/>
              <a:lstStyle/>
              <a:p>
                <a:endParaRPr lang="zh-CN" altLang="en-US"/>
              </a:p>
            </p:txBody>
          </p:sp>
          <p:sp>
            <p:nvSpPr>
              <p:cNvPr id="77" name="未知"/>
              <p:cNvSpPr>
                <a:spLocks/>
              </p:cNvSpPr>
              <p:nvPr/>
            </p:nvSpPr>
            <p:spPr bwMode="auto">
              <a:xfrm>
                <a:off x="2552" y="1569"/>
                <a:ext cx="17" cy="23"/>
              </a:xfrm>
              <a:custGeom>
                <a:avLst/>
                <a:gdLst/>
                <a:ahLst/>
                <a:cxnLst>
                  <a:cxn ang="0">
                    <a:pos x="9" y="0"/>
                  </a:cxn>
                  <a:cxn ang="0">
                    <a:pos x="0" y="14"/>
                  </a:cxn>
                  <a:cxn ang="0">
                    <a:pos x="12" y="30"/>
                  </a:cxn>
                  <a:cxn ang="0">
                    <a:pos x="9" y="0"/>
                  </a:cxn>
                </a:cxnLst>
                <a:rect l="0" t="0" r="r" b="b"/>
                <a:pathLst>
                  <a:path w="23" h="30">
                    <a:moveTo>
                      <a:pt x="9" y="0"/>
                    </a:moveTo>
                    <a:cubicBezTo>
                      <a:pt x="8" y="7"/>
                      <a:pt x="3" y="8"/>
                      <a:pt x="0" y="14"/>
                    </a:cubicBezTo>
                    <a:cubicBezTo>
                      <a:pt x="3" y="21"/>
                      <a:pt x="8" y="24"/>
                      <a:pt x="12" y="30"/>
                    </a:cubicBezTo>
                    <a:cubicBezTo>
                      <a:pt x="23" y="15"/>
                      <a:pt x="4" y="9"/>
                      <a:pt x="9" y="0"/>
                    </a:cubicBezTo>
                    <a:close/>
                  </a:path>
                </a:pathLst>
              </a:custGeom>
              <a:solidFill>
                <a:srgbClr val="B2B2B2">
                  <a:alpha val="50000"/>
                </a:srgbClr>
              </a:solidFill>
              <a:ln w="9525" cap="flat" cmpd="sng">
                <a:noFill/>
                <a:round/>
                <a:headEnd/>
                <a:tailEnd/>
              </a:ln>
              <a:effectLst/>
            </p:spPr>
            <p:txBody>
              <a:bodyPr/>
              <a:lstStyle/>
              <a:p>
                <a:endParaRPr lang="zh-CN" altLang="en-US"/>
              </a:p>
            </p:txBody>
          </p:sp>
          <p:sp>
            <p:nvSpPr>
              <p:cNvPr id="78" name="未知"/>
              <p:cNvSpPr>
                <a:spLocks/>
              </p:cNvSpPr>
              <p:nvPr/>
            </p:nvSpPr>
            <p:spPr bwMode="auto">
              <a:xfrm>
                <a:off x="2543" y="1547"/>
                <a:ext cx="21" cy="17"/>
              </a:xfrm>
              <a:custGeom>
                <a:avLst/>
                <a:gdLst/>
                <a:ahLst/>
                <a:cxnLst>
                  <a:cxn ang="0">
                    <a:pos x="19" y="0"/>
                  </a:cxn>
                  <a:cxn ang="0">
                    <a:pos x="0" y="14"/>
                  </a:cxn>
                  <a:cxn ang="0">
                    <a:pos x="21" y="20"/>
                  </a:cxn>
                  <a:cxn ang="0">
                    <a:pos x="19" y="0"/>
                  </a:cxn>
                </a:cxnLst>
                <a:rect l="0" t="0" r="r" b="b"/>
                <a:pathLst>
                  <a:path w="26" h="23">
                    <a:moveTo>
                      <a:pt x="19" y="0"/>
                    </a:moveTo>
                    <a:cubicBezTo>
                      <a:pt x="17" y="12"/>
                      <a:pt x="10" y="11"/>
                      <a:pt x="0" y="14"/>
                    </a:cubicBezTo>
                    <a:cubicBezTo>
                      <a:pt x="5" y="23"/>
                      <a:pt x="11" y="22"/>
                      <a:pt x="21" y="20"/>
                    </a:cubicBezTo>
                    <a:cubicBezTo>
                      <a:pt x="26" y="12"/>
                      <a:pt x="23" y="7"/>
                      <a:pt x="19" y="0"/>
                    </a:cubicBezTo>
                    <a:close/>
                  </a:path>
                </a:pathLst>
              </a:custGeom>
              <a:solidFill>
                <a:srgbClr val="B2B2B2">
                  <a:alpha val="50000"/>
                </a:srgbClr>
              </a:solidFill>
              <a:ln w="9525" cap="flat" cmpd="sng">
                <a:noFill/>
                <a:round/>
                <a:headEnd/>
                <a:tailEnd/>
              </a:ln>
              <a:effectLst/>
            </p:spPr>
            <p:txBody>
              <a:bodyPr/>
              <a:lstStyle/>
              <a:p>
                <a:endParaRPr lang="zh-CN" altLang="en-US"/>
              </a:p>
            </p:txBody>
          </p:sp>
          <p:sp>
            <p:nvSpPr>
              <p:cNvPr id="79" name="未知"/>
              <p:cNvSpPr>
                <a:spLocks/>
              </p:cNvSpPr>
              <p:nvPr/>
            </p:nvSpPr>
            <p:spPr bwMode="auto">
              <a:xfrm>
                <a:off x="2387" y="1354"/>
                <a:ext cx="24" cy="33"/>
              </a:xfrm>
              <a:custGeom>
                <a:avLst/>
                <a:gdLst/>
                <a:ahLst/>
                <a:cxnLst>
                  <a:cxn ang="0">
                    <a:pos x="28" y="0"/>
                  </a:cxn>
                  <a:cxn ang="0">
                    <a:pos x="10" y="11"/>
                  </a:cxn>
                  <a:cxn ang="0">
                    <a:pos x="12" y="32"/>
                  </a:cxn>
                  <a:cxn ang="0">
                    <a:pos x="24" y="36"/>
                  </a:cxn>
                  <a:cxn ang="0">
                    <a:pos x="28" y="0"/>
                  </a:cxn>
                </a:cxnLst>
                <a:rect l="0" t="0" r="r" b="b"/>
                <a:pathLst>
                  <a:path w="32" h="44">
                    <a:moveTo>
                      <a:pt x="28" y="0"/>
                    </a:moveTo>
                    <a:cubicBezTo>
                      <a:pt x="32" y="10"/>
                      <a:pt x="18" y="9"/>
                      <a:pt x="10" y="11"/>
                    </a:cubicBezTo>
                    <a:cubicBezTo>
                      <a:pt x="0" y="18"/>
                      <a:pt x="7" y="24"/>
                      <a:pt x="12" y="32"/>
                    </a:cubicBezTo>
                    <a:cubicBezTo>
                      <a:pt x="14" y="44"/>
                      <a:pt x="15" y="41"/>
                      <a:pt x="24" y="36"/>
                    </a:cubicBezTo>
                    <a:cubicBezTo>
                      <a:pt x="32" y="25"/>
                      <a:pt x="29" y="14"/>
                      <a:pt x="28" y="0"/>
                    </a:cubicBezTo>
                    <a:close/>
                  </a:path>
                </a:pathLst>
              </a:custGeom>
              <a:solidFill>
                <a:srgbClr val="B2B2B2">
                  <a:alpha val="50000"/>
                </a:srgbClr>
              </a:solidFill>
              <a:ln w="9525" cap="flat" cmpd="sng">
                <a:noFill/>
                <a:round/>
                <a:headEnd/>
                <a:tailEnd/>
              </a:ln>
              <a:effectLst/>
            </p:spPr>
            <p:txBody>
              <a:bodyPr/>
              <a:lstStyle/>
              <a:p>
                <a:endParaRPr lang="zh-CN" altLang="en-US"/>
              </a:p>
            </p:txBody>
          </p:sp>
          <p:sp>
            <p:nvSpPr>
              <p:cNvPr id="80" name="未知"/>
              <p:cNvSpPr>
                <a:spLocks/>
              </p:cNvSpPr>
              <p:nvPr/>
            </p:nvSpPr>
            <p:spPr bwMode="auto">
              <a:xfrm>
                <a:off x="2421" y="1397"/>
                <a:ext cx="27" cy="32"/>
              </a:xfrm>
              <a:custGeom>
                <a:avLst/>
                <a:gdLst/>
                <a:ahLst/>
                <a:cxnLst>
                  <a:cxn ang="0">
                    <a:pos x="30" y="0"/>
                  </a:cxn>
                  <a:cxn ang="0">
                    <a:pos x="10" y="9"/>
                  </a:cxn>
                  <a:cxn ang="0">
                    <a:pos x="14" y="32"/>
                  </a:cxn>
                  <a:cxn ang="0">
                    <a:pos x="26" y="36"/>
                  </a:cxn>
                  <a:cxn ang="0">
                    <a:pos x="30" y="0"/>
                  </a:cxn>
                </a:cxnLst>
                <a:rect l="0" t="0" r="r" b="b"/>
                <a:pathLst>
                  <a:path w="34" h="44">
                    <a:moveTo>
                      <a:pt x="30" y="0"/>
                    </a:moveTo>
                    <a:cubicBezTo>
                      <a:pt x="34" y="10"/>
                      <a:pt x="18" y="7"/>
                      <a:pt x="10" y="9"/>
                    </a:cubicBezTo>
                    <a:cubicBezTo>
                      <a:pt x="0" y="16"/>
                      <a:pt x="9" y="24"/>
                      <a:pt x="14" y="32"/>
                    </a:cubicBezTo>
                    <a:cubicBezTo>
                      <a:pt x="16" y="44"/>
                      <a:pt x="17" y="41"/>
                      <a:pt x="26" y="36"/>
                    </a:cubicBezTo>
                    <a:cubicBezTo>
                      <a:pt x="34" y="25"/>
                      <a:pt x="31" y="14"/>
                      <a:pt x="30" y="0"/>
                    </a:cubicBezTo>
                    <a:close/>
                  </a:path>
                </a:pathLst>
              </a:custGeom>
              <a:solidFill>
                <a:srgbClr val="B2B2B2">
                  <a:alpha val="50000"/>
                </a:srgbClr>
              </a:solidFill>
              <a:ln w="9525" cap="flat" cmpd="sng">
                <a:noFill/>
                <a:round/>
                <a:headEnd/>
                <a:tailEnd/>
              </a:ln>
              <a:effectLst/>
            </p:spPr>
            <p:txBody>
              <a:bodyPr/>
              <a:lstStyle/>
              <a:p>
                <a:endParaRPr lang="zh-CN" altLang="en-US"/>
              </a:p>
            </p:txBody>
          </p:sp>
          <p:sp>
            <p:nvSpPr>
              <p:cNvPr id="81" name="未知"/>
              <p:cNvSpPr>
                <a:spLocks/>
              </p:cNvSpPr>
              <p:nvPr/>
            </p:nvSpPr>
            <p:spPr bwMode="auto">
              <a:xfrm>
                <a:off x="2449" y="1459"/>
                <a:ext cx="29" cy="28"/>
              </a:xfrm>
              <a:custGeom>
                <a:avLst/>
                <a:gdLst/>
                <a:ahLst/>
                <a:cxnLst>
                  <a:cxn ang="0">
                    <a:pos x="34" y="2"/>
                  </a:cxn>
                  <a:cxn ang="0">
                    <a:pos x="10" y="2"/>
                  </a:cxn>
                  <a:cxn ang="0">
                    <a:pos x="14" y="25"/>
                  </a:cxn>
                  <a:cxn ang="0">
                    <a:pos x="26" y="29"/>
                  </a:cxn>
                  <a:cxn ang="0">
                    <a:pos x="34" y="2"/>
                  </a:cxn>
                </a:cxnLst>
                <a:rect l="0" t="0" r="r" b="b"/>
                <a:pathLst>
                  <a:path w="38" h="37">
                    <a:moveTo>
                      <a:pt x="34" y="2"/>
                    </a:moveTo>
                    <a:cubicBezTo>
                      <a:pt x="38" y="12"/>
                      <a:pt x="18" y="0"/>
                      <a:pt x="10" y="2"/>
                    </a:cubicBezTo>
                    <a:cubicBezTo>
                      <a:pt x="0" y="9"/>
                      <a:pt x="9" y="17"/>
                      <a:pt x="14" y="25"/>
                    </a:cubicBezTo>
                    <a:cubicBezTo>
                      <a:pt x="16" y="37"/>
                      <a:pt x="17" y="34"/>
                      <a:pt x="26" y="29"/>
                    </a:cubicBezTo>
                    <a:cubicBezTo>
                      <a:pt x="34" y="18"/>
                      <a:pt x="35" y="16"/>
                      <a:pt x="34" y="2"/>
                    </a:cubicBezTo>
                    <a:close/>
                  </a:path>
                </a:pathLst>
              </a:custGeom>
              <a:solidFill>
                <a:srgbClr val="B2B2B2">
                  <a:alpha val="50000"/>
                </a:srgbClr>
              </a:solidFill>
              <a:ln w="9525" cap="flat" cmpd="sng">
                <a:noFill/>
                <a:round/>
                <a:headEnd/>
                <a:tailEnd/>
              </a:ln>
              <a:effectLst/>
            </p:spPr>
            <p:txBody>
              <a:bodyPr/>
              <a:lstStyle/>
              <a:p>
                <a:endParaRPr lang="zh-CN" altLang="en-US"/>
              </a:p>
            </p:txBody>
          </p:sp>
          <p:sp>
            <p:nvSpPr>
              <p:cNvPr id="82" name="未知"/>
              <p:cNvSpPr>
                <a:spLocks/>
              </p:cNvSpPr>
              <p:nvPr/>
            </p:nvSpPr>
            <p:spPr bwMode="auto">
              <a:xfrm>
                <a:off x="2484" y="1449"/>
                <a:ext cx="29" cy="26"/>
              </a:xfrm>
              <a:custGeom>
                <a:avLst/>
                <a:gdLst/>
                <a:ahLst/>
                <a:cxnLst>
                  <a:cxn ang="0">
                    <a:pos x="34" y="2"/>
                  </a:cxn>
                  <a:cxn ang="0">
                    <a:pos x="10" y="2"/>
                  </a:cxn>
                  <a:cxn ang="0">
                    <a:pos x="16" y="22"/>
                  </a:cxn>
                  <a:cxn ang="0">
                    <a:pos x="27" y="22"/>
                  </a:cxn>
                  <a:cxn ang="0">
                    <a:pos x="34" y="2"/>
                  </a:cxn>
                </a:cxnLst>
                <a:rect l="0" t="0" r="r" b="b"/>
                <a:pathLst>
                  <a:path w="38" h="34">
                    <a:moveTo>
                      <a:pt x="34" y="2"/>
                    </a:moveTo>
                    <a:cubicBezTo>
                      <a:pt x="38" y="12"/>
                      <a:pt x="18" y="0"/>
                      <a:pt x="10" y="2"/>
                    </a:cubicBezTo>
                    <a:cubicBezTo>
                      <a:pt x="0" y="9"/>
                      <a:pt x="11" y="14"/>
                      <a:pt x="16" y="22"/>
                    </a:cubicBezTo>
                    <a:cubicBezTo>
                      <a:pt x="18" y="34"/>
                      <a:pt x="18" y="27"/>
                      <a:pt x="27" y="22"/>
                    </a:cubicBezTo>
                    <a:cubicBezTo>
                      <a:pt x="35" y="11"/>
                      <a:pt x="35" y="16"/>
                      <a:pt x="34" y="2"/>
                    </a:cubicBezTo>
                    <a:close/>
                  </a:path>
                </a:pathLst>
              </a:custGeom>
              <a:solidFill>
                <a:srgbClr val="B2B2B2">
                  <a:alpha val="50000"/>
                </a:srgbClr>
              </a:solidFill>
              <a:ln w="9525" cap="flat" cmpd="sng">
                <a:noFill/>
                <a:round/>
                <a:headEnd/>
                <a:tailEnd/>
              </a:ln>
              <a:effectLst/>
            </p:spPr>
            <p:txBody>
              <a:bodyPr/>
              <a:lstStyle/>
              <a:p>
                <a:endParaRPr lang="zh-CN" altLang="en-US"/>
              </a:p>
            </p:txBody>
          </p:sp>
          <p:sp>
            <p:nvSpPr>
              <p:cNvPr id="83" name="未知"/>
              <p:cNvSpPr>
                <a:spLocks/>
              </p:cNvSpPr>
              <p:nvPr/>
            </p:nvSpPr>
            <p:spPr bwMode="auto">
              <a:xfrm>
                <a:off x="2474" y="1413"/>
                <a:ext cx="26" cy="20"/>
              </a:xfrm>
              <a:custGeom>
                <a:avLst/>
                <a:gdLst/>
                <a:ahLst/>
                <a:cxnLst>
                  <a:cxn ang="0">
                    <a:pos x="31" y="1"/>
                  </a:cxn>
                  <a:cxn ang="0">
                    <a:pos x="10" y="2"/>
                  </a:cxn>
                  <a:cxn ang="0">
                    <a:pos x="13" y="15"/>
                  </a:cxn>
                  <a:cxn ang="0">
                    <a:pos x="25" y="19"/>
                  </a:cxn>
                  <a:cxn ang="0">
                    <a:pos x="31" y="1"/>
                  </a:cxn>
                </a:cxnLst>
                <a:rect l="0" t="0" r="r" b="b"/>
                <a:pathLst>
                  <a:path w="35" h="27">
                    <a:moveTo>
                      <a:pt x="31" y="1"/>
                    </a:moveTo>
                    <a:cubicBezTo>
                      <a:pt x="35" y="11"/>
                      <a:pt x="18" y="0"/>
                      <a:pt x="10" y="2"/>
                    </a:cubicBezTo>
                    <a:cubicBezTo>
                      <a:pt x="0" y="9"/>
                      <a:pt x="8" y="7"/>
                      <a:pt x="13" y="15"/>
                    </a:cubicBezTo>
                    <a:cubicBezTo>
                      <a:pt x="15" y="27"/>
                      <a:pt x="16" y="24"/>
                      <a:pt x="25" y="19"/>
                    </a:cubicBezTo>
                    <a:cubicBezTo>
                      <a:pt x="33" y="8"/>
                      <a:pt x="32" y="15"/>
                      <a:pt x="31" y="1"/>
                    </a:cubicBezTo>
                    <a:close/>
                  </a:path>
                </a:pathLst>
              </a:custGeom>
              <a:solidFill>
                <a:srgbClr val="B2B2B2">
                  <a:alpha val="50000"/>
                </a:srgbClr>
              </a:solidFill>
              <a:ln w="9525" cap="flat" cmpd="sng">
                <a:noFill/>
                <a:round/>
                <a:headEnd/>
                <a:tailEnd/>
              </a:ln>
              <a:effectLst/>
            </p:spPr>
            <p:txBody>
              <a:bodyPr/>
              <a:lstStyle/>
              <a:p>
                <a:endParaRPr lang="zh-CN" altLang="en-US"/>
              </a:p>
            </p:txBody>
          </p:sp>
          <p:sp>
            <p:nvSpPr>
              <p:cNvPr id="84" name="未知"/>
              <p:cNvSpPr>
                <a:spLocks/>
              </p:cNvSpPr>
              <p:nvPr/>
            </p:nvSpPr>
            <p:spPr bwMode="auto">
              <a:xfrm>
                <a:off x="2447" y="1389"/>
                <a:ext cx="27" cy="34"/>
              </a:xfrm>
              <a:custGeom>
                <a:avLst/>
                <a:gdLst/>
                <a:ahLst/>
                <a:cxnLst>
                  <a:cxn ang="0">
                    <a:pos x="28" y="16"/>
                  </a:cxn>
                  <a:cxn ang="0">
                    <a:pos x="19" y="2"/>
                  </a:cxn>
                  <a:cxn ang="0">
                    <a:pos x="10" y="25"/>
                  </a:cxn>
                  <a:cxn ang="0">
                    <a:pos x="19" y="35"/>
                  </a:cxn>
                  <a:cxn ang="0">
                    <a:pos x="27" y="29"/>
                  </a:cxn>
                  <a:cxn ang="0">
                    <a:pos x="28" y="16"/>
                  </a:cxn>
                </a:cxnLst>
                <a:rect l="0" t="0" r="r" b="b"/>
                <a:pathLst>
                  <a:path w="35" h="47">
                    <a:moveTo>
                      <a:pt x="28" y="16"/>
                    </a:moveTo>
                    <a:cubicBezTo>
                      <a:pt x="27" y="13"/>
                      <a:pt x="22" y="0"/>
                      <a:pt x="19" y="2"/>
                    </a:cubicBezTo>
                    <a:cubicBezTo>
                      <a:pt x="16" y="4"/>
                      <a:pt x="10" y="20"/>
                      <a:pt x="10" y="25"/>
                    </a:cubicBezTo>
                    <a:cubicBezTo>
                      <a:pt x="0" y="32"/>
                      <a:pt x="14" y="27"/>
                      <a:pt x="19" y="35"/>
                    </a:cubicBezTo>
                    <a:cubicBezTo>
                      <a:pt x="21" y="47"/>
                      <a:pt x="18" y="34"/>
                      <a:pt x="27" y="29"/>
                    </a:cubicBezTo>
                    <a:cubicBezTo>
                      <a:pt x="35" y="18"/>
                      <a:pt x="29" y="30"/>
                      <a:pt x="28" y="16"/>
                    </a:cubicBezTo>
                    <a:close/>
                  </a:path>
                </a:pathLst>
              </a:custGeom>
              <a:solidFill>
                <a:srgbClr val="B2B2B2">
                  <a:alpha val="50000"/>
                </a:srgbClr>
              </a:solidFill>
              <a:ln w="9525" cap="flat" cmpd="sng">
                <a:noFill/>
                <a:round/>
                <a:headEnd/>
                <a:tailEnd/>
              </a:ln>
              <a:effectLst/>
            </p:spPr>
            <p:txBody>
              <a:bodyPr/>
              <a:lstStyle/>
              <a:p>
                <a:endParaRPr lang="zh-CN" altLang="en-US"/>
              </a:p>
            </p:txBody>
          </p:sp>
          <p:sp>
            <p:nvSpPr>
              <p:cNvPr id="85" name="未知"/>
              <p:cNvSpPr>
                <a:spLocks/>
              </p:cNvSpPr>
              <p:nvPr/>
            </p:nvSpPr>
            <p:spPr bwMode="auto">
              <a:xfrm>
                <a:off x="2414" y="1373"/>
                <a:ext cx="25" cy="26"/>
              </a:xfrm>
              <a:custGeom>
                <a:avLst/>
                <a:gdLst/>
                <a:ahLst/>
                <a:cxnLst>
                  <a:cxn ang="0">
                    <a:pos x="22" y="10"/>
                  </a:cxn>
                  <a:cxn ang="0">
                    <a:pos x="10" y="2"/>
                  </a:cxn>
                  <a:cxn ang="0">
                    <a:pos x="12" y="23"/>
                  </a:cxn>
                  <a:cxn ang="0">
                    <a:pos x="24" y="27"/>
                  </a:cxn>
                  <a:cxn ang="0">
                    <a:pos x="22" y="10"/>
                  </a:cxn>
                </a:cxnLst>
                <a:rect l="0" t="0" r="r" b="b"/>
                <a:pathLst>
                  <a:path w="32" h="35">
                    <a:moveTo>
                      <a:pt x="22" y="10"/>
                    </a:moveTo>
                    <a:cubicBezTo>
                      <a:pt x="26" y="20"/>
                      <a:pt x="18" y="0"/>
                      <a:pt x="10" y="2"/>
                    </a:cubicBezTo>
                    <a:cubicBezTo>
                      <a:pt x="0" y="9"/>
                      <a:pt x="7" y="15"/>
                      <a:pt x="12" y="23"/>
                    </a:cubicBezTo>
                    <a:cubicBezTo>
                      <a:pt x="14" y="35"/>
                      <a:pt x="15" y="32"/>
                      <a:pt x="24" y="27"/>
                    </a:cubicBezTo>
                    <a:cubicBezTo>
                      <a:pt x="32" y="16"/>
                      <a:pt x="23" y="24"/>
                      <a:pt x="22" y="10"/>
                    </a:cubicBezTo>
                    <a:close/>
                  </a:path>
                </a:pathLst>
              </a:custGeom>
              <a:solidFill>
                <a:srgbClr val="B2B2B2">
                  <a:alpha val="50000"/>
                </a:srgbClr>
              </a:solidFill>
              <a:ln w="9525" cap="flat" cmpd="sng">
                <a:noFill/>
                <a:round/>
                <a:headEnd/>
                <a:tailEnd/>
              </a:ln>
              <a:effectLst/>
            </p:spPr>
            <p:txBody>
              <a:bodyPr/>
              <a:lstStyle/>
              <a:p>
                <a:endParaRPr lang="zh-CN" altLang="en-US"/>
              </a:p>
            </p:txBody>
          </p:sp>
          <p:sp>
            <p:nvSpPr>
              <p:cNvPr id="86" name="未知"/>
              <p:cNvSpPr>
                <a:spLocks/>
              </p:cNvSpPr>
              <p:nvPr/>
            </p:nvSpPr>
            <p:spPr bwMode="auto">
              <a:xfrm>
                <a:off x="2455" y="1425"/>
                <a:ext cx="25" cy="26"/>
              </a:xfrm>
              <a:custGeom>
                <a:avLst/>
                <a:gdLst/>
                <a:ahLst/>
                <a:cxnLst>
                  <a:cxn ang="0">
                    <a:pos x="22" y="10"/>
                  </a:cxn>
                  <a:cxn ang="0">
                    <a:pos x="10" y="2"/>
                  </a:cxn>
                  <a:cxn ang="0">
                    <a:pos x="12" y="23"/>
                  </a:cxn>
                  <a:cxn ang="0">
                    <a:pos x="24" y="27"/>
                  </a:cxn>
                  <a:cxn ang="0">
                    <a:pos x="22" y="10"/>
                  </a:cxn>
                </a:cxnLst>
                <a:rect l="0" t="0" r="r" b="b"/>
                <a:pathLst>
                  <a:path w="32" h="35">
                    <a:moveTo>
                      <a:pt x="22" y="10"/>
                    </a:moveTo>
                    <a:cubicBezTo>
                      <a:pt x="26" y="20"/>
                      <a:pt x="18" y="0"/>
                      <a:pt x="10" y="2"/>
                    </a:cubicBezTo>
                    <a:cubicBezTo>
                      <a:pt x="0" y="9"/>
                      <a:pt x="7" y="15"/>
                      <a:pt x="12" y="23"/>
                    </a:cubicBezTo>
                    <a:cubicBezTo>
                      <a:pt x="14" y="35"/>
                      <a:pt x="15" y="32"/>
                      <a:pt x="24" y="27"/>
                    </a:cubicBezTo>
                    <a:cubicBezTo>
                      <a:pt x="32" y="16"/>
                      <a:pt x="23" y="24"/>
                      <a:pt x="22" y="10"/>
                    </a:cubicBezTo>
                    <a:close/>
                  </a:path>
                </a:pathLst>
              </a:custGeom>
              <a:solidFill>
                <a:srgbClr val="B2B2B2">
                  <a:alpha val="50000"/>
                </a:srgbClr>
              </a:solidFill>
              <a:ln w="9525" cap="flat" cmpd="sng">
                <a:noFill/>
                <a:round/>
                <a:headEnd/>
                <a:tailEnd/>
              </a:ln>
              <a:effectLst/>
            </p:spPr>
            <p:txBody>
              <a:bodyPr/>
              <a:lstStyle/>
              <a:p>
                <a:endParaRPr lang="zh-CN" altLang="en-US"/>
              </a:p>
            </p:txBody>
          </p:sp>
          <p:sp>
            <p:nvSpPr>
              <p:cNvPr id="87" name="未知"/>
              <p:cNvSpPr>
                <a:spLocks/>
              </p:cNvSpPr>
              <p:nvPr/>
            </p:nvSpPr>
            <p:spPr bwMode="auto">
              <a:xfrm>
                <a:off x="838" y="64"/>
                <a:ext cx="144" cy="107"/>
              </a:xfrm>
              <a:custGeom>
                <a:avLst/>
                <a:gdLst/>
                <a:ahLst/>
                <a:cxnLst>
                  <a:cxn ang="0">
                    <a:pos x="171" y="4"/>
                  </a:cxn>
                  <a:cxn ang="0">
                    <a:pos x="185" y="4"/>
                  </a:cxn>
                  <a:cxn ang="0">
                    <a:pos x="189" y="16"/>
                  </a:cxn>
                  <a:cxn ang="0">
                    <a:pos x="187" y="24"/>
                  </a:cxn>
                  <a:cxn ang="0">
                    <a:pos x="131" y="44"/>
                  </a:cxn>
                  <a:cxn ang="0">
                    <a:pos x="109" y="58"/>
                  </a:cxn>
                  <a:cxn ang="0">
                    <a:pos x="97" y="62"/>
                  </a:cxn>
                  <a:cxn ang="0">
                    <a:pos x="71" y="82"/>
                  </a:cxn>
                  <a:cxn ang="0">
                    <a:pos x="75" y="92"/>
                  </a:cxn>
                  <a:cxn ang="0">
                    <a:pos x="83" y="116"/>
                  </a:cxn>
                  <a:cxn ang="0">
                    <a:pos x="107" y="126"/>
                  </a:cxn>
                  <a:cxn ang="0">
                    <a:pos x="93" y="140"/>
                  </a:cxn>
                  <a:cxn ang="0">
                    <a:pos x="83" y="130"/>
                  </a:cxn>
                  <a:cxn ang="0">
                    <a:pos x="71" y="134"/>
                  </a:cxn>
                  <a:cxn ang="0">
                    <a:pos x="21" y="122"/>
                  </a:cxn>
                  <a:cxn ang="0">
                    <a:pos x="19" y="106"/>
                  </a:cxn>
                  <a:cxn ang="0">
                    <a:pos x="47" y="90"/>
                  </a:cxn>
                  <a:cxn ang="0">
                    <a:pos x="51" y="76"/>
                  </a:cxn>
                  <a:cxn ang="0">
                    <a:pos x="47" y="64"/>
                  </a:cxn>
                  <a:cxn ang="0">
                    <a:pos x="73" y="46"/>
                  </a:cxn>
                  <a:cxn ang="0">
                    <a:pos x="97" y="36"/>
                  </a:cxn>
                  <a:cxn ang="0">
                    <a:pos x="113" y="24"/>
                  </a:cxn>
                  <a:cxn ang="0">
                    <a:pos x="171" y="4"/>
                  </a:cxn>
                </a:cxnLst>
                <a:rect l="0" t="0" r="r" b="b"/>
                <a:pathLst>
                  <a:path w="189" h="144">
                    <a:moveTo>
                      <a:pt x="171" y="4"/>
                    </a:moveTo>
                    <a:cubicBezTo>
                      <a:pt x="174" y="3"/>
                      <a:pt x="182" y="0"/>
                      <a:pt x="185" y="4"/>
                    </a:cubicBezTo>
                    <a:cubicBezTo>
                      <a:pt x="187" y="7"/>
                      <a:pt x="189" y="16"/>
                      <a:pt x="189" y="16"/>
                    </a:cubicBezTo>
                    <a:cubicBezTo>
                      <a:pt x="188" y="19"/>
                      <a:pt x="189" y="22"/>
                      <a:pt x="187" y="24"/>
                    </a:cubicBezTo>
                    <a:cubicBezTo>
                      <a:pt x="175" y="34"/>
                      <a:pt x="146" y="34"/>
                      <a:pt x="131" y="44"/>
                    </a:cubicBezTo>
                    <a:cubicBezTo>
                      <a:pt x="125" y="53"/>
                      <a:pt x="120" y="54"/>
                      <a:pt x="109" y="58"/>
                    </a:cubicBezTo>
                    <a:cubicBezTo>
                      <a:pt x="105" y="59"/>
                      <a:pt x="97" y="62"/>
                      <a:pt x="97" y="62"/>
                    </a:cubicBezTo>
                    <a:cubicBezTo>
                      <a:pt x="88" y="76"/>
                      <a:pt x="83" y="74"/>
                      <a:pt x="71" y="82"/>
                    </a:cubicBezTo>
                    <a:cubicBezTo>
                      <a:pt x="66" y="98"/>
                      <a:pt x="70" y="78"/>
                      <a:pt x="75" y="92"/>
                    </a:cubicBezTo>
                    <a:cubicBezTo>
                      <a:pt x="81" y="108"/>
                      <a:pt x="71" y="108"/>
                      <a:pt x="83" y="116"/>
                    </a:cubicBezTo>
                    <a:cubicBezTo>
                      <a:pt x="90" y="121"/>
                      <a:pt x="107" y="126"/>
                      <a:pt x="107" y="126"/>
                    </a:cubicBezTo>
                    <a:cubicBezTo>
                      <a:pt x="105" y="139"/>
                      <a:pt x="106" y="144"/>
                      <a:pt x="93" y="140"/>
                    </a:cubicBezTo>
                    <a:cubicBezTo>
                      <a:pt x="91" y="137"/>
                      <a:pt x="87" y="130"/>
                      <a:pt x="83" y="130"/>
                    </a:cubicBezTo>
                    <a:cubicBezTo>
                      <a:pt x="79" y="130"/>
                      <a:pt x="71" y="134"/>
                      <a:pt x="71" y="134"/>
                    </a:cubicBezTo>
                    <a:cubicBezTo>
                      <a:pt x="52" y="129"/>
                      <a:pt x="42" y="124"/>
                      <a:pt x="21" y="122"/>
                    </a:cubicBezTo>
                    <a:cubicBezTo>
                      <a:pt x="14" y="115"/>
                      <a:pt x="0" y="102"/>
                      <a:pt x="19" y="106"/>
                    </a:cubicBezTo>
                    <a:cubicBezTo>
                      <a:pt x="29" y="91"/>
                      <a:pt x="26" y="93"/>
                      <a:pt x="47" y="90"/>
                    </a:cubicBezTo>
                    <a:cubicBezTo>
                      <a:pt x="55" y="84"/>
                      <a:pt x="54" y="88"/>
                      <a:pt x="51" y="76"/>
                    </a:cubicBezTo>
                    <a:cubicBezTo>
                      <a:pt x="50" y="72"/>
                      <a:pt x="47" y="64"/>
                      <a:pt x="47" y="64"/>
                    </a:cubicBezTo>
                    <a:cubicBezTo>
                      <a:pt x="50" y="41"/>
                      <a:pt x="50" y="43"/>
                      <a:pt x="73" y="46"/>
                    </a:cubicBezTo>
                    <a:cubicBezTo>
                      <a:pt x="82" y="45"/>
                      <a:pt x="97" y="36"/>
                      <a:pt x="97" y="36"/>
                    </a:cubicBezTo>
                    <a:cubicBezTo>
                      <a:pt x="102" y="29"/>
                      <a:pt x="105" y="27"/>
                      <a:pt x="113" y="24"/>
                    </a:cubicBezTo>
                    <a:cubicBezTo>
                      <a:pt x="134" y="27"/>
                      <a:pt x="161" y="25"/>
                      <a:pt x="171" y="4"/>
                    </a:cubicBezTo>
                    <a:close/>
                  </a:path>
                </a:pathLst>
              </a:custGeom>
              <a:solidFill>
                <a:srgbClr val="B2B2B2">
                  <a:alpha val="50000"/>
                </a:srgbClr>
              </a:solidFill>
              <a:ln w="9525" cap="flat" cmpd="sng">
                <a:noFill/>
                <a:round/>
                <a:headEnd/>
                <a:tailEnd/>
              </a:ln>
              <a:effectLst/>
            </p:spPr>
            <p:txBody>
              <a:bodyPr/>
              <a:lstStyle/>
              <a:p>
                <a:endParaRPr lang="zh-CN" altLang="en-US"/>
              </a:p>
            </p:txBody>
          </p:sp>
          <p:sp>
            <p:nvSpPr>
              <p:cNvPr id="88" name="未知"/>
              <p:cNvSpPr>
                <a:spLocks/>
              </p:cNvSpPr>
              <p:nvPr/>
            </p:nvSpPr>
            <p:spPr bwMode="auto">
              <a:xfrm>
                <a:off x="924" y="167"/>
                <a:ext cx="41" cy="12"/>
              </a:xfrm>
              <a:custGeom>
                <a:avLst/>
                <a:gdLst/>
                <a:ahLst/>
                <a:cxnLst>
                  <a:cxn ang="0">
                    <a:pos x="24" y="0"/>
                  </a:cxn>
                  <a:cxn ang="0">
                    <a:pos x="12" y="2"/>
                  </a:cxn>
                  <a:cxn ang="0">
                    <a:pos x="32" y="16"/>
                  </a:cxn>
                  <a:cxn ang="0">
                    <a:pos x="44" y="14"/>
                  </a:cxn>
                  <a:cxn ang="0">
                    <a:pos x="24" y="0"/>
                  </a:cxn>
                </a:cxnLst>
                <a:rect l="0" t="0" r="r" b="b"/>
                <a:pathLst>
                  <a:path w="53" h="17">
                    <a:moveTo>
                      <a:pt x="24" y="0"/>
                    </a:moveTo>
                    <a:cubicBezTo>
                      <a:pt x="20" y="1"/>
                      <a:pt x="16" y="0"/>
                      <a:pt x="12" y="2"/>
                    </a:cubicBezTo>
                    <a:cubicBezTo>
                      <a:pt x="0" y="9"/>
                      <a:pt x="30" y="15"/>
                      <a:pt x="32" y="16"/>
                    </a:cubicBezTo>
                    <a:cubicBezTo>
                      <a:pt x="36" y="15"/>
                      <a:pt x="41" y="17"/>
                      <a:pt x="44" y="14"/>
                    </a:cubicBezTo>
                    <a:cubicBezTo>
                      <a:pt x="53" y="3"/>
                      <a:pt x="30" y="0"/>
                      <a:pt x="24" y="0"/>
                    </a:cubicBezTo>
                    <a:close/>
                  </a:path>
                </a:pathLst>
              </a:custGeom>
              <a:solidFill>
                <a:srgbClr val="B2B2B2">
                  <a:alpha val="50000"/>
                </a:srgbClr>
              </a:solidFill>
              <a:ln w="9525" cap="flat" cmpd="sng">
                <a:noFill/>
                <a:round/>
                <a:headEnd/>
                <a:tailEnd/>
              </a:ln>
              <a:effectLst/>
            </p:spPr>
            <p:txBody>
              <a:bodyPr/>
              <a:lstStyle/>
              <a:p>
                <a:endParaRPr lang="zh-CN" altLang="en-US"/>
              </a:p>
            </p:txBody>
          </p:sp>
          <p:sp>
            <p:nvSpPr>
              <p:cNvPr id="89" name="未知"/>
              <p:cNvSpPr>
                <a:spLocks/>
              </p:cNvSpPr>
              <p:nvPr/>
            </p:nvSpPr>
            <p:spPr bwMode="auto">
              <a:xfrm>
                <a:off x="1134" y="12"/>
                <a:ext cx="43" cy="28"/>
              </a:xfrm>
              <a:custGeom>
                <a:avLst/>
                <a:gdLst/>
                <a:ahLst/>
                <a:cxnLst>
                  <a:cxn ang="0">
                    <a:pos x="57" y="4"/>
                  </a:cxn>
                  <a:cxn ang="0">
                    <a:pos x="25" y="24"/>
                  </a:cxn>
                  <a:cxn ang="0">
                    <a:pos x="11" y="34"/>
                  </a:cxn>
                  <a:cxn ang="0">
                    <a:pos x="9" y="4"/>
                  </a:cxn>
                  <a:cxn ang="0">
                    <a:pos x="21" y="0"/>
                  </a:cxn>
                  <a:cxn ang="0">
                    <a:pos x="57" y="4"/>
                  </a:cxn>
                </a:cxnLst>
                <a:rect l="0" t="0" r="r" b="b"/>
                <a:pathLst>
                  <a:path w="57" h="37">
                    <a:moveTo>
                      <a:pt x="57" y="4"/>
                    </a:moveTo>
                    <a:cubicBezTo>
                      <a:pt x="53" y="16"/>
                      <a:pt x="35" y="17"/>
                      <a:pt x="25" y="24"/>
                    </a:cubicBezTo>
                    <a:cubicBezTo>
                      <a:pt x="22" y="34"/>
                      <a:pt x="22" y="37"/>
                      <a:pt x="11" y="34"/>
                    </a:cubicBezTo>
                    <a:cubicBezTo>
                      <a:pt x="6" y="27"/>
                      <a:pt x="0" y="10"/>
                      <a:pt x="9" y="4"/>
                    </a:cubicBezTo>
                    <a:cubicBezTo>
                      <a:pt x="12" y="2"/>
                      <a:pt x="21" y="0"/>
                      <a:pt x="21" y="0"/>
                    </a:cubicBezTo>
                    <a:cubicBezTo>
                      <a:pt x="33" y="2"/>
                      <a:pt x="45" y="4"/>
                      <a:pt x="57" y="4"/>
                    </a:cubicBezTo>
                    <a:close/>
                  </a:path>
                </a:pathLst>
              </a:custGeom>
              <a:solidFill>
                <a:srgbClr val="B2B2B2">
                  <a:alpha val="50000"/>
                </a:srgbClr>
              </a:solidFill>
              <a:ln w="9525" cap="flat" cmpd="sng">
                <a:noFill/>
                <a:round/>
                <a:headEnd/>
                <a:tailEnd/>
              </a:ln>
              <a:effectLst/>
            </p:spPr>
            <p:txBody>
              <a:bodyPr/>
              <a:lstStyle/>
              <a:p>
                <a:endParaRPr lang="zh-CN" altLang="en-US"/>
              </a:p>
            </p:txBody>
          </p:sp>
          <p:sp>
            <p:nvSpPr>
              <p:cNvPr id="90" name="未知"/>
              <p:cNvSpPr>
                <a:spLocks/>
              </p:cNvSpPr>
              <p:nvPr/>
            </p:nvSpPr>
            <p:spPr bwMode="auto">
              <a:xfrm>
                <a:off x="1165" y="25"/>
                <a:ext cx="51" cy="20"/>
              </a:xfrm>
              <a:custGeom>
                <a:avLst/>
                <a:gdLst/>
                <a:ahLst/>
                <a:cxnLst>
                  <a:cxn ang="0">
                    <a:pos x="29" y="0"/>
                  </a:cxn>
                  <a:cxn ang="0">
                    <a:pos x="11" y="6"/>
                  </a:cxn>
                  <a:cxn ang="0">
                    <a:pos x="57" y="26"/>
                  </a:cxn>
                  <a:cxn ang="0">
                    <a:pos x="63" y="24"/>
                  </a:cxn>
                  <a:cxn ang="0">
                    <a:pos x="29" y="0"/>
                  </a:cxn>
                </a:cxnLst>
                <a:rect l="0" t="0" r="r" b="b"/>
                <a:pathLst>
                  <a:path w="68" h="26">
                    <a:moveTo>
                      <a:pt x="29" y="0"/>
                    </a:moveTo>
                    <a:cubicBezTo>
                      <a:pt x="23" y="2"/>
                      <a:pt x="11" y="6"/>
                      <a:pt x="11" y="6"/>
                    </a:cubicBezTo>
                    <a:cubicBezTo>
                      <a:pt x="0" y="23"/>
                      <a:pt x="47" y="24"/>
                      <a:pt x="57" y="26"/>
                    </a:cubicBezTo>
                    <a:cubicBezTo>
                      <a:pt x="59" y="25"/>
                      <a:pt x="62" y="26"/>
                      <a:pt x="63" y="24"/>
                    </a:cubicBezTo>
                    <a:cubicBezTo>
                      <a:pt x="68" y="3"/>
                      <a:pt x="42" y="3"/>
                      <a:pt x="29" y="0"/>
                    </a:cubicBezTo>
                    <a:close/>
                  </a:path>
                </a:pathLst>
              </a:custGeom>
              <a:solidFill>
                <a:srgbClr val="B2B2B2">
                  <a:alpha val="50000"/>
                </a:srgbClr>
              </a:solidFill>
              <a:ln w="9525" cap="flat" cmpd="sng">
                <a:noFill/>
                <a:round/>
                <a:headEnd/>
                <a:tailEnd/>
              </a:ln>
              <a:effectLst/>
            </p:spPr>
            <p:txBody>
              <a:bodyPr/>
              <a:lstStyle/>
              <a:p>
                <a:endParaRPr lang="zh-CN" altLang="en-US"/>
              </a:p>
            </p:txBody>
          </p:sp>
          <p:sp>
            <p:nvSpPr>
              <p:cNvPr id="91" name="未知"/>
              <p:cNvSpPr>
                <a:spLocks/>
              </p:cNvSpPr>
              <p:nvPr/>
            </p:nvSpPr>
            <p:spPr bwMode="auto">
              <a:xfrm>
                <a:off x="1220" y="28"/>
                <a:ext cx="52" cy="32"/>
              </a:xfrm>
              <a:custGeom>
                <a:avLst/>
                <a:gdLst/>
                <a:ahLst/>
                <a:cxnLst>
                  <a:cxn ang="0">
                    <a:pos x="50" y="9"/>
                  </a:cxn>
                  <a:cxn ang="0">
                    <a:pos x="26" y="9"/>
                  </a:cxn>
                  <a:cxn ang="0">
                    <a:pos x="10" y="9"/>
                  </a:cxn>
                  <a:cxn ang="0">
                    <a:pos x="8" y="35"/>
                  </a:cxn>
                  <a:cxn ang="0">
                    <a:pos x="32" y="43"/>
                  </a:cxn>
                  <a:cxn ang="0">
                    <a:pos x="62" y="27"/>
                  </a:cxn>
                  <a:cxn ang="0">
                    <a:pos x="50" y="9"/>
                  </a:cxn>
                </a:cxnLst>
                <a:rect l="0" t="0" r="r" b="b"/>
                <a:pathLst>
                  <a:path w="66" h="43">
                    <a:moveTo>
                      <a:pt x="50" y="9"/>
                    </a:moveTo>
                    <a:cubicBezTo>
                      <a:pt x="40" y="16"/>
                      <a:pt x="36" y="16"/>
                      <a:pt x="26" y="9"/>
                    </a:cubicBezTo>
                    <a:cubicBezTo>
                      <a:pt x="20" y="0"/>
                      <a:pt x="18" y="4"/>
                      <a:pt x="10" y="9"/>
                    </a:cubicBezTo>
                    <a:cubicBezTo>
                      <a:pt x="4" y="17"/>
                      <a:pt x="0" y="21"/>
                      <a:pt x="8" y="35"/>
                    </a:cubicBezTo>
                    <a:cubicBezTo>
                      <a:pt x="12" y="42"/>
                      <a:pt x="32" y="43"/>
                      <a:pt x="32" y="43"/>
                    </a:cubicBezTo>
                    <a:cubicBezTo>
                      <a:pt x="41" y="40"/>
                      <a:pt x="54" y="33"/>
                      <a:pt x="62" y="27"/>
                    </a:cubicBezTo>
                    <a:cubicBezTo>
                      <a:pt x="66" y="15"/>
                      <a:pt x="61" y="15"/>
                      <a:pt x="50" y="9"/>
                    </a:cubicBezTo>
                    <a:close/>
                  </a:path>
                </a:pathLst>
              </a:custGeom>
              <a:solidFill>
                <a:srgbClr val="B2B2B2">
                  <a:alpha val="50000"/>
                </a:srgbClr>
              </a:solidFill>
              <a:ln w="9525" cap="flat" cmpd="sng">
                <a:noFill/>
                <a:round/>
                <a:headEnd/>
                <a:tailEnd/>
              </a:ln>
              <a:effectLst/>
            </p:spPr>
            <p:txBody>
              <a:bodyPr/>
              <a:lstStyle/>
              <a:p>
                <a:endParaRPr lang="zh-CN" altLang="en-US"/>
              </a:p>
            </p:txBody>
          </p:sp>
          <p:sp>
            <p:nvSpPr>
              <p:cNvPr id="92" name="未知"/>
              <p:cNvSpPr>
                <a:spLocks/>
              </p:cNvSpPr>
              <p:nvPr/>
            </p:nvSpPr>
            <p:spPr bwMode="auto">
              <a:xfrm>
                <a:off x="1578" y="55"/>
                <a:ext cx="90" cy="31"/>
              </a:xfrm>
              <a:custGeom>
                <a:avLst/>
                <a:gdLst/>
                <a:ahLst/>
                <a:cxnLst>
                  <a:cxn ang="0">
                    <a:pos x="14" y="0"/>
                  </a:cxn>
                  <a:cxn ang="0">
                    <a:pos x="8" y="16"/>
                  </a:cxn>
                  <a:cxn ang="0">
                    <a:pos x="50" y="30"/>
                  </a:cxn>
                  <a:cxn ang="0">
                    <a:pos x="76" y="36"/>
                  </a:cxn>
                  <a:cxn ang="0">
                    <a:pos x="112" y="22"/>
                  </a:cxn>
                  <a:cxn ang="0">
                    <a:pos x="78" y="4"/>
                  </a:cxn>
                  <a:cxn ang="0">
                    <a:pos x="14" y="0"/>
                  </a:cxn>
                </a:cxnLst>
                <a:rect l="0" t="0" r="r" b="b"/>
                <a:pathLst>
                  <a:path w="117" h="41">
                    <a:moveTo>
                      <a:pt x="14" y="0"/>
                    </a:moveTo>
                    <a:cubicBezTo>
                      <a:pt x="8" y="4"/>
                      <a:pt x="0" y="9"/>
                      <a:pt x="8" y="16"/>
                    </a:cubicBezTo>
                    <a:cubicBezTo>
                      <a:pt x="21" y="27"/>
                      <a:pt x="34" y="28"/>
                      <a:pt x="50" y="30"/>
                    </a:cubicBezTo>
                    <a:cubicBezTo>
                      <a:pt x="66" y="41"/>
                      <a:pt x="57" y="39"/>
                      <a:pt x="76" y="36"/>
                    </a:cubicBezTo>
                    <a:cubicBezTo>
                      <a:pt x="88" y="32"/>
                      <a:pt x="101" y="29"/>
                      <a:pt x="112" y="22"/>
                    </a:cubicBezTo>
                    <a:cubicBezTo>
                      <a:pt x="117" y="6"/>
                      <a:pt x="87" y="5"/>
                      <a:pt x="78" y="4"/>
                    </a:cubicBezTo>
                    <a:cubicBezTo>
                      <a:pt x="17" y="6"/>
                      <a:pt x="34" y="20"/>
                      <a:pt x="14" y="0"/>
                    </a:cubicBezTo>
                    <a:close/>
                  </a:path>
                </a:pathLst>
              </a:custGeom>
              <a:solidFill>
                <a:srgbClr val="B2B2B2">
                  <a:alpha val="50000"/>
                </a:srgbClr>
              </a:solidFill>
              <a:ln w="9525" cap="flat" cmpd="sng">
                <a:noFill/>
                <a:round/>
                <a:headEnd/>
                <a:tailEnd/>
              </a:ln>
              <a:effectLst/>
            </p:spPr>
            <p:txBody>
              <a:bodyPr/>
              <a:lstStyle/>
              <a:p>
                <a:endParaRPr lang="zh-CN" altLang="en-US"/>
              </a:p>
            </p:txBody>
          </p:sp>
          <p:sp>
            <p:nvSpPr>
              <p:cNvPr id="93" name="未知"/>
              <p:cNvSpPr>
                <a:spLocks/>
              </p:cNvSpPr>
              <p:nvPr/>
            </p:nvSpPr>
            <p:spPr bwMode="auto">
              <a:xfrm>
                <a:off x="1670" y="54"/>
                <a:ext cx="47" cy="24"/>
              </a:xfrm>
              <a:custGeom>
                <a:avLst/>
                <a:gdLst/>
                <a:ahLst/>
                <a:cxnLst>
                  <a:cxn ang="0">
                    <a:pos x="32" y="4"/>
                  </a:cxn>
                  <a:cxn ang="0">
                    <a:pos x="62" y="10"/>
                  </a:cxn>
                  <a:cxn ang="0">
                    <a:pos x="30" y="32"/>
                  </a:cxn>
                  <a:cxn ang="0">
                    <a:pos x="6" y="22"/>
                  </a:cxn>
                  <a:cxn ang="0">
                    <a:pos x="32" y="4"/>
                  </a:cxn>
                </a:cxnLst>
                <a:rect l="0" t="0" r="r" b="b"/>
                <a:pathLst>
                  <a:path w="62" h="32">
                    <a:moveTo>
                      <a:pt x="32" y="4"/>
                    </a:moveTo>
                    <a:cubicBezTo>
                      <a:pt x="44" y="0"/>
                      <a:pt x="53" y="1"/>
                      <a:pt x="62" y="10"/>
                    </a:cubicBezTo>
                    <a:cubicBezTo>
                      <a:pt x="59" y="23"/>
                      <a:pt x="42" y="28"/>
                      <a:pt x="30" y="32"/>
                    </a:cubicBezTo>
                    <a:cubicBezTo>
                      <a:pt x="15" y="22"/>
                      <a:pt x="23" y="25"/>
                      <a:pt x="6" y="22"/>
                    </a:cubicBezTo>
                    <a:cubicBezTo>
                      <a:pt x="0" y="4"/>
                      <a:pt x="14" y="8"/>
                      <a:pt x="32" y="4"/>
                    </a:cubicBezTo>
                    <a:close/>
                  </a:path>
                </a:pathLst>
              </a:custGeom>
              <a:solidFill>
                <a:srgbClr val="B2B2B2">
                  <a:alpha val="50000"/>
                </a:srgbClr>
              </a:solidFill>
              <a:ln w="9525" cap="flat" cmpd="sng">
                <a:noFill/>
                <a:round/>
                <a:headEnd/>
                <a:tailEnd/>
              </a:ln>
              <a:effectLst/>
            </p:spPr>
            <p:txBody>
              <a:bodyPr/>
              <a:lstStyle/>
              <a:p>
                <a:endParaRPr lang="zh-CN" altLang="en-US"/>
              </a:p>
            </p:txBody>
          </p:sp>
          <p:sp>
            <p:nvSpPr>
              <p:cNvPr id="94" name="未知"/>
              <p:cNvSpPr>
                <a:spLocks/>
              </p:cNvSpPr>
              <p:nvPr/>
            </p:nvSpPr>
            <p:spPr bwMode="auto">
              <a:xfrm>
                <a:off x="1649" y="83"/>
                <a:ext cx="38" cy="16"/>
              </a:xfrm>
              <a:custGeom>
                <a:avLst/>
                <a:gdLst/>
                <a:ahLst/>
                <a:cxnLst>
                  <a:cxn ang="0">
                    <a:pos x="20" y="1"/>
                  </a:cxn>
                  <a:cxn ang="0">
                    <a:pos x="6" y="5"/>
                  </a:cxn>
                  <a:cxn ang="0">
                    <a:pos x="38" y="23"/>
                  </a:cxn>
                  <a:cxn ang="0">
                    <a:pos x="20" y="1"/>
                  </a:cxn>
                </a:cxnLst>
                <a:rect l="0" t="0" r="r" b="b"/>
                <a:pathLst>
                  <a:path w="49" h="23">
                    <a:moveTo>
                      <a:pt x="20" y="1"/>
                    </a:moveTo>
                    <a:cubicBezTo>
                      <a:pt x="15" y="2"/>
                      <a:pt x="8" y="0"/>
                      <a:pt x="6" y="5"/>
                    </a:cubicBezTo>
                    <a:cubicBezTo>
                      <a:pt x="0" y="19"/>
                      <a:pt x="32" y="21"/>
                      <a:pt x="38" y="23"/>
                    </a:cubicBezTo>
                    <a:cubicBezTo>
                      <a:pt x="49" y="6"/>
                      <a:pt x="35" y="3"/>
                      <a:pt x="20" y="1"/>
                    </a:cubicBezTo>
                    <a:close/>
                  </a:path>
                </a:pathLst>
              </a:custGeom>
              <a:solidFill>
                <a:srgbClr val="B2B2B2">
                  <a:alpha val="50000"/>
                </a:srgbClr>
              </a:solidFill>
              <a:ln w="9525" cap="flat" cmpd="sng">
                <a:noFill/>
                <a:round/>
                <a:headEnd/>
                <a:tailEnd/>
              </a:ln>
              <a:effectLst/>
            </p:spPr>
            <p:txBody>
              <a:bodyPr/>
              <a:lstStyle/>
              <a:p>
                <a:endParaRPr lang="zh-CN" altLang="en-US"/>
              </a:p>
            </p:txBody>
          </p:sp>
          <p:sp>
            <p:nvSpPr>
              <p:cNvPr id="95" name="未知"/>
              <p:cNvSpPr>
                <a:spLocks/>
              </p:cNvSpPr>
              <p:nvPr/>
            </p:nvSpPr>
            <p:spPr bwMode="auto">
              <a:xfrm>
                <a:off x="1907" y="306"/>
                <a:ext cx="78" cy="113"/>
              </a:xfrm>
              <a:custGeom>
                <a:avLst/>
                <a:gdLst/>
                <a:ahLst/>
                <a:cxnLst>
                  <a:cxn ang="0">
                    <a:pos x="6" y="0"/>
                  </a:cxn>
                  <a:cxn ang="0">
                    <a:pos x="0" y="18"/>
                  </a:cxn>
                  <a:cxn ang="0">
                    <a:pos x="14" y="42"/>
                  </a:cxn>
                  <a:cxn ang="0">
                    <a:pos x="32" y="72"/>
                  </a:cxn>
                  <a:cxn ang="0">
                    <a:pos x="36" y="104"/>
                  </a:cxn>
                  <a:cxn ang="0">
                    <a:pos x="80" y="152"/>
                  </a:cxn>
                  <a:cxn ang="0">
                    <a:pos x="86" y="124"/>
                  </a:cxn>
                  <a:cxn ang="0">
                    <a:pos x="74" y="102"/>
                  </a:cxn>
                  <a:cxn ang="0">
                    <a:pos x="62" y="92"/>
                  </a:cxn>
                  <a:cxn ang="0">
                    <a:pos x="52" y="74"/>
                  </a:cxn>
                  <a:cxn ang="0">
                    <a:pos x="42" y="44"/>
                  </a:cxn>
                  <a:cxn ang="0">
                    <a:pos x="4" y="12"/>
                  </a:cxn>
                  <a:cxn ang="0">
                    <a:pos x="6" y="0"/>
                  </a:cxn>
                </a:cxnLst>
                <a:rect l="0" t="0" r="r" b="b"/>
                <a:pathLst>
                  <a:path w="102" h="152">
                    <a:moveTo>
                      <a:pt x="6" y="0"/>
                    </a:moveTo>
                    <a:cubicBezTo>
                      <a:pt x="4" y="6"/>
                      <a:pt x="0" y="18"/>
                      <a:pt x="0" y="18"/>
                    </a:cubicBezTo>
                    <a:cubicBezTo>
                      <a:pt x="3" y="26"/>
                      <a:pt x="9" y="35"/>
                      <a:pt x="14" y="42"/>
                    </a:cubicBezTo>
                    <a:cubicBezTo>
                      <a:pt x="17" y="58"/>
                      <a:pt x="16" y="69"/>
                      <a:pt x="32" y="72"/>
                    </a:cubicBezTo>
                    <a:cubicBezTo>
                      <a:pt x="44" y="80"/>
                      <a:pt x="40" y="91"/>
                      <a:pt x="36" y="104"/>
                    </a:cubicBezTo>
                    <a:cubicBezTo>
                      <a:pt x="57" y="118"/>
                      <a:pt x="60" y="139"/>
                      <a:pt x="80" y="152"/>
                    </a:cubicBezTo>
                    <a:cubicBezTo>
                      <a:pt x="95" y="148"/>
                      <a:pt x="102" y="135"/>
                      <a:pt x="86" y="124"/>
                    </a:cubicBezTo>
                    <a:cubicBezTo>
                      <a:pt x="72" y="129"/>
                      <a:pt x="78" y="110"/>
                      <a:pt x="74" y="102"/>
                    </a:cubicBezTo>
                    <a:cubicBezTo>
                      <a:pt x="72" y="98"/>
                      <a:pt x="65" y="94"/>
                      <a:pt x="62" y="92"/>
                    </a:cubicBezTo>
                    <a:cubicBezTo>
                      <a:pt x="59" y="82"/>
                      <a:pt x="65" y="65"/>
                      <a:pt x="52" y="74"/>
                    </a:cubicBezTo>
                    <a:cubicBezTo>
                      <a:pt x="46" y="65"/>
                      <a:pt x="47" y="54"/>
                      <a:pt x="42" y="44"/>
                    </a:cubicBezTo>
                    <a:cubicBezTo>
                      <a:pt x="36" y="32"/>
                      <a:pt x="16" y="18"/>
                      <a:pt x="4" y="12"/>
                    </a:cubicBezTo>
                    <a:lnTo>
                      <a:pt x="6" y="0"/>
                    </a:lnTo>
                    <a:close/>
                  </a:path>
                </a:pathLst>
              </a:custGeom>
              <a:solidFill>
                <a:srgbClr val="B2B2B2">
                  <a:alpha val="50000"/>
                </a:srgbClr>
              </a:solidFill>
              <a:ln w="9525" cap="flat" cmpd="sng">
                <a:noFill/>
                <a:round/>
                <a:headEnd/>
                <a:tailEnd/>
              </a:ln>
              <a:effectLst/>
            </p:spPr>
            <p:txBody>
              <a:bodyPr/>
              <a:lstStyle/>
              <a:p>
                <a:endParaRPr lang="zh-CN" altLang="en-US"/>
              </a:p>
            </p:txBody>
          </p:sp>
          <p:sp>
            <p:nvSpPr>
              <p:cNvPr id="96" name="未知"/>
              <p:cNvSpPr>
                <a:spLocks/>
              </p:cNvSpPr>
              <p:nvPr/>
            </p:nvSpPr>
            <p:spPr bwMode="auto">
              <a:xfrm>
                <a:off x="1970" y="423"/>
                <a:ext cx="56" cy="78"/>
              </a:xfrm>
              <a:custGeom>
                <a:avLst/>
                <a:gdLst/>
                <a:ahLst/>
                <a:cxnLst>
                  <a:cxn ang="0">
                    <a:pos x="64" y="22"/>
                  </a:cxn>
                  <a:cxn ang="0">
                    <a:pos x="74" y="40"/>
                  </a:cxn>
                  <a:cxn ang="0">
                    <a:pos x="30" y="84"/>
                  </a:cxn>
                  <a:cxn ang="0">
                    <a:pos x="32" y="100"/>
                  </a:cxn>
                  <a:cxn ang="0">
                    <a:pos x="20" y="94"/>
                  </a:cxn>
                  <a:cxn ang="0">
                    <a:pos x="6" y="84"/>
                  </a:cxn>
                  <a:cxn ang="0">
                    <a:pos x="0" y="82"/>
                  </a:cxn>
                  <a:cxn ang="0">
                    <a:pos x="10" y="58"/>
                  </a:cxn>
                  <a:cxn ang="0">
                    <a:pos x="12" y="52"/>
                  </a:cxn>
                  <a:cxn ang="0">
                    <a:pos x="2" y="24"/>
                  </a:cxn>
                  <a:cxn ang="0">
                    <a:pos x="4" y="14"/>
                  </a:cxn>
                  <a:cxn ang="0">
                    <a:pos x="26" y="22"/>
                  </a:cxn>
                  <a:cxn ang="0">
                    <a:pos x="36" y="36"/>
                  </a:cxn>
                  <a:cxn ang="0">
                    <a:pos x="64" y="22"/>
                  </a:cxn>
                </a:cxnLst>
                <a:rect l="0" t="0" r="r" b="b"/>
                <a:pathLst>
                  <a:path w="74" h="103">
                    <a:moveTo>
                      <a:pt x="64" y="22"/>
                    </a:moveTo>
                    <a:cubicBezTo>
                      <a:pt x="73" y="36"/>
                      <a:pt x="70" y="29"/>
                      <a:pt x="74" y="40"/>
                    </a:cubicBezTo>
                    <a:cubicBezTo>
                      <a:pt x="70" y="77"/>
                      <a:pt x="68" y="81"/>
                      <a:pt x="30" y="84"/>
                    </a:cubicBezTo>
                    <a:cubicBezTo>
                      <a:pt x="33" y="88"/>
                      <a:pt x="39" y="95"/>
                      <a:pt x="32" y="100"/>
                    </a:cubicBezTo>
                    <a:cubicBezTo>
                      <a:pt x="28" y="103"/>
                      <a:pt x="24" y="95"/>
                      <a:pt x="20" y="94"/>
                    </a:cubicBezTo>
                    <a:cubicBezTo>
                      <a:pt x="17" y="84"/>
                      <a:pt x="20" y="89"/>
                      <a:pt x="6" y="84"/>
                    </a:cubicBezTo>
                    <a:cubicBezTo>
                      <a:pt x="4" y="83"/>
                      <a:pt x="0" y="82"/>
                      <a:pt x="0" y="82"/>
                    </a:cubicBezTo>
                    <a:cubicBezTo>
                      <a:pt x="3" y="73"/>
                      <a:pt x="7" y="67"/>
                      <a:pt x="10" y="58"/>
                    </a:cubicBezTo>
                    <a:cubicBezTo>
                      <a:pt x="11" y="56"/>
                      <a:pt x="12" y="52"/>
                      <a:pt x="12" y="52"/>
                    </a:cubicBezTo>
                    <a:cubicBezTo>
                      <a:pt x="10" y="42"/>
                      <a:pt x="8" y="33"/>
                      <a:pt x="2" y="24"/>
                    </a:cubicBezTo>
                    <a:cubicBezTo>
                      <a:pt x="3" y="21"/>
                      <a:pt x="2" y="17"/>
                      <a:pt x="4" y="14"/>
                    </a:cubicBezTo>
                    <a:cubicBezTo>
                      <a:pt x="11" y="0"/>
                      <a:pt x="18" y="19"/>
                      <a:pt x="26" y="22"/>
                    </a:cubicBezTo>
                    <a:cubicBezTo>
                      <a:pt x="31" y="36"/>
                      <a:pt x="26" y="33"/>
                      <a:pt x="36" y="36"/>
                    </a:cubicBezTo>
                    <a:cubicBezTo>
                      <a:pt x="45" y="30"/>
                      <a:pt x="55" y="28"/>
                      <a:pt x="64" y="22"/>
                    </a:cubicBezTo>
                    <a:close/>
                  </a:path>
                </a:pathLst>
              </a:custGeom>
              <a:solidFill>
                <a:srgbClr val="B2B2B2">
                  <a:alpha val="50000"/>
                </a:srgbClr>
              </a:solidFill>
              <a:ln w="9525" cap="flat" cmpd="sng">
                <a:noFill/>
                <a:round/>
                <a:headEnd/>
                <a:tailEnd/>
              </a:ln>
              <a:effectLst/>
            </p:spPr>
            <p:txBody>
              <a:bodyPr/>
              <a:lstStyle/>
              <a:p>
                <a:endParaRPr lang="zh-CN" altLang="en-US"/>
              </a:p>
            </p:txBody>
          </p:sp>
          <p:sp>
            <p:nvSpPr>
              <p:cNvPr id="97" name="未知"/>
              <p:cNvSpPr>
                <a:spLocks/>
              </p:cNvSpPr>
              <p:nvPr/>
            </p:nvSpPr>
            <p:spPr bwMode="auto">
              <a:xfrm>
                <a:off x="1933" y="503"/>
                <a:ext cx="111" cy="188"/>
              </a:xfrm>
              <a:custGeom>
                <a:avLst/>
                <a:gdLst/>
                <a:ahLst/>
                <a:cxnLst>
                  <a:cxn ang="0">
                    <a:pos x="82" y="100"/>
                  </a:cxn>
                  <a:cxn ang="0">
                    <a:pos x="66" y="106"/>
                  </a:cxn>
                  <a:cxn ang="0">
                    <a:pos x="64" y="132"/>
                  </a:cxn>
                  <a:cxn ang="0">
                    <a:pos x="22" y="146"/>
                  </a:cxn>
                  <a:cxn ang="0">
                    <a:pos x="8" y="168"/>
                  </a:cxn>
                  <a:cxn ang="0">
                    <a:pos x="20" y="182"/>
                  </a:cxn>
                  <a:cxn ang="0">
                    <a:pos x="8" y="198"/>
                  </a:cxn>
                  <a:cxn ang="0">
                    <a:pos x="24" y="252"/>
                  </a:cxn>
                  <a:cxn ang="0">
                    <a:pos x="28" y="214"/>
                  </a:cxn>
                  <a:cxn ang="0">
                    <a:pos x="22" y="192"/>
                  </a:cxn>
                  <a:cxn ang="0">
                    <a:pos x="42" y="176"/>
                  </a:cxn>
                  <a:cxn ang="0">
                    <a:pos x="52" y="158"/>
                  </a:cxn>
                  <a:cxn ang="0">
                    <a:pos x="66" y="174"/>
                  </a:cxn>
                  <a:cxn ang="0">
                    <a:pos x="44" y="190"/>
                  </a:cxn>
                  <a:cxn ang="0">
                    <a:pos x="56" y="200"/>
                  </a:cxn>
                  <a:cxn ang="0">
                    <a:pos x="68" y="178"/>
                  </a:cxn>
                  <a:cxn ang="0">
                    <a:pos x="84" y="184"/>
                  </a:cxn>
                  <a:cxn ang="0">
                    <a:pos x="104" y="148"/>
                  </a:cxn>
                  <a:cxn ang="0">
                    <a:pos x="114" y="156"/>
                  </a:cxn>
                  <a:cxn ang="0">
                    <a:pos x="136" y="148"/>
                  </a:cxn>
                  <a:cxn ang="0">
                    <a:pos x="146" y="130"/>
                  </a:cxn>
                  <a:cxn ang="0">
                    <a:pos x="142" y="110"/>
                  </a:cxn>
                  <a:cxn ang="0">
                    <a:pos x="134" y="98"/>
                  </a:cxn>
                  <a:cxn ang="0">
                    <a:pos x="122" y="40"/>
                  </a:cxn>
                  <a:cxn ang="0">
                    <a:pos x="94" y="0"/>
                  </a:cxn>
                  <a:cxn ang="0">
                    <a:pos x="78" y="12"/>
                  </a:cxn>
                  <a:cxn ang="0">
                    <a:pos x="96" y="34"/>
                  </a:cxn>
                  <a:cxn ang="0">
                    <a:pos x="96" y="64"/>
                  </a:cxn>
                  <a:cxn ang="0">
                    <a:pos x="82" y="100"/>
                  </a:cxn>
                </a:cxnLst>
                <a:rect l="0" t="0" r="r" b="b"/>
                <a:pathLst>
                  <a:path w="146" h="252">
                    <a:moveTo>
                      <a:pt x="82" y="100"/>
                    </a:moveTo>
                    <a:cubicBezTo>
                      <a:pt x="70" y="88"/>
                      <a:pt x="69" y="92"/>
                      <a:pt x="66" y="106"/>
                    </a:cubicBezTo>
                    <a:cubicBezTo>
                      <a:pt x="65" y="115"/>
                      <a:pt x="68" y="124"/>
                      <a:pt x="64" y="132"/>
                    </a:cubicBezTo>
                    <a:cubicBezTo>
                      <a:pt x="63" y="133"/>
                      <a:pt x="28" y="142"/>
                      <a:pt x="22" y="146"/>
                    </a:cubicBezTo>
                    <a:cubicBezTo>
                      <a:pt x="18" y="157"/>
                      <a:pt x="18" y="162"/>
                      <a:pt x="8" y="168"/>
                    </a:cubicBezTo>
                    <a:cubicBezTo>
                      <a:pt x="0" y="180"/>
                      <a:pt x="7" y="180"/>
                      <a:pt x="20" y="182"/>
                    </a:cubicBezTo>
                    <a:cubicBezTo>
                      <a:pt x="17" y="190"/>
                      <a:pt x="15" y="193"/>
                      <a:pt x="8" y="198"/>
                    </a:cubicBezTo>
                    <a:cubicBezTo>
                      <a:pt x="10" y="214"/>
                      <a:pt x="9" y="242"/>
                      <a:pt x="24" y="252"/>
                    </a:cubicBezTo>
                    <a:cubicBezTo>
                      <a:pt x="42" y="246"/>
                      <a:pt x="31" y="227"/>
                      <a:pt x="28" y="214"/>
                    </a:cubicBezTo>
                    <a:cubicBezTo>
                      <a:pt x="26" y="207"/>
                      <a:pt x="22" y="192"/>
                      <a:pt x="22" y="192"/>
                    </a:cubicBezTo>
                    <a:cubicBezTo>
                      <a:pt x="25" y="180"/>
                      <a:pt x="33" y="182"/>
                      <a:pt x="42" y="176"/>
                    </a:cubicBezTo>
                    <a:cubicBezTo>
                      <a:pt x="44" y="169"/>
                      <a:pt x="52" y="158"/>
                      <a:pt x="52" y="158"/>
                    </a:cubicBezTo>
                    <a:cubicBezTo>
                      <a:pt x="58" y="164"/>
                      <a:pt x="63" y="166"/>
                      <a:pt x="66" y="174"/>
                    </a:cubicBezTo>
                    <a:cubicBezTo>
                      <a:pt x="59" y="178"/>
                      <a:pt x="51" y="188"/>
                      <a:pt x="44" y="190"/>
                    </a:cubicBezTo>
                    <a:cubicBezTo>
                      <a:pt x="36" y="202"/>
                      <a:pt x="46" y="202"/>
                      <a:pt x="56" y="200"/>
                    </a:cubicBezTo>
                    <a:cubicBezTo>
                      <a:pt x="60" y="189"/>
                      <a:pt x="59" y="184"/>
                      <a:pt x="68" y="178"/>
                    </a:cubicBezTo>
                    <a:cubicBezTo>
                      <a:pt x="77" y="181"/>
                      <a:pt x="75" y="187"/>
                      <a:pt x="84" y="184"/>
                    </a:cubicBezTo>
                    <a:cubicBezTo>
                      <a:pt x="92" y="171"/>
                      <a:pt x="91" y="157"/>
                      <a:pt x="104" y="148"/>
                    </a:cubicBezTo>
                    <a:cubicBezTo>
                      <a:pt x="108" y="149"/>
                      <a:pt x="110" y="155"/>
                      <a:pt x="114" y="156"/>
                    </a:cubicBezTo>
                    <a:cubicBezTo>
                      <a:pt x="120" y="158"/>
                      <a:pt x="131" y="151"/>
                      <a:pt x="136" y="148"/>
                    </a:cubicBezTo>
                    <a:cubicBezTo>
                      <a:pt x="145" y="134"/>
                      <a:pt x="142" y="141"/>
                      <a:pt x="146" y="130"/>
                    </a:cubicBezTo>
                    <a:cubicBezTo>
                      <a:pt x="146" y="127"/>
                      <a:pt x="145" y="115"/>
                      <a:pt x="142" y="110"/>
                    </a:cubicBezTo>
                    <a:cubicBezTo>
                      <a:pt x="140" y="106"/>
                      <a:pt x="134" y="98"/>
                      <a:pt x="134" y="98"/>
                    </a:cubicBezTo>
                    <a:cubicBezTo>
                      <a:pt x="131" y="78"/>
                      <a:pt x="142" y="53"/>
                      <a:pt x="122" y="40"/>
                    </a:cubicBezTo>
                    <a:cubicBezTo>
                      <a:pt x="112" y="26"/>
                      <a:pt x="109" y="10"/>
                      <a:pt x="94" y="0"/>
                    </a:cubicBezTo>
                    <a:cubicBezTo>
                      <a:pt x="87" y="4"/>
                      <a:pt x="86" y="9"/>
                      <a:pt x="78" y="12"/>
                    </a:cubicBezTo>
                    <a:cubicBezTo>
                      <a:pt x="67" y="29"/>
                      <a:pt x="80" y="31"/>
                      <a:pt x="96" y="34"/>
                    </a:cubicBezTo>
                    <a:cubicBezTo>
                      <a:pt x="103" y="44"/>
                      <a:pt x="100" y="53"/>
                      <a:pt x="96" y="64"/>
                    </a:cubicBezTo>
                    <a:cubicBezTo>
                      <a:pt x="96" y="68"/>
                      <a:pt x="95" y="106"/>
                      <a:pt x="82" y="100"/>
                    </a:cubicBezTo>
                    <a:close/>
                  </a:path>
                </a:pathLst>
              </a:custGeom>
              <a:solidFill>
                <a:srgbClr val="B2B2B2">
                  <a:alpha val="50000"/>
                </a:srgbClr>
              </a:solidFill>
              <a:ln w="9525" cap="flat" cmpd="sng">
                <a:noFill/>
                <a:round/>
                <a:headEnd/>
                <a:tailEnd/>
              </a:ln>
              <a:effectLst/>
            </p:spPr>
            <p:txBody>
              <a:bodyPr/>
              <a:lstStyle/>
              <a:p>
                <a:endParaRPr lang="zh-CN" altLang="en-US"/>
              </a:p>
            </p:txBody>
          </p:sp>
          <p:sp>
            <p:nvSpPr>
              <p:cNvPr id="98" name="未知"/>
              <p:cNvSpPr>
                <a:spLocks/>
              </p:cNvSpPr>
              <p:nvPr/>
            </p:nvSpPr>
            <p:spPr bwMode="auto">
              <a:xfrm>
                <a:off x="845" y="1"/>
                <a:ext cx="53" cy="30"/>
              </a:xfrm>
              <a:custGeom>
                <a:avLst/>
                <a:gdLst/>
                <a:ahLst/>
                <a:cxnLst>
                  <a:cxn ang="0">
                    <a:pos x="59" y="0"/>
                  </a:cxn>
                  <a:cxn ang="0">
                    <a:pos x="65" y="20"/>
                  </a:cxn>
                  <a:cxn ang="0">
                    <a:pos x="41" y="24"/>
                  </a:cxn>
                  <a:cxn ang="0">
                    <a:pos x="31" y="40"/>
                  </a:cxn>
                  <a:cxn ang="0">
                    <a:pos x="7" y="38"/>
                  </a:cxn>
                  <a:cxn ang="0">
                    <a:pos x="1" y="36"/>
                  </a:cxn>
                  <a:cxn ang="0">
                    <a:pos x="33" y="20"/>
                  </a:cxn>
                  <a:cxn ang="0">
                    <a:pos x="59" y="0"/>
                  </a:cxn>
                </a:cxnLst>
                <a:rect l="0" t="0" r="r" b="b"/>
                <a:pathLst>
                  <a:path w="70" h="40">
                    <a:moveTo>
                      <a:pt x="59" y="0"/>
                    </a:moveTo>
                    <a:cubicBezTo>
                      <a:pt x="68" y="3"/>
                      <a:pt x="70" y="10"/>
                      <a:pt x="65" y="20"/>
                    </a:cubicBezTo>
                    <a:cubicBezTo>
                      <a:pt x="61" y="27"/>
                      <a:pt x="49" y="23"/>
                      <a:pt x="41" y="24"/>
                    </a:cubicBezTo>
                    <a:cubicBezTo>
                      <a:pt x="36" y="38"/>
                      <a:pt x="41" y="34"/>
                      <a:pt x="31" y="40"/>
                    </a:cubicBezTo>
                    <a:cubicBezTo>
                      <a:pt x="23" y="39"/>
                      <a:pt x="15" y="39"/>
                      <a:pt x="7" y="38"/>
                    </a:cubicBezTo>
                    <a:cubicBezTo>
                      <a:pt x="5" y="38"/>
                      <a:pt x="0" y="38"/>
                      <a:pt x="1" y="36"/>
                    </a:cubicBezTo>
                    <a:cubicBezTo>
                      <a:pt x="7" y="26"/>
                      <a:pt x="23" y="23"/>
                      <a:pt x="33" y="20"/>
                    </a:cubicBezTo>
                    <a:cubicBezTo>
                      <a:pt x="39" y="11"/>
                      <a:pt x="51" y="8"/>
                      <a:pt x="59" y="0"/>
                    </a:cubicBezTo>
                    <a:close/>
                  </a:path>
                </a:pathLst>
              </a:custGeom>
              <a:solidFill>
                <a:srgbClr val="B2B2B2">
                  <a:alpha val="50000"/>
                </a:srgbClr>
              </a:solidFill>
              <a:ln w="9525" cap="flat" cmpd="sng">
                <a:noFill/>
                <a:round/>
                <a:headEnd/>
                <a:tailEnd/>
              </a:ln>
              <a:effectLst/>
            </p:spPr>
            <p:txBody>
              <a:bodyPr/>
              <a:lstStyle/>
              <a:p>
                <a:endParaRPr lang="zh-CN" altLang="en-US"/>
              </a:p>
            </p:txBody>
          </p:sp>
          <p:sp>
            <p:nvSpPr>
              <p:cNvPr id="99" name="未知"/>
              <p:cNvSpPr>
                <a:spLocks/>
              </p:cNvSpPr>
              <p:nvPr/>
            </p:nvSpPr>
            <p:spPr bwMode="auto">
              <a:xfrm>
                <a:off x="735" y="10"/>
                <a:ext cx="20" cy="22"/>
              </a:xfrm>
              <a:custGeom>
                <a:avLst/>
                <a:gdLst/>
                <a:ahLst/>
                <a:cxnLst>
                  <a:cxn ang="0">
                    <a:pos x="18" y="0"/>
                  </a:cxn>
                  <a:cxn ang="0">
                    <a:pos x="0" y="18"/>
                  </a:cxn>
                  <a:cxn ang="0">
                    <a:pos x="18" y="26"/>
                  </a:cxn>
                  <a:cxn ang="0">
                    <a:pos x="18" y="0"/>
                  </a:cxn>
                </a:cxnLst>
                <a:rect l="0" t="0" r="r" b="b"/>
                <a:pathLst>
                  <a:path w="26" h="29">
                    <a:moveTo>
                      <a:pt x="18" y="0"/>
                    </a:moveTo>
                    <a:cubicBezTo>
                      <a:pt x="9" y="6"/>
                      <a:pt x="4" y="7"/>
                      <a:pt x="0" y="18"/>
                    </a:cubicBezTo>
                    <a:cubicBezTo>
                      <a:pt x="7" y="25"/>
                      <a:pt x="9" y="29"/>
                      <a:pt x="18" y="26"/>
                    </a:cubicBezTo>
                    <a:cubicBezTo>
                      <a:pt x="22" y="14"/>
                      <a:pt x="26" y="12"/>
                      <a:pt x="18" y="0"/>
                    </a:cubicBezTo>
                    <a:close/>
                  </a:path>
                </a:pathLst>
              </a:custGeom>
              <a:solidFill>
                <a:srgbClr val="B2B2B2">
                  <a:alpha val="50000"/>
                </a:srgbClr>
              </a:solidFill>
              <a:ln w="9525" cap="flat" cmpd="sng">
                <a:noFill/>
                <a:round/>
                <a:headEnd/>
                <a:tailEnd/>
              </a:ln>
              <a:effectLst/>
            </p:spPr>
            <p:txBody>
              <a:bodyPr/>
              <a:lstStyle/>
              <a:p>
                <a:endParaRPr lang="zh-CN" altLang="en-US"/>
              </a:p>
            </p:txBody>
          </p:sp>
          <p:sp>
            <p:nvSpPr>
              <p:cNvPr id="100" name="未知"/>
              <p:cNvSpPr>
                <a:spLocks/>
              </p:cNvSpPr>
              <p:nvPr/>
            </p:nvSpPr>
            <p:spPr bwMode="auto">
              <a:xfrm>
                <a:off x="760" y="9"/>
                <a:ext cx="38" cy="27"/>
              </a:xfrm>
              <a:custGeom>
                <a:avLst/>
                <a:gdLst/>
                <a:ahLst/>
                <a:cxnLst>
                  <a:cxn ang="0">
                    <a:pos x="14" y="6"/>
                  </a:cxn>
                  <a:cxn ang="0">
                    <a:pos x="0" y="18"/>
                  </a:cxn>
                  <a:cxn ang="0">
                    <a:pos x="6" y="32"/>
                  </a:cxn>
                  <a:cxn ang="0">
                    <a:pos x="18" y="36"/>
                  </a:cxn>
                  <a:cxn ang="0">
                    <a:pos x="40" y="26"/>
                  </a:cxn>
                  <a:cxn ang="0">
                    <a:pos x="14" y="6"/>
                  </a:cxn>
                </a:cxnLst>
                <a:rect l="0" t="0" r="r" b="b"/>
                <a:pathLst>
                  <a:path w="49" h="36">
                    <a:moveTo>
                      <a:pt x="14" y="6"/>
                    </a:moveTo>
                    <a:cubicBezTo>
                      <a:pt x="11" y="14"/>
                      <a:pt x="7" y="13"/>
                      <a:pt x="0" y="18"/>
                    </a:cubicBezTo>
                    <a:cubicBezTo>
                      <a:pt x="1" y="22"/>
                      <a:pt x="2" y="29"/>
                      <a:pt x="6" y="32"/>
                    </a:cubicBezTo>
                    <a:cubicBezTo>
                      <a:pt x="10" y="34"/>
                      <a:pt x="18" y="36"/>
                      <a:pt x="18" y="36"/>
                    </a:cubicBezTo>
                    <a:cubicBezTo>
                      <a:pt x="24" y="27"/>
                      <a:pt x="30" y="28"/>
                      <a:pt x="40" y="26"/>
                    </a:cubicBezTo>
                    <a:cubicBezTo>
                      <a:pt x="49" y="0"/>
                      <a:pt x="26" y="18"/>
                      <a:pt x="14" y="6"/>
                    </a:cubicBezTo>
                    <a:close/>
                  </a:path>
                </a:pathLst>
              </a:custGeom>
              <a:solidFill>
                <a:srgbClr val="B2B2B2">
                  <a:alpha val="50000"/>
                </a:srgbClr>
              </a:solidFill>
              <a:ln w="9525" cap="flat" cmpd="sng">
                <a:noFill/>
                <a:round/>
                <a:headEnd/>
                <a:tailEnd/>
              </a:ln>
              <a:effectLst/>
            </p:spPr>
            <p:txBody>
              <a:bodyPr/>
              <a:lstStyle/>
              <a:p>
                <a:endParaRPr lang="zh-CN" altLang="en-US"/>
              </a:p>
            </p:txBody>
          </p:sp>
          <p:sp>
            <p:nvSpPr>
              <p:cNvPr id="101" name="未知"/>
              <p:cNvSpPr>
                <a:spLocks/>
              </p:cNvSpPr>
              <p:nvPr/>
            </p:nvSpPr>
            <p:spPr bwMode="auto">
              <a:xfrm>
                <a:off x="823" y="0"/>
                <a:ext cx="20" cy="16"/>
              </a:xfrm>
              <a:custGeom>
                <a:avLst/>
                <a:gdLst/>
                <a:ahLst/>
                <a:cxnLst>
                  <a:cxn ang="0">
                    <a:pos x="11" y="0"/>
                  </a:cxn>
                  <a:cxn ang="0">
                    <a:pos x="3" y="12"/>
                  </a:cxn>
                  <a:cxn ang="0">
                    <a:pos x="19" y="22"/>
                  </a:cxn>
                  <a:cxn ang="0">
                    <a:pos x="11" y="0"/>
                  </a:cxn>
                </a:cxnLst>
                <a:rect l="0" t="0" r="r" b="b"/>
                <a:pathLst>
                  <a:path w="27" h="22">
                    <a:moveTo>
                      <a:pt x="11" y="0"/>
                    </a:moveTo>
                    <a:cubicBezTo>
                      <a:pt x="8" y="4"/>
                      <a:pt x="0" y="8"/>
                      <a:pt x="3" y="12"/>
                    </a:cubicBezTo>
                    <a:cubicBezTo>
                      <a:pt x="6" y="17"/>
                      <a:pt x="19" y="22"/>
                      <a:pt x="19" y="22"/>
                    </a:cubicBezTo>
                    <a:cubicBezTo>
                      <a:pt x="27" y="10"/>
                      <a:pt x="15" y="11"/>
                      <a:pt x="11" y="0"/>
                    </a:cubicBezTo>
                    <a:close/>
                  </a:path>
                </a:pathLst>
              </a:custGeom>
              <a:solidFill>
                <a:srgbClr val="B2B2B2">
                  <a:alpha val="50000"/>
                </a:srgbClr>
              </a:solidFill>
              <a:ln w="9525" cap="flat" cmpd="sng">
                <a:noFill/>
                <a:round/>
                <a:headEnd/>
                <a:tailEnd/>
              </a:ln>
              <a:effectLst/>
            </p:spPr>
            <p:txBody>
              <a:bodyPr/>
              <a:lstStyle/>
              <a:p>
                <a:endParaRPr lang="zh-CN" altLang="en-US"/>
              </a:p>
            </p:txBody>
          </p:sp>
          <p:sp>
            <p:nvSpPr>
              <p:cNvPr id="102" name="未知"/>
              <p:cNvSpPr>
                <a:spLocks/>
              </p:cNvSpPr>
              <p:nvPr/>
            </p:nvSpPr>
            <p:spPr bwMode="auto">
              <a:xfrm>
                <a:off x="804" y="18"/>
                <a:ext cx="15" cy="13"/>
              </a:xfrm>
              <a:custGeom>
                <a:avLst/>
                <a:gdLst/>
                <a:ahLst/>
                <a:cxnLst>
                  <a:cxn ang="0">
                    <a:pos x="11" y="0"/>
                  </a:cxn>
                  <a:cxn ang="0">
                    <a:pos x="9" y="18"/>
                  </a:cxn>
                  <a:cxn ang="0">
                    <a:pos x="11" y="0"/>
                  </a:cxn>
                </a:cxnLst>
                <a:rect l="0" t="0" r="r" b="b"/>
                <a:pathLst>
                  <a:path w="20" h="18">
                    <a:moveTo>
                      <a:pt x="11" y="0"/>
                    </a:moveTo>
                    <a:cubicBezTo>
                      <a:pt x="1" y="14"/>
                      <a:pt x="0" y="9"/>
                      <a:pt x="9" y="18"/>
                    </a:cubicBezTo>
                    <a:cubicBezTo>
                      <a:pt x="20" y="14"/>
                      <a:pt x="16" y="18"/>
                      <a:pt x="11" y="0"/>
                    </a:cubicBezTo>
                    <a:close/>
                  </a:path>
                </a:pathLst>
              </a:custGeom>
              <a:solidFill>
                <a:srgbClr val="B2B2B2">
                  <a:alpha val="50000"/>
                </a:srgbClr>
              </a:solidFill>
              <a:ln w="9525" cap="flat" cmpd="sng">
                <a:noFill/>
                <a:round/>
                <a:headEnd/>
                <a:tailEnd/>
              </a:ln>
              <a:effectLst/>
            </p:spPr>
            <p:txBody>
              <a:bodyPr/>
              <a:lstStyle/>
              <a:p>
                <a:endParaRPr lang="zh-CN" altLang="en-US"/>
              </a:p>
            </p:txBody>
          </p:sp>
          <p:sp>
            <p:nvSpPr>
              <p:cNvPr id="103" name="未知"/>
              <p:cNvSpPr>
                <a:spLocks/>
              </p:cNvSpPr>
              <p:nvPr/>
            </p:nvSpPr>
            <p:spPr bwMode="auto">
              <a:xfrm>
                <a:off x="1973" y="34"/>
                <a:ext cx="18" cy="33"/>
              </a:xfrm>
              <a:custGeom>
                <a:avLst/>
                <a:gdLst/>
                <a:ahLst/>
                <a:cxnLst>
                  <a:cxn ang="0">
                    <a:pos x="24" y="0"/>
                  </a:cxn>
                  <a:cxn ang="0">
                    <a:pos x="8" y="16"/>
                  </a:cxn>
                  <a:cxn ang="0">
                    <a:pos x="0" y="34"/>
                  </a:cxn>
                  <a:cxn ang="0">
                    <a:pos x="16" y="40"/>
                  </a:cxn>
                  <a:cxn ang="0">
                    <a:pos x="24" y="0"/>
                  </a:cxn>
                </a:cxnLst>
                <a:rect l="0" t="0" r="r" b="b"/>
                <a:pathLst>
                  <a:path w="24" h="44">
                    <a:moveTo>
                      <a:pt x="24" y="0"/>
                    </a:moveTo>
                    <a:cubicBezTo>
                      <a:pt x="19" y="7"/>
                      <a:pt x="15" y="11"/>
                      <a:pt x="8" y="16"/>
                    </a:cubicBezTo>
                    <a:cubicBezTo>
                      <a:pt x="4" y="21"/>
                      <a:pt x="0" y="34"/>
                      <a:pt x="0" y="34"/>
                    </a:cubicBezTo>
                    <a:cubicBezTo>
                      <a:pt x="3" y="44"/>
                      <a:pt x="7" y="42"/>
                      <a:pt x="16" y="40"/>
                    </a:cubicBezTo>
                    <a:cubicBezTo>
                      <a:pt x="20" y="27"/>
                      <a:pt x="24" y="14"/>
                      <a:pt x="24" y="0"/>
                    </a:cubicBezTo>
                    <a:close/>
                  </a:path>
                </a:pathLst>
              </a:custGeom>
              <a:solidFill>
                <a:srgbClr val="B2B2B2">
                  <a:alpha val="50000"/>
                </a:srgbClr>
              </a:solidFill>
              <a:ln w="9525" cap="flat" cmpd="sng">
                <a:noFill/>
                <a:round/>
                <a:headEnd/>
                <a:tailEnd/>
              </a:ln>
              <a:effectLst/>
            </p:spPr>
            <p:txBody>
              <a:bodyPr/>
              <a:lstStyle/>
              <a:p>
                <a:endParaRPr lang="zh-CN" altLang="en-US"/>
              </a:p>
            </p:txBody>
          </p:sp>
          <p:sp>
            <p:nvSpPr>
              <p:cNvPr id="104" name="未知"/>
              <p:cNvSpPr>
                <a:spLocks/>
              </p:cNvSpPr>
              <p:nvPr/>
            </p:nvSpPr>
            <p:spPr bwMode="auto">
              <a:xfrm>
                <a:off x="1067" y="1480"/>
                <a:ext cx="31" cy="18"/>
              </a:xfrm>
              <a:custGeom>
                <a:avLst/>
                <a:gdLst/>
                <a:ahLst/>
                <a:cxnLst>
                  <a:cxn ang="0">
                    <a:pos x="30" y="0"/>
                  </a:cxn>
                  <a:cxn ang="0">
                    <a:pos x="26" y="24"/>
                  </a:cxn>
                  <a:cxn ang="0">
                    <a:pos x="30" y="0"/>
                  </a:cxn>
                </a:cxnLst>
                <a:rect l="0" t="0" r="r" b="b"/>
                <a:pathLst>
                  <a:path w="41" h="24">
                    <a:moveTo>
                      <a:pt x="30" y="0"/>
                    </a:moveTo>
                    <a:cubicBezTo>
                      <a:pt x="4" y="4"/>
                      <a:pt x="0" y="17"/>
                      <a:pt x="26" y="24"/>
                    </a:cubicBezTo>
                    <a:cubicBezTo>
                      <a:pt x="41" y="19"/>
                      <a:pt x="38" y="10"/>
                      <a:pt x="30" y="0"/>
                    </a:cubicBezTo>
                    <a:close/>
                  </a:path>
                </a:pathLst>
              </a:custGeom>
              <a:solidFill>
                <a:srgbClr val="B2B2B2">
                  <a:alpha val="50000"/>
                </a:srgbClr>
              </a:solidFill>
              <a:ln w="9525" cap="flat" cmpd="sng">
                <a:noFill/>
                <a:round/>
                <a:headEnd/>
                <a:tailEnd/>
              </a:ln>
              <a:effectLst/>
            </p:spPr>
            <p:txBody>
              <a:bodyPr/>
              <a:lstStyle/>
              <a:p>
                <a:endParaRPr lang="zh-CN" altLang="en-US"/>
              </a:p>
            </p:txBody>
          </p:sp>
          <p:sp>
            <p:nvSpPr>
              <p:cNvPr id="105" name="未知"/>
              <p:cNvSpPr>
                <a:spLocks/>
              </p:cNvSpPr>
              <p:nvPr/>
            </p:nvSpPr>
            <p:spPr bwMode="auto">
              <a:xfrm>
                <a:off x="1108" y="1473"/>
                <a:ext cx="10" cy="15"/>
              </a:xfrm>
              <a:custGeom>
                <a:avLst/>
                <a:gdLst/>
                <a:ahLst/>
                <a:cxnLst>
                  <a:cxn ang="0">
                    <a:pos x="10" y="5"/>
                  </a:cxn>
                  <a:cxn ang="0">
                    <a:pos x="1" y="11"/>
                  </a:cxn>
                  <a:cxn ang="0">
                    <a:pos x="9" y="20"/>
                  </a:cxn>
                  <a:cxn ang="0">
                    <a:pos x="10" y="5"/>
                  </a:cxn>
                </a:cxnLst>
                <a:rect l="0" t="0" r="r" b="b"/>
                <a:pathLst>
                  <a:path w="13" h="20">
                    <a:moveTo>
                      <a:pt x="10" y="5"/>
                    </a:moveTo>
                    <a:cubicBezTo>
                      <a:pt x="3" y="0"/>
                      <a:pt x="5" y="6"/>
                      <a:pt x="1" y="11"/>
                    </a:cubicBezTo>
                    <a:cubicBezTo>
                      <a:pt x="0" y="18"/>
                      <a:pt x="2" y="19"/>
                      <a:pt x="9" y="20"/>
                    </a:cubicBezTo>
                    <a:cubicBezTo>
                      <a:pt x="13" y="14"/>
                      <a:pt x="10" y="12"/>
                      <a:pt x="10" y="5"/>
                    </a:cubicBezTo>
                    <a:close/>
                  </a:path>
                </a:pathLst>
              </a:custGeom>
              <a:solidFill>
                <a:srgbClr val="B2B2B2">
                  <a:alpha val="50000"/>
                </a:srgbClr>
              </a:solidFill>
              <a:ln w="9525" cap="flat" cmpd="sng">
                <a:noFill/>
                <a:round/>
                <a:headEnd/>
                <a:tailEnd/>
              </a:ln>
              <a:effectLst/>
            </p:spPr>
            <p:txBody>
              <a:bodyPr/>
              <a:lstStyle/>
              <a:p>
                <a:endParaRPr lang="zh-CN" altLang="en-US"/>
              </a:p>
            </p:txBody>
          </p:sp>
          <p:sp>
            <p:nvSpPr>
              <p:cNvPr id="106" name="未知"/>
              <p:cNvSpPr>
                <a:spLocks/>
              </p:cNvSpPr>
              <p:nvPr/>
            </p:nvSpPr>
            <p:spPr bwMode="auto">
              <a:xfrm>
                <a:off x="1039" y="1320"/>
                <a:ext cx="9" cy="15"/>
              </a:xfrm>
              <a:custGeom>
                <a:avLst/>
                <a:gdLst/>
                <a:ahLst/>
                <a:cxnLst>
                  <a:cxn ang="0">
                    <a:pos x="10" y="5"/>
                  </a:cxn>
                  <a:cxn ang="0">
                    <a:pos x="1" y="11"/>
                  </a:cxn>
                  <a:cxn ang="0">
                    <a:pos x="9" y="20"/>
                  </a:cxn>
                  <a:cxn ang="0">
                    <a:pos x="10" y="5"/>
                  </a:cxn>
                </a:cxnLst>
                <a:rect l="0" t="0" r="r" b="b"/>
                <a:pathLst>
                  <a:path w="13" h="20">
                    <a:moveTo>
                      <a:pt x="10" y="5"/>
                    </a:moveTo>
                    <a:cubicBezTo>
                      <a:pt x="3" y="0"/>
                      <a:pt x="5" y="6"/>
                      <a:pt x="1" y="11"/>
                    </a:cubicBezTo>
                    <a:cubicBezTo>
                      <a:pt x="0" y="18"/>
                      <a:pt x="2" y="19"/>
                      <a:pt x="9" y="20"/>
                    </a:cubicBezTo>
                    <a:cubicBezTo>
                      <a:pt x="13" y="14"/>
                      <a:pt x="10" y="12"/>
                      <a:pt x="10" y="5"/>
                    </a:cubicBezTo>
                    <a:close/>
                  </a:path>
                </a:pathLst>
              </a:custGeom>
              <a:solidFill>
                <a:srgbClr val="B2B2B2">
                  <a:alpha val="50000"/>
                </a:srgbClr>
              </a:solidFill>
              <a:ln w="9525" cap="flat" cmpd="sng">
                <a:noFill/>
                <a:round/>
                <a:headEnd/>
                <a:tailEnd/>
              </a:ln>
              <a:effectLst/>
            </p:spPr>
            <p:txBody>
              <a:bodyPr/>
              <a:lstStyle/>
              <a:p>
                <a:endParaRPr lang="zh-CN" altLang="en-US"/>
              </a:p>
            </p:txBody>
          </p:sp>
          <p:sp>
            <p:nvSpPr>
              <p:cNvPr id="107" name="未知"/>
              <p:cNvSpPr>
                <a:spLocks/>
              </p:cNvSpPr>
              <p:nvPr/>
            </p:nvSpPr>
            <p:spPr bwMode="auto">
              <a:xfrm>
                <a:off x="1100" y="1247"/>
                <a:ext cx="12" cy="19"/>
              </a:xfrm>
              <a:custGeom>
                <a:avLst/>
                <a:gdLst/>
                <a:ahLst/>
                <a:cxnLst>
                  <a:cxn ang="0">
                    <a:pos x="6" y="0"/>
                  </a:cxn>
                  <a:cxn ang="0">
                    <a:pos x="0" y="13"/>
                  </a:cxn>
                  <a:cxn ang="0">
                    <a:pos x="12" y="24"/>
                  </a:cxn>
                  <a:cxn ang="0">
                    <a:pos x="6" y="0"/>
                  </a:cxn>
                </a:cxnLst>
                <a:rect l="0" t="0" r="r" b="b"/>
                <a:pathLst>
                  <a:path w="14" h="25">
                    <a:moveTo>
                      <a:pt x="6" y="0"/>
                    </a:moveTo>
                    <a:cubicBezTo>
                      <a:pt x="4" y="5"/>
                      <a:pt x="3" y="9"/>
                      <a:pt x="0" y="13"/>
                    </a:cubicBezTo>
                    <a:cubicBezTo>
                      <a:pt x="1" y="24"/>
                      <a:pt x="1" y="25"/>
                      <a:pt x="12" y="24"/>
                    </a:cubicBezTo>
                    <a:cubicBezTo>
                      <a:pt x="14" y="12"/>
                      <a:pt x="8" y="10"/>
                      <a:pt x="6" y="0"/>
                    </a:cubicBezTo>
                    <a:close/>
                  </a:path>
                </a:pathLst>
              </a:custGeom>
              <a:solidFill>
                <a:srgbClr val="B2B2B2">
                  <a:alpha val="50000"/>
                </a:srgbClr>
              </a:solidFill>
              <a:ln w="9525" cap="flat" cmpd="sng">
                <a:noFill/>
                <a:round/>
                <a:headEnd/>
                <a:tailEnd/>
              </a:ln>
              <a:effectLst/>
            </p:spPr>
            <p:txBody>
              <a:bodyPr/>
              <a:lstStyle/>
              <a:p>
                <a:endParaRPr lang="zh-CN" altLang="en-US"/>
              </a:p>
            </p:txBody>
          </p:sp>
          <p:sp>
            <p:nvSpPr>
              <p:cNvPr id="108" name="未知"/>
              <p:cNvSpPr>
                <a:spLocks/>
              </p:cNvSpPr>
              <p:nvPr/>
            </p:nvSpPr>
            <p:spPr bwMode="auto">
              <a:xfrm>
                <a:off x="1076" y="1246"/>
                <a:ext cx="11" cy="19"/>
              </a:xfrm>
              <a:custGeom>
                <a:avLst/>
                <a:gdLst/>
                <a:ahLst/>
                <a:cxnLst>
                  <a:cxn ang="0">
                    <a:pos x="6" y="0"/>
                  </a:cxn>
                  <a:cxn ang="0">
                    <a:pos x="0" y="13"/>
                  </a:cxn>
                  <a:cxn ang="0">
                    <a:pos x="12" y="24"/>
                  </a:cxn>
                  <a:cxn ang="0">
                    <a:pos x="6" y="0"/>
                  </a:cxn>
                </a:cxnLst>
                <a:rect l="0" t="0" r="r" b="b"/>
                <a:pathLst>
                  <a:path w="14" h="25">
                    <a:moveTo>
                      <a:pt x="6" y="0"/>
                    </a:moveTo>
                    <a:cubicBezTo>
                      <a:pt x="4" y="5"/>
                      <a:pt x="3" y="9"/>
                      <a:pt x="0" y="13"/>
                    </a:cubicBezTo>
                    <a:cubicBezTo>
                      <a:pt x="1" y="24"/>
                      <a:pt x="1" y="25"/>
                      <a:pt x="12" y="24"/>
                    </a:cubicBezTo>
                    <a:cubicBezTo>
                      <a:pt x="14" y="12"/>
                      <a:pt x="8" y="10"/>
                      <a:pt x="6" y="0"/>
                    </a:cubicBezTo>
                    <a:close/>
                  </a:path>
                </a:pathLst>
              </a:custGeom>
              <a:solidFill>
                <a:srgbClr val="B2B2B2">
                  <a:alpha val="50000"/>
                </a:srgbClr>
              </a:solidFill>
              <a:ln w="9525" cap="flat" cmpd="sng">
                <a:noFill/>
                <a:round/>
                <a:headEnd/>
                <a:tailEnd/>
              </a:ln>
              <a:effectLst/>
            </p:spPr>
            <p:txBody>
              <a:bodyPr/>
              <a:lstStyle/>
              <a:p>
                <a:endParaRPr lang="zh-CN" altLang="en-US"/>
              </a:p>
            </p:txBody>
          </p:sp>
          <p:sp>
            <p:nvSpPr>
              <p:cNvPr id="109" name="未知"/>
              <p:cNvSpPr>
                <a:spLocks/>
              </p:cNvSpPr>
              <p:nvPr/>
            </p:nvSpPr>
            <p:spPr bwMode="auto">
              <a:xfrm>
                <a:off x="1064" y="1268"/>
                <a:ext cx="11" cy="15"/>
              </a:xfrm>
              <a:custGeom>
                <a:avLst/>
                <a:gdLst/>
                <a:ahLst/>
                <a:cxnLst>
                  <a:cxn ang="0">
                    <a:pos x="10" y="5"/>
                  </a:cxn>
                  <a:cxn ang="0">
                    <a:pos x="1" y="11"/>
                  </a:cxn>
                  <a:cxn ang="0">
                    <a:pos x="9" y="20"/>
                  </a:cxn>
                  <a:cxn ang="0">
                    <a:pos x="10" y="5"/>
                  </a:cxn>
                </a:cxnLst>
                <a:rect l="0" t="0" r="r" b="b"/>
                <a:pathLst>
                  <a:path w="13" h="20">
                    <a:moveTo>
                      <a:pt x="10" y="5"/>
                    </a:moveTo>
                    <a:cubicBezTo>
                      <a:pt x="3" y="0"/>
                      <a:pt x="5" y="6"/>
                      <a:pt x="1" y="11"/>
                    </a:cubicBezTo>
                    <a:cubicBezTo>
                      <a:pt x="0" y="18"/>
                      <a:pt x="2" y="19"/>
                      <a:pt x="9" y="20"/>
                    </a:cubicBezTo>
                    <a:cubicBezTo>
                      <a:pt x="13" y="14"/>
                      <a:pt x="10" y="12"/>
                      <a:pt x="10" y="5"/>
                    </a:cubicBezTo>
                    <a:close/>
                  </a:path>
                </a:pathLst>
              </a:custGeom>
              <a:solidFill>
                <a:srgbClr val="B2B2B2">
                  <a:alpha val="50000"/>
                </a:srgbClr>
              </a:solidFill>
              <a:ln w="9525" cap="flat" cmpd="sng">
                <a:noFill/>
                <a:round/>
                <a:headEnd/>
                <a:tailEnd/>
              </a:ln>
              <a:effectLst/>
            </p:spPr>
            <p:txBody>
              <a:bodyPr/>
              <a:lstStyle/>
              <a:p>
                <a:endParaRPr lang="zh-CN" altLang="en-US"/>
              </a:p>
            </p:txBody>
          </p:sp>
          <p:sp>
            <p:nvSpPr>
              <p:cNvPr id="110" name="未知"/>
              <p:cNvSpPr>
                <a:spLocks/>
              </p:cNvSpPr>
              <p:nvPr/>
            </p:nvSpPr>
            <p:spPr bwMode="auto">
              <a:xfrm>
                <a:off x="1039" y="1302"/>
                <a:ext cx="9" cy="15"/>
              </a:xfrm>
              <a:custGeom>
                <a:avLst/>
                <a:gdLst/>
                <a:ahLst/>
                <a:cxnLst>
                  <a:cxn ang="0">
                    <a:pos x="10" y="5"/>
                  </a:cxn>
                  <a:cxn ang="0">
                    <a:pos x="1" y="11"/>
                  </a:cxn>
                  <a:cxn ang="0">
                    <a:pos x="9" y="20"/>
                  </a:cxn>
                  <a:cxn ang="0">
                    <a:pos x="10" y="5"/>
                  </a:cxn>
                </a:cxnLst>
                <a:rect l="0" t="0" r="r" b="b"/>
                <a:pathLst>
                  <a:path w="13" h="20">
                    <a:moveTo>
                      <a:pt x="10" y="5"/>
                    </a:moveTo>
                    <a:cubicBezTo>
                      <a:pt x="3" y="0"/>
                      <a:pt x="5" y="6"/>
                      <a:pt x="1" y="11"/>
                    </a:cubicBezTo>
                    <a:cubicBezTo>
                      <a:pt x="0" y="18"/>
                      <a:pt x="2" y="19"/>
                      <a:pt x="9" y="20"/>
                    </a:cubicBezTo>
                    <a:cubicBezTo>
                      <a:pt x="13" y="14"/>
                      <a:pt x="10" y="12"/>
                      <a:pt x="10" y="5"/>
                    </a:cubicBezTo>
                    <a:close/>
                  </a:path>
                </a:pathLst>
              </a:custGeom>
              <a:solidFill>
                <a:srgbClr val="B2B2B2">
                  <a:alpha val="50000"/>
                </a:srgbClr>
              </a:solidFill>
              <a:ln w="9525" cap="flat" cmpd="sng">
                <a:noFill/>
                <a:round/>
                <a:headEnd/>
                <a:tailEnd/>
              </a:ln>
              <a:effectLst/>
            </p:spPr>
            <p:txBody>
              <a:bodyPr/>
              <a:lstStyle/>
              <a:p>
                <a:endParaRPr lang="zh-CN" altLang="en-US"/>
              </a:p>
            </p:txBody>
          </p:sp>
          <p:sp>
            <p:nvSpPr>
              <p:cNvPr id="111" name="未知"/>
              <p:cNvSpPr>
                <a:spLocks/>
              </p:cNvSpPr>
              <p:nvPr/>
            </p:nvSpPr>
            <p:spPr bwMode="auto">
              <a:xfrm>
                <a:off x="1058" y="1289"/>
                <a:ext cx="11" cy="15"/>
              </a:xfrm>
              <a:custGeom>
                <a:avLst/>
                <a:gdLst/>
                <a:ahLst/>
                <a:cxnLst>
                  <a:cxn ang="0">
                    <a:pos x="10" y="5"/>
                  </a:cxn>
                  <a:cxn ang="0">
                    <a:pos x="1" y="11"/>
                  </a:cxn>
                  <a:cxn ang="0">
                    <a:pos x="9" y="20"/>
                  </a:cxn>
                  <a:cxn ang="0">
                    <a:pos x="10" y="5"/>
                  </a:cxn>
                </a:cxnLst>
                <a:rect l="0" t="0" r="r" b="b"/>
                <a:pathLst>
                  <a:path w="13" h="20">
                    <a:moveTo>
                      <a:pt x="10" y="5"/>
                    </a:moveTo>
                    <a:cubicBezTo>
                      <a:pt x="3" y="0"/>
                      <a:pt x="5" y="6"/>
                      <a:pt x="1" y="11"/>
                    </a:cubicBezTo>
                    <a:cubicBezTo>
                      <a:pt x="0" y="18"/>
                      <a:pt x="2" y="19"/>
                      <a:pt x="9" y="20"/>
                    </a:cubicBezTo>
                    <a:cubicBezTo>
                      <a:pt x="13" y="14"/>
                      <a:pt x="10" y="12"/>
                      <a:pt x="10" y="5"/>
                    </a:cubicBezTo>
                    <a:close/>
                  </a:path>
                </a:pathLst>
              </a:custGeom>
              <a:solidFill>
                <a:srgbClr val="B2B2B2">
                  <a:alpha val="50000"/>
                </a:srgbClr>
              </a:solidFill>
              <a:ln w="9525" cap="flat" cmpd="sng">
                <a:noFill/>
                <a:round/>
                <a:headEnd/>
                <a:tailEnd/>
              </a:ln>
              <a:effectLst/>
            </p:spPr>
            <p:txBody>
              <a:bodyPr/>
              <a:lstStyle/>
              <a:p>
                <a:endParaRPr lang="zh-CN" altLang="en-US"/>
              </a:p>
            </p:txBody>
          </p:sp>
          <p:sp>
            <p:nvSpPr>
              <p:cNvPr id="112" name="未知"/>
              <p:cNvSpPr>
                <a:spLocks/>
              </p:cNvSpPr>
              <p:nvPr/>
            </p:nvSpPr>
            <p:spPr bwMode="auto">
              <a:xfrm>
                <a:off x="307" y="305"/>
                <a:ext cx="10" cy="15"/>
              </a:xfrm>
              <a:custGeom>
                <a:avLst/>
                <a:gdLst/>
                <a:ahLst/>
                <a:cxnLst>
                  <a:cxn ang="0">
                    <a:pos x="10" y="5"/>
                  </a:cxn>
                  <a:cxn ang="0">
                    <a:pos x="1" y="11"/>
                  </a:cxn>
                  <a:cxn ang="0">
                    <a:pos x="9" y="20"/>
                  </a:cxn>
                  <a:cxn ang="0">
                    <a:pos x="10" y="5"/>
                  </a:cxn>
                </a:cxnLst>
                <a:rect l="0" t="0" r="r" b="b"/>
                <a:pathLst>
                  <a:path w="13" h="20">
                    <a:moveTo>
                      <a:pt x="10" y="5"/>
                    </a:moveTo>
                    <a:cubicBezTo>
                      <a:pt x="3" y="0"/>
                      <a:pt x="5" y="6"/>
                      <a:pt x="1" y="11"/>
                    </a:cubicBezTo>
                    <a:cubicBezTo>
                      <a:pt x="0" y="18"/>
                      <a:pt x="2" y="19"/>
                      <a:pt x="9" y="20"/>
                    </a:cubicBezTo>
                    <a:cubicBezTo>
                      <a:pt x="13" y="14"/>
                      <a:pt x="10" y="12"/>
                      <a:pt x="10" y="5"/>
                    </a:cubicBezTo>
                    <a:close/>
                  </a:path>
                </a:pathLst>
              </a:custGeom>
              <a:solidFill>
                <a:srgbClr val="B2B2B2">
                  <a:alpha val="50000"/>
                </a:srgbClr>
              </a:solidFill>
              <a:ln w="9525" cap="flat" cmpd="sng">
                <a:noFill/>
                <a:round/>
                <a:headEnd/>
                <a:tailEnd/>
              </a:ln>
              <a:effectLst/>
            </p:spPr>
            <p:txBody>
              <a:bodyPr/>
              <a:lstStyle/>
              <a:p>
                <a:endParaRPr lang="zh-CN" altLang="en-US"/>
              </a:p>
            </p:txBody>
          </p:sp>
          <p:sp>
            <p:nvSpPr>
              <p:cNvPr id="113" name="未知"/>
              <p:cNvSpPr>
                <a:spLocks/>
              </p:cNvSpPr>
              <p:nvPr/>
            </p:nvSpPr>
            <p:spPr bwMode="auto">
              <a:xfrm>
                <a:off x="0" y="55"/>
                <a:ext cx="2112" cy="1637"/>
              </a:xfrm>
              <a:custGeom>
                <a:avLst/>
                <a:gdLst/>
                <a:ahLst/>
                <a:cxnLst>
                  <a:cxn ang="0">
                    <a:pos x="452" y="653"/>
                  </a:cxn>
                  <a:cxn ang="0">
                    <a:pos x="333" y="595"/>
                  </a:cxn>
                  <a:cxn ang="0">
                    <a:pos x="158" y="645"/>
                  </a:cxn>
                  <a:cxn ang="0">
                    <a:pos x="46" y="759"/>
                  </a:cxn>
                  <a:cxn ang="0">
                    <a:pos x="12" y="941"/>
                  </a:cxn>
                  <a:cxn ang="0">
                    <a:pos x="146" y="1059"/>
                  </a:cxn>
                  <a:cxn ang="0">
                    <a:pos x="308" y="1041"/>
                  </a:cxn>
                  <a:cxn ang="0">
                    <a:pos x="396" y="1138"/>
                  </a:cxn>
                  <a:cxn ang="0">
                    <a:pos x="452" y="1447"/>
                  </a:cxn>
                  <a:cxn ang="0">
                    <a:pos x="497" y="1628"/>
                  </a:cxn>
                  <a:cxn ang="0">
                    <a:pos x="704" y="1574"/>
                  </a:cxn>
                  <a:cxn ang="0">
                    <a:pos x="817" y="1380"/>
                  </a:cxn>
                  <a:cxn ang="0">
                    <a:pos x="885" y="1153"/>
                  </a:cxn>
                  <a:cxn ang="0">
                    <a:pos x="998" y="999"/>
                  </a:cxn>
                  <a:cxn ang="0">
                    <a:pos x="796" y="856"/>
                  </a:cxn>
                  <a:cxn ang="0">
                    <a:pos x="817" y="819"/>
                  </a:cxn>
                  <a:cxn ang="0">
                    <a:pos x="1003" y="916"/>
                  </a:cxn>
                  <a:cxn ang="0">
                    <a:pos x="1098" y="792"/>
                  </a:cxn>
                  <a:cxn ang="0">
                    <a:pos x="1046" y="763"/>
                  </a:cxn>
                  <a:cxn ang="0">
                    <a:pos x="929" y="716"/>
                  </a:cxn>
                  <a:cxn ang="0">
                    <a:pos x="1141" y="761"/>
                  </a:cxn>
                  <a:cxn ang="0">
                    <a:pos x="1296" y="852"/>
                  </a:cxn>
                  <a:cxn ang="0">
                    <a:pos x="1373" y="1033"/>
                  </a:cxn>
                  <a:cxn ang="0">
                    <a:pos x="1608" y="847"/>
                  </a:cxn>
                  <a:cxn ang="0">
                    <a:pos x="1704" y="1030"/>
                  </a:cxn>
                  <a:cxn ang="0">
                    <a:pos x="1707" y="874"/>
                  </a:cxn>
                  <a:cxn ang="0">
                    <a:pos x="1759" y="800"/>
                  </a:cxn>
                  <a:cxn ang="0">
                    <a:pos x="1783" y="544"/>
                  </a:cxn>
                  <a:cxn ang="0">
                    <a:pos x="1824" y="528"/>
                  </a:cxn>
                  <a:cxn ang="0">
                    <a:pos x="1844" y="427"/>
                  </a:cxn>
                  <a:cxn ang="0">
                    <a:pos x="1805" y="226"/>
                  </a:cxn>
                  <a:cxn ang="0">
                    <a:pos x="1899" y="108"/>
                  </a:cxn>
                  <a:cxn ang="0">
                    <a:pos x="1947" y="209"/>
                  </a:cxn>
                  <a:cxn ang="0">
                    <a:pos x="1943" y="123"/>
                  </a:cxn>
                  <a:cxn ang="0">
                    <a:pos x="1975" y="51"/>
                  </a:cxn>
                  <a:cxn ang="0">
                    <a:pos x="2038" y="0"/>
                  </a:cxn>
                  <a:cxn ang="0">
                    <a:pos x="1820" y="63"/>
                  </a:cxn>
                  <a:cxn ang="0">
                    <a:pos x="1583" y="83"/>
                  </a:cxn>
                  <a:cxn ang="0">
                    <a:pos x="1349" y="30"/>
                  </a:cxn>
                  <a:cxn ang="0">
                    <a:pos x="1132" y="65"/>
                  </a:cxn>
                  <a:cxn ang="0">
                    <a:pos x="1040" y="170"/>
                  </a:cxn>
                  <a:cxn ang="0">
                    <a:pos x="926" y="137"/>
                  </a:cxn>
                  <a:cxn ang="0">
                    <a:pos x="758" y="183"/>
                  </a:cxn>
                  <a:cxn ang="0">
                    <a:pos x="667" y="140"/>
                  </a:cxn>
                  <a:cxn ang="0">
                    <a:pos x="364" y="248"/>
                  </a:cxn>
                  <a:cxn ang="0">
                    <a:pos x="535" y="213"/>
                  </a:cxn>
                  <a:cxn ang="0">
                    <a:pos x="638" y="276"/>
                  </a:cxn>
                  <a:cxn ang="0">
                    <a:pos x="443" y="357"/>
                  </a:cxn>
                  <a:cxn ang="0">
                    <a:pos x="275" y="416"/>
                  </a:cxn>
                  <a:cxn ang="0">
                    <a:pos x="167" y="537"/>
                  </a:cxn>
                  <a:cxn ang="0">
                    <a:pos x="283" y="552"/>
                  </a:cxn>
                  <a:cxn ang="0">
                    <a:pos x="381" y="573"/>
                  </a:cxn>
                  <a:cxn ang="0">
                    <a:pos x="493" y="590"/>
                  </a:cxn>
                  <a:cxn ang="0">
                    <a:pos x="487" y="512"/>
                  </a:cxn>
                  <a:cxn ang="0">
                    <a:pos x="592" y="548"/>
                  </a:cxn>
                  <a:cxn ang="0">
                    <a:pos x="686" y="470"/>
                  </a:cxn>
                  <a:cxn ang="0">
                    <a:pos x="772" y="480"/>
                  </a:cxn>
                  <a:cxn ang="0">
                    <a:pos x="639" y="598"/>
                  </a:cxn>
                </a:cxnLst>
                <a:rect l="0" t="0" r="r" b="b"/>
                <a:pathLst>
                  <a:path w="2060" h="1644">
                    <a:moveTo>
                      <a:pt x="697" y="677"/>
                    </a:moveTo>
                    <a:cubicBezTo>
                      <a:pt x="659" y="675"/>
                      <a:pt x="652" y="669"/>
                      <a:pt x="618" y="667"/>
                    </a:cubicBezTo>
                    <a:cubicBezTo>
                      <a:pt x="607" y="666"/>
                      <a:pt x="594" y="661"/>
                      <a:pt x="582" y="658"/>
                    </a:cubicBezTo>
                    <a:cubicBezTo>
                      <a:pt x="577" y="655"/>
                      <a:pt x="568" y="650"/>
                      <a:pt x="568" y="650"/>
                    </a:cubicBezTo>
                    <a:cubicBezTo>
                      <a:pt x="551" y="652"/>
                      <a:pt x="557" y="655"/>
                      <a:pt x="546" y="658"/>
                    </a:cubicBezTo>
                    <a:cubicBezTo>
                      <a:pt x="540" y="667"/>
                      <a:pt x="542" y="669"/>
                      <a:pt x="546" y="677"/>
                    </a:cubicBezTo>
                    <a:cubicBezTo>
                      <a:pt x="548" y="680"/>
                      <a:pt x="550" y="686"/>
                      <a:pt x="550" y="686"/>
                    </a:cubicBezTo>
                    <a:cubicBezTo>
                      <a:pt x="526" y="694"/>
                      <a:pt x="506" y="678"/>
                      <a:pt x="488" y="670"/>
                    </a:cubicBezTo>
                    <a:cubicBezTo>
                      <a:pt x="481" y="653"/>
                      <a:pt x="472" y="655"/>
                      <a:pt x="452" y="653"/>
                    </a:cubicBezTo>
                    <a:cubicBezTo>
                      <a:pt x="446" y="648"/>
                      <a:pt x="444" y="648"/>
                      <a:pt x="437" y="650"/>
                    </a:cubicBezTo>
                    <a:cubicBezTo>
                      <a:pt x="427" y="647"/>
                      <a:pt x="433" y="648"/>
                      <a:pt x="423" y="642"/>
                    </a:cubicBezTo>
                    <a:cubicBezTo>
                      <a:pt x="421" y="641"/>
                      <a:pt x="418" y="639"/>
                      <a:pt x="418" y="639"/>
                    </a:cubicBezTo>
                    <a:cubicBezTo>
                      <a:pt x="416" y="638"/>
                      <a:pt x="413" y="633"/>
                      <a:pt x="413" y="630"/>
                    </a:cubicBezTo>
                    <a:cubicBezTo>
                      <a:pt x="415" y="625"/>
                      <a:pt x="418" y="616"/>
                      <a:pt x="418" y="616"/>
                    </a:cubicBezTo>
                    <a:cubicBezTo>
                      <a:pt x="416" y="592"/>
                      <a:pt x="421" y="588"/>
                      <a:pt x="398" y="591"/>
                    </a:cubicBezTo>
                    <a:cubicBezTo>
                      <a:pt x="390" y="598"/>
                      <a:pt x="390" y="595"/>
                      <a:pt x="381" y="592"/>
                    </a:cubicBezTo>
                    <a:cubicBezTo>
                      <a:pt x="370" y="592"/>
                      <a:pt x="361" y="595"/>
                      <a:pt x="348" y="597"/>
                    </a:cubicBezTo>
                    <a:cubicBezTo>
                      <a:pt x="344" y="595"/>
                      <a:pt x="337" y="597"/>
                      <a:pt x="333" y="595"/>
                    </a:cubicBezTo>
                    <a:cubicBezTo>
                      <a:pt x="331" y="594"/>
                      <a:pt x="330" y="592"/>
                      <a:pt x="328" y="592"/>
                    </a:cubicBezTo>
                    <a:cubicBezTo>
                      <a:pt x="314" y="591"/>
                      <a:pt x="296" y="597"/>
                      <a:pt x="283" y="602"/>
                    </a:cubicBezTo>
                    <a:cubicBezTo>
                      <a:pt x="276" y="603"/>
                      <a:pt x="268" y="606"/>
                      <a:pt x="260" y="608"/>
                    </a:cubicBezTo>
                    <a:cubicBezTo>
                      <a:pt x="255" y="609"/>
                      <a:pt x="246" y="613"/>
                      <a:pt x="246" y="613"/>
                    </a:cubicBezTo>
                    <a:cubicBezTo>
                      <a:pt x="228" y="611"/>
                      <a:pt x="209" y="609"/>
                      <a:pt x="189" y="611"/>
                    </a:cubicBezTo>
                    <a:cubicBezTo>
                      <a:pt x="184" y="613"/>
                      <a:pt x="180" y="614"/>
                      <a:pt x="175" y="617"/>
                    </a:cubicBezTo>
                    <a:cubicBezTo>
                      <a:pt x="173" y="619"/>
                      <a:pt x="173" y="620"/>
                      <a:pt x="173" y="622"/>
                    </a:cubicBezTo>
                    <a:cubicBezTo>
                      <a:pt x="172" y="623"/>
                      <a:pt x="169" y="623"/>
                      <a:pt x="169" y="625"/>
                    </a:cubicBezTo>
                    <a:cubicBezTo>
                      <a:pt x="163" y="634"/>
                      <a:pt x="167" y="641"/>
                      <a:pt x="158" y="645"/>
                    </a:cubicBezTo>
                    <a:cubicBezTo>
                      <a:pt x="153" y="648"/>
                      <a:pt x="149" y="652"/>
                      <a:pt x="144" y="655"/>
                    </a:cubicBezTo>
                    <a:cubicBezTo>
                      <a:pt x="141" y="656"/>
                      <a:pt x="135" y="659"/>
                      <a:pt x="135" y="659"/>
                    </a:cubicBezTo>
                    <a:cubicBezTo>
                      <a:pt x="133" y="664"/>
                      <a:pt x="130" y="666"/>
                      <a:pt x="130" y="669"/>
                    </a:cubicBezTo>
                    <a:cubicBezTo>
                      <a:pt x="128" y="677"/>
                      <a:pt x="132" y="691"/>
                      <a:pt x="124" y="698"/>
                    </a:cubicBezTo>
                    <a:cubicBezTo>
                      <a:pt x="118" y="703"/>
                      <a:pt x="108" y="709"/>
                      <a:pt x="101" y="711"/>
                    </a:cubicBezTo>
                    <a:cubicBezTo>
                      <a:pt x="101" y="711"/>
                      <a:pt x="90" y="716"/>
                      <a:pt x="87" y="716"/>
                    </a:cubicBezTo>
                    <a:cubicBezTo>
                      <a:pt x="85" y="717"/>
                      <a:pt x="82" y="717"/>
                      <a:pt x="82" y="717"/>
                    </a:cubicBezTo>
                    <a:cubicBezTo>
                      <a:pt x="76" y="725"/>
                      <a:pt x="68" y="733"/>
                      <a:pt x="60" y="738"/>
                    </a:cubicBezTo>
                    <a:cubicBezTo>
                      <a:pt x="56" y="745"/>
                      <a:pt x="53" y="755"/>
                      <a:pt x="46" y="759"/>
                    </a:cubicBezTo>
                    <a:cubicBezTo>
                      <a:pt x="43" y="764"/>
                      <a:pt x="37" y="767"/>
                      <a:pt x="31" y="773"/>
                    </a:cubicBezTo>
                    <a:cubicBezTo>
                      <a:pt x="26" y="780"/>
                      <a:pt x="25" y="789"/>
                      <a:pt x="23" y="797"/>
                    </a:cubicBezTo>
                    <a:cubicBezTo>
                      <a:pt x="20" y="803"/>
                      <a:pt x="19" y="809"/>
                      <a:pt x="17" y="816"/>
                    </a:cubicBezTo>
                    <a:cubicBezTo>
                      <a:pt x="15" y="817"/>
                      <a:pt x="14" y="824"/>
                      <a:pt x="14" y="824"/>
                    </a:cubicBezTo>
                    <a:cubicBezTo>
                      <a:pt x="15" y="831"/>
                      <a:pt x="26" y="842"/>
                      <a:pt x="26" y="842"/>
                    </a:cubicBezTo>
                    <a:cubicBezTo>
                      <a:pt x="26" y="847"/>
                      <a:pt x="17" y="855"/>
                      <a:pt x="17" y="855"/>
                    </a:cubicBezTo>
                    <a:cubicBezTo>
                      <a:pt x="14" y="863"/>
                      <a:pt x="17" y="867"/>
                      <a:pt x="25" y="870"/>
                    </a:cubicBezTo>
                    <a:cubicBezTo>
                      <a:pt x="28" y="884"/>
                      <a:pt x="17" y="902"/>
                      <a:pt x="6" y="909"/>
                    </a:cubicBezTo>
                    <a:cubicBezTo>
                      <a:pt x="0" y="927"/>
                      <a:pt x="5" y="927"/>
                      <a:pt x="12" y="941"/>
                    </a:cubicBezTo>
                    <a:cubicBezTo>
                      <a:pt x="23" y="963"/>
                      <a:pt x="29" y="969"/>
                      <a:pt x="53" y="977"/>
                    </a:cubicBezTo>
                    <a:cubicBezTo>
                      <a:pt x="60" y="986"/>
                      <a:pt x="56" y="983"/>
                      <a:pt x="63" y="989"/>
                    </a:cubicBezTo>
                    <a:cubicBezTo>
                      <a:pt x="62" y="994"/>
                      <a:pt x="59" y="997"/>
                      <a:pt x="59" y="1002"/>
                    </a:cubicBezTo>
                    <a:cubicBezTo>
                      <a:pt x="57" y="1009"/>
                      <a:pt x="70" y="1020"/>
                      <a:pt x="74" y="1027"/>
                    </a:cubicBezTo>
                    <a:cubicBezTo>
                      <a:pt x="77" y="1031"/>
                      <a:pt x="91" y="1036"/>
                      <a:pt x="91" y="1036"/>
                    </a:cubicBezTo>
                    <a:cubicBezTo>
                      <a:pt x="94" y="1036"/>
                      <a:pt x="96" y="1036"/>
                      <a:pt x="98" y="1034"/>
                    </a:cubicBezTo>
                    <a:cubicBezTo>
                      <a:pt x="99" y="1034"/>
                      <a:pt x="98" y="1031"/>
                      <a:pt x="99" y="1030"/>
                    </a:cubicBezTo>
                    <a:cubicBezTo>
                      <a:pt x="101" y="1030"/>
                      <a:pt x="107" y="1038"/>
                      <a:pt x="108" y="1038"/>
                    </a:cubicBezTo>
                    <a:cubicBezTo>
                      <a:pt x="119" y="1047"/>
                      <a:pt x="133" y="1055"/>
                      <a:pt x="146" y="1059"/>
                    </a:cubicBezTo>
                    <a:cubicBezTo>
                      <a:pt x="149" y="1067"/>
                      <a:pt x="152" y="1066"/>
                      <a:pt x="159" y="1064"/>
                    </a:cubicBezTo>
                    <a:cubicBezTo>
                      <a:pt x="163" y="1061"/>
                      <a:pt x="166" y="1059"/>
                      <a:pt x="169" y="1058"/>
                    </a:cubicBezTo>
                    <a:cubicBezTo>
                      <a:pt x="172" y="1056"/>
                      <a:pt x="178" y="1055"/>
                      <a:pt x="178" y="1055"/>
                    </a:cubicBezTo>
                    <a:cubicBezTo>
                      <a:pt x="192" y="1059"/>
                      <a:pt x="209" y="1061"/>
                      <a:pt x="224" y="1063"/>
                    </a:cubicBezTo>
                    <a:cubicBezTo>
                      <a:pt x="231" y="1067"/>
                      <a:pt x="229" y="1070"/>
                      <a:pt x="238" y="1069"/>
                    </a:cubicBezTo>
                    <a:cubicBezTo>
                      <a:pt x="238" y="1063"/>
                      <a:pt x="238" y="1056"/>
                      <a:pt x="238" y="1050"/>
                    </a:cubicBezTo>
                    <a:cubicBezTo>
                      <a:pt x="241" y="1041"/>
                      <a:pt x="257" y="1059"/>
                      <a:pt x="260" y="1061"/>
                    </a:cubicBezTo>
                    <a:cubicBezTo>
                      <a:pt x="266" y="1050"/>
                      <a:pt x="279" y="1052"/>
                      <a:pt x="291" y="1050"/>
                    </a:cubicBezTo>
                    <a:cubicBezTo>
                      <a:pt x="297" y="1049"/>
                      <a:pt x="302" y="1044"/>
                      <a:pt x="308" y="1041"/>
                    </a:cubicBezTo>
                    <a:cubicBezTo>
                      <a:pt x="319" y="1042"/>
                      <a:pt x="330" y="1045"/>
                      <a:pt x="341" y="1049"/>
                    </a:cubicBezTo>
                    <a:cubicBezTo>
                      <a:pt x="342" y="1050"/>
                      <a:pt x="344" y="1055"/>
                      <a:pt x="344" y="1058"/>
                    </a:cubicBezTo>
                    <a:cubicBezTo>
                      <a:pt x="344" y="1061"/>
                      <a:pt x="342" y="1067"/>
                      <a:pt x="342" y="1067"/>
                    </a:cubicBezTo>
                    <a:cubicBezTo>
                      <a:pt x="347" y="1070"/>
                      <a:pt x="355" y="1072"/>
                      <a:pt x="361" y="1075"/>
                    </a:cubicBezTo>
                    <a:cubicBezTo>
                      <a:pt x="362" y="1075"/>
                      <a:pt x="365" y="1077"/>
                      <a:pt x="365" y="1077"/>
                    </a:cubicBezTo>
                    <a:cubicBezTo>
                      <a:pt x="375" y="1074"/>
                      <a:pt x="384" y="1074"/>
                      <a:pt x="393" y="1080"/>
                    </a:cubicBezTo>
                    <a:cubicBezTo>
                      <a:pt x="396" y="1083"/>
                      <a:pt x="398" y="1088"/>
                      <a:pt x="401" y="1092"/>
                    </a:cubicBezTo>
                    <a:cubicBezTo>
                      <a:pt x="404" y="1095"/>
                      <a:pt x="407" y="1102"/>
                      <a:pt x="407" y="1102"/>
                    </a:cubicBezTo>
                    <a:cubicBezTo>
                      <a:pt x="404" y="1114"/>
                      <a:pt x="399" y="1127"/>
                      <a:pt x="396" y="1138"/>
                    </a:cubicBezTo>
                    <a:cubicBezTo>
                      <a:pt x="393" y="1147"/>
                      <a:pt x="395" y="1141"/>
                      <a:pt x="389" y="1152"/>
                    </a:cubicBezTo>
                    <a:cubicBezTo>
                      <a:pt x="387" y="1153"/>
                      <a:pt x="385" y="1156"/>
                      <a:pt x="385" y="1156"/>
                    </a:cubicBezTo>
                    <a:cubicBezTo>
                      <a:pt x="389" y="1185"/>
                      <a:pt x="396" y="1180"/>
                      <a:pt x="410" y="1197"/>
                    </a:cubicBezTo>
                    <a:cubicBezTo>
                      <a:pt x="427" y="1219"/>
                      <a:pt x="440" y="1239"/>
                      <a:pt x="447" y="1266"/>
                    </a:cubicBezTo>
                    <a:cubicBezTo>
                      <a:pt x="446" y="1280"/>
                      <a:pt x="452" y="1314"/>
                      <a:pt x="435" y="1325"/>
                    </a:cubicBezTo>
                    <a:cubicBezTo>
                      <a:pt x="427" y="1347"/>
                      <a:pt x="433" y="1325"/>
                      <a:pt x="430" y="1367"/>
                    </a:cubicBezTo>
                    <a:cubicBezTo>
                      <a:pt x="429" y="1377"/>
                      <a:pt x="421" y="1381"/>
                      <a:pt x="418" y="1391"/>
                    </a:cubicBezTo>
                    <a:cubicBezTo>
                      <a:pt x="421" y="1413"/>
                      <a:pt x="430" y="1422"/>
                      <a:pt x="446" y="1438"/>
                    </a:cubicBezTo>
                    <a:cubicBezTo>
                      <a:pt x="449" y="1441"/>
                      <a:pt x="450" y="1442"/>
                      <a:pt x="452" y="1447"/>
                    </a:cubicBezTo>
                    <a:cubicBezTo>
                      <a:pt x="454" y="1450"/>
                      <a:pt x="455" y="1456"/>
                      <a:pt x="455" y="1456"/>
                    </a:cubicBezTo>
                    <a:cubicBezTo>
                      <a:pt x="457" y="1475"/>
                      <a:pt x="458" y="1488"/>
                      <a:pt x="460" y="1505"/>
                    </a:cubicBezTo>
                    <a:cubicBezTo>
                      <a:pt x="461" y="1514"/>
                      <a:pt x="461" y="1511"/>
                      <a:pt x="464" y="1522"/>
                    </a:cubicBezTo>
                    <a:cubicBezTo>
                      <a:pt x="466" y="1524"/>
                      <a:pt x="466" y="1527"/>
                      <a:pt x="466" y="1527"/>
                    </a:cubicBezTo>
                    <a:cubicBezTo>
                      <a:pt x="468" y="1542"/>
                      <a:pt x="469" y="1552"/>
                      <a:pt x="481" y="1561"/>
                    </a:cubicBezTo>
                    <a:cubicBezTo>
                      <a:pt x="485" y="1566"/>
                      <a:pt x="488" y="1569"/>
                      <a:pt x="494" y="1572"/>
                    </a:cubicBezTo>
                    <a:cubicBezTo>
                      <a:pt x="497" y="1585"/>
                      <a:pt x="503" y="1597"/>
                      <a:pt x="506" y="1610"/>
                    </a:cubicBezTo>
                    <a:cubicBezTo>
                      <a:pt x="506" y="1614"/>
                      <a:pt x="508" y="1619"/>
                      <a:pt x="505" y="1622"/>
                    </a:cubicBezTo>
                    <a:cubicBezTo>
                      <a:pt x="503" y="1625"/>
                      <a:pt x="497" y="1628"/>
                      <a:pt x="497" y="1628"/>
                    </a:cubicBezTo>
                    <a:cubicBezTo>
                      <a:pt x="488" y="1642"/>
                      <a:pt x="509" y="1644"/>
                      <a:pt x="517" y="1644"/>
                    </a:cubicBezTo>
                    <a:cubicBezTo>
                      <a:pt x="539" y="1639"/>
                      <a:pt x="557" y="1635"/>
                      <a:pt x="579" y="1633"/>
                    </a:cubicBezTo>
                    <a:cubicBezTo>
                      <a:pt x="598" y="1630"/>
                      <a:pt x="613" y="1627"/>
                      <a:pt x="632" y="1624"/>
                    </a:cubicBezTo>
                    <a:cubicBezTo>
                      <a:pt x="635" y="1624"/>
                      <a:pt x="638" y="1622"/>
                      <a:pt x="641" y="1621"/>
                    </a:cubicBezTo>
                    <a:cubicBezTo>
                      <a:pt x="642" y="1621"/>
                      <a:pt x="644" y="1619"/>
                      <a:pt x="646" y="1617"/>
                    </a:cubicBezTo>
                    <a:cubicBezTo>
                      <a:pt x="649" y="1617"/>
                      <a:pt x="655" y="1616"/>
                      <a:pt x="655" y="1616"/>
                    </a:cubicBezTo>
                    <a:cubicBezTo>
                      <a:pt x="659" y="1610"/>
                      <a:pt x="664" y="1603"/>
                      <a:pt x="670" y="1600"/>
                    </a:cubicBezTo>
                    <a:cubicBezTo>
                      <a:pt x="675" y="1594"/>
                      <a:pt x="678" y="1591"/>
                      <a:pt x="683" y="1588"/>
                    </a:cubicBezTo>
                    <a:cubicBezTo>
                      <a:pt x="687" y="1581"/>
                      <a:pt x="697" y="1577"/>
                      <a:pt x="704" y="1574"/>
                    </a:cubicBezTo>
                    <a:cubicBezTo>
                      <a:pt x="715" y="1563"/>
                      <a:pt x="726" y="1550"/>
                      <a:pt x="731" y="1535"/>
                    </a:cubicBezTo>
                    <a:cubicBezTo>
                      <a:pt x="731" y="1531"/>
                      <a:pt x="729" y="1528"/>
                      <a:pt x="729" y="1525"/>
                    </a:cubicBezTo>
                    <a:cubicBezTo>
                      <a:pt x="729" y="1494"/>
                      <a:pt x="737" y="1505"/>
                      <a:pt x="754" y="1494"/>
                    </a:cubicBezTo>
                    <a:cubicBezTo>
                      <a:pt x="759" y="1488"/>
                      <a:pt x="762" y="1483"/>
                      <a:pt x="765" y="1475"/>
                    </a:cubicBezTo>
                    <a:cubicBezTo>
                      <a:pt x="763" y="1458"/>
                      <a:pt x="765" y="1439"/>
                      <a:pt x="755" y="1424"/>
                    </a:cubicBezTo>
                    <a:cubicBezTo>
                      <a:pt x="759" y="1413"/>
                      <a:pt x="771" y="1419"/>
                      <a:pt x="779" y="1422"/>
                    </a:cubicBezTo>
                    <a:cubicBezTo>
                      <a:pt x="782" y="1427"/>
                      <a:pt x="782" y="1435"/>
                      <a:pt x="785" y="1427"/>
                    </a:cubicBezTo>
                    <a:cubicBezTo>
                      <a:pt x="786" y="1416"/>
                      <a:pt x="786" y="1405"/>
                      <a:pt x="786" y="1396"/>
                    </a:cubicBezTo>
                    <a:cubicBezTo>
                      <a:pt x="788" y="1386"/>
                      <a:pt x="810" y="1385"/>
                      <a:pt x="817" y="1380"/>
                    </a:cubicBezTo>
                    <a:cubicBezTo>
                      <a:pt x="820" y="1374"/>
                      <a:pt x="831" y="1367"/>
                      <a:pt x="837" y="1363"/>
                    </a:cubicBezTo>
                    <a:cubicBezTo>
                      <a:pt x="841" y="1361"/>
                      <a:pt x="847" y="1356"/>
                      <a:pt x="847" y="1356"/>
                    </a:cubicBezTo>
                    <a:cubicBezTo>
                      <a:pt x="855" y="1345"/>
                      <a:pt x="845" y="1333"/>
                      <a:pt x="844" y="1320"/>
                    </a:cubicBezTo>
                    <a:cubicBezTo>
                      <a:pt x="845" y="1310"/>
                      <a:pt x="847" y="1308"/>
                      <a:pt x="850" y="1299"/>
                    </a:cubicBezTo>
                    <a:cubicBezTo>
                      <a:pt x="847" y="1288"/>
                      <a:pt x="842" y="1288"/>
                      <a:pt x="834" y="1280"/>
                    </a:cubicBezTo>
                    <a:cubicBezTo>
                      <a:pt x="833" y="1275"/>
                      <a:pt x="830" y="1266"/>
                      <a:pt x="830" y="1266"/>
                    </a:cubicBezTo>
                    <a:cubicBezTo>
                      <a:pt x="831" y="1250"/>
                      <a:pt x="831" y="1236"/>
                      <a:pt x="831" y="1220"/>
                    </a:cubicBezTo>
                    <a:cubicBezTo>
                      <a:pt x="833" y="1192"/>
                      <a:pt x="861" y="1183"/>
                      <a:pt x="876" y="1166"/>
                    </a:cubicBezTo>
                    <a:cubicBezTo>
                      <a:pt x="879" y="1160"/>
                      <a:pt x="884" y="1160"/>
                      <a:pt x="885" y="1153"/>
                    </a:cubicBezTo>
                    <a:cubicBezTo>
                      <a:pt x="890" y="1144"/>
                      <a:pt x="889" y="1142"/>
                      <a:pt x="895" y="1136"/>
                    </a:cubicBezTo>
                    <a:cubicBezTo>
                      <a:pt x="898" y="1127"/>
                      <a:pt x="906" y="1114"/>
                      <a:pt x="915" y="1111"/>
                    </a:cubicBezTo>
                    <a:cubicBezTo>
                      <a:pt x="920" y="1105"/>
                      <a:pt x="924" y="1099"/>
                      <a:pt x="930" y="1094"/>
                    </a:cubicBezTo>
                    <a:cubicBezTo>
                      <a:pt x="935" y="1089"/>
                      <a:pt x="938" y="1089"/>
                      <a:pt x="943" y="1084"/>
                    </a:cubicBezTo>
                    <a:cubicBezTo>
                      <a:pt x="947" y="1080"/>
                      <a:pt x="949" y="1078"/>
                      <a:pt x="955" y="1077"/>
                    </a:cubicBezTo>
                    <a:cubicBezTo>
                      <a:pt x="961" y="1066"/>
                      <a:pt x="958" y="1069"/>
                      <a:pt x="966" y="1064"/>
                    </a:cubicBezTo>
                    <a:cubicBezTo>
                      <a:pt x="972" y="1055"/>
                      <a:pt x="978" y="1045"/>
                      <a:pt x="983" y="1036"/>
                    </a:cubicBezTo>
                    <a:cubicBezTo>
                      <a:pt x="988" y="1030"/>
                      <a:pt x="989" y="1019"/>
                      <a:pt x="991" y="1013"/>
                    </a:cubicBezTo>
                    <a:cubicBezTo>
                      <a:pt x="994" y="1003"/>
                      <a:pt x="992" y="1009"/>
                      <a:pt x="998" y="999"/>
                    </a:cubicBezTo>
                    <a:cubicBezTo>
                      <a:pt x="1003" y="992"/>
                      <a:pt x="1003" y="984"/>
                      <a:pt x="1005" y="977"/>
                    </a:cubicBezTo>
                    <a:cubicBezTo>
                      <a:pt x="1003" y="966"/>
                      <a:pt x="1000" y="970"/>
                      <a:pt x="989" y="974"/>
                    </a:cubicBezTo>
                    <a:cubicBezTo>
                      <a:pt x="971" y="986"/>
                      <a:pt x="941" y="983"/>
                      <a:pt x="921" y="983"/>
                    </a:cubicBezTo>
                    <a:cubicBezTo>
                      <a:pt x="892" y="981"/>
                      <a:pt x="895" y="977"/>
                      <a:pt x="878" y="961"/>
                    </a:cubicBezTo>
                    <a:cubicBezTo>
                      <a:pt x="875" y="949"/>
                      <a:pt x="867" y="944"/>
                      <a:pt x="858" y="936"/>
                    </a:cubicBezTo>
                    <a:cubicBezTo>
                      <a:pt x="853" y="933"/>
                      <a:pt x="844" y="930"/>
                      <a:pt x="844" y="930"/>
                    </a:cubicBezTo>
                    <a:cubicBezTo>
                      <a:pt x="837" y="909"/>
                      <a:pt x="828" y="891"/>
                      <a:pt x="817" y="872"/>
                    </a:cubicBezTo>
                    <a:cubicBezTo>
                      <a:pt x="811" y="866"/>
                      <a:pt x="816" y="869"/>
                      <a:pt x="805" y="863"/>
                    </a:cubicBezTo>
                    <a:cubicBezTo>
                      <a:pt x="802" y="859"/>
                      <a:pt x="796" y="856"/>
                      <a:pt x="796" y="856"/>
                    </a:cubicBezTo>
                    <a:cubicBezTo>
                      <a:pt x="786" y="842"/>
                      <a:pt x="794" y="825"/>
                      <a:pt x="785" y="813"/>
                    </a:cubicBezTo>
                    <a:cubicBezTo>
                      <a:pt x="774" y="794"/>
                      <a:pt x="759" y="772"/>
                      <a:pt x="745" y="758"/>
                    </a:cubicBezTo>
                    <a:cubicBezTo>
                      <a:pt x="742" y="744"/>
                      <a:pt x="737" y="736"/>
                      <a:pt x="729" y="723"/>
                    </a:cubicBezTo>
                    <a:cubicBezTo>
                      <a:pt x="726" y="720"/>
                      <a:pt x="723" y="709"/>
                      <a:pt x="723" y="709"/>
                    </a:cubicBezTo>
                    <a:cubicBezTo>
                      <a:pt x="740" y="705"/>
                      <a:pt x="757" y="733"/>
                      <a:pt x="766" y="744"/>
                    </a:cubicBezTo>
                    <a:cubicBezTo>
                      <a:pt x="771" y="758"/>
                      <a:pt x="771" y="759"/>
                      <a:pt x="786" y="764"/>
                    </a:cubicBezTo>
                    <a:cubicBezTo>
                      <a:pt x="793" y="766"/>
                      <a:pt x="800" y="773"/>
                      <a:pt x="800" y="773"/>
                    </a:cubicBezTo>
                    <a:cubicBezTo>
                      <a:pt x="803" y="780"/>
                      <a:pt x="808" y="784"/>
                      <a:pt x="813" y="791"/>
                    </a:cubicBezTo>
                    <a:cubicBezTo>
                      <a:pt x="813" y="803"/>
                      <a:pt x="814" y="809"/>
                      <a:pt x="817" y="819"/>
                    </a:cubicBezTo>
                    <a:cubicBezTo>
                      <a:pt x="819" y="842"/>
                      <a:pt x="820" y="841"/>
                      <a:pt x="839" y="847"/>
                    </a:cubicBezTo>
                    <a:cubicBezTo>
                      <a:pt x="844" y="852"/>
                      <a:pt x="847" y="856"/>
                      <a:pt x="851" y="861"/>
                    </a:cubicBezTo>
                    <a:cubicBezTo>
                      <a:pt x="851" y="863"/>
                      <a:pt x="853" y="864"/>
                      <a:pt x="853" y="866"/>
                    </a:cubicBezTo>
                    <a:cubicBezTo>
                      <a:pt x="853" y="869"/>
                      <a:pt x="853" y="874"/>
                      <a:pt x="855" y="877"/>
                    </a:cubicBezTo>
                    <a:cubicBezTo>
                      <a:pt x="856" y="884"/>
                      <a:pt x="870" y="889"/>
                      <a:pt x="875" y="894"/>
                    </a:cubicBezTo>
                    <a:cubicBezTo>
                      <a:pt x="887" y="927"/>
                      <a:pt x="870" y="945"/>
                      <a:pt x="910" y="955"/>
                    </a:cubicBezTo>
                    <a:cubicBezTo>
                      <a:pt x="921" y="953"/>
                      <a:pt x="926" y="955"/>
                      <a:pt x="933" y="949"/>
                    </a:cubicBezTo>
                    <a:cubicBezTo>
                      <a:pt x="938" y="942"/>
                      <a:pt x="944" y="941"/>
                      <a:pt x="951" y="936"/>
                    </a:cubicBezTo>
                    <a:cubicBezTo>
                      <a:pt x="972" y="924"/>
                      <a:pt x="978" y="920"/>
                      <a:pt x="1003" y="916"/>
                    </a:cubicBezTo>
                    <a:cubicBezTo>
                      <a:pt x="1009" y="914"/>
                      <a:pt x="1017" y="911"/>
                      <a:pt x="1025" y="909"/>
                    </a:cubicBezTo>
                    <a:cubicBezTo>
                      <a:pt x="1031" y="906"/>
                      <a:pt x="1036" y="899"/>
                      <a:pt x="1042" y="897"/>
                    </a:cubicBezTo>
                    <a:cubicBezTo>
                      <a:pt x="1051" y="894"/>
                      <a:pt x="1060" y="894"/>
                      <a:pt x="1068" y="888"/>
                    </a:cubicBezTo>
                    <a:cubicBezTo>
                      <a:pt x="1073" y="881"/>
                      <a:pt x="1079" y="877"/>
                      <a:pt x="1084" y="869"/>
                    </a:cubicBezTo>
                    <a:cubicBezTo>
                      <a:pt x="1087" y="861"/>
                      <a:pt x="1088" y="850"/>
                      <a:pt x="1098" y="844"/>
                    </a:cubicBezTo>
                    <a:cubicBezTo>
                      <a:pt x="1104" y="836"/>
                      <a:pt x="1105" y="825"/>
                      <a:pt x="1108" y="816"/>
                    </a:cubicBezTo>
                    <a:cubicBezTo>
                      <a:pt x="1110" y="811"/>
                      <a:pt x="1115" y="808"/>
                      <a:pt x="1116" y="803"/>
                    </a:cubicBezTo>
                    <a:cubicBezTo>
                      <a:pt x="1110" y="800"/>
                      <a:pt x="1110" y="805"/>
                      <a:pt x="1102" y="808"/>
                    </a:cubicBezTo>
                    <a:cubicBezTo>
                      <a:pt x="1099" y="802"/>
                      <a:pt x="1104" y="795"/>
                      <a:pt x="1098" y="792"/>
                    </a:cubicBezTo>
                    <a:cubicBezTo>
                      <a:pt x="1094" y="789"/>
                      <a:pt x="1084" y="788"/>
                      <a:pt x="1084" y="788"/>
                    </a:cubicBezTo>
                    <a:cubicBezTo>
                      <a:pt x="1077" y="780"/>
                      <a:pt x="1076" y="783"/>
                      <a:pt x="1067" y="786"/>
                    </a:cubicBezTo>
                    <a:cubicBezTo>
                      <a:pt x="1064" y="788"/>
                      <a:pt x="1057" y="789"/>
                      <a:pt x="1057" y="789"/>
                    </a:cubicBezTo>
                    <a:cubicBezTo>
                      <a:pt x="1054" y="789"/>
                      <a:pt x="1051" y="789"/>
                      <a:pt x="1048" y="788"/>
                    </a:cubicBezTo>
                    <a:cubicBezTo>
                      <a:pt x="1046" y="786"/>
                      <a:pt x="1045" y="778"/>
                      <a:pt x="1045" y="778"/>
                    </a:cubicBezTo>
                    <a:cubicBezTo>
                      <a:pt x="1046" y="778"/>
                      <a:pt x="1048" y="777"/>
                      <a:pt x="1050" y="775"/>
                    </a:cubicBezTo>
                    <a:cubicBezTo>
                      <a:pt x="1060" y="772"/>
                      <a:pt x="1067" y="778"/>
                      <a:pt x="1060" y="763"/>
                    </a:cubicBezTo>
                    <a:cubicBezTo>
                      <a:pt x="1059" y="763"/>
                      <a:pt x="1057" y="761"/>
                      <a:pt x="1056" y="761"/>
                    </a:cubicBezTo>
                    <a:cubicBezTo>
                      <a:pt x="1053" y="761"/>
                      <a:pt x="1048" y="761"/>
                      <a:pt x="1046" y="763"/>
                    </a:cubicBezTo>
                    <a:cubicBezTo>
                      <a:pt x="1046" y="764"/>
                      <a:pt x="1045" y="766"/>
                      <a:pt x="1043" y="767"/>
                    </a:cubicBezTo>
                    <a:cubicBezTo>
                      <a:pt x="1036" y="775"/>
                      <a:pt x="1025" y="777"/>
                      <a:pt x="1016" y="780"/>
                    </a:cubicBezTo>
                    <a:cubicBezTo>
                      <a:pt x="1011" y="780"/>
                      <a:pt x="1006" y="778"/>
                      <a:pt x="1003" y="777"/>
                    </a:cubicBezTo>
                    <a:cubicBezTo>
                      <a:pt x="1002" y="777"/>
                      <a:pt x="997" y="775"/>
                      <a:pt x="997" y="775"/>
                    </a:cubicBezTo>
                    <a:cubicBezTo>
                      <a:pt x="988" y="763"/>
                      <a:pt x="986" y="761"/>
                      <a:pt x="971" y="758"/>
                    </a:cubicBezTo>
                    <a:cubicBezTo>
                      <a:pt x="971" y="753"/>
                      <a:pt x="974" y="747"/>
                      <a:pt x="971" y="742"/>
                    </a:cubicBezTo>
                    <a:cubicBezTo>
                      <a:pt x="969" y="739"/>
                      <a:pt x="960" y="736"/>
                      <a:pt x="957" y="734"/>
                    </a:cubicBezTo>
                    <a:cubicBezTo>
                      <a:pt x="954" y="733"/>
                      <a:pt x="947" y="731"/>
                      <a:pt x="947" y="731"/>
                    </a:cubicBezTo>
                    <a:cubicBezTo>
                      <a:pt x="941" y="725"/>
                      <a:pt x="935" y="722"/>
                      <a:pt x="929" y="716"/>
                    </a:cubicBezTo>
                    <a:cubicBezTo>
                      <a:pt x="930" y="706"/>
                      <a:pt x="932" y="700"/>
                      <a:pt x="941" y="697"/>
                    </a:cubicBezTo>
                    <a:cubicBezTo>
                      <a:pt x="955" y="698"/>
                      <a:pt x="968" y="702"/>
                      <a:pt x="980" y="705"/>
                    </a:cubicBezTo>
                    <a:cubicBezTo>
                      <a:pt x="986" y="711"/>
                      <a:pt x="988" y="716"/>
                      <a:pt x="995" y="720"/>
                    </a:cubicBezTo>
                    <a:cubicBezTo>
                      <a:pt x="1005" y="734"/>
                      <a:pt x="1012" y="736"/>
                      <a:pt x="1025" y="744"/>
                    </a:cubicBezTo>
                    <a:cubicBezTo>
                      <a:pt x="1033" y="742"/>
                      <a:pt x="1045" y="747"/>
                      <a:pt x="1051" y="741"/>
                    </a:cubicBezTo>
                    <a:cubicBezTo>
                      <a:pt x="1060" y="733"/>
                      <a:pt x="1048" y="738"/>
                      <a:pt x="1059" y="734"/>
                    </a:cubicBezTo>
                    <a:cubicBezTo>
                      <a:pt x="1064" y="738"/>
                      <a:pt x="1068" y="739"/>
                      <a:pt x="1073" y="742"/>
                    </a:cubicBezTo>
                    <a:cubicBezTo>
                      <a:pt x="1079" y="752"/>
                      <a:pt x="1093" y="750"/>
                      <a:pt x="1104" y="753"/>
                    </a:cubicBezTo>
                    <a:cubicBezTo>
                      <a:pt x="1121" y="764"/>
                      <a:pt x="1110" y="759"/>
                      <a:pt x="1141" y="761"/>
                    </a:cubicBezTo>
                    <a:cubicBezTo>
                      <a:pt x="1152" y="763"/>
                      <a:pt x="1156" y="766"/>
                      <a:pt x="1163" y="775"/>
                    </a:cubicBezTo>
                    <a:cubicBezTo>
                      <a:pt x="1159" y="788"/>
                      <a:pt x="1167" y="781"/>
                      <a:pt x="1173" y="777"/>
                    </a:cubicBezTo>
                    <a:cubicBezTo>
                      <a:pt x="1175" y="770"/>
                      <a:pt x="1178" y="770"/>
                      <a:pt x="1181" y="764"/>
                    </a:cubicBezTo>
                    <a:cubicBezTo>
                      <a:pt x="1190" y="767"/>
                      <a:pt x="1189" y="772"/>
                      <a:pt x="1187" y="783"/>
                    </a:cubicBezTo>
                    <a:cubicBezTo>
                      <a:pt x="1195" y="789"/>
                      <a:pt x="1206" y="786"/>
                      <a:pt x="1215" y="789"/>
                    </a:cubicBezTo>
                    <a:cubicBezTo>
                      <a:pt x="1221" y="791"/>
                      <a:pt x="1226" y="797"/>
                      <a:pt x="1234" y="800"/>
                    </a:cubicBezTo>
                    <a:cubicBezTo>
                      <a:pt x="1245" y="803"/>
                      <a:pt x="1255" y="808"/>
                      <a:pt x="1265" y="816"/>
                    </a:cubicBezTo>
                    <a:cubicBezTo>
                      <a:pt x="1268" y="827"/>
                      <a:pt x="1272" y="831"/>
                      <a:pt x="1282" y="834"/>
                    </a:cubicBezTo>
                    <a:cubicBezTo>
                      <a:pt x="1286" y="842"/>
                      <a:pt x="1288" y="847"/>
                      <a:pt x="1296" y="852"/>
                    </a:cubicBezTo>
                    <a:cubicBezTo>
                      <a:pt x="1308" y="849"/>
                      <a:pt x="1302" y="850"/>
                      <a:pt x="1314" y="847"/>
                    </a:cubicBezTo>
                    <a:cubicBezTo>
                      <a:pt x="1316" y="845"/>
                      <a:pt x="1319" y="845"/>
                      <a:pt x="1319" y="845"/>
                    </a:cubicBezTo>
                    <a:cubicBezTo>
                      <a:pt x="1328" y="852"/>
                      <a:pt x="1322" y="842"/>
                      <a:pt x="1319" y="839"/>
                    </a:cubicBezTo>
                    <a:cubicBezTo>
                      <a:pt x="1316" y="844"/>
                      <a:pt x="1311" y="847"/>
                      <a:pt x="1310" y="853"/>
                    </a:cubicBezTo>
                    <a:cubicBezTo>
                      <a:pt x="1310" y="856"/>
                      <a:pt x="1307" y="863"/>
                      <a:pt x="1307" y="863"/>
                    </a:cubicBezTo>
                    <a:cubicBezTo>
                      <a:pt x="1308" y="869"/>
                      <a:pt x="1310" y="880"/>
                      <a:pt x="1319" y="880"/>
                    </a:cubicBezTo>
                    <a:lnTo>
                      <a:pt x="1320" y="916"/>
                    </a:lnTo>
                    <a:lnTo>
                      <a:pt x="1348" y="1005"/>
                    </a:lnTo>
                    <a:lnTo>
                      <a:pt x="1373" y="1033"/>
                    </a:lnTo>
                    <a:lnTo>
                      <a:pt x="1416" y="994"/>
                    </a:lnTo>
                    <a:lnTo>
                      <a:pt x="1413" y="967"/>
                    </a:lnTo>
                    <a:lnTo>
                      <a:pt x="1424" y="959"/>
                    </a:lnTo>
                    <a:lnTo>
                      <a:pt x="1423" y="925"/>
                    </a:lnTo>
                    <a:lnTo>
                      <a:pt x="1452" y="916"/>
                    </a:lnTo>
                    <a:lnTo>
                      <a:pt x="1520" y="855"/>
                    </a:lnTo>
                    <a:lnTo>
                      <a:pt x="1533" y="839"/>
                    </a:lnTo>
                    <a:lnTo>
                      <a:pt x="1588" y="824"/>
                    </a:lnTo>
                    <a:lnTo>
                      <a:pt x="1608" y="847"/>
                    </a:lnTo>
                    <a:lnTo>
                      <a:pt x="1602" y="858"/>
                    </a:lnTo>
                    <a:lnTo>
                      <a:pt x="1619" y="875"/>
                    </a:lnTo>
                    <a:lnTo>
                      <a:pt x="1624" y="899"/>
                    </a:lnTo>
                    <a:lnTo>
                      <a:pt x="1641" y="906"/>
                    </a:lnTo>
                    <a:lnTo>
                      <a:pt x="1677" y="892"/>
                    </a:lnTo>
                    <a:lnTo>
                      <a:pt x="1675" y="975"/>
                    </a:lnTo>
                    <a:lnTo>
                      <a:pt x="1684" y="956"/>
                    </a:lnTo>
                    <a:lnTo>
                      <a:pt x="1707" y="1000"/>
                    </a:lnTo>
                    <a:lnTo>
                      <a:pt x="1704" y="1030"/>
                    </a:lnTo>
                    <a:lnTo>
                      <a:pt x="1718" y="1013"/>
                    </a:lnTo>
                    <a:lnTo>
                      <a:pt x="1721" y="997"/>
                    </a:lnTo>
                    <a:lnTo>
                      <a:pt x="1738" y="972"/>
                    </a:lnTo>
                    <a:lnTo>
                      <a:pt x="1728" y="958"/>
                    </a:lnTo>
                    <a:lnTo>
                      <a:pt x="1737" y="942"/>
                    </a:lnTo>
                    <a:lnTo>
                      <a:pt x="1725" y="913"/>
                    </a:lnTo>
                    <a:lnTo>
                      <a:pt x="1732" y="889"/>
                    </a:lnTo>
                    <a:lnTo>
                      <a:pt x="1715" y="895"/>
                    </a:lnTo>
                    <a:lnTo>
                      <a:pt x="1707" y="874"/>
                    </a:lnTo>
                    <a:lnTo>
                      <a:pt x="1701" y="844"/>
                    </a:lnTo>
                    <a:lnTo>
                      <a:pt x="1714" y="816"/>
                    </a:lnTo>
                    <a:lnTo>
                      <a:pt x="1728" y="834"/>
                    </a:lnTo>
                    <a:lnTo>
                      <a:pt x="1721" y="880"/>
                    </a:lnTo>
                    <a:lnTo>
                      <a:pt x="1738" y="849"/>
                    </a:lnTo>
                    <a:lnTo>
                      <a:pt x="1732" y="824"/>
                    </a:lnTo>
                    <a:lnTo>
                      <a:pt x="1752" y="808"/>
                    </a:lnTo>
                    <a:lnTo>
                      <a:pt x="1752" y="797"/>
                    </a:lnTo>
                    <a:lnTo>
                      <a:pt x="1759" y="800"/>
                    </a:lnTo>
                    <a:lnTo>
                      <a:pt x="1796" y="756"/>
                    </a:lnTo>
                    <a:lnTo>
                      <a:pt x="1805" y="684"/>
                    </a:lnTo>
                    <a:lnTo>
                      <a:pt x="1810" y="655"/>
                    </a:lnTo>
                    <a:lnTo>
                      <a:pt x="1794" y="664"/>
                    </a:lnTo>
                    <a:lnTo>
                      <a:pt x="1788" y="655"/>
                    </a:lnTo>
                    <a:lnTo>
                      <a:pt x="1800" y="638"/>
                    </a:lnTo>
                    <a:lnTo>
                      <a:pt x="1776" y="592"/>
                    </a:lnTo>
                    <a:lnTo>
                      <a:pt x="1763" y="580"/>
                    </a:lnTo>
                    <a:lnTo>
                      <a:pt x="1783" y="544"/>
                    </a:lnTo>
                    <a:lnTo>
                      <a:pt x="1762" y="539"/>
                    </a:lnTo>
                    <a:lnTo>
                      <a:pt x="1743" y="531"/>
                    </a:lnTo>
                    <a:lnTo>
                      <a:pt x="1751" y="503"/>
                    </a:lnTo>
                    <a:lnTo>
                      <a:pt x="1763" y="487"/>
                    </a:lnTo>
                    <a:lnTo>
                      <a:pt x="1766" y="519"/>
                    </a:lnTo>
                    <a:lnTo>
                      <a:pt x="1788" y="498"/>
                    </a:lnTo>
                    <a:lnTo>
                      <a:pt x="1805" y="497"/>
                    </a:lnTo>
                    <a:lnTo>
                      <a:pt x="1797" y="519"/>
                    </a:lnTo>
                    <a:lnTo>
                      <a:pt x="1824" y="528"/>
                    </a:lnTo>
                    <a:lnTo>
                      <a:pt x="1816" y="545"/>
                    </a:lnTo>
                    <a:lnTo>
                      <a:pt x="1830" y="559"/>
                    </a:lnTo>
                    <a:lnTo>
                      <a:pt x="1830" y="588"/>
                    </a:lnTo>
                    <a:lnTo>
                      <a:pt x="1861" y="559"/>
                    </a:lnTo>
                    <a:lnTo>
                      <a:pt x="1850" y="531"/>
                    </a:lnTo>
                    <a:lnTo>
                      <a:pt x="1821" y="489"/>
                    </a:lnTo>
                    <a:lnTo>
                      <a:pt x="1830" y="473"/>
                    </a:lnTo>
                    <a:lnTo>
                      <a:pt x="1824" y="448"/>
                    </a:lnTo>
                    <a:lnTo>
                      <a:pt x="1844" y="427"/>
                    </a:lnTo>
                    <a:lnTo>
                      <a:pt x="1868" y="416"/>
                    </a:lnTo>
                    <a:lnTo>
                      <a:pt x="1867" y="367"/>
                    </a:lnTo>
                    <a:lnTo>
                      <a:pt x="1865" y="333"/>
                    </a:lnTo>
                    <a:lnTo>
                      <a:pt x="1858" y="302"/>
                    </a:lnTo>
                    <a:lnTo>
                      <a:pt x="1830" y="248"/>
                    </a:lnTo>
                    <a:lnTo>
                      <a:pt x="1825" y="275"/>
                    </a:lnTo>
                    <a:lnTo>
                      <a:pt x="1807" y="258"/>
                    </a:lnTo>
                    <a:lnTo>
                      <a:pt x="1790" y="266"/>
                    </a:lnTo>
                    <a:lnTo>
                      <a:pt x="1805" y="226"/>
                    </a:lnTo>
                    <a:lnTo>
                      <a:pt x="1821" y="192"/>
                    </a:lnTo>
                    <a:lnTo>
                      <a:pt x="1850" y="176"/>
                    </a:lnTo>
                    <a:lnTo>
                      <a:pt x="1853" y="161"/>
                    </a:lnTo>
                    <a:lnTo>
                      <a:pt x="1873" y="155"/>
                    </a:lnTo>
                    <a:lnTo>
                      <a:pt x="1873" y="170"/>
                    </a:lnTo>
                    <a:lnTo>
                      <a:pt x="1896" y="145"/>
                    </a:lnTo>
                    <a:lnTo>
                      <a:pt x="1882" y="139"/>
                    </a:lnTo>
                    <a:lnTo>
                      <a:pt x="1882" y="120"/>
                    </a:lnTo>
                    <a:lnTo>
                      <a:pt x="1899" y="108"/>
                    </a:lnTo>
                    <a:lnTo>
                      <a:pt x="1906" y="122"/>
                    </a:lnTo>
                    <a:lnTo>
                      <a:pt x="1929" y="100"/>
                    </a:lnTo>
                    <a:lnTo>
                      <a:pt x="1926" y="120"/>
                    </a:lnTo>
                    <a:lnTo>
                      <a:pt x="1927" y="136"/>
                    </a:lnTo>
                    <a:lnTo>
                      <a:pt x="1926" y="158"/>
                    </a:lnTo>
                    <a:lnTo>
                      <a:pt x="1918" y="175"/>
                    </a:lnTo>
                    <a:lnTo>
                      <a:pt x="1932" y="197"/>
                    </a:lnTo>
                    <a:lnTo>
                      <a:pt x="1938" y="212"/>
                    </a:lnTo>
                    <a:lnTo>
                      <a:pt x="1947" y="209"/>
                    </a:lnTo>
                    <a:lnTo>
                      <a:pt x="1992" y="256"/>
                    </a:lnTo>
                    <a:lnTo>
                      <a:pt x="2002" y="233"/>
                    </a:lnTo>
                    <a:lnTo>
                      <a:pt x="2014" y="216"/>
                    </a:lnTo>
                    <a:lnTo>
                      <a:pt x="1994" y="205"/>
                    </a:lnTo>
                    <a:lnTo>
                      <a:pt x="1999" y="184"/>
                    </a:lnTo>
                    <a:lnTo>
                      <a:pt x="1999" y="172"/>
                    </a:lnTo>
                    <a:lnTo>
                      <a:pt x="1978" y="150"/>
                    </a:lnTo>
                    <a:lnTo>
                      <a:pt x="1960" y="147"/>
                    </a:lnTo>
                    <a:lnTo>
                      <a:pt x="1943" y="123"/>
                    </a:lnTo>
                    <a:lnTo>
                      <a:pt x="1966" y="119"/>
                    </a:lnTo>
                    <a:lnTo>
                      <a:pt x="1977" y="100"/>
                    </a:lnTo>
                    <a:lnTo>
                      <a:pt x="1991" y="106"/>
                    </a:lnTo>
                    <a:lnTo>
                      <a:pt x="2005" y="98"/>
                    </a:lnTo>
                    <a:lnTo>
                      <a:pt x="1990" y="80"/>
                    </a:lnTo>
                    <a:lnTo>
                      <a:pt x="2002" y="69"/>
                    </a:lnTo>
                    <a:lnTo>
                      <a:pt x="2021" y="68"/>
                    </a:lnTo>
                    <a:lnTo>
                      <a:pt x="2000" y="53"/>
                    </a:lnTo>
                    <a:lnTo>
                      <a:pt x="1975" y="51"/>
                    </a:lnTo>
                    <a:lnTo>
                      <a:pt x="1990" y="32"/>
                    </a:lnTo>
                    <a:lnTo>
                      <a:pt x="1989" y="11"/>
                    </a:lnTo>
                    <a:lnTo>
                      <a:pt x="2005" y="27"/>
                    </a:lnTo>
                    <a:lnTo>
                      <a:pt x="2015" y="18"/>
                    </a:lnTo>
                    <a:lnTo>
                      <a:pt x="2024" y="21"/>
                    </a:lnTo>
                    <a:lnTo>
                      <a:pt x="2038" y="36"/>
                    </a:lnTo>
                    <a:lnTo>
                      <a:pt x="2060" y="33"/>
                    </a:lnTo>
                    <a:lnTo>
                      <a:pt x="2042" y="15"/>
                    </a:lnTo>
                    <a:lnTo>
                      <a:pt x="2038" y="0"/>
                    </a:lnTo>
                    <a:lnTo>
                      <a:pt x="2006" y="5"/>
                    </a:lnTo>
                    <a:lnTo>
                      <a:pt x="1994" y="0"/>
                    </a:lnTo>
                    <a:lnTo>
                      <a:pt x="1955" y="11"/>
                    </a:lnTo>
                    <a:lnTo>
                      <a:pt x="1913" y="18"/>
                    </a:lnTo>
                    <a:lnTo>
                      <a:pt x="1886" y="30"/>
                    </a:lnTo>
                    <a:lnTo>
                      <a:pt x="1885" y="47"/>
                    </a:lnTo>
                    <a:lnTo>
                      <a:pt x="1864" y="50"/>
                    </a:lnTo>
                    <a:cubicBezTo>
                      <a:pt x="1858" y="55"/>
                      <a:pt x="1854" y="75"/>
                      <a:pt x="1847" y="77"/>
                    </a:cubicBezTo>
                    <a:cubicBezTo>
                      <a:pt x="1839" y="82"/>
                      <a:pt x="1830" y="65"/>
                      <a:pt x="1820" y="63"/>
                    </a:cubicBezTo>
                    <a:lnTo>
                      <a:pt x="1786" y="66"/>
                    </a:lnTo>
                    <a:lnTo>
                      <a:pt x="1732" y="56"/>
                    </a:lnTo>
                    <a:lnTo>
                      <a:pt x="1709" y="62"/>
                    </a:lnTo>
                    <a:lnTo>
                      <a:pt x="1678" y="56"/>
                    </a:lnTo>
                    <a:lnTo>
                      <a:pt x="1666" y="47"/>
                    </a:lnTo>
                    <a:lnTo>
                      <a:pt x="1643" y="50"/>
                    </a:lnTo>
                    <a:cubicBezTo>
                      <a:pt x="1635" y="52"/>
                      <a:pt x="1626" y="57"/>
                      <a:pt x="1618" y="60"/>
                    </a:cubicBezTo>
                    <a:cubicBezTo>
                      <a:pt x="1610" y="63"/>
                      <a:pt x="1603" y="67"/>
                      <a:pt x="1597" y="71"/>
                    </a:cubicBezTo>
                    <a:cubicBezTo>
                      <a:pt x="1591" y="75"/>
                      <a:pt x="1587" y="84"/>
                      <a:pt x="1583" y="83"/>
                    </a:cubicBezTo>
                    <a:cubicBezTo>
                      <a:pt x="1571" y="90"/>
                      <a:pt x="1576" y="67"/>
                      <a:pt x="1571" y="65"/>
                    </a:cubicBezTo>
                    <a:lnTo>
                      <a:pt x="1553" y="69"/>
                    </a:lnTo>
                    <a:cubicBezTo>
                      <a:pt x="1544" y="66"/>
                      <a:pt x="1531" y="50"/>
                      <a:pt x="1517" y="47"/>
                    </a:cubicBezTo>
                    <a:cubicBezTo>
                      <a:pt x="1503" y="46"/>
                      <a:pt x="1479" y="45"/>
                      <a:pt x="1468" y="48"/>
                    </a:cubicBezTo>
                    <a:cubicBezTo>
                      <a:pt x="1457" y="51"/>
                      <a:pt x="1461" y="63"/>
                      <a:pt x="1451" y="63"/>
                    </a:cubicBezTo>
                    <a:cubicBezTo>
                      <a:pt x="1439" y="66"/>
                      <a:pt x="1419" y="48"/>
                      <a:pt x="1408" y="47"/>
                    </a:cubicBezTo>
                    <a:cubicBezTo>
                      <a:pt x="1397" y="46"/>
                      <a:pt x="1390" y="59"/>
                      <a:pt x="1382" y="59"/>
                    </a:cubicBezTo>
                    <a:cubicBezTo>
                      <a:pt x="1374" y="59"/>
                      <a:pt x="1362" y="52"/>
                      <a:pt x="1357" y="47"/>
                    </a:cubicBezTo>
                    <a:cubicBezTo>
                      <a:pt x="1352" y="42"/>
                      <a:pt x="1356" y="36"/>
                      <a:pt x="1349" y="30"/>
                    </a:cubicBezTo>
                    <a:cubicBezTo>
                      <a:pt x="1333" y="26"/>
                      <a:pt x="1330" y="13"/>
                      <a:pt x="1318" y="11"/>
                    </a:cubicBezTo>
                    <a:cubicBezTo>
                      <a:pt x="1306" y="9"/>
                      <a:pt x="1287" y="20"/>
                      <a:pt x="1277" y="20"/>
                    </a:cubicBezTo>
                    <a:cubicBezTo>
                      <a:pt x="1267" y="20"/>
                      <a:pt x="1268" y="10"/>
                      <a:pt x="1259" y="9"/>
                    </a:cubicBezTo>
                    <a:lnTo>
                      <a:pt x="1222" y="14"/>
                    </a:lnTo>
                    <a:lnTo>
                      <a:pt x="1210" y="32"/>
                    </a:lnTo>
                    <a:cubicBezTo>
                      <a:pt x="1203" y="35"/>
                      <a:pt x="1187" y="28"/>
                      <a:pt x="1178" y="29"/>
                    </a:cubicBezTo>
                    <a:cubicBezTo>
                      <a:pt x="1169" y="30"/>
                      <a:pt x="1164" y="36"/>
                      <a:pt x="1154" y="39"/>
                    </a:cubicBezTo>
                    <a:cubicBezTo>
                      <a:pt x="1144" y="42"/>
                      <a:pt x="1124" y="44"/>
                      <a:pt x="1120" y="48"/>
                    </a:cubicBezTo>
                    <a:cubicBezTo>
                      <a:pt x="1109" y="57"/>
                      <a:pt x="1132" y="61"/>
                      <a:pt x="1132" y="65"/>
                    </a:cubicBezTo>
                    <a:cubicBezTo>
                      <a:pt x="1132" y="69"/>
                      <a:pt x="1126" y="70"/>
                      <a:pt x="1118" y="72"/>
                    </a:cubicBezTo>
                    <a:cubicBezTo>
                      <a:pt x="1110" y="74"/>
                      <a:pt x="1084" y="72"/>
                      <a:pt x="1085" y="77"/>
                    </a:cubicBezTo>
                    <a:cubicBezTo>
                      <a:pt x="1085" y="86"/>
                      <a:pt x="1126" y="103"/>
                      <a:pt x="1127" y="105"/>
                    </a:cubicBezTo>
                    <a:lnTo>
                      <a:pt x="1090" y="90"/>
                    </a:lnTo>
                    <a:lnTo>
                      <a:pt x="1072" y="95"/>
                    </a:lnTo>
                    <a:cubicBezTo>
                      <a:pt x="1063" y="93"/>
                      <a:pt x="1039" y="65"/>
                      <a:pt x="1033" y="80"/>
                    </a:cubicBezTo>
                    <a:cubicBezTo>
                      <a:pt x="1027" y="95"/>
                      <a:pt x="1077" y="132"/>
                      <a:pt x="1084" y="147"/>
                    </a:cubicBezTo>
                    <a:lnTo>
                      <a:pt x="1075" y="171"/>
                    </a:lnTo>
                    <a:lnTo>
                      <a:pt x="1040" y="170"/>
                    </a:lnTo>
                    <a:cubicBezTo>
                      <a:pt x="1040" y="170"/>
                      <a:pt x="1061" y="164"/>
                      <a:pt x="1060" y="155"/>
                    </a:cubicBezTo>
                    <a:cubicBezTo>
                      <a:pt x="1059" y="146"/>
                      <a:pt x="1043" y="127"/>
                      <a:pt x="1031" y="113"/>
                    </a:cubicBezTo>
                    <a:cubicBezTo>
                      <a:pt x="1025" y="101"/>
                      <a:pt x="1030" y="84"/>
                      <a:pt x="1024" y="81"/>
                    </a:cubicBezTo>
                    <a:cubicBezTo>
                      <a:pt x="1018" y="78"/>
                      <a:pt x="997" y="65"/>
                      <a:pt x="989" y="71"/>
                    </a:cubicBezTo>
                    <a:cubicBezTo>
                      <a:pt x="968" y="74"/>
                      <a:pt x="970" y="107"/>
                      <a:pt x="974" y="116"/>
                    </a:cubicBezTo>
                    <a:cubicBezTo>
                      <a:pt x="978" y="125"/>
                      <a:pt x="1009" y="122"/>
                      <a:pt x="1012" y="125"/>
                    </a:cubicBezTo>
                    <a:cubicBezTo>
                      <a:pt x="1028" y="153"/>
                      <a:pt x="1005" y="143"/>
                      <a:pt x="989" y="134"/>
                    </a:cubicBezTo>
                    <a:cubicBezTo>
                      <a:pt x="973" y="125"/>
                      <a:pt x="968" y="128"/>
                      <a:pt x="958" y="128"/>
                    </a:cubicBezTo>
                    <a:cubicBezTo>
                      <a:pt x="948" y="128"/>
                      <a:pt x="931" y="133"/>
                      <a:pt x="926" y="137"/>
                    </a:cubicBezTo>
                    <a:cubicBezTo>
                      <a:pt x="921" y="141"/>
                      <a:pt x="939" y="157"/>
                      <a:pt x="926" y="152"/>
                    </a:cubicBezTo>
                    <a:cubicBezTo>
                      <a:pt x="913" y="147"/>
                      <a:pt x="899" y="149"/>
                      <a:pt x="886" y="147"/>
                    </a:cubicBezTo>
                    <a:cubicBezTo>
                      <a:pt x="873" y="145"/>
                      <a:pt x="863" y="136"/>
                      <a:pt x="847" y="140"/>
                    </a:cubicBezTo>
                    <a:cubicBezTo>
                      <a:pt x="825" y="147"/>
                      <a:pt x="794" y="185"/>
                      <a:pt x="787" y="171"/>
                    </a:cubicBezTo>
                    <a:cubicBezTo>
                      <a:pt x="780" y="157"/>
                      <a:pt x="800" y="155"/>
                      <a:pt x="800" y="150"/>
                    </a:cubicBezTo>
                    <a:cubicBezTo>
                      <a:pt x="800" y="145"/>
                      <a:pt x="796" y="138"/>
                      <a:pt x="790" y="138"/>
                    </a:cubicBezTo>
                    <a:cubicBezTo>
                      <a:pt x="784" y="138"/>
                      <a:pt x="764" y="144"/>
                      <a:pt x="763" y="152"/>
                    </a:cubicBezTo>
                    <a:cubicBezTo>
                      <a:pt x="761" y="163"/>
                      <a:pt x="783" y="181"/>
                      <a:pt x="782" y="186"/>
                    </a:cubicBezTo>
                    <a:cubicBezTo>
                      <a:pt x="781" y="191"/>
                      <a:pt x="765" y="180"/>
                      <a:pt x="758" y="183"/>
                    </a:cubicBezTo>
                    <a:cubicBezTo>
                      <a:pt x="751" y="186"/>
                      <a:pt x="746" y="207"/>
                      <a:pt x="742" y="203"/>
                    </a:cubicBezTo>
                    <a:lnTo>
                      <a:pt x="728" y="189"/>
                    </a:lnTo>
                    <a:lnTo>
                      <a:pt x="746" y="170"/>
                    </a:lnTo>
                    <a:lnTo>
                      <a:pt x="733" y="158"/>
                    </a:lnTo>
                    <a:cubicBezTo>
                      <a:pt x="727" y="155"/>
                      <a:pt x="718" y="150"/>
                      <a:pt x="712" y="149"/>
                    </a:cubicBezTo>
                    <a:cubicBezTo>
                      <a:pt x="706" y="148"/>
                      <a:pt x="701" y="154"/>
                      <a:pt x="698" y="152"/>
                    </a:cubicBezTo>
                    <a:cubicBezTo>
                      <a:pt x="695" y="150"/>
                      <a:pt x="698" y="139"/>
                      <a:pt x="695" y="138"/>
                    </a:cubicBezTo>
                    <a:cubicBezTo>
                      <a:pt x="692" y="137"/>
                      <a:pt x="685" y="146"/>
                      <a:pt x="680" y="146"/>
                    </a:cubicBezTo>
                    <a:cubicBezTo>
                      <a:pt x="675" y="146"/>
                      <a:pt x="677" y="142"/>
                      <a:pt x="667" y="140"/>
                    </a:cubicBezTo>
                    <a:cubicBezTo>
                      <a:pt x="657" y="138"/>
                      <a:pt x="632" y="139"/>
                      <a:pt x="622" y="135"/>
                    </a:cubicBezTo>
                    <a:cubicBezTo>
                      <a:pt x="612" y="131"/>
                      <a:pt x="632" y="117"/>
                      <a:pt x="608" y="113"/>
                    </a:cubicBezTo>
                    <a:cubicBezTo>
                      <a:pt x="584" y="109"/>
                      <a:pt x="590" y="119"/>
                      <a:pt x="583" y="119"/>
                    </a:cubicBezTo>
                    <a:lnTo>
                      <a:pt x="568" y="114"/>
                    </a:lnTo>
                    <a:cubicBezTo>
                      <a:pt x="555" y="116"/>
                      <a:pt x="521" y="125"/>
                      <a:pt x="505" y="131"/>
                    </a:cubicBezTo>
                    <a:cubicBezTo>
                      <a:pt x="482" y="140"/>
                      <a:pt x="485" y="140"/>
                      <a:pt x="472" y="152"/>
                    </a:cubicBezTo>
                    <a:cubicBezTo>
                      <a:pt x="459" y="164"/>
                      <a:pt x="443" y="192"/>
                      <a:pt x="428" y="204"/>
                    </a:cubicBezTo>
                    <a:cubicBezTo>
                      <a:pt x="410" y="223"/>
                      <a:pt x="393" y="217"/>
                      <a:pt x="382" y="224"/>
                    </a:cubicBezTo>
                    <a:lnTo>
                      <a:pt x="364" y="248"/>
                    </a:lnTo>
                    <a:lnTo>
                      <a:pt x="368" y="290"/>
                    </a:lnTo>
                    <a:lnTo>
                      <a:pt x="389" y="306"/>
                    </a:lnTo>
                    <a:lnTo>
                      <a:pt x="436" y="290"/>
                    </a:lnTo>
                    <a:cubicBezTo>
                      <a:pt x="447" y="296"/>
                      <a:pt x="448" y="335"/>
                      <a:pt x="457" y="341"/>
                    </a:cubicBezTo>
                    <a:cubicBezTo>
                      <a:pt x="468" y="348"/>
                      <a:pt x="486" y="330"/>
                      <a:pt x="491" y="324"/>
                    </a:cubicBezTo>
                    <a:lnTo>
                      <a:pt x="496" y="300"/>
                    </a:lnTo>
                    <a:lnTo>
                      <a:pt x="514" y="281"/>
                    </a:lnTo>
                    <a:cubicBezTo>
                      <a:pt x="515" y="270"/>
                      <a:pt x="499" y="245"/>
                      <a:pt x="502" y="234"/>
                    </a:cubicBezTo>
                    <a:cubicBezTo>
                      <a:pt x="505" y="225"/>
                      <a:pt x="526" y="220"/>
                      <a:pt x="535" y="213"/>
                    </a:cubicBezTo>
                    <a:cubicBezTo>
                      <a:pt x="544" y="206"/>
                      <a:pt x="546" y="192"/>
                      <a:pt x="554" y="191"/>
                    </a:cubicBezTo>
                    <a:cubicBezTo>
                      <a:pt x="567" y="190"/>
                      <a:pt x="580" y="200"/>
                      <a:pt x="581" y="204"/>
                    </a:cubicBezTo>
                    <a:cubicBezTo>
                      <a:pt x="581" y="208"/>
                      <a:pt x="560" y="200"/>
                      <a:pt x="557" y="215"/>
                    </a:cubicBezTo>
                    <a:cubicBezTo>
                      <a:pt x="554" y="230"/>
                      <a:pt x="535" y="233"/>
                      <a:pt x="533" y="242"/>
                    </a:cubicBezTo>
                    <a:lnTo>
                      <a:pt x="548" y="267"/>
                    </a:lnTo>
                    <a:lnTo>
                      <a:pt x="571" y="276"/>
                    </a:lnTo>
                    <a:lnTo>
                      <a:pt x="598" y="264"/>
                    </a:lnTo>
                    <a:lnTo>
                      <a:pt x="625" y="261"/>
                    </a:lnTo>
                    <a:cubicBezTo>
                      <a:pt x="632" y="263"/>
                      <a:pt x="645" y="271"/>
                      <a:pt x="638" y="276"/>
                    </a:cubicBezTo>
                    <a:cubicBezTo>
                      <a:pt x="631" y="281"/>
                      <a:pt x="593" y="287"/>
                      <a:pt x="584" y="293"/>
                    </a:cubicBezTo>
                    <a:cubicBezTo>
                      <a:pt x="575" y="299"/>
                      <a:pt x="587" y="309"/>
                      <a:pt x="581" y="311"/>
                    </a:cubicBezTo>
                    <a:cubicBezTo>
                      <a:pt x="567" y="319"/>
                      <a:pt x="556" y="301"/>
                      <a:pt x="550" y="303"/>
                    </a:cubicBezTo>
                    <a:lnTo>
                      <a:pt x="547" y="323"/>
                    </a:lnTo>
                    <a:lnTo>
                      <a:pt x="536" y="350"/>
                    </a:lnTo>
                    <a:lnTo>
                      <a:pt x="512" y="351"/>
                    </a:lnTo>
                    <a:lnTo>
                      <a:pt x="476" y="360"/>
                    </a:lnTo>
                    <a:lnTo>
                      <a:pt x="457" y="351"/>
                    </a:lnTo>
                    <a:lnTo>
                      <a:pt x="443" y="357"/>
                    </a:lnTo>
                    <a:lnTo>
                      <a:pt x="419" y="342"/>
                    </a:lnTo>
                    <a:cubicBezTo>
                      <a:pt x="417" y="335"/>
                      <a:pt x="433" y="329"/>
                      <a:pt x="428" y="317"/>
                    </a:cubicBezTo>
                    <a:cubicBezTo>
                      <a:pt x="423" y="305"/>
                      <a:pt x="396" y="313"/>
                      <a:pt x="392" y="321"/>
                    </a:cubicBezTo>
                    <a:lnTo>
                      <a:pt x="397" y="362"/>
                    </a:lnTo>
                    <a:lnTo>
                      <a:pt x="373" y="362"/>
                    </a:lnTo>
                    <a:cubicBezTo>
                      <a:pt x="365" y="366"/>
                      <a:pt x="355" y="380"/>
                      <a:pt x="347" y="386"/>
                    </a:cubicBezTo>
                    <a:cubicBezTo>
                      <a:pt x="339" y="392"/>
                      <a:pt x="332" y="379"/>
                      <a:pt x="322" y="399"/>
                    </a:cubicBezTo>
                    <a:cubicBezTo>
                      <a:pt x="312" y="419"/>
                      <a:pt x="301" y="411"/>
                      <a:pt x="293" y="414"/>
                    </a:cubicBezTo>
                    <a:cubicBezTo>
                      <a:pt x="285" y="417"/>
                      <a:pt x="280" y="414"/>
                      <a:pt x="275" y="416"/>
                    </a:cubicBezTo>
                    <a:cubicBezTo>
                      <a:pt x="270" y="418"/>
                      <a:pt x="267" y="426"/>
                      <a:pt x="260" y="426"/>
                    </a:cubicBezTo>
                    <a:cubicBezTo>
                      <a:pt x="253" y="426"/>
                      <a:pt x="238" y="417"/>
                      <a:pt x="232" y="419"/>
                    </a:cubicBezTo>
                    <a:cubicBezTo>
                      <a:pt x="226" y="421"/>
                      <a:pt x="221" y="432"/>
                      <a:pt x="226" y="437"/>
                    </a:cubicBezTo>
                    <a:lnTo>
                      <a:pt x="263" y="449"/>
                    </a:lnTo>
                    <a:lnTo>
                      <a:pt x="272" y="474"/>
                    </a:lnTo>
                    <a:lnTo>
                      <a:pt x="262" y="503"/>
                    </a:lnTo>
                    <a:cubicBezTo>
                      <a:pt x="251" y="507"/>
                      <a:pt x="223" y="499"/>
                      <a:pt x="206" y="498"/>
                    </a:cubicBezTo>
                    <a:cubicBezTo>
                      <a:pt x="189" y="497"/>
                      <a:pt x="164" y="492"/>
                      <a:pt x="158" y="498"/>
                    </a:cubicBezTo>
                    <a:cubicBezTo>
                      <a:pt x="152" y="504"/>
                      <a:pt x="167" y="527"/>
                      <a:pt x="167" y="537"/>
                    </a:cubicBezTo>
                    <a:cubicBezTo>
                      <a:pt x="167" y="547"/>
                      <a:pt x="159" y="551"/>
                      <a:pt x="157" y="557"/>
                    </a:cubicBezTo>
                    <a:cubicBezTo>
                      <a:pt x="155" y="563"/>
                      <a:pt x="161" y="569"/>
                      <a:pt x="157" y="576"/>
                    </a:cubicBezTo>
                    <a:cubicBezTo>
                      <a:pt x="153" y="583"/>
                      <a:pt x="127" y="594"/>
                      <a:pt x="130" y="597"/>
                    </a:cubicBezTo>
                    <a:cubicBezTo>
                      <a:pt x="139" y="606"/>
                      <a:pt x="160" y="592"/>
                      <a:pt x="176" y="592"/>
                    </a:cubicBezTo>
                    <a:lnTo>
                      <a:pt x="226" y="598"/>
                    </a:lnTo>
                    <a:lnTo>
                      <a:pt x="260" y="588"/>
                    </a:lnTo>
                    <a:lnTo>
                      <a:pt x="274" y="576"/>
                    </a:lnTo>
                    <a:cubicBezTo>
                      <a:pt x="282" y="573"/>
                      <a:pt x="306" y="573"/>
                      <a:pt x="307" y="569"/>
                    </a:cubicBezTo>
                    <a:cubicBezTo>
                      <a:pt x="321" y="557"/>
                      <a:pt x="283" y="559"/>
                      <a:pt x="283" y="552"/>
                    </a:cubicBezTo>
                    <a:cubicBezTo>
                      <a:pt x="283" y="545"/>
                      <a:pt x="300" y="533"/>
                      <a:pt x="307" y="528"/>
                    </a:cubicBezTo>
                    <a:lnTo>
                      <a:pt x="325" y="522"/>
                    </a:lnTo>
                    <a:lnTo>
                      <a:pt x="320" y="503"/>
                    </a:lnTo>
                    <a:cubicBezTo>
                      <a:pt x="323" y="499"/>
                      <a:pt x="336" y="495"/>
                      <a:pt x="342" y="495"/>
                    </a:cubicBezTo>
                    <a:cubicBezTo>
                      <a:pt x="348" y="495"/>
                      <a:pt x="350" y="506"/>
                      <a:pt x="358" y="505"/>
                    </a:cubicBezTo>
                    <a:cubicBezTo>
                      <a:pt x="366" y="504"/>
                      <a:pt x="384" y="490"/>
                      <a:pt x="393" y="491"/>
                    </a:cubicBezTo>
                    <a:lnTo>
                      <a:pt x="415" y="510"/>
                    </a:lnTo>
                    <a:cubicBezTo>
                      <a:pt x="416" y="517"/>
                      <a:pt x="407" y="520"/>
                      <a:pt x="401" y="530"/>
                    </a:cubicBezTo>
                    <a:lnTo>
                      <a:pt x="381" y="573"/>
                    </a:lnTo>
                    <a:lnTo>
                      <a:pt x="406" y="576"/>
                    </a:lnTo>
                    <a:lnTo>
                      <a:pt x="412" y="561"/>
                    </a:lnTo>
                    <a:lnTo>
                      <a:pt x="404" y="543"/>
                    </a:lnTo>
                    <a:cubicBezTo>
                      <a:pt x="406" y="539"/>
                      <a:pt x="417" y="541"/>
                      <a:pt x="423" y="538"/>
                    </a:cubicBezTo>
                    <a:cubicBezTo>
                      <a:pt x="430" y="537"/>
                      <a:pt x="435" y="526"/>
                      <a:pt x="441" y="527"/>
                    </a:cubicBezTo>
                    <a:cubicBezTo>
                      <a:pt x="447" y="528"/>
                      <a:pt x="453" y="542"/>
                      <a:pt x="460" y="547"/>
                    </a:cubicBezTo>
                    <a:lnTo>
                      <a:pt x="483" y="559"/>
                    </a:lnTo>
                    <a:lnTo>
                      <a:pt x="490" y="573"/>
                    </a:lnTo>
                    <a:lnTo>
                      <a:pt x="493" y="590"/>
                    </a:lnTo>
                    <a:lnTo>
                      <a:pt x="508" y="579"/>
                    </a:lnTo>
                    <a:cubicBezTo>
                      <a:pt x="508" y="579"/>
                      <a:pt x="507" y="566"/>
                      <a:pt x="509" y="564"/>
                    </a:cubicBezTo>
                    <a:cubicBezTo>
                      <a:pt x="513" y="561"/>
                      <a:pt x="512" y="581"/>
                      <a:pt x="521" y="569"/>
                    </a:cubicBezTo>
                    <a:cubicBezTo>
                      <a:pt x="530" y="557"/>
                      <a:pt x="525" y="556"/>
                      <a:pt x="515" y="549"/>
                    </a:cubicBezTo>
                    <a:lnTo>
                      <a:pt x="468" y="523"/>
                    </a:lnTo>
                    <a:lnTo>
                      <a:pt x="441" y="508"/>
                    </a:lnTo>
                    <a:lnTo>
                      <a:pt x="455" y="480"/>
                    </a:lnTo>
                    <a:lnTo>
                      <a:pt x="464" y="498"/>
                    </a:lnTo>
                    <a:lnTo>
                      <a:pt x="487" y="512"/>
                    </a:lnTo>
                    <a:lnTo>
                      <a:pt x="517" y="527"/>
                    </a:lnTo>
                    <a:cubicBezTo>
                      <a:pt x="526" y="535"/>
                      <a:pt x="529" y="546"/>
                      <a:pt x="539" y="559"/>
                    </a:cubicBezTo>
                    <a:cubicBezTo>
                      <a:pt x="549" y="572"/>
                      <a:pt x="570" y="602"/>
                      <a:pt x="579" y="608"/>
                    </a:cubicBezTo>
                    <a:cubicBezTo>
                      <a:pt x="588" y="614"/>
                      <a:pt x="588" y="598"/>
                      <a:pt x="592" y="597"/>
                    </a:cubicBezTo>
                    <a:cubicBezTo>
                      <a:pt x="596" y="594"/>
                      <a:pt x="604" y="602"/>
                      <a:pt x="604" y="599"/>
                    </a:cubicBezTo>
                    <a:cubicBezTo>
                      <a:pt x="604" y="596"/>
                      <a:pt x="596" y="583"/>
                      <a:pt x="593" y="578"/>
                    </a:cubicBezTo>
                    <a:cubicBezTo>
                      <a:pt x="589" y="574"/>
                      <a:pt x="590" y="568"/>
                      <a:pt x="587" y="567"/>
                    </a:cubicBezTo>
                    <a:cubicBezTo>
                      <a:pt x="585" y="563"/>
                      <a:pt x="583" y="558"/>
                      <a:pt x="584" y="555"/>
                    </a:cubicBezTo>
                    <a:cubicBezTo>
                      <a:pt x="585" y="552"/>
                      <a:pt x="589" y="550"/>
                      <a:pt x="592" y="548"/>
                    </a:cubicBezTo>
                    <a:lnTo>
                      <a:pt x="601" y="542"/>
                    </a:lnTo>
                    <a:cubicBezTo>
                      <a:pt x="607" y="541"/>
                      <a:pt x="621" y="541"/>
                      <a:pt x="627" y="541"/>
                    </a:cubicBezTo>
                    <a:cubicBezTo>
                      <a:pt x="633" y="541"/>
                      <a:pt x="636" y="541"/>
                      <a:pt x="640" y="539"/>
                    </a:cubicBezTo>
                    <a:cubicBezTo>
                      <a:pt x="644" y="537"/>
                      <a:pt x="648" y="532"/>
                      <a:pt x="650" y="528"/>
                    </a:cubicBezTo>
                    <a:lnTo>
                      <a:pt x="653" y="513"/>
                    </a:lnTo>
                    <a:lnTo>
                      <a:pt x="639" y="505"/>
                    </a:lnTo>
                    <a:cubicBezTo>
                      <a:pt x="639" y="503"/>
                      <a:pt x="650" y="505"/>
                      <a:pt x="655" y="501"/>
                    </a:cubicBezTo>
                    <a:cubicBezTo>
                      <a:pt x="660" y="497"/>
                      <a:pt x="665" y="488"/>
                      <a:pt x="670" y="483"/>
                    </a:cubicBezTo>
                    <a:cubicBezTo>
                      <a:pt x="675" y="478"/>
                      <a:pt x="681" y="471"/>
                      <a:pt x="686" y="470"/>
                    </a:cubicBezTo>
                    <a:lnTo>
                      <a:pt x="703" y="476"/>
                    </a:lnTo>
                    <a:lnTo>
                      <a:pt x="718" y="494"/>
                    </a:lnTo>
                    <a:cubicBezTo>
                      <a:pt x="723" y="498"/>
                      <a:pt x="727" y="503"/>
                      <a:pt x="731" y="501"/>
                    </a:cubicBezTo>
                    <a:cubicBezTo>
                      <a:pt x="735" y="499"/>
                      <a:pt x="742" y="488"/>
                      <a:pt x="742" y="482"/>
                    </a:cubicBezTo>
                    <a:lnTo>
                      <a:pt x="728" y="466"/>
                    </a:lnTo>
                    <a:cubicBezTo>
                      <a:pt x="730" y="462"/>
                      <a:pt x="746" y="463"/>
                      <a:pt x="755" y="459"/>
                    </a:cubicBezTo>
                    <a:cubicBezTo>
                      <a:pt x="764" y="455"/>
                      <a:pt x="777" y="444"/>
                      <a:pt x="782" y="444"/>
                    </a:cubicBezTo>
                    <a:cubicBezTo>
                      <a:pt x="787" y="444"/>
                      <a:pt x="786" y="452"/>
                      <a:pt x="784" y="458"/>
                    </a:cubicBezTo>
                    <a:cubicBezTo>
                      <a:pt x="782" y="464"/>
                      <a:pt x="765" y="469"/>
                      <a:pt x="772" y="480"/>
                    </a:cubicBezTo>
                    <a:cubicBezTo>
                      <a:pt x="779" y="491"/>
                      <a:pt x="820" y="516"/>
                      <a:pt x="824" y="525"/>
                    </a:cubicBezTo>
                    <a:cubicBezTo>
                      <a:pt x="828" y="534"/>
                      <a:pt x="808" y="535"/>
                      <a:pt x="796" y="537"/>
                    </a:cubicBezTo>
                    <a:cubicBezTo>
                      <a:pt x="784" y="539"/>
                      <a:pt x="763" y="541"/>
                      <a:pt x="751" y="539"/>
                    </a:cubicBezTo>
                    <a:cubicBezTo>
                      <a:pt x="739" y="537"/>
                      <a:pt x="739" y="524"/>
                      <a:pt x="722" y="524"/>
                    </a:cubicBezTo>
                    <a:cubicBezTo>
                      <a:pt x="705" y="524"/>
                      <a:pt x="707" y="533"/>
                      <a:pt x="697" y="537"/>
                    </a:cubicBezTo>
                    <a:lnTo>
                      <a:pt x="667" y="538"/>
                    </a:lnTo>
                    <a:lnTo>
                      <a:pt x="623" y="560"/>
                    </a:lnTo>
                    <a:lnTo>
                      <a:pt x="634" y="576"/>
                    </a:lnTo>
                    <a:lnTo>
                      <a:pt x="639" y="598"/>
                    </a:lnTo>
                    <a:lnTo>
                      <a:pt x="669" y="617"/>
                    </a:lnTo>
                    <a:lnTo>
                      <a:pt x="700" y="602"/>
                    </a:lnTo>
                    <a:lnTo>
                      <a:pt x="718" y="611"/>
                    </a:lnTo>
                    <a:lnTo>
                      <a:pt x="752" y="608"/>
                    </a:lnTo>
                    <a:lnTo>
                      <a:pt x="757" y="644"/>
                    </a:lnTo>
                    <a:lnTo>
                      <a:pt x="697" y="677"/>
                    </a:lnTo>
                    <a:close/>
                  </a:path>
                </a:pathLst>
              </a:custGeom>
              <a:solidFill>
                <a:srgbClr val="B2B2B2">
                  <a:alpha val="50000"/>
                </a:srgbClr>
              </a:solidFill>
              <a:ln w="9525" cap="flat" cmpd="sng">
                <a:noFill/>
                <a:round/>
                <a:headEnd/>
                <a:tailEnd/>
              </a:ln>
              <a:effectLst/>
            </p:spPr>
            <p:txBody>
              <a:bodyPr/>
              <a:lstStyle/>
              <a:p>
                <a:endParaRPr lang="zh-CN" altLang="en-US"/>
              </a:p>
            </p:txBody>
          </p:sp>
        </p:grpSp>
        <p:grpSp>
          <p:nvGrpSpPr>
            <p:cNvPr id="5" name="Group 82"/>
            <p:cNvGrpSpPr>
              <a:grpSpLocks/>
            </p:cNvGrpSpPr>
            <p:nvPr/>
          </p:nvGrpSpPr>
          <p:grpSpPr bwMode="auto">
            <a:xfrm>
              <a:off x="2287" y="0"/>
              <a:ext cx="1874" cy="2024"/>
              <a:chOff x="0" y="0"/>
              <a:chExt cx="1874" cy="2024"/>
            </a:xfrm>
          </p:grpSpPr>
          <p:sp>
            <p:nvSpPr>
              <p:cNvPr id="6" name="未知"/>
              <p:cNvSpPr>
                <a:spLocks/>
              </p:cNvSpPr>
              <p:nvPr/>
            </p:nvSpPr>
            <p:spPr bwMode="auto">
              <a:xfrm>
                <a:off x="81" y="94"/>
                <a:ext cx="1299" cy="1930"/>
              </a:xfrm>
              <a:custGeom>
                <a:avLst/>
                <a:gdLst/>
                <a:ahLst/>
                <a:cxnLst>
                  <a:cxn ang="0">
                    <a:pos x="116" y="258"/>
                  </a:cxn>
                  <a:cxn ang="0">
                    <a:pos x="320" y="210"/>
                  </a:cxn>
                  <a:cxn ang="0">
                    <a:pos x="434" y="240"/>
                  </a:cxn>
                  <a:cxn ang="0">
                    <a:pos x="416" y="444"/>
                  </a:cxn>
                  <a:cxn ang="0">
                    <a:pos x="272" y="582"/>
                  </a:cxn>
                  <a:cxn ang="0">
                    <a:pos x="218" y="714"/>
                  </a:cxn>
                  <a:cxn ang="0">
                    <a:pos x="284" y="964"/>
                  </a:cxn>
                  <a:cxn ang="0">
                    <a:pos x="316" y="960"/>
                  </a:cxn>
                  <a:cxn ang="0">
                    <a:pos x="328" y="906"/>
                  </a:cxn>
                  <a:cxn ang="0">
                    <a:pos x="478" y="1154"/>
                  </a:cxn>
                  <a:cxn ang="0">
                    <a:pos x="650" y="1200"/>
                  </a:cxn>
                  <a:cxn ang="0">
                    <a:pos x="794" y="1350"/>
                  </a:cxn>
                  <a:cxn ang="0">
                    <a:pos x="854" y="1422"/>
                  </a:cxn>
                  <a:cxn ang="0">
                    <a:pos x="770" y="1608"/>
                  </a:cxn>
                  <a:cxn ang="0">
                    <a:pos x="916" y="1782"/>
                  </a:cxn>
                  <a:cxn ang="0">
                    <a:pos x="1034" y="2022"/>
                  </a:cxn>
                  <a:cxn ang="0">
                    <a:pos x="1094" y="2310"/>
                  </a:cxn>
                  <a:cxn ang="0">
                    <a:pos x="1194" y="2540"/>
                  </a:cxn>
                  <a:cxn ang="0">
                    <a:pos x="1280" y="2520"/>
                  </a:cxn>
                  <a:cxn ang="0">
                    <a:pos x="1244" y="2394"/>
                  </a:cxn>
                  <a:cxn ang="0">
                    <a:pos x="1288" y="2306"/>
                  </a:cxn>
                  <a:cxn ang="0">
                    <a:pos x="1368" y="2228"/>
                  </a:cxn>
                  <a:cxn ang="0">
                    <a:pos x="1448" y="2076"/>
                  </a:cxn>
                  <a:cxn ang="0">
                    <a:pos x="1568" y="1950"/>
                  </a:cxn>
                  <a:cxn ang="0">
                    <a:pos x="1622" y="1746"/>
                  </a:cxn>
                  <a:cxn ang="0">
                    <a:pos x="1552" y="1538"/>
                  </a:cxn>
                  <a:cxn ang="0">
                    <a:pos x="1376" y="1410"/>
                  </a:cxn>
                  <a:cxn ang="0">
                    <a:pos x="1104" y="1280"/>
                  </a:cxn>
                  <a:cxn ang="0">
                    <a:pos x="974" y="1260"/>
                  </a:cxn>
                  <a:cxn ang="0">
                    <a:pos x="904" y="1268"/>
                  </a:cxn>
                  <a:cxn ang="0">
                    <a:pos x="794" y="1308"/>
                  </a:cxn>
                  <a:cxn ang="0">
                    <a:pos x="758" y="1174"/>
                  </a:cxn>
                  <a:cxn ang="0">
                    <a:pos x="736" y="1062"/>
                  </a:cxn>
                  <a:cxn ang="0">
                    <a:pos x="632" y="1104"/>
                  </a:cxn>
                  <a:cxn ang="0">
                    <a:pos x="568" y="950"/>
                  </a:cxn>
                  <a:cxn ang="0">
                    <a:pos x="740" y="912"/>
                  </a:cxn>
                  <a:cxn ang="0">
                    <a:pos x="842" y="906"/>
                  </a:cxn>
                  <a:cxn ang="0">
                    <a:pos x="896" y="900"/>
                  </a:cxn>
                  <a:cxn ang="0">
                    <a:pos x="1058" y="750"/>
                  </a:cxn>
                  <a:cxn ang="0">
                    <a:pos x="1184" y="678"/>
                  </a:cxn>
                  <a:cxn ang="0">
                    <a:pos x="1278" y="636"/>
                  </a:cxn>
                  <a:cxn ang="0">
                    <a:pos x="1340" y="538"/>
                  </a:cxn>
                  <a:cxn ang="0">
                    <a:pos x="1288" y="512"/>
                  </a:cxn>
                  <a:cxn ang="0">
                    <a:pos x="1526" y="456"/>
                  </a:cxn>
                  <a:cxn ang="0">
                    <a:pos x="1406" y="342"/>
                  </a:cxn>
                  <a:cxn ang="0">
                    <a:pos x="1328" y="264"/>
                  </a:cxn>
                  <a:cxn ang="0">
                    <a:pos x="1222" y="364"/>
                  </a:cxn>
                  <a:cxn ang="0">
                    <a:pos x="1110" y="444"/>
                  </a:cxn>
                  <a:cxn ang="0">
                    <a:pos x="1022" y="304"/>
                  </a:cxn>
                  <a:cxn ang="0">
                    <a:pos x="1212" y="240"/>
                  </a:cxn>
                  <a:cxn ang="0">
                    <a:pos x="1266" y="198"/>
                  </a:cxn>
                  <a:cxn ang="0">
                    <a:pos x="1328" y="172"/>
                  </a:cxn>
                  <a:cxn ang="0">
                    <a:pos x="1286" y="144"/>
                  </a:cxn>
                  <a:cxn ang="0">
                    <a:pos x="1262" y="120"/>
                  </a:cxn>
                  <a:cxn ang="0">
                    <a:pos x="1202" y="102"/>
                  </a:cxn>
                  <a:cxn ang="0">
                    <a:pos x="1106" y="136"/>
                  </a:cxn>
                  <a:cxn ang="0">
                    <a:pos x="950" y="120"/>
                  </a:cxn>
                  <a:cxn ang="0">
                    <a:pos x="550" y="0"/>
                  </a:cxn>
                  <a:cxn ang="0">
                    <a:pos x="344" y="32"/>
                  </a:cxn>
                  <a:cxn ang="0">
                    <a:pos x="290" y="102"/>
                  </a:cxn>
                  <a:cxn ang="0">
                    <a:pos x="128" y="174"/>
                  </a:cxn>
                  <a:cxn ang="0">
                    <a:pos x="128" y="216"/>
                  </a:cxn>
                  <a:cxn ang="0">
                    <a:pos x="2" y="252"/>
                  </a:cxn>
                </a:cxnLst>
                <a:rect l="0" t="0" r="r" b="b"/>
                <a:pathLst>
                  <a:path w="1692" h="2586">
                    <a:moveTo>
                      <a:pt x="2" y="252"/>
                    </a:moveTo>
                    <a:lnTo>
                      <a:pt x="68" y="264"/>
                    </a:lnTo>
                    <a:lnTo>
                      <a:pt x="116" y="258"/>
                    </a:lnTo>
                    <a:lnTo>
                      <a:pt x="188" y="216"/>
                    </a:lnTo>
                    <a:lnTo>
                      <a:pt x="236" y="210"/>
                    </a:lnTo>
                    <a:lnTo>
                      <a:pt x="320" y="210"/>
                    </a:lnTo>
                    <a:lnTo>
                      <a:pt x="368" y="216"/>
                    </a:lnTo>
                    <a:lnTo>
                      <a:pt x="398" y="246"/>
                    </a:lnTo>
                    <a:lnTo>
                      <a:pt x="434" y="240"/>
                    </a:lnTo>
                    <a:lnTo>
                      <a:pt x="422" y="294"/>
                    </a:lnTo>
                    <a:lnTo>
                      <a:pt x="404" y="354"/>
                    </a:lnTo>
                    <a:lnTo>
                      <a:pt x="416" y="444"/>
                    </a:lnTo>
                    <a:lnTo>
                      <a:pt x="408" y="480"/>
                    </a:lnTo>
                    <a:lnTo>
                      <a:pt x="380" y="474"/>
                    </a:lnTo>
                    <a:lnTo>
                      <a:pt x="272" y="582"/>
                    </a:lnTo>
                    <a:lnTo>
                      <a:pt x="236" y="628"/>
                    </a:lnTo>
                    <a:lnTo>
                      <a:pt x="242" y="672"/>
                    </a:lnTo>
                    <a:lnTo>
                      <a:pt x="218" y="714"/>
                    </a:lnTo>
                    <a:lnTo>
                      <a:pt x="268" y="774"/>
                    </a:lnTo>
                    <a:lnTo>
                      <a:pt x="262" y="844"/>
                    </a:lnTo>
                    <a:lnTo>
                      <a:pt x="284" y="964"/>
                    </a:lnTo>
                    <a:lnTo>
                      <a:pt x="320" y="1010"/>
                    </a:lnTo>
                    <a:lnTo>
                      <a:pt x="324" y="970"/>
                    </a:lnTo>
                    <a:lnTo>
                      <a:pt x="316" y="960"/>
                    </a:lnTo>
                    <a:lnTo>
                      <a:pt x="302" y="834"/>
                    </a:lnTo>
                    <a:lnTo>
                      <a:pt x="326" y="830"/>
                    </a:lnTo>
                    <a:lnTo>
                      <a:pt x="328" y="906"/>
                    </a:lnTo>
                    <a:lnTo>
                      <a:pt x="380" y="996"/>
                    </a:lnTo>
                    <a:lnTo>
                      <a:pt x="368" y="1074"/>
                    </a:lnTo>
                    <a:lnTo>
                      <a:pt x="478" y="1154"/>
                    </a:lnTo>
                    <a:lnTo>
                      <a:pt x="564" y="1164"/>
                    </a:lnTo>
                    <a:lnTo>
                      <a:pt x="612" y="1208"/>
                    </a:lnTo>
                    <a:lnTo>
                      <a:pt x="650" y="1200"/>
                    </a:lnTo>
                    <a:lnTo>
                      <a:pt x="680" y="1224"/>
                    </a:lnTo>
                    <a:lnTo>
                      <a:pt x="698" y="1272"/>
                    </a:lnTo>
                    <a:lnTo>
                      <a:pt x="794" y="1350"/>
                    </a:lnTo>
                    <a:lnTo>
                      <a:pt x="842" y="1308"/>
                    </a:lnTo>
                    <a:lnTo>
                      <a:pt x="848" y="1350"/>
                    </a:lnTo>
                    <a:lnTo>
                      <a:pt x="854" y="1422"/>
                    </a:lnTo>
                    <a:lnTo>
                      <a:pt x="786" y="1490"/>
                    </a:lnTo>
                    <a:lnTo>
                      <a:pt x="788" y="1542"/>
                    </a:lnTo>
                    <a:lnTo>
                      <a:pt x="770" y="1608"/>
                    </a:lnTo>
                    <a:lnTo>
                      <a:pt x="802" y="1634"/>
                    </a:lnTo>
                    <a:lnTo>
                      <a:pt x="848" y="1668"/>
                    </a:lnTo>
                    <a:lnTo>
                      <a:pt x="916" y="1782"/>
                    </a:lnTo>
                    <a:lnTo>
                      <a:pt x="956" y="1800"/>
                    </a:lnTo>
                    <a:lnTo>
                      <a:pt x="1010" y="1848"/>
                    </a:lnTo>
                    <a:lnTo>
                      <a:pt x="1034" y="2022"/>
                    </a:lnTo>
                    <a:lnTo>
                      <a:pt x="1058" y="2178"/>
                    </a:lnTo>
                    <a:lnTo>
                      <a:pt x="1046" y="2244"/>
                    </a:lnTo>
                    <a:lnTo>
                      <a:pt x="1094" y="2310"/>
                    </a:lnTo>
                    <a:lnTo>
                      <a:pt x="1118" y="2364"/>
                    </a:lnTo>
                    <a:lnTo>
                      <a:pt x="1138" y="2458"/>
                    </a:lnTo>
                    <a:lnTo>
                      <a:pt x="1194" y="2540"/>
                    </a:lnTo>
                    <a:lnTo>
                      <a:pt x="1286" y="2586"/>
                    </a:lnTo>
                    <a:lnTo>
                      <a:pt x="1382" y="2574"/>
                    </a:lnTo>
                    <a:lnTo>
                      <a:pt x="1280" y="2520"/>
                    </a:lnTo>
                    <a:lnTo>
                      <a:pt x="1266" y="2472"/>
                    </a:lnTo>
                    <a:lnTo>
                      <a:pt x="1288" y="2428"/>
                    </a:lnTo>
                    <a:lnTo>
                      <a:pt x="1244" y="2394"/>
                    </a:lnTo>
                    <a:lnTo>
                      <a:pt x="1284" y="2334"/>
                    </a:lnTo>
                    <a:lnTo>
                      <a:pt x="1244" y="2300"/>
                    </a:lnTo>
                    <a:lnTo>
                      <a:pt x="1288" y="2306"/>
                    </a:lnTo>
                    <a:lnTo>
                      <a:pt x="1286" y="2244"/>
                    </a:lnTo>
                    <a:lnTo>
                      <a:pt x="1330" y="2268"/>
                    </a:lnTo>
                    <a:lnTo>
                      <a:pt x="1368" y="2228"/>
                    </a:lnTo>
                    <a:lnTo>
                      <a:pt x="1334" y="2160"/>
                    </a:lnTo>
                    <a:lnTo>
                      <a:pt x="1382" y="2184"/>
                    </a:lnTo>
                    <a:lnTo>
                      <a:pt x="1448" y="2076"/>
                    </a:lnTo>
                    <a:lnTo>
                      <a:pt x="1468" y="2052"/>
                    </a:lnTo>
                    <a:lnTo>
                      <a:pt x="1476" y="1982"/>
                    </a:lnTo>
                    <a:lnTo>
                      <a:pt x="1568" y="1950"/>
                    </a:lnTo>
                    <a:lnTo>
                      <a:pt x="1612" y="1880"/>
                    </a:lnTo>
                    <a:lnTo>
                      <a:pt x="1628" y="1830"/>
                    </a:lnTo>
                    <a:lnTo>
                      <a:pt x="1622" y="1746"/>
                    </a:lnTo>
                    <a:lnTo>
                      <a:pt x="1692" y="1644"/>
                    </a:lnTo>
                    <a:lnTo>
                      <a:pt x="1652" y="1578"/>
                    </a:lnTo>
                    <a:lnTo>
                      <a:pt x="1552" y="1538"/>
                    </a:lnTo>
                    <a:lnTo>
                      <a:pt x="1448" y="1500"/>
                    </a:lnTo>
                    <a:lnTo>
                      <a:pt x="1376" y="1494"/>
                    </a:lnTo>
                    <a:lnTo>
                      <a:pt x="1376" y="1410"/>
                    </a:lnTo>
                    <a:lnTo>
                      <a:pt x="1262" y="1356"/>
                    </a:lnTo>
                    <a:lnTo>
                      <a:pt x="1166" y="1272"/>
                    </a:lnTo>
                    <a:lnTo>
                      <a:pt x="1104" y="1280"/>
                    </a:lnTo>
                    <a:lnTo>
                      <a:pt x="1048" y="1276"/>
                    </a:lnTo>
                    <a:lnTo>
                      <a:pt x="1020" y="1244"/>
                    </a:lnTo>
                    <a:lnTo>
                      <a:pt x="974" y="1260"/>
                    </a:lnTo>
                    <a:lnTo>
                      <a:pt x="984" y="1238"/>
                    </a:lnTo>
                    <a:lnTo>
                      <a:pt x="934" y="1268"/>
                    </a:lnTo>
                    <a:lnTo>
                      <a:pt x="904" y="1268"/>
                    </a:lnTo>
                    <a:lnTo>
                      <a:pt x="872" y="1314"/>
                    </a:lnTo>
                    <a:lnTo>
                      <a:pt x="836" y="1272"/>
                    </a:lnTo>
                    <a:lnTo>
                      <a:pt x="794" y="1308"/>
                    </a:lnTo>
                    <a:lnTo>
                      <a:pt x="748" y="1278"/>
                    </a:lnTo>
                    <a:lnTo>
                      <a:pt x="758" y="1242"/>
                    </a:lnTo>
                    <a:lnTo>
                      <a:pt x="758" y="1174"/>
                    </a:lnTo>
                    <a:lnTo>
                      <a:pt x="698" y="1176"/>
                    </a:lnTo>
                    <a:lnTo>
                      <a:pt x="668" y="1140"/>
                    </a:lnTo>
                    <a:lnTo>
                      <a:pt x="736" y="1062"/>
                    </a:lnTo>
                    <a:lnTo>
                      <a:pt x="712" y="1050"/>
                    </a:lnTo>
                    <a:lnTo>
                      <a:pt x="658" y="1062"/>
                    </a:lnTo>
                    <a:lnTo>
                      <a:pt x="632" y="1104"/>
                    </a:lnTo>
                    <a:lnTo>
                      <a:pt x="596" y="1110"/>
                    </a:lnTo>
                    <a:lnTo>
                      <a:pt x="538" y="1066"/>
                    </a:lnTo>
                    <a:lnTo>
                      <a:pt x="568" y="950"/>
                    </a:lnTo>
                    <a:lnTo>
                      <a:pt x="632" y="894"/>
                    </a:lnTo>
                    <a:lnTo>
                      <a:pt x="686" y="894"/>
                    </a:lnTo>
                    <a:lnTo>
                      <a:pt x="740" y="912"/>
                    </a:lnTo>
                    <a:lnTo>
                      <a:pt x="736" y="900"/>
                    </a:lnTo>
                    <a:lnTo>
                      <a:pt x="766" y="868"/>
                    </a:lnTo>
                    <a:lnTo>
                      <a:pt x="842" y="906"/>
                    </a:lnTo>
                    <a:lnTo>
                      <a:pt x="848" y="966"/>
                    </a:lnTo>
                    <a:lnTo>
                      <a:pt x="884" y="984"/>
                    </a:lnTo>
                    <a:lnTo>
                      <a:pt x="896" y="900"/>
                    </a:lnTo>
                    <a:lnTo>
                      <a:pt x="878" y="858"/>
                    </a:lnTo>
                    <a:lnTo>
                      <a:pt x="998" y="806"/>
                    </a:lnTo>
                    <a:lnTo>
                      <a:pt x="1058" y="750"/>
                    </a:lnTo>
                    <a:lnTo>
                      <a:pt x="1100" y="696"/>
                    </a:lnTo>
                    <a:lnTo>
                      <a:pt x="1130" y="672"/>
                    </a:lnTo>
                    <a:lnTo>
                      <a:pt x="1184" y="678"/>
                    </a:lnTo>
                    <a:lnTo>
                      <a:pt x="1190" y="636"/>
                    </a:lnTo>
                    <a:lnTo>
                      <a:pt x="1280" y="588"/>
                    </a:lnTo>
                    <a:lnTo>
                      <a:pt x="1278" y="636"/>
                    </a:lnTo>
                    <a:lnTo>
                      <a:pt x="1360" y="602"/>
                    </a:lnTo>
                    <a:lnTo>
                      <a:pt x="1322" y="570"/>
                    </a:lnTo>
                    <a:lnTo>
                      <a:pt x="1340" y="538"/>
                    </a:lnTo>
                    <a:lnTo>
                      <a:pt x="1320" y="522"/>
                    </a:lnTo>
                    <a:lnTo>
                      <a:pt x="1286" y="546"/>
                    </a:lnTo>
                    <a:lnTo>
                      <a:pt x="1288" y="512"/>
                    </a:lnTo>
                    <a:lnTo>
                      <a:pt x="1400" y="504"/>
                    </a:lnTo>
                    <a:lnTo>
                      <a:pt x="1490" y="480"/>
                    </a:lnTo>
                    <a:lnTo>
                      <a:pt x="1526" y="456"/>
                    </a:lnTo>
                    <a:lnTo>
                      <a:pt x="1484" y="394"/>
                    </a:lnTo>
                    <a:cubicBezTo>
                      <a:pt x="1474" y="370"/>
                      <a:pt x="1479" y="319"/>
                      <a:pt x="1466" y="310"/>
                    </a:cubicBezTo>
                    <a:cubicBezTo>
                      <a:pt x="1456" y="300"/>
                      <a:pt x="1423" y="343"/>
                      <a:pt x="1406" y="342"/>
                    </a:cubicBezTo>
                    <a:lnTo>
                      <a:pt x="1376" y="312"/>
                    </a:lnTo>
                    <a:lnTo>
                      <a:pt x="1376" y="270"/>
                    </a:lnTo>
                    <a:lnTo>
                      <a:pt x="1328" y="264"/>
                    </a:lnTo>
                    <a:lnTo>
                      <a:pt x="1312" y="252"/>
                    </a:lnTo>
                    <a:lnTo>
                      <a:pt x="1256" y="314"/>
                    </a:lnTo>
                    <a:lnTo>
                      <a:pt x="1222" y="364"/>
                    </a:lnTo>
                    <a:lnTo>
                      <a:pt x="1172" y="402"/>
                    </a:lnTo>
                    <a:lnTo>
                      <a:pt x="1136" y="474"/>
                    </a:lnTo>
                    <a:lnTo>
                      <a:pt x="1110" y="444"/>
                    </a:lnTo>
                    <a:lnTo>
                      <a:pt x="1128" y="394"/>
                    </a:lnTo>
                    <a:lnTo>
                      <a:pt x="1038" y="334"/>
                    </a:lnTo>
                    <a:lnTo>
                      <a:pt x="1022" y="304"/>
                    </a:lnTo>
                    <a:lnTo>
                      <a:pt x="1122" y="226"/>
                    </a:lnTo>
                    <a:lnTo>
                      <a:pt x="1184" y="222"/>
                    </a:lnTo>
                    <a:lnTo>
                      <a:pt x="1212" y="240"/>
                    </a:lnTo>
                    <a:lnTo>
                      <a:pt x="1248" y="220"/>
                    </a:lnTo>
                    <a:lnTo>
                      <a:pt x="1300" y="220"/>
                    </a:lnTo>
                    <a:lnTo>
                      <a:pt x="1266" y="198"/>
                    </a:lnTo>
                    <a:lnTo>
                      <a:pt x="1208" y="196"/>
                    </a:lnTo>
                    <a:lnTo>
                      <a:pt x="1250" y="174"/>
                    </a:lnTo>
                    <a:lnTo>
                      <a:pt x="1328" y="172"/>
                    </a:lnTo>
                    <a:lnTo>
                      <a:pt x="1364" y="132"/>
                    </a:lnTo>
                    <a:cubicBezTo>
                      <a:pt x="1346" y="124"/>
                      <a:pt x="1343" y="119"/>
                      <a:pt x="1324" y="122"/>
                    </a:cubicBezTo>
                    <a:cubicBezTo>
                      <a:pt x="1310" y="124"/>
                      <a:pt x="1294" y="132"/>
                      <a:pt x="1286" y="144"/>
                    </a:cubicBezTo>
                    <a:cubicBezTo>
                      <a:pt x="1282" y="149"/>
                      <a:pt x="1274" y="148"/>
                      <a:pt x="1268" y="150"/>
                    </a:cubicBezTo>
                    <a:cubicBezTo>
                      <a:pt x="1266" y="144"/>
                      <a:pt x="1259" y="138"/>
                      <a:pt x="1262" y="132"/>
                    </a:cubicBezTo>
                    <a:cubicBezTo>
                      <a:pt x="1269" y="118"/>
                      <a:pt x="1303" y="134"/>
                      <a:pt x="1262" y="120"/>
                    </a:cubicBezTo>
                    <a:cubicBezTo>
                      <a:pt x="1221" y="134"/>
                      <a:pt x="1252" y="105"/>
                      <a:pt x="1262" y="90"/>
                    </a:cubicBezTo>
                    <a:cubicBezTo>
                      <a:pt x="1260" y="84"/>
                      <a:pt x="1262" y="75"/>
                      <a:pt x="1256" y="72"/>
                    </a:cubicBezTo>
                    <a:cubicBezTo>
                      <a:pt x="1238" y="63"/>
                      <a:pt x="1202" y="102"/>
                      <a:pt x="1202" y="102"/>
                    </a:cubicBezTo>
                    <a:cubicBezTo>
                      <a:pt x="1198" y="108"/>
                      <a:pt x="1186" y="140"/>
                      <a:pt x="1180" y="144"/>
                    </a:cubicBezTo>
                    <a:cubicBezTo>
                      <a:pt x="1169" y="151"/>
                      <a:pt x="1148" y="122"/>
                      <a:pt x="1148" y="122"/>
                    </a:cubicBezTo>
                    <a:cubicBezTo>
                      <a:pt x="1138" y="123"/>
                      <a:pt x="1121" y="137"/>
                      <a:pt x="1106" y="136"/>
                    </a:cubicBezTo>
                    <a:cubicBezTo>
                      <a:pt x="1091" y="135"/>
                      <a:pt x="1074" y="117"/>
                      <a:pt x="1056" y="116"/>
                    </a:cubicBezTo>
                    <a:cubicBezTo>
                      <a:pt x="1038" y="115"/>
                      <a:pt x="1016" y="131"/>
                      <a:pt x="998" y="132"/>
                    </a:cubicBezTo>
                    <a:cubicBezTo>
                      <a:pt x="997" y="132"/>
                      <a:pt x="956" y="125"/>
                      <a:pt x="950" y="120"/>
                    </a:cubicBezTo>
                    <a:cubicBezTo>
                      <a:pt x="918" y="94"/>
                      <a:pt x="960" y="108"/>
                      <a:pt x="920" y="90"/>
                    </a:cubicBezTo>
                    <a:cubicBezTo>
                      <a:pt x="852" y="60"/>
                      <a:pt x="806" y="58"/>
                      <a:pt x="730" y="54"/>
                    </a:cubicBezTo>
                    <a:cubicBezTo>
                      <a:pt x="656" y="39"/>
                      <a:pt x="625" y="15"/>
                      <a:pt x="550" y="0"/>
                    </a:cubicBezTo>
                    <a:cubicBezTo>
                      <a:pt x="510" y="2"/>
                      <a:pt x="486" y="5"/>
                      <a:pt x="446" y="8"/>
                    </a:cubicBezTo>
                    <a:cubicBezTo>
                      <a:pt x="424" y="9"/>
                      <a:pt x="423" y="14"/>
                      <a:pt x="406" y="18"/>
                    </a:cubicBezTo>
                    <a:cubicBezTo>
                      <a:pt x="389" y="22"/>
                      <a:pt x="353" y="24"/>
                      <a:pt x="344" y="32"/>
                    </a:cubicBezTo>
                    <a:cubicBezTo>
                      <a:pt x="346" y="38"/>
                      <a:pt x="354" y="60"/>
                      <a:pt x="350" y="64"/>
                    </a:cubicBezTo>
                    <a:cubicBezTo>
                      <a:pt x="274" y="50"/>
                      <a:pt x="250" y="81"/>
                      <a:pt x="236" y="82"/>
                    </a:cubicBezTo>
                    <a:cubicBezTo>
                      <a:pt x="278" y="110"/>
                      <a:pt x="270" y="72"/>
                      <a:pt x="290" y="102"/>
                    </a:cubicBezTo>
                    <a:cubicBezTo>
                      <a:pt x="234" y="121"/>
                      <a:pt x="178" y="104"/>
                      <a:pt x="128" y="138"/>
                    </a:cubicBezTo>
                    <a:cubicBezTo>
                      <a:pt x="126" y="144"/>
                      <a:pt x="122" y="150"/>
                      <a:pt x="122" y="156"/>
                    </a:cubicBezTo>
                    <a:cubicBezTo>
                      <a:pt x="122" y="162"/>
                      <a:pt x="132" y="170"/>
                      <a:pt x="128" y="174"/>
                    </a:cubicBezTo>
                    <a:cubicBezTo>
                      <a:pt x="126" y="182"/>
                      <a:pt x="109" y="197"/>
                      <a:pt x="112" y="202"/>
                    </a:cubicBezTo>
                    <a:cubicBezTo>
                      <a:pt x="124" y="206"/>
                      <a:pt x="137" y="195"/>
                      <a:pt x="146" y="204"/>
                    </a:cubicBezTo>
                    <a:cubicBezTo>
                      <a:pt x="151" y="209"/>
                      <a:pt x="135" y="213"/>
                      <a:pt x="128" y="216"/>
                    </a:cubicBezTo>
                    <a:cubicBezTo>
                      <a:pt x="116" y="221"/>
                      <a:pt x="104" y="226"/>
                      <a:pt x="92" y="228"/>
                    </a:cubicBezTo>
                    <a:cubicBezTo>
                      <a:pt x="48" y="237"/>
                      <a:pt x="72" y="233"/>
                      <a:pt x="20" y="240"/>
                    </a:cubicBezTo>
                    <a:cubicBezTo>
                      <a:pt x="0" y="247"/>
                      <a:pt x="2" y="240"/>
                      <a:pt x="2" y="252"/>
                    </a:cubicBezTo>
                    <a:close/>
                  </a:path>
                </a:pathLst>
              </a:custGeom>
              <a:solidFill>
                <a:srgbClr val="B2B2B2">
                  <a:alpha val="50000"/>
                </a:srgbClr>
              </a:solidFill>
              <a:ln w="9525" cap="flat" cmpd="sng">
                <a:noFill/>
                <a:round/>
                <a:headEnd/>
                <a:tailEnd/>
              </a:ln>
              <a:effectLst/>
            </p:spPr>
            <p:txBody>
              <a:bodyPr/>
              <a:lstStyle/>
              <a:p>
                <a:endParaRPr lang="zh-CN" altLang="en-US"/>
              </a:p>
            </p:txBody>
          </p:sp>
          <p:sp>
            <p:nvSpPr>
              <p:cNvPr id="7" name="未知"/>
              <p:cNvSpPr>
                <a:spLocks/>
              </p:cNvSpPr>
              <p:nvPr/>
            </p:nvSpPr>
            <p:spPr bwMode="auto">
              <a:xfrm>
                <a:off x="40" y="278"/>
                <a:ext cx="35" cy="28"/>
              </a:xfrm>
              <a:custGeom>
                <a:avLst/>
                <a:gdLst/>
                <a:ahLst/>
                <a:cxnLst>
                  <a:cxn ang="0">
                    <a:pos x="16" y="4"/>
                  </a:cxn>
                  <a:cxn ang="0">
                    <a:pos x="0" y="22"/>
                  </a:cxn>
                  <a:cxn ang="0">
                    <a:pos x="22" y="38"/>
                  </a:cxn>
                  <a:cxn ang="0">
                    <a:pos x="46" y="26"/>
                  </a:cxn>
                  <a:cxn ang="0">
                    <a:pos x="30" y="0"/>
                  </a:cxn>
                  <a:cxn ang="0">
                    <a:pos x="16" y="4"/>
                  </a:cxn>
                </a:cxnLst>
                <a:rect l="0" t="0" r="r" b="b"/>
                <a:pathLst>
                  <a:path w="46" h="38">
                    <a:moveTo>
                      <a:pt x="16" y="4"/>
                    </a:moveTo>
                    <a:lnTo>
                      <a:pt x="0" y="22"/>
                    </a:lnTo>
                    <a:lnTo>
                      <a:pt x="22" y="38"/>
                    </a:lnTo>
                    <a:lnTo>
                      <a:pt x="46" y="26"/>
                    </a:lnTo>
                    <a:lnTo>
                      <a:pt x="30" y="0"/>
                    </a:lnTo>
                    <a:lnTo>
                      <a:pt x="16" y="4"/>
                    </a:lnTo>
                    <a:close/>
                  </a:path>
                </a:pathLst>
              </a:custGeom>
              <a:solidFill>
                <a:srgbClr val="B2B2B2">
                  <a:alpha val="50000"/>
                </a:srgbClr>
              </a:solidFill>
              <a:ln w="9525" cap="flat" cmpd="sng">
                <a:noFill/>
                <a:round/>
                <a:headEnd/>
                <a:tailEnd/>
              </a:ln>
              <a:effectLst/>
            </p:spPr>
            <p:txBody>
              <a:bodyPr/>
              <a:lstStyle/>
              <a:p>
                <a:endParaRPr lang="zh-CN" altLang="en-US"/>
              </a:p>
            </p:txBody>
          </p:sp>
          <p:sp>
            <p:nvSpPr>
              <p:cNvPr id="8" name="未知"/>
              <p:cNvSpPr>
                <a:spLocks/>
              </p:cNvSpPr>
              <p:nvPr/>
            </p:nvSpPr>
            <p:spPr bwMode="auto">
              <a:xfrm>
                <a:off x="355" y="400"/>
                <a:ext cx="40" cy="32"/>
              </a:xfrm>
              <a:custGeom>
                <a:avLst/>
                <a:gdLst/>
                <a:ahLst/>
                <a:cxnLst>
                  <a:cxn ang="0">
                    <a:pos x="12" y="0"/>
                  </a:cxn>
                  <a:cxn ang="0">
                    <a:pos x="26" y="44"/>
                  </a:cxn>
                  <a:cxn ang="0">
                    <a:pos x="42" y="42"/>
                  </a:cxn>
                  <a:cxn ang="0">
                    <a:pos x="38" y="16"/>
                  </a:cxn>
                  <a:cxn ang="0">
                    <a:pos x="26" y="2"/>
                  </a:cxn>
                  <a:cxn ang="0">
                    <a:pos x="12" y="0"/>
                  </a:cxn>
                </a:cxnLst>
                <a:rect l="0" t="0" r="r" b="b"/>
                <a:pathLst>
                  <a:path w="52" h="44">
                    <a:moveTo>
                      <a:pt x="12" y="0"/>
                    </a:moveTo>
                    <a:cubicBezTo>
                      <a:pt x="16" y="14"/>
                      <a:pt x="18" y="32"/>
                      <a:pt x="26" y="44"/>
                    </a:cubicBezTo>
                    <a:cubicBezTo>
                      <a:pt x="31" y="43"/>
                      <a:pt x="37" y="44"/>
                      <a:pt x="42" y="42"/>
                    </a:cubicBezTo>
                    <a:cubicBezTo>
                      <a:pt x="52" y="38"/>
                      <a:pt x="48" y="19"/>
                      <a:pt x="38" y="16"/>
                    </a:cubicBezTo>
                    <a:cubicBezTo>
                      <a:pt x="33" y="9"/>
                      <a:pt x="34" y="5"/>
                      <a:pt x="26" y="2"/>
                    </a:cubicBezTo>
                    <a:cubicBezTo>
                      <a:pt x="4" y="4"/>
                      <a:pt x="0" y="8"/>
                      <a:pt x="12" y="0"/>
                    </a:cubicBezTo>
                    <a:close/>
                  </a:path>
                </a:pathLst>
              </a:custGeom>
              <a:solidFill>
                <a:srgbClr val="B2B2B2">
                  <a:alpha val="50000"/>
                </a:srgbClr>
              </a:solidFill>
              <a:ln w="9525" cap="flat" cmpd="sng">
                <a:noFill/>
                <a:round/>
                <a:headEnd/>
                <a:tailEnd/>
              </a:ln>
              <a:effectLst/>
            </p:spPr>
            <p:txBody>
              <a:bodyPr/>
              <a:lstStyle/>
              <a:p>
                <a:endParaRPr lang="zh-CN" altLang="en-US"/>
              </a:p>
            </p:txBody>
          </p:sp>
          <p:sp>
            <p:nvSpPr>
              <p:cNvPr id="9" name="未知"/>
              <p:cNvSpPr>
                <a:spLocks/>
              </p:cNvSpPr>
              <p:nvPr/>
            </p:nvSpPr>
            <p:spPr bwMode="auto">
              <a:xfrm>
                <a:off x="1156" y="456"/>
                <a:ext cx="101" cy="74"/>
              </a:xfrm>
              <a:custGeom>
                <a:avLst/>
                <a:gdLst/>
                <a:ahLst/>
                <a:cxnLst>
                  <a:cxn ang="0">
                    <a:pos x="97" y="0"/>
                  </a:cxn>
                  <a:cxn ang="0">
                    <a:pos x="79" y="8"/>
                  </a:cxn>
                  <a:cxn ang="0">
                    <a:pos x="53" y="24"/>
                  </a:cxn>
                  <a:cxn ang="0">
                    <a:pos x="39" y="40"/>
                  </a:cxn>
                  <a:cxn ang="0">
                    <a:pos x="21" y="52"/>
                  </a:cxn>
                  <a:cxn ang="0">
                    <a:pos x="63" y="82"/>
                  </a:cxn>
                  <a:cxn ang="0">
                    <a:pos x="79" y="94"/>
                  </a:cxn>
                  <a:cxn ang="0">
                    <a:pos x="85" y="92"/>
                  </a:cxn>
                  <a:cxn ang="0">
                    <a:pos x="89" y="86"/>
                  </a:cxn>
                  <a:cxn ang="0">
                    <a:pos x="97" y="98"/>
                  </a:cxn>
                  <a:cxn ang="0">
                    <a:pos x="123" y="86"/>
                  </a:cxn>
                  <a:cxn ang="0">
                    <a:pos x="129" y="74"/>
                  </a:cxn>
                  <a:cxn ang="0">
                    <a:pos x="101" y="40"/>
                  </a:cxn>
                  <a:cxn ang="0">
                    <a:pos x="115" y="24"/>
                  </a:cxn>
                  <a:cxn ang="0">
                    <a:pos x="111" y="4"/>
                  </a:cxn>
                  <a:cxn ang="0">
                    <a:pos x="97" y="0"/>
                  </a:cxn>
                </a:cxnLst>
                <a:rect l="0" t="0" r="r" b="b"/>
                <a:pathLst>
                  <a:path w="131" h="98">
                    <a:moveTo>
                      <a:pt x="97" y="0"/>
                    </a:moveTo>
                    <a:cubicBezTo>
                      <a:pt x="83" y="5"/>
                      <a:pt x="89" y="2"/>
                      <a:pt x="79" y="8"/>
                    </a:cubicBezTo>
                    <a:cubicBezTo>
                      <a:pt x="76" y="18"/>
                      <a:pt x="62" y="18"/>
                      <a:pt x="53" y="24"/>
                    </a:cubicBezTo>
                    <a:cubicBezTo>
                      <a:pt x="49" y="29"/>
                      <a:pt x="44" y="36"/>
                      <a:pt x="39" y="40"/>
                    </a:cubicBezTo>
                    <a:cubicBezTo>
                      <a:pt x="34" y="45"/>
                      <a:pt x="21" y="52"/>
                      <a:pt x="21" y="52"/>
                    </a:cubicBezTo>
                    <a:cubicBezTo>
                      <a:pt x="0" y="84"/>
                      <a:pt x="41" y="75"/>
                      <a:pt x="63" y="82"/>
                    </a:cubicBezTo>
                    <a:cubicBezTo>
                      <a:pt x="68" y="89"/>
                      <a:pt x="71" y="91"/>
                      <a:pt x="79" y="94"/>
                    </a:cubicBezTo>
                    <a:cubicBezTo>
                      <a:pt x="81" y="93"/>
                      <a:pt x="83" y="93"/>
                      <a:pt x="85" y="92"/>
                    </a:cubicBezTo>
                    <a:cubicBezTo>
                      <a:pt x="87" y="90"/>
                      <a:pt x="87" y="85"/>
                      <a:pt x="89" y="86"/>
                    </a:cubicBezTo>
                    <a:cubicBezTo>
                      <a:pt x="93" y="88"/>
                      <a:pt x="97" y="98"/>
                      <a:pt x="97" y="98"/>
                    </a:cubicBezTo>
                    <a:cubicBezTo>
                      <a:pt x="112" y="95"/>
                      <a:pt x="111" y="90"/>
                      <a:pt x="123" y="86"/>
                    </a:cubicBezTo>
                    <a:cubicBezTo>
                      <a:pt x="124" y="82"/>
                      <a:pt x="128" y="78"/>
                      <a:pt x="129" y="74"/>
                    </a:cubicBezTo>
                    <a:cubicBezTo>
                      <a:pt x="131" y="61"/>
                      <a:pt x="108" y="47"/>
                      <a:pt x="101" y="40"/>
                    </a:cubicBezTo>
                    <a:cubicBezTo>
                      <a:pt x="103" y="33"/>
                      <a:pt x="115" y="24"/>
                      <a:pt x="115" y="24"/>
                    </a:cubicBezTo>
                    <a:cubicBezTo>
                      <a:pt x="121" y="15"/>
                      <a:pt x="124" y="8"/>
                      <a:pt x="111" y="4"/>
                    </a:cubicBezTo>
                    <a:cubicBezTo>
                      <a:pt x="101" y="7"/>
                      <a:pt x="97" y="13"/>
                      <a:pt x="97" y="0"/>
                    </a:cubicBezTo>
                    <a:close/>
                  </a:path>
                </a:pathLst>
              </a:custGeom>
              <a:solidFill>
                <a:srgbClr val="B2B2B2">
                  <a:alpha val="50000"/>
                </a:srgbClr>
              </a:solidFill>
              <a:ln w="9525" cap="flat" cmpd="sng">
                <a:noFill/>
                <a:round/>
                <a:headEnd/>
                <a:tailEnd/>
              </a:ln>
              <a:effectLst/>
            </p:spPr>
            <p:txBody>
              <a:bodyPr/>
              <a:lstStyle/>
              <a:p>
                <a:endParaRPr lang="zh-CN" altLang="en-US"/>
              </a:p>
            </p:txBody>
          </p:sp>
          <p:sp>
            <p:nvSpPr>
              <p:cNvPr id="10" name="未知"/>
              <p:cNvSpPr>
                <a:spLocks/>
              </p:cNvSpPr>
              <p:nvPr/>
            </p:nvSpPr>
            <p:spPr bwMode="auto">
              <a:xfrm>
                <a:off x="670" y="839"/>
                <a:ext cx="162" cy="84"/>
              </a:xfrm>
              <a:custGeom>
                <a:avLst/>
                <a:gdLst/>
                <a:ahLst/>
                <a:cxnLst>
                  <a:cxn ang="0">
                    <a:pos x="47" y="12"/>
                  </a:cxn>
                  <a:cxn ang="0">
                    <a:pos x="17" y="12"/>
                  </a:cxn>
                  <a:cxn ang="0">
                    <a:pos x="5" y="16"/>
                  </a:cxn>
                  <a:cxn ang="0">
                    <a:pos x="25" y="52"/>
                  </a:cxn>
                  <a:cxn ang="0">
                    <a:pos x="51" y="44"/>
                  </a:cxn>
                  <a:cxn ang="0">
                    <a:pos x="93" y="54"/>
                  </a:cxn>
                  <a:cxn ang="0">
                    <a:pos x="111" y="60"/>
                  </a:cxn>
                  <a:cxn ang="0">
                    <a:pos x="133" y="88"/>
                  </a:cxn>
                  <a:cxn ang="0">
                    <a:pos x="141" y="112"/>
                  </a:cxn>
                  <a:cxn ang="0">
                    <a:pos x="157" y="100"/>
                  </a:cxn>
                  <a:cxn ang="0">
                    <a:pos x="169" y="96"/>
                  </a:cxn>
                  <a:cxn ang="0">
                    <a:pos x="187" y="102"/>
                  </a:cxn>
                  <a:cxn ang="0">
                    <a:pos x="195" y="80"/>
                  </a:cxn>
                  <a:cxn ang="0">
                    <a:pos x="153" y="54"/>
                  </a:cxn>
                  <a:cxn ang="0">
                    <a:pos x="105" y="20"/>
                  </a:cxn>
                  <a:cxn ang="0">
                    <a:pos x="53" y="26"/>
                  </a:cxn>
                  <a:cxn ang="0">
                    <a:pos x="47" y="12"/>
                  </a:cxn>
                </a:cxnLst>
                <a:rect l="0" t="0" r="r" b="b"/>
                <a:pathLst>
                  <a:path w="212" h="112">
                    <a:moveTo>
                      <a:pt x="47" y="12"/>
                    </a:moveTo>
                    <a:cubicBezTo>
                      <a:pt x="39" y="0"/>
                      <a:pt x="28" y="7"/>
                      <a:pt x="17" y="12"/>
                    </a:cubicBezTo>
                    <a:cubicBezTo>
                      <a:pt x="13" y="14"/>
                      <a:pt x="5" y="16"/>
                      <a:pt x="5" y="16"/>
                    </a:cubicBezTo>
                    <a:cubicBezTo>
                      <a:pt x="0" y="31"/>
                      <a:pt x="10" y="48"/>
                      <a:pt x="25" y="52"/>
                    </a:cubicBezTo>
                    <a:cubicBezTo>
                      <a:pt x="37" y="50"/>
                      <a:pt x="41" y="47"/>
                      <a:pt x="51" y="44"/>
                    </a:cubicBezTo>
                    <a:cubicBezTo>
                      <a:pt x="65" y="53"/>
                      <a:pt x="76" y="53"/>
                      <a:pt x="93" y="54"/>
                    </a:cubicBezTo>
                    <a:cubicBezTo>
                      <a:pt x="99" y="56"/>
                      <a:pt x="111" y="60"/>
                      <a:pt x="111" y="60"/>
                    </a:cubicBezTo>
                    <a:cubicBezTo>
                      <a:pt x="120" y="69"/>
                      <a:pt x="129" y="75"/>
                      <a:pt x="133" y="88"/>
                    </a:cubicBezTo>
                    <a:cubicBezTo>
                      <a:pt x="125" y="100"/>
                      <a:pt x="126" y="107"/>
                      <a:pt x="141" y="112"/>
                    </a:cubicBezTo>
                    <a:cubicBezTo>
                      <a:pt x="145" y="106"/>
                      <a:pt x="150" y="103"/>
                      <a:pt x="157" y="100"/>
                    </a:cubicBezTo>
                    <a:cubicBezTo>
                      <a:pt x="161" y="98"/>
                      <a:pt x="169" y="96"/>
                      <a:pt x="169" y="96"/>
                    </a:cubicBezTo>
                    <a:cubicBezTo>
                      <a:pt x="175" y="98"/>
                      <a:pt x="187" y="102"/>
                      <a:pt x="187" y="102"/>
                    </a:cubicBezTo>
                    <a:cubicBezTo>
                      <a:pt x="203" y="100"/>
                      <a:pt x="212" y="94"/>
                      <a:pt x="195" y="80"/>
                    </a:cubicBezTo>
                    <a:cubicBezTo>
                      <a:pt x="183" y="70"/>
                      <a:pt x="165" y="66"/>
                      <a:pt x="153" y="54"/>
                    </a:cubicBezTo>
                    <a:cubicBezTo>
                      <a:pt x="141" y="42"/>
                      <a:pt x="122" y="26"/>
                      <a:pt x="105" y="20"/>
                    </a:cubicBezTo>
                    <a:cubicBezTo>
                      <a:pt x="85" y="21"/>
                      <a:pt x="71" y="20"/>
                      <a:pt x="53" y="26"/>
                    </a:cubicBezTo>
                    <a:cubicBezTo>
                      <a:pt x="47" y="24"/>
                      <a:pt x="33" y="12"/>
                      <a:pt x="47" y="12"/>
                    </a:cubicBezTo>
                    <a:close/>
                  </a:path>
                </a:pathLst>
              </a:custGeom>
              <a:solidFill>
                <a:srgbClr val="B2B2B2">
                  <a:alpha val="50000"/>
                </a:srgbClr>
              </a:solidFill>
              <a:ln w="9525" cap="flat" cmpd="sng">
                <a:noFill/>
                <a:round/>
                <a:headEnd/>
                <a:tailEnd/>
              </a:ln>
              <a:effectLst/>
            </p:spPr>
            <p:txBody>
              <a:bodyPr/>
              <a:lstStyle/>
              <a:p>
                <a:endParaRPr lang="zh-CN" altLang="en-US"/>
              </a:p>
            </p:txBody>
          </p:sp>
          <p:sp>
            <p:nvSpPr>
              <p:cNvPr id="11" name="未知"/>
              <p:cNvSpPr>
                <a:spLocks/>
              </p:cNvSpPr>
              <p:nvPr/>
            </p:nvSpPr>
            <p:spPr bwMode="auto">
              <a:xfrm>
                <a:off x="804" y="903"/>
                <a:ext cx="101" cy="40"/>
              </a:xfrm>
              <a:custGeom>
                <a:avLst/>
                <a:gdLst/>
                <a:ahLst/>
                <a:cxnLst>
                  <a:cxn ang="0">
                    <a:pos x="57" y="0"/>
                  </a:cxn>
                  <a:cxn ang="0">
                    <a:pos x="43" y="6"/>
                  </a:cxn>
                  <a:cxn ang="0">
                    <a:pos x="31" y="30"/>
                  </a:cxn>
                  <a:cxn ang="0">
                    <a:pos x="15" y="34"/>
                  </a:cxn>
                  <a:cxn ang="0">
                    <a:pos x="3" y="42"/>
                  </a:cxn>
                  <a:cxn ang="0">
                    <a:pos x="13" y="54"/>
                  </a:cxn>
                  <a:cxn ang="0">
                    <a:pos x="133" y="34"/>
                  </a:cxn>
                  <a:cxn ang="0">
                    <a:pos x="123" y="16"/>
                  </a:cxn>
                  <a:cxn ang="0">
                    <a:pos x="105" y="8"/>
                  </a:cxn>
                  <a:cxn ang="0">
                    <a:pos x="101" y="24"/>
                  </a:cxn>
                  <a:cxn ang="0">
                    <a:pos x="89" y="18"/>
                  </a:cxn>
                  <a:cxn ang="0">
                    <a:pos x="67" y="14"/>
                  </a:cxn>
                  <a:cxn ang="0">
                    <a:pos x="57" y="0"/>
                  </a:cxn>
                </a:cxnLst>
                <a:rect l="0" t="0" r="r" b="b"/>
                <a:pathLst>
                  <a:path w="133" h="54">
                    <a:moveTo>
                      <a:pt x="57" y="0"/>
                    </a:moveTo>
                    <a:cubicBezTo>
                      <a:pt x="53" y="3"/>
                      <a:pt x="46" y="2"/>
                      <a:pt x="43" y="6"/>
                    </a:cubicBezTo>
                    <a:cubicBezTo>
                      <a:pt x="36" y="14"/>
                      <a:pt x="43" y="26"/>
                      <a:pt x="31" y="30"/>
                    </a:cubicBezTo>
                    <a:cubicBezTo>
                      <a:pt x="26" y="32"/>
                      <a:pt x="20" y="31"/>
                      <a:pt x="15" y="34"/>
                    </a:cubicBezTo>
                    <a:cubicBezTo>
                      <a:pt x="11" y="36"/>
                      <a:pt x="3" y="42"/>
                      <a:pt x="3" y="42"/>
                    </a:cubicBezTo>
                    <a:cubicBezTo>
                      <a:pt x="0" y="51"/>
                      <a:pt x="5" y="51"/>
                      <a:pt x="13" y="54"/>
                    </a:cubicBezTo>
                    <a:cubicBezTo>
                      <a:pt x="51" y="51"/>
                      <a:pt x="97" y="46"/>
                      <a:pt x="133" y="34"/>
                    </a:cubicBezTo>
                    <a:cubicBezTo>
                      <a:pt x="129" y="28"/>
                      <a:pt x="128" y="21"/>
                      <a:pt x="123" y="16"/>
                    </a:cubicBezTo>
                    <a:cubicBezTo>
                      <a:pt x="118" y="11"/>
                      <a:pt x="105" y="8"/>
                      <a:pt x="105" y="8"/>
                    </a:cubicBezTo>
                    <a:cubicBezTo>
                      <a:pt x="84" y="13"/>
                      <a:pt x="106" y="19"/>
                      <a:pt x="101" y="24"/>
                    </a:cubicBezTo>
                    <a:cubicBezTo>
                      <a:pt x="99" y="26"/>
                      <a:pt x="89" y="18"/>
                      <a:pt x="89" y="18"/>
                    </a:cubicBezTo>
                    <a:cubicBezTo>
                      <a:pt x="83" y="15"/>
                      <a:pt x="73" y="15"/>
                      <a:pt x="67" y="14"/>
                    </a:cubicBezTo>
                    <a:cubicBezTo>
                      <a:pt x="58" y="8"/>
                      <a:pt x="62" y="12"/>
                      <a:pt x="57" y="0"/>
                    </a:cubicBezTo>
                    <a:close/>
                  </a:path>
                </a:pathLst>
              </a:custGeom>
              <a:solidFill>
                <a:srgbClr val="B2B2B2">
                  <a:alpha val="50000"/>
                </a:srgbClr>
              </a:solidFill>
              <a:ln w="9525" cap="flat" cmpd="sng">
                <a:noFill/>
                <a:round/>
                <a:headEnd/>
                <a:tailEnd/>
              </a:ln>
              <a:effectLst/>
            </p:spPr>
            <p:txBody>
              <a:bodyPr/>
              <a:lstStyle/>
              <a:p>
                <a:endParaRPr lang="zh-CN" altLang="en-US"/>
              </a:p>
            </p:txBody>
          </p:sp>
          <p:sp>
            <p:nvSpPr>
              <p:cNvPr id="12" name="未知"/>
              <p:cNvSpPr>
                <a:spLocks/>
              </p:cNvSpPr>
              <p:nvPr/>
            </p:nvSpPr>
            <p:spPr bwMode="auto">
              <a:xfrm>
                <a:off x="911" y="928"/>
                <a:ext cx="39" cy="18"/>
              </a:xfrm>
              <a:custGeom>
                <a:avLst/>
                <a:gdLst/>
                <a:ahLst/>
                <a:cxnLst>
                  <a:cxn ang="0">
                    <a:pos x="13" y="0"/>
                  </a:cxn>
                  <a:cxn ang="0">
                    <a:pos x="7" y="18"/>
                  </a:cxn>
                  <a:cxn ang="0">
                    <a:pos x="27" y="24"/>
                  </a:cxn>
                  <a:cxn ang="0">
                    <a:pos x="33" y="4"/>
                  </a:cxn>
                  <a:cxn ang="0">
                    <a:pos x="13" y="0"/>
                  </a:cxn>
                </a:cxnLst>
                <a:rect l="0" t="0" r="r" b="b"/>
                <a:pathLst>
                  <a:path w="51" h="24">
                    <a:moveTo>
                      <a:pt x="13" y="0"/>
                    </a:moveTo>
                    <a:cubicBezTo>
                      <a:pt x="12" y="2"/>
                      <a:pt x="0" y="12"/>
                      <a:pt x="7" y="18"/>
                    </a:cubicBezTo>
                    <a:cubicBezTo>
                      <a:pt x="12" y="22"/>
                      <a:pt x="27" y="24"/>
                      <a:pt x="27" y="24"/>
                    </a:cubicBezTo>
                    <a:cubicBezTo>
                      <a:pt x="44" y="22"/>
                      <a:pt x="51" y="16"/>
                      <a:pt x="33" y="4"/>
                    </a:cubicBezTo>
                    <a:cubicBezTo>
                      <a:pt x="29" y="1"/>
                      <a:pt x="14" y="0"/>
                      <a:pt x="13" y="0"/>
                    </a:cubicBezTo>
                    <a:close/>
                  </a:path>
                </a:pathLst>
              </a:custGeom>
              <a:solidFill>
                <a:srgbClr val="B2B2B2">
                  <a:alpha val="50000"/>
                </a:srgbClr>
              </a:solidFill>
              <a:ln w="9525" cap="flat" cmpd="sng">
                <a:noFill/>
                <a:round/>
                <a:headEnd/>
                <a:tailEnd/>
              </a:ln>
              <a:effectLst/>
            </p:spPr>
            <p:txBody>
              <a:bodyPr/>
              <a:lstStyle/>
              <a:p>
                <a:endParaRPr lang="zh-CN" altLang="en-US"/>
              </a:p>
            </p:txBody>
          </p:sp>
          <p:sp>
            <p:nvSpPr>
              <p:cNvPr id="13" name="未知"/>
              <p:cNvSpPr>
                <a:spLocks/>
              </p:cNvSpPr>
              <p:nvPr/>
            </p:nvSpPr>
            <p:spPr bwMode="auto">
              <a:xfrm>
                <a:off x="969" y="931"/>
                <a:ext cx="12" cy="25"/>
              </a:xfrm>
              <a:custGeom>
                <a:avLst/>
                <a:gdLst/>
                <a:ahLst/>
                <a:cxnLst>
                  <a:cxn ang="0">
                    <a:pos x="14" y="0"/>
                  </a:cxn>
                  <a:cxn ang="0">
                    <a:pos x="0" y="14"/>
                  </a:cxn>
                  <a:cxn ang="0">
                    <a:pos x="16" y="34"/>
                  </a:cxn>
                  <a:cxn ang="0">
                    <a:pos x="12" y="18"/>
                  </a:cxn>
                  <a:cxn ang="0">
                    <a:pos x="16" y="6"/>
                  </a:cxn>
                  <a:cxn ang="0">
                    <a:pos x="14" y="0"/>
                  </a:cxn>
                </a:cxnLst>
                <a:rect l="0" t="0" r="r" b="b"/>
                <a:pathLst>
                  <a:path w="16" h="34">
                    <a:moveTo>
                      <a:pt x="14" y="0"/>
                    </a:moveTo>
                    <a:cubicBezTo>
                      <a:pt x="5" y="3"/>
                      <a:pt x="2" y="4"/>
                      <a:pt x="0" y="14"/>
                    </a:cubicBezTo>
                    <a:cubicBezTo>
                      <a:pt x="3" y="26"/>
                      <a:pt x="4" y="30"/>
                      <a:pt x="16" y="34"/>
                    </a:cubicBezTo>
                    <a:cubicBezTo>
                      <a:pt x="15" y="29"/>
                      <a:pt x="11" y="23"/>
                      <a:pt x="12" y="18"/>
                    </a:cubicBezTo>
                    <a:cubicBezTo>
                      <a:pt x="12" y="14"/>
                      <a:pt x="16" y="6"/>
                      <a:pt x="16" y="6"/>
                    </a:cubicBezTo>
                    <a:cubicBezTo>
                      <a:pt x="9" y="1"/>
                      <a:pt x="8" y="3"/>
                      <a:pt x="14" y="0"/>
                    </a:cubicBezTo>
                    <a:close/>
                  </a:path>
                </a:pathLst>
              </a:custGeom>
              <a:solidFill>
                <a:srgbClr val="B2B2B2">
                  <a:alpha val="50000"/>
                </a:srgbClr>
              </a:solidFill>
              <a:ln w="9525" cap="flat" cmpd="sng">
                <a:noFill/>
                <a:round/>
                <a:headEnd/>
                <a:tailEnd/>
              </a:ln>
              <a:effectLst/>
            </p:spPr>
            <p:txBody>
              <a:bodyPr/>
              <a:lstStyle/>
              <a:p>
                <a:endParaRPr lang="zh-CN" altLang="en-US"/>
              </a:p>
            </p:txBody>
          </p:sp>
          <p:sp>
            <p:nvSpPr>
              <p:cNvPr id="14" name="未知"/>
              <p:cNvSpPr>
                <a:spLocks/>
              </p:cNvSpPr>
              <p:nvPr/>
            </p:nvSpPr>
            <p:spPr bwMode="auto">
              <a:xfrm>
                <a:off x="781" y="89"/>
                <a:ext cx="185" cy="87"/>
              </a:xfrm>
              <a:custGeom>
                <a:avLst/>
                <a:gdLst/>
                <a:ahLst/>
                <a:cxnLst>
                  <a:cxn ang="0">
                    <a:pos x="64" y="1"/>
                  </a:cxn>
                  <a:cxn ang="0">
                    <a:pos x="24" y="31"/>
                  </a:cxn>
                  <a:cxn ang="0">
                    <a:pos x="6" y="37"/>
                  </a:cxn>
                  <a:cxn ang="0">
                    <a:pos x="0" y="39"/>
                  </a:cxn>
                  <a:cxn ang="0">
                    <a:pos x="26" y="59"/>
                  </a:cxn>
                  <a:cxn ang="0">
                    <a:pos x="38" y="63"/>
                  </a:cxn>
                  <a:cxn ang="0">
                    <a:pos x="68" y="47"/>
                  </a:cxn>
                  <a:cxn ang="0">
                    <a:pos x="80" y="43"/>
                  </a:cxn>
                  <a:cxn ang="0">
                    <a:pos x="82" y="55"/>
                  </a:cxn>
                  <a:cxn ang="0">
                    <a:pos x="64" y="61"/>
                  </a:cxn>
                  <a:cxn ang="0">
                    <a:pos x="72" y="73"/>
                  </a:cxn>
                  <a:cxn ang="0">
                    <a:pos x="40" y="87"/>
                  </a:cxn>
                  <a:cxn ang="0">
                    <a:pos x="70" y="109"/>
                  </a:cxn>
                  <a:cxn ang="0">
                    <a:pos x="82" y="113"/>
                  </a:cxn>
                  <a:cxn ang="0">
                    <a:pos x="118" y="103"/>
                  </a:cxn>
                  <a:cxn ang="0">
                    <a:pos x="150" y="105"/>
                  </a:cxn>
                  <a:cxn ang="0">
                    <a:pos x="168" y="117"/>
                  </a:cxn>
                  <a:cxn ang="0">
                    <a:pos x="204" y="109"/>
                  </a:cxn>
                  <a:cxn ang="0">
                    <a:pos x="224" y="103"/>
                  </a:cxn>
                  <a:cxn ang="0">
                    <a:pos x="222" y="77"/>
                  </a:cxn>
                  <a:cxn ang="0">
                    <a:pos x="234" y="69"/>
                  </a:cxn>
                  <a:cxn ang="0">
                    <a:pos x="238" y="47"/>
                  </a:cxn>
                  <a:cxn ang="0">
                    <a:pos x="210" y="57"/>
                  </a:cxn>
                  <a:cxn ang="0">
                    <a:pos x="200" y="43"/>
                  </a:cxn>
                  <a:cxn ang="0">
                    <a:pos x="172" y="45"/>
                  </a:cxn>
                  <a:cxn ang="0">
                    <a:pos x="134" y="9"/>
                  </a:cxn>
                  <a:cxn ang="0">
                    <a:pos x="94" y="11"/>
                  </a:cxn>
                  <a:cxn ang="0">
                    <a:pos x="82" y="1"/>
                  </a:cxn>
                  <a:cxn ang="0">
                    <a:pos x="64" y="1"/>
                  </a:cxn>
                </a:cxnLst>
                <a:rect l="0" t="0" r="r" b="b"/>
                <a:pathLst>
                  <a:path w="240" h="117">
                    <a:moveTo>
                      <a:pt x="64" y="1"/>
                    </a:moveTo>
                    <a:cubicBezTo>
                      <a:pt x="57" y="21"/>
                      <a:pt x="44" y="24"/>
                      <a:pt x="24" y="31"/>
                    </a:cubicBezTo>
                    <a:cubicBezTo>
                      <a:pt x="18" y="33"/>
                      <a:pt x="12" y="35"/>
                      <a:pt x="6" y="37"/>
                    </a:cubicBezTo>
                    <a:cubicBezTo>
                      <a:pt x="4" y="38"/>
                      <a:pt x="0" y="39"/>
                      <a:pt x="0" y="39"/>
                    </a:cubicBezTo>
                    <a:cubicBezTo>
                      <a:pt x="3" y="55"/>
                      <a:pt x="12" y="54"/>
                      <a:pt x="26" y="59"/>
                    </a:cubicBezTo>
                    <a:cubicBezTo>
                      <a:pt x="30" y="60"/>
                      <a:pt x="38" y="63"/>
                      <a:pt x="38" y="63"/>
                    </a:cubicBezTo>
                    <a:cubicBezTo>
                      <a:pt x="50" y="59"/>
                      <a:pt x="57" y="54"/>
                      <a:pt x="68" y="47"/>
                    </a:cubicBezTo>
                    <a:cubicBezTo>
                      <a:pt x="72" y="45"/>
                      <a:pt x="80" y="43"/>
                      <a:pt x="80" y="43"/>
                    </a:cubicBezTo>
                    <a:cubicBezTo>
                      <a:pt x="82" y="46"/>
                      <a:pt x="88" y="51"/>
                      <a:pt x="82" y="55"/>
                    </a:cubicBezTo>
                    <a:cubicBezTo>
                      <a:pt x="77" y="59"/>
                      <a:pt x="64" y="61"/>
                      <a:pt x="64" y="61"/>
                    </a:cubicBezTo>
                    <a:cubicBezTo>
                      <a:pt x="58" y="70"/>
                      <a:pt x="63" y="70"/>
                      <a:pt x="72" y="73"/>
                    </a:cubicBezTo>
                    <a:cubicBezTo>
                      <a:pt x="77" y="88"/>
                      <a:pt x="50" y="86"/>
                      <a:pt x="40" y="87"/>
                    </a:cubicBezTo>
                    <a:cubicBezTo>
                      <a:pt x="47" y="94"/>
                      <a:pt x="60" y="106"/>
                      <a:pt x="70" y="109"/>
                    </a:cubicBezTo>
                    <a:cubicBezTo>
                      <a:pt x="74" y="110"/>
                      <a:pt x="82" y="113"/>
                      <a:pt x="82" y="113"/>
                    </a:cubicBezTo>
                    <a:cubicBezTo>
                      <a:pt x="99" y="111"/>
                      <a:pt x="104" y="108"/>
                      <a:pt x="118" y="103"/>
                    </a:cubicBezTo>
                    <a:cubicBezTo>
                      <a:pt x="129" y="104"/>
                      <a:pt x="140" y="103"/>
                      <a:pt x="150" y="105"/>
                    </a:cubicBezTo>
                    <a:cubicBezTo>
                      <a:pt x="157" y="107"/>
                      <a:pt x="168" y="117"/>
                      <a:pt x="168" y="117"/>
                    </a:cubicBezTo>
                    <a:cubicBezTo>
                      <a:pt x="193" y="115"/>
                      <a:pt x="188" y="116"/>
                      <a:pt x="204" y="109"/>
                    </a:cubicBezTo>
                    <a:cubicBezTo>
                      <a:pt x="210" y="106"/>
                      <a:pt x="224" y="103"/>
                      <a:pt x="224" y="103"/>
                    </a:cubicBezTo>
                    <a:cubicBezTo>
                      <a:pt x="223" y="98"/>
                      <a:pt x="217" y="82"/>
                      <a:pt x="222" y="77"/>
                    </a:cubicBezTo>
                    <a:cubicBezTo>
                      <a:pt x="225" y="73"/>
                      <a:pt x="234" y="69"/>
                      <a:pt x="234" y="69"/>
                    </a:cubicBezTo>
                    <a:cubicBezTo>
                      <a:pt x="237" y="59"/>
                      <a:pt x="240" y="59"/>
                      <a:pt x="238" y="47"/>
                    </a:cubicBezTo>
                    <a:cubicBezTo>
                      <a:pt x="228" y="49"/>
                      <a:pt x="219" y="51"/>
                      <a:pt x="210" y="57"/>
                    </a:cubicBezTo>
                    <a:cubicBezTo>
                      <a:pt x="201" y="71"/>
                      <a:pt x="201" y="50"/>
                      <a:pt x="200" y="43"/>
                    </a:cubicBezTo>
                    <a:cubicBezTo>
                      <a:pt x="189" y="45"/>
                      <a:pt x="182" y="48"/>
                      <a:pt x="172" y="45"/>
                    </a:cubicBezTo>
                    <a:cubicBezTo>
                      <a:pt x="161" y="34"/>
                      <a:pt x="148" y="14"/>
                      <a:pt x="134" y="9"/>
                    </a:cubicBezTo>
                    <a:cubicBezTo>
                      <a:pt x="119" y="11"/>
                      <a:pt x="108" y="13"/>
                      <a:pt x="94" y="11"/>
                    </a:cubicBezTo>
                    <a:cubicBezTo>
                      <a:pt x="92" y="9"/>
                      <a:pt x="85" y="2"/>
                      <a:pt x="82" y="1"/>
                    </a:cubicBezTo>
                    <a:cubicBezTo>
                      <a:pt x="74" y="0"/>
                      <a:pt x="72" y="9"/>
                      <a:pt x="64" y="1"/>
                    </a:cubicBezTo>
                    <a:close/>
                  </a:path>
                </a:pathLst>
              </a:custGeom>
              <a:solidFill>
                <a:srgbClr val="B2B2B2">
                  <a:alpha val="50000"/>
                </a:srgbClr>
              </a:solidFill>
              <a:ln w="9525" cap="flat" cmpd="sng">
                <a:noFill/>
                <a:round/>
                <a:headEnd/>
                <a:tailEnd/>
              </a:ln>
              <a:effectLst/>
            </p:spPr>
            <p:txBody>
              <a:bodyPr/>
              <a:lstStyle/>
              <a:p>
                <a:endParaRPr lang="zh-CN" altLang="en-US"/>
              </a:p>
            </p:txBody>
          </p:sp>
          <p:sp>
            <p:nvSpPr>
              <p:cNvPr id="15" name="未知"/>
              <p:cNvSpPr>
                <a:spLocks/>
              </p:cNvSpPr>
              <p:nvPr/>
            </p:nvSpPr>
            <p:spPr bwMode="auto">
              <a:xfrm>
                <a:off x="863" y="48"/>
                <a:ext cx="150" cy="60"/>
              </a:xfrm>
              <a:custGeom>
                <a:avLst/>
                <a:gdLst/>
                <a:ahLst/>
                <a:cxnLst>
                  <a:cxn ang="0">
                    <a:pos x="97" y="10"/>
                  </a:cxn>
                  <a:cxn ang="0">
                    <a:pos x="13" y="24"/>
                  </a:cxn>
                  <a:cxn ang="0">
                    <a:pos x="9" y="34"/>
                  </a:cxn>
                  <a:cxn ang="0">
                    <a:pos x="57" y="52"/>
                  </a:cxn>
                  <a:cxn ang="0">
                    <a:pos x="135" y="74"/>
                  </a:cxn>
                  <a:cxn ang="0">
                    <a:pos x="175" y="68"/>
                  </a:cxn>
                  <a:cxn ang="0">
                    <a:pos x="187" y="64"/>
                  </a:cxn>
                  <a:cxn ang="0">
                    <a:pos x="175" y="44"/>
                  </a:cxn>
                  <a:cxn ang="0">
                    <a:pos x="163" y="36"/>
                  </a:cxn>
                  <a:cxn ang="0">
                    <a:pos x="129" y="26"/>
                  </a:cxn>
                  <a:cxn ang="0">
                    <a:pos x="97" y="10"/>
                  </a:cxn>
                </a:cxnLst>
                <a:rect l="0" t="0" r="r" b="b"/>
                <a:pathLst>
                  <a:path w="194" h="80">
                    <a:moveTo>
                      <a:pt x="97" y="10"/>
                    </a:moveTo>
                    <a:cubicBezTo>
                      <a:pt x="70" y="19"/>
                      <a:pt x="42" y="22"/>
                      <a:pt x="13" y="24"/>
                    </a:cubicBezTo>
                    <a:cubicBezTo>
                      <a:pt x="9" y="25"/>
                      <a:pt x="0" y="26"/>
                      <a:pt x="9" y="34"/>
                    </a:cubicBezTo>
                    <a:cubicBezTo>
                      <a:pt x="21" y="44"/>
                      <a:pt x="43" y="43"/>
                      <a:pt x="57" y="52"/>
                    </a:cubicBezTo>
                    <a:cubicBezTo>
                      <a:pt x="75" y="80"/>
                      <a:pt x="104" y="73"/>
                      <a:pt x="135" y="74"/>
                    </a:cubicBezTo>
                    <a:cubicBezTo>
                      <a:pt x="153" y="73"/>
                      <a:pt x="159" y="73"/>
                      <a:pt x="175" y="68"/>
                    </a:cubicBezTo>
                    <a:cubicBezTo>
                      <a:pt x="179" y="67"/>
                      <a:pt x="187" y="64"/>
                      <a:pt x="187" y="64"/>
                    </a:cubicBezTo>
                    <a:cubicBezTo>
                      <a:pt x="194" y="53"/>
                      <a:pt x="184" y="49"/>
                      <a:pt x="175" y="44"/>
                    </a:cubicBezTo>
                    <a:cubicBezTo>
                      <a:pt x="171" y="42"/>
                      <a:pt x="163" y="36"/>
                      <a:pt x="163" y="36"/>
                    </a:cubicBezTo>
                    <a:cubicBezTo>
                      <a:pt x="140" y="41"/>
                      <a:pt x="147" y="38"/>
                      <a:pt x="129" y="26"/>
                    </a:cubicBezTo>
                    <a:cubicBezTo>
                      <a:pt x="123" y="17"/>
                      <a:pt x="107" y="0"/>
                      <a:pt x="97" y="10"/>
                    </a:cubicBezTo>
                    <a:close/>
                  </a:path>
                </a:pathLst>
              </a:custGeom>
              <a:solidFill>
                <a:srgbClr val="B2B2B2">
                  <a:alpha val="50000"/>
                </a:srgbClr>
              </a:solidFill>
              <a:ln w="9525" cap="flat" cmpd="sng">
                <a:noFill/>
                <a:round/>
                <a:headEnd/>
                <a:tailEnd/>
              </a:ln>
              <a:effectLst/>
            </p:spPr>
            <p:txBody>
              <a:bodyPr/>
              <a:lstStyle/>
              <a:p>
                <a:endParaRPr lang="zh-CN" altLang="en-US"/>
              </a:p>
            </p:txBody>
          </p:sp>
          <p:sp>
            <p:nvSpPr>
              <p:cNvPr id="16" name="未知"/>
              <p:cNvSpPr>
                <a:spLocks/>
              </p:cNvSpPr>
              <p:nvPr/>
            </p:nvSpPr>
            <p:spPr bwMode="auto">
              <a:xfrm>
                <a:off x="1073" y="118"/>
                <a:ext cx="239" cy="189"/>
              </a:xfrm>
              <a:custGeom>
                <a:avLst/>
                <a:gdLst/>
                <a:ahLst/>
                <a:cxnLst>
                  <a:cxn ang="0">
                    <a:pos x="67" y="9"/>
                  </a:cxn>
                  <a:cxn ang="0">
                    <a:pos x="51" y="23"/>
                  </a:cxn>
                  <a:cxn ang="0">
                    <a:pos x="21" y="39"/>
                  </a:cxn>
                  <a:cxn ang="0">
                    <a:pos x="53" y="77"/>
                  </a:cxn>
                  <a:cxn ang="0">
                    <a:pos x="79" y="85"/>
                  </a:cxn>
                  <a:cxn ang="0">
                    <a:pos x="103" y="99"/>
                  </a:cxn>
                  <a:cxn ang="0">
                    <a:pos x="127" y="85"/>
                  </a:cxn>
                  <a:cxn ang="0">
                    <a:pos x="143" y="101"/>
                  </a:cxn>
                  <a:cxn ang="0">
                    <a:pos x="149" y="127"/>
                  </a:cxn>
                  <a:cxn ang="0">
                    <a:pos x="115" y="151"/>
                  </a:cxn>
                  <a:cxn ang="0">
                    <a:pos x="89" y="173"/>
                  </a:cxn>
                  <a:cxn ang="0">
                    <a:pos x="69" y="169"/>
                  </a:cxn>
                  <a:cxn ang="0">
                    <a:pos x="57" y="165"/>
                  </a:cxn>
                  <a:cxn ang="0">
                    <a:pos x="43" y="187"/>
                  </a:cxn>
                  <a:cxn ang="0">
                    <a:pos x="39" y="199"/>
                  </a:cxn>
                  <a:cxn ang="0">
                    <a:pos x="73" y="205"/>
                  </a:cxn>
                  <a:cxn ang="0">
                    <a:pos x="95" y="203"/>
                  </a:cxn>
                  <a:cxn ang="0">
                    <a:pos x="115" y="231"/>
                  </a:cxn>
                  <a:cxn ang="0">
                    <a:pos x="127" y="235"/>
                  </a:cxn>
                  <a:cxn ang="0">
                    <a:pos x="139" y="239"/>
                  </a:cxn>
                  <a:cxn ang="0">
                    <a:pos x="155" y="251"/>
                  </a:cxn>
                  <a:cxn ang="0">
                    <a:pos x="181" y="237"/>
                  </a:cxn>
                  <a:cxn ang="0">
                    <a:pos x="203" y="235"/>
                  </a:cxn>
                  <a:cxn ang="0">
                    <a:pos x="229" y="213"/>
                  </a:cxn>
                  <a:cxn ang="0">
                    <a:pos x="225" y="185"/>
                  </a:cxn>
                  <a:cxn ang="0">
                    <a:pos x="217" y="173"/>
                  </a:cxn>
                  <a:cxn ang="0">
                    <a:pos x="233" y="167"/>
                  </a:cxn>
                  <a:cxn ang="0">
                    <a:pos x="245" y="183"/>
                  </a:cxn>
                  <a:cxn ang="0">
                    <a:pos x="247" y="197"/>
                  </a:cxn>
                  <a:cxn ang="0">
                    <a:pos x="261" y="193"/>
                  </a:cxn>
                  <a:cxn ang="0">
                    <a:pos x="303" y="169"/>
                  </a:cxn>
                  <a:cxn ang="0">
                    <a:pos x="293" y="147"/>
                  </a:cxn>
                  <a:cxn ang="0">
                    <a:pos x="259" y="123"/>
                  </a:cxn>
                  <a:cxn ang="0">
                    <a:pos x="265" y="107"/>
                  </a:cxn>
                  <a:cxn ang="0">
                    <a:pos x="277" y="103"/>
                  </a:cxn>
                  <a:cxn ang="0">
                    <a:pos x="253" y="63"/>
                  </a:cxn>
                  <a:cxn ang="0">
                    <a:pos x="233" y="59"/>
                  </a:cxn>
                  <a:cxn ang="0">
                    <a:pos x="221" y="55"/>
                  </a:cxn>
                  <a:cxn ang="0">
                    <a:pos x="201" y="33"/>
                  </a:cxn>
                  <a:cxn ang="0">
                    <a:pos x="155" y="45"/>
                  </a:cxn>
                  <a:cxn ang="0">
                    <a:pos x="167" y="25"/>
                  </a:cxn>
                  <a:cxn ang="0">
                    <a:pos x="139" y="17"/>
                  </a:cxn>
                  <a:cxn ang="0">
                    <a:pos x="119" y="19"/>
                  </a:cxn>
                  <a:cxn ang="0">
                    <a:pos x="67" y="9"/>
                  </a:cxn>
                </a:cxnLst>
                <a:rect l="0" t="0" r="r" b="b"/>
                <a:pathLst>
                  <a:path w="310" h="254">
                    <a:moveTo>
                      <a:pt x="67" y="9"/>
                    </a:moveTo>
                    <a:cubicBezTo>
                      <a:pt x="63" y="15"/>
                      <a:pt x="51" y="23"/>
                      <a:pt x="51" y="23"/>
                    </a:cubicBezTo>
                    <a:cubicBezTo>
                      <a:pt x="43" y="34"/>
                      <a:pt x="33" y="35"/>
                      <a:pt x="21" y="39"/>
                    </a:cubicBezTo>
                    <a:cubicBezTo>
                      <a:pt x="0" y="71"/>
                      <a:pt x="30" y="74"/>
                      <a:pt x="53" y="77"/>
                    </a:cubicBezTo>
                    <a:cubicBezTo>
                      <a:pt x="61" y="89"/>
                      <a:pt x="63" y="87"/>
                      <a:pt x="79" y="85"/>
                    </a:cubicBezTo>
                    <a:cubicBezTo>
                      <a:pt x="88" y="88"/>
                      <a:pt x="93" y="96"/>
                      <a:pt x="103" y="99"/>
                    </a:cubicBezTo>
                    <a:cubicBezTo>
                      <a:pt x="117" y="96"/>
                      <a:pt x="116" y="89"/>
                      <a:pt x="127" y="85"/>
                    </a:cubicBezTo>
                    <a:cubicBezTo>
                      <a:pt x="134" y="90"/>
                      <a:pt x="138" y="94"/>
                      <a:pt x="143" y="101"/>
                    </a:cubicBezTo>
                    <a:cubicBezTo>
                      <a:pt x="140" y="116"/>
                      <a:pt x="134" y="117"/>
                      <a:pt x="149" y="127"/>
                    </a:cubicBezTo>
                    <a:cubicBezTo>
                      <a:pt x="161" y="144"/>
                      <a:pt x="126" y="147"/>
                      <a:pt x="115" y="151"/>
                    </a:cubicBezTo>
                    <a:cubicBezTo>
                      <a:pt x="109" y="160"/>
                      <a:pt x="100" y="169"/>
                      <a:pt x="89" y="173"/>
                    </a:cubicBezTo>
                    <a:cubicBezTo>
                      <a:pt x="81" y="172"/>
                      <a:pt x="76" y="171"/>
                      <a:pt x="69" y="169"/>
                    </a:cubicBezTo>
                    <a:cubicBezTo>
                      <a:pt x="65" y="168"/>
                      <a:pt x="57" y="165"/>
                      <a:pt x="57" y="165"/>
                    </a:cubicBezTo>
                    <a:cubicBezTo>
                      <a:pt x="46" y="169"/>
                      <a:pt x="46" y="177"/>
                      <a:pt x="43" y="187"/>
                    </a:cubicBezTo>
                    <a:cubicBezTo>
                      <a:pt x="42" y="191"/>
                      <a:pt x="39" y="199"/>
                      <a:pt x="39" y="199"/>
                    </a:cubicBezTo>
                    <a:cubicBezTo>
                      <a:pt x="50" y="203"/>
                      <a:pt x="61" y="204"/>
                      <a:pt x="73" y="205"/>
                    </a:cubicBezTo>
                    <a:cubicBezTo>
                      <a:pt x="82" y="203"/>
                      <a:pt x="86" y="201"/>
                      <a:pt x="95" y="203"/>
                    </a:cubicBezTo>
                    <a:cubicBezTo>
                      <a:pt x="107" y="211"/>
                      <a:pt x="111" y="218"/>
                      <a:pt x="115" y="231"/>
                    </a:cubicBezTo>
                    <a:cubicBezTo>
                      <a:pt x="116" y="235"/>
                      <a:pt x="123" y="234"/>
                      <a:pt x="127" y="235"/>
                    </a:cubicBezTo>
                    <a:cubicBezTo>
                      <a:pt x="131" y="236"/>
                      <a:pt x="139" y="239"/>
                      <a:pt x="139" y="239"/>
                    </a:cubicBezTo>
                    <a:cubicBezTo>
                      <a:pt x="144" y="246"/>
                      <a:pt x="147" y="248"/>
                      <a:pt x="155" y="251"/>
                    </a:cubicBezTo>
                    <a:cubicBezTo>
                      <a:pt x="169" y="250"/>
                      <a:pt x="187" y="254"/>
                      <a:pt x="181" y="237"/>
                    </a:cubicBezTo>
                    <a:cubicBezTo>
                      <a:pt x="184" y="220"/>
                      <a:pt x="192" y="228"/>
                      <a:pt x="203" y="235"/>
                    </a:cubicBezTo>
                    <a:cubicBezTo>
                      <a:pt x="224" y="233"/>
                      <a:pt x="224" y="232"/>
                      <a:pt x="229" y="213"/>
                    </a:cubicBezTo>
                    <a:cubicBezTo>
                      <a:pt x="229" y="211"/>
                      <a:pt x="229" y="192"/>
                      <a:pt x="225" y="185"/>
                    </a:cubicBezTo>
                    <a:cubicBezTo>
                      <a:pt x="223" y="181"/>
                      <a:pt x="217" y="173"/>
                      <a:pt x="217" y="173"/>
                    </a:cubicBezTo>
                    <a:cubicBezTo>
                      <a:pt x="220" y="163"/>
                      <a:pt x="224" y="165"/>
                      <a:pt x="233" y="167"/>
                    </a:cubicBezTo>
                    <a:cubicBezTo>
                      <a:pt x="240" y="172"/>
                      <a:pt x="242" y="175"/>
                      <a:pt x="245" y="183"/>
                    </a:cubicBezTo>
                    <a:cubicBezTo>
                      <a:pt x="246" y="188"/>
                      <a:pt x="244" y="193"/>
                      <a:pt x="247" y="197"/>
                    </a:cubicBezTo>
                    <a:cubicBezTo>
                      <a:pt x="250" y="201"/>
                      <a:pt x="256" y="194"/>
                      <a:pt x="261" y="193"/>
                    </a:cubicBezTo>
                    <a:cubicBezTo>
                      <a:pt x="276" y="188"/>
                      <a:pt x="290" y="178"/>
                      <a:pt x="303" y="169"/>
                    </a:cubicBezTo>
                    <a:cubicBezTo>
                      <a:pt x="310" y="158"/>
                      <a:pt x="302" y="153"/>
                      <a:pt x="293" y="147"/>
                    </a:cubicBezTo>
                    <a:cubicBezTo>
                      <a:pt x="281" y="129"/>
                      <a:pt x="283" y="126"/>
                      <a:pt x="259" y="123"/>
                    </a:cubicBezTo>
                    <a:cubicBezTo>
                      <a:pt x="256" y="115"/>
                      <a:pt x="257" y="111"/>
                      <a:pt x="265" y="107"/>
                    </a:cubicBezTo>
                    <a:cubicBezTo>
                      <a:pt x="269" y="105"/>
                      <a:pt x="277" y="103"/>
                      <a:pt x="277" y="103"/>
                    </a:cubicBezTo>
                    <a:cubicBezTo>
                      <a:pt x="287" y="88"/>
                      <a:pt x="269" y="66"/>
                      <a:pt x="253" y="63"/>
                    </a:cubicBezTo>
                    <a:cubicBezTo>
                      <a:pt x="239" y="60"/>
                      <a:pt x="244" y="62"/>
                      <a:pt x="233" y="59"/>
                    </a:cubicBezTo>
                    <a:cubicBezTo>
                      <a:pt x="229" y="58"/>
                      <a:pt x="221" y="55"/>
                      <a:pt x="221" y="55"/>
                    </a:cubicBezTo>
                    <a:cubicBezTo>
                      <a:pt x="200" y="60"/>
                      <a:pt x="217" y="38"/>
                      <a:pt x="201" y="33"/>
                    </a:cubicBezTo>
                    <a:cubicBezTo>
                      <a:pt x="185" y="35"/>
                      <a:pt x="169" y="36"/>
                      <a:pt x="155" y="45"/>
                    </a:cubicBezTo>
                    <a:cubicBezTo>
                      <a:pt x="145" y="30"/>
                      <a:pt x="152" y="30"/>
                      <a:pt x="167" y="25"/>
                    </a:cubicBezTo>
                    <a:cubicBezTo>
                      <a:pt x="163" y="10"/>
                      <a:pt x="155" y="15"/>
                      <a:pt x="139" y="17"/>
                    </a:cubicBezTo>
                    <a:cubicBezTo>
                      <a:pt x="131" y="20"/>
                      <a:pt x="127" y="22"/>
                      <a:pt x="119" y="19"/>
                    </a:cubicBezTo>
                    <a:cubicBezTo>
                      <a:pt x="106" y="0"/>
                      <a:pt x="74" y="29"/>
                      <a:pt x="67" y="9"/>
                    </a:cubicBezTo>
                    <a:close/>
                  </a:path>
                </a:pathLst>
              </a:custGeom>
              <a:solidFill>
                <a:srgbClr val="B2B2B2">
                  <a:alpha val="50000"/>
                </a:srgbClr>
              </a:solidFill>
              <a:ln w="9525" cap="flat" cmpd="sng">
                <a:noFill/>
                <a:round/>
                <a:headEnd/>
                <a:tailEnd/>
              </a:ln>
              <a:effectLst/>
            </p:spPr>
            <p:txBody>
              <a:bodyPr/>
              <a:lstStyle/>
              <a:p>
                <a:endParaRPr lang="zh-CN" altLang="en-US"/>
              </a:p>
            </p:txBody>
          </p:sp>
          <p:sp>
            <p:nvSpPr>
              <p:cNvPr id="17" name="未知"/>
              <p:cNvSpPr>
                <a:spLocks/>
              </p:cNvSpPr>
              <p:nvPr/>
            </p:nvSpPr>
            <p:spPr bwMode="auto">
              <a:xfrm>
                <a:off x="1071" y="36"/>
                <a:ext cx="45" cy="37"/>
              </a:xfrm>
              <a:custGeom>
                <a:avLst/>
                <a:gdLst/>
                <a:ahLst/>
                <a:cxnLst>
                  <a:cxn ang="0">
                    <a:pos x="26" y="0"/>
                  </a:cxn>
                  <a:cxn ang="0">
                    <a:pos x="0" y="10"/>
                  </a:cxn>
                  <a:cxn ang="0">
                    <a:pos x="30" y="40"/>
                  </a:cxn>
                  <a:cxn ang="0">
                    <a:pos x="48" y="50"/>
                  </a:cxn>
                  <a:cxn ang="0">
                    <a:pos x="58" y="28"/>
                  </a:cxn>
                  <a:cxn ang="0">
                    <a:pos x="44" y="8"/>
                  </a:cxn>
                  <a:cxn ang="0">
                    <a:pos x="26" y="0"/>
                  </a:cxn>
                </a:cxnLst>
                <a:rect l="0" t="0" r="r" b="b"/>
                <a:pathLst>
                  <a:path w="59" h="50">
                    <a:moveTo>
                      <a:pt x="26" y="0"/>
                    </a:moveTo>
                    <a:cubicBezTo>
                      <a:pt x="13" y="2"/>
                      <a:pt x="7" y="0"/>
                      <a:pt x="0" y="10"/>
                    </a:cubicBezTo>
                    <a:cubicBezTo>
                      <a:pt x="4" y="22"/>
                      <a:pt x="18" y="36"/>
                      <a:pt x="30" y="40"/>
                    </a:cubicBezTo>
                    <a:cubicBezTo>
                      <a:pt x="37" y="42"/>
                      <a:pt x="48" y="50"/>
                      <a:pt x="48" y="50"/>
                    </a:cubicBezTo>
                    <a:cubicBezTo>
                      <a:pt x="57" y="44"/>
                      <a:pt x="55" y="37"/>
                      <a:pt x="58" y="28"/>
                    </a:cubicBezTo>
                    <a:cubicBezTo>
                      <a:pt x="55" y="11"/>
                      <a:pt x="59" y="18"/>
                      <a:pt x="44" y="8"/>
                    </a:cubicBezTo>
                    <a:cubicBezTo>
                      <a:pt x="42" y="6"/>
                      <a:pt x="26" y="5"/>
                      <a:pt x="26" y="0"/>
                    </a:cubicBezTo>
                    <a:close/>
                  </a:path>
                </a:pathLst>
              </a:custGeom>
              <a:solidFill>
                <a:srgbClr val="B2B2B2">
                  <a:alpha val="50000"/>
                </a:srgbClr>
              </a:solidFill>
              <a:ln w="9525" cap="flat" cmpd="sng">
                <a:noFill/>
                <a:round/>
                <a:headEnd/>
                <a:tailEnd/>
              </a:ln>
              <a:effectLst/>
            </p:spPr>
            <p:txBody>
              <a:bodyPr/>
              <a:lstStyle/>
              <a:p>
                <a:endParaRPr lang="zh-CN" altLang="en-US"/>
              </a:p>
            </p:txBody>
          </p:sp>
          <p:sp>
            <p:nvSpPr>
              <p:cNvPr id="18" name="未知"/>
              <p:cNvSpPr>
                <a:spLocks/>
              </p:cNvSpPr>
              <p:nvPr/>
            </p:nvSpPr>
            <p:spPr bwMode="auto">
              <a:xfrm>
                <a:off x="985" y="106"/>
                <a:ext cx="67" cy="41"/>
              </a:xfrm>
              <a:custGeom>
                <a:avLst/>
                <a:gdLst/>
                <a:ahLst/>
                <a:cxnLst>
                  <a:cxn ang="0">
                    <a:pos x="44" y="7"/>
                  </a:cxn>
                  <a:cxn ang="0">
                    <a:pos x="24" y="25"/>
                  </a:cxn>
                  <a:cxn ang="0">
                    <a:pos x="4" y="27"/>
                  </a:cxn>
                  <a:cxn ang="0">
                    <a:pos x="16" y="57"/>
                  </a:cxn>
                  <a:cxn ang="0">
                    <a:pos x="74" y="35"/>
                  </a:cxn>
                  <a:cxn ang="0">
                    <a:pos x="86" y="17"/>
                  </a:cxn>
                  <a:cxn ang="0">
                    <a:pos x="56" y="7"/>
                  </a:cxn>
                  <a:cxn ang="0">
                    <a:pos x="44" y="7"/>
                  </a:cxn>
                </a:cxnLst>
                <a:rect l="0" t="0" r="r" b="b"/>
                <a:pathLst>
                  <a:path w="86" h="57">
                    <a:moveTo>
                      <a:pt x="44" y="7"/>
                    </a:moveTo>
                    <a:cubicBezTo>
                      <a:pt x="39" y="14"/>
                      <a:pt x="31" y="20"/>
                      <a:pt x="24" y="25"/>
                    </a:cubicBezTo>
                    <a:cubicBezTo>
                      <a:pt x="16" y="19"/>
                      <a:pt x="12" y="22"/>
                      <a:pt x="4" y="27"/>
                    </a:cubicBezTo>
                    <a:cubicBezTo>
                      <a:pt x="0" y="38"/>
                      <a:pt x="4" y="53"/>
                      <a:pt x="16" y="57"/>
                    </a:cubicBezTo>
                    <a:cubicBezTo>
                      <a:pt x="33" y="51"/>
                      <a:pt x="60" y="45"/>
                      <a:pt x="74" y="35"/>
                    </a:cubicBezTo>
                    <a:cubicBezTo>
                      <a:pt x="78" y="29"/>
                      <a:pt x="86" y="17"/>
                      <a:pt x="86" y="17"/>
                    </a:cubicBezTo>
                    <a:cubicBezTo>
                      <a:pt x="80" y="0"/>
                      <a:pt x="74" y="5"/>
                      <a:pt x="56" y="7"/>
                    </a:cubicBezTo>
                    <a:cubicBezTo>
                      <a:pt x="43" y="11"/>
                      <a:pt x="44" y="15"/>
                      <a:pt x="44" y="7"/>
                    </a:cubicBezTo>
                    <a:close/>
                  </a:path>
                </a:pathLst>
              </a:custGeom>
              <a:solidFill>
                <a:srgbClr val="B2B2B2">
                  <a:alpha val="50000"/>
                </a:srgbClr>
              </a:solidFill>
              <a:ln w="9525" cap="flat" cmpd="sng">
                <a:noFill/>
                <a:round/>
                <a:headEnd/>
                <a:tailEnd/>
              </a:ln>
              <a:effectLst/>
            </p:spPr>
            <p:txBody>
              <a:bodyPr/>
              <a:lstStyle/>
              <a:p>
                <a:endParaRPr lang="zh-CN" altLang="en-US"/>
              </a:p>
            </p:txBody>
          </p:sp>
          <p:sp>
            <p:nvSpPr>
              <p:cNvPr id="19" name="未知"/>
              <p:cNvSpPr>
                <a:spLocks/>
              </p:cNvSpPr>
              <p:nvPr/>
            </p:nvSpPr>
            <p:spPr bwMode="auto">
              <a:xfrm>
                <a:off x="1055" y="114"/>
                <a:ext cx="55" cy="24"/>
              </a:xfrm>
              <a:custGeom>
                <a:avLst/>
                <a:gdLst/>
                <a:ahLst/>
                <a:cxnLst>
                  <a:cxn ang="0">
                    <a:pos x="40" y="0"/>
                  </a:cxn>
                  <a:cxn ang="0">
                    <a:pos x="10" y="16"/>
                  </a:cxn>
                  <a:cxn ang="0">
                    <a:pos x="24" y="34"/>
                  </a:cxn>
                  <a:cxn ang="0">
                    <a:pos x="52" y="28"/>
                  </a:cxn>
                  <a:cxn ang="0">
                    <a:pos x="64" y="20"/>
                  </a:cxn>
                  <a:cxn ang="0">
                    <a:pos x="40" y="0"/>
                  </a:cxn>
                </a:cxnLst>
                <a:rect l="0" t="0" r="r" b="b"/>
                <a:pathLst>
                  <a:path w="73" h="34">
                    <a:moveTo>
                      <a:pt x="40" y="0"/>
                    </a:moveTo>
                    <a:cubicBezTo>
                      <a:pt x="30" y="6"/>
                      <a:pt x="20" y="10"/>
                      <a:pt x="10" y="16"/>
                    </a:cubicBezTo>
                    <a:cubicBezTo>
                      <a:pt x="0" y="31"/>
                      <a:pt x="13" y="30"/>
                      <a:pt x="24" y="34"/>
                    </a:cubicBezTo>
                    <a:cubicBezTo>
                      <a:pt x="44" y="31"/>
                      <a:pt x="35" y="34"/>
                      <a:pt x="52" y="28"/>
                    </a:cubicBezTo>
                    <a:cubicBezTo>
                      <a:pt x="57" y="26"/>
                      <a:pt x="64" y="20"/>
                      <a:pt x="64" y="20"/>
                    </a:cubicBezTo>
                    <a:cubicBezTo>
                      <a:pt x="73" y="7"/>
                      <a:pt x="48" y="8"/>
                      <a:pt x="40" y="0"/>
                    </a:cubicBezTo>
                    <a:close/>
                  </a:path>
                </a:pathLst>
              </a:custGeom>
              <a:solidFill>
                <a:srgbClr val="B2B2B2">
                  <a:alpha val="50000"/>
                </a:srgbClr>
              </a:solidFill>
              <a:ln w="9525" cap="flat" cmpd="sng">
                <a:noFill/>
                <a:round/>
                <a:headEnd/>
                <a:tailEnd/>
              </a:ln>
              <a:effectLst/>
            </p:spPr>
            <p:txBody>
              <a:bodyPr/>
              <a:lstStyle/>
              <a:p>
                <a:endParaRPr lang="zh-CN" altLang="en-US"/>
              </a:p>
            </p:txBody>
          </p:sp>
          <p:sp>
            <p:nvSpPr>
              <p:cNvPr id="20" name="未知"/>
              <p:cNvSpPr>
                <a:spLocks/>
              </p:cNvSpPr>
              <p:nvPr/>
            </p:nvSpPr>
            <p:spPr bwMode="auto">
              <a:xfrm>
                <a:off x="1025" y="78"/>
                <a:ext cx="66" cy="34"/>
              </a:xfrm>
              <a:custGeom>
                <a:avLst/>
                <a:gdLst/>
                <a:ahLst/>
                <a:cxnLst>
                  <a:cxn ang="0">
                    <a:pos x="58" y="10"/>
                  </a:cxn>
                  <a:cxn ang="0">
                    <a:pos x="28" y="4"/>
                  </a:cxn>
                  <a:cxn ang="0">
                    <a:pos x="0" y="18"/>
                  </a:cxn>
                  <a:cxn ang="0">
                    <a:pos x="40" y="32"/>
                  </a:cxn>
                  <a:cxn ang="0">
                    <a:pos x="64" y="40"/>
                  </a:cxn>
                  <a:cxn ang="0">
                    <a:pos x="84" y="18"/>
                  </a:cxn>
                  <a:cxn ang="0">
                    <a:pos x="82" y="6"/>
                  </a:cxn>
                  <a:cxn ang="0">
                    <a:pos x="64" y="0"/>
                  </a:cxn>
                  <a:cxn ang="0">
                    <a:pos x="58" y="10"/>
                  </a:cxn>
                </a:cxnLst>
                <a:rect l="0" t="0" r="r" b="b"/>
                <a:pathLst>
                  <a:path w="85" h="45">
                    <a:moveTo>
                      <a:pt x="58" y="10"/>
                    </a:moveTo>
                    <a:cubicBezTo>
                      <a:pt x="39" y="16"/>
                      <a:pt x="45" y="10"/>
                      <a:pt x="28" y="4"/>
                    </a:cubicBezTo>
                    <a:cubicBezTo>
                      <a:pt x="7" y="6"/>
                      <a:pt x="5" y="2"/>
                      <a:pt x="0" y="18"/>
                    </a:cubicBezTo>
                    <a:cubicBezTo>
                      <a:pt x="5" y="34"/>
                      <a:pt x="26" y="31"/>
                      <a:pt x="40" y="32"/>
                    </a:cubicBezTo>
                    <a:cubicBezTo>
                      <a:pt x="50" y="42"/>
                      <a:pt x="49" y="45"/>
                      <a:pt x="64" y="40"/>
                    </a:cubicBezTo>
                    <a:cubicBezTo>
                      <a:pt x="69" y="32"/>
                      <a:pt x="77" y="25"/>
                      <a:pt x="84" y="18"/>
                    </a:cubicBezTo>
                    <a:cubicBezTo>
                      <a:pt x="83" y="14"/>
                      <a:pt x="85" y="9"/>
                      <a:pt x="82" y="6"/>
                    </a:cubicBezTo>
                    <a:cubicBezTo>
                      <a:pt x="78" y="1"/>
                      <a:pt x="64" y="0"/>
                      <a:pt x="64" y="0"/>
                    </a:cubicBezTo>
                    <a:cubicBezTo>
                      <a:pt x="56" y="3"/>
                      <a:pt x="47" y="21"/>
                      <a:pt x="58" y="10"/>
                    </a:cubicBezTo>
                    <a:close/>
                  </a:path>
                </a:pathLst>
              </a:custGeom>
              <a:solidFill>
                <a:srgbClr val="B2B2B2">
                  <a:alpha val="50000"/>
                </a:srgbClr>
              </a:solidFill>
              <a:ln w="9525" cap="flat" cmpd="sng">
                <a:noFill/>
                <a:round/>
                <a:headEnd/>
                <a:tailEnd/>
              </a:ln>
              <a:effectLst/>
            </p:spPr>
            <p:txBody>
              <a:bodyPr/>
              <a:lstStyle/>
              <a:p>
                <a:endParaRPr lang="zh-CN" altLang="en-US"/>
              </a:p>
            </p:txBody>
          </p:sp>
          <p:sp>
            <p:nvSpPr>
              <p:cNvPr id="21" name="未知"/>
              <p:cNvSpPr>
                <a:spLocks/>
              </p:cNvSpPr>
              <p:nvPr/>
            </p:nvSpPr>
            <p:spPr bwMode="auto">
              <a:xfrm>
                <a:off x="997" y="46"/>
                <a:ext cx="45" cy="24"/>
              </a:xfrm>
              <a:custGeom>
                <a:avLst/>
                <a:gdLst/>
                <a:ahLst/>
                <a:cxnLst>
                  <a:cxn ang="0">
                    <a:pos x="16" y="4"/>
                  </a:cxn>
                  <a:cxn ang="0">
                    <a:pos x="0" y="18"/>
                  </a:cxn>
                  <a:cxn ang="0">
                    <a:pos x="20" y="28"/>
                  </a:cxn>
                  <a:cxn ang="0">
                    <a:pos x="28" y="20"/>
                  </a:cxn>
                  <a:cxn ang="0">
                    <a:pos x="52" y="12"/>
                  </a:cxn>
                  <a:cxn ang="0">
                    <a:pos x="44" y="0"/>
                  </a:cxn>
                  <a:cxn ang="0">
                    <a:pos x="16" y="4"/>
                  </a:cxn>
                </a:cxnLst>
                <a:rect l="0" t="0" r="r" b="b"/>
                <a:pathLst>
                  <a:path w="58" h="31">
                    <a:moveTo>
                      <a:pt x="16" y="4"/>
                    </a:moveTo>
                    <a:cubicBezTo>
                      <a:pt x="2" y="13"/>
                      <a:pt x="7" y="8"/>
                      <a:pt x="0" y="18"/>
                    </a:cubicBezTo>
                    <a:cubicBezTo>
                      <a:pt x="5" y="26"/>
                      <a:pt x="11" y="25"/>
                      <a:pt x="20" y="28"/>
                    </a:cubicBezTo>
                    <a:cubicBezTo>
                      <a:pt x="36" y="23"/>
                      <a:pt x="17" y="31"/>
                      <a:pt x="28" y="20"/>
                    </a:cubicBezTo>
                    <a:cubicBezTo>
                      <a:pt x="33" y="15"/>
                      <a:pt x="46" y="13"/>
                      <a:pt x="52" y="12"/>
                    </a:cubicBezTo>
                    <a:cubicBezTo>
                      <a:pt x="58" y="3"/>
                      <a:pt x="53" y="3"/>
                      <a:pt x="44" y="0"/>
                    </a:cubicBezTo>
                    <a:cubicBezTo>
                      <a:pt x="38" y="1"/>
                      <a:pt x="20" y="8"/>
                      <a:pt x="16" y="4"/>
                    </a:cubicBezTo>
                    <a:close/>
                  </a:path>
                </a:pathLst>
              </a:custGeom>
              <a:solidFill>
                <a:srgbClr val="B2B2B2">
                  <a:alpha val="50000"/>
                </a:srgbClr>
              </a:solidFill>
              <a:ln w="9525" cap="flat" cmpd="sng">
                <a:noFill/>
                <a:round/>
                <a:headEnd/>
                <a:tailEnd/>
              </a:ln>
              <a:effectLst/>
            </p:spPr>
            <p:txBody>
              <a:bodyPr/>
              <a:lstStyle/>
              <a:p>
                <a:endParaRPr lang="zh-CN" altLang="en-US"/>
              </a:p>
            </p:txBody>
          </p:sp>
          <p:sp>
            <p:nvSpPr>
              <p:cNvPr id="22" name="未知"/>
              <p:cNvSpPr>
                <a:spLocks/>
              </p:cNvSpPr>
              <p:nvPr/>
            </p:nvSpPr>
            <p:spPr bwMode="auto">
              <a:xfrm>
                <a:off x="1114" y="49"/>
                <a:ext cx="117" cy="77"/>
              </a:xfrm>
              <a:custGeom>
                <a:avLst/>
                <a:gdLst/>
                <a:ahLst/>
                <a:cxnLst>
                  <a:cxn ang="0">
                    <a:pos x="38" y="0"/>
                  </a:cxn>
                  <a:cxn ang="0">
                    <a:pos x="14" y="6"/>
                  </a:cxn>
                  <a:cxn ang="0">
                    <a:pos x="4" y="38"/>
                  </a:cxn>
                  <a:cxn ang="0">
                    <a:pos x="12" y="56"/>
                  </a:cxn>
                  <a:cxn ang="0">
                    <a:pos x="0" y="72"/>
                  </a:cxn>
                  <a:cxn ang="0">
                    <a:pos x="56" y="86"/>
                  </a:cxn>
                  <a:cxn ang="0">
                    <a:pos x="82" y="92"/>
                  </a:cxn>
                  <a:cxn ang="0">
                    <a:pos x="152" y="86"/>
                  </a:cxn>
                  <a:cxn ang="0">
                    <a:pos x="76" y="70"/>
                  </a:cxn>
                  <a:cxn ang="0">
                    <a:pos x="54" y="62"/>
                  </a:cxn>
                  <a:cxn ang="0">
                    <a:pos x="44" y="52"/>
                  </a:cxn>
                  <a:cxn ang="0">
                    <a:pos x="50" y="34"/>
                  </a:cxn>
                  <a:cxn ang="0">
                    <a:pos x="38" y="0"/>
                  </a:cxn>
                </a:cxnLst>
                <a:rect l="0" t="0" r="r" b="b"/>
                <a:pathLst>
                  <a:path w="152" h="102">
                    <a:moveTo>
                      <a:pt x="38" y="0"/>
                    </a:moveTo>
                    <a:cubicBezTo>
                      <a:pt x="22" y="5"/>
                      <a:pt x="30" y="3"/>
                      <a:pt x="14" y="6"/>
                    </a:cubicBezTo>
                    <a:cubicBezTo>
                      <a:pt x="18" y="22"/>
                      <a:pt x="22" y="32"/>
                      <a:pt x="4" y="38"/>
                    </a:cubicBezTo>
                    <a:cubicBezTo>
                      <a:pt x="1" y="47"/>
                      <a:pt x="7" y="49"/>
                      <a:pt x="12" y="56"/>
                    </a:cubicBezTo>
                    <a:cubicBezTo>
                      <a:pt x="10" y="65"/>
                      <a:pt x="9" y="69"/>
                      <a:pt x="0" y="72"/>
                    </a:cubicBezTo>
                    <a:cubicBezTo>
                      <a:pt x="5" y="88"/>
                      <a:pt x="45" y="85"/>
                      <a:pt x="56" y="86"/>
                    </a:cubicBezTo>
                    <a:cubicBezTo>
                      <a:pt x="72" y="97"/>
                      <a:pt x="63" y="95"/>
                      <a:pt x="82" y="92"/>
                    </a:cubicBezTo>
                    <a:cubicBezTo>
                      <a:pt x="86" y="92"/>
                      <a:pt x="147" y="102"/>
                      <a:pt x="152" y="86"/>
                    </a:cubicBezTo>
                    <a:cubicBezTo>
                      <a:pt x="123" y="66"/>
                      <a:pt x="128" y="72"/>
                      <a:pt x="76" y="70"/>
                    </a:cubicBezTo>
                    <a:cubicBezTo>
                      <a:pt x="62" y="56"/>
                      <a:pt x="81" y="73"/>
                      <a:pt x="54" y="62"/>
                    </a:cubicBezTo>
                    <a:cubicBezTo>
                      <a:pt x="50" y="60"/>
                      <a:pt x="48" y="55"/>
                      <a:pt x="44" y="52"/>
                    </a:cubicBezTo>
                    <a:cubicBezTo>
                      <a:pt x="41" y="43"/>
                      <a:pt x="42" y="39"/>
                      <a:pt x="50" y="34"/>
                    </a:cubicBezTo>
                    <a:cubicBezTo>
                      <a:pt x="52" y="27"/>
                      <a:pt x="42" y="9"/>
                      <a:pt x="38" y="0"/>
                    </a:cubicBezTo>
                    <a:close/>
                  </a:path>
                </a:pathLst>
              </a:custGeom>
              <a:solidFill>
                <a:srgbClr val="B2B2B2">
                  <a:alpha val="50000"/>
                </a:srgbClr>
              </a:solidFill>
              <a:ln w="9525" cap="flat" cmpd="sng">
                <a:noFill/>
                <a:round/>
                <a:headEnd/>
                <a:tailEnd/>
              </a:ln>
              <a:effectLst/>
            </p:spPr>
            <p:txBody>
              <a:bodyPr/>
              <a:lstStyle/>
              <a:p>
                <a:endParaRPr lang="zh-CN" altLang="en-US"/>
              </a:p>
            </p:txBody>
          </p:sp>
          <p:sp>
            <p:nvSpPr>
              <p:cNvPr id="23" name="未知"/>
              <p:cNvSpPr>
                <a:spLocks/>
              </p:cNvSpPr>
              <p:nvPr/>
            </p:nvSpPr>
            <p:spPr bwMode="auto">
              <a:xfrm>
                <a:off x="0" y="293"/>
                <a:ext cx="26" cy="15"/>
              </a:xfrm>
              <a:custGeom>
                <a:avLst/>
                <a:gdLst/>
                <a:ahLst/>
                <a:cxnLst>
                  <a:cxn ang="0">
                    <a:pos x="34" y="0"/>
                  </a:cxn>
                  <a:cxn ang="0">
                    <a:pos x="24" y="20"/>
                  </a:cxn>
                  <a:cxn ang="0">
                    <a:pos x="4" y="18"/>
                  </a:cxn>
                  <a:cxn ang="0">
                    <a:pos x="4" y="6"/>
                  </a:cxn>
                  <a:cxn ang="0">
                    <a:pos x="34" y="0"/>
                  </a:cxn>
                </a:cxnLst>
                <a:rect l="0" t="0" r="r" b="b"/>
                <a:pathLst>
                  <a:path w="34" h="20">
                    <a:moveTo>
                      <a:pt x="34" y="0"/>
                    </a:moveTo>
                    <a:cubicBezTo>
                      <a:pt x="32" y="10"/>
                      <a:pt x="34" y="17"/>
                      <a:pt x="24" y="20"/>
                    </a:cubicBezTo>
                    <a:cubicBezTo>
                      <a:pt x="17" y="19"/>
                      <a:pt x="10" y="20"/>
                      <a:pt x="4" y="18"/>
                    </a:cubicBezTo>
                    <a:cubicBezTo>
                      <a:pt x="0" y="17"/>
                      <a:pt x="2" y="7"/>
                      <a:pt x="4" y="6"/>
                    </a:cubicBezTo>
                    <a:cubicBezTo>
                      <a:pt x="12" y="0"/>
                      <a:pt x="24" y="0"/>
                      <a:pt x="34" y="0"/>
                    </a:cubicBezTo>
                    <a:close/>
                  </a:path>
                </a:pathLst>
              </a:custGeom>
              <a:solidFill>
                <a:srgbClr val="B2B2B2">
                  <a:alpha val="50000"/>
                </a:srgbClr>
              </a:solidFill>
              <a:ln w="9525" cap="flat" cmpd="sng">
                <a:noFill/>
                <a:round/>
                <a:headEnd/>
                <a:tailEnd/>
              </a:ln>
              <a:effectLst/>
            </p:spPr>
            <p:txBody>
              <a:bodyPr/>
              <a:lstStyle/>
              <a:p>
                <a:endParaRPr lang="zh-CN" altLang="en-US"/>
              </a:p>
            </p:txBody>
          </p:sp>
          <p:sp>
            <p:nvSpPr>
              <p:cNvPr id="24" name="未知"/>
              <p:cNvSpPr>
                <a:spLocks/>
              </p:cNvSpPr>
              <p:nvPr/>
            </p:nvSpPr>
            <p:spPr bwMode="auto">
              <a:xfrm>
                <a:off x="776" y="802"/>
                <a:ext cx="16" cy="12"/>
              </a:xfrm>
              <a:custGeom>
                <a:avLst/>
                <a:gdLst/>
                <a:ahLst/>
                <a:cxnLst>
                  <a:cxn ang="0">
                    <a:pos x="3" y="0"/>
                  </a:cxn>
                  <a:cxn ang="0">
                    <a:pos x="13" y="16"/>
                  </a:cxn>
                  <a:cxn ang="0">
                    <a:pos x="3" y="0"/>
                  </a:cxn>
                </a:cxnLst>
                <a:rect l="0" t="0" r="r" b="b"/>
                <a:pathLst>
                  <a:path w="21" h="16">
                    <a:moveTo>
                      <a:pt x="3" y="0"/>
                    </a:moveTo>
                    <a:cubicBezTo>
                      <a:pt x="0" y="9"/>
                      <a:pt x="6" y="11"/>
                      <a:pt x="13" y="16"/>
                    </a:cubicBezTo>
                    <a:cubicBezTo>
                      <a:pt x="21" y="4"/>
                      <a:pt x="16" y="2"/>
                      <a:pt x="3" y="0"/>
                    </a:cubicBezTo>
                    <a:close/>
                  </a:path>
                </a:pathLst>
              </a:custGeom>
              <a:solidFill>
                <a:srgbClr val="B2B2B2">
                  <a:alpha val="50000"/>
                </a:srgbClr>
              </a:solidFill>
              <a:ln w="9525" cap="flat" cmpd="sng">
                <a:noFill/>
                <a:round/>
                <a:headEnd/>
                <a:tailEnd/>
              </a:ln>
              <a:effectLst/>
            </p:spPr>
            <p:txBody>
              <a:bodyPr/>
              <a:lstStyle/>
              <a:p>
                <a:endParaRPr lang="zh-CN" altLang="en-US"/>
              </a:p>
            </p:txBody>
          </p:sp>
          <p:sp>
            <p:nvSpPr>
              <p:cNvPr id="25" name="未知"/>
              <p:cNvSpPr>
                <a:spLocks/>
              </p:cNvSpPr>
              <p:nvPr/>
            </p:nvSpPr>
            <p:spPr bwMode="auto">
              <a:xfrm>
                <a:off x="779" y="827"/>
                <a:ext cx="16" cy="12"/>
              </a:xfrm>
              <a:custGeom>
                <a:avLst/>
                <a:gdLst/>
                <a:ahLst/>
                <a:cxnLst>
                  <a:cxn ang="0">
                    <a:pos x="3" y="0"/>
                  </a:cxn>
                  <a:cxn ang="0">
                    <a:pos x="13" y="16"/>
                  </a:cxn>
                  <a:cxn ang="0">
                    <a:pos x="3" y="0"/>
                  </a:cxn>
                </a:cxnLst>
                <a:rect l="0" t="0" r="r" b="b"/>
                <a:pathLst>
                  <a:path w="21" h="16">
                    <a:moveTo>
                      <a:pt x="3" y="0"/>
                    </a:moveTo>
                    <a:cubicBezTo>
                      <a:pt x="0" y="9"/>
                      <a:pt x="6" y="11"/>
                      <a:pt x="13" y="16"/>
                    </a:cubicBezTo>
                    <a:cubicBezTo>
                      <a:pt x="21" y="4"/>
                      <a:pt x="16" y="2"/>
                      <a:pt x="3" y="0"/>
                    </a:cubicBezTo>
                    <a:close/>
                  </a:path>
                </a:pathLst>
              </a:custGeom>
              <a:solidFill>
                <a:srgbClr val="B2B2B2">
                  <a:alpha val="50000"/>
                </a:srgbClr>
              </a:solidFill>
              <a:ln w="9525" cap="flat" cmpd="sng">
                <a:noFill/>
                <a:round/>
                <a:headEnd/>
                <a:tailEnd/>
              </a:ln>
              <a:effectLst/>
            </p:spPr>
            <p:txBody>
              <a:bodyPr/>
              <a:lstStyle/>
              <a:p>
                <a:endParaRPr lang="zh-CN" altLang="en-US"/>
              </a:p>
            </p:txBody>
          </p:sp>
          <p:sp>
            <p:nvSpPr>
              <p:cNvPr id="26" name="未知"/>
              <p:cNvSpPr>
                <a:spLocks/>
              </p:cNvSpPr>
              <p:nvPr/>
            </p:nvSpPr>
            <p:spPr bwMode="auto">
              <a:xfrm>
                <a:off x="988" y="958"/>
                <a:ext cx="16" cy="12"/>
              </a:xfrm>
              <a:custGeom>
                <a:avLst/>
                <a:gdLst/>
                <a:ahLst/>
                <a:cxnLst>
                  <a:cxn ang="0">
                    <a:pos x="3" y="0"/>
                  </a:cxn>
                  <a:cxn ang="0">
                    <a:pos x="13" y="16"/>
                  </a:cxn>
                  <a:cxn ang="0">
                    <a:pos x="3" y="0"/>
                  </a:cxn>
                </a:cxnLst>
                <a:rect l="0" t="0" r="r" b="b"/>
                <a:pathLst>
                  <a:path w="21" h="16">
                    <a:moveTo>
                      <a:pt x="3" y="0"/>
                    </a:moveTo>
                    <a:cubicBezTo>
                      <a:pt x="0" y="9"/>
                      <a:pt x="6" y="11"/>
                      <a:pt x="13" y="16"/>
                    </a:cubicBezTo>
                    <a:cubicBezTo>
                      <a:pt x="21" y="4"/>
                      <a:pt x="16" y="2"/>
                      <a:pt x="3" y="0"/>
                    </a:cubicBezTo>
                    <a:close/>
                  </a:path>
                </a:pathLst>
              </a:custGeom>
              <a:solidFill>
                <a:srgbClr val="B2B2B2">
                  <a:alpha val="50000"/>
                </a:srgbClr>
              </a:solidFill>
              <a:ln w="9525" cap="flat" cmpd="sng">
                <a:noFill/>
                <a:round/>
                <a:headEnd/>
                <a:tailEnd/>
              </a:ln>
              <a:effectLst/>
            </p:spPr>
            <p:txBody>
              <a:bodyPr/>
              <a:lstStyle/>
              <a:p>
                <a:endParaRPr lang="zh-CN" altLang="en-US"/>
              </a:p>
            </p:txBody>
          </p:sp>
          <p:sp>
            <p:nvSpPr>
              <p:cNvPr id="27" name="未知"/>
              <p:cNvSpPr>
                <a:spLocks/>
              </p:cNvSpPr>
              <p:nvPr/>
            </p:nvSpPr>
            <p:spPr bwMode="auto">
              <a:xfrm>
                <a:off x="1115" y="476"/>
                <a:ext cx="39" cy="18"/>
              </a:xfrm>
              <a:custGeom>
                <a:avLst/>
                <a:gdLst/>
                <a:ahLst/>
                <a:cxnLst>
                  <a:cxn ang="0">
                    <a:pos x="13" y="0"/>
                  </a:cxn>
                  <a:cxn ang="0">
                    <a:pos x="7" y="18"/>
                  </a:cxn>
                  <a:cxn ang="0">
                    <a:pos x="27" y="24"/>
                  </a:cxn>
                  <a:cxn ang="0">
                    <a:pos x="33" y="4"/>
                  </a:cxn>
                  <a:cxn ang="0">
                    <a:pos x="13" y="0"/>
                  </a:cxn>
                </a:cxnLst>
                <a:rect l="0" t="0" r="r" b="b"/>
                <a:pathLst>
                  <a:path w="51" h="24">
                    <a:moveTo>
                      <a:pt x="13" y="0"/>
                    </a:moveTo>
                    <a:cubicBezTo>
                      <a:pt x="12" y="2"/>
                      <a:pt x="0" y="12"/>
                      <a:pt x="7" y="18"/>
                    </a:cubicBezTo>
                    <a:cubicBezTo>
                      <a:pt x="12" y="22"/>
                      <a:pt x="27" y="24"/>
                      <a:pt x="27" y="24"/>
                    </a:cubicBezTo>
                    <a:cubicBezTo>
                      <a:pt x="44" y="22"/>
                      <a:pt x="51" y="16"/>
                      <a:pt x="33" y="4"/>
                    </a:cubicBezTo>
                    <a:cubicBezTo>
                      <a:pt x="29" y="1"/>
                      <a:pt x="14" y="0"/>
                      <a:pt x="13" y="0"/>
                    </a:cubicBezTo>
                    <a:close/>
                  </a:path>
                </a:pathLst>
              </a:custGeom>
              <a:solidFill>
                <a:srgbClr val="B2B2B2">
                  <a:alpha val="50000"/>
                </a:srgbClr>
              </a:solidFill>
              <a:ln w="9525" cap="flat" cmpd="sng">
                <a:noFill/>
                <a:round/>
                <a:headEnd/>
                <a:tailEnd/>
              </a:ln>
              <a:effectLst/>
            </p:spPr>
            <p:txBody>
              <a:bodyPr/>
              <a:lstStyle/>
              <a:p>
                <a:endParaRPr lang="zh-CN" altLang="en-US"/>
              </a:p>
            </p:txBody>
          </p:sp>
          <p:sp>
            <p:nvSpPr>
              <p:cNvPr id="28" name="未知"/>
              <p:cNvSpPr>
                <a:spLocks/>
              </p:cNvSpPr>
              <p:nvPr/>
            </p:nvSpPr>
            <p:spPr bwMode="auto">
              <a:xfrm>
                <a:off x="1013" y="272"/>
                <a:ext cx="39" cy="18"/>
              </a:xfrm>
              <a:custGeom>
                <a:avLst/>
                <a:gdLst/>
                <a:ahLst/>
                <a:cxnLst>
                  <a:cxn ang="0">
                    <a:pos x="13" y="0"/>
                  </a:cxn>
                  <a:cxn ang="0">
                    <a:pos x="7" y="18"/>
                  </a:cxn>
                  <a:cxn ang="0">
                    <a:pos x="27" y="24"/>
                  </a:cxn>
                  <a:cxn ang="0">
                    <a:pos x="33" y="4"/>
                  </a:cxn>
                  <a:cxn ang="0">
                    <a:pos x="13" y="0"/>
                  </a:cxn>
                </a:cxnLst>
                <a:rect l="0" t="0" r="r" b="b"/>
                <a:pathLst>
                  <a:path w="51" h="24">
                    <a:moveTo>
                      <a:pt x="13" y="0"/>
                    </a:moveTo>
                    <a:cubicBezTo>
                      <a:pt x="12" y="2"/>
                      <a:pt x="0" y="12"/>
                      <a:pt x="7" y="18"/>
                    </a:cubicBezTo>
                    <a:cubicBezTo>
                      <a:pt x="12" y="22"/>
                      <a:pt x="27" y="24"/>
                      <a:pt x="27" y="24"/>
                    </a:cubicBezTo>
                    <a:cubicBezTo>
                      <a:pt x="44" y="22"/>
                      <a:pt x="51" y="16"/>
                      <a:pt x="33" y="4"/>
                    </a:cubicBezTo>
                    <a:cubicBezTo>
                      <a:pt x="29" y="1"/>
                      <a:pt x="14" y="0"/>
                      <a:pt x="13" y="0"/>
                    </a:cubicBezTo>
                    <a:close/>
                  </a:path>
                </a:pathLst>
              </a:custGeom>
              <a:solidFill>
                <a:srgbClr val="B2B2B2">
                  <a:alpha val="50000"/>
                </a:srgbClr>
              </a:solidFill>
              <a:ln w="9525" cap="flat" cmpd="sng">
                <a:noFill/>
                <a:round/>
                <a:headEnd/>
                <a:tailEnd/>
              </a:ln>
              <a:effectLst/>
            </p:spPr>
            <p:txBody>
              <a:bodyPr/>
              <a:lstStyle/>
              <a:p>
                <a:endParaRPr lang="zh-CN" altLang="en-US"/>
              </a:p>
            </p:txBody>
          </p:sp>
          <p:sp>
            <p:nvSpPr>
              <p:cNvPr id="29" name="未知"/>
              <p:cNvSpPr>
                <a:spLocks/>
              </p:cNvSpPr>
              <p:nvPr/>
            </p:nvSpPr>
            <p:spPr bwMode="auto">
              <a:xfrm>
                <a:off x="1079" y="94"/>
                <a:ext cx="40" cy="18"/>
              </a:xfrm>
              <a:custGeom>
                <a:avLst/>
                <a:gdLst/>
                <a:ahLst/>
                <a:cxnLst>
                  <a:cxn ang="0">
                    <a:pos x="13" y="0"/>
                  </a:cxn>
                  <a:cxn ang="0">
                    <a:pos x="7" y="18"/>
                  </a:cxn>
                  <a:cxn ang="0">
                    <a:pos x="27" y="24"/>
                  </a:cxn>
                  <a:cxn ang="0">
                    <a:pos x="33" y="4"/>
                  </a:cxn>
                  <a:cxn ang="0">
                    <a:pos x="13" y="0"/>
                  </a:cxn>
                </a:cxnLst>
                <a:rect l="0" t="0" r="r" b="b"/>
                <a:pathLst>
                  <a:path w="51" h="24">
                    <a:moveTo>
                      <a:pt x="13" y="0"/>
                    </a:moveTo>
                    <a:cubicBezTo>
                      <a:pt x="12" y="2"/>
                      <a:pt x="0" y="12"/>
                      <a:pt x="7" y="18"/>
                    </a:cubicBezTo>
                    <a:cubicBezTo>
                      <a:pt x="12" y="22"/>
                      <a:pt x="27" y="24"/>
                      <a:pt x="27" y="24"/>
                    </a:cubicBezTo>
                    <a:cubicBezTo>
                      <a:pt x="44" y="22"/>
                      <a:pt x="51" y="16"/>
                      <a:pt x="33" y="4"/>
                    </a:cubicBezTo>
                    <a:cubicBezTo>
                      <a:pt x="29" y="1"/>
                      <a:pt x="14" y="0"/>
                      <a:pt x="13" y="0"/>
                    </a:cubicBezTo>
                    <a:close/>
                  </a:path>
                </a:pathLst>
              </a:custGeom>
              <a:solidFill>
                <a:srgbClr val="B2B2B2">
                  <a:alpha val="50000"/>
                </a:srgbClr>
              </a:solidFill>
              <a:ln w="9525" cap="flat" cmpd="sng">
                <a:noFill/>
                <a:round/>
                <a:headEnd/>
                <a:tailEnd/>
              </a:ln>
              <a:effectLst/>
            </p:spPr>
            <p:txBody>
              <a:bodyPr/>
              <a:lstStyle/>
              <a:p>
                <a:endParaRPr lang="zh-CN" altLang="en-US"/>
              </a:p>
            </p:txBody>
          </p:sp>
          <p:sp>
            <p:nvSpPr>
              <p:cNvPr id="30" name="未知"/>
              <p:cNvSpPr>
                <a:spLocks/>
              </p:cNvSpPr>
              <p:nvPr/>
            </p:nvSpPr>
            <p:spPr bwMode="auto">
              <a:xfrm>
                <a:off x="1144" y="201"/>
                <a:ext cx="39" cy="18"/>
              </a:xfrm>
              <a:custGeom>
                <a:avLst/>
                <a:gdLst/>
                <a:ahLst/>
                <a:cxnLst>
                  <a:cxn ang="0">
                    <a:pos x="13" y="0"/>
                  </a:cxn>
                  <a:cxn ang="0">
                    <a:pos x="7" y="18"/>
                  </a:cxn>
                  <a:cxn ang="0">
                    <a:pos x="27" y="24"/>
                  </a:cxn>
                  <a:cxn ang="0">
                    <a:pos x="33" y="4"/>
                  </a:cxn>
                  <a:cxn ang="0">
                    <a:pos x="13" y="0"/>
                  </a:cxn>
                </a:cxnLst>
                <a:rect l="0" t="0" r="r" b="b"/>
                <a:pathLst>
                  <a:path w="51" h="24">
                    <a:moveTo>
                      <a:pt x="13" y="0"/>
                    </a:moveTo>
                    <a:cubicBezTo>
                      <a:pt x="12" y="2"/>
                      <a:pt x="0" y="12"/>
                      <a:pt x="7" y="18"/>
                    </a:cubicBezTo>
                    <a:cubicBezTo>
                      <a:pt x="12" y="22"/>
                      <a:pt x="27" y="24"/>
                      <a:pt x="27" y="24"/>
                    </a:cubicBezTo>
                    <a:cubicBezTo>
                      <a:pt x="44" y="22"/>
                      <a:pt x="51" y="16"/>
                      <a:pt x="33" y="4"/>
                    </a:cubicBezTo>
                    <a:cubicBezTo>
                      <a:pt x="29" y="1"/>
                      <a:pt x="14" y="0"/>
                      <a:pt x="13" y="0"/>
                    </a:cubicBezTo>
                    <a:close/>
                  </a:path>
                </a:pathLst>
              </a:custGeom>
              <a:solidFill>
                <a:srgbClr val="B2B2B2">
                  <a:alpha val="50000"/>
                </a:srgbClr>
              </a:solidFill>
              <a:ln w="9525" cap="flat" cmpd="sng">
                <a:noFill/>
                <a:round/>
                <a:headEnd/>
                <a:tailEnd/>
              </a:ln>
              <a:effectLst/>
            </p:spPr>
            <p:txBody>
              <a:bodyPr/>
              <a:lstStyle/>
              <a:p>
                <a:endParaRPr lang="zh-CN" altLang="en-US"/>
              </a:p>
            </p:txBody>
          </p:sp>
          <p:sp>
            <p:nvSpPr>
              <p:cNvPr id="31" name="未知"/>
              <p:cNvSpPr>
                <a:spLocks/>
              </p:cNvSpPr>
              <p:nvPr/>
            </p:nvSpPr>
            <p:spPr bwMode="auto">
              <a:xfrm>
                <a:off x="1160" y="0"/>
                <a:ext cx="714" cy="345"/>
              </a:xfrm>
              <a:custGeom>
                <a:avLst/>
                <a:gdLst/>
                <a:ahLst/>
                <a:cxnLst>
                  <a:cxn ang="0">
                    <a:pos x="28" y="56"/>
                  </a:cxn>
                  <a:cxn ang="0">
                    <a:pos x="6" y="92"/>
                  </a:cxn>
                  <a:cxn ang="0">
                    <a:pos x="36" y="100"/>
                  </a:cxn>
                  <a:cxn ang="0">
                    <a:pos x="16" y="116"/>
                  </a:cxn>
                  <a:cxn ang="0">
                    <a:pos x="104" y="136"/>
                  </a:cxn>
                  <a:cxn ang="0">
                    <a:pos x="142" y="130"/>
                  </a:cxn>
                  <a:cxn ang="0">
                    <a:pos x="250" y="78"/>
                  </a:cxn>
                  <a:cxn ang="0">
                    <a:pos x="300" y="66"/>
                  </a:cxn>
                  <a:cxn ang="0">
                    <a:pos x="324" y="80"/>
                  </a:cxn>
                  <a:cxn ang="0">
                    <a:pos x="272" y="88"/>
                  </a:cxn>
                  <a:cxn ang="0">
                    <a:pos x="242" y="112"/>
                  </a:cxn>
                  <a:cxn ang="0">
                    <a:pos x="254" y="120"/>
                  </a:cxn>
                  <a:cxn ang="0">
                    <a:pos x="260" y="158"/>
                  </a:cxn>
                  <a:cxn ang="0">
                    <a:pos x="350" y="192"/>
                  </a:cxn>
                  <a:cxn ang="0">
                    <a:pos x="336" y="210"/>
                  </a:cxn>
                  <a:cxn ang="0">
                    <a:pos x="368" y="246"/>
                  </a:cxn>
                  <a:cxn ang="0">
                    <a:pos x="348" y="266"/>
                  </a:cxn>
                  <a:cxn ang="0">
                    <a:pos x="324" y="294"/>
                  </a:cxn>
                  <a:cxn ang="0">
                    <a:pos x="294" y="324"/>
                  </a:cxn>
                  <a:cxn ang="0">
                    <a:pos x="292" y="420"/>
                  </a:cxn>
                  <a:cxn ang="0">
                    <a:pos x="332" y="446"/>
                  </a:cxn>
                  <a:cxn ang="0">
                    <a:pos x="388" y="448"/>
                  </a:cxn>
                  <a:cxn ang="0">
                    <a:pos x="412" y="422"/>
                  </a:cxn>
                  <a:cxn ang="0">
                    <a:pos x="506" y="356"/>
                  </a:cxn>
                  <a:cxn ang="0">
                    <a:pos x="572" y="334"/>
                  </a:cxn>
                  <a:cxn ang="0">
                    <a:pos x="646" y="308"/>
                  </a:cxn>
                  <a:cxn ang="0">
                    <a:pos x="720" y="290"/>
                  </a:cxn>
                  <a:cxn ang="0">
                    <a:pos x="762" y="260"/>
                  </a:cxn>
                  <a:cxn ang="0">
                    <a:pos x="800" y="200"/>
                  </a:cxn>
                  <a:cxn ang="0">
                    <a:pos x="802" y="154"/>
                  </a:cxn>
                  <a:cxn ang="0">
                    <a:pos x="802" y="124"/>
                  </a:cxn>
                  <a:cxn ang="0">
                    <a:pos x="832" y="90"/>
                  </a:cxn>
                  <a:cxn ang="0">
                    <a:pos x="876" y="94"/>
                  </a:cxn>
                  <a:cxn ang="0">
                    <a:pos x="922" y="52"/>
                  </a:cxn>
                  <a:cxn ang="0">
                    <a:pos x="888" y="56"/>
                  </a:cxn>
                  <a:cxn ang="0">
                    <a:pos x="848" y="46"/>
                  </a:cxn>
                  <a:cxn ang="0">
                    <a:pos x="794" y="22"/>
                  </a:cxn>
                  <a:cxn ang="0">
                    <a:pos x="642" y="26"/>
                  </a:cxn>
                  <a:cxn ang="0">
                    <a:pos x="584" y="38"/>
                  </a:cxn>
                  <a:cxn ang="0">
                    <a:pos x="556" y="38"/>
                  </a:cxn>
                  <a:cxn ang="0">
                    <a:pos x="516" y="54"/>
                  </a:cxn>
                  <a:cxn ang="0">
                    <a:pos x="478" y="30"/>
                  </a:cxn>
                  <a:cxn ang="0">
                    <a:pos x="432" y="40"/>
                  </a:cxn>
                  <a:cxn ang="0">
                    <a:pos x="366" y="52"/>
                  </a:cxn>
                  <a:cxn ang="0">
                    <a:pos x="410" y="38"/>
                  </a:cxn>
                  <a:cxn ang="0">
                    <a:pos x="352" y="8"/>
                  </a:cxn>
                  <a:cxn ang="0">
                    <a:pos x="334" y="2"/>
                  </a:cxn>
                  <a:cxn ang="0">
                    <a:pos x="314" y="8"/>
                  </a:cxn>
                  <a:cxn ang="0">
                    <a:pos x="240" y="16"/>
                  </a:cxn>
                  <a:cxn ang="0">
                    <a:pos x="160" y="28"/>
                  </a:cxn>
                  <a:cxn ang="0">
                    <a:pos x="108" y="26"/>
                  </a:cxn>
                  <a:cxn ang="0">
                    <a:pos x="114" y="68"/>
                  </a:cxn>
                  <a:cxn ang="0">
                    <a:pos x="104" y="52"/>
                  </a:cxn>
                  <a:cxn ang="0">
                    <a:pos x="60" y="42"/>
                  </a:cxn>
                </a:cxnLst>
                <a:rect l="0" t="0" r="r" b="b"/>
                <a:pathLst>
                  <a:path w="929" h="462">
                    <a:moveTo>
                      <a:pt x="60" y="42"/>
                    </a:moveTo>
                    <a:cubicBezTo>
                      <a:pt x="40" y="45"/>
                      <a:pt x="42" y="46"/>
                      <a:pt x="28" y="56"/>
                    </a:cubicBezTo>
                    <a:cubicBezTo>
                      <a:pt x="26" y="74"/>
                      <a:pt x="27" y="75"/>
                      <a:pt x="10" y="78"/>
                    </a:cubicBezTo>
                    <a:cubicBezTo>
                      <a:pt x="4" y="82"/>
                      <a:pt x="0" y="82"/>
                      <a:pt x="6" y="92"/>
                    </a:cubicBezTo>
                    <a:cubicBezTo>
                      <a:pt x="10" y="98"/>
                      <a:pt x="21" y="96"/>
                      <a:pt x="28" y="98"/>
                    </a:cubicBezTo>
                    <a:cubicBezTo>
                      <a:pt x="31" y="99"/>
                      <a:pt x="36" y="100"/>
                      <a:pt x="36" y="100"/>
                    </a:cubicBezTo>
                    <a:cubicBezTo>
                      <a:pt x="47" y="99"/>
                      <a:pt x="69" y="97"/>
                      <a:pt x="50" y="110"/>
                    </a:cubicBezTo>
                    <a:cubicBezTo>
                      <a:pt x="37" y="108"/>
                      <a:pt x="24" y="104"/>
                      <a:pt x="16" y="116"/>
                    </a:cubicBezTo>
                    <a:cubicBezTo>
                      <a:pt x="24" y="141"/>
                      <a:pt x="68" y="125"/>
                      <a:pt x="94" y="126"/>
                    </a:cubicBezTo>
                    <a:cubicBezTo>
                      <a:pt x="98" y="129"/>
                      <a:pt x="100" y="134"/>
                      <a:pt x="104" y="136"/>
                    </a:cubicBezTo>
                    <a:cubicBezTo>
                      <a:pt x="108" y="138"/>
                      <a:pt x="116" y="140"/>
                      <a:pt x="116" y="140"/>
                    </a:cubicBezTo>
                    <a:cubicBezTo>
                      <a:pt x="129" y="138"/>
                      <a:pt x="133" y="139"/>
                      <a:pt x="142" y="130"/>
                    </a:cubicBezTo>
                    <a:cubicBezTo>
                      <a:pt x="151" y="104"/>
                      <a:pt x="179" y="110"/>
                      <a:pt x="202" y="102"/>
                    </a:cubicBezTo>
                    <a:cubicBezTo>
                      <a:pt x="219" y="96"/>
                      <a:pt x="233" y="84"/>
                      <a:pt x="250" y="78"/>
                    </a:cubicBezTo>
                    <a:cubicBezTo>
                      <a:pt x="260" y="75"/>
                      <a:pt x="269" y="74"/>
                      <a:pt x="280" y="72"/>
                    </a:cubicBezTo>
                    <a:cubicBezTo>
                      <a:pt x="287" y="71"/>
                      <a:pt x="300" y="66"/>
                      <a:pt x="300" y="66"/>
                    </a:cubicBezTo>
                    <a:cubicBezTo>
                      <a:pt x="311" y="49"/>
                      <a:pt x="336" y="54"/>
                      <a:pt x="354" y="60"/>
                    </a:cubicBezTo>
                    <a:cubicBezTo>
                      <a:pt x="367" y="79"/>
                      <a:pt x="335" y="79"/>
                      <a:pt x="324" y="80"/>
                    </a:cubicBezTo>
                    <a:cubicBezTo>
                      <a:pt x="312" y="83"/>
                      <a:pt x="306" y="93"/>
                      <a:pt x="292" y="96"/>
                    </a:cubicBezTo>
                    <a:cubicBezTo>
                      <a:pt x="284" y="94"/>
                      <a:pt x="279" y="90"/>
                      <a:pt x="272" y="88"/>
                    </a:cubicBezTo>
                    <a:cubicBezTo>
                      <a:pt x="253" y="91"/>
                      <a:pt x="232" y="96"/>
                      <a:pt x="214" y="102"/>
                    </a:cubicBezTo>
                    <a:cubicBezTo>
                      <a:pt x="223" y="108"/>
                      <a:pt x="231" y="109"/>
                      <a:pt x="242" y="112"/>
                    </a:cubicBezTo>
                    <a:cubicBezTo>
                      <a:pt x="245" y="113"/>
                      <a:pt x="250" y="114"/>
                      <a:pt x="250" y="114"/>
                    </a:cubicBezTo>
                    <a:cubicBezTo>
                      <a:pt x="251" y="116"/>
                      <a:pt x="255" y="118"/>
                      <a:pt x="254" y="120"/>
                    </a:cubicBezTo>
                    <a:cubicBezTo>
                      <a:pt x="252" y="124"/>
                      <a:pt x="242" y="128"/>
                      <a:pt x="242" y="128"/>
                    </a:cubicBezTo>
                    <a:cubicBezTo>
                      <a:pt x="233" y="141"/>
                      <a:pt x="247" y="154"/>
                      <a:pt x="260" y="158"/>
                    </a:cubicBezTo>
                    <a:cubicBezTo>
                      <a:pt x="282" y="155"/>
                      <a:pt x="295" y="151"/>
                      <a:pt x="318" y="150"/>
                    </a:cubicBezTo>
                    <a:cubicBezTo>
                      <a:pt x="334" y="155"/>
                      <a:pt x="345" y="176"/>
                      <a:pt x="350" y="192"/>
                    </a:cubicBezTo>
                    <a:cubicBezTo>
                      <a:pt x="349" y="195"/>
                      <a:pt x="350" y="199"/>
                      <a:pt x="348" y="202"/>
                    </a:cubicBezTo>
                    <a:cubicBezTo>
                      <a:pt x="345" y="206"/>
                      <a:pt x="336" y="210"/>
                      <a:pt x="336" y="210"/>
                    </a:cubicBezTo>
                    <a:cubicBezTo>
                      <a:pt x="327" y="224"/>
                      <a:pt x="332" y="235"/>
                      <a:pt x="348" y="240"/>
                    </a:cubicBezTo>
                    <a:cubicBezTo>
                      <a:pt x="358" y="237"/>
                      <a:pt x="362" y="237"/>
                      <a:pt x="368" y="246"/>
                    </a:cubicBezTo>
                    <a:cubicBezTo>
                      <a:pt x="360" y="252"/>
                      <a:pt x="346" y="246"/>
                      <a:pt x="338" y="252"/>
                    </a:cubicBezTo>
                    <a:cubicBezTo>
                      <a:pt x="326" y="260"/>
                      <a:pt x="346" y="265"/>
                      <a:pt x="348" y="266"/>
                    </a:cubicBezTo>
                    <a:cubicBezTo>
                      <a:pt x="352" y="278"/>
                      <a:pt x="347" y="279"/>
                      <a:pt x="336" y="286"/>
                    </a:cubicBezTo>
                    <a:cubicBezTo>
                      <a:pt x="332" y="289"/>
                      <a:pt x="324" y="294"/>
                      <a:pt x="324" y="294"/>
                    </a:cubicBezTo>
                    <a:cubicBezTo>
                      <a:pt x="315" y="308"/>
                      <a:pt x="320" y="303"/>
                      <a:pt x="310" y="310"/>
                    </a:cubicBezTo>
                    <a:cubicBezTo>
                      <a:pt x="306" y="316"/>
                      <a:pt x="294" y="324"/>
                      <a:pt x="294" y="324"/>
                    </a:cubicBezTo>
                    <a:cubicBezTo>
                      <a:pt x="285" y="338"/>
                      <a:pt x="288" y="331"/>
                      <a:pt x="284" y="342"/>
                    </a:cubicBezTo>
                    <a:cubicBezTo>
                      <a:pt x="285" y="374"/>
                      <a:pt x="283" y="393"/>
                      <a:pt x="292" y="420"/>
                    </a:cubicBezTo>
                    <a:cubicBezTo>
                      <a:pt x="295" y="429"/>
                      <a:pt x="307" y="435"/>
                      <a:pt x="314" y="440"/>
                    </a:cubicBezTo>
                    <a:cubicBezTo>
                      <a:pt x="319" y="444"/>
                      <a:pt x="332" y="446"/>
                      <a:pt x="332" y="446"/>
                    </a:cubicBezTo>
                    <a:cubicBezTo>
                      <a:pt x="340" y="457"/>
                      <a:pt x="345" y="459"/>
                      <a:pt x="358" y="462"/>
                    </a:cubicBezTo>
                    <a:cubicBezTo>
                      <a:pt x="376" y="459"/>
                      <a:pt x="375" y="457"/>
                      <a:pt x="388" y="448"/>
                    </a:cubicBezTo>
                    <a:cubicBezTo>
                      <a:pt x="390" y="441"/>
                      <a:pt x="394" y="435"/>
                      <a:pt x="400" y="430"/>
                    </a:cubicBezTo>
                    <a:cubicBezTo>
                      <a:pt x="404" y="427"/>
                      <a:pt x="412" y="422"/>
                      <a:pt x="412" y="422"/>
                    </a:cubicBezTo>
                    <a:cubicBezTo>
                      <a:pt x="417" y="415"/>
                      <a:pt x="451" y="367"/>
                      <a:pt x="458" y="364"/>
                    </a:cubicBezTo>
                    <a:cubicBezTo>
                      <a:pt x="475" y="356"/>
                      <a:pt x="486" y="357"/>
                      <a:pt x="506" y="356"/>
                    </a:cubicBezTo>
                    <a:cubicBezTo>
                      <a:pt x="525" y="350"/>
                      <a:pt x="533" y="342"/>
                      <a:pt x="554" y="340"/>
                    </a:cubicBezTo>
                    <a:cubicBezTo>
                      <a:pt x="560" y="338"/>
                      <a:pt x="566" y="336"/>
                      <a:pt x="572" y="334"/>
                    </a:cubicBezTo>
                    <a:cubicBezTo>
                      <a:pt x="576" y="333"/>
                      <a:pt x="584" y="330"/>
                      <a:pt x="584" y="330"/>
                    </a:cubicBezTo>
                    <a:cubicBezTo>
                      <a:pt x="603" y="311"/>
                      <a:pt x="618" y="310"/>
                      <a:pt x="646" y="308"/>
                    </a:cubicBezTo>
                    <a:cubicBezTo>
                      <a:pt x="665" y="304"/>
                      <a:pt x="684" y="303"/>
                      <a:pt x="704" y="302"/>
                    </a:cubicBezTo>
                    <a:cubicBezTo>
                      <a:pt x="712" y="299"/>
                      <a:pt x="712" y="293"/>
                      <a:pt x="720" y="290"/>
                    </a:cubicBezTo>
                    <a:cubicBezTo>
                      <a:pt x="732" y="285"/>
                      <a:pt x="743" y="285"/>
                      <a:pt x="754" y="278"/>
                    </a:cubicBezTo>
                    <a:cubicBezTo>
                      <a:pt x="756" y="271"/>
                      <a:pt x="760" y="267"/>
                      <a:pt x="762" y="260"/>
                    </a:cubicBezTo>
                    <a:cubicBezTo>
                      <a:pt x="763" y="247"/>
                      <a:pt x="762" y="233"/>
                      <a:pt x="764" y="220"/>
                    </a:cubicBezTo>
                    <a:cubicBezTo>
                      <a:pt x="764" y="219"/>
                      <a:pt x="794" y="204"/>
                      <a:pt x="800" y="200"/>
                    </a:cubicBezTo>
                    <a:cubicBezTo>
                      <a:pt x="807" y="189"/>
                      <a:pt x="808" y="186"/>
                      <a:pt x="820" y="182"/>
                    </a:cubicBezTo>
                    <a:cubicBezTo>
                      <a:pt x="825" y="166"/>
                      <a:pt x="814" y="162"/>
                      <a:pt x="802" y="154"/>
                    </a:cubicBezTo>
                    <a:cubicBezTo>
                      <a:pt x="797" y="151"/>
                      <a:pt x="790" y="142"/>
                      <a:pt x="790" y="142"/>
                    </a:cubicBezTo>
                    <a:cubicBezTo>
                      <a:pt x="786" y="131"/>
                      <a:pt x="792" y="127"/>
                      <a:pt x="802" y="124"/>
                    </a:cubicBezTo>
                    <a:cubicBezTo>
                      <a:pt x="810" y="116"/>
                      <a:pt x="813" y="98"/>
                      <a:pt x="820" y="94"/>
                    </a:cubicBezTo>
                    <a:cubicBezTo>
                      <a:pt x="824" y="92"/>
                      <a:pt x="832" y="90"/>
                      <a:pt x="832" y="90"/>
                    </a:cubicBezTo>
                    <a:cubicBezTo>
                      <a:pt x="844" y="92"/>
                      <a:pt x="848" y="92"/>
                      <a:pt x="856" y="100"/>
                    </a:cubicBezTo>
                    <a:cubicBezTo>
                      <a:pt x="863" y="98"/>
                      <a:pt x="876" y="94"/>
                      <a:pt x="876" y="94"/>
                    </a:cubicBezTo>
                    <a:cubicBezTo>
                      <a:pt x="889" y="81"/>
                      <a:pt x="906" y="77"/>
                      <a:pt x="924" y="74"/>
                    </a:cubicBezTo>
                    <a:cubicBezTo>
                      <a:pt x="929" y="67"/>
                      <a:pt x="929" y="58"/>
                      <a:pt x="922" y="52"/>
                    </a:cubicBezTo>
                    <a:cubicBezTo>
                      <a:pt x="918" y="49"/>
                      <a:pt x="910" y="44"/>
                      <a:pt x="910" y="44"/>
                    </a:cubicBezTo>
                    <a:cubicBezTo>
                      <a:pt x="894" y="47"/>
                      <a:pt x="899" y="49"/>
                      <a:pt x="888" y="56"/>
                    </a:cubicBezTo>
                    <a:cubicBezTo>
                      <a:pt x="884" y="58"/>
                      <a:pt x="876" y="60"/>
                      <a:pt x="876" y="60"/>
                    </a:cubicBezTo>
                    <a:cubicBezTo>
                      <a:pt x="853" y="59"/>
                      <a:pt x="810" y="59"/>
                      <a:pt x="848" y="46"/>
                    </a:cubicBezTo>
                    <a:cubicBezTo>
                      <a:pt x="844" y="33"/>
                      <a:pt x="831" y="37"/>
                      <a:pt x="818" y="36"/>
                    </a:cubicBezTo>
                    <a:cubicBezTo>
                      <a:pt x="809" y="33"/>
                      <a:pt x="802" y="27"/>
                      <a:pt x="794" y="22"/>
                    </a:cubicBezTo>
                    <a:cubicBezTo>
                      <a:pt x="790" y="20"/>
                      <a:pt x="782" y="18"/>
                      <a:pt x="782" y="18"/>
                    </a:cubicBezTo>
                    <a:cubicBezTo>
                      <a:pt x="727" y="19"/>
                      <a:pt x="688" y="11"/>
                      <a:pt x="642" y="26"/>
                    </a:cubicBezTo>
                    <a:cubicBezTo>
                      <a:pt x="635" y="16"/>
                      <a:pt x="632" y="18"/>
                      <a:pt x="620" y="20"/>
                    </a:cubicBezTo>
                    <a:cubicBezTo>
                      <a:pt x="611" y="34"/>
                      <a:pt x="600" y="36"/>
                      <a:pt x="584" y="38"/>
                    </a:cubicBezTo>
                    <a:cubicBezTo>
                      <a:pt x="575" y="44"/>
                      <a:pt x="581" y="46"/>
                      <a:pt x="578" y="56"/>
                    </a:cubicBezTo>
                    <a:cubicBezTo>
                      <a:pt x="572" y="47"/>
                      <a:pt x="566" y="41"/>
                      <a:pt x="556" y="38"/>
                    </a:cubicBezTo>
                    <a:cubicBezTo>
                      <a:pt x="553" y="38"/>
                      <a:pt x="539" y="39"/>
                      <a:pt x="534" y="42"/>
                    </a:cubicBezTo>
                    <a:cubicBezTo>
                      <a:pt x="528" y="46"/>
                      <a:pt x="516" y="54"/>
                      <a:pt x="516" y="54"/>
                    </a:cubicBezTo>
                    <a:cubicBezTo>
                      <a:pt x="507" y="52"/>
                      <a:pt x="503" y="51"/>
                      <a:pt x="500" y="42"/>
                    </a:cubicBezTo>
                    <a:cubicBezTo>
                      <a:pt x="505" y="28"/>
                      <a:pt x="488" y="31"/>
                      <a:pt x="478" y="30"/>
                    </a:cubicBezTo>
                    <a:cubicBezTo>
                      <a:pt x="469" y="33"/>
                      <a:pt x="473" y="37"/>
                      <a:pt x="464" y="40"/>
                    </a:cubicBezTo>
                    <a:cubicBezTo>
                      <a:pt x="447" y="34"/>
                      <a:pt x="451" y="27"/>
                      <a:pt x="432" y="40"/>
                    </a:cubicBezTo>
                    <a:cubicBezTo>
                      <a:pt x="427" y="54"/>
                      <a:pt x="427" y="52"/>
                      <a:pt x="410" y="50"/>
                    </a:cubicBezTo>
                    <a:cubicBezTo>
                      <a:pt x="391" y="52"/>
                      <a:pt x="385" y="54"/>
                      <a:pt x="366" y="52"/>
                    </a:cubicBezTo>
                    <a:cubicBezTo>
                      <a:pt x="357" y="49"/>
                      <a:pt x="356" y="46"/>
                      <a:pt x="364" y="40"/>
                    </a:cubicBezTo>
                    <a:cubicBezTo>
                      <a:pt x="380" y="42"/>
                      <a:pt x="395" y="43"/>
                      <a:pt x="410" y="38"/>
                    </a:cubicBezTo>
                    <a:cubicBezTo>
                      <a:pt x="426" y="15"/>
                      <a:pt x="386" y="21"/>
                      <a:pt x="370" y="20"/>
                    </a:cubicBezTo>
                    <a:cubicBezTo>
                      <a:pt x="364" y="16"/>
                      <a:pt x="358" y="12"/>
                      <a:pt x="352" y="8"/>
                    </a:cubicBezTo>
                    <a:cubicBezTo>
                      <a:pt x="348" y="5"/>
                      <a:pt x="340" y="0"/>
                      <a:pt x="340" y="0"/>
                    </a:cubicBezTo>
                    <a:cubicBezTo>
                      <a:pt x="338" y="1"/>
                      <a:pt x="336" y="1"/>
                      <a:pt x="334" y="2"/>
                    </a:cubicBezTo>
                    <a:cubicBezTo>
                      <a:pt x="331" y="3"/>
                      <a:pt x="329" y="3"/>
                      <a:pt x="326" y="4"/>
                    </a:cubicBezTo>
                    <a:cubicBezTo>
                      <a:pt x="322" y="5"/>
                      <a:pt x="314" y="8"/>
                      <a:pt x="314" y="8"/>
                    </a:cubicBezTo>
                    <a:cubicBezTo>
                      <a:pt x="305" y="22"/>
                      <a:pt x="288" y="6"/>
                      <a:pt x="276" y="2"/>
                    </a:cubicBezTo>
                    <a:cubicBezTo>
                      <a:pt x="270" y="3"/>
                      <a:pt x="241" y="16"/>
                      <a:pt x="240" y="16"/>
                    </a:cubicBezTo>
                    <a:cubicBezTo>
                      <a:pt x="226" y="17"/>
                      <a:pt x="212" y="17"/>
                      <a:pt x="198" y="18"/>
                    </a:cubicBezTo>
                    <a:cubicBezTo>
                      <a:pt x="183" y="19"/>
                      <a:pt x="172" y="20"/>
                      <a:pt x="160" y="28"/>
                    </a:cubicBezTo>
                    <a:cubicBezTo>
                      <a:pt x="146" y="26"/>
                      <a:pt x="141" y="27"/>
                      <a:pt x="130" y="20"/>
                    </a:cubicBezTo>
                    <a:cubicBezTo>
                      <a:pt x="123" y="22"/>
                      <a:pt x="115" y="24"/>
                      <a:pt x="108" y="26"/>
                    </a:cubicBezTo>
                    <a:cubicBezTo>
                      <a:pt x="102" y="35"/>
                      <a:pt x="113" y="41"/>
                      <a:pt x="122" y="44"/>
                    </a:cubicBezTo>
                    <a:cubicBezTo>
                      <a:pt x="125" y="52"/>
                      <a:pt x="114" y="68"/>
                      <a:pt x="114" y="68"/>
                    </a:cubicBezTo>
                    <a:cubicBezTo>
                      <a:pt x="112" y="79"/>
                      <a:pt x="111" y="82"/>
                      <a:pt x="100" y="78"/>
                    </a:cubicBezTo>
                    <a:cubicBezTo>
                      <a:pt x="93" y="67"/>
                      <a:pt x="100" y="63"/>
                      <a:pt x="104" y="52"/>
                    </a:cubicBezTo>
                    <a:cubicBezTo>
                      <a:pt x="96" y="44"/>
                      <a:pt x="91" y="36"/>
                      <a:pt x="80" y="32"/>
                    </a:cubicBezTo>
                    <a:cubicBezTo>
                      <a:pt x="73" y="34"/>
                      <a:pt x="67" y="39"/>
                      <a:pt x="60" y="42"/>
                    </a:cubicBezTo>
                    <a:close/>
                  </a:path>
                </a:pathLst>
              </a:custGeom>
              <a:solidFill>
                <a:srgbClr val="B2B2B2">
                  <a:alpha val="50000"/>
                </a:srgbClr>
              </a:solidFill>
              <a:ln w="9525" cap="flat" cmpd="sng">
                <a:noFill/>
                <a:round/>
                <a:headEnd/>
                <a:tailEnd/>
              </a:ln>
              <a:effectLst/>
            </p:spPr>
            <p:txBody>
              <a:bodyPr/>
              <a:lstStyle/>
              <a:p>
                <a:endParaRPr lang="zh-CN" altLang="en-US"/>
              </a:p>
            </p:txBody>
          </p:sp>
          <p:sp>
            <p:nvSpPr>
              <p:cNvPr id="32" name="未知"/>
              <p:cNvSpPr>
                <a:spLocks/>
              </p:cNvSpPr>
              <p:nvPr/>
            </p:nvSpPr>
            <p:spPr bwMode="auto">
              <a:xfrm>
                <a:off x="1379" y="183"/>
                <a:ext cx="40" cy="24"/>
              </a:xfrm>
              <a:custGeom>
                <a:avLst/>
                <a:gdLst/>
                <a:ahLst/>
                <a:cxnLst>
                  <a:cxn ang="0">
                    <a:pos x="34" y="0"/>
                  </a:cxn>
                  <a:cxn ang="0">
                    <a:pos x="8" y="20"/>
                  </a:cxn>
                  <a:cxn ang="0">
                    <a:pos x="24" y="32"/>
                  </a:cxn>
                  <a:cxn ang="0">
                    <a:pos x="42" y="30"/>
                  </a:cxn>
                  <a:cxn ang="0">
                    <a:pos x="34" y="0"/>
                  </a:cxn>
                </a:cxnLst>
                <a:rect l="0" t="0" r="r" b="b"/>
                <a:pathLst>
                  <a:path w="52" h="32">
                    <a:moveTo>
                      <a:pt x="34" y="0"/>
                    </a:moveTo>
                    <a:cubicBezTo>
                      <a:pt x="30" y="12"/>
                      <a:pt x="19" y="16"/>
                      <a:pt x="8" y="20"/>
                    </a:cubicBezTo>
                    <a:cubicBezTo>
                      <a:pt x="0" y="32"/>
                      <a:pt x="14" y="31"/>
                      <a:pt x="24" y="32"/>
                    </a:cubicBezTo>
                    <a:cubicBezTo>
                      <a:pt x="30" y="31"/>
                      <a:pt x="36" y="32"/>
                      <a:pt x="42" y="30"/>
                    </a:cubicBezTo>
                    <a:cubicBezTo>
                      <a:pt x="52" y="26"/>
                      <a:pt x="34" y="3"/>
                      <a:pt x="34" y="0"/>
                    </a:cubicBezTo>
                    <a:close/>
                  </a:path>
                </a:pathLst>
              </a:custGeom>
              <a:solidFill>
                <a:srgbClr val="B2B2B2">
                  <a:alpha val="50000"/>
                </a:srgbClr>
              </a:solidFill>
              <a:ln w="9525" cap="flat" cmpd="sng">
                <a:noFill/>
                <a:round/>
                <a:headEnd/>
                <a:tailEnd/>
              </a:ln>
              <a:effectLst/>
            </p:spPr>
            <p:txBody>
              <a:bodyPr/>
              <a:lstStyle/>
              <a:p>
                <a:endParaRPr lang="zh-CN" altLang="en-US"/>
              </a:p>
            </p:txBody>
          </p:sp>
          <p:sp>
            <p:nvSpPr>
              <p:cNvPr id="33" name="未知"/>
              <p:cNvSpPr>
                <a:spLocks/>
              </p:cNvSpPr>
              <p:nvPr/>
            </p:nvSpPr>
            <p:spPr bwMode="auto">
              <a:xfrm>
                <a:off x="1669" y="249"/>
                <a:ext cx="131" cy="54"/>
              </a:xfrm>
              <a:custGeom>
                <a:avLst/>
                <a:gdLst/>
                <a:ahLst/>
                <a:cxnLst>
                  <a:cxn ang="0">
                    <a:pos x="102" y="8"/>
                  </a:cxn>
                  <a:cxn ang="0">
                    <a:pos x="66" y="4"/>
                  </a:cxn>
                  <a:cxn ang="0">
                    <a:pos x="54" y="0"/>
                  </a:cxn>
                  <a:cxn ang="0">
                    <a:pos x="0" y="28"/>
                  </a:cxn>
                  <a:cxn ang="0">
                    <a:pos x="28" y="40"/>
                  </a:cxn>
                  <a:cxn ang="0">
                    <a:pos x="42" y="60"/>
                  </a:cxn>
                  <a:cxn ang="0">
                    <a:pos x="66" y="68"/>
                  </a:cxn>
                  <a:cxn ang="0">
                    <a:pos x="78" y="72"/>
                  </a:cxn>
                  <a:cxn ang="0">
                    <a:pos x="130" y="60"/>
                  </a:cxn>
                  <a:cxn ang="0">
                    <a:pos x="172" y="44"/>
                  </a:cxn>
                  <a:cxn ang="0">
                    <a:pos x="148" y="18"/>
                  </a:cxn>
                  <a:cxn ang="0">
                    <a:pos x="136" y="4"/>
                  </a:cxn>
                  <a:cxn ang="0">
                    <a:pos x="102" y="8"/>
                  </a:cxn>
                </a:cxnLst>
                <a:rect l="0" t="0" r="r" b="b"/>
                <a:pathLst>
                  <a:path w="172" h="72">
                    <a:moveTo>
                      <a:pt x="102" y="8"/>
                    </a:moveTo>
                    <a:cubicBezTo>
                      <a:pt x="89" y="12"/>
                      <a:pt x="78" y="8"/>
                      <a:pt x="66" y="4"/>
                    </a:cubicBezTo>
                    <a:cubicBezTo>
                      <a:pt x="62" y="3"/>
                      <a:pt x="54" y="0"/>
                      <a:pt x="54" y="0"/>
                    </a:cubicBezTo>
                    <a:cubicBezTo>
                      <a:pt x="38" y="5"/>
                      <a:pt x="12" y="16"/>
                      <a:pt x="0" y="28"/>
                    </a:cubicBezTo>
                    <a:cubicBezTo>
                      <a:pt x="4" y="39"/>
                      <a:pt x="18" y="39"/>
                      <a:pt x="28" y="40"/>
                    </a:cubicBezTo>
                    <a:cubicBezTo>
                      <a:pt x="39" y="44"/>
                      <a:pt x="41" y="60"/>
                      <a:pt x="42" y="60"/>
                    </a:cubicBezTo>
                    <a:cubicBezTo>
                      <a:pt x="50" y="63"/>
                      <a:pt x="58" y="65"/>
                      <a:pt x="66" y="68"/>
                    </a:cubicBezTo>
                    <a:cubicBezTo>
                      <a:pt x="70" y="69"/>
                      <a:pt x="78" y="72"/>
                      <a:pt x="78" y="72"/>
                    </a:cubicBezTo>
                    <a:cubicBezTo>
                      <a:pt x="92" y="71"/>
                      <a:pt x="117" y="69"/>
                      <a:pt x="130" y="60"/>
                    </a:cubicBezTo>
                    <a:cubicBezTo>
                      <a:pt x="148" y="48"/>
                      <a:pt x="150" y="46"/>
                      <a:pt x="172" y="44"/>
                    </a:cubicBezTo>
                    <a:cubicBezTo>
                      <a:pt x="169" y="29"/>
                      <a:pt x="162" y="23"/>
                      <a:pt x="148" y="18"/>
                    </a:cubicBezTo>
                    <a:cubicBezTo>
                      <a:pt x="145" y="10"/>
                      <a:pt x="144" y="7"/>
                      <a:pt x="136" y="4"/>
                    </a:cubicBezTo>
                    <a:cubicBezTo>
                      <a:pt x="134" y="4"/>
                      <a:pt x="105" y="11"/>
                      <a:pt x="102" y="8"/>
                    </a:cubicBezTo>
                    <a:close/>
                  </a:path>
                </a:pathLst>
              </a:custGeom>
              <a:solidFill>
                <a:srgbClr val="B2B2B2">
                  <a:alpha val="50000"/>
                </a:srgbClr>
              </a:solidFill>
              <a:ln w="9525" cap="flat" cmpd="sng">
                <a:noFill/>
                <a:round/>
                <a:headEnd/>
                <a:tailEnd/>
              </a:ln>
              <a:effectLst/>
            </p:spPr>
            <p:txBody>
              <a:bodyPr/>
              <a:lstStyle/>
              <a:p>
                <a:endParaRPr lang="zh-CN" altLang="en-US"/>
              </a:p>
            </p:txBody>
          </p:sp>
          <p:sp>
            <p:nvSpPr>
              <p:cNvPr id="34" name="未知"/>
              <p:cNvSpPr>
                <a:spLocks/>
              </p:cNvSpPr>
              <p:nvPr/>
            </p:nvSpPr>
            <p:spPr bwMode="auto">
              <a:xfrm>
                <a:off x="1772" y="87"/>
                <a:ext cx="40" cy="24"/>
              </a:xfrm>
              <a:custGeom>
                <a:avLst/>
                <a:gdLst/>
                <a:ahLst/>
                <a:cxnLst>
                  <a:cxn ang="0">
                    <a:pos x="34" y="0"/>
                  </a:cxn>
                  <a:cxn ang="0">
                    <a:pos x="8" y="20"/>
                  </a:cxn>
                  <a:cxn ang="0">
                    <a:pos x="24" y="32"/>
                  </a:cxn>
                  <a:cxn ang="0">
                    <a:pos x="42" y="30"/>
                  </a:cxn>
                  <a:cxn ang="0">
                    <a:pos x="34" y="0"/>
                  </a:cxn>
                </a:cxnLst>
                <a:rect l="0" t="0" r="r" b="b"/>
                <a:pathLst>
                  <a:path w="52" h="32">
                    <a:moveTo>
                      <a:pt x="34" y="0"/>
                    </a:moveTo>
                    <a:cubicBezTo>
                      <a:pt x="30" y="12"/>
                      <a:pt x="19" y="16"/>
                      <a:pt x="8" y="20"/>
                    </a:cubicBezTo>
                    <a:cubicBezTo>
                      <a:pt x="0" y="32"/>
                      <a:pt x="14" y="31"/>
                      <a:pt x="24" y="32"/>
                    </a:cubicBezTo>
                    <a:cubicBezTo>
                      <a:pt x="30" y="31"/>
                      <a:pt x="36" y="32"/>
                      <a:pt x="42" y="30"/>
                    </a:cubicBezTo>
                    <a:cubicBezTo>
                      <a:pt x="52" y="26"/>
                      <a:pt x="34" y="3"/>
                      <a:pt x="34" y="0"/>
                    </a:cubicBezTo>
                    <a:close/>
                  </a:path>
                </a:pathLst>
              </a:custGeom>
              <a:solidFill>
                <a:srgbClr val="B2B2B2">
                  <a:alpha val="50000"/>
                </a:srgbClr>
              </a:solidFill>
              <a:ln w="9525" cap="flat" cmpd="sng">
                <a:noFill/>
                <a:round/>
                <a:headEnd/>
                <a:tailEnd/>
              </a:ln>
              <a:effectLst/>
            </p:spPr>
            <p:txBody>
              <a:bodyPr/>
              <a:lstStyle/>
              <a:p>
                <a:endParaRPr lang="zh-CN" altLang="en-US"/>
              </a:p>
            </p:txBody>
          </p:sp>
          <p:sp>
            <p:nvSpPr>
              <p:cNvPr id="35" name="未知"/>
              <p:cNvSpPr>
                <a:spLocks/>
              </p:cNvSpPr>
              <p:nvPr/>
            </p:nvSpPr>
            <p:spPr bwMode="auto">
              <a:xfrm>
                <a:off x="1857" y="307"/>
                <a:ext cx="11" cy="15"/>
              </a:xfrm>
              <a:custGeom>
                <a:avLst/>
                <a:gdLst/>
                <a:ahLst/>
                <a:cxnLst>
                  <a:cxn ang="0">
                    <a:pos x="10" y="5"/>
                  </a:cxn>
                  <a:cxn ang="0">
                    <a:pos x="1" y="11"/>
                  </a:cxn>
                  <a:cxn ang="0">
                    <a:pos x="9" y="20"/>
                  </a:cxn>
                  <a:cxn ang="0">
                    <a:pos x="10" y="5"/>
                  </a:cxn>
                </a:cxnLst>
                <a:rect l="0" t="0" r="r" b="b"/>
                <a:pathLst>
                  <a:path w="13" h="20">
                    <a:moveTo>
                      <a:pt x="10" y="5"/>
                    </a:moveTo>
                    <a:cubicBezTo>
                      <a:pt x="3" y="0"/>
                      <a:pt x="5" y="6"/>
                      <a:pt x="1" y="11"/>
                    </a:cubicBezTo>
                    <a:cubicBezTo>
                      <a:pt x="0" y="18"/>
                      <a:pt x="2" y="19"/>
                      <a:pt x="9" y="20"/>
                    </a:cubicBezTo>
                    <a:cubicBezTo>
                      <a:pt x="13" y="14"/>
                      <a:pt x="10" y="12"/>
                      <a:pt x="10" y="5"/>
                    </a:cubicBezTo>
                    <a:close/>
                  </a:path>
                </a:pathLst>
              </a:custGeom>
              <a:solidFill>
                <a:srgbClr val="B2B2B2">
                  <a:alpha val="50000"/>
                </a:srgbClr>
              </a:solidFill>
              <a:ln w="9525" cap="flat" cmpd="sng">
                <a:noFill/>
                <a:round/>
                <a:headEnd/>
                <a:tailEnd/>
              </a:ln>
              <a:effectLst/>
            </p:spPr>
            <p:txBody>
              <a:bodyPr/>
              <a:lstStyle/>
              <a:p>
                <a:endParaRPr lang="zh-CN" altLang="en-US"/>
              </a:p>
            </p:txBody>
          </p:sp>
        </p:grpSp>
      </p:grpSp>
      <p:sp>
        <p:nvSpPr>
          <p:cNvPr id="114" name="Text Box 9"/>
          <p:cNvSpPr txBox="1">
            <a:spLocks noChangeArrowheads="1"/>
          </p:cNvSpPr>
          <p:nvPr/>
        </p:nvSpPr>
        <p:spPr bwMode="auto">
          <a:xfrm>
            <a:off x="2552055" y="3821558"/>
            <a:ext cx="2096681" cy="336550"/>
          </a:xfrm>
          <a:prstGeom prst="rect">
            <a:avLst/>
          </a:prstGeom>
          <a:noFill/>
          <a:ln w="9525" cap="flat" cmpd="sng">
            <a:noFill/>
            <a:miter lim="800000"/>
            <a:headEnd/>
            <a:tailEnd/>
          </a:ln>
          <a:effectLst/>
        </p:spPr>
        <p:txBody>
          <a:bodyPr wrap="square">
            <a:spAutoFit/>
          </a:bodyPr>
          <a:lstStyle/>
          <a:p>
            <a:pPr eaLnBrk="0" hangingPunct="0"/>
            <a:r>
              <a:rPr lang="zh-CN" altLang="en-US" sz="1600" dirty="0">
                <a:solidFill>
                  <a:schemeClr val="accent2"/>
                </a:solidFill>
                <a:latin typeface="微软雅黑" pitchFamily="34" charset="-122"/>
                <a:ea typeface="微软雅黑" pitchFamily="34" charset="-122"/>
              </a:rPr>
              <a:t>点击输入文字信息</a:t>
            </a:r>
          </a:p>
        </p:txBody>
      </p:sp>
      <p:sp>
        <p:nvSpPr>
          <p:cNvPr id="115" name="AutoShape 119"/>
          <p:cNvSpPr>
            <a:spLocks noChangeArrowheads="1"/>
          </p:cNvSpPr>
          <p:nvPr/>
        </p:nvSpPr>
        <p:spPr bwMode="auto">
          <a:xfrm>
            <a:off x="1405339" y="832123"/>
            <a:ext cx="2286000" cy="371475"/>
          </a:xfrm>
          <a:prstGeom prst="wedgeRectCallout">
            <a:avLst>
              <a:gd name="adj1" fmla="val -5833"/>
              <a:gd name="adj2" fmla="val 123505"/>
            </a:avLst>
          </a:prstGeom>
          <a:solidFill>
            <a:schemeClr val="bg2"/>
          </a:solidFill>
          <a:ln w="19050" cap="flat" cmpd="sng">
            <a:solidFill>
              <a:srgbClr val="FFFFFF"/>
            </a:solidFill>
            <a:miter lim="800000"/>
            <a:headEnd/>
            <a:tailEnd/>
          </a:ln>
          <a:effectLst>
            <a:outerShdw dist="35921" dir="2700000" algn="ctr" rotWithShape="0">
              <a:schemeClr val="bg2"/>
            </a:outerShdw>
          </a:effectLst>
        </p:spPr>
        <p:txBody>
          <a:bodyPr/>
          <a:lstStyle/>
          <a:p>
            <a:pPr algn="ctr" eaLnBrk="0" hangingPunct="0"/>
            <a:r>
              <a:rPr lang="zh-CN" altLang="en-US" sz="1600" b="1">
                <a:solidFill>
                  <a:srgbClr val="FFFFFF"/>
                </a:solidFill>
              </a:rPr>
              <a:t>点击输入文字</a:t>
            </a:r>
          </a:p>
        </p:txBody>
      </p:sp>
      <p:sp>
        <p:nvSpPr>
          <p:cNvPr id="116" name="AutoShape 120"/>
          <p:cNvSpPr>
            <a:spLocks noChangeArrowheads="1"/>
          </p:cNvSpPr>
          <p:nvPr/>
        </p:nvSpPr>
        <p:spPr bwMode="auto">
          <a:xfrm>
            <a:off x="2527456" y="1520763"/>
            <a:ext cx="2381250" cy="371475"/>
          </a:xfrm>
          <a:prstGeom prst="wedgeRectCallout">
            <a:avLst>
              <a:gd name="adj1" fmla="val 13907"/>
              <a:gd name="adj2" fmla="val 124361"/>
            </a:avLst>
          </a:prstGeom>
          <a:solidFill>
            <a:schemeClr val="bg2"/>
          </a:solidFill>
          <a:ln w="19050" cap="flat" cmpd="sng">
            <a:solidFill>
              <a:srgbClr val="FFFFFF"/>
            </a:solidFill>
            <a:miter lim="800000"/>
            <a:headEnd/>
            <a:tailEnd/>
          </a:ln>
          <a:effectLst>
            <a:outerShdw dist="35921" dir="2700000" algn="ctr" rotWithShape="0">
              <a:schemeClr val="bg2"/>
            </a:outerShdw>
          </a:effectLst>
        </p:spPr>
        <p:txBody>
          <a:bodyPr/>
          <a:lstStyle/>
          <a:p>
            <a:pPr algn="ctr" eaLnBrk="0" hangingPunct="0"/>
            <a:r>
              <a:rPr lang="zh-CN" altLang="en-US" sz="1600" b="1">
                <a:solidFill>
                  <a:srgbClr val="FFFFFF"/>
                </a:solidFill>
              </a:rPr>
              <a:t>点击输入文字</a:t>
            </a:r>
          </a:p>
        </p:txBody>
      </p:sp>
      <p:sp>
        <p:nvSpPr>
          <p:cNvPr id="117" name="AutoShape 121"/>
          <p:cNvSpPr>
            <a:spLocks noChangeArrowheads="1"/>
          </p:cNvSpPr>
          <p:nvPr/>
        </p:nvSpPr>
        <p:spPr bwMode="auto">
          <a:xfrm>
            <a:off x="5697433" y="1142382"/>
            <a:ext cx="2209800" cy="371475"/>
          </a:xfrm>
          <a:prstGeom prst="wedgeRectCallout">
            <a:avLst>
              <a:gd name="adj1" fmla="val -25694"/>
              <a:gd name="adj2" fmla="val 119231"/>
            </a:avLst>
          </a:prstGeom>
          <a:solidFill>
            <a:schemeClr val="bg2"/>
          </a:solidFill>
          <a:ln w="19050" cap="flat" cmpd="sng">
            <a:solidFill>
              <a:srgbClr val="FFFFFF"/>
            </a:solidFill>
            <a:miter lim="800000"/>
            <a:headEnd/>
            <a:tailEnd/>
          </a:ln>
          <a:effectLst>
            <a:outerShdw dist="35921" dir="2700000" algn="ctr" rotWithShape="0">
              <a:schemeClr val="bg2"/>
            </a:outerShdw>
          </a:effectLst>
        </p:spPr>
        <p:txBody>
          <a:bodyPr/>
          <a:lstStyle/>
          <a:p>
            <a:pPr algn="ctr" eaLnBrk="0" hangingPunct="0"/>
            <a:r>
              <a:rPr lang="zh-CN" altLang="en-US" sz="1600" b="1">
                <a:solidFill>
                  <a:srgbClr val="FFFFFF"/>
                </a:solidFill>
              </a:rPr>
              <a:t>点击输入文字</a:t>
            </a:r>
          </a:p>
        </p:txBody>
      </p:sp>
      <p:sp>
        <p:nvSpPr>
          <p:cNvPr id="118" name="Rectangle 123"/>
          <p:cNvSpPr>
            <a:spLocks noChangeArrowheads="1"/>
          </p:cNvSpPr>
          <p:nvPr/>
        </p:nvSpPr>
        <p:spPr bwMode="auto">
          <a:xfrm>
            <a:off x="4936530" y="3798238"/>
            <a:ext cx="1415772" cy="276999"/>
          </a:xfrm>
          <a:prstGeom prst="rect">
            <a:avLst/>
          </a:prstGeom>
          <a:noFill/>
          <a:ln w="9525" cap="flat" cmpd="sng">
            <a:noFill/>
            <a:miter lim="800000"/>
            <a:headEnd/>
            <a:tailEnd/>
          </a:ln>
          <a:effectLst/>
        </p:spPr>
        <p:txBody>
          <a:bodyPr wrap="none">
            <a:spAutoFit/>
          </a:bodyPr>
          <a:lstStyle/>
          <a:p>
            <a:pPr eaLnBrk="0" hangingPunct="0"/>
            <a:r>
              <a:rPr lang="zh-CN" altLang="en-US" sz="1200" dirty="0">
                <a:solidFill>
                  <a:schemeClr val="accent2"/>
                </a:solidFill>
                <a:latin typeface="微软雅黑" pitchFamily="34" charset="-122"/>
                <a:ea typeface="微软雅黑" pitchFamily="34" charset="-122"/>
              </a:rPr>
              <a:t>点击输入文字信息</a:t>
            </a:r>
          </a:p>
        </p:txBody>
      </p:sp>
      <p:sp>
        <p:nvSpPr>
          <p:cNvPr id="119" name="Rectangle 125"/>
          <p:cNvSpPr>
            <a:spLocks noChangeArrowheads="1"/>
          </p:cNvSpPr>
          <p:nvPr/>
        </p:nvSpPr>
        <p:spPr bwMode="auto">
          <a:xfrm>
            <a:off x="4936530" y="4115738"/>
            <a:ext cx="1415772" cy="276999"/>
          </a:xfrm>
          <a:prstGeom prst="rect">
            <a:avLst/>
          </a:prstGeom>
          <a:noFill/>
          <a:ln w="9525" cap="flat" cmpd="sng">
            <a:noFill/>
            <a:miter lim="800000"/>
            <a:headEnd/>
            <a:tailEnd/>
          </a:ln>
          <a:effectLst/>
        </p:spPr>
        <p:txBody>
          <a:bodyPr wrap="none">
            <a:spAutoFit/>
          </a:bodyPr>
          <a:lstStyle/>
          <a:p>
            <a:pPr eaLnBrk="0" hangingPunct="0"/>
            <a:r>
              <a:rPr lang="zh-CN" altLang="en-US" sz="1200" dirty="0">
                <a:solidFill>
                  <a:schemeClr val="accent2"/>
                </a:solidFill>
                <a:latin typeface="微软雅黑" pitchFamily="34" charset="-122"/>
                <a:ea typeface="微软雅黑" pitchFamily="34" charset="-122"/>
              </a:rPr>
              <a:t>点击输入文字信息</a:t>
            </a:r>
          </a:p>
        </p:txBody>
      </p:sp>
      <p:sp>
        <p:nvSpPr>
          <p:cNvPr id="120" name="Rectangle 127"/>
          <p:cNvSpPr>
            <a:spLocks noChangeArrowheads="1"/>
          </p:cNvSpPr>
          <p:nvPr/>
        </p:nvSpPr>
        <p:spPr bwMode="auto">
          <a:xfrm>
            <a:off x="4936530" y="4445938"/>
            <a:ext cx="1415772" cy="276999"/>
          </a:xfrm>
          <a:prstGeom prst="rect">
            <a:avLst/>
          </a:prstGeom>
          <a:noFill/>
          <a:ln w="9525" cap="flat" cmpd="sng">
            <a:noFill/>
            <a:miter lim="800000"/>
            <a:headEnd/>
            <a:tailEnd/>
          </a:ln>
          <a:effectLst/>
        </p:spPr>
        <p:txBody>
          <a:bodyPr wrap="none">
            <a:spAutoFit/>
          </a:bodyPr>
          <a:lstStyle/>
          <a:p>
            <a:pPr eaLnBrk="0" hangingPunct="0"/>
            <a:r>
              <a:rPr lang="zh-CN" altLang="en-US" sz="1200" dirty="0">
                <a:solidFill>
                  <a:schemeClr val="accent2"/>
                </a:solidFill>
                <a:latin typeface="微软雅黑" pitchFamily="34" charset="-122"/>
                <a:ea typeface="微软雅黑" pitchFamily="34" charset="-122"/>
              </a:rPr>
              <a:t>点击输入文字信息</a:t>
            </a:r>
          </a:p>
        </p:txBody>
      </p:sp>
    </p:spTree>
    <p:extLst>
      <p:ext uri="{BB962C8B-B14F-4D97-AF65-F5344CB8AC3E}">
        <p14:creationId xmlns:p14="http://schemas.microsoft.com/office/powerpoint/2010/main" val="1336887000"/>
      </p:ext>
    </p:extLst>
  </p:cSld>
  <p:clrMapOvr>
    <a:masterClrMapping/>
  </p:clrMapOvr>
  <p:transition spd="med" advClick="0" advTm="100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24"/>
                                        </p:tgtEl>
                                        <p:attrNameLst>
                                          <p:attrName>style.visibility</p:attrName>
                                        </p:attrNameLst>
                                      </p:cBhvr>
                                      <p:to>
                                        <p:strVal val="visible"/>
                                      </p:to>
                                    </p:set>
                                    <p:animEffect transition="in" filter="wipe(left)">
                                      <p:cBhvr>
                                        <p:cTn id="7" dur="750"/>
                                        <p:tgtEl>
                                          <p:spTgt spid="124"/>
                                        </p:tgtEl>
                                      </p:cBhvr>
                                    </p:animEffect>
                                  </p:childTnLst>
                                </p:cTn>
                              </p:par>
                            </p:childTnLst>
                          </p:cTn>
                        </p:par>
                        <p:par>
                          <p:cTn id="8" fill="hold">
                            <p:stCondLst>
                              <p:cond delay="750"/>
                            </p:stCondLst>
                            <p:childTnLst>
                              <p:par>
                                <p:cTn id="9" presetID="23" presetClass="entr" presetSubtype="16"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p:cTn id="11" dur="1000" fill="hold"/>
                                        <p:tgtEl>
                                          <p:spTgt spid="3"/>
                                        </p:tgtEl>
                                        <p:attrNameLst>
                                          <p:attrName>ppt_w</p:attrName>
                                        </p:attrNameLst>
                                      </p:cBhvr>
                                      <p:tavLst>
                                        <p:tav tm="0">
                                          <p:val>
                                            <p:fltVal val="0"/>
                                          </p:val>
                                        </p:tav>
                                        <p:tav tm="100000">
                                          <p:val>
                                            <p:strVal val="#ppt_w"/>
                                          </p:val>
                                        </p:tav>
                                      </p:tavLst>
                                    </p:anim>
                                    <p:anim calcmode="lin" valueType="num">
                                      <p:cBhvr>
                                        <p:cTn id="12" dur="1000" fill="hold"/>
                                        <p:tgtEl>
                                          <p:spTgt spid="3"/>
                                        </p:tgtEl>
                                        <p:attrNameLst>
                                          <p:attrName>ppt_h</p:attrName>
                                        </p:attrNameLst>
                                      </p:cBhvr>
                                      <p:tavLst>
                                        <p:tav tm="0">
                                          <p:val>
                                            <p:fltVal val="0"/>
                                          </p:val>
                                        </p:tav>
                                        <p:tav tm="100000">
                                          <p:val>
                                            <p:strVal val="#ppt_h"/>
                                          </p:val>
                                        </p:tav>
                                      </p:tavLst>
                                    </p:anim>
                                  </p:childTnLst>
                                </p:cTn>
                              </p:par>
                            </p:childTnLst>
                          </p:cTn>
                        </p:par>
                        <p:par>
                          <p:cTn id="13" fill="hold">
                            <p:stCondLst>
                              <p:cond delay="1750"/>
                            </p:stCondLst>
                            <p:childTnLst>
                              <p:par>
                                <p:cTn id="14" presetID="12" presetClass="entr" presetSubtype="4" fill="hold" grpId="0" nodeType="afterEffect">
                                  <p:stCondLst>
                                    <p:cond delay="0"/>
                                  </p:stCondLst>
                                  <p:childTnLst>
                                    <p:set>
                                      <p:cBhvr>
                                        <p:cTn id="15" dur="1" fill="hold">
                                          <p:stCondLst>
                                            <p:cond delay="0"/>
                                          </p:stCondLst>
                                        </p:cTn>
                                        <p:tgtEl>
                                          <p:spTgt spid="115"/>
                                        </p:tgtEl>
                                        <p:attrNameLst>
                                          <p:attrName>style.visibility</p:attrName>
                                        </p:attrNameLst>
                                      </p:cBhvr>
                                      <p:to>
                                        <p:strVal val="visible"/>
                                      </p:to>
                                    </p:set>
                                    <p:animEffect transition="in" filter="slide(fromBottom)">
                                      <p:cBhvr>
                                        <p:cTn id="16" dur="500"/>
                                        <p:tgtEl>
                                          <p:spTgt spid="115"/>
                                        </p:tgtEl>
                                      </p:cBhvr>
                                    </p:animEffect>
                                  </p:childTnLst>
                                </p:cTn>
                              </p:par>
                            </p:childTnLst>
                          </p:cTn>
                        </p:par>
                        <p:par>
                          <p:cTn id="17" fill="hold">
                            <p:stCondLst>
                              <p:cond delay="2250"/>
                            </p:stCondLst>
                            <p:childTnLst>
                              <p:par>
                                <p:cTn id="18" presetID="12" presetClass="entr" presetSubtype="4" fill="hold" grpId="0" nodeType="afterEffect">
                                  <p:stCondLst>
                                    <p:cond delay="0"/>
                                  </p:stCondLst>
                                  <p:childTnLst>
                                    <p:set>
                                      <p:cBhvr>
                                        <p:cTn id="19" dur="1" fill="hold">
                                          <p:stCondLst>
                                            <p:cond delay="0"/>
                                          </p:stCondLst>
                                        </p:cTn>
                                        <p:tgtEl>
                                          <p:spTgt spid="116"/>
                                        </p:tgtEl>
                                        <p:attrNameLst>
                                          <p:attrName>style.visibility</p:attrName>
                                        </p:attrNameLst>
                                      </p:cBhvr>
                                      <p:to>
                                        <p:strVal val="visible"/>
                                      </p:to>
                                    </p:set>
                                    <p:animEffect transition="in" filter="slide(fromBottom)">
                                      <p:cBhvr>
                                        <p:cTn id="20" dur="500"/>
                                        <p:tgtEl>
                                          <p:spTgt spid="116"/>
                                        </p:tgtEl>
                                      </p:cBhvr>
                                    </p:animEffect>
                                  </p:childTnLst>
                                </p:cTn>
                              </p:par>
                            </p:childTnLst>
                          </p:cTn>
                        </p:par>
                        <p:par>
                          <p:cTn id="21" fill="hold">
                            <p:stCondLst>
                              <p:cond delay="2750"/>
                            </p:stCondLst>
                            <p:childTnLst>
                              <p:par>
                                <p:cTn id="22" presetID="12" presetClass="entr" presetSubtype="4" fill="hold" grpId="0" nodeType="afterEffect">
                                  <p:stCondLst>
                                    <p:cond delay="0"/>
                                  </p:stCondLst>
                                  <p:childTnLst>
                                    <p:set>
                                      <p:cBhvr>
                                        <p:cTn id="23" dur="1" fill="hold">
                                          <p:stCondLst>
                                            <p:cond delay="0"/>
                                          </p:stCondLst>
                                        </p:cTn>
                                        <p:tgtEl>
                                          <p:spTgt spid="117"/>
                                        </p:tgtEl>
                                        <p:attrNameLst>
                                          <p:attrName>style.visibility</p:attrName>
                                        </p:attrNameLst>
                                      </p:cBhvr>
                                      <p:to>
                                        <p:strVal val="visible"/>
                                      </p:to>
                                    </p:set>
                                    <p:animEffect transition="in" filter="slide(fromBottom)">
                                      <p:cBhvr>
                                        <p:cTn id="24" dur="500"/>
                                        <p:tgtEl>
                                          <p:spTgt spid="117"/>
                                        </p:tgtEl>
                                      </p:cBhvr>
                                    </p:animEffect>
                                  </p:childTnLst>
                                </p:cTn>
                              </p:par>
                            </p:childTnLst>
                          </p:cTn>
                        </p:par>
                        <p:par>
                          <p:cTn id="25" fill="hold">
                            <p:stCondLst>
                              <p:cond delay="3250"/>
                            </p:stCondLst>
                            <p:childTnLst>
                              <p:par>
                                <p:cTn id="26" presetID="2" presetClass="entr" presetSubtype="4" fill="hold" grpId="0" nodeType="afterEffect">
                                  <p:stCondLst>
                                    <p:cond delay="0"/>
                                  </p:stCondLst>
                                  <p:childTnLst>
                                    <p:set>
                                      <p:cBhvr>
                                        <p:cTn id="27" dur="1" fill="hold">
                                          <p:stCondLst>
                                            <p:cond delay="0"/>
                                          </p:stCondLst>
                                        </p:cTn>
                                        <p:tgtEl>
                                          <p:spTgt spid="114"/>
                                        </p:tgtEl>
                                        <p:attrNameLst>
                                          <p:attrName>style.visibility</p:attrName>
                                        </p:attrNameLst>
                                      </p:cBhvr>
                                      <p:to>
                                        <p:strVal val="visible"/>
                                      </p:to>
                                    </p:set>
                                    <p:anim calcmode="lin" valueType="num">
                                      <p:cBhvr additive="base">
                                        <p:cTn id="28" dur="500" fill="hold"/>
                                        <p:tgtEl>
                                          <p:spTgt spid="114"/>
                                        </p:tgtEl>
                                        <p:attrNameLst>
                                          <p:attrName>ppt_x</p:attrName>
                                        </p:attrNameLst>
                                      </p:cBhvr>
                                      <p:tavLst>
                                        <p:tav tm="0">
                                          <p:val>
                                            <p:strVal val="#ppt_x"/>
                                          </p:val>
                                        </p:tav>
                                        <p:tav tm="100000">
                                          <p:val>
                                            <p:strVal val="#ppt_x"/>
                                          </p:val>
                                        </p:tav>
                                      </p:tavLst>
                                    </p:anim>
                                    <p:anim calcmode="lin" valueType="num">
                                      <p:cBhvr additive="base">
                                        <p:cTn id="29" dur="500" fill="hold"/>
                                        <p:tgtEl>
                                          <p:spTgt spid="114"/>
                                        </p:tgtEl>
                                        <p:attrNameLst>
                                          <p:attrName>ppt_y</p:attrName>
                                        </p:attrNameLst>
                                      </p:cBhvr>
                                      <p:tavLst>
                                        <p:tav tm="0">
                                          <p:val>
                                            <p:strVal val="1+#ppt_h/2"/>
                                          </p:val>
                                        </p:tav>
                                        <p:tav tm="100000">
                                          <p:val>
                                            <p:strVal val="#ppt_y"/>
                                          </p:val>
                                        </p:tav>
                                      </p:tavLst>
                                    </p:anim>
                                  </p:childTnLst>
                                </p:cTn>
                              </p:par>
                            </p:childTnLst>
                          </p:cTn>
                        </p:par>
                        <p:par>
                          <p:cTn id="30" fill="hold">
                            <p:stCondLst>
                              <p:cond delay="3750"/>
                            </p:stCondLst>
                            <p:childTnLst>
                              <p:par>
                                <p:cTn id="31" presetID="2" presetClass="entr" presetSubtype="2" fill="hold" grpId="0" nodeType="afterEffect">
                                  <p:stCondLst>
                                    <p:cond delay="0"/>
                                  </p:stCondLst>
                                  <p:childTnLst>
                                    <p:set>
                                      <p:cBhvr>
                                        <p:cTn id="32" dur="1" fill="hold">
                                          <p:stCondLst>
                                            <p:cond delay="0"/>
                                          </p:stCondLst>
                                        </p:cTn>
                                        <p:tgtEl>
                                          <p:spTgt spid="118"/>
                                        </p:tgtEl>
                                        <p:attrNameLst>
                                          <p:attrName>style.visibility</p:attrName>
                                        </p:attrNameLst>
                                      </p:cBhvr>
                                      <p:to>
                                        <p:strVal val="visible"/>
                                      </p:to>
                                    </p:set>
                                    <p:anim calcmode="lin" valueType="num">
                                      <p:cBhvr additive="base">
                                        <p:cTn id="33" dur="500" fill="hold"/>
                                        <p:tgtEl>
                                          <p:spTgt spid="118"/>
                                        </p:tgtEl>
                                        <p:attrNameLst>
                                          <p:attrName>ppt_x</p:attrName>
                                        </p:attrNameLst>
                                      </p:cBhvr>
                                      <p:tavLst>
                                        <p:tav tm="0">
                                          <p:val>
                                            <p:strVal val="1+#ppt_w/2"/>
                                          </p:val>
                                        </p:tav>
                                        <p:tav tm="100000">
                                          <p:val>
                                            <p:strVal val="#ppt_x"/>
                                          </p:val>
                                        </p:tav>
                                      </p:tavLst>
                                    </p:anim>
                                    <p:anim calcmode="lin" valueType="num">
                                      <p:cBhvr additive="base">
                                        <p:cTn id="34" dur="500" fill="hold"/>
                                        <p:tgtEl>
                                          <p:spTgt spid="118"/>
                                        </p:tgtEl>
                                        <p:attrNameLst>
                                          <p:attrName>ppt_y</p:attrName>
                                        </p:attrNameLst>
                                      </p:cBhvr>
                                      <p:tavLst>
                                        <p:tav tm="0">
                                          <p:val>
                                            <p:strVal val="#ppt_y"/>
                                          </p:val>
                                        </p:tav>
                                        <p:tav tm="100000">
                                          <p:val>
                                            <p:strVal val="#ppt_y"/>
                                          </p:val>
                                        </p:tav>
                                      </p:tavLst>
                                    </p:anim>
                                  </p:childTnLst>
                                </p:cTn>
                              </p:par>
                            </p:childTnLst>
                          </p:cTn>
                        </p:par>
                        <p:par>
                          <p:cTn id="35" fill="hold">
                            <p:stCondLst>
                              <p:cond delay="4250"/>
                            </p:stCondLst>
                            <p:childTnLst>
                              <p:par>
                                <p:cTn id="36" presetID="2" presetClass="entr" presetSubtype="2" fill="hold" grpId="0" nodeType="afterEffect">
                                  <p:stCondLst>
                                    <p:cond delay="0"/>
                                  </p:stCondLst>
                                  <p:childTnLst>
                                    <p:set>
                                      <p:cBhvr>
                                        <p:cTn id="37" dur="1" fill="hold">
                                          <p:stCondLst>
                                            <p:cond delay="0"/>
                                          </p:stCondLst>
                                        </p:cTn>
                                        <p:tgtEl>
                                          <p:spTgt spid="119"/>
                                        </p:tgtEl>
                                        <p:attrNameLst>
                                          <p:attrName>style.visibility</p:attrName>
                                        </p:attrNameLst>
                                      </p:cBhvr>
                                      <p:to>
                                        <p:strVal val="visible"/>
                                      </p:to>
                                    </p:set>
                                    <p:anim calcmode="lin" valueType="num">
                                      <p:cBhvr additive="base">
                                        <p:cTn id="38" dur="500" fill="hold"/>
                                        <p:tgtEl>
                                          <p:spTgt spid="119"/>
                                        </p:tgtEl>
                                        <p:attrNameLst>
                                          <p:attrName>ppt_x</p:attrName>
                                        </p:attrNameLst>
                                      </p:cBhvr>
                                      <p:tavLst>
                                        <p:tav tm="0">
                                          <p:val>
                                            <p:strVal val="1+#ppt_w/2"/>
                                          </p:val>
                                        </p:tav>
                                        <p:tav tm="100000">
                                          <p:val>
                                            <p:strVal val="#ppt_x"/>
                                          </p:val>
                                        </p:tav>
                                      </p:tavLst>
                                    </p:anim>
                                    <p:anim calcmode="lin" valueType="num">
                                      <p:cBhvr additive="base">
                                        <p:cTn id="39" dur="500" fill="hold"/>
                                        <p:tgtEl>
                                          <p:spTgt spid="119"/>
                                        </p:tgtEl>
                                        <p:attrNameLst>
                                          <p:attrName>ppt_y</p:attrName>
                                        </p:attrNameLst>
                                      </p:cBhvr>
                                      <p:tavLst>
                                        <p:tav tm="0">
                                          <p:val>
                                            <p:strVal val="#ppt_y"/>
                                          </p:val>
                                        </p:tav>
                                        <p:tav tm="100000">
                                          <p:val>
                                            <p:strVal val="#ppt_y"/>
                                          </p:val>
                                        </p:tav>
                                      </p:tavLst>
                                    </p:anim>
                                  </p:childTnLst>
                                </p:cTn>
                              </p:par>
                            </p:childTnLst>
                          </p:cTn>
                        </p:par>
                        <p:par>
                          <p:cTn id="40" fill="hold">
                            <p:stCondLst>
                              <p:cond delay="4750"/>
                            </p:stCondLst>
                            <p:childTnLst>
                              <p:par>
                                <p:cTn id="41" presetID="2" presetClass="entr" presetSubtype="2" fill="hold" grpId="0" nodeType="afterEffect">
                                  <p:stCondLst>
                                    <p:cond delay="0"/>
                                  </p:stCondLst>
                                  <p:childTnLst>
                                    <p:set>
                                      <p:cBhvr>
                                        <p:cTn id="42" dur="1" fill="hold">
                                          <p:stCondLst>
                                            <p:cond delay="0"/>
                                          </p:stCondLst>
                                        </p:cTn>
                                        <p:tgtEl>
                                          <p:spTgt spid="120"/>
                                        </p:tgtEl>
                                        <p:attrNameLst>
                                          <p:attrName>style.visibility</p:attrName>
                                        </p:attrNameLst>
                                      </p:cBhvr>
                                      <p:to>
                                        <p:strVal val="visible"/>
                                      </p:to>
                                    </p:set>
                                    <p:anim calcmode="lin" valueType="num">
                                      <p:cBhvr additive="base">
                                        <p:cTn id="43" dur="500" fill="hold"/>
                                        <p:tgtEl>
                                          <p:spTgt spid="120"/>
                                        </p:tgtEl>
                                        <p:attrNameLst>
                                          <p:attrName>ppt_x</p:attrName>
                                        </p:attrNameLst>
                                      </p:cBhvr>
                                      <p:tavLst>
                                        <p:tav tm="0">
                                          <p:val>
                                            <p:strVal val="1+#ppt_w/2"/>
                                          </p:val>
                                        </p:tav>
                                        <p:tav tm="100000">
                                          <p:val>
                                            <p:strVal val="#ppt_x"/>
                                          </p:val>
                                        </p:tav>
                                      </p:tavLst>
                                    </p:anim>
                                    <p:anim calcmode="lin" valueType="num">
                                      <p:cBhvr additive="base">
                                        <p:cTn id="44" dur="500" fill="hold"/>
                                        <p:tgtEl>
                                          <p:spTgt spid="1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4" grpId="0"/>
      <p:bldP spid="114" grpId="0"/>
      <p:bldP spid="115" grpId="0" animBg="1"/>
      <p:bldP spid="116" grpId="0" animBg="1"/>
      <p:bldP spid="117" grpId="0" animBg="1"/>
      <p:bldP spid="118" grpId="0"/>
      <p:bldP spid="119" grpId="0"/>
      <p:bldP spid="120"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 name="标题 3"/>
          <p:cNvSpPr txBox="1">
            <a:spLocks/>
          </p:cNvSpPr>
          <p:nvPr/>
        </p:nvSpPr>
        <p:spPr>
          <a:xfrm>
            <a:off x="313184" y="206974"/>
            <a:ext cx="3322712" cy="564576"/>
          </a:xfrm>
          <a:prstGeom prst="rect">
            <a:avLst/>
          </a:prstGeom>
        </p:spPr>
        <p:txBody>
          <a:bodyPr>
            <a:normAutofit fontScale="97500"/>
          </a:bodyPr>
          <a:lstStyle>
            <a:lvl1pPr algn="l" defTabSz="914400" rtl="0" eaLnBrk="1" latinLnBrk="0" hangingPunct="1">
              <a:spcBef>
                <a:spcPct val="0"/>
              </a:spcBef>
              <a:buNone/>
              <a:defRPr sz="2800" kern="1200">
                <a:solidFill>
                  <a:schemeClr val="tx1"/>
                </a:solidFill>
                <a:latin typeface="微软雅黑" pitchFamily="34" charset="-122"/>
                <a:ea typeface="微软雅黑" pitchFamily="34" charset="-122"/>
                <a:cs typeface="+mj-cs"/>
              </a:defRPr>
            </a:lvl1pPr>
          </a:lstStyle>
          <a:p>
            <a:r>
              <a:rPr lang="zh-CN" altLang="en-US" dirty="0">
                <a:solidFill>
                  <a:schemeClr val="tx2">
                    <a:lumMod val="50000"/>
                  </a:schemeClr>
                </a:solidFill>
              </a:rPr>
              <a:t>单击此处添加标题</a:t>
            </a:r>
          </a:p>
        </p:txBody>
      </p:sp>
      <p:grpSp>
        <p:nvGrpSpPr>
          <p:cNvPr id="17" name="组合 16"/>
          <p:cNvGrpSpPr/>
          <p:nvPr/>
        </p:nvGrpSpPr>
        <p:grpSpPr>
          <a:xfrm>
            <a:off x="5724525" y="2060198"/>
            <a:ext cx="895350" cy="2214563"/>
            <a:chOff x="5724525" y="2978150"/>
            <a:chExt cx="895350" cy="2214563"/>
          </a:xfrm>
        </p:grpSpPr>
        <p:sp>
          <p:nvSpPr>
            <p:cNvPr id="18" name="AutoShape 3"/>
            <p:cNvSpPr>
              <a:spLocks noChangeArrowheads="1"/>
            </p:cNvSpPr>
            <p:nvPr/>
          </p:nvSpPr>
          <p:spPr bwMode="auto">
            <a:xfrm>
              <a:off x="5724525" y="4632325"/>
              <a:ext cx="895350" cy="560388"/>
            </a:xfrm>
            <a:prstGeom prst="can">
              <a:avLst>
                <a:gd name="adj" fmla="val 44917"/>
              </a:avLst>
            </a:prstGeom>
            <a:gradFill rotWithShape="1">
              <a:gsLst>
                <a:gs pos="0">
                  <a:srgbClr val="182326"/>
                </a:gs>
                <a:gs pos="50000">
                  <a:srgbClr val="182326">
                    <a:gamma/>
                    <a:tint val="58824"/>
                    <a:invGamma/>
                  </a:srgbClr>
                </a:gs>
                <a:gs pos="100000">
                  <a:srgbClr val="182326"/>
                </a:gs>
              </a:gsLst>
              <a:lin ang="0" scaled="1"/>
            </a:gradFill>
            <a:ln w="9525" cap="flat" cmpd="sng">
              <a:noFill/>
              <a:round/>
              <a:headEnd/>
              <a:tailEnd/>
            </a:ln>
            <a:effectLst/>
          </p:spPr>
          <p:txBody>
            <a:bodyPr wrap="none" anchor="ctr"/>
            <a:lstStyle/>
            <a:p>
              <a:pPr algn="ctr"/>
              <a:endParaRPr lang="zh-CN" altLang="en-US">
                <a:latin typeface="微软雅黑" pitchFamily="34" charset="-122"/>
                <a:ea typeface="微软雅黑" pitchFamily="34" charset="-122"/>
              </a:endParaRPr>
            </a:p>
          </p:txBody>
        </p:sp>
        <p:sp>
          <p:nvSpPr>
            <p:cNvPr id="19" name="AutoShape 4"/>
            <p:cNvSpPr>
              <a:spLocks noChangeArrowheads="1"/>
            </p:cNvSpPr>
            <p:nvPr/>
          </p:nvSpPr>
          <p:spPr bwMode="auto">
            <a:xfrm>
              <a:off x="5724525" y="2978150"/>
              <a:ext cx="895350" cy="1876425"/>
            </a:xfrm>
            <a:prstGeom prst="can">
              <a:avLst>
                <a:gd name="adj" fmla="val 24285"/>
              </a:avLst>
            </a:prstGeom>
            <a:gradFill rotWithShape="1">
              <a:gsLst>
                <a:gs pos="0">
                  <a:schemeClr val="folHlink"/>
                </a:gs>
                <a:gs pos="50000">
                  <a:schemeClr val="folHlink">
                    <a:gamma/>
                    <a:tint val="24314"/>
                    <a:invGamma/>
                  </a:schemeClr>
                </a:gs>
                <a:gs pos="100000">
                  <a:schemeClr val="folHlink"/>
                </a:gs>
              </a:gsLst>
              <a:lin ang="0" scaled="1"/>
            </a:gradFill>
            <a:ln w="9525" cap="flat" cmpd="sng">
              <a:noFill/>
              <a:round/>
              <a:headEnd/>
              <a:tailEnd/>
            </a:ln>
            <a:effectLst/>
          </p:spPr>
          <p:txBody>
            <a:bodyPr wrap="none" anchor="ctr"/>
            <a:lstStyle/>
            <a:p>
              <a:pPr algn="ctr"/>
              <a:endParaRPr lang="zh-CN" altLang="en-US">
                <a:latin typeface="微软雅黑" pitchFamily="34" charset="-122"/>
                <a:ea typeface="微软雅黑" pitchFamily="34" charset="-122"/>
              </a:endParaRPr>
            </a:p>
          </p:txBody>
        </p:sp>
      </p:grpSp>
      <p:grpSp>
        <p:nvGrpSpPr>
          <p:cNvPr id="20" name="组合 19"/>
          <p:cNvGrpSpPr/>
          <p:nvPr/>
        </p:nvGrpSpPr>
        <p:grpSpPr>
          <a:xfrm>
            <a:off x="6654800" y="1706186"/>
            <a:ext cx="893763" cy="2568575"/>
            <a:chOff x="6654800" y="2624138"/>
            <a:chExt cx="893763" cy="2568575"/>
          </a:xfrm>
        </p:grpSpPr>
        <p:sp>
          <p:nvSpPr>
            <p:cNvPr id="21" name="AutoShape 5"/>
            <p:cNvSpPr>
              <a:spLocks noChangeArrowheads="1"/>
            </p:cNvSpPr>
            <p:nvPr/>
          </p:nvSpPr>
          <p:spPr bwMode="auto">
            <a:xfrm>
              <a:off x="6654800" y="4632325"/>
              <a:ext cx="893763" cy="560388"/>
            </a:xfrm>
            <a:prstGeom prst="can">
              <a:avLst>
                <a:gd name="adj" fmla="val 45245"/>
              </a:avLst>
            </a:prstGeom>
            <a:gradFill rotWithShape="1">
              <a:gsLst>
                <a:gs pos="0">
                  <a:srgbClr val="182326"/>
                </a:gs>
                <a:gs pos="50000">
                  <a:srgbClr val="182326">
                    <a:gamma/>
                    <a:tint val="58824"/>
                    <a:invGamma/>
                  </a:srgbClr>
                </a:gs>
                <a:gs pos="100000">
                  <a:srgbClr val="182326"/>
                </a:gs>
              </a:gsLst>
              <a:lin ang="0" scaled="1"/>
            </a:gradFill>
            <a:ln w="9525" cap="flat" cmpd="sng">
              <a:noFill/>
              <a:round/>
              <a:headEnd/>
              <a:tailEnd/>
            </a:ln>
            <a:effectLst/>
          </p:spPr>
          <p:txBody>
            <a:bodyPr wrap="none" anchor="ctr"/>
            <a:lstStyle/>
            <a:p>
              <a:pPr algn="ctr"/>
              <a:endParaRPr lang="zh-CN" altLang="en-US">
                <a:latin typeface="微软雅黑" pitchFamily="34" charset="-122"/>
                <a:ea typeface="微软雅黑" pitchFamily="34" charset="-122"/>
              </a:endParaRPr>
            </a:p>
          </p:txBody>
        </p:sp>
        <p:sp>
          <p:nvSpPr>
            <p:cNvPr id="22" name="AutoShape 6"/>
            <p:cNvSpPr>
              <a:spLocks noChangeArrowheads="1"/>
            </p:cNvSpPr>
            <p:nvPr/>
          </p:nvSpPr>
          <p:spPr bwMode="auto">
            <a:xfrm>
              <a:off x="6654800" y="2624138"/>
              <a:ext cx="893763" cy="2230437"/>
            </a:xfrm>
            <a:prstGeom prst="can">
              <a:avLst>
                <a:gd name="adj" fmla="val 22795"/>
              </a:avLst>
            </a:prstGeom>
            <a:gradFill rotWithShape="1">
              <a:gsLst>
                <a:gs pos="0">
                  <a:schemeClr val="folHlink"/>
                </a:gs>
                <a:gs pos="50000">
                  <a:schemeClr val="folHlink">
                    <a:gamma/>
                    <a:tint val="24314"/>
                    <a:invGamma/>
                  </a:schemeClr>
                </a:gs>
                <a:gs pos="100000">
                  <a:schemeClr val="folHlink"/>
                </a:gs>
              </a:gsLst>
              <a:lin ang="0" scaled="1"/>
            </a:gradFill>
            <a:ln w="9525" cap="flat" cmpd="sng">
              <a:noFill/>
              <a:round/>
              <a:headEnd/>
              <a:tailEnd/>
            </a:ln>
            <a:effectLst/>
          </p:spPr>
          <p:txBody>
            <a:bodyPr wrap="none" anchor="ctr"/>
            <a:lstStyle/>
            <a:p>
              <a:pPr algn="ctr"/>
              <a:endParaRPr lang="zh-CN" altLang="en-US">
                <a:latin typeface="微软雅黑" pitchFamily="34" charset="-122"/>
                <a:ea typeface="微软雅黑" pitchFamily="34" charset="-122"/>
              </a:endParaRPr>
            </a:p>
          </p:txBody>
        </p:sp>
      </p:grpSp>
      <p:grpSp>
        <p:nvGrpSpPr>
          <p:cNvPr id="23" name="组合 22"/>
          <p:cNvGrpSpPr/>
          <p:nvPr/>
        </p:nvGrpSpPr>
        <p:grpSpPr>
          <a:xfrm>
            <a:off x="3486150" y="2822198"/>
            <a:ext cx="895350" cy="1450975"/>
            <a:chOff x="3486150" y="3740150"/>
            <a:chExt cx="895350" cy="1450975"/>
          </a:xfrm>
        </p:grpSpPr>
        <p:sp>
          <p:nvSpPr>
            <p:cNvPr id="24" name="AutoShape 7"/>
            <p:cNvSpPr>
              <a:spLocks noChangeArrowheads="1"/>
            </p:cNvSpPr>
            <p:nvPr/>
          </p:nvSpPr>
          <p:spPr bwMode="auto">
            <a:xfrm>
              <a:off x="3486150" y="4643438"/>
              <a:ext cx="895350" cy="547687"/>
            </a:xfrm>
            <a:prstGeom prst="can">
              <a:avLst>
                <a:gd name="adj" fmla="val 45796"/>
              </a:avLst>
            </a:prstGeom>
            <a:gradFill rotWithShape="1">
              <a:gsLst>
                <a:gs pos="0">
                  <a:srgbClr val="182326"/>
                </a:gs>
                <a:gs pos="50000">
                  <a:srgbClr val="182326">
                    <a:gamma/>
                    <a:tint val="58824"/>
                    <a:invGamma/>
                  </a:srgbClr>
                </a:gs>
                <a:gs pos="100000">
                  <a:srgbClr val="182326"/>
                </a:gs>
              </a:gsLst>
              <a:lin ang="0" scaled="1"/>
            </a:gradFill>
            <a:ln w="9525" cap="flat" cmpd="sng">
              <a:noFill/>
              <a:round/>
              <a:headEnd/>
              <a:tailEnd/>
            </a:ln>
            <a:effectLst/>
          </p:spPr>
          <p:txBody>
            <a:bodyPr wrap="none" anchor="ctr"/>
            <a:lstStyle/>
            <a:p>
              <a:pPr algn="ctr"/>
              <a:endParaRPr lang="zh-CN" altLang="en-US">
                <a:latin typeface="微软雅黑" pitchFamily="34" charset="-122"/>
                <a:ea typeface="微软雅黑" pitchFamily="34" charset="-122"/>
              </a:endParaRPr>
            </a:p>
          </p:txBody>
        </p:sp>
        <p:sp>
          <p:nvSpPr>
            <p:cNvPr id="25" name="AutoShape 8"/>
            <p:cNvSpPr>
              <a:spLocks noChangeArrowheads="1"/>
            </p:cNvSpPr>
            <p:nvPr/>
          </p:nvSpPr>
          <p:spPr bwMode="auto">
            <a:xfrm>
              <a:off x="3486150" y="3740150"/>
              <a:ext cx="895350" cy="1125538"/>
            </a:xfrm>
            <a:prstGeom prst="can">
              <a:avLst>
                <a:gd name="adj" fmla="val 24822"/>
              </a:avLst>
            </a:prstGeom>
            <a:gradFill rotWithShape="1">
              <a:gsLst>
                <a:gs pos="0">
                  <a:schemeClr val="accent2"/>
                </a:gs>
                <a:gs pos="50000">
                  <a:schemeClr val="accent2">
                    <a:gamma/>
                    <a:tint val="24314"/>
                    <a:invGamma/>
                  </a:schemeClr>
                </a:gs>
                <a:gs pos="100000">
                  <a:schemeClr val="accent2"/>
                </a:gs>
              </a:gsLst>
              <a:lin ang="0" scaled="1"/>
            </a:gradFill>
            <a:ln w="9525" cap="flat" cmpd="sng">
              <a:noFill/>
              <a:round/>
              <a:headEnd/>
              <a:tailEnd/>
            </a:ln>
            <a:effectLst/>
          </p:spPr>
          <p:txBody>
            <a:bodyPr wrap="none" anchor="ctr"/>
            <a:lstStyle/>
            <a:p>
              <a:pPr algn="ctr"/>
              <a:endParaRPr lang="zh-CN" altLang="en-US">
                <a:latin typeface="微软雅黑" pitchFamily="34" charset="-122"/>
                <a:ea typeface="微软雅黑" pitchFamily="34" charset="-122"/>
              </a:endParaRPr>
            </a:p>
          </p:txBody>
        </p:sp>
      </p:grpSp>
      <p:grpSp>
        <p:nvGrpSpPr>
          <p:cNvPr id="26" name="组合 25"/>
          <p:cNvGrpSpPr/>
          <p:nvPr/>
        </p:nvGrpSpPr>
        <p:grpSpPr>
          <a:xfrm>
            <a:off x="4416425" y="2460248"/>
            <a:ext cx="904875" cy="1814513"/>
            <a:chOff x="4416425" y="3378200"/>
            <a:chExt cx="904875" cy="1814513"/>
          </a:xfrm>
        </p:grpSpPr>
        <p:sp>
          <p:nvSpPr>
            <p:cNvPr id="27" name="AutoShape 9"/>
            <p:cNvSpPr>
              <a:spLocks noChangeArrowheads="1"/>
            </p:cNvSpPr>
            <p:nvPr/>
          </p:nvSpPr>
          <p:spPr bwMode="auto">
            <a:xfrm>
              <a:off x="4416425" y="4632325"/>
              <a:ext cx="904875" cy="560388"/>
            </a:xfrm>
            <a:prstGeom prst="can">
              <a:avLst>
                <a:gd name="adj" fmla="val 49292"/>
              </a:avLst>
            </a:prstGeom>
            <a:gradFill rotWithShape="1">
              <a:gsLst>
                <a:gs pos="0">
                  <a:srgbClr val="182326"/>
                </a:gs>
                <a:gs pos="50000">
                  <a:srgbClr val="182326">
                    <a:gamma/>
                    <a:tint val="58824"/>
                    <a:invGamma/>
                  </a:srgbClr>
                </a:gs>
                <a:gs pos="100000">
                  <a:srgbClr val="182326"/>
                </a:gs>
              </a:gsLst>
              <a:lin ang="0" scaled="1"/>
            </a:gradFill>
            <a:ln w="9525" cap="flat" cmpd="sng">
              <a:noFill/>
              <a:round/>
              <a:headEnd/>
              <a:tailEnd/>
            </a:ln>
            <a:effectLst/>
          </p:spPr>
          <p:txBody>
            <a:bodyPr wrap="none" anchor="ctr"/>
            <a:lstStyle/>
            <a:p>
              <a:pPr algn="ctr"/>
              <a:endParaRPr lang="zh-CN" altLang="en-US">
                <a:latin typeface="微软雅黑" pitchFamily="34" charset="-122"/>
                <a:ea typeface="微软雅黑" pitchFamily="34" charset="-122"/>
              </a:endParaRPr>
            </a:p>
          </p:txBody>
        </p:sp>
        <p:sp>
          <p:nvSpPr>
            <p:cNvPr id="28" name="AutoShape 10"/>
            <p:cNvSpPr>
              <a:spLocks noChangeArrowheads="1"/>
            </p:cNvSpPr>
            <p:nvPr/>
          </p:nvSpPr>
          <p:spPr bwMode="auto">
            <a:xfrm>
              <a:off x="4416425" y="3378200"/>
              <a:ext cx="904875" cy="1487488"/>
            </a:xfrm>
            <a:prstGeom prst="can">
              <a:avLst>
                <a:gd name="adj" fmla="val 25267"/>
              </a:avLst>
            </a:prstGeom>
            <a:gradFill rotWithShape="1">
              <a:gsLst>
                <a:gs pos="0">
                  <a:schemeClr val="accent2"/>
                </a:gs>
                <a:gs pos="50000">
                  <a:schemeClr val="accent2">
                    <a:gamma/>
                    <a:tint val="24314"/>
                    <a:invGamma/>
                  </a:schemeClr>
                </a:gs>
                <a:gs pos="100000">
                  <a:schemeClr val="accent2"/>
                </a:gs>
              </a:gsLst>
              <a:lin ang="0" scaled="1"/>
            </a:gradFill>
            <a:ln w="9525" cap="flat" cmpd="sng">
              <a:noFill/>
              <a:round/>
              <a:headEnd/>
              <a:tailEnd/>
            </a:ln>
            <a:effectLst/>
          </p:spPr>
          <p:txBody>
            <a:bodyPr wrap="none" anchor="ctr"/>
            <a:lstStyle/>
            <a:p>
              <a:pPr algn="ctr"/>
              <a:endParaRPr lang="zh-CN" altLang="en-US">
                <a:latin typeface="微软雅黑" pitchFamily="34" charset="-122"/>
                <a:ea typeface="微软雅黑" pitchFamily="34" charset="-122"/>
              </a:endParaRPr>
            </a:p>
          </p:txBody>
        </p:sp>
      </p:grpSp>
      <p:grpSp>
        <p:nvGrpSpPr>
          <p:cNvPr id="29" name="组合 28"/>
          <p:cNvGrpSpPr/>
          <p:nvPr/>
        </p:nvGrpSpPr>
        <p:grpSpPr>
          <a:xfrm>
            <a:off x="1304925" y="3461961"/>
            <a:ext cx="893763" cy="800100"/>
            <a:chOff x="1304925" y="4379913"/>
            <a:chExt cx="893763" cy="800100"/>
          </a:xfrm>
        </p:grpSpPr>
        <p:sp>
          <p:nvSpPr>
            <p:cNvPr id="30" name="AutoShape 11"/>
            <p:cNvSpPr>
              <a:spLocks noChangeArrowheads="1"/>
            </p:cNvSpPr>
            <p:nvPr/>
          </p:nvSpPr>
          <p:spPr bwMode="auto">
            <a:xfrm>
              <a:off x="1304925" y="4708525"/>
              <a:ext cx="893763" cy="471488"/>
            </a:xfrm>
            <a:prstGeom prst="can">
              <a:avLst>
                <a:gd name="adj" fmla="val 40403"/>
              </a:avLst>
            </a:prstGeom>
            <a:gradFill rotWithShape="1">
              <a:gsLst>
                <a:gs pos="0">
                  <a:srgbClr val="182326"/>
                </a:gs>
                <a:gs pos="50000">
                  <a:srgbClr val="182326">
                    <a:gamma/>
                    <a:tint val="58824"/>
                    <a:invGamma/>
                  </a:srgbClr>
                </a:gs>
                <a:gs pos="100000">
                  <a:srgbClr val="182326"/>
                </a:gs>
              </a:gsLst>
              <a:lin ang="0" scaled="1"/>
            </a:gradFill>
            <a:ln w="9525" cap="flat" cmpd="sng">
              <a:noFill/>
              <a:round/>
              <a:headEnd/>
              <a:tailEnd/>
            </a:ln>
            <a:effectLst/>
          </p:spPr>
          <p:txBody>
            <a:bodyPr wrap="none" anchor="ctr"/>
            <a:lstStyle/>
            <a:p>
              <a:pPr algn="ctr"/>
              <a:endParaRPr lang="zh-CN" altLang="en-US">
                <a:latin typeface="微软雅黑" pitchFamily="34" charset="-122"/>
                <a:ea typeface="微软雅黑" pitchFamily="34" charset="-122"/>
              </a:endParaRPr>
            </a:p>
          </p:txBody>
        </p:sp>
        <p:sp>
          <p:nvSpPr>
            <p:cNvPr id="31" name="AutoShape 12"/>
            <p:cNvSpPr>
              <a:spLocks noChangeArrowheads="1"/>
            </p:cNvSpPr>
            <p:nvPr/>
          </p:nvSpPr>
          <p:spPr bwMode="auto">
            <a:xfrm>
              <a:off x="1304925" y="4379913"/>
              <a:ext cx="893763" cy="485775"/>
            </a:xfrm>
            <a:prstGeom prst="can">
              <a:avLst>
                <a:gd name="adj" fmla="val 36273"/>
              </a:avLst>
            </a:prstGeom>
            <a:gradFill rotWithShape="1">
              <a:gsLst>
                <a:gs pos="0">
                  <a:schemeClr val="accent1"/>
                </a:gs>
                <a:gs pos="50000">
                  <a:schemeClr val="accent1">
                    <a:gamma/>
                    <a:tint val="21176"/>
                    <a:invGamma/>
                  </a:schemeClr>
                </a:gs>
                <a:gs pos="100000">
                  <a:schemeClr val="accent1"/>
                </a:gs>
              </a:gsLst>
              <a:lin ang="0" scaled="1"/>
            </a:gradFill>
            <a:ln w="9525" cap="flat" cmpd="sng">
              <a:noFill/>
              <a:round/>
              <a:headEnd/>
              <a:tailEnd/>
            </a:ln>
            <a:effectLst/>
          </p:spPr>
          <p:txBody>
            <a:bodyPr wrap="none" anchor="ctr"/>
            <a:lstStyle/>
            <a:p>
              <a:pPr algn="ctr"/>
              <a:endParaRPr lang="zh-CN" altLang="en-US">
                <a:latin typeface="微软雅黑" pitchFamily="34" charset="-122"/>
                <a:ea typeface="微软雅黑" pitchFamily="34" charset="-122"/>
              </a:endParaRPr>
            </a:p>
          </p:txBody>
        </p:sp>
      </p:grpSp>
      <p:grpSp>
        <p:nvGrpSpPr>
          <p:cNvPr id="32" name="组合 31"/>
          <p:cNvGrpSpPr/>
          <p:nvPr/>
        </p:nvGrpSpPr>
        <p:grpSpPr>
          <a:xfrm>
            <a:off x="2235200" y="3106361"/>
            <a:ext cx="893763" cy="1163637"/>
            <a:chOff x="2235200" y="4024313"/>
            <a:chExt cx="893763" cy="1163637"/>
          </a:xfrm>
        </p:grpSpPr>
        <p:sp>
          <p:nvSpPr>
            <p:cNvPr id="33" name="AutoShape 13"/>
            <p:cNvSpPr>
              <a:spLocks noChangeArrowheads="1"/>
            </p:cNvSpPr>
            <p:nvPr/>
          </p:nvSpPr>
          <p:spPr bwMode="auto">
            <a:xfrm>
              <a:off x="2235200" y="4664075"/>
              <a:ext cx="893763" cy="523875"/>
            </a:xfrm>
            <a:prstGeom prst="can">
              <a:avLst>
                <a:gd name="adj" fmla="val 45153"/>
              </a:avLst>
            </a:prstGeom>
            <a:gradFill rotWithShape="1">
              <a:gsLst>
                <a:gs pos="0">
                  <a:srgbClr val="182326"/>
                </a:gs>
                <a:gs pos="50000">
                  <a:srgbClr val="182326">
                    <a:gamma/>
                    <a:tint val="58824"/>
                    <a:invGamma/>
                  </a:srgbClr>
                </a:gs>
                <a:gs pos="100000">
                  <a:srgbClr val="182326"/>
                </a:gs>
              </a:gsLst>
              <a:lin ang="0" scaled="1"/>
            </a:gradFill>
            <a:ln w="9525" cap="flat" cmpd="sng">
              <a:noFill/>
              <a:round/>
              <a:headEnd/>
              <a:tailEnd/>
            </a:ln>
            <a:effectLst/>
          </p:spPr>
          <p:txBody>
            <a:bodyPr wrap="none" anchor="ctr"/>
            <a:lstStyle/>
            <a:p>
              <a:pPr algn="ctr"/>
              <a:endParaRPr lang="zh-CN" altLang="en-US">
                <a:latin typeface="微软雅黑" pitchFamily="34" charset="-122"/>
                <a:ea typeface="微软雅黑" pitchFamily="34" charset="-122"/>
              </a:endParaRPr>
            </a:p>
          </p:txBody>
        </p:sp>
        <p:sp>
          <p:nvSpPr>
            <p:cNvPr id="34" name="AutoShape 14"/>
            <p:cNvSpPr>
              <a:spLocks noChangeArrowheads="1"/>
            </p:cNvSpPr>
            <p:nvPr/>
          </p:nvSpPr>
          <p:spPr bwMode="auto">
            <a:xfrm>
              <a:off x="2235200" y="4024313"/>
              <a:ext cx="893763" cy="841375"/>
            </a:xfrm>
            <a:prstGeom prst="can">
              <a:avLst>
                <a:gd name="adj" fmla="val 25093"/>
              </a:avLst>
            </a:prstGeom>
            <a:gradFill rotWithShape="1">
              <a:gsLst>
                <a:gs pos="0">
                  <a:schemeClr val="accent1"/>
                </a:gs>
                <a:gs pos="50000">
                  <a:schemeClr val="accent1">
                    <a:gamma/>
                    <a:tint val="21176"/>
                    <a:invGamma/>
                  </a:schemeClr>
                </a:gs>
                <a:gs pos="100000">
                  <a:schemeClr val="accent1"/>
                </a:gs>
              </a:gsLst>
              <a:lin ang="0" scaled="1"/>
            </a:gradFill>
            <a:ln w="9525" cap="flat" cmpd="sng">
              <a:noFill/>
              <a:round/>
              <a:headEnd/>
              <a:tailEnd/>
            </a:ln>
            <a:effectLst/>
          </p:spPr>
          <p:txBody>
            <a:bodyPr wrap="none" anchor="ctr"/>
            <a:lstStyle/>
            <a:p>
              <a:pPr algn="ctr"/>
              <a:endParaRPr lang="zh-CN" altLang="en-US">
                <a:latin typeface="微软雅黑" pitchFamily="34" charset="-122"/>
                <a:ea typeface="微软雅黑" pitchFamily="34" charset="-122"/>
              </a:endParaRPr>
            </a:p>
          </p:txBody>
        </p:sp>
      </p:grpSp>
      <p:sp>
        <p:nvSpPr>
          <p:cNvPr id="35" name="Rectangle 15"/>
          <p:cNvSpPr>
            <a:spLocks noChangeArrowheads="1"/>
          </p:cNvSpPr>
          <p:nvPr/>
        </p:nvSpPr>
        <p:spPr bwMode="auto">
          <a:xfrm>
            <a:off x="1597115" y="4339848"/>
            <a:ext cx="1261884" cy="307777"/>
          </a:xfrm>
          <a:prstGeom prst="rect">
            <a:avLst/>
          </a:prstGeom>
          <a:noFill/>
          <a:ln w="9525" cap="flat" cmpd="sng">
            <a:noFill/>
            <a:miter lim="800000"/>
            <a:headEnd/>
            <a:tailEnd/>
          </a:ln>
          <a:effectLst/>
        </p:spPr>
        <p:txBody>
          <a:bodyPr wrap="none">
            <a:spAutoFit/>
          </a:bodyPr>
          <a:lstStyle/>
          <a:p>
            <a:pPr algn="ctr">
              <a:spcBef>
                <a:spcPct val="50000"/>
              </a:spcBef>
            </a:pPr>
            <a:r>
              <a:rPr lang="zh-CN" altLang="en-US" sz="1400" b="1" dirty="0">
                <a:solidFill>
                  <a:schemeClr val="bg2"/>
                </a:solidFill>
                <a:latin typeface="微软雅黑" pitchFamily="34" charset="-122"/>
                <a:ea typeface="微软雅黑" pitchFamily="34" charset="-122"/>
              </a:rPr>
              <a:t>点击输入文本</a:t>
            </a:r>
          </a:p>
        </p:txBody>
      </p:sp>
      <p:sp>
        <p:nvSpPr>
          <p:cNvPr id="36" name="Rectangle 16"/>
          <p:cNvSpPr>
            <a:spLocks noChangeArrowheads="1"/>
          </p:cNvSpPr>
          <p:nvPr/>
        </p:nvSpPr>
        <p:spPr bwMode="auto">
          <a:xfrm>
            <a:off x="3768815" y="4339848"/>
            <a:ext cx="1261884" cy="307777"/>
          </a:xfrm>
          <a:prstGeom prst="rect">
            <a:avLst/>
          </a:prstGeom>
          <a:noFill/>
          <a:ln w="9525" cap="flat" cmpd="sng">
            <a:noFill/>
            <a:miter lim="800000"/>
            <a:headEnd/>
            <a:tailEnd/>
          </a:ln>
          <a:effectLst/>
        </p:spPr>
        <p:txBody>
          <a:bodyPr wrap="none">
            <a:spAutoFit/>
          </a:bodyPr>
          <a:lstStyle/>
          <a:p>
            <a:pPr algn="ctr">
              <a:spcBef>
                <a:spcPct val="50000"/>
              </a:spcBef>
            </a:pPr>
            <a:r>
              <a:rPr lang="zh-CN" altLang="en-US" sz="1400" b="1" dirty="0">
                <a:solidFill>
                  <a:schemeClr val="bg2"/>
                </a:solidFill>
                <a:latin typeface="微软雅黑" pitchFamily="34" charset="-122"/>
                <a:ea typeface="微软雅黑" pitchFamily="34" charset="-122"/>
              </a:rPr>
              <a:t>点击输入文本</a:t>
            </a:r>
          </a:p>
        </p:txBody>
      </p:sp>
      <p:sp>
        <p:nvSpPr>
          <p:cNvPr id="37" name="Rectangle 17"/>
          <p:cNvSpPr>
            <a:spLocks noChangeArrowheads="1"/>
          </p:cNvSpPr>
          <p:nvPr/>
        </p:nvSpPr>
        <p:spPr bwMode="auto">
          <a:xfrm>
            <a:off x="5997665" y="4339848"/>
            <a:ext cx="1261884" cy="307777"/>
          </a:xfrm>
          <a:prstGeom prst="rect">
            <a:avLst/>
          </a:prstGeom>
          <a:noFill/>
          <a:ln w="9525" cap="flat" cmpd="sng">
            <a:noFill/>
            <a:miter lim="800000"/>
            <a:headEnd/>
            <a:tailEnd/>
          </a:ln>
          <a:effectLst/>
        </p:spPr>
        <p:txBody>
          <a:bodyPr wrap="none">
            <a:spAutoFit/>
          </a:bodyPr>
          <a:lstStyle/>
          <a:p>
            <a:pPr algn="ctr">
              <a:spcBef>
                <a:spcPct val="50000"/>
              </a:spcBef>
            </a:pPr>
            <a:r>
              <a:rPr lang="zh-CN" altLang="en-US" sz="1400" b="1" dirty="0">
                <a:solidFill>
                  <a:schemeClr val="bg2"/>
                </a:solidFill>
                <a:latin typeface="微软雅黑" pitchFamily="34" charset="-122"/>
                <a:ea typeface="微软雅黑" pitchFamily="34" charset="-122"/>
              </a:rPr>
              <a:t>点击输入文本</a:t>
            </a:r>
          </a:p>
        </p:txBody>
      </p:sp>
      <p:sp>
        <p:nvSpPr>
          <p:cNvPr id="38" name="Rectangle 18"/>
          <p:cNvSpPr>
            <a:spLocks noChangeArrowheads="1"/>
          </p:cNvSpPr>
          <p:nvPr/>
        </p:nvSpPr>
        <p:spPr bwMode="auto">
          <a:xfrm>
            <a:off x="2841268" y="1195011"/>
            <a:ext cx="697627" cy="400110"/>
          </a:xfrm>
          <a:prstGeom prst="rect">
            <a:avLst/>
          </a:prstGeom>
          <a:noFill/>
          <a:ln w="9525" cap="flat" cmpd="sng">
            <a:noFill/>
            <a:miter lim="800000"/>
            <a:headEnd/>
            <a:tailEnd/>
          </a:ln>
          <a:effectLst/>
        </p:spPr>
        <p:txBody>
          <a:bodyPr wrap="none">
            <a:spAutoFit/>
          </a:bodyPr>
          <a:lstStyle/>
          <a:p>
            <a:pPr algn="ctr"/>
            <a:r>
              <a:rPr lang="zh-CN" altLang="en-US" sz="2000" dirty="0">
                <a:solidFill>
                  <a:schemeClr val="bg1">
                    <a:lumMod val="50000"/>
                  </a:schemeClr>
                </a:solidFill>
                <a:latin typeface="微软雅黑" pitchFamily="34" charset="-122"/>
                <a:ea typeface="微软雅黑" pitchFamily="34" charset="-122"/>
              </a:rPr>
              <a:t>文本</a:t>
            </a:r>
          </a:p>
        </p:txBody>
      </p:sp>
      <p:grpSp>
        <p:nvGrpSpPr>
          <p:cNvPr id="39" name="组合 38"/>
          <p:cNvGrpSpPr/>
          <p:nvPr/>
        </p:nvGrpSpPr>
        <p:grpSpPr>
          <a:xfrm>
            <a:off x="2351088" y="2545973"/>
            <a:ext cx="660400" cy="657225"/>
            <a:chOff x="2351088" y="3463925"/>
            <a:chExt cx="660400" cy="657225"/>
          </a:xfrm>
        </p:grpSpPr>
        <p:grpSp>
          <p:nvGrpSpPr>
            <p:cNvPr id="40" name="Group 22"/>
            <p:cNvGrpSpPr>
              <a:grpSpLocks/>
            </p:cNvGrpSpPr>
            <p:nvPr/>
          </p:nvGrpSpPr>
          <p:grpSpPr bwMode="auto">
            <a:xfrm>
              <a:off x="2351088" y="3463925"/>
              <a:ext cx="660400" cy="657225"/>
              <a:chOff x="0" y="0"/>
              <a:chExt cx="416" cy="414"/>
            </a:xfrm>
          </p:grpSpPr>
          <p:sp>
            <p:nvSpPr>
              <p:cNvPr id="42" name="Oval 23"/>
              <p:cNvSpPr>
                <a:spLocks noChangeArrowheads="1"/>
              </p:cNvSpPr>
              <p:nvPr/>
            </p:nvSpPr>
            <p:spPr bwMode="auto">
              <a:xfrm>
                <a:off x="0" y="2"/>
                <a:ext cx="416" cy="412"/>
              </a:xfrm>
              <a:prstGeom prst="ellipse">
                <a:avLst/>
              </a:prstGeom>
              <a:solidFill>
                <a:schemeClr val="accent1">
                  <a:alpha val="70000"/>
                </a:schemeClr>
              </a:solidFill>
              <a:ln w="28575" cap="flat" cmpd="sng">
                <a:solidFill>
                  <a:srgbClr val="F8F8F8">
                    <a:alpha val="65999"/>
                  </a:srgbClr>
                </a:solidFill>
                <a:round/>
                <a:headEnd/>
                <a:tailEnd/>
              </a:ln>
              <a:effectLst/>
            </p:spPr>
            <p:txBody>
              <a:bodyPr wrap="none" anchor="ctr"/>
              <a:lstStyle/>
              <a:p>
                <a:pPr algn="ctr"/>
                <a:endParaRPr lang="zh-CN" altLang="en-US" sz="1600">
                  <a:latin typeface="微软雅黑" pitchFamily="34" charset="-122"/>
                  <a:ea typeface="微软雅黑" pitchFamily="34" charset="-122"/>
                </a:endParaRPr>
              </a:p>
            </p:txBody>
          </p:sp>
          <p:pic>
            <p:nvPicPr>
              <p:cNvPr id="43" name="Picture 24" descr="cir_lighteffect0"/>
              <p:cNvPicPr>
                <a:picLocks noChangeAspect="1" noChangeArrowheads="1"/>
              </p:cNvPicPr>
              <p:nvPr/>
            </p:nvPicPr>
            <p:blipFill>
              <a:blip r:embed="rId2" cstate="print">
                <a:lum bright="18000" contrast="-12000"/>
              </a:blip>
              <a:srcRect/>
              <a:stretch>
                <a:fillRect/>
              </a:stretch>
            </p:blipFill>
            <p:spPr bwMode="auto">
              <a:xfrm>
                <a:off x="35" y="0"/>
                <a:ext cx="344" cy="344"/>
              </a:xfrm>
              <a:prstGeom prst="rect">
                <a:avLst/>
              </a:prstGeom>
              <a:noFill/>
              <a:ln w="9525" cap="flat" cmpd="sng">
                <a:noFill/>
                <a:miter lim="800000"/>
                <a:headEnd/>
                <a:tailEnd/>
              </a:ln>
              <a:effectLst/>
            </p:spPr>
          </p:pic>
        </p:grpSp>
        <p:sp>
          <p:nvSpPr>
            <p:cNvPr id="41" name="Text Box 25"/>
            <p:cNvSpPr txBox="1">
              <a:spLocks noChangeArrowheads="1"/>
            </p:cNvSpPr>
            <p:nvPr/>
          </p:nvSpPr>
          <p:spPr bwMode="auto">
            <a:xfrm>
              <a:off x="2384425" y="3635375"/>
              <a:ext cx="582613" cy="338554"/>
            </a:xfrm>
            <a:prstGeom prst="rect">
              <a:avLst/>
            </a:prstGeom>
            <a:noFill/>
            <a:ln w="9525" cap="flat" cmpd="sng">
              <a:noFill/>
              <a:miter lim="800000"/>
              <a:headEnd/>
              <a:tailEnd/>
            </a:ln>
            <a:effectLst/>
          </p:spPr>
          <p:txBody>
            <a:bodyPr>
              <a:spAutoFit/>
            </a:bodyPr>
            <a:lstStyle/>
            <a:p>
              <a:pPr algn="ctr">
                <a:spcBef>
                  <a:spcPct val="50000"/>
                </a:spcBef>
              </a:pPr>
              <a:r>
                <a:rPr lang="en-US" altLang="zh-CN" sz="1600" b="1" dirty="0">
                  <a:latin typeface="微软雅黑" pitchFamily="34" charset="-122"/>
                  <a:ea typeface="微软雅黑" pitchFamily="34" charset="-122"/>
                  <a:cs typeface="Arial" pitchFamily="34" charset="0"/>
                </a:rPr>
                <a:t>700</a:t>
              </a:r>
            </a:p>
          </p:txBody>
        </p:sp>
      </p:grpSp>
      <p:grpSp>
        <p:nvGrpSpPr>
          <p:cNvPr id="44" name="组合 43"/>
          <p:cNvGrpSpPr/>
          <p:nvPr/>
        </p:nvGrpSpPr>
        <p:grpSpPr>
          <a:xfrm>
            <a:off x="3487738" y="2296736"/>
            <a:ext cx="866775" cy="657225"/>
            <a:chOff x="3487738" y="3214688"/>
            <a:chExt cx="866775" cy="657225"/>
          </a:xfrm>
        </p:grpSpPr>
        <p:grpSp>
          <p:nvGrpSpPr>
            <p:cNvPr id="45" name="Group 26"/>
            <p:cNvGrpSpPr>
              <a:grpSpLocks/>
            </p:cNvGrpSpPr>
            <p:nvPr/>
          </p:nvGrpSpPr>
          <p:grpSpPr bwMode="auto">
            <a:xfrm>
              <a:off x="3597275" y="3214688"/>
              <a:ext cx="660400" cy="657225"/>
              <a:chOff x="0" y="0"/>
              <a:chExt cx="416" cy="414"/>
            </a:xfrm>
          </p:grpSpPr>
          <p:sp>
            <p:nvSpPr>
              <p:cNvPr id="47" name="Oval 27"/>
              <p:cNvSpPr>
                <a:spLocks noChangeArrowheads="1"/>
              </p:cNvSpPr>
              <p:nvPr/>
            </p:nvSpPr>
            <p:spPr bwMode="auto">
              <a:xfrm>
                <a:off x="0" y="2"/>
                <a:ext cx="416" cy="412"/>
              </a:xfrm>
              <a:prstGeom prst="ellipse">
                <a:avLst/>
              </a:prstGeom>
              <a:solidFill>
                <a:schemeClr val="accent2">
                  <a:alpha val="70000"/>
                </a:schemeClr>
              </a:solidFill>
              <a:ln w="28575" cap="flat" cmpd="sng">
                <a:solidFill>
                  <a:srgbClr val="F8F8F8">
                    <a:alpha val="65999"/>
                  </a:srgbClr>
                </a:solidFill>
                <a:round/>
                <a:headEnd/>
                <a:tailEnd/>
              </a:ln>
              <a:effectLst/>
            </p:spPr>
            <p:txBody>
              <a:bodyPr wrap="none" anchor="ctr"/>
              <a:lstStyle/>
              <a:p>
                <a:pPr algn="ctr"/>
                <a:endParaRPr lang="zh-CN" altLang="en-US" sz="1600">
                  <a:latin typeface="微软雅黑" pitchFamily="34" charset="-122"/>
                  <a:ea typeface="微软雅黑" pitchFamily="34" charset="-122"/>
                </a:endParaRPr>
              </a:p>
            </p:txBody>
          </p:sp>
          <p:pic>
            <p:nvPicPr>
              <p:cNvPr id="48" name="Picture 28" descr="cir_lighteffect0"/>
              <p:cNvPicPr>
                <a:picLocks noChangeAspect="1" noChangeArrowheads="1"/>
              </p:cNvPicPr>
              <p:nvPr/>
            </p:nvPicPr>
            <p:blipFill>
              <a:blip r:embed="rId2" cstate="print">
                <a:lum bright="18000" contrast="-12000"/>
              </a:blip>
              <a:srcRect/>
              <a:stretch>
                <a:fillRect/>
              </a:stretch>
            </p:blipFill>
            <p:spPr bwMode="auto">
              <a:xfrm>
                <a:off x="35" y="0"/>
                <a:ext cx="344" cy="344"/>
              </a:xfrm>
              <a:prstGeom prst="rect">
                <a:avLst/>
              </a:prstGeom>
              <a:noFill/>
              <a:ln w="9525" cap="flat" cmpd="sng">
                <a:noFill/>
                <a:miter lim="800000"/>
                <a:headEnd/>
                <a:tailEnd/>
              </a:ln>
              <a:effectLst/>
            </p:spPr>
          </p:pic>
        </p:grpSp>
        <p:sp>
          <p:nvSpPr>
            <p:cNvPr id="46" name="Text Box 32"/>
            <p:cNvSpPr txBox="1">
              <a:spLocks noChangeArrowheads="1"/>
            </p:cNvSpPr>
            <p:nvPr/>
          </p:nvSpPr>
          <p:spPr bwMode="auto">
            <a:xfrm>
              <a:off x="3487738" y="3373438"/>
              <a:ext cx="866775" cy="336550"/>
            </a:xfrm>
            <a:prstGeom prst="rect">
              <a:avLst/>
            </a:prstGeom>
            <a:noFill/>
            <a:ln w="9525" cap="flat" cmpd="sng">
              <a:noFill/>
              <a:miter lim="800000"/>
              <a:headEnd/>
              <a:tailEnd/>
            </a:ln>
            <a:effectLst/>
          </p:spPr>
          <p:txBody>
            <a:bodyPr>
              <a:spAutoFit/>
            </a:bodyPr>
            <a:lstStyle/>
            <a:p>
              <a:pPr algn="ctr">
                <a:spcBef>
                  <a:spcPct val="50000"/>
                </a:spcBef>
              </a:pPr>
              <a:r>
                <a:rPr lang="en-US" altLang="zh-CN" sz="1600" b="1" dirty="0">
                  <a:solidFill>
                    <a:srgbClr val="FFFFFF"/>
                  </a:solidFill>
                  <a:latin typeface="微软雅黑" pitchFamily="34" charset="-122"/>
                  <a:ea typeface="微软雅黑" pitchFamily="34" charset="-122"/>
                  <a:cs typeface="Arial" pitchFamily="34" charset="0"/>
                </a:rPr>
                <a:t>1,000</a:t>
              </a:r>
            </a:p>
          </p:txBody>
        </p:sp>
      </p:grpSp>
      <p:grpSp>
        <p:nvGrpSpPr>
          <p:cNvPr id="49" name="组合 48"/>
          <p:cNvGrpSpPr/>
          <p:nvPr/>
        </p:nvGrpSpPr>
        <p:grpSpPr>
          <a:xfrm>
            <a:off x="4445000" y="1914148"/>
            <a:ext cx="866775" cy="657225"/>
            <a:chOff x="4445000" y="2832100"/>
            <a:chExt cx="866775" cy="657225"/>
          </a:xfrm>
        </p:grpSpPr>
        <p:grpSp>
          <p:nvGrpSpPr>
            <p:cNvPr id="50" name="Group 33"/>
            <p:cNvGrpSpPr>
              <a:grpSpLocks/>
            </p:cNvGrpSpPr>
            <p:nvPr/>
          </p:nvGrpSpPr>
          <p:grpSpPr bwMode="auto">
            <a:xfrm>
              <a:off x="4545013" y="2832100"/>
              <a:ext cx="660400" cy="657225"/>
              <a:chOff x="0" y="0"/>
              <a:chExt cx="416" cy="414"/>
            </a:xfrm>
          </p:grpSpPr>
          <p:sp>
            <p:nvSpPr>
              <p:cNvPr id="52" name="Oval 34"/>
              <p:cNvSpPr>
                <a:spLocks noChangeArrowheads="1"/>
              </p:cNvSpPr>
              <p:nvPr/>
            </p:nvSpPr>
            <p:spPr bwMode="auto">
              <a:xfrm>
                <a:off x="0" y="2"/>
                <a:ext cx="416" cy="412"/>
              </a:xfrm>
              <a:prstGeom prst="ellipse">
                <a:avLst/>
              </a:prstGeom>
              <a:solidFill>
                <a:schemeClr val="accent2">
                  <a:alpha val="70000"/>
                </a:schemeClr>
              </a:solidFill>
              <a:ln w="28575" cap="flat" cmpd="sng">
                <a:solidFill>
                  <a:srgbClr val="F8F8F8">
                    <a:alpha val="65999"/>
                  </a:srgbClr>
                </a:solidFill>
                <a:round/>
                <a:headEnd/>
                <a:tailEnd/>
              </a:ln>
              <a:effectLst/>
            </p:spPr>
            <p:txBody>
              <a:bodyPr wrap="none" anchor="ctr"/>
              <a:lstStyle/>
              <a:p>
                <a:pPr algn="ctr"/>
                <a:endParaRPr lang="zh-CN" altLang="en-US">
                  <a:latin typeface="微软雅黑" pitchFamily="34" charset="-122"/>
                  <a:ea typeface="微软雅黑" pitchFamily="34" charset="-122"/>
                </a:endParaRPr>
              </a:p>
            </p:txBody>
          </p:sp>
          <p:pic>
            <p:nvPicPr>
              <p:cNvPr id="53" name="Picture 35" descr="cir_lighteffect0"/>
              <p:cNvPicPr>
                <a:picLocks noChangeAspect="1" noChangeArrowheads="1"/>
              </p:cNvPicPr>
              <p:nvPr/>
            </p:nvPicPr>
            <p:blipFill>
              <a:blip r:embed="rId2" cstate="print">
                <a:lum bright="18000" contrast="-12000"/>
              </a:blip>
              <a:srcRect/>
              <a:stretch>
                <a:fillRect/>
              </a:stretch>
            </p:blipFill>
            <p:spPr bwMode="auto">
              <a:xfrm>
                <a:off x="35" y="0"/>
                <a:ext cx="344" cy="344"/>
              </a:xfrm>
              <a:prstGeom prst="rect">
                <a:avLst/>
              </a:prstGeom>
              <a:noFill/>
              <a:ln w="9525" cap="flat" cmpd="sng">
                <a:noFill/>
                <a:miter lim="800000"/>
                <a:headEnd/>
                <a:tailEnd/>
              </a:ln>
              <a:effectLst/>
            </p:spPr>
          </p:pic>
        </p:grpSp>
        <p:sp>
          <p:nvSpPr>
            <p:cNvPr id="51" name="Text Box 36"/>
            <p:cNvSpPr txBox="1">
              <a:spLocks noChangeArrowheads="1"/>
            </p:cNvSpPr>
            <p:nvPr/>
          </p:nvSpPr>
          <p:spPr bwMode="auto">
            <a:xfrm>
              <a:off x="4445000" y="2981325"/>
              <a:ext cx="866775" cy="336550"/>
            </a:xfrm>
            <a:prstGeom prst="rect">
              <a:avLst/>
            </a:prstGeom>
            <a:noFill/>
            <a:ln w="9525" cap="flat" cmpd="sng">
              <a:noFill/>
              <a:miter lim="800000"/>
              <a:headEnd/>
              <a:tailEnd/>
            </a:ln>
            <a:effectLst/>
          </p:spPr>
          <p:txBody>
            <a:bodyPr>
              <a:spAutoFit/>
            </a:bodyPr>
            <a:lstStyle/>
            <a:p>
              <a:pPr algn="ctr">
                <a:spcBef>
                  <a:spcPct val="50000"/>
                </a:spcBef>
              </a:pPr>
              <a:r>
                <a:rPr lang="en-US" altLang="zh-CN" sz="1600" b="1" dirty="0">
                  <a:solidFill>
                    <a:srgbClr val="FFFFFF"/>
                  </a:solidFill>
                  <a:latin typeface="微软雅黑" pitchFamily="34" charset="-122"/>
                  <a:ea typeface="微软雅黑" pitchFamily="34" charset="-122"/>
                  <a:cs typeface="Arial" pitchFamily="34" charset="0"/>
                </a:rPr>
                <a:t>1,500</a:t>
              </a:r>
            </a:p>
          </p:txBody>
        </p:sp>
      </p:grpSp>
      <p:grpSp>
        <p:nvGrpSpPr>
          <p:cNvPr id="54" name="组合 53"/>
          <p:cNvGrpSpPr/>
          <p:nvPr/>
        </p:nvGrpSpPr>
        <p:grpSpPr>
          <a:xfrm>
            <a:off x="5745163" y="1529973"/>
            <a:ext cx="866775" cy="657225"/>
            <a:chOff x="5745163" y="2447925"/>
            <a:chExt cx="866775" cy="657225"/>
          </a:xfrm>
        </p:grpSpPr>
        <p:grpSp>
          <p:nvGrpSpPr>
            <p:cNvPr id="55" name="Group 29"/>
            <p:cNvGrpSpPr>
              <a:grpSpLocks/>
            </p:cNvGrpSpPr>
            <p:nvPr/>
          </p:nvGrpSpPr>
          <p:grpSpPr bwMode="auto">
            <a:xfrm>
              <a:off x="5843588" y="2447925"/>
              <a:ext cx="660400" cy="657225"/>
              <a:chOff x="0" y="0"/>
              <a:chExt cx="416" cy="414"/>
            </a:xfrm>
          </p:grpSpPr>
          <p:sp>
            <p:nvSpPr>
              <p:cNvPr id="57" name="Oval 30"/>
              <p:cNvSpPr>
                <a:spLocks noChangeArrowheads="1"/>
              </p:cNvSpPr>
              <p:nvPr/>
            </p:nvSpPr>
            <p:spPr bwMode="auto">
              <a:xfrm>
                <a:off x="0" y="2"/>
                <a:ext cx="416" cy="412"/>
              </a:xfrm>
              <a:prstGeom prst="ellipse">
                <a:avLst/>
              </a:prstGeom>
              <a:solidFill>
                <a:schemeClr val="folHlink">
                  <a:alpha val="70000"/>
                </a:schemeClr>
              </a:solidFill>
              <a:ln w="28575" cap="flat" cmpd="sng">
                <a:solidFill>
                  <a:srgbClr val="F8F8F8">
                    <a:alpha val="65999"/>
                  </a:srgbClr>
                </a:solidFill>
                <a:round/>
                <a:headEnd/>
                <a:tailEnd/>
              </a:ln>
              <a:effectLst/>
            </p:spPr>
            <p:txBody>
              <a:bodyPr wrap="none" anchor="ctr"/>
              <a:lstStyle/>
              <a:p>
                <a:pPr algn="ctr"/>
                <a:endParaRPr lang="zh-CN" altLang="en-US">
                  <a:latin typeface="微软雅黑" pitchFamily="34" charset="-122"/>
                  <a:ea typeface="微软雅黑" pitchFamily="34" charset="-122"/>
                </a:endParaRPr>
              </a:p>
            </p:txBody>
          </p:sp>
          <p:pic>
            <p:nvPicPr>
              <p:cNvPr id="58" name="Picture 31" descr="cir_lighteffect0"/>
              <p:cNvPicPr>
                <a:picLocks noChangeAspect="1" noChangeArrowheads="1"/>
              </p:cNvPicPr>
              <p:nvPr/>
            </p:nvPicPr>
            <p:blipFill>
              <a:blip r:embed="rId2" cstate="print">
                <a:lum bright="18000" contrast="-12000"/>
              </a:blip>
              <a:srcRect/>
              <a:stretch>
                <a:fillRect/>
              </a:stretch>
            </p:blipFill>
            <p:spPr bwMode="auto">
              <a:xfrm>
                <a:off x="35" y="0"/>
                <a:ext cx="344" cy="344"/>
              </a:xfrm>
              <a:prstGeom prst="rect">
                <a:avLst/>
              </a:prstGeom>
              <a:noFill/>
              <a:ln w="9525" cap="flat" cmpd="sng">
                <a:noFill/>
                <a:miter lim="800000"/>
                <a:headEnd/>
                <a:tailEnd/>
              </a:ln>
              <a:effectLst/>
            </p:spPr>
          </p:pic>
        </p:grpSp>
        <p:sp>
          <p:nvSpPr>
            <p:cNvPr id="56" name="Text Box 37"/>
            <p:cNvSpPr txBox="1">
              <a:spLocks noChangeArrowheads="1"/>
            </p:cNvSpPr>
            <p:nvPr/>
          </p:nvSpPr>
          <p:spPr bwMode="auto">
            <a:xfrm>
              <a:off x="5745163" y="2608263"/>
              <a:ext cx="866775" cy="336550"/>
            </a:xfrm>
            <a:prstGeom prst="rect">
              <a:avLst/>
            </a:prstGeom>
            <a:noFill/>
            <a:ln w="9525" cap="flat" cmpd="sng">
              <a:noFill/>
              <a:miter lim="800000"/>
              <a:headEnd/>
              <a:tailEnd/>
            </a:ln>
            <a:effectLst/>
          </p:spPr>
          <p:txBody>
            <a:bodyPr>
              <a:spAutoFit/>
            </a:bodyPr>
            <a:lstStyle/>
            <a:p>
              <a:pPr algn="ctr">
                <a:spcBef>
                  <a:spcPct val="50000"/>
                </a:spcBef>
              </a:pPr>
              <a:r>
                <a:rPr lang="en-US" altLang="zh-CN" sz="1600" b="1" dirty="0">
                  <a:latin typeface="微软雅黑" pitchFamily="34" charset="-122"/>
                  <a:ea typeface="微软雅黑" pitchFamily="34" charset="-122"/>
                  <a:cs typeface="Arial" pitchFamily="34" charset="0"/>
                </a:rPr>
                <a:t>2,000</a:t>
              </a:r>
            </a:p>
          </p:txBody>
        </p:sp>
      </p:grpSp>
      <p:grpSp>
        <p:nvGrpSpPr>
          <p:cNvPr id="59" name="组合 58"/>
          <p:cNvGrpSpPr/>
          <p:nvPr/>
        </p:nvGrpSpPr>
        <p:grpSpPr>
          <a:xfrm>
            <a:off x="6650038" y="1160086"/>
            <a:ext cx="866775" cy="657225"/>
            <a:chOff x="6650038" y="2078038"/>
            <a:chExt cx="866775" cy="657225"/>
          </a:xfrm>
        </p:grpSpPr>
        <p:grpSp>
          <p:nvGrpSpPr>
            <p:cNvPr id="60" name="Group 38"/>
            <p:cNvGrpSpPr>
              <a:grpSpLocks/>
            </p:cNvGrpSpPr>
            <p:nvPr/>
          </p:nvGrpSpPr>
          <p:grpSpPr bwMode="auto">
            <a:xfrm>
              <a:off x="6748463" y="2078038"/>
              <a:ext cx="660400" cy="657225"/>
              <a:chOff x="0" y="0"/>
              <a:chExt cx="416" cy="414"/>
            </a:xfrm>
          </p:grpSpPr>
          <p:sp>
            <p:nvSpPr>
              <p:cNvPr id="62" name="Oval 39"/>
              <p:cNvSpPr>
                <a:spLocks noChangeArrowheads="1"/>
              </p:cNvSpPr>
              <p:nvPr/>
            </p:nvSpPr>
            <p:spPr bwMode="auto">
              <a:xfrm>
                <a:off x="0" y="2"/>
                <a:ext cx="416" cy="412"/>
              </a:xfrm>
              <a:prstGeom prst="ellipse">
                <a:avLst/>
              </a:prstGeom>
              <a:solidFill>
                <a:schemeClr val="folHlink">
                  <a:alpha val="70000"/>
                </a:schemeClr>
              </a:solidFill>
              <a:ln w="28575" cap="flat" cmpd="sng">
                <a:solidFill>
                  <a:srgbClr val="F8F8F8">
                    <a:alpha val="65999"/>
                  </a:srgbClr>
                </a:solidFill>
                <a:round/>
                <a:headEnd/>
                <a:tailEnd/>
              </a:ln>
              <a:effectLst/>
            </p:spPr>
            <p:txBody>
              <a:bodyPr wrap="none" anchor="ctr"/>
              <a:lstStyle/>
              <a:p>
                <a:pPr algn="ctr"/>
                <a:endParaRPr lang="zh-CN" altLang="en-US">
                  <a:latin typeface="微软雅黑" pitchFamily="34" charset="-122"/>
                  <a:ea typeface="微软雅黑" pitchFamily="34" charset="-122"/>
                </a:endParaRPr>
              </a:p>
            </p:txBody>
          </p:sp>
          <p:pic>
            <p:nvPicPr>
              <p:cNvPr id="63" name="Picture 40" descr="cir_lighteffect0"/>
              <p:cNvPicPr>
                <a:picLocks noChangeAspect="1" noChangeArrowheads="1"/>
              </p:cNvPicPr>
              <p:nvPr/>
            </p:nvPicPr>
            <p:blipFill>
              <a:blip r:embed="rId2" cstate="print">
                <a:lum bright="18000" contrast="-12000"/>
              </a:blip>
              <a:srcRect/>
              <a:stretch>
                <a:fillRect/>
              </a:stretch>
            </p:blipFill>
            <p:spPr bwMode="auto">
              <a:xfrm>
                <a:off x="35" y="0"/>
                <a:ext cx="344" cy="344"/>
              </a:xfrm>
              <a:prstGeom prst="rect">
                <a:avLst/>
              </a:prstGeom>
              <a:noFill/>
              <a:ln w="9525" cap="flat" cmpd="sng">
                <a:noFill/>
                <a:miter lim="800000"/>
                <a:headEnd/>
                <a:tailEnd/>
              </a:ln>
              <a:effectLst/>
            </p:spPr>
          </p:pic>
        </p:grpSp>
        <p:sp>
          <p:nvSpPr>
            <p:cNvPr id="61" name="Text Box 41"/>
            <p:cNvSpPr txBox="1">
              <a:spLocks noChangeArrowheads="1"/>
            </p:cNvSpPr>
            <p:nvPr/>
          </p:nvSpPr>
          <p:spPr bwMode="auto">
            <a:xfrm>
              <a:off x="6650038" y="2238375"/>
              <a:ext cx="866775" cy="336550"/>
            </a:xfrm>
            <a:prstGeom prst="rect">
              <a:avLst/>
            </a:prstGeom>
            <a:noFill/>
            <a:ln w="9525" cap="flat" cmpd="sng">
              <a:noFill/>
              <a:miter lim="800000"/>
              <a:headEnd/>
              <a:tailEnd/>
            </a:ln>
            <a:effectLst/>
          </p:spPr>
          <p:txBody>
            <a:bodyPr>
              <a:spAutoFit/>
            </a:bodyPr>
            <a:lstStyle/>
            <a:p>
              <a:pPr algn="ctr">
                <a:spcBef>
                  <a:spcPct val="50000"/>
                </a:spcBef>
              </a:pPr>
              <a:r>
                <a:rPr lang="en-US" altLang="zh-CN" sz="1600" b="1" dirty="0">
                  <a:latin typeface="微软雅黑" pitchFamily="34" charset="-122"/>
                  <a:ea typeface="微软雅黑" pitchFamily="34" charset="-122"/>
                  <a:cs typeface="Arial" pitchFamily="34" charset="0"/>
                </a:rPr>
                <a:t>2,500</a:t>
              </a:r>
            </a:p>
          </p:txBody>
        </p:sp>
      </p:grpSp>
      <p:sp>
        <p:nvSpPr>
          <p:cNvPr id="64" name="未知"/>
          <p:cNvSpPr>
            <a:spLocks/>
          </p:cNvSpPr>
          <p:nvPr/>
        </p:nvSpPr>
        <p:spPr bwMode="auto">
          <a:xfrm rot="21230691">
            <a:off x="1789113" y="1218823"/>
            <a:ext cx="4384675" cy="1323975"/>
          </a:xfrm>
          <a:custGeom>
            <a:avLst/>
            <a:gdLst/>
            <a:ahLst/>
            <a:cxnLst>
              <a:cxn ang="0">
                <a:pos x="247" y="884"/>
              </a:cxn>
              <a:cxn ang="0">
                <a:pos x="451" y="708"/>
              </a:cxn>
              <a:cxn ang="0">
                <a:pos x="655" y="562"/>
              </a:cxn>
              <a:cxn ang="0">
                <a:pos x="856" y="439"/>
              </a:cxn>
              <a:cxn ang="0">
                <a:pos x="1053" y="342"/>
              </a:cxn>
              <a:cxn ang="0">
                <a:pos x="1242" y="264"/>
              </a:cxn>
              <a:cxn ang="0">
                <a:pos x="1419" y="204"/>
              </a:cxn>
              <a:cxn ang="0">
                <a:pos x="1586" y="160"/>
              </a:cxn>
              <a:cxn ang="0">
                <a:pos x="1737" y="131"/>
              </a:cxn>
              <a:cxn ang="0">
                <a:pos x="1871" y="112"/>
              </a:cxn>
              <a:cxn ang="0">
                <a:pos x="1988" y="103"/>
              </a:cxn>
              <a:cxn ang="0">
                <a:pos x="2082" y="99"/>
              </a:cxn>
              <a:cxn ang="0">
                <a:pos x="2152" y="99"/>
              </a:cxn>
              <a:cxn ang="0">
                <a:pos x="2195" y="102"/>
              </a:cxn>
              <a:cxn ang="0">
                <a:pos x="2210" y="102"/>
              </a:cxn>
              <a:cxn ang="0">
                <a:pos x="2706" y="330"/>
              </a:cxn>
              <a:cxn ang="0">
                <a:pos x="2336" y="358"/>
              </a:cxn>
              <a:cxn ang="0">
                <a:pos x="2326" y="354"/>
              </a:cxn>
              <a:cxn ang="0">
                <a:pos x="2293" y="345"/>
              </a:cxn>
              <a:cxn ang="0">
                <a:pos x="2241" y="330"/>
              </a:cxn>
              <a:cxn ang="0">
                <a:pos x="2168" y="317"/>
              </a:cxn>
              <a:cxn ang="0">
                <a:pos x="2075" y="306"/>
              </a:cxn>
              <a:cxn ang="0">
                <a:pos x="1966" y="298"/>
              </a:cxn>
              <a:cxn ang="0">
                <a:pos x="1838" y="298"/>
              </a:cxn>
              <a:cxn ang="0">
                <a:pos x="1692" y="309"/>
              </a:cxn>
              <a:cxn ang="0">
                <a:pos x="1533" y="330"/>
              </a:cxn>
              <a:cxn ang="0">
                <a:pos x="1354" y="371"/>
              </a:cxn>
              <a:cxn ang="0">
                <a:pos x="1164" y="428"/>
              </a:cxn>
              <a:cxn ang="0">
                <a:pos x="960" y="505"/>
              </a:cxn>
              <a:cxn ang="0">
                <a:pos x="742" y="608"/>
              </a:cxn>
              <a:cxn ang="0">
                <a:pos x="512" y="736"/>
              </a:cxn>
              <a:cxn ang="0">
                <a:pos x="271" y="892"/>
              </a:cxn>
            </a:cxnLst>
            <a:rect l="0" t="0" r="r" b="b"/>
            <a:pathLst>
              <a:path w="2706" h="1093">
                <a:moveTo>
                  <a:pt x="0" y="1093"/>
                </a:moveTo>
                <a:lnTo>
                  <a:pt x="247" y="884"/>
                </a:lnTo>
                <a:lnTo>
                  <a:pt x="350" y="793"/>
                </a:lnTo>
                <a:lnTo>
                  <a:pt x="451" y="708"/>
                </a:lnTo>
                <a:lnTo>
                  <a:pt x="553" y="631"/>
                </a:lnTo>
                <a:lnTo>
                  <a:pt x="655" y="562"/>
                </a:lnTo>
                <a:lnTo>
                  <a:pt x="756" y="497"/>
                </a:lnTo>
                <a:lnTo>
                  <a:pt x="856" y="439"/>
                </a:lnTo>
                <a:lnTo>
                  <a:pt x="955" y="388"/>
                </a:lnTo>
                <a:lnTo>
                  <a:pt x="1053" y="342"/>
                </a:lnTo>
                <a:lnTo>
                  <a:pt x="1148" y="300"/>
                </a:lnTo>
                <a:lnTo>
                  <a:pt x="1242" y="264"/>
                </a:lnTo>
                <a:lnTo>
                  <a:pt x="1331" y="232"/>
                </a:lnTo>
                <a:lnTo>
                  <a:pt x="1419" y="204"/>
                </a:lnTo>
                <a:lnTo>
                  <a:pt x="1504" y="182"/>
                </a:lnTo>
                <a:lnTo>
                  <a:pt x="1586" y="160"/>
                </a:lnTo>
                <a:lnTo>
                  <a:pt x="1664" y="144"/>
                </a:lnTo>
                <a:lnTo>
                  <a:pt x="1737" y="131"/>
                </a:lnTo>
                <a:lnTo>
                  <a:pt x="1807" y="121"/>
                </a:lnTo>
                <a:lnTo>
                  <a:pt x="1871" y="112"/>
                </a:lnTo>
                <a:lnTo>
                  <a:pt x="1932" y="107"/>
                </a:lnTo>
                <a:lnTo>
                  <a:pt x="1988" y="103"/>
                </a:lnTo>
                <a:lnTo>
                  <a:pt x="2038" y="100"/>
                </a:lnTo>
                <a:lnTo>
                  <a:pt x="2082" y="99"/>
                </a:lnTo>
                <a:lnTo>
                  <a:pt x="2121" y="100"/>
                </a:lnTo>
                <a:lnTo>
                  <a:pt x="2152" y="99"/>
                </a:lnTo>
                <a:lnTo>
                  <a:pt x="2178" y="101"/>
                </a:lnTo>
                <a:lnTo>
                  <a:pt x="2195" y="102"/>
                </a:lnTo>
                <a:lnTo>
                  <a:pt x="2206" y="102"/>
                </a:lnTo>
                <a:lnTo>
                  <a:pt x="2210" y="102"/>
                </a:lnTo>
                <a:lnTo>
                  <a:pt x="2146" y="0"/>
                </a:lnTo>
                <a:lnTo>
                  <a:pt x="2706" y="330"/>
                </a:lnTo>
                <a:lnTo>
                  <a:pt x="2270" y="473"/>
                </a:lnTo>
                <a:lnTo>
                  <a:pt x="2336" y="358"/>
                </a:lnTo>
                <a:lnTo>
                  <a:pt x="2335" y="357"/>
                </a:lnTo>
                <a:lnTo>
                  <a:pt x="2326" y="354"/>
                </a:lnTo>
                <a:lnTo>
                  <a:pt x="2313" y="350"/>
                </a:lnTo>
                <a:lnTo>
                  <a:pt x="2293" y="345"/>
                </a:lnTo>
                <a:lnTo>
                  <a:pt x="2270" y="337"/>
                </a:lnTo>
                <a:lnTo>
                  <a:pt x="2241" y="330"/>
                </a:lnTo>
                <a:lnTo>
                  <a:pt x="2207" y="323"/>
                </a:lnTo>
                <a:lnTo>
                  <a:pt x="2168" y="317"/>
                </a:lnTo>
                <a:lnTo>
                  <a:pt x="2124" y="311"/>
                </a:lnTo>
                <a:lnTo>
                  <a:pt x="2075" y="306"/>
                </a:lnTo>
                <a:lnTo>
                  <a:pt x="2024" y="301"/>
                </a:lnTo>
                <a:lnTo>
                  <a:pt x="1966" y="298"/>
                </a:lnTo>
                <a:lnTo>
                  <a:pt x="1905" y="295"/>
                </a:lnTo>
                <a:lnTo>
                  <a:pt x="1838" y="298"/>
                </a:lnTo>
                <a:lnTo>
                  <a:pt x="1767" y="301"/>
                </a:lnTo>
                <a:lnTo>
                  <a:pt x="1692" y="309"/>
                </a:lnTo>
                <a:lnTo>
                  <a:pt x="1613" y="317"/>
                </a:lnTo>
                <a:lnTo>
                  <a:pt x="1533" y="330"/>
                </a:lnTo>
                <a:lnTo>
                  <a:pt x="1445" y="349"/>
                </a:lnTo>
                <a:lnTo>
                  <a:pt x="1354" y="371"/>
                </a:lnTo>
                <a:lnTo>
                  <a:pt x="1262" y="397"/>
                </a:lnTo>
                <a:lnTo>
                  <a:pt x="1164" y="428"/>
                </a:lnTo>
                <a:lnTo>
                  <a:pt x="1065" y="464"/>
                </a:lnTo>
                <a:lnTo>
                  <a:pt x="960" y="505"/>
                </a:lnTo>
                <a:lnTo>
                  <a:pt x="853" y="553"/>
                </a:lnTo>
                <a:lnTo>
                  <a:pt x="742" y="608"/>
                </a:lnTo>
                <a:lnTo>
                  <a:pt x="629" y="669"/>
                </a:lnTo>
                <a:lnTo>
                  <a:pt x="512" y="736"/>
                </a:lnTo>
                <a:lnTo>
                  <a:pt x="393" y="809"/>
                </a:lnTo>
                <a:lnTo>
                  <a:pt x="271" y="892"/>
                </a:lnTo>
                <a:lnTo>
                  <a:pt x="0" y="1093"/>
                </a:lnTo>
                <a:close/>
              </a:path>
            </a:pathLst>
          </a:custGeom>
          <a:gradFill rotWithShape="1">
            <a:gsLst>
              <a:gs pos="0">
                <a:srgbClr val="C0C0C0"/>
              </a:gs>
              <a:gs pos="50000">
                <a:srgbClr val="C0C0C0">
                  <a:gamma/>
                  <a:tint val="0"/>
                  <a:invGamma/>
                </a:srgbClr>
              </a:gs>
              <a:gs pos="100000">
                <a:srgbClr val="C0C0C0"/>
              </a:gs>
            </a:gsLst>
            <a:lin ang="0" scaled="1"/>
          </a:gradFill>
          <a:ln w="9525" cap="flat" cmpd="sng">
            <a:noFill/>
            <a:round/>
            <a:headEnd/>
            <a:tailEnd/>
          </a:ln>
          <a:effectLst/>
          <a:scene3d>
            <a:camera prst="legacyObliqueFront">
              <a:rot lat="20099999" lon="600000" rev="0"/>
            </a:camera>
            <a:lightRig rig="legacyFlat3" dir="t"/>
          </a:scene3d>
          <a:sp3d extrusionH="100000" prstMaterial="legacyMatte">
            <a:bevelT w="13500" h="13500" prst="angle"/>
            <a:bevelB w="13500" h="13500" prst="angle"/>
            <a:extrusionClr>
              <a:srgbClr val="C0C0C0"/>
            </a:extrusionClr>
          </a:sp3d>
        </p:spPr>
        <p:txBody>
          <a:bodyPr>
            <a:flatTx/>
          </a:bodyPr>
          <a:lstStyle/>
          <a:p>
            <a:pPr algn="ctr"/>
            <a:endParaRPr lang="zh-CN" altLang="en-US">
              <a:latin typeface="微软雅黑" pitchFamily="34" charset="-122"/>
              <a:ea typeface="微软雅黑" pitchFamily="34" charset="-122"/>
            </a:endParaRPr>
          </a:p>
        </p:txBody>
      </p:sp>
      <p:sp>
        <p:nvSpPr>
          <p:cNvPr id="65" name="Text Box 43"/>
          <p:cNvSpPr txBox="1">
            <a:spLocks noChangeArrowheads="1"/>
          </p:cNvSpPr>
          <p:nvPr/>
        </p:nvSpPr>
        <p:spPr bwMode="auto">
          <a:xfrm>
            <a:off x="2240196" y="3933448"/>
            <a:ext cx="915987" cy="304800"/>
          </a:xfrm>
          <a:prstGeom prst="rect">
            <a:avLst/>
          </a:prstGeom>
          <a:noFill/>
          <a:ln w="9525" cap="flat" cmpd="sng">
            <a:noFill/>
            <a:miter lim="800000"/>
            <a:headEnd/>
            <a:tailEnd/>
          </a:ln>
          <a:effectLst/>
        </p:spPr>
        <p:txBody>
          <a:bodyPr>
            <a:spAutoFit/>
          </a:bodyPr>
          <a:lstStyle/>
          <a:p>
            <a:pPr algn="ctr">
              <a:spcBef>
                <a:spcPct val="50000"/>
              </a:spcBef>
            </a:pPr>
            <a:r>
              <a:rPr lang="zh-CN" altLang="en-US" sz="1400" dirty="0">
                <a:solidFill>
                  <a:srgbClr val="FFFFFF"/>
                </a:solidFill>
                <a:latin typeface="微软雅黑" pitchFamily="34" charset="-122"/>
                <a:ea typeface="微软雅黑" pitchFamily="34" charset="-122"/>
              </a:rPr>
              <a:t>文本</a:t>
            </a:r>
          </a:p>
        </p:txBody>
      </p:sp>
      <p:sp>
        <p:nvSpPr>
          <p:cNvPr id="66" name="Text Box 44"/>
          <p:cNvSpPr txBox="1">
            <a:spLocks noChangeArrowheads="1"/>
          </p:cNvSpPr>
          <p:nvPr/>
        </p:nvSpPr>
        <p:spPr bwMode="auto">
          <a:xfrm>
            <a:off x="1312863" y="3920748"/>
            <a:ext cx="915987" cy="304800"/>
          </a:xfrm>
          <a:prstGeom prst="rect">
            <a:avLst/>
          </a:prstGeom>
          <a:noFill/>
          <a:ln w="9525" cap="flat" cmpd="sng">
            <a:noFill/>
            <a:miter lim="800000"/>
            <a:headEnd/>
            <a:tailEnd/>
          </a:ln>
          <a:effectLst/>
        </p:spPr>
        <p:txBody>
          <a:bodyPr>
            <a:spAutoFit/>
          </a:bodyPr>
          <a:lstStyle/>
          <a:p>
            <a:pPr algn="ctr">
              <a:spcBef>
                <a:spcPct val="50000"/>
              </a:spcBef>
            </a:pPr>
            <a:r>
              <a:rPr lang="zh-CN" altLang="en-US" sz="1400" dirty="0">
                <a:solidFill>
                  <a:srgbClr val="FFFFFF"/>
                </a:solidFill>
                <a:latin typeface="微软雅黑" pitchFamily="34" charset="-122"/>
                <a:ea typeface="微软雅黑" pitchFamily="34" charset="-122"/>
              </a:rPr>
              <a:t>文本</a:t>
            </a:r>
            <a:endParaRPr lang="zh-CN" altLang="en-US" dirty="0">
              <a:latin typeface="微软雅黑" pitchFamily="34" charset="-122"/>
              <a:ea typeface="微软雅黑" pitchFamily="34" charset="-122"/>
            </a:endParaRPr>
          </a:p>
        </p:txBody>
      </p:sp>
      <p:grpSp>
        <p:nvGrpSpPr>
          <p:cNvPr id="67" name="组合 66"/>
          <p:cNvGrpSpPr/>
          <p:nvPr/>
        </p:nvGrpSpPr>
        <p:grpSpPr>
          <a:xfrm>
            <a:off x="1428750" y="2893636"/>
            <a:ext cx="660400" cy="657225"/>
            <a:chOff x="1428750" y="3811588"/>
            <a:chExt cx="660400" cy="657225"/>
          </a:xfrm>
        </p:grpSpPr>
        <p:grpSp>
          <p:nvGrpSpPr>
            <p:cNvPr id="68" name="Group 19"/>
            <p:cNvGrpSpPr>
              <a:grpSpLocks/>
            </p:cNvGrpSpPr>
            <p:nvPr/>
          </p:nvGrpSpPr>
          <p:grpSpPr bwMode="auto">
            <a:xfrm>
              <a:off x="1428750" y="3811588"/>
              <a:ext cx="660400" cy="657225"/>
              <a:chOff x="0" y="0"/>
              <a:chExt cx="416" cy="414"/>
            </a:xfrm>
          </p:grpSpPr>
          <p:sp>
            <p:nvSpPr>
              <p:cNvPr id="70" name="Oval 20"/>
              <p:cNvSpPr>
                <a:spLocks noChangeArrowheads="1"/>
              </p:cNvSpPr>
              <p:nvPr/>
            </p:nvSpPr>
            <p:spPr bwMode="auto">
              <a:xfrm>
                <a:off x="0" y="2"/>
                <a:ext cx="416" cy="412"/>
              </a:xfrm>
              <a:prstGeom prst="ellipse">
                <a:avLst/>
              </a:prstGeom>
              <a:solidFill>
                <a:schemeClr val="accent1">
                  <a:alpha val="70000"/>
                </a:schemeClr>
              </a:solidFill>
              <a:ln w="28575" cap="flat" cmpd="sng">
                <a:solidFill>
                  <a:srgbClr val="F8F8F8">
                    <a:alpha val="65999"/>
                  </a:srgbClr>
                </a:solidFill>
                <a:round/>
                <a:headEnd/>
                <a:tailEnd/>
              </a:ln>
              <a:effectLst/>
            </p:spPr>
            <p:txBody>
              <a:bodyPr wrap="none" anchor="ctr"/>
              <a:lstStyle/>
              <a:p>
                <a:pPr algn="ctr"/>
                <a:endParaRPr lang="zh-CN" altLang="en-US" sz="1600">
                  <a:latin typeface="微软雅黑" pitchFamily="34" charset="-122"/>
                  <a:ea typeface="微软雅黑" pitchFamily="34" charset="-122"/>
                </a:endParaRPr>
              </a:p>
            </p:txBody>
          </p:sp>
          <p:pic>
            <p:nvPicPr>
              <p:cNvPr id="71" name="Picture 21" descr="cir_lighteffect0"/>
              <p:cNvPicPr>
                <a:picLocks noChangeAspect="1" noChangeArrowheads="1"/>
              </p:cNvPicPr>
              <p:nvPr/>
            </p:nvPicPr>
            <p:blipFill>
              <a:blip r:embed="rId2" cstate="print">
                <a:lum bright="18000" contrast="-12000"/>
              </a:blip>
              <a:srcRect/>
              <a:stretch>
                <a:fillRect/>
              </a:stretch>
            </p:blipFill>
            <p:spPr bwMode="auto">
              <a:xfrm>
                <a:off x="35" y="0"/>
                <a:ext cx="344" cy="344"/>
              </a:xfrm>
              <a:prstGeom prst="rect">
                <a:avLst/>
              </a:prstGeom>
              <a:noFill/>
              <a:ln w="9525" cap="flat" cmpd="sng">
                <a:noFill/>
                <a:miter lim="800000"/>
                <a:headEnd/>
                <a:tailEnd/>
              </a:ln>
              <a:effectLst/>
            </p:spPr>
          </p:pic>
        </p:grpSp>
        <p:sp>
          <p:nvSpPr>
            <p:cNvPr id="69" name="Text Box 45"/>
            <p:cNvSpPr txBox="1">
              <a:spLocks noChangeArrowheads="1"/>
            </p:cNvSpPr>
            <p:nvPr/>
          </p:nvSpPr>
          <p:spPr bwMode="auto">
            <a:xfrm>
              <a:off x="1470025" y="3965575"/>
              <a:ext cx="582613" cy="338554"/>
            </a:xfrm>
            <a:prstGeom prst="rect">
              <a:avLst/>
            </a:prstGeom>
            <a:noFill/>
            <a:ln w="9525" cap="flat" cmpd="sng">
              <a:noFill/>
              <a:miter lim="800000"/>
              <a:headEnd/>
              <a:tailEnd/>
            </a:ln>
            <a:effectLst/>
          </p:spPr>
          <p:txBody>
            <a:bodyPr>
              <a:spAutoFit/>
            </a:bodyPr>
            <a:lstStyle/>
            <a:p>
              <a:pPr algn="ctr">
                <a:spcBef>
                  <a:spcPct val="50000"/>
                </a:spcBef>
              </a:pPr>
              <a:r>
                <a:rPr lang="en-US" altLang="zh-CN" sz="1600" b="1" dirty="0">
                  <a:latin typeface="微软雅黑" pitchFamily="34" charset="-122"/>
                  <a:ea typeface="微软雅黑" pitchFamily="34" charset="-122"/>
                  <a:cs typeface="Arial" pitchFamily="34" charset="0"/>
                </a:rPr>
                <a:t>500</a:t>
              </a:r>
            </a:p>
          </p:txBody>
        </p:sp>
      </p:grpSp>
      <p:sp>
        <p:nvSpPr>
          <p:cNvPr id="72" name="Text Box 46"/>
          <p:cNvSpPr txBox="1">
            <a:spLocks noChangeArrowheads="1"/>
          </p:cNvSpPr>
          <p:nvPr/>
        </p:nvSpPr>
        <p:spPr bwMode="auto">
          <a:xfrm>
            <a:off x="4424363" y="3933448"/>
            <a:ext cx="915987" cy="304800"/>
          </a:xfrm>
          <a:prstGeom prst="rect">
            <a:avLst/>
          </a:prstGeom>
          <a:noFill/>
          <a:ln w="9525" cap="flat" cmpd="sng">
            <a:noFill/>
            <a:miter lim="800000"/>
            <a:headEnd/>
            <a:tailEnd/>
          </a:ln>
          <a:effectLst/>
        </p:spPr>
        <p:txBody>
          <a:bodyPr>
            <a:spAutoFit/>
          </a:bodyPr>
          <a:lstStyle/>
          <a:p>
            <a:pPr algn="ctr">
              <a:spcBef>
                <a:spcPct val="50000"/>
              </a:spcBef>
            </a:pPr>
            <a:r>
              <a:rPr lang="zh-CN" altLang="en-US" sz="1400" dirty="0">
                <a:solidFill>
                  <a:srgbClr val="FFFFFF"/>
                </a:solidFill>
                <a:latin typeface="微软雅黑" pitchFamily="34" charset="-122"/>
                <a:ea typeface="微软雅黑" pitchFamily="34" charset="-122"/>
              </a:rPr>
              <a:t>文本</a:t>
            </a:r>
          </a:p>
        </p:txBody>
      </p:sp>
      <p:sp>
        <p:nvSpPr>
          <p:cNvPr id="73" name="Text Box 47"/>
          <p:cNvSpPr txBox="1">
            <a:spLocks noChangeArrowheads="1"/>
          </p:cNvSpPr>
          <p:nvPr/>
        </p:nvSpPr>
        <p:spPr bwMode="auto">
          <a:xfrm>
            <a:off x="3509963" y="3933448"/>
            <a:ext cx="915987" cy="304800"/>
          </a:xfrm>
          <a:prstGeom prst="rect">
            <a:avLst/>
          </a:prstGeom>
          <a:noFill/>
          <a:ln w="9525" cap="flat" cmpd="sng">
            <a:noFill/>
            <a:miter lim="800000"/>
            <a:headEnd/>
            <a:tailEnd/>
          </a:ln>
          <a:effectLst/>
        </p:spPr>
        <p:txBody>
          <a:bodyPr>
            <a:spAutoFit/>
          </a:bodyPr>
          <a:lstStyle/>
          <a:p>
            <a:pPr algn="ctr">
              <a:spcBef>
                <a:spcPct val="50000"/>
              </a:spcBef>
            </a:pPr>
            <a:r>
              <a:rPr lang="zh-CN" altLang="en-US" sz="1400" dirty="0">
                <a:solidFill>
                  <a:srgbClr val="FFFFFF"/>
                </a:solidFill>
                <a:latin typeface="微软雅黑" pitchFamily="34" charset="-122"/>
                <a:ea typeface="微软雅黑" pitchFamily="34" charset="-122"/>
              </a:rPr>
              <a:t>文本</a:t>
            </a:r>
          </a:p>
        </p:txBody>
      </p:sp>
      <p:sp>
        <p:nvSpPr>
          <p:cNvPr id="74" name="Text Box 48"/>
          <p:cNvSpPr txBox="1">
            <a:spLocks noChangeArrowheads="1"/>
          </p:cNvSpPr>
          <p:nvPr/>
        </p:nvSpPr>
        <p:spPr bwMode="auto">
          <a:xfrm>
            <a:off x="6635750" y="3933448"/>
            <a:ext cx="915988" cy="304800"/>
          </a:xfrm>
          <a:prstGeom prst="rect">
            <a:avLst/>
          </a:prstGeom>
          <a:noFill/>
          <a:ln w="9525" cap="flat" cmpd="sng">
            <a:noFill/>
            <a:miter lim="800000"/>
            <a:headEnd/>
            <a:tailEnd/>
          </a:ln>
          <a:effectLst/>
        </p:spPr>
        <p:txBody>
          <a:bodyPr>
            <a:spAutoFit/>
          </a:bodyPr>
          <a:lstStyle/>
          <a:p>
            <a:pPr algn="ctr">
              <a:spcBef>
                <a:spcPct val="50000"/>
              </a:spcBef>
            </a:pPr>
            <a:r>
              <a:rPr lang="zh-CN" altLang="en-US" sz="1400" dirty="0">
                <a:solidFill>
                  <a:srgbClr val="FFFFFF"/>
                </a:solidFill>
                <a:latin typeface="微软雅黑" pitchFamily="34" charset="-122"/>
                <a:ea typeface="微软雅黑" pitchFamily="34" charset="-122"/>
              </a:rPr>
              <a:t>文本</a:t>
            </a:r>
          </a:p>
        </p:txBody>
      </p:sp>
      <p:sp>
        <p:nvSpPr>
          <p:cNvPr id="75" name="Text Box 49"/>
          <p:cNvSpPr txBox="1">
            <a:spLocks noChangeArrowheads="1"/>
          </p:cNvSpPr>
          <p:nvPr/>
        </p:nvSpPr>
        <p:spPr bwMode="auto">
          <a:xfrm>
            <a:off x="5721350" y="3933448"/>
            <a:ext cx="915988" cy="304800"/>
          </a:xfrm>
          <a:prstGeom prst="rect">
            <a:avLst/>
          </a:prstGeom>
          <a:noFill/>
          <a:ln w="9525" cap="flat" cmpd="sng">
            <a:noFill/>
            <a:miter lim="800000"/>
            <a:headEnd/>
            <a:tailEnd/>
          </a:ln>
          <a:effectLst/>
        </p:spPr>
        <p:txBody>
          <a:bodyPr>
            <a:spAutoFit/>
          </a:bodyPr>
          <a:lstStyle/>
          <a:p>
            <a:pPr algn="ctr">
              <a:spcBef>
                <a:spcPct val="50000"/>
              </a:spcBef>
            </a:pPr>
            <a:r>
              <a:rPr lang="zh-CN" altLang="en-US" sz="1400" dirty="0">
                <a:solidFill>
                  <a:srgbClr val="FFFFFF"/>
                </a:solidFill>
                <a:latin typeface="微软雅黑" pitchFamily="34" charset="-122"/>
                <a:ea typeface="微软雅黑" pitchFamily="34" charset="-122"/>
              </a:rPr>
              <a:t>文本</a:t>
            </a:r>
          </a:p>
        </p:txBody>
      </p:sp>
    </p:spTree>
    <p:extLst>
      <p:ext uri="{BB962C8B-B14F-4D97-AF65-F5344CB8AC3E}">
        <p14:creationId xmlns:p14="http://schemas.microsoft.com/office/powerpoint/2010/main" val="1336887000"/>
      </p:ext>
    </p:extLst>
  </p:cSld>
  <p:clrMapOvr>
    <a:masterClrMapping/>
  </p:clrMapOvr>
  <p:transition spd="med" advClick="0" advTm="100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24"/>
                                        </p:tgtEl>
                                        <p:attrNameLst>
                                          <p:attrName>style.visibility</p:attrName>
                                        </p:attrNameLst>
                                      </p:cBhvr>
                                      <p:to>
                                        <p:strVal val="visible"/>
                                      </p:to>
                                    </p:set>
                                    <p:animEffect transition="in" filter="wipe(left)">
                                      <p:cBhvr>
                                        <p:cTn id="7" dur="750"/>
                                        <p:tgtEl>
                                          <p:spTgt spid="124"/>
                                        </p:tgtEl>
                                      </p:cBhvr>
                                    </p:animEffect>
                                  </p:childTnLst>
                                </p:cTn>
                              </p:par>
                            </p:childTnLst>
                          </p:cTn>
                        </p:par>
                        <p:par>
                          <p:cTn id="8" fill="hold">
                            <p:stCondLst>
                              <p:cond delay="750"/>
                            </p:stCondLst>
                            <p:childTnLst>
                              <p:par>
                                <p:cTn id="9" presetID="12" presetClass="entr" presetSubtype="4" fill="hold" nodeType="afterEffect">
                                  <p:stCondLst>
                                    <p:cond delay="0"/>
                                  </p:stCondLst>
                                  <p:childTnLst>
                                    <p:set>
                                      <p:cBhvr>
                                        <p:cTn id="10" dur="1" fill="hold">
                                          <p:stCondLst>
                                            <p:cond delay="0"/>
                                          </p:stCondLst>
                                        </p:cTn>
                                        <p:tgtEl>
                                          <p:spTgt spid="29"/>
                                        </p:tgtEl>
                                        <p:attrNameLst>
                                          <p:attrName>style.visibility</p:attrName>
                                        </p:attrNameLst>
                                      </p:cBhvr>
                                      <p:to>
                                        <p:strVal val="visible"/>
                                      </p:to>
                                    </p:set>
                                    <p:animEffect transition="in" filter="slide(fromBottom)">
                                      <p:cBhvr>
                                        <p:cTn id="11" dur="500"/>
                                        <p:tgtEl>
                                          <p:spTgt spid="29"/>
                                        </p:tgtEl>
                                      </p:cBhvr>
                                    </p:animEffect>
                                  </p:childTnLst>
                                </p:cTn>
                              </p:par>
                            </p:childTnLst>
                          </p:cTn>
                        </p:par>
                        <p:par>
                          <p:cTn id="12" fill="hold">
                            <p:stCondLst>
                              <p:cond delay="1250"/>
                            </p:stCondLst>
                            <p:childTnLst>
                              <p:par>
                                <p:cTn id="13" presetID="23" presetClass="entr" presetSubtype="16" fill="hold" grpId="0" nodeType="afterEffect">
                                  <p:stCondLst>
                                    <p:cond delay="0"/>
                                  </p:stCondLst>
                                  <p:childTnLst>
                                    <p:set>
                                      <p:cBhvr>
                                        <p:cTn id="14" dur="1" fill="hold">
                                          <p:stCondLst>
                                            <p:cond delay="0"/>
                                          </p:stCondLst>
                                        </p:cTn>
                                        <p:tgtEl>
                                          <p:spTgt spid="66"/>
                                        </p:tgtEl>
                                        <p:attrNameLst>
                                          <p:attrName>style.visibility</p:attrName>
                                        </p:attrNameLst>
                                      </p:cBhvr>
                                      <p:to>
                                        <p:strVal val="visible"/>
                                      </p:to>
                                    </p:set>
                                    <p:anim calcmode="lin" valueType="num">
                                      <p:cBhvr>
                                        <p:cTn id="15" dur="500" fill="hold"/>
                                        <p:tgtEl>
                                          <p:spTgt spid="66"/>
                                        </p:tgtEl>
                                        <p:attrNameLst>
                                          <p:attrName>ppt_w</p:attrName>
                                        </p:attrNameLst>
                                      </p:cBhvr>
                                      <p:tavLst>
                                        <p:tav tm="0">
                                          <p:val>
                                            <p:fltVal val="0"/>
                                          </p:val>
                                        </p:tav>
                                        <p:tav tm="100000">
                                          <p:val>
                                            <p:strVal val="#ppt_w"/>
                                          </p:val>
                                        </p:tav>
                                      </p:tavLst>
                                    </p:anim>
                                    <p:anim calcmode="lin" valueType="num">
                                      <p:cBhvr>
                                        <p:cTn id="16" dur="500" fill="hold"/>
                                        <p:tgtEl>
                                          <p:spTgt spid="66"/>
                                        </p:tgtEl>
                                        <p:attrNameLst>
                                          <p:attrName>ppt_h</p:attrName>
                                        </p:attrNameLst>
                                      </p:cBhvr>
                                      <p:tavLst>
                                        <p:tav tm="0">
                                          <p:val>
                                            <p:fltVal val="0"/>
                                          </p:val>
                                        </p:tav>
                                        <p:tav tm="100000">
                                          <p:val>
                                            <p:strVal val="#ppt_h"/>
                                          </p:val>
                                        </p:tav>
                                      </p:tavLst>
                                    </p:anim>
                                  </p:childTnLst>
                                </p:cTn>
                              </p:par>
                            </p:childTnLst>
                          </p:cTn>
                        </p:par>
                        <p:par>
                          <p:cTn id="17" fill="hold">
                            <p:stCondLst>
                              <p:cond delay="1750"/>
                            </p:stCondLst>
                            <p:childTnLst>
                              <p:par>
                                <p:cTn id="18" presetID="12" presetClass="entr" presetSubtype="4" fill="hold" nodeType="afterEffect">
                                  <p:stCondLst>
                                    <p:cond delay="0"/>
                                  </p:stCondLst>
                                  <p:childTnLst>
                                    <p:set>
                                      <p:cBhvr>
                                        <p:cTn id="19" dur="1" fill="hold">
                                          <p:stCondLst>
                                            <p:cond delay="0"/>
                                          </p:stCondLst>
                                        </p:cTn>
                                        <p:tgtEl>
                                          <p:spTgt spid="67"/>
                                        </p:tgtEl>
                                        <p:attrNameLst>
                                          <p:attrName>style.visibility</p:attrName>
                                        </p:attrNameLst>
                                      </p:cBhvr>
                                      <p:to>
                                        <p:strVal val="visible"/>
                                      </p:to>
                                    </p:set>
                                    <p:animEffect transition="in" filter="slide(fromBottom)">
                                      <p:cBhvr>
                                        <p:cTn id="20" dur="500"/>
                                        <p:tgtEl>
                                          <p:spTgt spid="67"/>
                                        </p:tgtEl>
                                      </p:cBhvr>
                                    </p:animEffect>
                                  </p:childTnLst>
                                </p:cTn>
                              </p:par>
                            </p:childTnLst>
                          </p:cTn>
                        </p:par>
                        <p:par>
                          <p:cTn id="21" fill="hold">
                            <p:stCondLst>
                              <p:cond delay="2250"/>
                            </p:stCondLst>
                            <p:childTnLst>
                              <p:par>
                                <p:cTn id="22" presetID="12" presetClass="entr" presetSubtype="4" fill="hold" nodeType="afterEffect">
                                  <p:stCondLst>
                                    <p:cond delay="0"/>
                                  </p:stCondLst>
                                  <p:childTnLst>
                                    <p:set>
                                      <p:cBhvr>
                                        <p:cTn id="23" dur="1" fill="hold">
                                          <p:stCondLst>
                                            <p:cond delay="0"/>
                                          </p:stCondLst>
                                        </p:cTn>
                                        <p:tgtEl>
                                          <p:spTgt spid="32"/>
                                        </p:tgtEl>
                                        <p:attrNameLst>
                                          <p:attrName>style.visibility</p:attrName>
                                        </p:attrNameLst>
                                      </p:cBhvr>
                                      <p:to>
                                        <p:strVal val="visible"/>
                                      </p:to>
                                    </p:set>
                                    <p:animEffect transition="in" filter="slide(fromBottom)">
                                      <p:cBhvr>
                                        <p:cTn id="24" dur="500"/>
                                        <p:tgtEl>
                                          <p:spTgt spid="32"/>
                                        </p:tgtEl>
                                      </p:cBhvr>
                                    </p:animEffect>
                                  </p:childTnLst>
                                </p:cTn>
                              </p:par>
                            </p:childTnLst>
                          </p:cTn>
                        </p:par>
                        <p:par>
                          <p:cTn id="25" fill="hold">
                            <p:stCondLst>
                              <p:cond delay="2750"/>
                            </p:stCondLst>
                            <p:childTnLst>
                              <p:par>
                                <p:cTn id="26" presetID="49" presetClass="entr" presetSubtype="0" decel="100000" fill="hold" grpId="0" nodeType="afterEffect">
                                  <p:stCondLst>
                                    <p:cond delay="0"/>
                                  </p:stCondLst>
                                  <p:childTnLst>
                                    <p:set>
                                      <p:cBhvr>
                                        <p:cTn id="27" dur="1" fill="hold">
                                          <p:stCondLst>
                                            <p:cond delay="0"/>
                                          </p:stCondLst>
                                        </p:cTn>
                                        <p:tgtEl>
                                          <p:spTgt spid="65"/>
                                        </p:tgtEl>
                                        <p:attrNameLst>
                                          <p:attrName>style.visibility</p:attrName>
                                        </p:attrNameLst>
                                      </p:cBhvr>
                                      <p:to>
                                        <p:strVal val="visible"/>
                                      </p:to>
                                    </p:set>
                                    <p:anim calcmode="lin" valueType="num">
                                      <p:cBhvr>
                                        <p:cTn id="28" dur="500" fill="hold"/>
                                        <p:tgtEl>
                                          <p:spTgt spid="65"/>
                                        </p:tgtEl>
                                        <p:attrNameLst>
                                          <p:attrName>ppt_w</p:attrName>
                                        </p:attrNameLst>
                                      </p:cBhvr>
                                      <p:tavLst>
                                        <p:tav tm="0">
                                          <p:val>
                                            <p:fltVal val="0"/>
                                          </p:val>
                                        </p:tav>
                                        <p:tav tm="100000">
                                          <p:val>
                                            <p:strVal val="#ppt_w"/>
                                          </p:val>
                                        </p:tav>
                                      </p:tavLst>
                                    </p:anim>
                                    <p:anim calcmode="lin" valueType="num">
                                      <p:cBhvr>
                                        <p:cTn id="29" dur="500" fill="hold"/>
                                        <p:tgtEl>
                                          <p:spTgt spid="65"/>
                                        </p:tgtEl>
                                        <p:attrNameLst>
                                          <p:attrName>ppt_h</p:attrName>
                                        </p:attrNameLst>
                                      </p:cBhvr>
                                      <p:tavLst>
                                        <p:tav tm="0">
                                          <p:val>
                                            <p:fltVal val="0"/>
                                          </p:val>
                                        </p:tav>
                                        <p:tav tm="100000">
                                          <p:val>
                                            <p:strVal val="#ppt_h"/>
                                          </p:val>
                                        </p:tav>
                                      </p:tavLst>
                                    </p:anim>
                                    <p:anim calcmode="lin" valueType="num">
                                      <p:cBhvr>
                                        <p:cTn id="30" dur="500" fill="hold"/>
                                        <p:tgtEl>
                                          <p:spTgt spid="65"/>
                                        </p:tgtEl>
                                        <p:attrNameLst>
                                          <p:attrName>style.rotation</p:attrName>
                                        </p:attrNameLst>
                                      </p:cBhvr>
                                      <p:tavLst>
                                        <p:tav tm="0">
                                          <p:val>
                                            <p:fltVal val="360"/>
                                          </p:val>
                                        </p:tav>
                                        <p:tav tm="100000">
                                          <p:val>
                                            <p:fltVal val="0"/>
                                          </p:val>
                                        </p:tav>
                                      </p:tavLst>
                                    </p:anim>
                                    <p:animEffect transition="in" filter="fade">
                                      <p:cBhvr>
                                        <p:cTn id="31" dur="500"/>
                                        <p:tgtEl>
                                          <p:spTgt spid="65"/>
                                        </p:tgtEl>
                                      </p:cBhvr>
                                    </p:animEffect>
                                  </p:childTnLst>
                                </p:cTn>
                              </p:par>
                            </p:childTnLst>
                          </p:cTn>
                        </p:par>
                        <p:par>
                          <p:cTn id="32" fill="hold">
                            <p:stCondLst>
                              <p:cond delay="3250"/>
                            </p:stCondLst>
                            <p:childTnLst>
                              <p:par>
                                <p:cTn id="33" presetID="12" presetClass="entr" presetSubtype="4" fill="hold" nodeType="afterEffect">
                                  <p:stCondLst>
                                    <p:cond delay="0"/>
                                  </p:stCondLst>
                                  <p:childTnLst>
                                    <p:set>
                                      <p:cBhvr>
                                        <p:cTn id="34" dur="1" fill="hold">
                                          <p:stCondLst>
                                            <p:cond delay="0"/>
                                          </p:stCondLst>
                                        </p:cTn>
                                        <p:tgtEl>
                                          <p:spTgt spid="39"/>
                                        </p:tgtEl>
                                        <p:attrNameLst>
                                          <p:attrName>style.visibility</p:attrName>
                                        </p:attrNameLst>
                                      </p:cBhvr>
                                      <p:to>
                                        <p:strVal val="visible"/>
                                      </p:to>
                                    </p:set>
                                    <p:animEffect transition="in" filter="slide(fromBottom)">
                                      <p:cBhvr>
                                        <p:cTn id="35" dur="500"/>
                                        <p:tgtEl>
                                          <p:spTgt spid="39"/>
                                        </p:tgtEl>
                                      </p:cBhvr>
                                    </p:animEffect>
                                  </p:childTnLst>
                                </p:cTn>
                              </p:par>
                            </p:childTnLst>
                          </p:cTn>
                        </p:par>
                        <p:par>
                          <p:cTn id="36" fill="hold">
                            <p:stCondLst>
                              <p:cond delay="3750"/>
                            </p:stCondLst>
                            <p:childTnLst>
                              <p:par>
                                <p:cTn id="37" presetID="12" presetClass="entr" presetSubtype="4" fill="hold" nodeType="afterEffect">
                                  <p:stCondLst>
                                    <p:cond delay="0"/>
                                  </p:stCondLst>
                                  <p:childTnLst>
                                    <p:set>
                                      <p:cBhvr>
                                        <p:cTn id="38" dur="1" fill="hold">
                                          <p:stCondLst>
                                            <p:cond delay="0"/>
                                          </p:stCondLst>
                                        </p:cTn>
                                        <p:tgtEl>
                                          <p:spTgt spid="23"/>
                                        </p:tgtEl>
                                        <p:attrNameLst>
                                          <p:attrName>style.visibility</p:attrName>
                                        </p:attrNameLst>
                                      </p:cBhvr>
                                      <p:to>
                                        <p:strVal val="visible"/>
                                      </p:to>
                                    </p:set>
                                    <p:animEffect transition="in" filter="slide(fromBottom)">
                                      <p:cBhvr>
                                        <p:cTn id="39" dur="500"/>
                                        <p:tgtEl>
                                          <p:spTgt spid="23"/>
                                        </p:tgtEl>
                                      </p:cBhvr>
                                    </p:animEffect>
                                  </p:childTnLst>
                                </p:cTn>
                              </p:par>
                            </p:childTnLst>
                          </p:cTn>
                        </p:par>
                        <p:par>
                          <p:cTn id="40" fill="hold">
                            <p:stCondLst>
                              <p:cond delay="4250"/>
                            </p:stCondLst>
                            <p:childTnLst>
                              <p:par>
                                <p:cTn id="41" presetID="49" presetClass="entr" presetSubtype="0" decel="100000" fill="hold" grpId="0" nodeType="afterEffect">
                                  <p:stCondLst>
                                    <p:cond delay="0"/>
                                  </p:stCondLst>
                                  <p:childTnLst>
                                    <p:set>
                                      <p:cBhvr>
                                        <p:cTn id="42" dur="1" fill="hold">
                                          <p:stCondLst>
                                            <p:cond delay="0"/>
                                          </p:stCondLst>
                                        </p:cTn>
                                        <p:tgtEl>
                                          <p:spTgt spid="73"/>
                                        </p:tgtEl>
                                        <p:attrNameLst>
                                          <p:attrName>style.visibility</p:attrName>
                                        </p:attrNameLst>
                                      </p:cBhvr>
                                      <p:to>
                                        <p:strVal val="visible"/>
                                      </p:to>
                                    </p:set>
                                    <p:anim calcmode="lin" valueType="num">
                                      <p:cBhvr>
                                        <p:cTn id="43" dur="500" fill="hold"/>
                                        <p:tgtEl>
                                          <p:spTgt spid="73"/>
                                        </p:tgtEl>
                                        <p:attrNameLst>
                                          <p:attrName>ppt_w</p:attrName>
                                        </p:attrNameLst>
                                      </p:cBhvr>
                                      <p:tavLst>
                                        <p:tav tm="0">
                                          <p:val>
                                            <p:fltVal val="0"/>
                                          </p:val>
                                        </p:tav>
                                        <p:tav tm="100000">
                                          <p:val>
                                            <p:strVal val="#ppt_w"/>
                                          </p:val>
                                        </p:tav>
                                      </p:tavLst>
                                    </p:anim>
                                    <p:anim calcmode="lin" valueType="num">
                                      <p:cBhvr>
                                        <p:cTn id="44" dur="500" fill="hold"/>
                                        <p:tgtEl>
                                          <p:spTgt spid="73"/>
                                        </p:tgtEl>
                                        <p:attrNameLst>
                                          <p:attrName>ppt_h</p:attrName>
                                        </p:attrNameLst>
                                      </p:cBhvr>
                                      <p:tavLst>
                                        <p:tav tm="0">
                                          <p:val>
                                            <p:fltVal val="0"/>
                                          </p:val>
                                        </p:tav>
                                        <p:tav tm="100000">
                                          <p:val>
                                            <p:strVal val="#ppt_h"/>
                                          </p:val>
                                        </p:tav>
                                      </p:tavLst>
                                    </p:anim>
                                    <p:anim calcmode="lin" valueType="num">
                                      <p:cBhvr>
                                        <p:cTn id="45" dur="500" fill="hold"/>
                                        <p:tgtEl>
                                          <p:spTgt spid="73"/>
                                        </p:tgtEl>
                                        <p:attrNameLst>
                                          <p:attrName>style.rotation</p:attrName>
                                        </p:attrNameLst>
                                      </p:cBhvr>
                                      <p:tavLst>
                                        <p:tav tm="0">
                                          <p:val>
                                            <p:fltVal val="360"/>
                                          </p:val>
                                        </p:tav>
                                        <p:tav tm="100000">
                                          <p:val>
                                            <p:fltVal val="0"/>
                                          </p:val>
                                        </p:tav>
                                      </p:tavLst>
                                    </p:anim>
                                    <p:animEffect transition="in" filter="fade">
                                      <p:cBhvr>
                                        <p:cTn id="46" dur="500"/>
                                        <p:tgtEl>
                                          <p:spTgt spid="73"/>
                                        </p:tgtEl>
                                      </p:cBhvr>
                                    </p:animEffect>
                                  </p:childTnLst>
                                </p:cTn>
                              </p:par>
                            </p:childTnLst>
                          </p:cTn>
                        </p:par>
                        <p:par>
                          <p:cTn id="47" fill="hold">
                            <p:stCondLst>
                              <p:cond delay="4750"/>
                            </p:stCondLst>
                            <p:childTnLst>
                              <p:par>
                                <p:cTn id="48" presetID="12" presetClass="entr" presetSubtype="4" fill="hold" nodeType="afterEffect">
                                  <p:stCondLst>
                                    <p:cond delay="0"/>
                                  </p:stCondLst>
                                  <p:childTnLst>
                                    <p:set>
                                      <p:cBhvr>
                                        <p:cTn id="49" dur="1" fill="hold">
                                          <p:stCondLst>
                                            <p:cond delay="0"/>
                                          </p:stCondLst>
                                        </p:cTn>
                                        <p:tgtEl>
                                          <p:spTgt spid="44"/>
                                        </p:tgtEl>
                                        <p:attrNameLst>
                                          <p:attrName>style.visibility</p:attrName>
                                        </p:attrNameLst>
                                      </p:cBhvr>
                                      <p:to>
                                        <p:strVal val="visible"/>
                                      </p:to>
                                    </p:set>
                                    <p:animEffect transition="in" filter="slide(fromBottom)">
                                      <p:cBhvr>
                                        <p:cTn id="50" dur="500"/>
                                        <p:tgtEl>
                                          <p:spTgt spid="44"/>
                                        </p:tgtEl>
                                      </p:cBhvr>
                                    </p:animEffect>
                                  </p:childTnLst>
                                </p:cTn>
                              </p:par>
                            </p:childTnLst>
                          </p:cTn>
                        </p:par>
                        <p:par>
                          <p:cTn id="51" fill="hold">
                            <p:stCondLst>
                              <p:cond delay="5250"/>
                            </p:stCondLst>
                            <p:childTnLst>
                              <p:par>
                                <p:cTn id="52" presetID="12" presetClass="entr" presetSubtype="4" fill="hold" nodeType="afterEffect">
                                  <p:stCondLst>
                                    <p:cond delay="0"/>
                                  </p:stCondLst>
                                  <p:childTnLst>
                                    <p:set>
                                      <p:cBhvr>
                                        <p:cTn id="53" dur="1" fill="hold">
                                          <p:stCondLst>
                                            <p:cond delay="0"/>
                                          </p:stCondLst>
                                        </p:cTn>
                                        <p:tgtEl>
                                          <p:spTgt spid="26"/>
                                        </p:tgtEl>
                                        <p:attrNameLst>
                                          <p:attrName>style.visibility</p:attrName>
                                        </p:attrNameLst>
                                      </p:cBhvr>
                                      <p:to>
                                        <p:strVal val="visible"/>
                                      </p:to>
                                    </p:set>
                                    <p:animEffect transition="in" filter="slide(fromBottom)">
                                      <p:cBhvr>
                                        <p:cTn id="54" dur="500"/>
                                        <p:tgtEl>
                                          <p:spTgt spid="26"/>
                                        </p:tgtEl>
                                      </p:cBhvr>
                                    </p:animEffect>
                                  </p:childTnLst>
                                </p:cTn>
                              </p:par>
                            </p:childTnLst>
                          </p:cTn>
                        </p:par>
                        <p:par>
                          <p:cTn id="55" fill="hold">
                            <p:stCondLst>
                              <p:cond delay="5750"/>
                            </p:stCondLst>
                            <p:childTnLst>
                              <p:par>
                                <p:cTn id="56" presetID="49" presetClass="entr" presetSubtype="0" decel="100000" fill="hold" grpId="0" nodeType="afterEffect">
                                  <p:stCondLst>
                                    <p:cond delay="0"/>
                                  </p:stCondLst>
                                  <p:childTnLst>
                                    <p:set>
                                      <p:cBhvr>
                                        <p:cTn id="57" dur="1" fill="hold">
                                          <p:stCondLst>
                                            <p:cond delay="0"/>
                                          </p:stCondLst>
                                        </p:cTn>
                                        <p:tgtEl>
                                          <p:spTgt spid="72"/>
                                        </p:tgtEl>
                                        <p:attrNameLst>
                                          <p:attrName>style.visibility</p:attrName>
                                        </p:attrNameLst>
                                      </p:cBhvr>
                                      <p:to>
                                        <p:strVal val="visible"/>
                                      </p:to>
                                    </p:set>
                                    <p:anim calcmode="lin" valueType="num">
                                      <p:cBhvr>
                                        <p:cTn id="58" dur="500" fill="hold"/>
                                        <p:tgtEl>
                                          <p:spTgt spid="72"/>
                                        </p:tgtEl>
                                        <p:attrNameLst>
                                          <p:attrName>ppt_w</p:attrName>
                                        </p:attrNameLst>
                                      </p:cBhvr>
                                      <p:tavLst>
                                        <p:tav tm="0">
                                          <p:val>
                                            <p:fltVal val="0"/>
                                          </p:val>
                                        </p:tav>
                                        <p:tav tm="100000">
                                          <p:val>
                                            <p:strVal val="#ppt_w"/>
                                          </p:val>
                                        </p:tav>
                                      </p:tavLst>
                                    </p:anim>
                                    <p:anim calcmode="lin" valueType="num">
                                      <p:cBhvr>
                                        <p:cTn id="59" dur="500" fill="hold"/>
                                        <p:tgtEl>
                                          <p:spTgt spid="72"/>
                                        </p:tgtEl>
                                        <p:attrNameLst>
                                          <p:attrName>ppt_h</p:attrName>
                                        </p:attrNameLst>
                                      </p:cBhvr>
                                      <p:tavLst>
                                        <p:tav tm="0">
                                          <p:val>
                                            <p:fltVal val="0"/>
                                          </p:val>
                                        </p:tav>
                                        <p:tav tm="100000">
                                          <p:val>
                                            <p:strVal val="#ppt_h"/>
                                          </p:val>
                                        </p:tav>
                                      </p:tavLst>
                                    </p:anim>
                                    <p:anim calcmode="lin" valueType="num">
                                      <p:cBhvr>
                                        <p:cTn id="60" dur="500" fill="hold"/>
                                        <p:tgtEl>
                                          <p:spTgt spid="72"/>
                                        </p:tgtEl>
                                        <p:attrNameLst>
                                          <p:attrName>style.rotation</p:attrName>
                                        </p:attrNameLst>
                                      </p:cBhvr>
                                      <p:tavLst>
                                        <p:tav tm="0">
                                          <p:val>
                                            <p:fltVal val="360"/>
                                          </p:val>
                                        </p:tav>
                                        <p:tav tm="100000">
                                          <p:val>
                                            <p:fltVal val="0"/>
                                          </p:val>
                                        </p:tav>
                                      </p:tavLst>
                                    </p:anim>
                                    <p:animEffect transition="in" filter="fade">
                                      <p:cBhvr>
                                        <p:cTn id="61" dur="500"/>
                                        <p:tgtEl>
                                          <p:spTgt spid="72"/>
                                        </p:tgtEl>
                                      </p:cBhvr>
                                    </p:animEffect>
                                  </p:childTnLst>
                                </p:cTn>
                              </p:par>
                            </p:childTnLst>
                          </p:cTn>
                        </p:par>
                        <p:par>
                          <p:cTn id="62" fill="hold">
                            <p:stCondLst>
                              <p:cond delay="6250"/>
                            </p:stCondLst>
                            <p:childTnLst>
                              <p:par>
                                <p:cTn id="63" presetID="12" presetClass="entr" presetSubtype="4" fill="hold" nodeType="afterEffect">
                                  <p:stCondLst>
                                    <p:cond delay="0"/>
                                  </p:stCondLst>
                                  <p:childTnLst>
                                    <p:set>
                                      <p:cBhvr>
                                        <p:cTn id="64" dur="1" fill="hold">
                                          <p:stCondLst>
                                            <p:cond delay="0"/>
                                          </p:stCondLst>
                                        </p:cTn>
                                        <p:tgtEl>
                                          <p:spTgt spid="49"/>
                                        </p:tgtEl>
                                        <p:attrNameLst>
                                          <p:attrName>style.visibility</p:attrName>
                                        </p:attrNameLst>
                                      </p:cBhvr>
                                      <p:to>
                                        <p:strVal val="visible"/>
                                      </p:to>
                                    </p:set>
                                    <p:animEffect transition="in" filter="slide(fromBottom)">
                                      <p:cBhvr>
                                        <p:cTn id="65" dur="500"/>
                                        <p:tgtEl>
                                          <p:spTgt spid="49"/>
                                        </p:tgtEl>
                                      </p:cBhvr>
                                    </p:animEffect>
                                  </p:childTnLst>
                                </p:cTn>
                              </p:par>
                            </p:childTnLst>
                          </p:cTn>
                        </p:par>
                        <p:par>
                          <p:cTn id="66" fill="hold">
                            <p:stCondLst>
                              <p:cond delay="6750"/>
                            </p:stCondLst>
                            <p:childTnLst>
                              <p:par>
                                <p:cTn id="67" presetID="12" presetClass="entr" presetSubtype="4" fill="hold" nodeType="afterEffect">
                                  <p:stCondLst>
                                    <p:cond delay="0"/>
                                  </p:stCondLst>
                                  <p:childTnLst>
                                    <p:set>
                                      <p:cBhvr>
                                        <p:cTn id="68" dur="1" fill="hold">
                                          <p:stCondLst>
                                            <p:cond delay="0"/>
                                          </p:stCondLst>
                                        </p:cTn>
                                        <p:tgtEl>
                                          <p:spTgt spid="17"/>
                                        </p:tgtEl>
                                        <p:attrNameLst>
                                          <p:attrName>style.visibility</p:attrName>
                                        </p:attrNameLst>
                                      </p:cBhvr>
                                      <p:to>
                                        <p:strVal val="visible"/>
                                      </p:to>
                                    </p:set>
                                    <p:animEffect transition="in" filter="slide(fromBottom)">
                                      <p:cBhvr>
                                        <p:cTn id="69" dur="500"/>
                                        <p:tgtEl>
                                          <p:spTgt spid="17"/>
                                        </p:tgtEl>
                                      </p:cBhvr>
                                    </p:animEffect>
                                  </p:childTnLst>
                                </p:cTn>
                              </p:par>
                            </p:childTnLst>
                          </p:cTn>
                        </p:par>
                        <p:par>
                          <p:cTn id="70" fill="hold">
                            <p:stCondLst>
                              <p:cond delay="7250"/>
                            </p:stCondLst>
                            <p:childTnLst>
                              <p:par>
                                <p:cTn id="71" presetID="49" presetClass="entr" presetSubtype="0" decel="100000" fill="hold" grpId="0" nodeType="afterEffect">
                                  <p:stCondLst>
                                    <p:cond delay="0"/>
                                  </p:stCondLst>
                                  <p:childTnLst>
                                    <p:set>
                                      <p:cBhvr>
                                        <p:cTn id="72" dur="1" fill="hold">
                                          <p:stCondLst>
                                            <p:cond delay="0"/>
                                          </p:stCondLst>
                                        </p:cTn>
                                        <p:tgtEl>
                                          <p:spTgt spid="75"/>
                                        </p:tgtEl>
                                        <p:attrNameLst>
                                          <p:attrName>style.visibility</p:attrName>
                                        </p:attrNameLst>
                                      </p:cBhvr>
                                      <p:to>
                                        <p:strVal val="visible"/>
                                      </p:to>
                                    </p:set>
                                    <p:anim calcmode="lin" valueType="num">
                                      <p:cBhvr>
                                        <p:cTn id="73" dur="500" fill="hold"/>
                                        <p:tgtEl>
                                          <p:spTgt spid="75"/>
                                        </p:tgtEl>
                                        <p:attrNameLst>
                                          <p:attrName>ppt_w</p:attrName>
                                        </p:attrNameLst>
                                      </p:cBhvr>
                                      <p:tavLst>
                                        <p:tav tm="0">
                                          <p:val>
                                            <p:fltVal val="0"/>
                                          </p:val>
                                        </p:tav>
                                        <p:tav tm="100000">
                                          <p:val>
                                            <p:strVal val="#ppt_w"/>
                                          </p:val>
                                        </p:tav>
                                      </p:tavLst>
                                    </p:anim>
                                    <p:anim calcmode="lin" valueType="num">
                                      <p:cBhvr>
                                        <p:cTn id="74" dur="500" fill="hold"/>
                                        <p:tgtEl>
                                          <p:spTgt spid="75"/>
                                        </p:tgtEl>
                                        <p:attrNameLst>
                                          <p:attrName>ppt_h</p:attrName>
                                        </p:attrNameLst>
                                      </p:cBhvr>
                                      <p:tavLst>
                                        <p:tav tm="0">
                                          <p:val>
                                            <p:fltVal val="0"/>
                                          </p:val>
                                        </p:tav>
                                        <p:tav tm="100000">
                                          <p:val>
                                            <p:strVal val="#ppt_h"/>
                                          </p:val>
                                        </p:tav>
                                      </p:tavLst>
                                    </p:anim>
                                    <p:anim calcmode="lin" valueType="num">
                                      <p:cBhvr>
                                        <p:cTn id="75" dur="500" fill="hold"/>
                                        <p:tgtEl>
                                          <p:spTgt spid="75"/>
                                        </p:tgtEl>
                                        <p:attrNameLst>
                                          <p:attrName>style.rotation</p:attrName>
                                        </p:attrNameLst>
                                      </p:cBhvr>
                                      <p:tavLst>
                                        <p:tav tm="0">
                                          <p:val>
                                            <p:fltVal val="360"/>
                                          </p:val>
                                        </p:tav>
                                        <p:tav tm="100000">
                                          <p:val>
                                            <p:fltVal val="0"/>
                                          </p:val>
                                        </p:tav>
                                      </p:tavLst>
                                    </p:anim>
                                    <p:animEffect transition="in" filter="fade">
                                      <p:cBhvr>
                                        <p:cTn id="76" dur="500"/>
                                        <p:tgtEl>
                                          <p:spTgt spid="75"/>
                                        </p:tgtEl>
                                      </p:cBhvr>
                                    </p:animEffect>
                                  </p:childTnLst>
                                </p:cTn>
                              </p:par>
                            </p:childTnLst>
                          </p:cTn>
                        </p:par>
                        <p:par>
                          <p:cTn id="77" fill="hold">
                            <p:stCondLst>
                              <p:cond delay="7750"/>
                            </p:stCondLst>
                            <p:childTnLst>
                              <p:par>
                                <p:cTn id="78" presetID="12" presetClass="entr" presetSubtype="4" fill="hold" nodeType="afterEffect">
                                  <p:stCondLst>
                                    <p:cond delay="0"/>
                                  </p:stCondLst>
                                  <p:childTnLst>
                                    <p:set>
                                      <p:cBhvr>
                                        <p:cTn id="79" dur="1" fill="hold">
                                          <p:stCondLst>
                                            <p:cond delay="0"/>
                                          </p:stCondLst>
                                        </p:cTn>
                                        <p:tgtEl>
                                          <p:spTgt spid="54"/>
                                        </p:tgtEl>
                                        <p:attrNameLst>
                                          <p:attrName>style.visibility</p:attrName>
                                        </p:attrNameLst>
                                      </p:cBhvr>
                                      <p:to>
                                        <p:strVal val="visible"/>
                                      </p:to>
                                    </p:set>
                                    <p:animEffect transition="in" filter="slide(fromBottom)">
                                      <p:cBhvr>
                                        <p:cTn id="80" dur="500"/>
                                        <p:tgtEl>
                                          <p:spTgt spid="54"/>
                                        </p:tgtEl>
                                      </p:cBhvr>
                                    </p:animEffect>
                                  </p:childTnLst>
                                </p:cTn>
                              </p:par>
                            </p:childTnLst>
                          </p:cTn>
                        </p:par>
                        <p:par>
                          <p:cTn id="81" fill="hold">
                            <p:stCondLst>
                              <p:cond delay="8250"/>
                            </p:stCondLst>
                            <p:childTnLst>
                              <p:par>
                                <p:cTn id="82" presetID="12" presetClass="entr" presetSubtype="4" fill="hold" nodeType="afterEffect">
                                  <p:stCondLst>
                                    <p:cond delay="0"/>
                                  </p:stCondLst>
                                  <p:childTnLst>
                                    <p:set>
                                      <p:cBhvr>
                                        <p:cTn id="83" dur="1" fill="hold">
                                          <p:stCondLst>
                                            <p:cond delay="0"/>
                                          </p:stCondLst>
                                        </p:cTn>
                                        <p:tgtEl>
                                          <p:spTgt spid="20"/>
                                        </p:tgtEl>
                                        <p:attrNameLst>
                                          <p:attrName>style.visibility</p:attrName>
                                        </p:attrNameLst>
                                      </p:cBhvr>
                                      <p:to>
                                        <p:strVal val="visible"/>
                                      </p:to>
                                    </p:set>
                                    <p:animEffect transition="in" filter="slide(fromBottom)">
                                      <p:cBhvr>
                                        <p:cTn id="84" dur="500"/>
                                        <p:tgtEl>
                                          <p:spTgt spid="20"/>
                                        </p:tgtEl>
                                      </p:cBhvr>
                                    </p:animEffect>
                                  </p:childTnLst>
                                </p:cTn>
                              </p:par>
                            </p:childTnLst>
                          </p:cTn>
                        </p:par>
                        <p:par>
                          <p:cTn id="85" fill="hold">
                            <p:stCondLst>
                              <p:cond delay="8750"/>
                            </p:stCondLst>
                            <p:childTnLst>
                              <p:par>
                                <p:cTn id="86" presetID="49" presetClass="entr" presetSubtype="0" decel="100000" fill="hold" grpId="0" nodeType="afterEffect">
                                  <p:stCondLst>
                                    <p:cond delay="0"/>
                                  </p:stCondLst>
                                  <p:childTnLst>
                                    <p:set>
                                      <p:cBhvr>
                                        <p:cTn id="87" dur="1" fill="hold">
                                          <p:stCondLst>
                                            <p:cond delay="0"/>
                                          </p:stCondLst>
                                        </p:cTn>
                                        <p:tgtEl>
                                          <p:spTgt spid="74"/>
                                        </p:tgtEl>
                                        <p:attrNameLst>
                                          <p:attrName>style.visibility</p:attrName>
                                        </p:attrNameLst>
                                      </p:cBhvr>
                                      <p:to>
                                        <p:strVal val="visible"/>
                                      </p:to>
                                    </p:set>
                                    <p:anim calcmode="lin" valueType="num">
                                      <p:cBhvr>
                                        <p:cTn id="88" dur="500" fill="hold"/>
                                        <p:tgtEl>
                                          <p:spTgt spid="74"/>
                                        </p:tgtEl>
                                        <p:attrNameLst>
                                          <p:attrName>ppt_w</p:attrName>
                                        </p:attrNameLst>
                                      </p:cBhvr>
                                      <p:tavLst>
                                        <p:tav tm="0">
                                          <p:val>
                                            <p:fltVal val="0"/>
                                          </p:val>
                                        </p:tav>
                                        <p:tav tm="100000">
                                          <p:val>
                                            <p:strVal val="#ppt_w"/>
                                          </p:val>
                                        </p:tav>
                                      </p:tavLst>
                                    </p:anim>
                                    <p:anim calcmode="lin" valueType="num">
                                      <p:cBhvr>
                                        <p:cTn id="89" dur="500" fill="hold"/>
                                        <p:tgtEl>
                                          <p:spTgt spid="74"/>
                                        </p:tgtEl>
                                        <p:attrNameLst>
                                          <p:attrName>ppt_h</p:attrName>
                                        </p:attrNameLst>
                                      </p:cBhvr>
                                      <p:tavLst>
                                        <p:tav tm="0">
                                          <p:val>
                                            <p:fltVal val="0"/>
                                          </p:val>
                                        </p:tav>
                                        <p:tav tm="100000">
                                          <p:val>
                                            <p:strVal val="#ppt_h"/>
                                          </p:val>
                                        </p:tav>
                                      </p:tavLst>
                                    </p:anim>
                                    <p:anim calcmode="lin" valueType="num">
                                      <p:cBhvr>
                                        <p:cTn id="90" dur="500" fill="hold"/>
                                        <p:tgtEl>
                                          <p:spTgt spid="74"/>
                                        </p:tgtEl>
                                        <p:attrNameLst>
                                          <p:attrName>style.rotation</p:attrName>
                                        </p:attrNameLst>
                                      </p:cBhvr>
                                      <p:tavLst>
                                        <p:tav tm="0">
                                          <p:val>
                                            <p:fltVal val="360"/>
                                          </p:val>
                                        </p:tav>
                                        <p:tav tm="100000">
                                          <p:val>
                                            <p:fltVal val="0"/>
                                          </p:val>
                                        </p:tav>
                                      </p:tavLst>
                                    </p:anim>
                                    <p:animEffect transition="in" filter="fade">
                                      <p:cBhvr>
                                        <p:cTn id="91" dur="500"/>
                                        <p:tgtEl>
                                          <p:spTgt spid="74"/>
                                        </p:tgtEl>
                                      </p:cBhvr>
                                    </p:animEffect>
                                  </p:childTnLst>
                                </p:cTn>
                              </p:par>
                            </p:childTnLst>
                          </p:cTn>
                        </p:par>
                        <p:par>
                          <p:cTn id="92" fill="hold">
                            <p:stCondLst>
                              <p:cond delay="9250"/>
                            </p:stCondLst>
                            <p:childTnLst>
                              <p:par>
                                <p:cTn id="93" presetID="12" presetClass="entr" presetSubtype="4" fill="hold" nodeType="afterEffect">
                                  <p:stCondLst>
                                    <p:cond delay="0"/>
                                  </p:stCondLst>
                                  <p:childTnLst>
                                    <p:set>
                                      <p:cBhvr>
                                        <p:cTn id="94" dur="1" fill="hold">
                                          <p:stCondLst>
                                            <p:cond delay="0"/>
                                          </p:stCondLst>
                                        </p:cTn>
                                        <p:tgtEl>
                                          <p:spTgt spid="59"/>
                                        </p:tgtEl>
                                        <p:attrNameLst>
                                          <p:attrName>style.visibility</p:attrName>
                                        </p:attrNameLst>
                                      </p:cBhvr>
                                      <p:to>
                                        <p:strVal val="visible"/>
                                      </p:to>
                                    </p:set>
                                    <p:animEffect transition="in" filter="slide(fromBottom)">
                                      <p:cBhvr>
                                        <p:cTn id="95" dur="500"/>
                                        <p:tgtEl>
                                          <p:spTgt spid="59"/>
                                        </p:tgtEl>
                                      </p:cBhvr>
                                    </p:animEffect>
                                  </p:childTnLst>
                                </p:cTn>
                              </p:par>
                            </p:childTnLst>
                          </p:cTn>
                        </p:par>
                        <p:par>
                          <p:cTn id="96" fill="hold">
                            <p:stCondLst>
                              <p:cond delay="9750"/>
                            </p:stCondLst>
                            <p:childTnLst>
                              <p:par>
                                <p:cTn id="97" presetID="15" presetClass="entr" presetSubtype="0" fill="hold" grpId="0" nodeType="afterEffect">
                                  <p:stCondLst>
                                    <p:cond delay="0"/>
                                  </p:stCondLst>
                                  <p:childTnLst>
                                    <p:set>
                                      <p:cBhvr>
                                        <p:cTn id="98" dur="1" fill="hold">
                                          <p:stCondLst>
                                            <p:cond delay="0"/>
                                          </p:stCondLst>
                                        </p:cTn>
                                        <p:tgtEl>
                                          <p:spTgt spid="35"/>
                                        </p:tgtEl>
                                        <p:attrNameLst>
                                          <p:attrName>style.visibility</p:attrName>
                                        </p:attrNameLst>
                                      </p:cBhvr>
                                      <p:to>
                                        <p:strVal val="visible"/>
                                      </p:to>
                                    </p:set>
                                    <p:anim calcmode="lin" valueType="num">
                                      <p:cBhvr>
                                        <p:cTn id="99" dur="1000" fill="hold"/>
                                        <p:tgtEl>
                                          <p:spTgt spid="35"/>
                                        </p:tgtEl>
                                        <p:attrNameLst>
                                          <p:attrName>ppt_w</p:attrName>
                                        </p:attrNameLst>
                                      </p:cBhvr>
                                      <p:tavLst>
                                        <p:tav tm="0">
                                          <p:val>
                                            <p:fltVal val="0"/>
                                          </p:val>
                                        </p:tav>
                                        <p:tav tm="100000">
                                          <p:val>
                                            <p:strVal val="#ppt_w"/>
                                          </p:val>
                                        </p:tav>
                                      </p:tavLst>
                                    </p:anim>
                                    <p:anim calcmode="lin" valueType="num">
                                      <p:cBhvr>
                                        <p:cTn id="100" dur="1000" fill="hold"/>
                                        <p:tgtEl>
                                          <p:spTgt spid="35"/>
                                        </p:tgtEl>
                                        <p:attrNameLst>
                                          <p:attrName>ppt_h</p:attrName>
                                        </p:attrNameLst>
                                      </p:cBhvr>
                                      <p:tavLst>
                                        <p:tav tm="0">
                                          <p:val>
                                            <p:fltVal val="0"/>
                                          </p:val>
                                        </p:tav>
                                        <p:tav tm="100000">
                                          <p:val>
                                            <p:strVal val="#ppt_h"/>
                                          </p:val>
                                        </p:tav>
                                      </p:tavLst>
                                    </p:anim>
                                    <p:anim calcmode="lin" valueType="num">
                                      <p:cBhvr>
                                        <p:cTn id="101" dur="1000" fill="hold"/>
                                        <p:tgtEl>
                                          <p:spTgt spid="35"/>
                                        </p:tgtEl>
                                        <p:attrNameLst>
                                          <p:attrName>ppt_x</p:attrName>
                                        </p:attrNameLst>
                                      </p:cBhvr>
                                      <p:tavLst>
                                        <p:tav tm="0" fmla="#ppt_x+(cos(-2*pi*(1-$))*-#ppt_x-sin(-2*pi*(1-$))*(1-#ppt_y))*(1-$)">
                                          <p:val>
                                            <p:fltVal val="0"/>
                                          </p:val>
                                        </p:tav>
                                        <p:tav tm="100000">
                                          <p:val>
                                            <p:fltVal val="1"/>
                                          </p:val>
                                        </p:tav>
                                      </p:tavLst>
                                    </p:anim>
                                    <p:anim calcmode="lin" valueType="num">
                                      <p:cBhvr>
                                        <p:cTn id="102" dur="1000" fill="hold"/>
                                        <p:tgtEl>
                                          <p:spTgt spid="35"/>
                                        </p:tgtEl>
                                        <p:attrNameLst>
                                          <p:attrName>ppt_y</p:attrName>
                                        </p:attrNameLst>
                                      </p:cBhvr>
                                      <p:tavLst>
                                        <p:tav tm="0" fmla="#ppt_y+(sin(-2*pi*(1-$))*-#ppt_x+cos(-2*pi*(1-$))*(1-#ppt_y))*(1-$)">
                                          <p:val>
                                            <p:fltVal val="0"/>
                                          </p:val>
                                        </p:tav>
                                        <p:tav tm="100000">
                                          <p:val>
                                            <p:fltVal val="1"/>
                                          </p:val>
                                        </p:tav>
                                      </p:tavLst>
                                    </p:anim>
                                  </p:childTnLst>
                                </p:cTn>
                              </p:par>
                            </p:childTnLst>
                          </p:cTn>
                        </p:par>
                        <p:par>
                          <p:cTn id="103" fill="hold">
                            <p:stCondLst>
                              <p:cond delay="10750"/>
                            </p:stCondLst>
                            <p:childTnLst>
                              <p:par>
                                <p:cTn id="104" presetID="15" presetClass="entr" presetSubtype="0" fill="hold" grpId="0" nodeType="afterEffect">
                                  <p:stCondLst>
                                    <p:cond delay="0"/>
                                  </p:stCondLst>
                                  <p:childTnLst>
                                    <p:set>
                                      <p:cBhvr>
                                        <p:cTn id="105" dur="1" fill="hold">
                                          <p:stCondLst>
                                            <p:cond delay="0"/>
                                          </p:stCondLst>
                                        </p:cTn>
                                        <p:tgtEl>
                                          <p:spTgt spid="36"/>
                                        </p:tgtEl>
                                        <p:attrNameLst>
                                          <p:attrName>style.visibility</p:attrName>
                                        </p:attrNameLst>
                                      </p:cBhvr>
                                      <p:to>
                                        <p:strVal val="visible"/>
                                      </p:to>
                                    </p:set>
                                    <p:anim calcmode="lin" valueType="num">
                                      <p:cBhvr>
                                        <p:cTn id="106" dur="1000" fill="hold"/>
                                        <p:tgtEl>
                                          <p:spTgt spid="36"/>
                                        </p:tgtEl>
                                        <p:attrNameLst>
                                          <p:attrName>ppt_w</p:attrName>
                                        </p:attrNameLst>
                                      </p:cBhvr>
                                      <p:tavLst>
                                        <p:tav tm="0">
                                          <p:val>
                                            <p:fltVal val="0"/>
                                          </p:val>
                                        </p:tav>
                                        <p:tav tm="100000">
                                          <p:val>
                                            <p:strVal val="#ppt_w"/>
                                          </p:val>
                                        </p:tav>
                                      </p:tavLst>
                                    </p:anim>
                                    <p:anim calcmode="lin" valueType="num">
                                      <p:cBhvr>
                                        <p:cTn id="107" dur="1000" fill="hold"/>
                                        <p:tgtEl>
                                          <p:spTgt spid="36"/>
                                        </p:tgtEl>
                                        <p:attrNameLst>
                                          <p:attrName>ppt_h</p:attrName>
                                        </p:attrNameLst>
                                      </p:cBhvr>
                                      <p:tavLst>
                                        <p:tav tm="0">
                                          <p:val>
                                            <p:fltVal val="0"/>
                                          </p:val>
                                        </p:tav>
                                        <p:tav tm="100000">
                                          <p:val>
                                            <p:strVal val="#ppt_h"/>
                                          </p:val>
                                        </p:tav>
                                      </p:tavLst>
                                    </p:anim>
                                    <p:anim calcmode="lin" valueType="num">
                                      <p:cBhvr>
                                        <p:cTn id="108" dur="1000" fill="hold"/>
                                        <p:tgtEl>
                                          <p:spTgt spid="36"/>
                                        </p:tgtEl>
                                        <p:attrNameLst>
                                          <p:attrName>ppt_x</p:attrName>
                                        </p:attrNameLst>
                                      </p:cBhvr>
                                      <p:tavLst>
                                        <p:tav tm="0" fmla="#ppt_x+(cos(-2*pi*(1-$))*-#ppt_x-sin(-2*pi*(1-$))*(1-#ppt_y))*(1-$)">
                                          <p:val>
                                            <p:fltVal val="0"/>
                                          </p:val>
                                        </p:tav>
                                        <p:tav tm="100000">
                                          <p:val>
                                            <p:fltVal val="1"/>
                                          </p:val>
                                        </p:tav>
                                      </p:tavLst>
                                    </p:anim>
                                    <p:anim calcmode="lin" valueType="num">
                                      <p:cBhvr>
                                        <p:cTn id="109" dur="1000" fill="hold"/>
                                        <p:tgtEl>
                                          <p:spTgt spid="36"/>
                                        </p:tgtEl>
                                        <p:attrNameLst>
                                          <p:attrName>ppt_y</p:attrName>
                                        </p:attrNameLst>
                                      </p:cBhvr>
                                      <p:tavLst>
                                        <p:tav tm="0" fmla="#ppt_y+(sin(-2*pi*(1-$))*-#ppt_x+cos(-2*pi*(1-$))*(1-#ppt_y))*(1-$)">
                                          <p:val>
                                            <p:fltVal val="0"/>
                                          </p:val>
                                        </p:tav>
                                        <p:tav tm="100000">
                                          <p:val>
                                            <p:fltVal val="1"/>
                                          </p:val>
                                        </p:tav>
                                      </p:tavLst>
                                    </p:anim>
                                  </p:childTnLst>
                                </p:cTn>
                              </p:par>
                            </p:childTnLst>
                          </p:cTn>
                        </p:par>
                        <p:par>
                          <p:cTn id="110" fill="hold">
                            <p:stCondLst>
                              <p:cond delay="11750"/>
                            </p:stCondLst>
                            <p:childTnLst>
                              <p:par>
                                <p:cTn id="111" presetID="15" presetClass="entr" presetSubtype="0" fill="hold" grpId="0" nodeType="afterEffect">
                                  <p:stCondLst>
                                    <p:cond delay="0"/>
                                  </p:stCondLst>
                                  <p:childTnLst>
                                    <p:set>
                                      <p:cBhvr>
                                        <p:cTn id="112" dur="1" fill="hold">
                                          <p:stCondLst>
                                            <p:cond delay="0"/>
                                          </p:stCondLst>
                                        </p:cTn>
                                        <p:tgtEl>
                                          <p:spTgt spid="37"/>
                                        </p:tgtEl>
                                        <p:attrNameLst>
                                          <p:attrName>style.visibility</p:attrName>
                                        </p:attrNameLst>
                                      </p:cBhvr>
                                      <p:to>
                                        <p:strVal val="visible"/>
                                      </p:to>
                                    </p:set>
                                    <p:anim calcmode="lin" valueType="num">
                                      <p:cBhvr>
                                        <p:cTn id="113" dur="1000" fill="hold"/>
                                        <p:tgtEl>
                                          <p:spTgt spid="37"/>
                                        </p:tgtEl>
                                        <p:attrNameLst>
                                          <p:attrName>ppt_w</p:attrName>
                                        </p:attrNameLst>
                                      </p:cBhvr>
                                      <p:tavLst>
                                        <p:tav tm="0">
                                          <p:val>
                                            <p:fltVal val="0"/>
                                          </p:val>
                                        </p:tav>
                                        <p:tav tm="100000">
                                          <p:val>
                                            <p:strVal val="#ppt_w"/>
                                          </p:val>
                                        </p:tav>
                                      </p:tavLst>
                                    </p:anim>
                                    <p:anim calcmode="lin" valueType="num">
                                      <p:cBhvr>
                                        <p:cTn id="114" dur="1000" fill="hold"/>
                                        <p:tgtEl>
                                          <p:spTgt spid="37"/>
                                        </p:tgtEl>
                                        <p:attrNameLst>
                                          <p:attrName>ppt_h</p:attrName>
                                        </p:attrNameLst>
                                      </p:cBhvr>
                                      <p:tavLst>
                                        <p:tav tm="0">
                                          <p:val>
                                            <p:fltVal val="0"/>
                                          </p:val>
                                        </p:tav>
                                        <p:tav tm="100000">
                                          <p:val>
                                            <p:strVal val="#ppt_h"/>
                                          </p:val>
                                        </p:tav>
                                      </p:tavLst>
                                    </p:anim>
                                    <p:anim calcmode="lin" valueType="num">
                                      <p:cBhvr>
                                        <p:cTn id="115" dur="1000" fill="hold"/>
                                        <p:tgtEl>
                                          <p:spTgt spid="37"/>
                                        </p:tgtEl>
                                        <p:attrNameLst>
                                          <p:attrName>ppt_x</p:attrName>
                                        </p:attrNameLst>
                                      </p:cBhvr>
                                      <p:tavLst>
                                        <p:tav tm="0" fmla="#ppt_x+(cos(-2*pi*(1-$))*-#ppt_x-sin(-2*pi*(1-$))*(1-#ppt_y))*(1-$)">
                                          <p:val>
                                            <p:fltVal val="0"/>
                                          </p:val>
                                        </p:tav>
                                        <p:tav tm="100000">
                                          <p:val>
                                            <p:fltVal val="1"/>
                                          </p:val>
                                        </p:tav>
                                      </p:tavLst>
                                    </p:anim>
                                    <p:anim calcmode="lin" valueType="num">
                                      <p:cBhvr>
                                        <p:cTn id="116" dur="1000" fill="hold"/>
                                        <p:tgtEl>
                                          <p:spTgt spid="37"/>
                                        </p:tgtEl>
                                        <p:attrNameLst>
                                          <p:attrName>ppt_y</p:attrName>
                                        </p:attrNameLst>
                                      </p:cBhvr>
                                      <p:tavLst>
                                        <p:tav tm="0" fmla="#ppt_y+(sin(-2*pi*(1-$))*-#ppt_x+cos(-2*pi*(1-$))*(1-#ppt_y))*(1-$)">
                                          <p:val>
                                            <p:fltVal val="0"/>
                                          </p:val>
                                        </p:tav>
                                        <p:tav tm="100000">
                                          <p:val>
                                            <p:fltVal val="1"/>
                                          </p:val>
                                        </p:tav>
                                      </p:tavLst>
                                    </p:anim>
                                  </p:childTnLst>
                                </p:cTn>
                              </p:par>
                            </p:childTnLst>
                          </p:cTn>
                        </p:par>
                        <p:par>
                          <p:cTn id="117" fill="hold">
                            <p:stCondLst>
                              <p:cond delay="12750"/>
                            </p:stCondLst>
                            <p:childTnLst>
                              <p:par>
                                <p:cTn id="118" presetID="23" presetClass="entr" presetSubtype="16" fill="hold" grpId="0" nodeType="afterEffect">
                                  <p:stCondLst>
                                    <p:cond delay="0"/>
                                  </p:stCondLst>
                                  <p:childTnLst>
                                    <p:set>
                                      <p:cBhvr>
                                        <p:cTn id="119" dur="1" fill="hold">
                                          <p:stCondLst>
                                            <p:cond delay="0"/>
                                          </p:stCondLst>
                                        </p:cTn>
                                        <p:tgtEl>
                                          <p:spTgt spid="64"/>
                                        </p:tgtEl>
                                        <p:attrNameLst>
                                          <p:attrName>style.visibility</p:attrName>
                                        </p:attrNameLst>
                                      </p:cBhvr>
                                      <p:to>
                                        <p:strVal val="visible"/>
                                      </p:to>
                                    </p:set>
                                    <p:anim calcmode="lin" valueType="num">
                                      <p:cBhvr>
                                        <p:cTn id="120" dur="500" fill="hold"/>
                                        <p:tgtEl>
                                          <p:spTgt spid="64"/>
                                        </p:tgtEl>
                                        <p:attrNameLst>
                                          <p:attrName>ppt_w</p:attrName>
                                        </p:attrNameLst>
                                      </p:cBhvr>
                                      <p:tavLst>
                                        <p:tav tm="0">
                                          <p:val>
                                            <p:fltVal val="0"/>
                                          </p:val>
                                        </p:tav>
                                        <p:tav tm="100000">
                                          <p:val>
                                            <p:strVal val="#ppt_w"/>
                                          </p:val>
                                        </p:tav>
                                      </p:tavLst>
                                    </p:anim>
                                    <p:anim calcmode="lin" valueType="num">
                                      <p:cBhvr>
                                        <p:cTn id="121" dur="500" fill="hold"/>
                                        <p:tgtEl>
                                          <p:spTgt spid="64"/>
                                        </p:tgtEl>
                                        <p:attrNameLst>
                                          <p:attrName>ppt_h</p:attrName>
                                        </p:attrNameLst>
                                      </p:cBhvr>
                                      <p:tavLst>
                                        <p:tav tm="0">
                                          <p:val>
                                            <p:fltVal val="0"/>
                                          </p:val>
                                        </p:tav>
                                        <p:tav tm="100000">
                                          <p:val>
                                            <p:strVal val="#ppt_h"/>
                                          </p:val>
                                        </p:tav>
                                      </p:tavLst>
                                    </p:anim>
                                  </p:childTnLst>
                                </p:cTn>
                              </p:par>
                            </p:childTnLst>
                          </p:cTn>
                        </p:par>
                        <p:par>
                          <p:cTn id="122" fill="hold">
                            <p:stCondLst>
                              <p:cond delay="13250"/>
                            </p:stCondLst>
                            <p:childTnLst>
                              <p:par>
                                <p:cTn id="123" presetID="2" presetClass="entr" presetSubtype="8" fill="hold" grpId="0" nodeType="afterEffect">
                                  <p:stCondLst>
                                    <p:cond delay="0"/>
                                  </p:stCondLst>
                                  <p:childTnLst>
                                    <p:set>
                                      <p:cBhvr>
                                        <p:cTn id="124" dur="1" fill="hold">
                                          <p:stCondLst>
                                            <p:cond delay="0"/>
                                          </p:stCondLst>
                                        </p:cTn>
                                        <p:tgtEl>
                                          <p:spTgt spid="38"/>
                                        </p:tgtEl>
                                        <p:attrNameLst>
                                          <p:attrName>style.visibility</p:attrName>
                                        </p:attrNameLst>
                                      </p:cBhvr>
                                      <p:to>
                                        <p:strVal val="visible"/>
                                      </p:to>
                                    </p:set>
                                    <p:anim calcmode="lin" valueType="num">
                                      <p:cBhvr additive="base">
                                        <p:cTn id="125" dur="500" fill="hold"/>
                                        <p:tgtEl>
                                          <p:spTgt spid="38"/>
                                        </p:tgtEl>
                                        <p:attrNameLst>
                                          <p:attrName>ppt_x</p:attrName>
                                        </p:attrNameLst>
                                      </p:cBhvr>
                                      <p:tavLst>
                                        <p:tav tm="0">
                                          <p:val>
                                            <p:strVal val="0-#ppt_w/2"/>
                                          </p:val>
                                        </p:tav>
                                        <p:tav tm="100000">
                                          <p:val>
                                            <p:strVal val="#ppt_x"/>
                                          </p:val>
                                        </p:tav>
                                      </p:tavLst>
                                    </p:anim>
                                    <p:anim calcmode="lin" valueType="num">
                                      <p:cBhvr additive="base">
                                        <p:cTn id="126" dur="500" fill="hold"/>
                                        <p:tgtEl>
                                          <p:spTgt spid="3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4" grpId="0"/>
      <p:bldP spid="35" grpId="0"/>
      <p:bldP spid="36" grpId="0"/>
      <p:bldP spid="37" grpId="0"/>
      <p:bldP spid="38" grpId="0"/>
      <p:bldP spid="64" grpId="0" animBg="1"/>
      <p:bldP spid="65" grpId="0"/>
      <p:bldP spid="66" grpId="0"/>
      <p:bldP spid="72" grpId="0"/>
      <p:bldP spid="73" grpId="0"/>
      <p:bldP spid="74" grpId="0"/>
      <p:bldP spid="75" grpId="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 name="标题 3"/>
          <p:cNvSpPr txBox="1">
            <a:spLocks/>
          </p:cNvSpPr>
          <p:nvPr/>
        </p:nvSpPr>
        <p:spPr>
          <a:xfrm>
            <a:off x="313184" y="206974"/>
            <a:ext cx="3322712" cy="564576"/>
          </a:xfrm>
          <a:prstGeom prst="rect">
            <a:avLst/>
          </a:prstGeom>
        </p:spPr>
        <p:txBody>
          <a:bodyPr>
            <a:normAutofit fontScale="97500"/>
          </a:bodyPr>
          <a:lstStyle>
            <a:lvl1pPr algn="l" defTabSz="914400" rtl="0" eaLnBrk="1" latinLnBrk="0" hangingPunct="1">
              <a:spcBef>
                <a:spcPct val="0"/>
              </a:spcBef>
              <a:buNone/>
              <a:defRPr sz="2800" kern="1200">
                <a:solidFill>
                  <a:schemeClr val="tx1"/>
                </a:solidFill>
                <a:latin typeface="微软雅黑" pitchFamily="34" charset="-122"/>
                <a:ea typeface="微软雅黑" pitchFamily="34" charset="-122"/>
                <a:cs typeface="+mj-cs"/>
              </a:defRPr>
            </a:lvl1pPr>
          </a:lstStyle>
          <a:p>
            <a:r>
              <a:rPr lang="zh-CN" altLang="en-US" dirty="0">
                <a:solidFill>
                  <a:schemeClr val="tx2">
                    <a:lumMod val="50000"/>
                  </a:schemeClr>
                </a:solidFill>
              </a:rPr>
              <a:t>单击此处添加标题</a:t>
            </a:r>
          </a:p>
        </p:txBody>
      </p:sp>
      <p:sp>
        <p:nvSpPr>
          <p:cNvPr id="3" name="AutoShape 2"/>
          <p:cNvSpPr>
            <a:spLocks noChangeArrowheads="1"/>
          </p:cNvSpPr>
          <p:nvPr/>
        </p:nvSpPr>
        <p:spPr bwMode="auto">
          <a:xfrm>
            <a:off x="5207000" y="1695153"/>
            <a:ext cx="2849563" cy="2752725"/>
          </a:xfrm>
          <a:prstGeom prst="roundRect">
            <a:avLst>
              <a:gd name="adj" fmla="val 0"/>
            </a:avLst>
          </a:prstGeom>
          <a:gradFill flip="none" rotWithShape="1">
            <a:gsLst>
              <a:gs pos="0">
                <a:schemeClr val="tx1">
                  <a:lumMod val="85000"/>
                  <a:shade val="30000"/>
                  <a:satMod val="115000"/>
                </a:schemeClr>
              </a:gs>
              <a:gs pos="50000">
                <a:schemeClr val="tx1">
                  <a:lumMod val="85000"/>
                  <a:shade val="67500"/>
                  <a:satMod val="115000"/>
                </a:schemeClr>
              </a:gs>
              <a:gs pos="100000">
                <a:schemeClr val="tx1">
                  <a:lumMod val="85000"/>
                  <a:shade val="100000"/>
                  <a:satMod val="115000"/>
                </a:schemeClr>
              </a:gs>
            </a:gsLst>
            <a:lin ang="16200000" scaled="1"/>
            <a:tileRect/>
          </a:gradFill>
          <a:ln>
            <a:headEnd/>
            <a:tailEnd/>
          </a:ln>
          <a:effectLst/>
          <a:scene3d>
            <a:camera prst="orthographicFront">
              <a:rot lat="0" lon="0" rev="0"/>
            </a:camera>
            <a:lightRig rig="threePt" dir="t">
              <a:rot lat="0" lon="0" rev="1200000"/>
            </a:lightRig>
          </a:scene3d>
          <a:sp3d/>
        </p:spPr>
        <p:style>
          <a:lnRef idx="0">
            <a:schemeClr val="accent5"/>
          </a:lnRef>
          <a:fillRef idx="3">
            <a:schemeClr val="accent5"/>
          </a:fillRef>
          <a:effectRef idx="3">
            <a:schemeClr val="accent5"/>
          </a:effectRef>
          <a:fontRef idx="minor">
            <a:schemeClr val="lt1"/>
          </a:fontRef>
        </p:style>
        <p:txBody>
          <a:bodyPr wrap="none" anchor="ctr"/>
          <a:lstStyle/>
          <a:p>
            <a:endParaRPr lang="zh-CN" altLang="en-US">
              <a:latin typeface="微软雅黑" pitchFamily="34" charset="-122"/>
              <a:ea typeface="微软雅黑" pitchFamily="34" charset="-122"/>
            </a:endParaRPr>
          </a:p>
        </p:txBody>
      </p:sp>
      <p:sp>
        <p:nvSpPr>
          <p:cNvPr id="4" name="AutoShape 3"/>
          <p:cNvSpPr>
            <a:spLocks noChangeArrowheads="1"/>
          </p:cNvSpPr>
          <p:nvPr/>
        </p:nvSpPr>
        <p:spPr bwMode="auto">
          <a:xfrm>
            <a:off x="5270500" y="1760240"/>
            <a:ext cx="2703513" cy="2611438"/>
          </a:xfrm>
          <a:prstGeom prst="roundRect">
            <a:avLst>
              <a:gd name="adj" fmla="val 7912"/>
            </a:avLst>
          </a:prstGeom>
          <a:noFill/>
          <a:ln w="9525">
            <a:noFill/>
            <a:round/>
            <a:headEnd/>
            <a:tailEnd/>
          </a:ln>
          <a:effectLst/>
        </p:spPr>
        <p:txBody>
          <a:bodyPr wrap="none" anchor="ctr"/>
          <a:lstStyle/>
          <a:p>
            <a:endParaRPr lang="zh-CN" altLang="en-US">
              <a:latin typeface="微软雅黑" pitchFamily="34" charset="-122"/>
              <a:ea typeface="微软雅黑" pitchFamily="34" charset="-122"/>
            </a:endParaRPr>
          </a:p>
        </p:txBody>
      </p:sp>
      <p:sp>
        <p:nvSpPr>
          <p:cNvPr id="5" name="AutoShape 5"/>
          <p:cNvSpPr>
            <a:spLocks noChangeArrowheads="1"/>
          </p:cNvSpPr>
          <p:nvPr/>
        </p:nvSpPr>
        <p:spPr bwMode="auto">
          <a:xfrm>
            <a:off x="1028700" y="1131590"/>
            <a:ext cx="2857500" cy="466725"/>
          </a:xfrm>
          <a:prstGeom prst="roundRect">
            <a:avLst>
              <a:gd name="adj" fmla="val 0"/>
            </a:avLst>
          </a:prstGeom>
          <a:gradFill flip="none" rotWithShape="1">
            <a:gsLst>
              <a:gs pos="0">
                <a:schemeClr val="bg2">
                  <a:shade val="30000"/>
                  <a:satMod val="115000"/>
                </a:schemeClr>
              </a:gs>
              <a:gs pos="50000">
                <a:schemeClr val="bg2">
                  <a:shade val="67500"/>
                  <a:satMod val="115000"/>
                </a:schemeClr>
              </a:gs>
              <a:gs pos="100000">
                <a:schemeClr val="bg2">
                  <a:shade val="100000"/>
                  <a:satMod val="115000"/>
                </a:schemeClr>
              </a:gs>
            </a:gsLst>
            <a:lin ang="16200000" scaled="1"/>
            <a:tileRect/>
          </a:gradFill>
          <a:ln>
            <a:headEnd/>
            <a:tailEnd/>
          </a:ln>
          <a:scene3d>
            <a:camera prst="orthographicFront">
              <a:rot lat="0" lon="0" rev="0"/>
            </a:camera>
            <a:lightRig rig="threePt" dir="t">
              <a:rot lat="0" lon="0" rev="1200000"/>
            </a:lightRig>
          </a:scene3d>
          <a:sp3d/>
        </p:spPr>
        <p:style>
          <a:lnRef idx="0">
            <a:schemeClr val="accent6"/>
          </a:lnRef>
          <a:fillRef idx="3">
            <a:schemeClr val="accent6"/>
          </a:fillRef>
          <a:effectRef idx="3">
            <a:schemeClr val="accent6"/>
          </a:effectRef>
          <a:fontRef idx="minor">
            <a:schemeClr val="lt1"/>
          </a:fontRef>
        </p:style>
        <p:txBody>
          <a:bodyPr wrap="none" anchor="ctr"/>
          <a:lstStyle/>
          <a:p>
            <a:endParaRPr lang="zh-CN" altLang="en-US">
              <a:latin typeface="微软雅黑" pitchFamily="34" charset="-122"/>
              <a:ea typeface="微软雅黑" pitchFamily="34" charset="-122"/>
            </a:endParaRPr>
          </a:p>
        </p:txBody>
      </p:sp>
      <p:sp>
        <p:nvSpPr>
          <p:cNvPr id="6" name="AutoShape 9"/>
          <p:cNvSpPr>
            <a:spLocks noChangeArrowheads="1"/>
          </p:cNvSpPr>
          <p:nvPr/>
        </p:nvSpPr>
        <p:spPr bwMode="auto">
          <a:xfrm>
            <a:off x="5181600" y="1131590"/>
            <a:ext cx="2857502" cy="466725"/>
          </a:xfrm>
          <a:prstGeom prst="roundRect">
            <a:avLst>
              <a:gd name="adj" fmla="val 0"/>
            </a:avLst>
          </a:prstGeom>
          <a:gradFill flip="none" rotWithShape="1">
            <a:gsLst>
              <a:gs pos="0">
                <a:schemeClr val="tx1">
                  <a:lumMod val="50000"/>
                  <a:shade val="30000"/>
                  <a:satMod val="115000"/>
                </a:schemeClr>
              </a:gs>
              <a:gs pos="50000">
                <a:schemeClr val="tx1">
                  <a:lumMod val="50000"/>
                  <a:shade val="67500"/>
                  <a:satMod val="115000"/>
                </a:schemeClr>
              </a:gs>
              <a:gs pos="100000">
                <a:schemeClr val="tx1">
                  <a:lumMod val="50000"/>
                  <a:shade val="100000"/>
                  <a:satMod val="115000"/>
                </a:schemeClr>
              </a:gs>
            </a:gsLst>
            <a:lin ang="16200000" scaled="1"/>
            <a:tileRect/>
          </a:gradFill>
          <a:ln>
            <a:headEnd/>
            <a:tailEnd/>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wrap="none" anchor="ctr"/>
          <a:lstStyle/>
          <a:p>
            <a:endParaRPr lang="zh-CN" altLang="en-US">
              <a:latin typeface="微软雅黑" pitchFamily="34" charset="-122"/>
              <a:ea typeface="微软雅黑" pitchFamily="34" charset="-122"/>
            </a:endParaRPr>
          </a:p>
        </p:txBody>
      </p:sp>
      <p:sp>
        <p:nvSpPr>
          <p:cNvPr id="7" name="AutoShape 12"/>
          <p:cNvSpPr>
            <a:spLocks noChangeArrowheads="1"/>
          </p:cNvSpPr>
          <p:nvPr/>
        </p:nvSpPr>
        <p:spPr bwMode="auto">
          <a:xfrm>
            <a:off x="1028700" y="1695153"/>
            <a:ext cx="2849562" cy="2713037"/>
          </a:xfrm>
          <a:prstGeom prst="roundRect">
            <a:avLst>
              <a:gd name="adj" fmla="val 0"/>
            </a:avLst>
          </a:prstGeom>
          <a:gradFill flip="none" rotWithShape="1">
            <a:gsLst>
              <a:gs pos="0">
                <a:schemeClr val="bg2">
                  <a:shade val="30000"/>
                  <a:satMod val="115000"/>
                </a:schemeClr>
              </a:gs>
              <a:gs pos="50000">
                <a:schemeClr val="bg2">
                  <a:shade val="67500"/>
                  <a:satMod val="115000"/>
                </a:schemeClr>
              </a:gs>
              <a:gs pos="100000">
                <a:schemeClr val="bg2">
                  <a:shade val="100000"/>
                  <a:satMod val="115000"/>
                </a:schemeClr>
              </a:gs>
            </a:gsLst>
            <a:lin ang="16200000" scaled="1"/>
            <a:tileRect/>
          </a:gradFill>
          <a:ln>
            <a:headEnd/>
            <a:tailEnd/>
          </a:ln>
          <a:effectLst/>
          <a:scene3d>
            <a:camera prst="orthographicFront">
              <a:rot lat="0" lon="0" rev="0"/>
            </a:camera>
            <a:lightRig rig="threePt" dir="t">
              <a:rot lat="0" lon="0" rev="1200000"/>
            </a:lightRig>
          </a:scene3d>
          <a:sp3d/>
        </p:spPr>
        <p:style>
          <a:lnRef idx="0">
            <a:schemeClr val="accent3"/>
          </a:lnRef>
          <a:fillRef idx="3">
            <a:schemeClr val="accent3"/>
          </a:fillRef>
          <a:effectRef idx="3">
            <a:schemeClr val="accent3"/>
          </a:effectRef>
          <a:fontRef idx="minor">
            <a:schemeClr val="lt1"/>
          </a:fontRef>
        </p:style>
        <p:txBody>
          <a:bodyPr wrap="none" anchor="ctr"/>
          <a:lstStyle/>
          <a:p>
            <a:endParaRPr lang="zh-CN" altLang="en-US">
              <a:latin typeface="微软雅黑" pitchFamily="34" charset="-122"/>
              <a:ea typeface="微软雅黑" pitchFamily="34" charset="-122"/>
            </a:endParaRPr>
          </a:p>
        </p:txBody>
      </p:sp>
      <p:sp>
        <p:nvSpPr>
          <p:cNvPr id="8" name="Text Box 18"/>
          <p:cNvSpPr txBox="1">
            <a:spLocks noChangeArrowheads="1"/>
          </p:cNvSpPr>
          <p:nvPr/>
        </p:nvSpPr>
        <p:spPr bwMode="auto">
          <a:xfrm>
            <a:off x="1295400" y="1210965"/>
            <a:ext cx="2238375" cy="338554"/>
          </a:xfrm>
          <a:prstGeom prst="rect">
            <a:avLst/>
          </a:prstGeom>
          <a:noFill/>
          <a:ln w="9525">
            <a:noFill/>
            <a:miter lim="800000"/>
            <a:headEnd/>
            <a:tailEnd/>
          </a:ln>
          <a:effectLst/>
        </p:spPr>
        <p:txBody>
          <a:bodyPr>
            <a:spAutoFit/>
          </a:bodyPr>
          <a:lstStyle/>
          <a:p>
            <a:pPr>
              <a:spcBef>
                <a:spcPct val="50000"/>
              </a:spcBef>
            </a:pPr>
            <a:r>
              <a:rPr lang="zh-CN" altLang="en-US" sz="1600" b="1" dirty="0">
                <a:latin typeface="微软雅黑" pitchFamily="34" charset="-122"/>
                <a:ea typeface="微软雅黑" pitchFamily="34" charset="-122"/>
              </a:rPr>
              <a:t>文本信息</a:t>
            </a:r>
          </a:p>
        </p:txBody>
      </p:sp>
      <p:sp>
        <p:nvSpPr>
          <p:cNvPr id="9" name="Text Box 18"/>
          <p:cNvSpPr txBox="1">
            <a:spLocks noChangeArrowheads="1"/>
          </p:cNvSpPr>
          <p:nvPr/>
        </p:nvSpPr>
        <p:spPr bwMode="auto">
          <a:xfrm>
            <a:off x="5502275" y="1210965"/>
            <a:ext cx="2238375" cy="338554"/>
          </a:xfrm>
          <a:prstGeom prst="rect">
            <a:avLst/>
          </a:prstGeom>
          <a:noFill/>
          <a:ln w="9525">
            <a:noFill/>
            <a:miter lim="800000"/>
            <a:headEnd/>
            <a:tailEnd/>
          </a:ln>
          <a:effectLst/>
        </p:spPr>
        <p:txBody>
          <a:bodyPr>
            <a:spAutoFit/>
          </a:bodyPr>
          <a:lstStyle/>
          <a:p>
            <a:pPr>
              <a:spcBef>
                <a:spcPct val="50000"/>
              </a:spcBef>
            </a:pPr>
            <a:r>
              <a:rPr lang="zh-CN" altLang="en-US" sz="1600" b="1" dirty="0">
                <a:latin typeface="微软雅黑" pitchFamily="34" charset="-122"/>
                <a:ea typeface="微软雅黑" pitchFamily="34" charset="-122"/>
              </a:rPr>
              <a:t>文本信息</a:t>
            </a:r>
          </a:p>
        </p:txBody>
      </p:sp>
      <p:sp>
        <p:nvSpPr>
          <p:cNvPr id="10" name="AutoShape 15"/>
          <p:cNvSpPr>
            <a:spLocks noChangeArrowheads="1"/>
          </p:cNvSpPr>
          <p:nvPr/>
        </p:nvSpPr>
        <p:spPr bwMode="auto">
          <a:xfrm rot="10806395" flipH="1" flipV="1">
            <a:off x="4039302" y="2123184"/>
            <a:ext cx="1068458" cy="755650"/>
          </a:xfrm>
          <a:prstGeom prst="rightArrow">
            <a:avLst>
              <a:gd name="adj1" fmla="val 46509"/>
              <a:gd name="adj2" fmla="val 37621"/>
            </a:avLst>
          </a:prstGeom>
          <a:gradFill flip="none" rotWithShape="1">
            <a:gsLst>
              <a:gs pos="0">
                <a:schemeClr val="bg2">
                  <a:tint val="66000"/>
                  <a:satMod val="160000"/>
                </a:schemeClr>
              </a:gs>
              <a:gs pos="50000">
                <a:schemeClr val="bg2">
                  <a:tint val="44500"/>
                  <a:satMod val="160000"/>
                </a:schemeClr>
              </a:gs>
              <a:gs pos="100000">
                <a:schemeClr val="bg2">
                  <a:tint val="23500"/>
                  <a:satMod val="160000"/>
                </a:schemeClr>
              </a:gs>
            </a:gsLst>
            <a:lin ang="10800000" scaled="1"/>
            <a:tileRect/>
          </a:gradFill>
          <a:ln w="9525">
            <a:noFill/>
            <a:miter lim="800000"/>
            <a:headEnd/>
            <a:tailEnd/>
          </a:ln>
          <a:effectLst/>
        </p:spPr>
        <p:txBody>
          <a:bodyPr wrap="none" anchor="ctr"/>
          <a:lstStyle/>
          <a:p>
            <a:endParaRPr lang="zh-CN" altLang="en-US">
              <a:latin typeface="微软雅黑" pitchFamily="34" charset="-122"/>
              <a:ea typeface="微软雅黑" pitchFamily="34" charset="-122"/>
            </a:endParaRPr>
          </a:p>
        </p:txBody>
      </p:sp>
      <p:sp>
        <p:nvSpPr>
          <p:cNvPr id="11" name="Text Box 18"/>
          <p:cNvSpPr txBox="1">
            <a:spLocks noChangeArrowheads="1"/>
          </p:cNvSpPr>
          <p:nvPr/>
        </p:nvSpPr>
        <p:spPr bwMode="auto">
          <a:xfrm>
            <a:off x="5450185" y="1866603"/>
            <a:ext cx="2514600" cy="830997"/>
          </a:xfrm>
          <a:prstGeom prst="rect">
            <a:avLst/>
          </a:prstGeom>
          <a:noFill/>
          <a:ln w="9525">
            <a:noFill/>
            <a:miter lim="800000"/>
            <a:headEnd/>
            <a:tailEnd/>
          </a:ln>
          <a:effectLst/>
        </p:spPr>
        <p:txBody>
          <a:bodyPr>
            <a:spAutoFit/>
          </a:bodyPr>
          <a:lstStyle/>
          <a:p>
            <a:pPr algn="l" eaLnBrk="0" hangingPunct="0"/>
            <a:r>
              <a:rPr lang="zh-CN" altLang="en-US" sz="1600" dirty="0">
                <a:solidFill>
                  <a:srgbClr val="1C1C1C"/>
                </a:solidFill>
                <a:latin typeface="微软雅黑" pitchFamily="34" charset="-122"/>
                <a:ea typeface="微软雅黑" pitchFamily="34" charset="-122"/>
              </a:rPr>
              <a:t>点击输入文本信息点击输入文本信息点击输入文本信息</a:t>
            </a:r>
          </a:p>
        </p:txBody>
      </p:sp>
      <p:sp>
        <p:nvSpPr>
          <p:cNvPr id="12" name="AutoShape 26"/>
          <p:cNvSpPr>
            <a:spLocks noChangeArrowheads="1"/>
          </p:cNvSpPr>
          <p:nvPr/>
        </p:nvSpPr>
        <p:spPr bwMode="auto">
          <a:xfrm>
            <a:off x="1104900" y="1990428"/>
            <a:ext cx="2698750" cy="287338"/>
          </a:xfrm>
          <a:prstGeom prst="roundRect">
            <a:avLst>
              <a:gd name="adj" fmla="val 0"/>
            </a:avLst>
          </a:prstGeom>
          <a:solidFill>
            <a:schemeClr val="tx1">
              <a:alpha val="70000"/>
            </a:schemeClr>
          </a:solidFill>
          <a:ln w="9525">
            <a:noFill/>
            <a:round/>
            <a:headEnd/>
            <a:tailEnd/>
          </a:ln>
          <a:effectLst/>
        </p:spPr>
        <p:txBody>
          <a:bodyPr wrap="none" anchor="ctr"/>
          <a:lstStyle/>
          <a:p>
            <a:endParaRPr lang="zh-CN" altLang="en-US">
              <a:latin typeface="微软雅黑" pitchFamily="34" charset="-122"/>
              <a:ea typeface="微软雅黑" pitchFamily="34" charset="-122"/>
            </a:endParaRPr>
          </a:p>
        </p:txBody>
      </p:sp>
      <p:sp>
        <p:nvSpPr>
          <p:cNvPr id="13" name="AutoShape 27"/>
          <p:cNvSpPr>
            <a:spLocks noChangeArrowheads="1"/>
          </p:cNvSpPr>
          <p:nvPr/>
        </p:nvSpPr>
        <p:spPr bwMode="auto">
          <a:xfrm>
            <a:off x="1104900" y="2395239"/>
            <a:ext cx="2698750" cy="282575"/>
          </a:xfrm>
          <a:prstGeom prst="roundRect">
            <a:avLst>
              <a:gd name="adj" fmla="val 0"/>
            </a:avLst>
          </a:prstGeom>
          <a:solidFill>
            <a:schemeClr val="tx1">
              <a:alpha val="70000"/>
            </a:schemeClr>
          </a:solidFill>
          <a:ln w="9525">
            <a:noFill/>
            <a:round/>
            <a:headEnd/>
            <a:tailEnd/>
          </a:ln>
          <a:effectLst/>
        </p:spPr>
        <p:txBody>
          <a:bodyPr wrap="none" anchor="ctr"/>
          <a:lstStyle/>
          <a:p>
            <a:endParaRPr lang="zh-CN" altLang="en-US">
              <a:latin typeface="微软雅黑" pitchFamily="34" charset="-122"/>
              <a:ea typeface="微软雅黑" pitchFamily="34" charset="-122"/>
            </a:endParaRPr>
          </a:p>
        </p:txBody>
      </p:sp>
      <p:sp>
        <p:nvSpPr>
          <p:cNvPr id="14" name="AutoShape 28"/>
          <p:cNvSpPr>
            <a:spLocks noChangeArrowheads="1"/>
          </p:cNvSpPr>
          <p:nvPr/>
        </p:nvSpPr>
        <p:spPr bwMode="auto">
          <a:xfrm>
            <a:off x="1104900" y="2769096"/>
            <a:ext cx="2698750" cy="282575"/>
          </a:xfrm>
          <a:prstGeom prst="roundRect">
            <a:avLst>
              <a:gd name="adj" fmla="val 0"/>
            </a:avLst>
          </a:prstGeom>
          <a:solidFill>
            <a:schemeClr val="tx1">
              <a:alpha val="70000"/>
            </a:schemeClr>
          </a:solidFill>
          <a:ln w="9525">
            <a:noFill/>
            <a:round/>
            <a:headEnd/>
            <a:tailEnd/>
          </a:ln>
          <a:effectLst/>
        </p:spPr>
        <p:txBody>
          <a:bodyPr wrap="none" anchor="ctr"/>
          <a:lstStyle/>
          <a:p>
            <a:endParaRPr lang="zh-CN" altLang="en-US">
              <a:latin typeface="微软雅黑" pitchFamily="34" charset="-122"/>
              <a:ea typeface="微软雅黑" pitchFamily="34" charset="-122"/>
            </a:endParaRPr>
          </a:p>
        </p:txBody>
      </p:sp>
      <p:sp>
        <p:nvSpPr>
          <p:cNvPr id="15" name="Rectangle 29"/>
          <p:cNvSpPr>
            <a:spLocks noChangeArrowheads="1"/>
          </p:cNvSpPr>
          <p:nvPr/>
        </p:nvSpPr>
        <p:spPr bwMode="auto">
          <a:xfrm>
            <a:off x="1136650" y="1995190"/>
            <a:ext cx="2592387" cy="286232"/>
          </a:xfrm>
          <a:prstGeom prst="rect">
            <a:avLst/>
          </a:prstGeom>
          <a:noFill/>
          <a:ln w="9525">
            <a:noFill/>
            <a:miter lim="800000"/>
            <a:headEnd/>
            <a:tailEnd/>
          </a:ln>
          <a:effectLst/>
        </p:spPr>
        <p:txBody>
          <a:bodyPr>
            <a:spAutoFit/>
          </a:bodyPr>
          <a:lstStyle/>
          <a:p>
            <a:pPr>
              <a:lnSpc>
                <a:spcPct val="90000"/>
              </a:lnSpc>
              <a:buFont typeface="Wingdings" pitchFamily="2" charset="2"/>
              <a:buChar char="§"/>
            </a:pPr>
            <a:r>
              <a:rPr lang="zh-CN" altLang="en-US" sz="1400" b="1" dirty="0">
                <a:solidFill>
                  <a:schemeClr val="bg2"/>
                </a:solidFill>
                <a:latin typeface="微软雅黑" pitchFamily="34" charset="-122"/>
                <a:ea typeface="微软雅黑" pitchFamily="34" charset="-122"/>
                <a:cs typeface="Arial" pitchFamily="34" charset="0"/>
              </a:rPr>
              <a:t> </a:t>
            </a:r>
            <a:r>
              <a:rPr lang="zh-CN" altLang="en-US" sz="1400" b="1" dirty="0">
                <a:solidFill>
                  <a:schemeClr val="bg2"/>
                </a:solidFill>
                <a:latin typeface="微软雅黑" pitchFamily="34" charset="-122"/>
                <a:ea typeface="微软雅黑" pitchFamily="34" charset="-122"/>
              </a:rPr>
              <a:t>文本信息</a:t>
            </a:r>
          </a:p>
        </p:txBody>
      </p:sp>
      <p:sp>
        <p:nvSpPr>
          <p:cNvPr id="16" name="Rectangle 30"/>
          <p:cNvSpPr>
            <a:spLocks noChangeArrowheads="1"/>
          </p:cNvSpPr>
          <p:nvPr/>
        </p:nvSpPr>
        <p:spPr bwMode="auto">
          <a:xfrm>
            <a:off x="1136650" y="2395239"/>
            <a:ext cx="2592387" cy="286232"/>
          </a:xfrm>
          <a:prstGeom prst="rect">
            <a:avLst/>
          </a:prstGeom>
          <a:noFill/>
          <a:ln w="9525">
            <a:noFill/>
            <a:miter lim="800000"/>
            <a:headEnd/>
            <a:tailEnd/>
          </a:ln>
          <a:effectLst/>
        </p:spPr>
        <p:txBody>
          <a:bodyPr>
            <a:spAutoFit/>
          </a:bodyPr>
          <a:lstStyle/>
          <a:p>
            <a:pPr>
              <a:lnSpc>
                <a:spcPct val="90000"/>
              </a:lnSpc>
              <a:buFont typeface="Wingdings" pitchFamily="2" charset="2"/>
              <a:buChar char="§"/>
            </a:pPr>
            <a:r>
              <a:rPr lang="zh-CN" altLang="en-US" sz="1400" b="1" dirty="0">
                <a:solidFill>
                  <a:schemeClr val="bg2"/>
                </a:solidFill>
                <a:latin typeface="微软雅黑" pitchFamily="34" charset="-122"/>
                <a:ea typeface="微软雅黑" pitchFamily="34" charset="-122"/>
                <a:cs typeface="Arial" pitchFamily="34" charset="0"/>
              </a:rPr>
              <a:t> </a:t>
            </a:r>
            <a:r>
              <a:rPr lang="zh-CN" altLang="en-US" sz="1400" b="1" dirty="0">
                <a:solidFill>
                  <a:schemeClr val="bg2"/>
                </a:solidFill>
                <a:latin typeface="微软雅黑" pitchFamily="34" charset="-122"/>
                <a:ea typeface="微软雅黑" pitchFamily="34" charset="-122"/>
              </a:rPr>
              <a:t>文本信息</a:t>
            </a:r>
          </a:p>
        </p:txBody>
      </p:sp>
      <p:sp>
        <p:nvSpPr>
          <p:cNvPr id="17" name="Rectangle 31"/>
          <p:cNvSpPr>
            <a:spLocks noChangeArrowheads="1"/>
          </p:cNvSpPr>
          <p:nvPr/>
        </p:nvSpPr>
        <p:spPr bwMode="auto">
          <a:xfrm>
            <a:off x="1136650" y="2778324"/>
            <a:ext cx="2592387" cy="286232"/>
          </a:xfrm>
          <a:prstGeom prst="rect">
            <a:avLst/>
          </a:prstGeom>
          <a:noFill/>
          <a:ln w="9525">
            <a:noFill/>
            <a:miter lim="800000"/>
            <a:headEnd/>
            <a:tailEnd/>
          </a:ln>
          <a:effectLst/>
        </p:spPr>
        <p:txBody>
          <a:bodyPr>
            <a:spAutoFit/>
          </a:bodyPr>
          <a:lstStyle/>
          <a:p>
            <a:pPr>
              <a:lnSpc>
                <a:spcPct val="90000"/>
              </a:lnSpc>
              <a:buFont typeface="Wingdings" pitchFamily="2" charset="2"/>
              <a:buChar char="§"/>
            </a:pPr>
            <a:r>
              <a:rPr lang="zh-CN" altLang="en-US" sz="1400" b="1" dirty="0">
                <a:solidFill>
                  <a:schemeClr val="bg2"/>
                </a:solidFill>
                <a:latin typeface="微软雅黑" pitchFamily="34" charset="-122"/>
                <a:ea typeface="微软雅黑" pitchFamily="34" charset="-122"/>
                <a:cs typeface="Arial" pitchFamily="34" charset="0"/>
              </a:rPr>
              <a:t> </a:t>
            </a:r>
            <a:r>
              <a:rPr lang="zh-CN" altLang="en-US" sz="1400" b="1" dirty="0">
                <a:solidFill>
                  <a:schemeClr val="bg2"/>
                </a:solidFill>
                <a:latin typeface="微软雅黑" pitchFamily="34" charset="-122"/>
                <a:ea typeface="微软雅黑" pitchFamily="34" charset="-122"/>
              </a:rPr>
              <a:t>文本信息</a:t>
            </a:r>
          </a:p>
        </p:txBody>
      </p:sp>
      <p:sp>
        <p:nvSpPr>
          <p:cNvPr id="18" name="AutoShape 32"/>
          <p:cNvSpPr>
            <a:spLocks noChangeArrowheads="1"/>
          </p:cNvSpPr>
          <p:nvPr/>
        </p:nvSpPr>
        <p:spPr bwMode="auto">
          <a:xfrm rot="10793605" flipV="1">
            <a:off x="4009259" y="2965792"/>
            <a:ext cx="1019239" cy="755650"/>
          </a:xfrm>
          <a:prstGeom prst="rightArrow">
            <a:avLst>
              <a:gd name="adj1" fmla="val 46509"/>
              <a:gd name="adj2" fmla="val 37713"/>
            </a:avLst>
          </a:prstGeom>
          <a:gradFill flip="none" rotWithShape="1">
            <a:gsLst>
              <a:gs pos="0">
                <a:schemeClr val="tx1">
                  <a:lumMod val="50000"/>
                  <a:tint val="66000"/>
                  <a:satMod val="160000"/>
                </a:schemeClr>
              </a:gs>
              <a:gs pos="50000">
                <a:schemeClr val="tx1">
                  <a:lumMod val="50000"/>
                  <a:tint val="44500"/>
                  <a:satMod val="160000"/>
                </a:schemeClr>
              </a:gs>
              <a:gs pos="100000">
                <a:schemeClr val="tx1">
                  <a:lumMod val="50000"/>
                  <a:tint val="23500"/>
                  <a:satMod val="160000"/>
                </a:schemeClr>
              </a:gs>
            </a:gsLst>
            <a:lin ang="10800000" scaled="1"/>
            <a:tileRect/>
          </a:gradFill>
          <a:ln w="9525">
            <a:noFill/>
            <a:miter lim="800000"/>
            <a:headEnd/>
            <a:tailEnd/>
          </a:ln>
          <a:effectLst/>
        </p:spPr>
        <p:txBody>
          <a:bodyPr wrap="none" anchor="ctr"/>
          <a:lstStyle/>
          <a:p>
            <a:endParaRPr lang="zh-CN" altLang="en-US">
              <a:latin typeface="微软雅黑" pitchFamily="34" charset="-122"/>
              <a:ea typeface="微软雅黑" pitchFamily="34" charset="-122"/>
            </a:endParaRPr>
          </a:p>
        </p:txBody>
      </p:sp>
      <p:sp>
        <p:nvSpPr>
          <p:cNvPr id="19" name="Text Box 33"/>
          <p:cNvSpPr txBox="1">
            <a:spLocks noChangeArrowheads="1"/>
          </p:cNvSpPr>
          <p:nvPr/>
        </p:nvSpPr>
        <p:spPr bwMode="auto">
          <a:xfrm>
            <a:off x="5511081" y="2787774"/>
            <a:ext cx="2514600" cy="830997"/>
          </a:xfrm>
          <a:prstGeom prst="rect">
            <a:avLst/>
          </a:prstGeom>
          <a:noFill/>
          <a:ln w="9525">
            <a:noFill/>
            <a:miter lim="800000"/>
            <a:headEnd/>
            <a:tailEnd/>
          </a:ln>
          <a:effectLst/>
        </p:spPr>
        <p:txBody>
          <a:bodyPr>
            <a:spAutoFit/>
          </a:bodyPr>
          <a:lstStyle/>
          <a:p>
            <a:pPr algn="l" eaLnBrk="0" hangingPunct="0"/>
            <a:r>
              <a:rPr lang="zh-CN" altLang="en-US" sz="1600" dirty="0">
                <a:solidFill>
                  <a:srgbClr val="1C1C1C"/>
                </a:solidFill>
                <a:latin typeface="微软雅黑" pitchFamily="34" charset="-122"/>
                <a:ea typeface="微软雅黑" pitchFamily="34" charset="-122"/>
              </a:rPr>
              <a:t>点击输入文本信息点击输入文本信息点击输入文本信息</a:t>
            </a:r>
          </a:p>
        </p:txBody>
      </p:sp>
    </p:spTree>
    <p:extLst>
      <p:ext uri="{BB962C8B-B14F-4D97-AF65-F5344CB8AC3E}">
        <p14:creationId xmlns:p14="http://schemas.microsoft.com/office/powerpoint/2010/main" val="1336887000"/>
      </p:ext>
    </p:extLst>
  </p:cSld>
  <p:clrMapOvr>
    <a:masterClrMapping/>
  </p:clrMapOvr>
  <p:transition spd="med" advClick="0" advTm="100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24"/>
                                        </p:tgtEl>
                                        <p:attrNameLst>
                                          <p:attrName>style.visibility</p:attrName>
                                        </p:attrNameLst>
                                      </p:cBhvr>
                                      <p:to>
                                        <p:strVal val="visible"/>
                                      </p:to>
                                    </p:set>
                                    <p:animEffect transition="in" filter="wipe(left)">
                                      <p:cBhvr>
                                        <p:cTn id="7" dur="750"/>
                                        <p:tgtEl>
                                          <p:spTgt spid="124"/>
                                        </p:tgtEl>
                                      </p:cBhvr>
                                    </p:animEffect>
                                  </p:childTnLst>
                                </p:cTn>
                              </p:par>
                            </p:childTnLst>
                          </p:cTn>
                        </p:par>
                        <p:par>
                          <p:cTn id="8" fill="hold">
                            <p:stCondLst>
                              <p:cond delay="750"/>
                            </p:stCondLst>
                            <p:childTnLst>
                              <p:par>
                                <p:cTn id="9" presetID="37" presetClass="entr" presetSubtype="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1000"/>
                                        <p:tgtEl>
                                          <p:spTgt spid="5"/>
                                        </p:tgtEl>
                                      </p:cBhvr>
                                    </p:animEffect>
                                    <p:anim calcmode="lin" valueType="num">
                                      <p:cBhvr>
                                        <p:cTn id="12" dur="1000" fill="hold"/>
                                        <p:tgtEl>
                                          <p:spTgt spid="5"/>
                                        </p:tgtEl>
                                        <p:attrNameLst>
                                          <p:attrName>ppt_x</p:attrName>
                                        </p:attrNameLst>
                                      </p:cBhvr>
                                      <p:tavLst>
                                        <p:tav tm="0">
                                          <p:val>
                                            <p:strVal val="#ppt_x"/>
                                          </p:val>
                                        </p:tav>
                                        <p:tav tm="100000">
                                          <p:val>
                                            <p:strVal val="#ppt_x"/>
                                          </p:val>
                                        </p:tav>
                                      </p:tavLst>
                                    </p:anim>
                                    <p:anim calcmode="lin" valueType="num">
                                      <p:cBhvr>
                                        <p:cTn id="13" dur="900" decel="100000" fill="hold"/>
                                        <p:tgtEl>
                                          <p:spTgt spid="5"/>
                                        </p:tgtEl>
                                        <p:attrNameLst>
                                          <p:attrName>ppt_y</p:attrName>
                                        </p:attrNameLst>
                                      </p:cBhvr>
                                      <p:tavLst>
                                        <p:tav tm="0">
                                          <p:val>
                                            <p:strVal val="#ppt_y+1"/>
                                          </p:val>
                                        </p:tav>
                                        <p:tav tm="100000">
                                          <p:val>
                                            <p:strVal val="#ppt_y-.03"/>
                                          </p:val>
                                        </p:tav>
                                      </p:tavLst>
                                    </p:anim>
                                    <p:anim calcmode="lin" valueType="num">
                                      <p:cBhvr>
                                        <p:cTn id="14"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childTnLst>
                          </p:cTn>
                        </p:par>
                        <p:par>
                          <p:cTn id="15" fill="hold">
                            <p:stCondLst>
                              <p:cond delay="1750"/>
                            </p:stCondLst>
                            <p:childTnLst>
                              <p:par>
                                <p:cTn id="16" presetID="12" presetClass="entr" presetSubtype="4" fill="hold" grpId="0" nodeType="after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slide(fromBottom)">
                                      <p:cBhvr>
                                        <p:cTn id="18" dur="500"/>
                                        <p:tgtEl>
                                          <p:spTgt spid="8"/>
                                        </p:tgtEl>
                                      </p:cBhvr>
                                    </p:animEffect>
                                  </p:childTnLst>
                                </p:cTn>
                              </p:par>
                            </p:childTnLst>
                          </p:cTn>
                        </p:par>
                        <p:par>
                          <p:cTn id="19" fill="hold">
                            <p:stCondLst>
                              <p:cond delay="2250"/>
                            </p:stCondLst>
                            <p:childTnLst>
                              <p:par>
                                <p:cTn id="20" presetID="12" presetClass="entr" presetSubtype="1" fill="hold" grpId="0" nodeType="after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slide(fromTop)">
                                      <p:cBhvr>
                                        <p:cTn id="22" dur="500"/>
                                        <p:tgtEl>
                                          <p:spTgt spid="7"/>
                                        </p:tgtEl>
                                      </p:cBhvr>
                                    </p:animEffect>
                                  </p:childTnLst>
                                </p:cTn>
                              </p:par>
                            </p:childTnLst>
                          </p:cTn>
                        </p:par>
                        <p:par>
                          <p:cTn id="23" fill="hold">
                            <p:stCondLst>
                              <p:cond delay="2750"/>
                            </p:stCondLst>
                            <p:childTnLst>
                              <p:par>
                                <p:cTn id="24" presetID="23" presetClass="entr" presetSubtype="16" fill="hold" grpId="0" nodeType="afterEffect">
                                  <p:stCondLst>
                                    <p:cond delay="0"/>
                                  </p:stCondLst>
                                  <p:childTnLst>
                                    <p:set>
                                      <p:cBhvr>
                                        <p:cTn id="25" dur="1" fill="hold">
                                          <p:stCondLst>
                                            <p:cond delay="0"/>
                                          </p:stCondLst>
                                        </p:cTn>
                                        <p:tgtEl>
                                          <p:spTgt spid="12"/>
                                        </p:tgtEl>
                                        <p:attrNameLst>
                                          <p:attrName>style.visibility</p:attrName>
                                        </p:attrNameLst>
                                      </p:cBhvr>
                                      <p:to>
                                        <p:strVal val="visible"/>
                                      </p:to>
                                    </p:set>
                                    <p:anim calcmode="lin" valueType="num">
                                      <p:cBhvr>
                                        <p:cTn id="26" dur="500" fill="hold"/>
                                        <p:tgtEl>
                                          <p:spTgt spid="12"/>
                                        </p:tgtEl>
                                        <p:attrNameLst>
                                          <p:attrName>ppt_w</p:attrName>
                                        </p:attrNameLst>
                                      </p:cBhvr>
                                      <p:tavLst>
                                        <p:tav tm="0">
                                          <p:val>
                                            <p:fltVal val="0"/>
                                          </p:val>
                                        </p:tav>
                                        <p:tav tm="100000">
                                          <p:val>
                                            <p:strVal val="#ppt_w"/>
                                          </p:val>
                                        </p:tav>
                                      </p:tavLst>
                                    </p:anim>
                                    <p:anim calcmode="lin" valueType="num">
                                      <p:cBhvr>
                                        <p:cTn id="27" dur="500" fill="hold"/>
                                        <p:tgtEl>
                                          <p:spTgt spid="12"/>
                                        </p:tgtEl>
                                        <p:attrNameLst>
                                          <p:attrName>ppt_h</p:attrName>
                                        </p:attrNameLst>
                                      </p:cBhvr>
                                      <p:tavLst>
                                        <p:tav tm="0">
                                          <p:val>
                                            <p:fltVal val="0"/>
                                          </p:val>
                                        </p:tav>
                                        <p:tav tm="100000">
                                          <p:val>
                                            <p:strVal val="#ppt_h"/>
                                          </p:val>
                                        </p:tav>
                                      </p:tavLst>
                                    </p:anim>
                                  </p:childTnLst>
                                </p:cTn>
                              </p:par>
                            </p:childTnLst>
                          </p:cTn>
                        </p:par>
                        <p:par>
                          <p:cTn id="28" fill="hold">
                            <p:stCondLst>
                              <p:cond delay="3250"/>
                            </p:stCondLst>
                            <p:childTnLst>
                              <p:par>
                                <p:cTn id="29" presetID="12" presetClass="entr" presetSubtype="2" fill="hold" grpId="0" nodeType="afterEffect">
                                  <p:stCondLst>
                                    <p:cond delay="0"/>
                                  </p:stCondLst>
                                  <p:childTnLst>
                                    <p:set>
                                      <p:cBhvr>
                                        <p:cTn id="30" dur="1" fill="hold">
                                          <p:stCondLst>
                                            <p:cond delay="0"/>
                                          </p:stCondLst>
                                        </p:cTn>
                                        <p:tgtEl>
                                          <p:spTgt spid="15"/>
                                        </p:tgtEl>
                                        <p:attrNameLst>
                                          <p:attrName>style.visibility</p:attrName>
                                        </p:attrNameLst>
                                      </p:cBhvr>
                                      <p:to>
                                        <p:strVal val="visible"/>
                                      </p:to>
                                    </p:set>
                                    <p:animEffect transition="in" filter="slide(fromRight)">
                                      <p:cBhvr>
                                        <p:cTn id="31" dur="500"/>
                                        <p:tgtEl>
                                          <p:spTgt spid="15"/>
                                        </p:tgtEl>
                                      </p:cBhvr>
                                    </p:animEffect>
                                  </p:childTnLst>
                                </p:cTn>
                              </p:par>
                            </p:childTnLst>
                          </p:cTn>
                        </p:par>
                        <p:par>
                          <p:cTn id="32" fill="hold">
                            <p:stCondLst>
                              <p:cond delay="3750"/>
                            </p:stCondLst>
                            <p:childTnLst>
                              <p:par>
                                <p:cTn id="33" presetID="23" presetClass="entr" presetSubtype="16" fill="hold" grpId="0" nodeType="afterEffect">
                                  <p:stCondLst>
                                    <p:cond delay="0"/>
                                  </p:stCondLst>
                                  <p:childTnLst>
                                    <p:set>
                                      <p:cBhvr>
                                        <p:cTn id="34" dur="1" fill="hold">
                                          <p:stCondLst>
                                            <p:cond delay="0"/>
                                          </p:stCondLst>
                                        </p:cTn>
                                        <p:tgtEl>
                                          <p:spTgt spid="13"/>
                                        </p:tgtEl>
                                        <p:attrNameLst>
                                          <p:attrName>style.visibility</p:attrName>
                                        </p:attrNameLst>
                                      </p:cBhvr>
                                      <p:to>
                                        <p:strVal val="visible"/>
                                      </p:to>
                                    </p:set>
                                    <p:anim calcmode="lin" valueType="num">
                                      <p:cBhvr>
                                        <p:cTn id="35" dur="500" fill="hold"/>
                                        <p:tgtEl>
                                          <p:spTgt spid="13"/>
                                        </p:tgtEl>
                                        <p:attrNameLst>
                                          <p:attrName>ppt_w</p:attrName>
                                        </p:attrNameLst>
                                      </p:cBhvr>
                                      <p:tavLst>
                                        <p:tav tm="0">
                                          <p:val>
                                            <p:fltVal val="0"/>
                                          </p:val>
                                        </p:tav>
                                        <p:tav tm="100000">
                                          <p:val>
                                            <p:strVal val="#ppt_w"/>
                                          </p:val>
                                        </p:tav>
                                      </p:tavLst>
                                    </p:anim>
                                    <p:anim calcmode="lin" valueType="num">
                                      <p:cBhvr>
                                        <p:cTn id="36" dur="500" fill="hold"/>
                                        <p:tgtEl>
                                          <p:spTgt spid="13"/>
                                        </p:tgtEl>
                                        <p:attrNameLst>
                                          <p:attrName>ppt_h</p:attrName>
                                        </p:attrNameLst>
                                      </p:cBhvr>
                                      <p:tavLst>
                                        <p:tav tm="0">
                                          <p:val>
                                            <p:fltVal val="0"/>
                                          </p:val>
                                        </p:tav>
                                        <p:tav tm="100000">
                                          <p:val>
                                            <p:strVal val="#ppt_h"/>
                                          </p:val>
                                        </p:tav>
                                      </p:tavLst>
                                    </p:anim>
                                  </p:childTnLst>
                                </p:cTn>
                              </p:par>
                            </p:childTnLst>
                          </p:cTn>
                        </p:par>
                        <p:par>
                          <p:cTn id="37" fill="hold">
                            <p:stCondLst>
                              <p:cond delay="4250"/>
                            </p:stCondLst>
                            <p:childTnLst>
                              <p:par>
                                <p:cTn id="38" presetID="12" presetClass="entr" presetSubtype="2" fill="hold" grpId="0" nodeType="afterEffect">
                                  <p:stCondLst>
                                    <p:cond delay="0"/>
                                  </p:stCondLst>
                                  <p:childTnLst>
                                    <p:set>
                                      <p:cBhvr>
                                        <p:cTn id="39" dur="1" fill="hold">
                                          <p:stCondLst>
                                            <p:cond delay="0"/>
                                          </p:stCondLst>
                                        </p:cTn>
                                        <p:tgtEl>
                                          <p:spTgt spid="16"/>
                                        </p:tgtEl>
                                        <p:attrNameLst>
                                          <p:attrName>style.visibility</p:attrName>
                                        </p:attrNameLst>
                                      </p:cBhvr>
                                      <p:to>
                                        <p:strVal val="visible"/>
                                      </p:to>
                                    </p:set>
                                    <p:animEffect transition="in" filter="slide(fromRight)">
                                      <p:cBhvr>
                                        <p:cTn id="40" dur="500"/>
                                        <p:tgtEl>
                                          <p:spTgt spid="16"/>
                                        </p:tgtEl>
                                      </p:cBhvr>
                                    </p:animEffect>
                                  </p:childTnLst>
                                </p:cTn>
                              </p:par>
                            </p:childTnLst>
                          </p:cTn>
                        </p:par>
                        <p:par>
                          <p:cTn id="41" fill="hold">
                            <p:stCondLst>
                              <p:cond delay="4750"/>
                            </p:stCondLst>
                            <p:childTnLst>
                              <p:par>
                                <p:cTn id="42" presetID="23" presetClass="entr" presetSubtype="16" fill="hold" grpId="0" nodeType="afterEffect">
                                  <p:stCondLst>
                                    <p:cond delay="0"/>
                                  </p:stCondLst>
                                  <p:childTnLst>
                                    <p:set>
                                      <p:cBhvr>
                                        <p:cTn id="43" dur="1" fill="hold">
                                          <p:stCondLst>
                                            <p:cond delay="0"/>
                                          </p:stCondLst>
                                        </p:cTn>
                                        <p:tgtEl>
                                          <p:spTgt spid="14"/>
                                        </p:tgtEl>
                                        <p:attrNameLst>
                                          <p:attrName>style.visibility</p:attrName>
                                        </p:attrNameLst>
                                      </p:cBhvr>
                                      <p:to>
                                        <p:strVal val="visible"/>
                                      </p:to>
                                    </p:set>
                                    <p:anim calcmode="lin" valueType="num">
                                      <p:cBhvr>
                                        <p:cTn id="44" dur="500" fill="hold"/>
                                        <p:tgtEl>
                                          <p:spTgt spid="14"/>
                                        </p:tgtEl>
                                        <p:attrNameLst>
                                          <p:attrName>ppt_w</p:attrName>
                                        </p:attrNameLst>
                                      </p:cBhvr>
                                      <p:tavLst>
                                        <p:tav tm="0">
                                          <p:val>
                                            <p:fltVal val="0"/>
                                          </p:val>
                                        </p:tav>
                                        <p:tav tm="100000">
                                          <p:val>
                                            <p:strVal val="#ppt_w"/>
                                          </p:val>
                                        </p:tav>
                                      </p:tavLst>
                                    </p:anim>
                                    <p:anim calcmode="lin" valueType="num">
                                      <p:cBhvr>
                                        <p:cTn id="45" dur="500" fill="hold"/>
                                        <p:tgtEl>
                                          <p:spTgt spid="14"/>
                                        </p:tgtEl>
                                        <p:attrNameLst>
                                          <p:attrName>ppt_h</p:attrName>
                                        </p:attrNameLst>
                                      </p:cBhvr>
                                      <p:tavLst>
                                        <p:tav tm="0">
                                          <p:val>
                                            <p:fltVal val="0"/>
                                          </p:val>
                                        </p:tav>
                                        <p:tav tm="100000">
                                          <p:val>
                                            <p:strVal val="#ppt_h"/>
                                          </p:val>
                                        </p:tav>
                                      </p:tavLst>
                                    </p:anim>
                                  </p:childTnLst>
                                </p:cTn>
                              </p:par>
                            </p:childTnLst>
                          </p:cTn>
                        </p:par>
                        <p:par>
                          <p:cTn id="46" fill="hold">
                            <p:stCondLst>
                              <p:cond delay="5250"/>
                            </p:stCondLst>
                            <p:childTnLst>
                              <p:par>
                                <p:cTn id="47" presetID="12" presetClass="entr" presetSubtype="2" fill="hold" grpId="0" nodeType="afterEffect">
                                  <p:stCondLst>
                                    <p:cond delay="0"/>
                                  </p:stCondLst>
                                  <p:childTnLst>
                                    <p:set>
                                      <p:cBhvr>
                                        <p:cTn id="48" dur="1" fill="hold">
                                          <p:stCondLst>
                                            <p:cond delay="0"/>
                                          </p:stCondLst>
                                        </p:cTn>
                                        <p:tgtEl>
                                          <p:spTgt spid="17"/>
                                        </p:tgtEl>
                                        <p:attrNameLst>
                                          <p:attrName>style.visibility</p:attrName>
                                        </p:attrNameLst>
                                      </p:cBhvr>
                                      <p:to>
                                        <p:strVal val="visible"/>
                                      </p:to>
                                    </p:set>
                                    <p:animEffect transition="in" filter="slide(fromRight)">
                                      <p:cBhvr>
                                        <p:cTn id="49" dur="500"/>
                                        <p:tgtEl>
                                          <p:spTgt spid="17"/>
                                        </p:tgtEl>
                                      </p:cBhvr>
                                    </p:animEffect>
                                  </p:childTnLst>
                                </p:cTn>
                              </p:par>
                            </p:childTnLst>
                          </p:cTn>
                        </p:par>
                        <p:par>
                          <p:cTn id="50" fill="hold">
                            <p:stCondLst>
                              <p:cond delay="5750"/>
                            </p:stCondLst>
                            <p:childTnLst>
                              <p:par>
                                <p:cTn id="51" presetID="37" presetClass="entr" presetSubtype="0" fill="hold" grpId="0" nodeType="afterEffect">
                                  <p:stCondLst>
                                    <p:cond delay="0"/>
                                  </p:stCondLst>
                                  <p:childTnLst>
                                    <p:set>
                                      <p:cBhvr>
                                        <p:cTn id="52" dur="1" fill="hold">
                                          <p:stCondLst>
                                            <p:cond delay="0"/>
                                          </p:stCondLst>
                                        </p:cTn>
                                        <p:tgtEl>
                                          <p:spTgt spid="6"/>
                                        </p:tgtEl>
                                        <p:attrNameLst>
                                          <p:attrName>style.visibility</p:attrName>
                                        </p:attrNameLst>
                                      </p:cBhvr>
                                      <p:to>
                                        <p:strVal val="visible"/>
                                      </p:to>
                                    </p:set>
                                    <p:animEffect transition="in" filter="fade">
                                      <p:cBhvr>
                                        <p:cTn id="53" dur="1000"/>
                                        <p:tgtEl>
                                          <p:spTgt spid="6"/>
                                        </p:tgtEl>
                                      </p:cBhvr>
                                    </p:animEffect>
                                    <p:anim calcmode="lin" valueType="num">
                                      <p:cBhvr>
                                        <p:cTn id="54" dur="1000" fill="hold"/>
                                        <p:tgtEl>
                                          <p:spTgt spid="6"/>
                                        </p:tgtEl>
                                        <p:attrNameLst>
                                          <p:attrName>ppt_x</p:attrName>
                                        </p:attrNameLst>
                                      </p:cBhvr>
                                      <p:tavLst>
                                        <p:tav tm="0">
                                          <p:val>
                                            <p:strVal val="#ppt_x"/>
                                          </p:val>
                                        </p:tav>
                                        <p:tav tm="100000">
                                          <p:val>
                                            <p:strVal val="#ppt_x"/>
                                          </p:val>
                                        </p:tav>
                                      </p:tavLst>
                                    </p:anim>
                                    <p:anim calcmode="lin" valueType="num">
                                      <p:cBhvr>
                                        <p:cTn id="55" dur="900" decel="100000" fill="hold"/>
                                        <p:tgtEl>
                                          <p:spTgt spid="6"/>
                                        </p:tgtEl>
                                        <p:attrNameLst>
                                          <p:attrName>ppt_y</p:attrName>
                                        </p:attrNameLst>
                                      </p:cBhvr>
                                      <p:tavLst>
                                        <p:tav tm="0">
                                          <p:val>
                                            <p:strVal val="#ppt_y+1"/>
                                          </p:val>
                                        </p:tav>
                                        <p:tav tm="100000">
                                          <p:val>
                                            <p:strVal val="#ppt_y-.03"/>
                                          </p:val>
                                        </p:tav>
                                      </p:tavLst>
                                    </p:anim>
                                    <p:anim calcmode="lin" valueType="num">
                                      <p:cBhvr>
                                        <p:cTn id="56" dur="100" accel="100000" fill="hold">
                                          <p:stCondLst>
                                            <p:cond delay="900"/>
                                          </p:stCondLst>
                                        </p:cTn>
                                        <p:tgtEl>
                                          <p:spTgt spid="6"/>
                                        </p:tgtEl>
                                        <p:attrNameLst>
                                          <p:attrName>ppt_y</p:attrName>
                                        </p:attrNameLst>
                                      </p:cBhvr>
                                      <p:tavLst>
                                        <p:tav tm="0">
                                          <p:val>
                                            <p:strVal val="#ppt_y-.03"/>
                                          </p:val>
                                        </p:tav>
                                        <p:tav tm="100000">
                                          <p:val>
                                            <p:strVal val="#ppt_y"/>
                                          </p:val>
                                        </p:tav>
                                      </p:tavLst>
                                    </p:anim>
                                  </p:childTnLst>
                                </p:cTn>
                              </p:par>
                            </p:childTnLst>
                          </p:cTn>
                        </p:par>
                        <p:par>
                          <p:cTn id="57" fill="hold">
                            <p:stCondLst>
                              <p:cond delay="6750"/>
                            </p:stCondLst>
                            <p:childTnLst>
                              <p:par>
                                <p:cTn id="58" presetID="12" presetClass="entr" presetSubtype="4" fill="hold" grpId="0" nodeType="afterEffect">
                                  <p:stCondLst>
                                    <p:cond delay="0"/>
                                  </p:stCondLst>
                                  <p:childTnLst>
                                    <p:set>
                                      <p:cBhvr>
                                        <p:cTn id="59" dur="1" fill="hold">
                                          <p:stCondLst>
                                            <p:cond delay="0"/>
                                          </p:stCondLst>
                                        </p:cTn>
                                        <p:tgtEl>
                                          <p:spTgt spid="9"/>
                                        </p:tgtEl>
                                        <p:attrNameLst>
                                          <p:attrName>style.visibility</p:attrName>
                                        </p:attrNameLst>
                                      </p:cBhvr>
                                      <p:to>
                                        <p:strVal val="visible"/>
                                      </p:to>
                                    </p:set>
                                    <p:animEffect transition="in" filter="slide(fromBottom)">
                                      <p:cBhvr>
                                        <p:cTn id="60" dur="500"/>
                                        <p:tgtEl>
                                          <p:spTgt spid="9"/>
                                        </p:tgtEl>
                                      </p:cBhvr>
                                    </p:animEffect>
                                  </p:childTnLst>
                                </p:cTn>
                              </p:par>
                            </p:childTnLst>
                          </p:cTn>
                        </p:par>
                        <p:par>
                          <p:cTn id="61" fill="hold">
                            <p:stCondLst>
                              <p:cond delay="7250"/>
                            </p:stCondLst>
                            <p:childTnLst>
                              <p:par>
                                <p:cTn id="62" presetID="12" presetClass="entr" presetSubtype="1" fill="hold" grpId="0" nodeType="afterEffect">
                                  <p:stCondLst>
                                    <p:cond delay="0"/>
                                  </p:stCondLst>
                                  <p:childTnLst>
                                    <p:set>
                                      <p:cBhvr>
                                        <p:cTn id="63" dur="1" fill="hold">
                                          <p:stCondLst>
                                            <p:cond delay="0"/>
                                          </p:stCondLst>
                                        </p:cTn>
                                        <p:tgtEl>
                                          <p:spTgt spid="3"/>
                                        </p:tgtEl>
                                        <p:attrNameLst>
                                          <p:attrName>style.visibility</p:attrName>
                                        </p:attrNameLst>
                                      </p:cBhvr>
                                      <p:to>
                                        <p:strVal val="visible"/>
                                      </p:to>
                                    </p:set>
                                    <p:animEffect transition="in" filter="slide(fromTop)">
                                      <p:cBhvr>
                                        <p:cTn id="64" dur="500"/>
                                        <p:tgtEl>
                                          <p:spTgt spid="3"/>
                                        </p:tgtEl>
                                      </p:cBhvr>
                                    </p:animEffect>
                                  </p:childTnLst>
                                </p:cTn>
                              </p:par>
                            </p:childTnLst>
                          </p:cTn>
                        </p:par>
                        <p:par>
                          <p:cTn id="65" fill="hold">
                            <p:stCondLst>
                              <p:cond delay="7750"/>
                            </p:stCondLst>
                            <p:childTnLst>
                              <p:par>
                                <p:cTn id="66" presetID="12" presetClass="entr" presetSubtype="2" fill="hold" grpId="0" nodeType="afterEffect">
                                  <p:stCondLst>
                                    <p:cond delay="0"/>
                                  </p:stCondLst>
                                  <p:childTnLst>
                                    <p:set>
                                      <p:cBhvr>
                                        <p:cTn id="67" dur="1" fill="hold">
                                          <p:stCondLst>
                                            <p:cond delay="0"/>
                                          </p:stCondLst>
                                        </p:cTn>
                                        <p:tgtEl>
                                          <p:spTgt spid="11"/>
                                        </p:tgtEl>
                                        <p:attrNameLst>
                                          <p:attrName>style.visibility</p:attrName>
                                        </p:attrNameLst>
                                      </p:cBhvr>
                                      <p:to>
                                        <p:strVal val="visible"/>
                                      </p:to>
                                    </p:set>
                                    <p:animEffect transition="in" filter="slide(fromRight)">
                                      <p:cBhvr>
                                        <p:cTn id="68" dur="500"/>
                                        <p:tgtEl>
                                          <p:spTgt spid="11"/>
                                        </p:tgtEl>
                                      </p:cBhvr>
                                    </p:animEffect>
                                  </p:childTnLst>
                                </p:cTn>
                              </p:par>
                            </p:childTnLst>
                          </p:cTn>
                        </p:par>
                        <p:par>
                          <p:cTn id="69" fill="hold">
                            <p:stCondLst>
                              <p:cond delay="8250"/>
                            </p:stCondLst>
                            <p:childTnLst>
                              <p:par>
                                <p:cTn id="70" presetID="12" presetClass="entr" presetSubtype="2" fill="hold" grpId="0" nodeType="afterEffect">
                                  <p:stCondLst>
                                    <p:cond delay="0"/>
                                  </p:stCondLst>
                                  <p:childTnLst>
                                    <p:set>
                                      <p:cBhvr>
                                        <p:cTn id="71" dur="1" fill="hold">
                                          <p:stCondLst>
                                            <p:cond delay="0"/>
                                          </p:stCondLst>
                                        </p:cTn>
                                        <p:tgtEl>
                                          <p:spTgt spid="19"/>
                                        </p:tgtEl>
                                        <p:attrNameLst>
                                          <p:attrName>style.visibility</p:attrName>
                                        </p:attrNameLst>
                                      </p:cBhvr>
                                      <p:to>
                                        <p:strVal val="visible"/>
                                      </p:to>
                                    </p:set>
                                    <p:animEffect transition="in" filter="slide(fromRight)">
                                      <p:cBhvr>
                                        <p:cTn id="72" dur="500"/>
                                        <p:tgtEl>
                                          <p:spTgt spid="19"/>
                                        </p:tgtEl>
                                      </p:cBhvr>
                                    </p:animEffect>
                                  </p:childTnLst>
                                </p:cTn>
                              </p:par>
                            </p:childTnLst>
                          </p:cTn>
                        </p:par>
                        <p:par>
                          <p:cTn id="73" fill="hold">
                            <p:stCondLst>
                              <p:cond delay="8750"/>
                            </p:stCondLst>
                            <p:childTnLst>
                              <p:par>
                                <p:cTn id="74" presetID="12" presetClass="entr" presetSubtype="8" fill="hold" grpId="0" nodeType="afterEffect">
                                  <p:stCondLst>
                                    <p:cond delay="0"/>
                                  </p:stCondLst>
                                  <p:childTnLst>
                                    <p:set>
                                      <p:cBhvr>
                                        <p:cTn id="75" dur="1" fill="hold">
                                          <p:stCondLst>
                                            <p:cond delay="0"/>
                                          </p:stCondLst>
                                        </p:cTn>
                                        <p:tgtEl>
                                          <p:spTgt spid="10"/>
                                        </p:tgtEl>
                                        <p:attrNameLst>
                                          <p:attrName>style.visibility</p:attrName>
                                        </p:attrNameLst>
                                      </p:cBhvr>
                                      <p:to>
                                        <p:strVal val="visible"/>
                                      </p:to>
                                    </p:set>
                                    <p:animEffect transition="in" filter="slide(fromLeft)">
                                      <p:cBhvr>
                                        <p:cTn id="76" dur="500"/>
                                        <p:tgtEl>
                                          <p:spTgt spid="10"/>
                                        </p:tgtEl>
                                      </p:cBhvr>
                                    </p:animEffect>
                                  </p:childTnLst>
                                </p:cTn>
                              </p:par>
                            </p:childTnLst>
                          </p:cTn>
                        </p:par>
                        <p:par>
                          <p:cTn id="77" fill="hold">
                            <p:stCondLst>
                              <p:cond delay="9250"/>
                            </p:stCondLst>
                            <p:childTnLst>
                              <p:par>
                                <p:cTn id="78" presetID="12" presetClass="entr" presetSubtype="2" fill="hold" grpId="0" nodeType="afterEffect">
                                  <p:stCondLst>
                                    <p:cond delay="0"/>
                                  </p:stCondLst>
                                  <p:childTnLst>
                                    <p:set>
                                      <p:cBhvr>
                                        <p:cTn id="79" dur="1" fill="hold">
                                          <p:stCondLst>
                                            <p:cond delay="0"/>
                                          </p:stCondLst>
                                        </p:cTn>
                                        <p:tgtEl>
                                          <p:spTgt spid="18"/>
                                        </p:tgtEl>
                                        <p:attrNameLst>
                                          <p:attrName>style.visibility</p:attrName>
                                        </p:attrNameLst>
                                      </p:cBhvr>
                                      <p:to>
                                        <p:strVal val="visible"/>
                                      </p:to>
                                    </p:set>
                                    <p:animEffect transition="in" filter="slide(fromRight)">
                                      <p:cBhvr>
                                        <p:cTn id="80"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4" grpId="0"/>
      <p:bldP spid="3" grpId="0" animBg="1"/>
      <p:bldP spid="5" grpId="0" animBg="1"/>
      <p:bldP spid="6" grpId="0" animBg="1"/>
      <p:bldP spid="7" grpId="0" animBg="1"/>
      <p:bldP spid="8" grpId="0"/>
      <p:bldP spid="9" grpId="0"/>
      <p:bldP spid="10" grpId="0" animBg="1"/>
      <p:bldP spid="11" grpId="0"/>
      <p:bldP spid="12" grpId="0" animBg="1"/>
      <p:bldP spid="13" grpId="0" animBg="1"/>
      <p:bldP spid="14" grpId="0" animBg="1"/>
      <p:bldP spid="15" grpId="0"/>
      <p:bldP spid="16" grpId="0"/>
      <p:bldP spid="17" grpId="0"/>
      <p:bldP spid="18" grpId="0" animBg="1"/>
      <p:bldP spid="19"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t="17125" b="8482"/>
          <a:stretch/>
        </p:blipFill>
        <p:spPr bwMode="auto">
          <a:xfrm>
            <a:off x="971601" y="1152444"/>
            <a:ext cx="2177684" cy="108012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2" name="图片 11"/>
          <p:cNvPicPr>
            <a:picLocks noChangeAspect="1"/>
          </p:cNvPicPr>
          <p:nvPr/>
        </p:nvPicPr>
        <p:blipFill rotWithShape="1">
          <a:blip r:embed="rId3" cstate="print">
            <a:extLst>
              <a:ext uri="{28A0092B-C50C-407E-A947-70E740481C1C}">
                <a14:useLocalDpi xmlns:a14="http://schemas.microsoft.com/office/drawing/2010/main" val="0"/>
              </a:ext>
            </a:extLst>
          </a:blip>
          <a:srcRect r="10986"/>
          <a:stretch/>
        </p:blipFill>
        <p:spPr>
          <a:xfrm>
            <a:off x="971601" y="2297437"/>
            <a:ext cx="2193107" cy="1076828"/>
          </a:xfrm>
          <a:prstGeom prst="rect">
            <a:avLst/>
          </a:prstGeom>
        </p:spPr>
      </p:pic>
      <p:pic>
        <p:nvPicPr>
          <p:cNvPr id="16" name="Picture 6"/>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t="13115"/>
          <a:stretch/>
        </p:blipFill>
        <p:spPr bwMode="auto">
          <a:xfrm>
            <a:off x="971601" y="3439138"/>
            <a:ext cx="2177684" cy="107682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17" name="组合 16"/>
          <p:cNvGrpSpPr/>
          <p:nvPr/>
        </p:nvGrpSpPr>
        <p:grpSpPr>
          <a:xfrm>
            <a:off x="3347864" y="1152444"/>
            <a:ext cx="4752528" cy="1080120"/>
            <a:chOff x="3347864" y="1152444"/>
            <a:chExt cx="4752528" cy="1080120"/>
          </a:xfrm>
        </p:grpSpPr>
        <p:sp>
          <p:nvSpPr>
            <p:cNvPr id="18" name="矩形 17"/>
            <p:cNvSpPr/>
            <p:nvPr/>
          </p:nvSpPr>
          <p:spPr>
            <a:xfrm>
              <a:off x="3347864" y="1152444"/>
              <a:ext cx="4752528" cy="267178"/>
            </a:xfrm>
            <a:prstGeom prst="rect">
              <a:avLst/>
            </a:prstGeom>
            <a:solidFill>
              <a:srgbClr val="005F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b="1" dirty="0">
                  <a:gradFill>
                    <a:gsLst>
                      <a:gs pos="100000">
                        <a:schemeClr val="tx1"/>
                      </a:gs>
                      <a:gs pos="0">
                        <a:schemeClr val="tx1"/>
                      </a:gs>
                    </a:gsLst>
                    <a:lin ang="5400000" scaled="1"/>
                  </a:gradFill>
                  <a:latin typeface="微软雅黑" pitchFamily="34" charset="-122"/>
                  <a:ea typeface="微软雅黑" pitchFamily="34" charset="-122"/>
                  <a:cs typeface="Segoe UI" pitchFamily="34" charset="0"/>
                </a:rPr>
                <a:t>单击此处填加标题</a:t>
              </a:r>
              <a:endParaRPr lang="en-US" altLang="zh-CN" sz="1400" b="1" dirty="0">
                <a:gradFill>
                  <a:gsLst>
                    <a:gs pos="100000">
                      <a:schemeClr val="tx1"/>
                    </a:gs>
                    <a:gs pos="0">
                      <a:schemeClr val="tx1"/>
                    </a:gs>
                  </a:gsLst>
                  <a:lin ang="5400000" scaled="1"/>
                </a:gradFill>
                <a:latin typeface="微软雅黑" pitchFamily="34" charset="-122"/>
                <a:ea typeface="微软雅黑" pitchFamily="34" charset="-122"/>
                <a:cs typeface="Segoe UI" pitchFamily="34" charset="0"/>
              </a:endParaRPr>
            </a:p>
          </p:txBody>
        </p:sp>
        <p:sp>
          <p:nvSpPr>
            <p:cNvPr id="19" name="矩形 18"/>
            <p:cNvSpPr/>
            <p:nvPr/>
          </p:nvSpPr>
          <p:spPr>
            <a:xfrm>
              <a:off x="3347864" y="1419622"/>
              <a:ext cx="4752528" cy="812942"/>
            </a:xfrm>
            <a:prstGeom prst="rect">
              <a:avLst/>
            </a:prstGeom>
            <a:solidFill>
              <a:schemeClr val="tx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28600" indent="-228600" defTabSz="685666">
                <a:lnSpc>
                  <a:spcPct val="70000"/>
                </a:lnSpc>
                <a:spcBef>
                  <a:spcPts val="675"/>
                </a:spcBef>
                <a:buFont typeface="Arial" pitchFamily="34" charset="0"/>
                <a:buChar char="•"/>
              </a:pPr>
              <a:r>
                <a:rPr lang="zh-CN" altLang="en-US" sz="1200" dirty="0">
                  <a:solidFill>
                    <a:schemeClr val="accent2">
                      <a:lumMod val="50000"/>
                    </a:schemeClr>
                  </a:solidFill>
                  <a:latin typeface="微软雅黑" pitchFamily="34" charset="-122"/>
                  <a:ea typeface="微软雅黑" pitchFamily="34" charset="-122"/>
                  <a:cs typeface="Segoe UI" pitchFamily="34" charset="0"/>
                </a:rPr>
                <a:t>单击此处填加文字内容</a:t>
              </a:r>
              <a:endParaRPr lang="en-US" altLang="zh-CN" sz="1200" dirty="0">
                <a:solidFill>
                  <a:schemeClr val="accent2">
                    <a:lumMod val="50000"/>
                  </a:schemeClr>
                </a:solidFill>
                <a:latin typeface="微软雅黑" pitchFamily="34" charset="-122"/>
                <a:ea typeface="微软雅黑" pitchFamily="34" charset="-122"/>
                <a:cs typeface="Segoe UI" pitchFamily="34" charset="0"/>
              </a:endParaRPr>
            </a:p>
            <a:p>
              <a:pPr marL="228600" indent="-228600" defTabSz="685666">
                <a:lnSpc>
                  <a:spcPct val="70000"/>
                </a:lnSpc>
                <a:spcBef>
                  <a:spcPts val="675"/>
                </a:spcBef>
                <a:buFont typeface="Arial" pitchFamily="34" charset="0"/>
                <a:buChar char="•"/>
              </a:pPr>
              <a:r>
                <a:rPr lang="zh-CN" altLang="en-US" sz="1200" dirty="0">
                  <a:solidFill>
                    <a:schemeClr val="accent2">
                      <a:lumMod val="50000"/>
                    </a:schemeClr>
                  </a:solidFill>
                  <a:latin typeface="微软雅黑" pitchFamily="34" charset="-122"/>
                  <a:ea typeface="微软雅黑" pitchFamily="34" charset="-122"/>
                  <a:cs typeface="Segoe UI" pitchFamily="34" charset="0"/>
                </a:rPr>
                <a:t>单击此处填加文字内容</a:t>
              </a:r>
              <a:endParaRPr lang="en-US" altLang="zh-CN" sz="1200" dirty="0">
                <a:solidFill>
                  <a:schemeClr val="accent2">
                    <a:lumMod val="50000"/>
                  </a:schemeClr>
                </a:solidFill>
                <a:latin typeface="微软雅黑" pitchFamily="34" charset="-122"/>
                <a:ea typeface="微软雅黑" pitchFamily="34" charset="-122"/>
                <a:cs typeface="Segoe UI" pitchFamily="34" charset="0"/>
              </a:endParaRPr>
            </a:p>
            <a:p>
              <a:pPr marL="228600" indent="-228600" defTabSz="685666">
                <a:lnSpc>
                  <a:spcPct val="70000"/>
                </a:lnSpc>
                <a:spcBef>
                  <a:spcPts val="675"/>
                </a:spcBef>
                <a:buFont typeface="Arial" pitchFamily="34" charset="0"/>
                <a:buChar char="•"/>
              </a:pPr>
              <a:r>
                <a:rPr lang="zh-CN" altLang="en-US" sz="1200" dirty="0">
                  <a:solidFill>
                    <a:schemeClr val="accent2">
                      <a:lumMod val="50000"/>
                    </a:schemeClr>
                  </a:solidFill>
                  <a:latin typeface="微软雅黑" pitchFamily="34" charset="-122"/>
                  <a:ea typeface="微软雅黑" pitchFamily="34" charset="-122"/>
                  <a:cs typeface="Segoe UI" pitchFamily="34" charset="0"/>
                </a:rPr>
                <a:t>单击此处填加文字内容</a:t>
              </a:r>
              <a:endParaRPr lang="zh-CN" altLang="en-US" dirty="0"/>
            </a:p>
          </p:txBody>
        </p:sp>
      </p:grpSp>
      <p:grpSp>
        <p:nvGrpSpPr>
          <p:cNvPr id="20" name="组合 19"/>
          <p:cNvGrpSpPr/>
          <p:nvPr/>
        </p:nvGrpSpPr>
        <p:grpSpPr>
          <a:xfrm>
            <a:off x="3347864" y="2297437"/>
            <a:ext cx="4752528" cy="1080120"/>
            <a:chOff x="3347864" y="1152444"/>
            <a:chExt cx="4752528" cy="1080120"/>
          </a:xfrm>
        </p:grpSpPr>
        <p:sp>
          <p:nvSpPr>
            <p:cNvPr id="21" name="矩形 20"/>
            <p:cNvSpPr/>
            <p:nvPr/>
          </p:nvSpPr>
          <p:spPr>
            <a:xfrm>
              <a:off x="3347864" y="1152444"/>
              <a:ext cx="4752528" cy="267178"/>
            </a:xfrm>
            <a:prstGeom prst="rect">
              <a:avLst/>
            </a:prstGeom>
            <a:solidFill>
              <a:srgbClr val="005F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b="1" dirty="0">
                  <a:gradFill>
                    <a:gsLst>
                      <a:gs pos="100000">
                        <a:schemeClr val="tx1"/>
                      </a:gs>
                      <a:gs pos="0">
                        <a:schemeClr val="tx1"/>
                      </a:gs>
                    </a:gsLst>
                    <a:lin ang="5400000" scaled="1"/>
                  </a:gradFill>
                  <a:latin typeface="微软雅黑" pitchFamily="34" charset="-122"/>
                  <a:ea typeface="微软雅黑" pitchFamily="34" charset="-122"/>
                  <a:cs typeface="Segoe UI" pitchFamily="34" charset="0"/>
                </a:rPr>
                <a:t>单击此处填加标题</a:t>
              </a:r>
              <a:endParaRPr lang="en-US" altLang="zh-CN" sz="1400" b="1" dirty="0">
                <a:gradFill>
                  <a:gsLst>
                    <a:gs pos="100000">
                      <a:schemeClr val="tx1"/>
                    </a:gs>
                    <a:gs pos="0">
                      <a:schemeClr val="tx1"/>
                    </a:gs>
                  </a:gsLst>
                  <a:lin ang="5400000" scaled="1"/>
                </a:gradFill>
                <a:latin typeface="微软雅黑" pitchFamily="34" charset="-122"/>
                <a:ea typeface="微软雅黑" pitchFamily="34" charset="-122"/>
                <a:cs typeface="Segoe UI" pitchFamily="34" charset="0"/>
              </a:endParaRPr>
            </a:p>
          </p:txBody>
        </p:sp>
        <p:sp>
          <p:nvSpPr>
            <p:cNvPr id="22" name="矩形 21"/>
            <p:cNvSpPr/>
            <p:nvPr/>
          </p:nvSpPr>
          <p:spPr>
            <a:xfrm>
              <a:off x="3347864" y="1419622"/>
              <a:ext cx="4752528" cy="812942"/>
            </a:xfrm>
            <a:prstGeom prst="rect">
              <a:avLst/>
            </a:prstGeom>
            <a:solidFill>
              <a:schemeClr val="tx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28600" indent="-228600" defTabSz="685666">
                <a:lnSpc>
                  <a:spcPct val="70000"/>
                </a:lnSpc>
                <a:spcBef>
                  <a:spcPts val="675"/>
                </a:spcBef>
                <a:buFont typeface="Arial" pitchFamily="34" charset="0"/>
                <a:buChar char="•"/>
              </a:pPr>
              <a:r>
                <a:rPr lang="zh-CN" altLang="en-US" sz="1200" dirty="0">
                  <a:solidFill>
                    <a:schemeClr val="accent2">
                      <a:lumMod val="50000"/>
                    </a:schemeClr>
                  </a:solidFill>
                  <a:latin typeface="微软雅黑" pitchFamily="34" charset="-122"/>
                  <a:ea typeface="微软雅黑" pitchFamily="34" charset="-122"/>
                  <a:cs typeface="Segoe UI" pitchFamily="34" charset="0"/>
                </a:rPr>
                <a:t>单击此处填加文字内容</a:t>
              </a:r>
              <a:endParaRPr lang="en-US" altLang="zh-CN" sz="1200" dirty="0">
                <a:solidFill>
                  <a:schemeClr val="accent2">
                    <a:lumMod val="50000"/>
                  </a:schemeClr>
                </a:solidFill>
                <a:latin typeface="微软雅黑" pitchFamily="34" charset="-122"/>
                <a:ea typeface="微软雅黑" pitchFamily="34" charset="-122"/>
                <a:cs typeface="Segoe UI" pitchFamily="34" charset="0"/>
              </a:endParaRPr>
            </a:p>
            <a:p>
              <a:pPr marL="228600" indent="-228600" defTabSz="685666">
                <a:lnSpc>
                  <a:spcPct val="70000"/>
                </a:lnSpc>
                <a:spcBef>
                  <a:spcPts val="675"/>
                </a:spcBef>
                <a:buFont typeface="Arial" pitchFamily="34" charset="0"/>
                <a:buChar char="•"/>
              </a:pPr>
              <a:r>
                <a:rPr lang="zh-CN" altLang="en-US" sz="1200" dirty="0">
                  <a:solidFill>
                    <a:schemeClr val="accent2">
                      <a:lumMod val="50000"/>
                    </a:schemeClr>
                  </a:solidFill>
                  <a:latin typeface="微软雅黑" pitchFamily="34" charset="-122"/>
                  <a:ea typeface="微软雅黑" pitchFamily="34" charset="-122"/>
                  <a:cs typeface="Segoe UI" pitchFamily="34" charset="0"/>
                </a:rPr>
                <a:t>单击此处填加文字内容</a:t>
              </a:r>
              <a:endParaRPr lang="en-US" altLang="zh-CN" sz="1200" dirty="0">
                <a:solidFill>
                  <a:schemeClr val="accent2">
                    <a:lumMod val="50000"/>
                  </a:schemeClr>
                </a:solidFill>
                <a:latin typeface="微软雅黑" pitchFamily="34" charset="-122"/>
                <a:ea typeface="微软雅黑" pitchFamily="34" charset="-122"/>
                <a:cs typeface="Segoe UI" pitchFamily="34" charset="0"/>
              </a:endParaRPr>
            </a:p>
            <a:p>
              <a:pPr marL="228600" indent="-228600" defTabSz="685666">
                <a:lnSpc>
                  <a:spcPct val="70000"/>
                </a:lnSpc>
                <a:spcBef>
                  <a:spcPts val="675"/>
                </a:spcBef>
                <a:buFont typeface="Arial" pitchFamily="34" charset="0"/>
                <a:buChar char="•"/>
              </a:pPr>
              <a:r>
                <a:rPr lang="zh-CN" altLang="en-US" sz="1200" dirty="0">
                  <a:solidFill>
                    <a:schemeClr val="accent2">
                      <a:lumMod val="50000"/>
                    </a:schemeClr>
                  </a:solidFill>
                  <a:latin typeface="微软雅黑" pitchFamily="34" charset="-122"/>
                  <a:ea typeface="微软雅黑" pitchFamily="34" charset="-122"/>
                  <a:cs typeface="Segoe UI" pitchFamily="34" charset="0"/>
                </a:rPr>
                <a:t>单击此处填加文字内容</a:t>
              </a:r>
              <a:endParaRPr lang="zh-CN" altLang="en-US" dirty="0"/>
            </a:p>
          </p:txBody>
        </p:sp>
      </p:grpSp>
      <p:grpSp>
        <p:nvGrpSpPr>
          <p:cNvPr id="23" name="组合 22"/>
          <p:cNvGrpSpPr/>
          <p:nvPr/>
        </p:nvGrpSpPr>
        <p:grpSpPr>
          <a:xfrm>
            <a:off x="3347864" y="3435846"/>
            <a:ext cx="4752528" cy="1080120"/>
            <a:chOff x="3347864" y="1152444"/>
            <a:chExt cx="4752528" cy="1080120"/>
          </a:xfrm>
        </p:grpSpPr>
        <p:sp>
          <p:nvSpPr>
            <p:cNvPr id="24" name="矩形 23"/>
            <p:cNvSpPr/>
            <p:nvPr/>
          </p:nvSpPr>
          <p:spPr>
            <a:xfrm>
              <a:off x="3347864" y="1152444"/>
              <a:ext cx="4752528" cy="267178"/>
            </a:xfrm>
            <a:prstGeom prst="rect">
              <a:avLst/>
            </a:prstGeom>
            <a:solidFill>
              <a:srgbClr val="005F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b="1" dirty="0">
                  <a:gradFill>
                    <a:gsLst>
                      <a:gs pos="100000">
                        <a:schemeClr val="tx1"/>
                      </a:gs>
                      <a:gs pos="0">
                        <a:schemeClr val="tx1"/>
                      </a:gs>
                    </a:gsLst>
                    <a:lin ang="5400000" scaled="1"/>
                  </a:gradFill>
                  <a:latin typeface="微软雅黑" pitchFamily="34" charset="-122"/>
                  <a:ea typeface="微软雅黑" pitchFamily="34" charset="-122"/>
                  <a:cs typeface="Segoe UI" pitchFamily="34" charset="0"/>
                </a:rPr>
                <a:t>单击此处填加标题</a:t>
              </a:r>
              <a:endParaRPr lang="en-US" altLang="zh-CN" sz="1400" b="1" dirty="0">
                <a:gradFill>
                  <a:gsLst>
                    <a:gs pos="100000">
                      <a:schemeClr val="tx1"/>
                    </a:gs>
                    <a:gs pos="0">
                      <a:schemeClr val="tx1"/>
                    </a:gs>
                  </a:gsLst>
                  <a:lin ang="5400000" scaled="1"/>
                </a:gradFill>
                <a:latin typeface="微软雅黑" pitchFamily="34" charset="-122"/>
                <a:ea typeface="微软雅黑" pitchFamily="34" charset="-122"/>
                <a:cs typeface="Segoe UI" pitchFamily="34" charset="0"/>
              </a:endParaRPr>
            </a:p>
          </p:txBody>
        </p:sp>
        <p:sp>
          <p:nvSpPr>
            <p:cNvPr id="25" name="矩形 24"/>
            <p:cNvSpPr/>
            <p:nvPr/>
          </p:nvSpPr>
          <p:spPr>
            <a:xfrm>
              <a:off x="3347864" y="1419622"/>
              <a:ext cx="4752528" cy="812942"/>
            </a:xfrm>
            <a:prstGeom prst="rect">
              <a:avLst/>
            </a:prstGeom>
            <a:solidFill>
              <a:schemeClr val="tx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28600" indent="-228600" defTabSz="685666">
                <a:lnSpc>
                  <a:spcPct val="70000"/>
                </a:lnSpc>
                <a:spcBef>
                  <a:spcPts val="675"/>
                </a:spcBef>
                <a:buFont typeface="Arial" pitchFamily="34" charset="0"/>
                <a:buChar char="•"/>
              </a:pPr>
              <a:r>
                <a:rPr lang="zh-CN" altLang="en-US" sz="1200" dirty="0">
                  <a:solidFill>
                    <a:schemeClr val="accent2">
                      <a:lumMod val="50000"/>
                    </a:schemeClr>
                  </a:solidFill>
                  <a:latin typeface="微软雅黑" pitchFamily="34" charset="-122"/>
                  <a:ea typeface="微软雅黑" pitchFamily="34" charset="-122"/>
                  <a:cs typeface="Segoe UI" pitchFamily="34" charset="0"/>
                </a:rPr>
                <a:t>单击此处填加文字内容</a:t>
              </a:r>
              <a:endParaRPr lang="en-US" altLang="zh-CN" sz="1200" dirty="0">
                <a:solidFill>
                  <a:schemeClr val="accent2">
                    <a:lumMod val="50000"/>
                  </a:schemeClr>
                </a:solidFill>
                <a:latin typeface="微软雅黑" pitchFamily="34" charset="-122"/>
                <a:ea typeface="微软雅黑" pitchFamily="34" charset="-122"/>
                <a:cs typeface="Segoe UI" pitchFamily="34" charset="0"/>
              </a:endParaRPr>
            </a:p>
            <a:p>
              <a:pPr marL="228600" indent="-228600" defTabSz="685666">
                <a:lnSpc>
                  <a:spcPct val="70000"/>
                </a:lnSpc>
                <a:spcBef>
                  <a:spcPts val="675"/>
                </a:spcBef>
                <a:buFont typeface="Arial" pitchFamily="34" charset="0"/>
                <a:buChar char="•"/>
              </a:pPr>
              <a:r>
                <a:rPr lang="zh-CN" altLang="en-US" sz="1200" dirty="0">
                  <a:solidFill>
                    <a:schemeClr val="accent2">
                      <a:lumMod val="50000"/>
                    </a:schemeClr>
                  </a:solidFill>
                  <a:latin typeface="微软雅黑" pitchFamily="34" charset="-122"/>
                  <a:ea typeface="微软雅黑" pitchFamily="34" charset="-122"/>
                  <a:cs typeface="Segoe UI" pitchFamily="34" charset="0"/>
                </a:rPr>
                <a:t>单击此处填加文字内容</a:t>
              </a:r>
              <a:endParaRPr lang="en-US" altLang="zh-CN" sz="1200" dirty="0">
                <a:solidFill>
                  <a:schemeClr val="accent2">
                    <a:lumMod val="50000"/>
                  </a:schemeClr>
                </a:solidFill>
                <a:latin typeface="微软雅黑" pitchFamily="34" charset="-122"/>
                <a:ea typeface="微软雅黑" pitchFamily="34" charset="-122"/>
                <a:cs typeface="Segoe UI" pitchFamily="34" charset="0"/>
              </a:endParaRPr>
            </a:p>
            <a:p>
              <a:pPr marL="228600" indent="-228600" defTabSz="685666">
                <a:lnSpc>
                  <a:spcPct val="70000"/>
                </a:lnSpc>
                <a:spcBef>
                  <a:spcPts val="675"/>
                </a:spcBef>
                <a:buFont typeface="Arial" pitchFamily="34" charset="0"/>
                <a:buChar char="•"/>
              </a:pPr>
              <a:r>
                <a:rPr lang="zh-CN" altLang="en-US" sz="1200" dirty="0">
                  <a:solidFill>
                    <a:schemeClr val="accent2">
                      <a:lumMod val="50000"/>
                    </a:schemeClr>
                  </a:solidFill>
                  <a:latin typeface="微软雅黑" pitchFamily="34" charset="-122"/>
                  <a:ea typeface="微软雅黑" pitchFamily="34" charset="-122"/>
                  <a:cs typeface="Segoe UI" pitchFamily="34" charset="0"/>
                </a:rPr>
                <a:t>单击此处填加文字内容</a:t>
              </a:r>
              <a:endParaRPr lang="zh-CN" altLang="en-US" dirty="0"/>
            </a:p>
          </p:txBody>
        </p:sp>
      </p:grpSp>
      <p:sp>
        <p:nvSpPr>
          <p:cNvPr id="15" name="标题 3"/>
          <p:cNvSpPr txBox="1">
            <a:spLocks/>
          </p:cNvSpPr>
          <p:nvPr/>
        </p:nvSpPr>
        <p:spPr>
          <a:xfrm>
            <a:off x="313184" y="206974"/>
            <a:ext cx="3322712" cy="564576"/>
          </a:xfrm>
          <a:prstGeom prst="rect">
            <a:avLst/>
          </a:prstGeom>
        </p:spPr>
        <p:txBody>
          <a:bodyPr>
            <a:normAutofit fontScale="97500"/>
          </a:bodyPr>
          <a:lstStyle>
            <a:lvl1pPr algn="l" defTabSz="914400" rtl="0" eaLnBrk="1" latinLnBrk="0" hangingPunct="1">
              <a:spcBef>
                <a:spcPct val="0"/>
              </a:spcBef>
              <a:buNone/>
              <a:defRPr sz="2800" kern="1200">
                <a:solidFill>
                  <a:schemeClr val="tx1"/>
                </a:solidFill>
                <a:latin typeface="微软雅黑" pitchFamily="34" charset="-122"/>
                <a:ea typeface="微软雅黑" pitchFamily="34" charset="-122"/>
                <a:cs typeface="+mj-cs"/>
              </a:defRPr>
            </a:lvl1pPr>
          </a:lstStyle>
          <a:p>
            <a:r>
              <a:rPr lang="zh-CN" altLang="en-US" dirty="0">
                <a:solidFill>
                  <a:schemeClr val="tx2">
                    <a:lumMod val="50000"/>
                  </a:schemeClr>
                </a:solidFill>
              </a:rPr>
              <a:t>单击此处添加标题</a:t>
            </a:r>
          </a:p>
        </p:txBody>
      </p:sp>
    </p:spTree>
    <p:extLst>
      <p:ext uri="{BB962C8B-B14F-4D97-AF65-F5344CB8AC3E}">
        <p14:creationId xmlns:p14="http://schemas.microsoft.com/office/powerpoint/2010/main" val="1564866551"/>
      </p:ext>
    </p:extLst>
  </p:cSld>
  <p:clrMapOvr>
    <a:masterClrMapping/>
  </p:clrMapOvr>
  <p:transition spd="med" advClick="0" advTm="100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left)">
                                      <p:cBhvr>
                                        <p:cTn id="7" dur="750"/>
                                        <p:tgtEl>
                                          <p:spTgt spid="15"/>
                                        </p:tgtEl>
                                      </p:cBhvr>
                                    </p:animEffect>
                                  </p:childTnLst>
                                </p:cTn>
                              </p:par>
                            </p:childTnLst>
                          </p:cTn>
                        </p:par>
                        <p:par>
                          <p:cTn id="8" fill="hold">
                            <p:stCondLst>
                              <p:cond delay="750"/>
                            </p:stCondLst>
                            <p:childTnLst>
                              <p:par>
                                <p:cTn id="9" presetID="2" presetClass="entr" presetSubtype="8" decel="100000" fill="hold" nodeType="after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750" fill="hold"/>
                                        <p:tgtEl>
                                          <p:spTgt spid="11"/>
                                        </p:tgtEl>
                                        <p:attrNameLst>
                                          <p:attrName>ppt_x</p:attrName>
                                        </p:attrNameLst>
                                      </p:cBhvr>
                                      <p:tavLst>
                                        <p:tav tm="0">
                                          <p:val>
                                            <p:strVal val="0-#ppt_w/2"/>
                                          </p:val>
                                        </p:tav>
                                        <p:tav tm="100000">
                                          <p:val>
                                            <p:strVal val="#ppt_x"/>
                                          </p:val>
                                        </p:tav>
                                      </p:tavLst>
                                    </p:anim>
                                    <p:anim calcmode="lin" valueType="num">
                                      <p:cBhvr additive="base">
                                        <p:cTn id="12" dur="750" fill="hold"/>
                                        <p:tgtEl>
                                          <p:spTgt spid="11"/>
                                        </p:tgtEl>
                                        <p:attrNameLst>
                                          <p:attrName>ppt_y</p:attrName>
                                        </p:attrNameLst>
                                      </p:cBhvr>
                                      <p:tavLst>
                                        <p:tav tm="0">
                                          <p:val>
                                            <p:strVal val="#ppt_y"/>
                                          </p:val>
                                        </p:tav>
                                        <p:tav tm="100000">
                                          <p:val>
                                            <p:strVal val="#ppt_y"/>
                                          </p:val>
                                        </p:tav>
                                      </p:tavLst>
                                    </p:anim>
                                  </p:childTnLst>
                                </p:cTn>
                              </p:par>
                              <p:par>
                                <p:cTn id="13" presetID="2" presetClass="entr" presetSubtype="8" decel="100000" fill="hold" nodeType="withEffect">
                                  <p:stCondLst>
                                    <p:cond delay="75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750" fill="hold"/>
                                        <p:tgtEl>
                                          <p:spTgt spid="12"/>
                                        </p:tgtEl>
                                        <p:attrNameLst>
                                          <p:attrName>ppt_x</p:attrName>
                                        </p:attrNameLst>
                                      </p:cBhvr>
                                      <p:tavLst>
                                        <p:tav tm="0">
                                          <p:val>
                                            <p:strVal val="0-#ppt_w/2"/>
                                          </p:val>
                                        </p:tav>
                                        <p:tav tm="100000">
                                          <p:val>
                                            <p:strVal val="#ppt_x"/>
                                          </p:val>
                                        </p:tav>
                                      </p:tavLst>
                                    </p:anim>
                                    <p:anim calcmode="lin" valueType="num">
                                      <p:cBhvr additive="base">
                                        <p:cTn id="16" dur="750" fill="hold"/>
                                        <p:tgtEl>
                                          <p:spTgt spid="12"/>
                                        </p:tgtEl>
                                        <p:attrNameLst>
                                          <p:attrName>ppt_y</p:attrName>
                                        </p:attrNameLst>
                                      </p:cBhvr>
                                      <p:tavLst>
                                        <p:tav tm="0">
                                          <p:val>
                                            <p:strVal val="#ppt_y"/>
                                          </p:val>
                                        </p:tav>
                                        <p:tav tm="100000">
                                          <p:val>
                                            <p:strVal val="#ppt_y"/>
                                          </p:val>
                                        </p:tav>
                                      </p:tavLst>
                                    </p:anim>
                                  </p:childTnLst>
                                </p:cTn>
                              </p:par>
                            </p:childTnLst>
                          </p:cTn>
                        </p:par>
                        <p:par>
                          <p:cTn id="17" fill="hold">
                            <p:stCondLst>
                              <p:cond delay="2250"/>
                            </p:stCondLst>
                            <p:childTnLst>
                              <p:par>
                                <p:cTn id="18" presetID="2" presetClass="entr" presetSubtype="8" decel="100000" fill="hold" nodeType="afterEffect">
                                  <p:stCondLst>
                                    <p:cond delay="0"/>
                                  </p:stCondLst>
                                  <p:childTnLst>
                                    <p:set>
                                      <p:cBhvr>
                                        <p:cTn id="19" dur="1" fill="hold">
                                          <p:stCondLst>
                                            <p:cond delay="0"/>
                                          </p:stCondLst>
                                        </p:cTn>
                                        <p:tgtEl>
                                          <p:spTgt spid="16"/>
                                        </p:tgtEl>
                                        <p:attrNameLst>
                                          <p:attrName>style.visibility</p:attrName>
                                        </p:attrNameLst>
                                      </p:cBhvr>
                                      <p:to>
                                        <p:strVal val="visible"/>
                                      </p:to>
                                    </p:set>
                                    <p:anim calcmode="lin" valueType="num">
                                      <p:cBhvr additive="base">
                                        <p:cTn id="20" dur="750" fill="hold"/>
                                        <p:tgtEl>
                                          <p:spTgt spid="16"/>
                                        </p:tgtEl>
                                        <p:attrNameLst>
                                          <p:attrName>ppt_x</p:attrName>
                                        </p:attrNameLst>
                                      </p:cBhvr>
                                      <p:tavLst>
                                        <p:tav tm="0">
                                          <p:val>
                                            <p:strVal val="0-#ppt_w/2"/>
                                          </p:val>
                                        </p:tav>
                                        <p:tav tm="100000">
                                          <p:val>
                                            <p:strVal val="#ppt_x"/>
                                          </p:val>
                                        </p:tav>
                                      </p:tavLst>
                                    </p:anim>
                                    <p:anim calcmode="lin" valueType="num">
                                      <p:cBhvr additive="base">
                                        <p:cTn id="21" dur="750" fill="hold"/>
                                        <p:tgtEl>
                                          <p:spTgt spid="16"/>
                                        </p:tgtEl>
                                        <p:attrNameLst>
                                          <p:attrName>ppt_y</p:attrName>
                                        </p:attrNameLst>
                                      </p:cBhvr>
                                      <p:tavLst>
                                        <p:tav tm="0">
                                          <p:val>
                                            <p:strVal val="#ppt_y"/>
                                          </p:val>
                                        </p:tav>
                                        <p:tav tm="100000">
                                          <p:val>
                                            <p:strVal val="#ppt_y"/>
                                          </p:val>
                                        </p:tav>
                                      </p:tavLst>
                                    </p:anim>
                                  </p:childTnLst>
                                </p:cTn>
                              </p:par>
                            </p:childTnLst>
                          </p:cTn>
                        </p:par>
                        <p:par>
                          <p:cTn id="22" fill="hold">
                            <p:stCondLst>
                              <p:cond delay="3000"/>
                            </p:stCondLst>
                            <p:childTnLst>
                              <p:par>
                                <p:cTn id="23" presetID="2" presetClass="entr" presetSubtype="2" fill="hold" nodeType="afterEffect">
                                  <p:stCondLst>
                                    <p:cond delay="0"/>
                                  </p:stCondLst>
                                  <p:childTnLst>
                                    <p:set>
                                      <p:cBhvr>
                                        <p:cTn id="24" dur="1" fill="hold">
                                          <p:stCondLst>
                                            <p:cond delay="0"/>
                                          </p:stCondLst>
                                        </p:cTn>
                                        <p:tgtEl>
                                          <p:spTgt spid="17"/>
                                        </p:tgtEl>
                                        <p:attrNameLst>
                                          <p:attrName>style.visibility</p:attrName>
                                        </p:attrNameLst>
                                      </p:cBhvr>
                                      <p:to>
                                        <p:strVal val="visible"/>
                                      </p:to>
                                    </p:set>
                                    <p:anim calcmode="lin" valueType="num">
                                      <p:cBhvr additive="base">
                                        <p:cTn id="25" dur="750" fill="hold"/>
                                        <p:tgtEl>
                                          <p:spTgt spid="17"/>
                                        </p:tgtEl>
                                        <p:attrNameLst>
                                          <p:attrName>ppt_x</p:attrName>
                                        </p:attrNameLst>
                                      </p:cBhvr>
                                      <p:tavLst>
                                        <p:tav tm="0">
                                          <p:val>
                                            <p:strVal val="1+#ppt_w/2"/>
                                          </p:val>
                                        </p:tav>
                                        <p:tav tm="100000">
                                          <p:val>
                                            <p:strVal val="#ppt_x"/>
                                          </p:val>
                                        </p:tav>
                                      </p:tavLst>
                                    </p:anim>
                                    <p:anim calcmode="lin" valueType="num">
                                      <p:cBhvr additive="base">
                                        <p:cTn id="26" dur="750" fill="hold"/>
                                        <p:tgtEl>
                                          <p:spTgt spid="17"/>
                                        </p:tgtEl>
                                        <p:attrNameLst>
                                          <p:attrName>ppt_y</p:attrName>
                                        </p:attrNameLst>
                                      </p:cBhvr>
                                      <p:tavLst>
                                        <p:tav tm="0">
                                          <p:val>
                                            <p:strVal val="#ppt_y"/>
                                          </p:val>
                                        </p:tav>
                                        <p:tav tm="100000">
                                          <p:val>
                                            <p:strVal val="#ppt_y"/>
                                          </p:val>
                                        </p:tav>
                                      </p:tavLst>
                                    </p:anim>
                                  </p:childTnLst>
                                </p:cTn>
                              </p:par>
                            </p:childTnLst>
                          </p:cTn>
                        </p:par>
                        <p:par>
                          <p:cTn id="27" fill="hold">
                            <p:stCondLst>
                              <p:cond delay="3750"/>
                            </p:stCondLst>
                            <p:childTnLst>
                              <p:par>
                                <p:cTn id="28" presetID="2" presetClass="entr" presetSubtype="2" fill="hold" nodeType="afterEffect">
                                  <p:stCondLst>
                                    <p:cond delay="0"/>
                                  </p:stCondLst>
                                  <p:childTnLst>
                                    <p:set>
                                      <p:cBhvr>
                                        <p:cTn id="29" dur="1" fill="hold">
                                          <p:stCondLst>
                                            <p:cond delay="0"/>
                                          </p:stCondLst>
                                        </p:cTn>
                                        <p:tgtEl>
                                          <p:spTgt spid="20"/>
                                        </p:tgtEl>
                                        <p:attrNameLst>
                                          <p:attrName>style.visibility</p:attrName>
                                        </p:attrNameLst>
                                      </p:cBhvr>
                                      <p:to>
                                        <p:strVal val="visible"/>
                                      </p:to>
                                    </p:set>
                                    <p:anim calcmode="lin" valueType="num">
                                      <p:cBhvr additive="base">
                                        <p:cTn id="30" dur="750" fill="hold"/>
                                        <p:tgtEl>
                                          <p:spTgt spid="20"/>
                                        </p:tgtEl>
                                        <p:attrNameLst>
                                          <p:attrName>ppt_x</p:attrName>
                                        </p:attrNameLst>
                                      </p:cBhvr>
                                      <p:tavLst>
                                        <p:tav tm="0">
                                          <p:val>
                                            <p:strVal val="1+#ppt_w/2"/>
                                          </p:val>
                                        </p:tav>
                                        <p:tav tm="100000">
                                          <p:val>
                                            <p:strVal val="#ppt_x"/>
                                          </p:val>
                                        </p:tav>
                                      </p:tavLst>
                                    </p:anim>
                                    <p:anim calcmode="lin" valueType="num">
                                      <p:cBhvr additive="base">
                                        <p:cTn id="31" dur="750" fill="hold"/>
                                        <p:tgtEl>
                                          <p:spTgt spid="20"/>
                                        </p:tgtEl>
                                        <p:attrNameLst>
                                          <p:attrName>ppt_y</p:attrName>
                                        </p:attrNameLst>
                                      </p:cBhvr>
                                      <p:tavLst>
                                        <p:tav tm="0">
                                          <p:val>
                                            <p:strVal val="#ppt_y"/>
                                          </p:val>
                                        </p:tav>
                                        <p:tav tm="100000">
                                          <p:val>
                                            <p:strVal val="#ppt_y"/>
                                          </p:val>
                                        </p:tav>
                                      </p:tavLst>
                                    </p:anim>
                                  </p:childTnLst>
                                </p:cTn>
                              </p:par>
                            </p:childTnLst>
                          </p:cTn>
                        </p:par>
                        <p:par>
                          <p:cTn id="32" fill="hold">
                            <p:stCondLst>
                              <p:cond delay="4500"/>
                            </p:stCondLst>
                            <p:childTnLst>
                              <p:par>
                                <p:cTn id="33" presetID="2" presetClass="entr" presetSubtype="2" fill="hold" nodeType="afterEffect">
                                  <p:stCondLst>
                                    <p:cond delay="0"/>
                                  </p:stCondLst>
                                  <p:childTnLst>
                                    <p:set>
                                      <p:cBhvr>
                                        <p:cTn id="34" dur="1" fill="hold">
                                          <p:stCondLst>
                                            <p:cond delay="0"/>
                                          </p:stCondLst>
                                        </p:cTn>
                                        <p:tgtEl>
                                          <p:spTgt spid="23"/>
                                        </p:tgtEl>
                                        <p:attrNameLst>
                                          <p:attrName>style.visibility</p:attrName>
                                        </p:attrNameLst>
                                      </p:cBhvr>
                                      <p:to>
                                        <p:strVal val="visible"/>
                                      </p:to>
                                    </p:set>
                                    <p:anim calcmode="lin" valueType="num">
                                      <p:cBhvr additive="base">
                                        <p:cTn id="35" dur="750" fill="hold"/>
                                        <p:tgtEl>
                                          <p:spTgt spid="23"/>
                                        </p:tgtEl>
                                        <p:attrNameLst>
                                          <p:attrName>ppt_x</p:attrName>
                                        </p:attrNameLst>
                                      </p:cBhvr>
                                      <p:tavLst>
                                        <p:tav tm="0">
                                          <p:val>
                                            <p:strVal val="1+#ppt_w/2"/>
                                          </p:val>
                                        </p:tav>
                                        <p:tav tm="100000">
                                          <p:val>
                                            <p:strVal val="#ppt_x"/>
                                          </p:val>
                                        </p:tav>
                                      </p:tavLst>
                                    </p:anim>
                                    <p:anim calcmode="lin" valueType="num">
                                      <p:cBhvr additive="base">
                                        <p:cTn id="36" dur="750" fill="hold"/>
                                        <p:tgtEl>
                                          <p:spTgt spid="2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Line 33"/>
          <p:cNvSpPr>
            <a:spLocks noChangeShapeType="1"/>
          </p:cNvSpPr>
          <p:nvPr/>
        </p:nvSpPr>
        <p:spPr bwMode="auto">
          <a:xfrm rot="16200000" flipH="1">
            <a:off x="4445446" y="2844699"/>
            <a:ext cx="2652100" cy="0"/>
          </a:xfrm>
          <a:prstGeom prst="line">
            <a:avLst/>
          </a:prstGeom>
          <a:solidFill>
            <a:schemeClr val="bg2"/>
          </a:solidFill>
          <a:ln w="19050">
            <a:solidFill>
              <a:srgbClr val="D7D8D9">
                <a:lumMod val="25000"/>
              </a:srgbClr>
            </a:solidFill>
            <a:prstDash val="sysDot"/>
            <a:round/>
            <a:headEnd/>
            <a:tailEnd/>
          </a:ln>
          <a:effectLst/>
        </p:spPr>
        <p:txBody>
          <a:bodyPr/>
          <a:lstStyle/>
          <a:p>
            <a:pPr fontAlgn="auto">
              <a:spcBef>
                <a:spcPts val="0"/>
              </a:spcBef>
              <a:spcAft>
                <a:spcPts val="0"/>
              </a:spcAft>
              <a:defRPr/>
            </a:pPr>
            <a:endParaRPr lang="da-DK" kern="0">
              <a:latin typeface="Arial" pitchFamily="34" charset="0"/>
              <a:ea typeface="ＭＳ Ｐゴシック" pitchFamily="-65" charset="-128"/>
              <a:cs typeface="ＭＳ Ｐゴシック" pitchFamily="-65" charset="-128"/>
            </a:endParaRPr>
          </a:p>
        </p:txBody>
      </p:sp>
      <p:grpSp>
        <p:nvGrpSpPr>
          <p:cNvPr id="15" name="组合 14"/>
          <p:cNvGrpSpPr/>
          <p:nvPr/>
        </p:nvGrpSpPr>
        <p:grpSpPr>
          <a:xfrm>
            <a:off x="5795791" y="1526321"/>
            <a:ext cx="442444" cy="2621411"/>
            <a:chOff x="5795791" y="1526321"/>
            <a:chExt cx="442444" cy="2621411"/>
          </a:xfrm>
        </p:grpSpPr>
        <p:sp>
          <p:nvSpPr>
            <p:cNvPr id="6" name="Line 33"/>
            <p:cNvSpPr>
              <a:spLocks noChangeShapeType="1"/>
            </p:cNvSpPr>
            <p:nvPr/>
          </p:nvSpPr>
          <p:spPr bwMode="auto">
            <a:xfrm flipH="1">
              <a:off x="5795791" y="1526321"/>
              <a:ext cx="442444" cy="0"/>
            </a:xfrm>
            <a:prstGeom prst="line">
              <a:avLst/>
            </a:prstGeom>
            <a:solidFill>
              <a:schemeClr val="bg2"/>
            </a:solidFill>
            <a:ln w="19050">
              <a:solidFill>
                <a:srgbClr val="D7D8D9">
                  <a:lumMod val="25000"/>
                </a:srgbClr>
              </a:solidFill>
              <a:prstDash val="sysDot"/>
              <a:round/>
              <a:headEnd/>
              <a:tailEnd/>
            </a:ln>
            <a:effectLst/>
          </p:spPr>
          <p:txBody>
            <a:bodyPr/>
            <a:lstStyle/>
            <a:p>
              <a:pPr defTabSz="914400" fontAlgn="auto">
                <a:spcBef>
                  <a:spcPts val="0"/>
                </a:spcBef>
                <a:spcAft>
                  <a:spcPts val="0"/>
                </a:spcAft>
                <a:defRPr/>
              </a:pPr>
              <a:endParaRPr lang="da-DK" kern="0">
                <a:latin typeface="Arial" pitchFamily="34" charset="0"/>
                <a:ea typeface="+mn-ea"/>
              </a:endParaRPr>
            </a:p>
          </p:txBody>
        </p:sp>
        <p:sp>
          <p:nvSpPr>
            <p:cNvPr id="7" name="Line 33"/>
            <p:cNvSpPr>
              <a:spLocks noChangeShapeType="1"/>
            </p:cNvSpPr>
            <p:nvPr/>
          </p:nvSpPr>
          <p:spPr bwMode="auto">
            <a:xfrm flipH="1">
              <a:off x="5795791" y="4147732"/>
              <a:ext cx="442444" cy="0"/>
            </a:xfrm>
            <a:prstGeom prst="line">
              <a:avLst/>
            </a:prstGeom>
            <a:solidFill>
              <a:schemeClr val="bg2"/>
            </a:solidFill>
            <a:ln w="19050">
              <a:solidFill>
                <a:srgbClr val="D7D8D9">
                  <a:lumMod val="25000"/>
                </a:srgbClr>
              </a:solidFill>
              <a:prstDash val="sysDot"/>
              <a:round/>
              <a:headEnd/>
              <a:tailEnd/>
            </a:ln>
            <a:effectLst/>
          </p:spPr>
          <p:txBody>
            <a:bodyPr/>
            <a:lstStyle/>
            <a:p>
              <a:pPr defTabSz="914400" fontAlgn="auto">
                <a:spcBef>
                  <a:spcPts val="0"/>
                </a:spcBef>
                <a:spcAft>
                  <a:spcPts val="0"/>
                </a:spcAft>
                <a:defRPr/>
              </a:pPr>
              <a:endParaRPr lang="da-DK" kern="0">
                <a:latin typeface="Arial" pitchFamily="34" charset="0"/>
                <a:ea typeface="+mn-ea"/>
              </a:endParaRPr>
            </a:p>
          </p:txBody>
        </p:sp>
        <p:sp>
          <p:nvSpPr>
            <p:cNvPr id="8" name="Line 33"/>
            <p:cNvSpPr>
              <a:spLocks noChangeShapeType="1"/>
            </p:cNvSpPr>
            <p:nvPr/>
          </p:nvSpPr>
          <p:spPr bwMode="auto">
            <a:xfrm flipH="1">
              <a:off x="5795791" y="2793549"/>
              <a:ext cx="442444" cy="0"/>
            </a:xfrm>
            <a:prstGeom prst="line">
              <a:avLst/>
            </a:prstGeom>
            <a:solidFill>
              <a:schemeClr val="bg2"/>
            </a:solidFill>
            <a:ln w="19050">
              <a:solidFill>
                <a:srgbClr val="D7D8D9">
                  <a:lumMod val="25000"/>
                </a:srgbClr>
              </a:solidFill>
              <a:prstDash val="sysDot"/>
              <a:round/>
              <a:headEnd/>
              <a:tailEnd/>
            </a:ln>
            <a:effectLst/>
          </p:spPr>
          <p:txBody>
            <a:bodyPr/>
            <a:lstStyle/>
            <a:p>
              <a:pPr defTabSz="914400" fontAlgn="auto">
                <a:spcBef>
                  <a:spcPts val="0"/>
                </a:spcBef>
                <a:spcAft>
                  <a:spcPts val="0"/>
                </a:spcAft>
                <a:defRPr/>
              </a:pPr>
              <a:endParaRPr lang="da-DK" kern="0">
                <a:latin typeface="Arial" pitchFamily="34" charset="0"/>
                <a:ea typeface="+mn-ea"/>
              </a:endParaRPr>
            </a:p>
          </p:txBody>
        </p:sp>
      </p:grpSp>
      <p:sp>
        <p:nvSpPr>
          <p:cNvPr id="10" name="Line 33"/>
          <p:cNvSpPr>
            <a:spLocks noChangeShapeType="1"/>
          </p:cNvSpPr>
          <p:nvPr/>
        </p:nvSpPr>
        <p:spPr bwMode="auto">
          <a:xfrm rot="5400000">
            <a:off x="1809968" y="2844699"/>
            <a:ext cx="2652100" cy="0"/>
          </a:xfrm>
          <a:prstGeom prst="line">
            <a:avLst/>
          </a:prstGeom>
          <a:solidFill>
            <a:schemeClr val="bg2"/>
          </a:solidFill>
          <a:ln w="19050">
            <a:solidFill>
              <a:srgbClr val="D7D8D9">
                <a:lumMod val="25000"/>
              </a:srgbClr>
            </a:solidFill>
            <a:prstDash val="sysDot"/>
            <a:round/>
            <a:headEnd/>
            <a:tailEnd/>
          </a:ln>
          <a:effectLst/>
        </p:spPr>
        <p:txBody>
          <a:bodyPr/>
          <a:lstStyle/>
          <a:p>
            <a:pPr fontAlgn="auto">
              <a:spcBef>
                <a:spcPts val="0"/>
              </a:spcBef>
              <a:spcAft>
                <a:spcPts val="0"/>
              </a:spcAft>
              <a:defRPr/>
            </a:pPr>
            <a:endParaRPr lang="da-DK" kern="0">
              <a:latin typeface="Arial" pitchFamily="34" charset="0"/>
              <a:ea typeface="ＭＳ Ｐゴシック" pitchFamily="-65" charset="-128"/>
              <a:cs typeface="ＭＳ Ｐゴシック" pitchFamily="-65" charset="-128"/>
            </a:endParaRPr>
          </a:p>
        </p:txBody>
      </p:sp>
      <p:grpSp>
        <p:nvGrpSpPr>
          <p:cNvPr id="3" name="组合 2"/>
          <p:cNvGrpSpPr/>
          <p:nvPr/>
        </p:nvGrpSpPr>
        <p:grpSpPr>
          <a:xfrm>
            <a:off x="2669280" y="1526321"/>
            <a:ext cx="442443" cy="2621411"/>
            <a:chOff x="2669280" y="1526321"/>
            <a:chExt cx="442443" cy="2621411"/>
          </a:xfrm>
        </p:grpSpPr>
        <p:sp>
          <p:nvSpPr>
            <p:cNvPr id="11" name="Line 33"/>
            <p:cNvSpPr>
              <a:spLocks noChangeShapeType="1"/>
            </p:cNvSpPr>
            <p:nvPr/>
          </p:nvSpPr>
          <p:spPr bwMode="auto">
            <a:xfrm>
              <a:off x="2669280" y="1526321"/>
              <a:ext cx="442443" cy="0"/>
            </a:xfrm>
            <a:prstGeom prst="line">
              <a:avLst/>
            </a:prstGeom>
            <a:solidFill>
              <a:schemeClr val="bg2"/>
            </a:solidFill>
            <a:ln w="19050">
              <a:solidFill>
                <a:srgbClr val="D7D8D9">
                  <a:lumMod val="25000"/>
                </a:srgbClr>
              </a:solidFill>
              <a:prstDash val="sysDot"/>
              <a:round/>
              <a:headEnd/>
              <a:tailEnd/>
            </a:ln>
            <a:effectLst/>
          </p:spPr>
          <p:txBody>
            <a:bodyPr/>
            <a:lstStyle/>
            <a:p>
              <a:pPr defTabSz="914400" fontAlgn="auto">
                <a:spcBef>
                  <a:spcPts val="0"/>
                </a:spcBef>
                <a:spcAft>
                  <a:spcPts val="0"/>
                </a:spcAft>
                <a:defRPr/>
              </a:pPr>
              <a:endParaRPr lang="da-DK" kern="0">
                <a:latin typeface="Arial" pitchFamily="34" charset="0"/>
                <a:ea typeface="+mn-ea"/>
              </a:endParaRPr>
            </a:p>
          </p:txBody>
        </p:sp>
        <p:sp>
          <p:nvSpPr>
            <p:cNvPr id="12" name="Line 33"/>
            <p:cNvSpPr>
              <a:spLocks noChangeShapeType="1"/>
            </p:cNvSpPr>
            <p:nvPr/>
          </p:nvSpPr>
          <p:spPr bwMode="auto">
            <a:xfrm>
              <a:off x="2669280" y="4147732"/>
              <a:ext cx="442443" cy="0"/>
            </a:xfrm>
            <a:prstGeom prst="line">
              <a:avLst/>
            </a:prstGeom>
            <a:solidFill>
              <a:schemeClr val="bg2"/>
            </a:solidFill>
            <a:ln w="19050">
              <a:solidFill>
                <a:srgbClr val="D7D8D9">
                  <a:lumMod val="25000"/>
                </a:srgbClr>
              </a:solidFill>
              <a:prstDash val="sysDot"/>
              <a:round/>
              <a:headEnd/>
              <a:tailEnd/>
            </a:ln>
            <a:effectLst/>
          </p:spPr>
          <p:txBody>
            <a:bodyPr/>
            <a:lstStyle/>
            <a:p>
              <a:pPr defTabSz="914400" fontAlgn="auto">
                <a:spcBef>
                  <a:spcPts val="0"/>
                </a:spcBef>
                <a:spcAft>
                  <a:spcPts val="0"/>
                </a:spcAft>
                <a:defRPr/>
              </a:pPr>
              <a:endParaRPr lang="da-DK" kern="0">
                <a:latin typeface="Arial" pitchFamily="34" charset="0"/>
                <a:ea typeface="+mn-ea"/>
              </a:endParaRPr>
            </a:p>
          </p:txBody>
        </p:sp>
        <p:sp>
          <p:nvSpPr>
            <p:cNvPr id="13" name="Line 33"/>
            <p:cNvSpPr>
              <a:spLocks noChangeShapeType="1"/>
            </p:cNvSpPr>
            <p:nvPr/>
          </p:nvSpPr>
          <p:spPr bwMode="auto">
            <a:xfrm>
              <a:off x="2669280" y="2793549"/>
              <a:ext cx="442443" cy="0"/>
            </a:xfrm>
            <a:prstGeom prst="line">
              <a:avLst/>
            </a:prstGeom>
            <a:solidFill>
              <a:schemeClr val="bg2"/>
            </a:solidFill>
            <a:ln w="19050">
              <a:solidFill>
                <a:srgbClr val="D7D8D9">
                  <a:lumMod val="25000"/>
                </a:srgbClr>
              </a:solidFill>
              <a:prstDash val="sysDot"/>
              <a:round/>
              <a:headEnd/>
              <a:tailEnd/>
            </a:ln>
            <a:effectLst/>
          </p:spPr>
          <p:txBody>
            <a:bodyPr/>
            <a:lstStyle/>
            <a:p>
              <a:pPr defTabSz="914400" fontAlgn="auto">
                <a:spcBef>
                  <a:spcPts val="0"/>
                </a:spcBef>
                <a:spcAft>
                  <a:spcPts val="0"/>
                </a:spcAft>
                <a:defRPr/>
              </a:pPr>
              <a:endParaRPr lang="da-DK" kern="0">
                <a:latin typeface="Arial" pitchFamily="34" charset="0"/>
                <a:ea typeface="+mn-ea"/>
              </a:endParaRPr>
            </a:p>
          </p:txBody>
        </p:sp>
      </p:grpSp>
      <p:sp>
        <p:nvSpPr>
          <p:cNvPr id="14" name="Line 33"/>
          <p:cNvSpPr>
            <a:spLocks noChangeShapeType="1"/>
          </p:cNvSpPr>
          <p:nvPr/>
        </p:nvSpPr>
        <p:spPr bwMode="auto">
          <a:xfrm>
            <a:off x="3132183" y="2793549"/>
            <a:ext cx="2652100" cy="0"/>
          </a:xfrm>
          <a:prstGeom prst="line">
            <a:avLst/>
          </a:prstGeom>
          <a:solidFill>
            <a:schemeClr val="bg2"/>
          </a:solidFill>
          <a:ln w="19050">
            <a:solidFill>
              <a:srgbClr val="D7D8D9">
                <a:lumMod val="25000"/>
              </a:srgbClr>
            </a:solidFill>
            <a:prstDash val="sysDot"/>
            <a:round/>
            <a:headEnd/>
            <a:tailEnd/>
          </a:ln>
          <a:effectLst/>
        </p:spPr>
        <p:txBody>
          <a:bodyPr/>
          <a:lstStyle/>
          <a:p>
            <a:pPr defTabSz="914400" fontAlgn="auto">
              <a:spcBef>
                <a:spcPts val="0"/>
              </a:spcBef>
              <a:spcAft>
                <a:spcPts val="0"/>
              </a:spcAft>
              <a:defRPr/>
            </a:pPr>
            <a:endParaRPr lang="da-DK" kern="0">
              <a:latin typeface="Arial" pitchFamily="34" charset="0"/>
              <a:ea typeface="+mn-ea"/>
            </a:endParaRPr>
          </a:p>
        </p:txBody>
      </p:sp>
      <p:grpSp>
        <p:nvGrpSpPr>
          <p:cNvPr id="27" name="Gruppe 291"/>
          <p:cNvGrpSpPr>
            <a:grpSpLocks/>
          </p:cNvGrpSpPr>
          <p:nvPr/>
        </p:nvGrpSpPr>
        <p:grpSpPr bwMode="auto">
          <a:xfrm>
            <a:off x="3781781" y="1560847"/>
            <a:ext cx="1355461" cy="2501209"/>
            <a:chOff x="0" y="-1241698"/>
            <a:chExt cx="5000628" cy="9231488"/>
          </a:xfrm>
        </p:grpSpPr>
        <p:grpSp>
          <p:nvGrpSpPr>
            <p:cNvPr id="28" name="Gruppe 111"/>
            <p:cNvGrpSpPr/>
            <p:nvPr/>
          </p:nvGrpSpPr>
          <p:grpSpPr>
            <a:xfrm>
              <a:off x="36" y="-1241643"/>
              <a:ext cx="5000644" cy="9231529"/>
              <a:chOff x="3295650" y="3451225"/>
              <a:chExt cx="1392238" cy="2570163"/>
            </a:xfrm>
            <a:solidFill>
              <a:schemeClr val="tx1"/>
            </a:solidFill>
          </p:grpSpPr>
          <p:sp>
            <p:nvSpPr>
              <p:cNvPr id="32" name="Freeform 207"/>
              <p:cNvSpPr>
                <a:spLocks/>
              </p:cNvSpPr>
              <p:nvPr/>
            </p:nvSpPr>
            <p:spPr bwMode="auto">
              <a:xfrm>
                <a:off x="4586288" y="4176713"/>
                <a:ext cx="30162" cy="30162"/>
              </a:xfrm>
              <a:custGeom>
                <a:avLst/>
                <a:gdLst>
                  <a:gd name="T0" fmla="*/ 20637 w 19"/>
                  <a:gd name="T1" fmla="*/ 0 h 19"/>
                  <a:gd name="T2" fmla="*/ 20637 w 19"/>
                  <a:gd name="T3" fmla="*/ 0 h 19"/>
                  <a:gd name="T4" fmla="*/ 20637 w 19"/>
                  <a:gd name="T5" fmla="*/ 9525 h 19"/>
                  <a:gd name="T6" fmla="*/ 9525 w 19"/>
                  <a:gd name="T7" fmla="*/ 9525 h 19"/>
                  <a:gd name="T8" fmla="*/ 0 w 19"/>
                  <a:gd name="T9" fmla="*/ 0 h 19"/>
                  <a:gd name="T10" fmla="*/ 0 w 19"/>
                  <a:gd name="T11" fmla="*/ 0 h 19"/>
                  <a:gd name="T12" fmla="*/ 0 w 19"/>
                  <a:gd name="T13" fmla="*/ 30162 h 19"/>
                  <a:gd name="T14" fmla="*/ 0 w 19"/>
                  <a:gd name="T15" fmla="*/ 30162 h 19"/>
                  <a:gd name="T16" fmla="*/ 9525 w 19"/>
                  <a:gd name="T17" fmla="*/ 30162 h 19"/>
                  <a:gd name="T18" fmla="*/ 30162 w 19"/>
                  <a:gd name="T19" fmla="*/ 20637 h 19"/>
                  <a:gd name="T20" fmla="*/ 30162 w 19"/>
                  <a:gd name="T21" fmla="*/ 9525 h 19"/>
                  <a:gd name="T22" fmla="*/ 20637 w 19"/>
                  <a:gd name="T23" fmla="*/ 0 h 19"/>
                  <a:gd name="T24" fmla="*/ 20637 w 19"/>
                  <a:gd name="T25" fmla="*/ 0 h 19"/>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9"/>
                  <a:gd name="T40" fmla="*/ 0 h 19"/>
                  <a:gd name="T41" fmla="*/ 19 w 19"/>
                  <a:gd name="T42" fmla="*/ 19 h 19"/>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9" h="19">
                    <a:moveTo>
                      <a:pt x="13" y="0"/>
                    </a:moveTo>
                    <a:lnTo>
                      <a:pt x="13" y="0"/>
                    </a:lnTo>
                    <a:lnTo>
                      <a:pt x="13" y="6"/>
                    </a:lnTo>
                    <a:lnTo>
                      <a:pt x="6" y="6"/>
                    </a:lnTo>
                    <a:lnTo>
                      <a:pt x="0" y="0"/>
                    </a:lnTo>
                    <a:lnTo>
                      <a:pt x="0" y="19"/>
                    </a:lnTo>
                    <a:lnTo>
                      <a:pt x="6" y="19"/>
                    </a:lnTo>
                    <a:lnTo>
                      <a:pt x="19" y="13"/>
                    </a:lnTo>
                    <a:lnTo>
                      <a:pt x="19" y="6"/>
                    </a:lnTo>
                    <a:lnTo>
                      <a:pt x="13" y="0"/>
                    </a:lnTo>
                    <a:close/>
                  </a:path>
                </a:pathLst>
              </a:custGeom>
              <a:grpFill/>
              <a:ln w="9525">
                <a:noFill/>
                <a:round/>
                <a:headEnd/>
                <a:tailEnd/>
              </a:ln>
            </p:spPr>
            <p:txBody>
              <a:bodyPr/>
              <a:lstStyle/>
              <a:p>
                <a:pPr>
                  <a:defRPr/>
                </a:pPr>
                <a:endParaRPr lang="da-DK">
                  <a:latin typeface="Arial" pitchFamily="-108" charset="0"/>
                  <a:cs typeface="ＭＳ Ｐゴシック" pitchFamily="-108" charset="-128"/>
                </a:endParaRPr>
              </a:p>
            </p:txBody>
          </p:sp>
          <p:sp>
            <p:nvSpPr>
              <p:cNvPr id="33" name="Freeform 212"/>
              <p:cNvSpPr>
                <a:spLocks/>
              </p:cNvSpPr>
              <p:nvPr/>
            </p:nvSpPr>
            <p:spPr bwMode="auto">
              <a:xfrm>
                <a:off x="4465638" y="4348163"/>
                <a:ext cx="80962" cy="20637"/>
              </a:xfrm>
              <a:custGeom>
                <a:avLst/>
                <a:gdLst>
                  <a:gd name="T0" fmla="*/ 0 w 51"/>
                  <a:gd name="T1" fmla="*/ 0 h 13"/>
                  <a:gd name="T2" fmla="*/ 0 w 51"/>
                  <a:gd name="T3" fmla="*/ 0 h 13"/>
                  <a:gd name="T4" fmla="*/ 0 w 51"/>
                  <a:gd name="T5" fmla="*/ 9525 h 13"/>
                  <a:gd name="T6" fmla="*/ 9525 w 51"/>
                  <a:gd name="T7" fmla="*/ 20637 h 13"/>
                  <a:gd name="T8" fmla="*/ 30162 w 51"/>
                  <a:gd name="T9" fmla="*/ 20637 h 13"/>
                  <a:gd name="T10" fmla="*/ 50800 w 51"/>
                  <a:gd name="T11" fmla="*/ 20637 h 13"/>
                  <a:gd name="T12" fmla="*/ 80962 w 51"/>
                  <a:gd name="T13" fmla="*/ 20637 h 13"/>
                  <a:gd name="T14" fmla="*/ 80962 w 51"/>
                  <a:gd name="T15" fmla="*/ 20637 h 13"/>
                  <a:gd name="T16" fmla="*/ 80962 w 51"/>
                  <a:gd name="T17" fmla="*/ 9525 h 13"/>
                  <a:gd name="T18" fmla="*/ 69850 w 51"/>
                  <a:gd name="T19" fmla="*/ 0 h 13"/>
                  <a:gd name="T20" fmla="*/ 39687 w 51"/>
                  <a:gd name="T21" fmla="*/ 0 h 13"/>
                  <a:gd name="T22" fmla="*/ 9525 w 51"/>
                  <a:gd name="T23" fmla="*/ 0 h 13"/>
                  <a:gd name="T24" fmla="*/ 0 w 51"/>
                  <a:gd name="T25" fmla="*/ 0 h 13"/>
                  <a:gd name="T26" fmla="*/ 0 w 51"/>
                  <a:gd name="T27" fmla="*/ 0 h 13"/>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51"/>
                  <a:gd name="T43" fmla="*/ 0 h 13"/>
                  <a:gd name="T44" fmla="*/ 51 w 51"/>
                  <a:gd name="T45" fmla="*/ 13 h 13"/>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51" h="13">
                    <a:moveTo>
                      <a:pt x="0" y="0"/>
                    </a:moveTo>
                    <a:lnTo>
                      <a:pt x="0" y="0"/>
                    </a:lnTo>
                    <a:lnTo>
                      <a:pt x="0" y="6"/>
                    </a:lnTo>
                    <a:lnTo>
                      <a:pt x="6" y="13"/>
                    </a:lnTo>
                    <a:lnTo>
                      <a:pt x="19" y="13"/>
                    </a:lnTo>
                    <a:lnTo>
                      <a:pt x="32" y="13"/>
                    </a:lnTo>
                    <a:lnTo>
                      <a:pt x="51" y="13"/>
                    </a:lnTo>
                    <a:lnTo>
                      <a:pt x="51" y="6"/>
                    </a:lnTo>
                    <a:lnTo>
                      <a:pt x="44" y="0"/>
                    </a:lnTo>
                    <a:lnTo>
                      <a:pt x="25" y="0"/>
                    </a:lnTo>
                    <a:lnTo>
                      <a:pt x="6" y="0"/>
                    </a:lnTo>
                    <a:lnTo>
                      <a:pt x="0" y="0"/>
                    </a:lnTo>
                    <a:close/>
                  </a:path>
                </a:pathLst>
              </a:custGeom>
              <a:grpFill/>
              <a:ln w="9525">
                <a:noFill/>
                <a:round/>
                <a:headEnd/>
                <a:tailEnd/>
              </a:ln>
            </p:spPr>
            <p:txBody>
              <a:bodyPr/>
              <a:lstStyle/>
              <a:p>
                <a:pPr>
                  <a:defRPr/>
                </a:pPr>
                <a:endParaRPr lang="da-DK">
                  <a:latin typeface="Arial" pitchFamily="-108" charset="0"/>
                  <a:cs typeface="ＭＳ Ｐゴシック" pitchFamily="-108" charset="-128"/>
                </a:endParaRPr>
              </a:p>
            </p:txBody>
          </p:sp>
          <p:sp>
            <p:nvSpPr>
              <p:cNvPr id="34" name="Freeform 214"/>
              <p:cNvSpPr>
                <a:spLocks/>
              </p:cNvSpPr>
              <p:nvPr/>
            </p:nvSpPr>
            <p:spPr bwMode="auto">
              <a:xfrm>
                <a:off x="4475163" y="4378325"/>
                <a:ext cx="71437" cy="30163"/>
              </a:xfrm>
              <a:custGeom>
                <a:avLst/>
                <a:gdLst>
                  <a:gd name="T0" fmla="*/ 0 w 45"/>
                  <a:gd name="T1" fmla="*/ 0 h 19"/>
                  <a:gd name="T2" fmla="*/ 0 w 45"/>
                  <a:gd name="T3" fmla="*/ 0 h 19"/>
                  <a:gd name="T4" fmla="*/ 0 w 45"/>
                  <a:gd name="T5" fmla="*/ 30163 h 19"/>
                  <a:gd name="T6" fmla="*/ 0 w 45"/>
                  <a:gd name="T7" fmla="*/ 30163 h 19"/>
                  <a:gd name="T8" fmla="*/ 41275 w 45"/>
                  <a:gd name="T9" fmla="*/ 20638 h 19"/>
                  <a:gd name="T10" fmla="*/ 71437 w 45"/>
                  <a:gd name="T11" fmla="*/ 20638 h 19"/>
                  <a:gd name="T12" fmla="*/ 71437 w 45"/>
                  <a:gd name="T13" fmla="*/ 20638 h 19"/>
                  <a:gd name="T14" fmla="*/ 60325 w 45"/>
                  <a:gd name="T15" fmla="*/ 0 h 19"/>
                  <a:gd name="T16" fmla="*/ 41275 w 45"/>
                  <a:gd name="T17" fmla="*/ 0 h 19"/>
                  <a:gd name="T18" fmla="*/ 0 w 45"/>
                  <a:gd name="T19" fmla="*/ 0 h 19"/>
                  <a:gd name="T20" fmla="*/ 0 w 45"/>
                  <a:gd name="T21" fmla="*/ 0 h 1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45"/>
                  <a:gd name="T34" fmla="*/ 0 h 19"/>
                  <a:gd name="T35" fmla="*/ 45 w 45"/>
                  <a:gd name="T36" fmla="*/ 19 h 1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45" h="19">
                    <a:moveTo>
                      <a:pt x="0" y="0"/>
                    </a:moveTo>
                    <a:lnTo>
                      <a:pt x="0" y="0"/>
                    </a:lnTo>
                    <a:lnTo>
                      <a:pt x="0" y="19"/>
                    </a:lnTo>
                    <a:lnTo>
                      <a:pt x="26" y="13"/>
                    </a:lnTo>
                    <a:lnTo>
                      <a:pt x="45" y="13"/>
                    </a:lnTo>
                    <a:lnTo>
                      <a:pt x="38" y="0"/>
                    </a:lnTo>
                    <a:lnTo>
                      <a:pt x="26" y="0"/>
                    </a:lnTo>
                    <a:lnTo>
                      <a:pt x="0" y="0"/>
                    </a:lnTo>
                    <a:close/>
                  </a:path>
                </a:pathLst>
              </a:custGeom>
              <a:grpFill/>
              <a:ln w="9525">
                <a:noFill/>
                <a:round/>
                <a:headEnd/>
                <a:tailEnd/>
              </a:ln>
            </p:spPr>
            <p:txBody>
              <a:bodyPr/>
              <a:lstStyle/>
              <a:p>
                <a:pPr>
                  <a:defRPr/>
                </a:pPr>
                <a:endParaRPr lang="da-DK">
                  <a:latin typeface="Arial" pitchFamily="-108" charset="0"/>
                  <a:cs typeface="ＭＳ Ｐゴシック" pitchFamily="-108" charset="-128"/>
                </a:endParaRPr>
              </a:p>
            </p:txBody>
          </p:sp>
          <p:sp>
            <p:nvSpPr>
              <p:cNvPr id="35" name="Freeform 216"/>
              <p:cNvSpPr>
                <a:spLocks/>
              </p:cNvSpPr>
              <p:nvPr/>
            </p:nvSpPr>
            <p:spPr bwMode="auto">
              <a:xfrm>
                <a:off x="4465638" y="4408488"/>
                <a:ext cx="60325" cy="20637"/>
              </a:xfrm>
              <a:custGeom>
                <a:avLst/>
                <a:gdLst>
                  <a:gd name="T0" fmla="*/ 60325 w 38"/>
                  <a:gd name="T1" fmla="*/ 20637 h 13"/>
                  <a:gd name="T2" fmla="*/ 60325 w 38"/>
                  <a:gd name="T3" fmla="*/ 20637 h 13"/>
                  <a:gd name="T4" fmla="*/ 60325 w 38"/>
                  <a:gd name="T5" fmla="*/ 11112 h 13"/>
                  <a:gd name="T6" fmla="*/ 50800 w 38"/>
                  <a:gd name="T7" fmla="*/ 0 h 13"/>
                  <a:gd name="T8" fmla="*/ 30163 w 38"/>
                  <a:gd name="T9" fmla="*/ 0 h 13"/>
                  <a:gd name="T10" fmla="*/ 0 w 38"/>
                  <a:gd name="T11" fmla="*/ 0 h 13"/>
                  <a:gd name="T12" fmla="*/ 0 w 38"/>
                  <a:gd name="T13" fmla="*/ 11112 h 13"/>
                  <a:gd name="T14" fmla="*/ 0 w 38"/>
                  <a:gd name="T15" fmla="*/ 20637 h 13"/>
                  <a:gd name="T16" fmla="*/ 0 w 38"/>
                  <a:gd name="T17" fmla="*/ 20637 h 13"/>
                  <a:gd name="T18" fmla="*/ 9525 w 38"/>
                  <a:gd name="T19" fmla="*/ 20637 h 13"/>
                  <a:gd name="T20" fmla="*/ 30163 w 38"/>
                  <a:gd name="T21" fmla="*/ 20637 h 13"/>
                  <a:gd name="T22" fmla="*/ 50800 w 38"/>
                  <a:gd name="T23" fmla="*/ 11112 h 13"/>
                  <a:gd name="T24" fmla="*/ 60325 w 38"/>
                  <a:gd name="T25" fmla="*/ 20637 h 13"/>
                  <a:gd name="T26" fmla="*/ 60325 w 38"/>
                  <a:gd name="T27" fmla="*/ 20637 h 13"/>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38"/>
                  <a:gd name="T43" fmla="*/ 0 h 13"/>
                  <a:gd name="T44" fmla="*/ 38 w 38"/>
                  <a:gd name="T45" fmla="*/ 13 h 13"/>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38" h="13">
                    <a:moveTo>
                      <a:pt x="38" y="13"/>
                    </a:moveTo>
                    <a:lnTo>
                      <a:pt x="38" y="13"/>
                    </a:lnTo>
                    <a:lnTo>
                      <a:pt x="38" y="7"/>
                    </a:lnTo>
                    <a:lnTo>
                      <a:pt x="32" y="0"/>
                    </a:lnTo>
                    <a:lnTo>
                      <a:pt x="19" y="0"/>
                    </a:lnTo>
                    <a:lnTo>
                      <a:pt x="0" y="0"/>
                    </a:lnTo>
                    <a:lnTo>
                      <a:pt x="0" y="7"/>
                    </a:lnTo>
                    <a:lnTo>
                      <a:pt x="0" y="13"/>
                    </a:lnTo>
                    <a:lnTo>
                      <a:pt x="6" y="13"/>
                    </a:lnTo>
                    <a:lnTo>
                      <a:pt x="19" y="13"/>
                    </a:lnTo>
                    <a:lnTo>
                      <a:pt x="32" y="7"/>
                    </a:lnTo>
                    <a:lnTo>
                      <a:pt x="38" y="13"/>
                    </a:lnTo>
                    <a:close/>
                  </a:path>
                </a:pathLst>
              </a:custGeom>
              <a:grpFill/>
              <a:ln w="9525">
                <a:noFill/>
                <a:round/>
                <a:headEnd/>
                <a:tailEnd/>
              </a:ln>
            </p:spPr>
            <p:txBody>
              <a:bodyPr/>
              <a:lstStyle/>
              <a:p>
                <a:pPr>
                  <a:defRPr/>
                </a:pPr>
                <a:endParaRPr lang="da-DK">
                  <a:latin typeface="Arial" pitchFamily="-108" charset="0"/>
                  <a:cs typeface="ＭＳ Ｐゴシック" pitchFamily="-108" charset="-128"/>
                </a:endParaRPr>
              </a:p>
            </p:txBody>
          </p:sp>
          <p:sp>
            <p:nvSpPr>
              <p:cNvPr id="36" name="Freeform 219"/>
              <p:cNvSpPr>
                <a:spLocks/>
              </p:cNvSpPr>
              <p:nvPr/>
            </p:nvSpPr>
            <p:spPr bwMode="auto">
              <a:xfrm>
                <a:off x="4475163" y="4176713"/>
                <a:ext cx="50800" cy="30162"/>
              </a:xfrm>
              <a:custGeom>
                <a:avLst/>
                <a:gdLst>
                  <a:gd name="T0" fmla="*/ 50800 w 32"/>
                  <a:gd name="T1" fmla="*/ 30162 h 19"/>
                  <a:gd name="T2" fmla="*/ 50800 w 32"/>
                  <a:gd name="T3" fmla="*/ 30162 h 19"/>
                  <a:gd name="T4" fmla="*/ 50800 w 32"/>
                  <a:gd name="T5" fmla="*/ 9525 h 19"/>
                  <a:gd name="T6" fmla="*/ 41275 w 32"/>
                  <a:gd name="T7" fmla="*/ 0 h 19"/>
                  <a:gd name="T8" fmla="*/ 41275 w 32"/>
                  <a:gd name="T9" fmla="*/ 0 h 19"/>
                  <a:gd name="T10" fmla="*/ 30162 w 32"/>
                  <a:gd name="T11" fmla="*/ 9525 h 19"/>
                  <a:gd name="T12" fmla="*/ 11112 w 32"/>
                  <a:gd name="T13" fmla="*/ 20637 h 19"/>
                  <a:gd name="T14" fmla="*/ 0 w 32"/>
                  <a:gd name="T15" fmla="*/ 20637 h 19"/>
                  <a:gd name="T16" fmla="*/ 0 w 32"/>
                  <a:gd name="T17" fmla="*/ 30162 h 19"/>
                  <a:gd name="T18" fmla="*/ 0 w 32"/>
                  <a:gd name="T19" fmla="*/ 30162 h 19"/>
                  <a:gd name="T20" fmla="*/ 11112 w 32"/>
                  <a:gd name="T21" fmla="*/ 30162 h 19"/>
                  <a:gd name="T22" fmla="*/ 20637 w 32"/>
                  <a:gd name="T23" fmla="*/ 30162 h 19"/>
                  <a:gd name="T24" fmla="*/ 50800 w 32"/>
                  <a:gd name="T25" fmla="*/ 30162 h 19"/>
                  <a:gd name="T26" fmla="*/ 50800 w 32"/>
                  <a:gd name="T27" fmla="*/ 30162 h 19"/>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32"/>
                  <a:gd name="T43" fmla="*/ 0 h 19"/>
                  <a:gd name="T44" fmla="*/ 32 w 32"/>
                  <a:gd name="T45" fmla="*/ 19 h 19"/>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32" h="19">
                    <a:moveTo>
                      <a:pt x="32" y="19"/>
                    </a:moveTo>
                    <a:lnTo>
                      <a:pt x="32" y="19"/>
                    </a:lnTo>
                    <a:lnTo>
                      <a:pt x="32" y="6"/>
                    </a:lnTo>
                    <a:lnTo>
                      <a:pt x="26" y="0"/>
                    </a:lnTo>
                    <a:lnTo>
                      <a:pt x="19" y="6"/>
                    </a:lnTo>
                    <a:lnTo>
                      <a:pt x="7" y="13"/>
                    </a:lnTo>
                    <a:lnTo>
                      <a:pt x="0" y="13"/>
                    </a:lnTo>
                    <a:lnTo>
                      <a:pt x="0" y="19"/>
                    </a:lnTo>
                    <a:lnTo>
                      <a:pt x="7" y="19"/>
                    </a:lnTo>
                    <a:lnTo>
                      <a:pt x="13" y="19"/>
                    </a:lnTo>
                    <a:lnTo>
                      <a:pt x="32" y="19"/>
                    </a:lnTo>
                    <a:close/>
                  </a:path>
                </a:pathLst>
              </a:custGeom>
              <a:grpFill/>
              <a:ln w="9525">
                <a:noFill/>
                <a:round/>
                <a:headEnd/>
                <a:tailEnd/>
              </a:ln>
            </p:spPr>
            <p:txBody>
              <a:bodyPr/>
              <a:lstStyle/>
              <a:p>
                <a:pPr>
                  <a:defRPr/>
                </a:pPr>
                <a:endParaRPr lang="da-DK">
                  <a:latin typeface="Arial" pitchFamily="-108" charset="0"/>
                  <a:cs typeface="ＭＳ Ｐゴシック" pitchFamily="-108" charset="-128"/>
                </a:endParaRPr>
              </a:p>
            </p:txBody>
          </p:sp>
          <p:sp>
            <p:nvSpPr>
              <p:cNvPr id="37" name="Freeform 220"/>
              <p:cNvSpPr>
                <a:spLocks/>
              </p:cNvSpPr>
              <p:nvPr/>
            </p:nvSpPr>
            <p:spPr bwMode="auto">
              <a:xfrm>
                <a:off x="4586288" y="4176713"/>
                <a:ext cx="30162" cy="30162"/>
              </a:xfrm>
              <a:custGeom>
                <a:avLst/>
                <a:gdLst>
                  <a:gd name="T0" fmla="*/ 20637 w 19"/>
                  <a:gd name="T1" fmla="*/ 0 h 19"/>
                  <a:gd name="T2" fmla="*/ 20637 w 19"/>
                  <a:gd name="T3" fmla="*/ 0 h 19"/>
                  <a:gd name="T4" fmla="*/ 20637 w 19"/>
                  <a:gd name="T5" fmla="*/ 9525 h 19"/>
                  <a:gd name="T6" fmla="*/ 9525 w 19"/>
                  <a:gd name="T7" fmla="*/ 9525 h 19"/>
                  <a:gd name="T8" fmla="*/ 0 w 19"/>
                  <a:gd name="T9" fmla="*/ 0 h 19"/>
                  <a:gd name="T10" fmla="*/ 0 w 19"/>
                  <a:gd name="T11" fmla="*/ 0 h 19"/>
                  <a:gd name="T12" fmla="*/ 0 w 19"/>
                  <a:gd name="T13" fmla="*/ 30162 h 19"/>
                  <a:gd name="T14" fmla="*/ 0 w 19"/>
                  <a:gd name="T15" fmla="*/ 30162 h 19"/>
                  <a:gd name="T16" fmla="*/ 9525 w 19"/>
                  <a:gd name="T17" fmla="*/ 30162 h 19"/>
                  <a:gd name="T18" fmla="*/ 30162 w 19"/>
                  <a:gd name="T19" fmla="*/ 20637 h 19"/>
                  <a:gd name="T20" fmla="*/ 30162 w 19"/>
                  <a:gd name="T21" fmla="*/ 9525 h 19"/>
                  <a:gd name="T22" fmla="*/ 20637 w 19"/>
                  <a:gd name="T23" fmla="*/ 0 h 19"/>
                  <a:gd name="T24" fmla="*/ 20637 w 19"/>
                  <a:gd name="T25" fmla="*/ 0 h 19"/>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9"/>
                  <a:gd name="T40" fmla="*/ 0 h 19"/>
                  <a:gd name="T41" fmla="*/ 19 w 19"/>
                  <a:gd name="T42" fmla="*/ 19 h 19"/>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9" h="19">
                    <a:moveTo>
                      <a:pt x="13" y="0"/>
                    </a:moveTo>
                    <a:lnTo>
                      <a:pt x="13" y="0"/>
                    </a:lnTo>
                    <a:lnTo>
                      <a:pt x="13" y="6"/>
                    </a:lnTo>
                    <a:lnTo>
                      <a:pt x="6" y="6"/>
                    </a:lnTo>
                    <a:lnTo>
                      <a:pt x="0" y="0"/>
                    </a:lnTo>
                    <a:lnTo>
                      <a:pt x="0" y="19"/>
                    </a:lnTo>
                    <a:lnTo>
                      <a:pt x="6" y="19"/>
                    </a:lnTo>
                    <a:lnTo>
                      <a:pt x="19" y="13"/>
                    </a:lnTo>
                    <a:lnTo>
                      <a:pt x="19" y="6"/>
                    </a:lnTo>
                    <a:lnTo>
                      <a:pt x="13" y="0"/>
                    </a:lnTo>
                    <a:close/>
                  </a:path>
                </a:pathLst>
              </a:custGeom>
              <a:grpFill/>
              <a:ln w="9525">
                <a:noFill/>
                <a:round/>
                <a:headEnd/>
                <a:tailEnd/>
              </a:ln>
            </p:spPr>
            <p:txBody>
              <a:bodyPr/>
              <a:lstStyle/>
              <a:p>
                <a:pPr>
                  <a:defRPr/>
                </a:pPr>
                <a:endParaRPr lang="da-DK">
                  <a:latin typeface="Arial" pitchFamily="-108" charset="0"/>
                  <a:cs typeface="ＭＳ Ｐゴシック" pitchFamily="-108" charset="-128"/>
                </a:endParaRPr>
              </a:p>
            </p:txBody>
          </p:sp>
          <p:sp>
            <p:nvSpPr>
              <p:cNvPr id="38" name="Freeform 226"/>
              <p:cNvSpPr>
                <a:spLocks/>
              </p:cNvSpPr>
              <p:nvPr/>
            </p:nvSpPr>
            <p:spPr bwMode="auto">
              <a:xfrm>
                <a:off x="4465638" y="4348163"/>
                <a:ext cx="80962" cy="20637"/>
              </a:xfrm>
              <a:custGeom>
                <a:avLst/>
                <a:gdLst>
                  <a:gd name="T0" fmla="*/ 0 w 51"/>
                  <a:gd name="T1" fmla="*/ 0 h 13"/>
                  <a:gd name="T2" fmla="*/ 0 w 51"/>
                  <a:gd name="T3" fmla="*/ 0 h 13"/>
                  <a:gd name="T4" fmla="*/ 0 w 51"/>
                  <a:gd name="T5" fmla="*/ 9525 h 13"/>
                  <a:gd name="T6" fmla="*/ 9525 w 51"/>
                  <a:gd name="T7" fmla="*/ 20637 h 13"/>
                  <a:gd name="T8" fmla="*/ 30162 w 51"/>
                  <a:gd name="T9" fmla="*/ 20637 h 13"/>
                  <a:gd name="T10" fmla="*/ 50800 w 51"/>
                  <a:gd name="T11" fmla="*/ 20637 h 13"/>
                  <a:gd name="T12" fmla="*/ 80962 w 51"/>
                  <a:gd name="T13" fmla="*/ 20637 h 13"/>
                  <a:gd name="T14" fmla="*/ 80962 w 51"/>
                  <a:gd name="T15" fmla="*/ 20637 h 13"/>
                  <a:gd name="T16" fmla="*/ 80962 w 51"/>
                  <a:gd name="T17" fmla="*/ 9525 h 13"/>
                  <a:gd name="T18" fmla="*/ 69850 w 51"/>
                  <a:gd name="T19" fmla="*/ 0 h 13"/>
                  <a:gd name="T20" fmla="*/ 39687 w 51"/>
                  <a:gd name="T21" fmla="*/ 0 h 13"/>
                  <a:gd name="T22" fmla="*/ 9525 w 51"/>
                  <a:gd name="T23" fmla="*/ 0 h 13"/>
                  <a:gd name="T24" fmla="*/ 0 w 51"/>
                  <a:gd name="T25" fmla="*/ 0 h 13"/>
                  <a:gd name="T26" fmla="*/ 0 w 51"/>
                  <a:gd name="T27" fmla="*/ 0 h 13"/>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51"/>
                  <a:gd name="T43" fmla="*/ 0 h 13"/>
                  <a:gd name="T44" fmla="*/ 51 w 51"/>
                  <a:gd name="T45" fmla="*/ 13 h 13"/>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51" h="13">
                    <a:moveTo>
                      <a:pt x="0" y="0"/>
                    </a:moveTo>
                    <a:lnTo>
                      <a:pt x="0" y="0"/>
                    </a:lnTo>
                    <a:lnTo>
                      <a:pt x="0" y="6"/>
                    </a:lnTo>
                    <a:lnTo>
                      <a:pt x="6" y="13"/>
                    </a:lnTo>
                    <a:lnTo>
                      <a:pt x="19" y="13"/>
                    </a:lnTo>
                    <a:lnTo>
                      <a:pt x="32" y="13"/>
                    </a:lnTo>
                    <a:lnTo>
                      <a:pt x="51" y="13"/>
                    </a:lnTo>
                    <a:lnTo>
                      <a:pt x="51" y="6"/>
                    </a:lnTo>
                    <a:lnTo>
                      <a:pt x="44" y="0"/>
                    </a:lnTo>
                    <a:lnTo>
                      <a:pt x="25" y="0"/>
                    </a:lnTo>
                    <a:lnTo>
                      <a:pt x="6" y="0"/>
                    </a:lnTo>
                    <a:lnTo>
                      <a:pt x="0" y="0"/>
                    </a:lnTo>
                    <a:close/>
                  </a:path>
                </a:pathLst>
              </a:custGeom>
              <a:grpFill/>
              <a:ln w="9525">
                <a:noFill/>
                <a:round/>
                <a:headEnd/>
                <a:tailEnd/>
              </a:ln>
            </p:spPr>
            <p:txBody>
              <a:bodyPr/>
              <a:lstStyle/>
              <a:p>
                <a:pPr>
                  <a:defRPr/>
                </a:pPr>
                <a:endParaRPr lang="da-DK">
                  <a:latin typeface="Arial" pitchFamily="-108" charset="0"/>
                  <a:cs typeface="ＭＳ Ｐゴシック" pitchFamily="-108" charset="-128"/>
                </a:endParaRPr>
              </a:p>
            </p:txBody>
          </p:sp>
          <p:sp>
            <p:nvSpPr>
              <p:cNvPr id="39" name="Freeform 228"/>
              <p:cNvSpPr>
                <a:spLocks/>
              </p:cNvSpPr>
              <p:nvPr/>
            </p:nvSpPr>
            <p:spPr bwMode="auto">
              <a:xfrm>
                <a:off x="4475163" y="4378325"/>
                <a:ext cx="71437" cy="30163"/>
              </a:xfrm>
              <a:custGeom>
                <a:avLst/>
                <a:gdLst>
                  <a:gd name="T0" fmla="*/ 0 w 45"/>
                  <a:gd name="T1" fmla="*/ 0 h 19"/>
                  <a:gd name="T2" fmla="*/ 0 w 45"/>
                  <a:gd name="T3" fmla="*/ 0 h 19"/>
                  <a:gd name="T4" fmla="*/ 0 w 45"/>
                  <a:gd name="T5" fmla="*/ 30163 h 19"/>
                  <a:gd name="T6" fmla="*/ 0 w 45"/>
                  <a:gd name="T7" fmla="*/ 30163 h 19"/>
                  <a:gd name="T8" fmla="*/ 41275 w 45"/>
                  <a:gd name="T9" fmla="*/ 20638 h 19"/>
                  <a:gd name="T10" fmla="*/ 71437 w 45"/>
                  <a:gd name="T11" fmla="*/ 20638 h 19"/>
                  <a:gd name="T12" fmla="*/ 71437 w 45"/>
                  <a:gd name="T13" fmla="*/ 20638 h 19"/>
                  <a:gd name="T14" fmla="*/ 60325 w 45"/>
                  <a:gd name="T15" fmla="*/ 0 h 19"/>
                  <a:gd name="T16" fmla="*/ 41275 w 45"/>
                  <a:gd name="T17" fmla="*/ 0 h 19"/>
                  <a:gd name="T18" fmla="*/ 0 w 45"/>
                  <a:gd name="T19" fmla="*/ 0 h 19"/>
                  <a:gd name="T20" fmla="*/ 0 w 45"/>
                  <a:gd name="T21" fmla="*/ 0 h 1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45"/>
                  <a:gd name="T34" fmla="*/ 0 h 19"/>
                  <a:gd name="T35" fmla="*/ 45 w 45"/>
                  <a:gd name="T36" fmla="*/ 19 h 1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45" h="19">
                    <a:moveTo>
                      <a:pt x="0" y="0"/>
                    </a:moveTo>
                    <a:lnTo>
                      <a:pt x="0" y="0"/>
                    </a:lnTo>
                    <a:lnTo>
                      <a:pt x="0" y="19"/>
                    </a:lnTo>
                    <a:lnTo>
                      <a:pt x="26" y="13"/>
                    </a:lnTo>
                    <a:lnTo>
                      <a:pt x="45" y="13"/>
                    </a:lnTo>
                    <a:lnTo>
                      <a:pt x="38" y="0"/>
                    </a:lnTo>
                    <a:lnTo>
                      <a:pt x="26" y="0"/>
                    </a:lnTo>
                    <a:lnTo>
                      <a:pt x="0" y="0"/>
                    </a:lnTo>
                    <a:close/>
                  </a:path>
                </a:pathLst>
              </a:custGeom>
              <a:grpFill/>
              <a:ln w="9525">
                <a:noFill/>
                <a:round/>
                <a:headEnd/>
                <a:tailEnd/>
              </a:ln>
            </p:spPr>
            <p:txBody>
              <a:bodyPr/>
              <a:lstStyle/>
              <a:p>
                <a:pPr>
                  <a:defRPr/>
                </a:pPr>
                <a:endParaRPr lang="da-DK">
                  <a:latin typeface="Arial" pitchFamily="-108" charset="0"/>
                  <a:cs typeface="ＭＳ Ｐゴシック" pitchFamily="-108" charset="-128"/>
                </a:endParaRPr>
              </a:p>
            </p:txBody>
          </p:sp>
          <p:sp>
            <p:nvSpPr>
              <p:cNvPr id="40" name="Freeform 231"/>
              <p:cNvSpPr>
                <a:spLocks/>
              </p:cNvSpPr>
              <p:nvPr/>
            </p:nvSpPr>
            <p:spPr bwMode="auto">
              <a:xfrm>
                <a:off x="4475163" y="4498975"/>
                <a:ext cx="50800" cy="30163"/>
              </a:xfrm>
              <a:custGeom>
                <a:avLst/>
                <a:gdLst>
                  <a:gd name="T0" fmla="*/ 50800 w 32"/>
                  <a:gd name="T1" fmla="*/ 30163 h 19"/>
                  <a:gd name="T2" fmla="*/ 50800 w 32"/>
                  <a:gd name="T3" fmla="*/ 30163 h 19"/>
                  <a:gd name="T4" fmla="*/ 50800 w 32"/>
                  <a:gd name="T5" fmla="*/ 11113 h 19"/>
                  <a:gd name="T6" fmla="*/ 41275 w 32"/>
                  <a:gd name="T7" fmla="*/ 0 h 19"/>
                  <a:gd name="T8" fmla="*/ 41275 w 32"/>
                  <a:gd name="T9" fmla="*/ 0 h 19"/>
                  <a:gd name="T10" fmla="*/ 30162 w 32"/>
                  <a:gd name="T11" fmla="*/ 11113 h 19"/>
                  <a:gd name="T12" fmla="*/ 11112 w 32"/>
                  <a:gd name="T13" fmla="*/ 20638 h 19"/>
                  <a:gd name="T14" fmla="*/ 0 w 32"/>
                  <a:gd name="T15" fmla="*/ 20638 h 19"/>
                  <a:gd name="T16" fmla="*/ 0 w 32"/>
                  <a:gd name="T17" fmla="*/ 30163 h 19"/>
                  <a:gd name="T18" fmla="*/ 0 w 32"/>
                  <a:gd name="T19" fmla="*/ 30163 h 19"/>
                  <a:gd name="T20" fmla="*/ 11112 w 32"/>
                  <a:gd name="T21" fmla="*/ 30163 h 19"/>
                  <a:gd name="T22" fmla="*/ 20637 w 32"/>
                  <a:gd name="T23" fmla="*/ 30163 h 19"/>
                  <a:gd name="T24" fmla="*/ 50800 w 32"/>
                  <a:gd name="T25" fmla="*/ 30163 h 19"/>
                  <a:gd name="T26" fmla="*/ 50800 w 32"/>
                  <a:gd name="T27" fmla="*/ 30163 h 19"/>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32"/>
                  <a:gd name="T43" fmla="*/ 0 h 19"/>
                  <a:gd name="T44" fmla="*/ 32 w 32"/>
                  <a:gd name="T45" fmla="*/ 19 h 19"/>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32" h="19">
                    <a:moveTo>
                      <a:pt x="32" y="19"/>
                    </a:moveTo>
                    <a:lnTo>
                      <a:pt x="32" y="19"/>
                    </a:lnTo>
                    <a:lnTo>
                      <a:pt x="32" y="7"/>
                    </a:lnTo>
                    <a:lnTo>
                      <a:pt x="26" y="0"/>
                    </a:lnTo>
                    <a:lnTo>
                      <a:pt x="19" y="7"/>
                    </a:lnTo>
                    <a:lnTo>
                      <a:pt x="7" y="13"/>
                    </a:lnTo>
                    <a:lnTo>
                      <a:pt x="0" y="13"/>
                    </a:lnTo>
                    <a:lnTo>
                      <a:pt x="0" y="19"/>
                    </a:lnTo>
                    <a:lnTo>
                      <a:pt x="7" y="19"/>
                    </a:lnTo>
                    <a:lnTo>
                      <a:pt x="13" y="19"/>
                    </a:lnTo>
                    <a:lnTo>
                      <a:pt x="32" y="19"/>
                    </a:lnTo>
                    <a:close/>
                  </a:path>
                </a:pathLst>
              </a:custGeom>
              <a:grpFill/>
              <a:ln w="9525">
                <a:noFill/>
                <a:round/>
                <a:headEnd/>
                <a:tailEnd/>
              </a:ln>
            </p:spPr>
            <p:txBody>
              <a:bodyPr/>
              <a:lstStyle/>
              <a:p>
                <a:pPr>
                  <a:defRPr/>
                </a:pPr>
                <a:endParaRPr lang="da-DK">
                  <a:latin typeface="Arial" pitchFamily="-108" charset="0"/>
                  <a:cs typeface="ＭＳ Ｐゴシック" pitchFamily="-108" charset="-128"/>
                </a:endParaRPr>
              </a:p>
            </p:txBody>
          </p:sp>
          <p:sp>
            <p:nvSpPr>
              <p:cNvPr id="41" name="Freeform 234"/>
              <p:cNvSpPr>
                <a:spLocks/>
              </p:cNvSpPr>
              <p:nvPr/>
            </p:nvSpPr>
            <p:spPr bwMode="auto">
              <a:xfrm>
                <a:off x="4465638" y="4579938"/>
                <a:ext cx="80962" cy="20637"/>
              </a:xfrm>
              <a:custGeom>
                <a:avLst/>
                <a:gdLst>
                  <a:gd name="T0" fmla="*/ 80962 w 51"/>
                  <a:gd name="T1" fmla="*/ 0 h 13"/>
                  <a:gd name="T2" fmla="*/ 80962 w 51"/>
                  <a:gd name="T3" fmla="*/ 0 h 13"/>
                  <a:gd name="T4" fmla="*/ 39687 w 51"/>
                  <a:gd name="T5" fmla="*/ 0 h 13"/>
                  <a:gd name="T6" fmla="*/ 20637 w 51"/>
                  <a:gd name="T7" fmla="*/ 0 h 13"/>
                  <a:gd name="T8" fmla="*/ 0 w 51"/>
                  <a:gd name="T9" fmla="*/ 20637 h 13"/>
                  <a:gd name="T10" fmla="*/ 0 w 51"/>
                  <a:gd name="T11" fmla="*/ 20637 h 13"/>
                  <a:gd name="T12" fmla="*/ 50800 w 51"/>
                  <a:gd name="T13" fmla="*/ 20637 h 13"/>
                  <a:gd name="T14" fmla="*/ 69850 w 51"/>
                  <a:gd name="T15" fmla="*/ 9525 h 13"/>
                  <a:gd name="T16" fmla="*/ 80962 w 51"/>
                  <a:gd name="T17" fmla="*/ 0 h 13"/>
                  <a:gd name="T18" fmla="*/ 80962 w 51"/>
                  <a:gd name="T19" fmla="*/ 0 h 1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51"/>
                  <a:gd name="T31" fmla="*/ 0 h 13"/>
                  <a:gd name="T32" fmla="*/ 51 w 51"/>
                  <a:gd name="T33" fmla="*/ 13 h 1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51" h="13">
                    <a:moveTo>
                      <a:pt x="51" y="0"/>
                    </a:moveTo>
                    <a:lnTo>
                      <a:pt x="51" y="0"/>
                    </a:lnTo>
                    <a:lnTo>
                      <a:pt x="25" y="0"/>
                    </a:lnTo>
                    <a:lnTo>
                      <a:pt x="13" y="0"/>
                    </a:lnTo>
                    <a:lnTo>
                      <a:pt x="0" y="13"/>
                    </a:lnTo>
                    <a:lnTo>
                      <a:pt x="32" y="13"/>
                    </a:lnTo>
                    <a:lnTo>
                      <a:pt x="44" y="6"/>
                    </a:lnTo>
                    <a:lnTo>
                      <a:pt x="51" y="0"/>
                    </a:lnTo>
                    <a:close/>
                  </a:path>
                </a:pathLst>
              </a:custGeom>
              <a:grpFill/>
              <a:ln w="9525">
                <a:noFill/>
                <a:round/>
                <a:headEnd/>
                <a:tailEnd/>
              </a:ln>
            </p:spPr>
            <p:txBody>
              <a:bodyPr/>
              <a:lstStyle/>
              <a:p>
                <a:pPr>
                  <a:defRPr/>
                </a:pPr>
                <a:endParaRPr lang="da-DK">
                  <a:latin typeface="Arial" pitchFamily="-108" charset="0"/>
                  <a:cs typeface="ＭＳ Ｐゴシック" pitchFamily="-108" charset="-128"/>
                </a:endParaRPr>
              </a:p>
            </p:txBody>
          </p:sp>
          <p:sp>
            <p:nvSpPr>
              <p:cNvPr id="42" name="Freeform 236"/>
              <p:cNvSpPr>
                <a:spLocks/>
              </p:cNvSpPr>
              <p:nvPr/>
            </p:nvSpPr>
            <p:spPr bwMode="auto">
              <a:xfrm>
                <a:off x="4465638" y="4610100"/>
                <a:ext cx="60325" cy="20638"/>
              </a:xfrm>
              <a:custGeom>
                <a:avLst/>
                <a:gdLst>
                  <a:gd name="T0" fmla="*/ 9525 w 38"/>
                  <a:gd name="T1" fmla="*/ 20638 h 13"/>
                  <a:gd name="T2" fmla="*/ 9525 w 38"/>
                  <a:gd name="T3" fmla="*/ 20638 h 13"/>
                  <a:gd name="T4" fmla="*/ 30163 w 38"/>
                  <a:gd name="T5" fmla="*/ 20638 h 13"/>
                  <a:gd name="T6" fmla="*/ 60325 w 38"/>
                  <a:gd name="T7" fmla="*/ 20638 h 13"/>
                  <a:gd name="T8" fmla="*/ 60325 w 38"/>
                  <a:gd name="T9" fmla="*/ 20638 h 13"/>
                  <a:gd name="T10" fmla="*/ 60325 w 38"/>
                  <a:gd name="T11" fmla="*/ 0 h 13"/>
                  <a:gd name="T12" fmla="*/ 60325 w 38"/>
                  <a:gd name="T13" fmla="*/ 0 h 13"/>
                  <a:gd name="T14" fmla="*/ 60325 w 38"/>
                  <a:gd name="T15" fmla="*/ 0 h 13"/>
                  <a:gd name="T16" fmla="*/ 50800 w 38"/>
                  <a:gd name="T17" fmla="*/ 0 h 13"/>
                  <a:gd name="T18" fmla="*/ 50800 w 38"/>
                  <a:gd name="T19" fmla="*/ 0 h 13"/>
                  <a:gd name="T20" fmla="*/ 39687 w 38"/>
                  <a:gd name="T21" fmla="*/ 0 h 13"/>
                  <a:gd name="T22" fmla="*/ 20637 w 38"/>
                  <a:gd name="T23" fmla="*/ 11113 h 13"/>
                  <a:gd name="T24" fmla="*/ 0 w 38"/>
                  <a:gd name="T25" fmla="*/ 11113 h 13"/>
                  <a:gd name="T26" fmla="*/ 0 w 38"/>
                  <a:gd name="T27" fmla="*/ 11113 h 13"/>
                  <a:gd name="T28" fmla="*/ 9525 w 38"/>
                  <a:gd name="T29" fmla="*/ 20638 h 13"/>
                  <a:gd name="T30" fmla="*/ 9525 w 38"/>
                  <a:gd name="T31" fmla="*/ 20638 h 13"/>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38"/>
                  <a:gd name="T49" fmla="*/ 0 h 13"/>
                  <a:gd name="T50" fmla="*/ 38 w 38"/>
                  <a:gd name="T51" fmla="*/ 13 h 13"/>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38" h="13">
                    <a:moveTo>
                      <a:pt x="6" y="13"/>
                    </a:moveTo>
                    <a:lnTo>
                      <a:pt x="6" y="13"/>
                    </a:lnTo>
                    <a:lnTo>
                      <a:pt x="19" y="13"/>
                    </a:lnTo>
                    <a:lnTo>
                      <a:pt x="38" y="13"/>
                    </a:lnTo>
                    <a:lnTo>
                      <a:pt x="38" y="0"/>
                    </a:lnTo>
                    <a:lnTo>
                      <a:pt x="32" y="0"/>
                    </a:lnTo>
                    <a:lnTo>
                      <a:pt x="25" y="0"/>
                    </a:lnTo>
                    <a:lnTo>
                      <a:pt x="13" y="7"/>
                    </a:lnTo>
                    <a:lnTo>
                      <a:pt x="0" y="7"/>
                    </a:lnTo>
                    <a:lnTo>
                      <a:pt x="6" y="13"/>
                    </a:lnTo>
                    <a:close/>
                  </a:path>
                </a:pathLst>
              </a:custGeom>
              <a:grpFill/>
              <a:ln w="9525">
                <a:noFill/>
                <a:round/>
                <a:headEnd/>
                <a:tailEnd/>
              </a:ln>
            </p:spPr>
            <p:txBody>
              <a:bodyPr/>
              <a:lstStyle/>
              <a:p>
                <a:pPr>
                  <a:defRPr/>
                </a:pPr>
                <a:endParaRPr lang="da-DK">
                  <a:latin typeface="Arial" pitchFamily="-108" charset="0"/>
                  <a:cs typeface="ＭＳ Ｐゴシック" pitchFamily="-108" charset="-128"/>
                </a:endParaRPr>
              </a:p>
            </p:txBody>
          </p:sp>
          <p:sp>
            <p:nvSpPr>
              <p:cNvPr id="43" name="Freeform 238"/>
              <p:cNvSpPr>
                <a:spLocks/>
              </p:cNvSpPr>
              <p:nvPr/>
            </p:nvSpPr>
            <p:spPr bwMode="auto">
              <a:xfrm>
                <a:off x="4465638" y="4540250"/>
                <a:ext cx="60325" cy="30163"/>
              </a:xfrm>
              <a:custGeom>
                <a:avLst/>
                <a:gdLst>
                  <a:gd name="T0" fmla="*/ 50800 w 38"/>
                  <a:gd name="T1" fmla="*/ 0 h 19"/>
                  <a:gd name="T2" fmla="*/ 50800 w 38"/>
                  <a:gd name="T3" fmla="*/ 0 h 19"/>
                  <a:gd name="T4" fmla="*/ 50800 w 38"/>
                  <a:gd name="T5" fmla="*/ 9525 h 19"/>
                  <a:gd name="T6" fmla="*/ 50800 w 38"/>
                  <a:gd name="T7" fmla="*/ 9525 h 19"/>
                  <a:gd name="T8" fmla="*/ 30163 w 38"/>
                  <a:gd name="T9" fmla="*/ 9525 h 19"/>
                  <a:gd name="T10" fmla="*/ 9525 w 38"/>
                  <a:gd name="T11" fmla="*/ 9525 h 19"/>
                  <a:gd name="T12" fmla="*/ 0 w 38"/>
                  <a:gd name="T13" fmla="*/ 9525 h 19"/>
                  <a:gd name="T14" fmla="*/ 0 w 38"/>
                  <a:gd name="T15" fmla="*/ 30163 h 19"/>
                  <a:gd name="T16" fmla="*/ 0 w 38"/>
                  <a:gd name="T17" fmla="*/ 30163 h 19"/>
                  <a:gd name="T18" fmla="*/ 50800 w 38"/>
                  <a:gd name="T19" fmla="*/ 30163 h 19"/>
                  <a:gd name="T20" fmla="*/ 60325 w 38"/>
                  <a:gd name="T21" fmla="*/ 19050 h 19"/>
                  <a:gd name="T22" fmla="*/ 50800 w 38"/>
                  <a:gd name="T23" fmla="*/ 0 h 19"/>
                  <a:gd name="T24" fmla="*/ 50800 w 38"/>
                  <a:gd name="T25" fmla="*/ 0 h 19"/>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38"/>
                  <a:gd name="T40" fmla="*/ 0 h 19"/>
                  <a:gd name="T41" fmla="*/ 38 w 38"/>
                  <a:gd name="T42" fmla="*/ 19 h 19"/>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38" h="19">
                    <a:moveTo>
                      <a:pt x="32" y="0"/>
                    </a:moveTo>
                    <a:lnTo>
                      <a:pt x="32" y="0"/>
                    </a:lnTo>
                    <a:lnTo>
                      <a:pt x="32" y="6"/>
                    </a:lnTo>
                    <a:lnTo>
                      <a:pt x="19" y="6"/>
                    </a:lnTo>
                    <a:lnTo>
                      <a:pt x="6" y="6"/>
                    </a:lnTo>
                    <a:lnTo>
                      <a:pt x="0" y="6"/>
                    </a:lnTo>
                    <a:lnTo>
                      <a:pt x="0" y="19"/>
                    </a:lnTo>
                    <a:lnTo>
                      <a:pt x="32" y="19"/>
                    </a:lnTo>
                    <a:lnTo>
                      <a:pt x="38" y="12"/>
                    </a:lnTo>
                    <a:lnTo>
                      <a:pt x="32" y="0"/>
                    </a:lnTo>
                    <a:close/>
                  </a:path>
                </a:pathLst>
              </a:custGeom>
              <a:grpFill/>
              <a:ln w="9525">
                <a:noFill/>
                <a:round/>
                <a:headEnd/>
                <a:tailEnd/>
              </a:ln>
            </p:spPr>
            <p:txBody>
              <a:bodyPr/>
              <a:lstStyle/>
              <a:p>
                <a:pPr>
                  <a:defRPr/>
                </a:pPr>
                <a:endParaRPr lang="da-DK">
                  <a:latin typeface="Arial" pitchFamily="-108" charset="0"/>
                  <a:cs typeface="ＭＳ Ｐゴシック" pitchFamily="-108" charset="-128"/>
                </a:endParaRPr>
              </a:p>
            </p:txBody>
          </p:sp>
          <p:sp>
            <p:nvSpPr>
              <p:cNvPr id="44" name="Freeform 241"/>
              <p:cNvSpPr>
                <a:spLocks/>
              </p:cNvSpPr>
              <p:nvPr/>
            </p:nvSpPr>
            <p:spPr bwMode="auto">
              <a:xfrm>
                <a:off x="4465638" y="4579938"/>
                <a:ext cx="80962" cy="20637"/>
              </a:xfrm>
              <a:custGeom>
                <a:avLst/>
                <a:gdLst>
                  <a:gd name="T0" fmla="*/ 80962 w 51"/>
                  <a:gd name="T1" fmla="*/ 0 h 13"/>
                  <a:gd name="T2" fmla="*/ 80962 w 51"/>
                  <a:gd name="T3" fmla="*/ 0 h 13"/>
                  <a:gd name="T4" fmla="*/ 39687 w 51"/>
                  <a:gd name="T5" fmla="*/ 0 h 13"/>
                  <a:gd name="T6" fmla="*/ 20637 w 51"/>
                  <a:gd name="T7" fmla="*/ 0 h 13"/>
                  <a:gd name="T8" fmla="*/ 0 w 51"/>
                  <a:gd name="T9" fmla="*/ 20637 h 13"/>
                  <a:gd name="T10" fmla="*/ 0 w 51"/>
                  <a:gd name="T11" fmla="*/ 20637 h 13"/>
                  <a:gd name="T12" fmla="*/ 50800 w 51"/>
                  <a:gd name="T13" fmla="*/ 20637 h 13"/>
                  <a:gd name="T14" fmla="*/ 69850 w 51"/>
                  <a:gd name="T15" fmla="*/ 9525 h 13"/>
                  <a:gd name="T16" fmla="*/ 80962 w 51"/>
                  <a:gd name="T17" fmla="*/ 0 h 13"/>
                  <a:gd name="T18" fmla="*/ 80962 w 51"/>
                  <a:gd name="T19" fmla="*/ 0 h 1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51"/>
                  <a:gd name="T31" fmla="*/ 0 h 13"/>
                  <a:gd name="T32" fmla="*/ 51 w 51"/>
                  <a:gd name="T33" fmla="*/ 13 h 1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51" h="13">
                    <a:moveTo>
                      <a:pt x="51" y="0"/>
                    </a:moveTo>
                    <a:lnTo>
                      <a:pt x="51" y="0"/>
                    </a:lnTo>
                    <a:lnTo>
                      <a:pt x="25" y="0"/>
                    </a:lnTo>
                    <a:lnTo>
                      <a:pt x="13" y="0"/>
                    </a:lnTo>
                    <a:lnTo>
                      <a:pt x="0" y="13"/>
                    </a:lnTo>
                    <a:lnTo>
                      <a:pt x="32" y="13"/>
                    </a:lnTo>
                    <a:lnTo>
                      <a:pt x="44" y="6"/>
                    </a:lnTo>
                    <a:lnTo>
                      <a:pt x="51" y="0"/>
                    </a:lnTo>
                    <a:close/>
                  </a:path>
                </a:pathLst>
              </a:custGeom>
              <a:grpFill/>
              <a:ln w="9525">
                <a:noFill/>
                <a:round/>
                <a:headEnd/>
                <a:tailEnd/>
              </a:ln>
            </p:spPr>
            <p:txBody>
              <a:bodyPr/>
              <a:lstStyle/>
              <a:p>
                <a:pPr>
                  <a:defRPr/>
                </a:pPr>
                <a:endParaRPr lang="da-DK">
                  <a:latin typeface="Arial" pitchFamily="-108" charset="0"/>
                  <a:cs typeface="ＭＳ Ｐゴシック" pitchFamily="-108" charset="-128"/>
                </a:endParaRPr>
              </a:p>
            </p:txBody>
          </p:sp>
          <p:sp>
            <p:nvSpPr>
              <p:cNvPr id="45" name="Freeform 243"/>
              <p:cNvSpPr>
                <a:spLocks/>
              </p:cNvSpPr>
              <p:nvPr/>
            </p:nvSpPr>
            <p:spPr bwMode="auto">
              <a:xfrm>
                <a:off x="4465638" y="4610100"/>
                <a:ext cx="60325" cy="20638"/>
              </a:xfrm>
              <a:custGeom>
                <a:avLst/>
                <a:gdLst>
                  <a:gd name="T0" fmla="*/ 9525 w 38"/>
                  <a:gd name="T1" fmla="*/ 20638 h 13"/>
                  <a:gd name="T2" fmla="*/ 9525 w 38"/>
                  <a:gd name="T3" fmla="*/ 20638 h 13"/>
                  <a:gd name="T4" fmla="*/ 30163 w 38"/>
                  <a:gd name="T5" fmla="*/ 20638 h 13"/>
                  <a:gd name="T6" fmla="*/ 60325 w 38"/>
                  <a:gd name="T7" fmla="*/ 20638 h 13"/>
                  <a:gd name="T8" fmla="*/ 60325 w 38"/>
                  <a:gd name="T9" fmla="*/ 20638 h 13"/>
                  <a:gd name="T10" fmla="*/ 60325 w 38"/>
                  <a:gd name="T11" fmla="*/ 0 h 13"/>
                  <a:gd name="T12" fmla="*/ 60325 w 38"/>
                  <a:gd name="T13" fmla="*/ 0 h 13"/>
                  <a:gd name="T14" fmla="*/ 60325 w 38"/>
                  <a:gd name="T15" fmla="*/ 0 h 13"/>
                  <a:gd name="T16" fmla="*/ 50800 w 38"/>
                  <a:gd name="T17" fmla="*/ 0 h 13"/>
                  <a:gd name="T18" fmla="*/ 50800 w 38"/>
                  <a:gd name="T19" fmla="*/ 0 h 13"/>
                  <a:gd name="T20" fmla="*/ 39687 w 38"/>
                  <a:gd name="T21" fmla="*/ 0 h 13"/>
                  <a:gd name="T22" fmla="*/ 20637 w 38"/>
                  <a:gd name="T23" fmla="*/ 11113 h 13"/>
                  <a:gd name="T24" fmla="*/ 0 w 38"/>
                  <a:gd name="T25" fmla="*/ 11113 h 13"/>
                  <a:gd name="T26" fmla="*/ 0 w 38"/>
                  <a:gd name="T27" fmla="*/ 11113 h 13"/>
                  <a:gd name="T28" fmla="*/ 9525 w 38"/>
                  <a:gd name="T29" fmla="*/ 20638 h 13"/>
                  <a:gd name="T30" fmla="*/ 9525 w 38"/>
                  <a:gd name="T31" fmla="*/ 20638 h 13"/>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38"/>
                  <a:gd name="T49" fmla="*/ 0 h 13"/>
                  <a:gd name="T50" fmla="*/ 38 w 38"/>
                  <a:gd name="T51" fmla="*/ 13 h 13"/>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38" h="13">
                    <a:moveTo>
                      <a:pt x="6" y="13"/>
                    </a:moveTo>
                    <a:lnTo>
                      <a:pt x="6" y="13"/>
                    </a:lnTo>
                    <a:lnTo>
                      <a:pt x="19" y="13"/>
                    </a:lnTo>
                    <a:lnTo>
                      <a:pt x="38" y="13"/>
                    </a:lnTo>
                    <a:lnTo>
                      <a:pt x="38" y="0"/>
                    </a:lnTo>
                    <a:lnTo>
                      <a:pt x="32" y="0"/>
                    </a:lnTo>
                    <a:lnTo>
                      <a:pt x="25" y="0"/>
                    </a:lnTo>
                    <a:lnTo>
                      <a:pt x="13" y="7"/>
                    </a:lnTo>
                    <a:lnTo>
                      <a:pt x="0" y="7"/>
                    </a:lnTo>
                    <a:lnTo>
                      <a:pt x="6" y="13"/>
                    </a:lnTo>
                    <a:close/>
                  </a:path>
                </a:pathLst>
              </a:custGeom>
              <a:grpFill/>
              <a:ln w="9525">
                <a:noFill/>
                <a:round/>
                <a:headEnd/>
                <a:tailEnd/>
              </a:ln>
            </p:spPr>
            <p:txBody>
              <a:bodyPr/>
              <a:lstStyle/>
              <a:p>
                <a:pPr>
                  <a:defRPr/>
                </a:pPr>
                <a:endParaRPr lang="da-DK">
                  <a:latin typeface="Arial" pitchFamily="-108" charset="0"/>
                  <a:cs typeface="ＭＳ Ｐゴシック" pitchFamily="-108" charset="-128"/>
                </a:endParaRPr>
              </a:p>
            </p:txBody>
          </p:sp>
          <p:sp>
            <p:nvSpPr>
              <p:cNvPr id="46" name="Freeform 245"/>
              <p:cNvSpPr>
                <a:spLocks/>
              </p:cNvSpPr>
              <p:nvPr/>
            </p:nvSpPr>
            <p:spPr bwMode="auto">
              <a:xfrm>
                <a:off x="4465638" y="4540250"/>
                <a:ext cx="60325" cy="30163"/>
              </a:xfrm>
              <a:custGeom>
                <a:avLst/>
                <a:gdLst>
                  <a:gd name="T0" fmla="*/ 50800 w 38"/>
                  <a:gd name="T1" fmla="*/ 0 h 19"/>
                  <a:gd name="T2" fmla="*/ 50800 w 38"/>
                  <a:gd name="T3" fmla="*/ 0 h 19"/>
                  <a:gd name="T4" fmla="*/ 50800 w 38"/>
                  <a:gd name="T5" fmla="*/ 9525 h 19"/>
                  <a:gd name="T6" fmla="*/ 50800 w 38"/>
                  <a:gd name="T7" fmla="*/ 9525 h 19"/>
                  <a:gd name="T8" fmla="*/ 30163 w 38"/>
                  <a:gd name="T9" fmla="*/ 9525 h 19"/>
                  <a:gd name="T10" fmla="*/ 9525 w 38"/>
                  <a:gd name="T11" fmla="*/ 9525 h 19"/>
                  <a:gd name="T12" fmla="*/ 0 w 38"/>
                  <a:gd name="T13" fmla="*/ 9525 h 19"/>
                  <a:gd name="T14" fmla="*/ 0 w 38"/>
                  <a:gd name="T15" fmla="*/ 30163 h 19"/>
                  <a:gd name="T16" fmla="*/ 0 w 38"/>
                  <a:gd name="T17" fmla="*/ 30163 h 19"/>
                  <a:gd name="T18" fmla="*/ 50800 w 38"/>
                  <a:gd name="T19" fmla="*/ 30163 h 19"/>
                  <a:gd name="T20" fmla="*/ 60325 w 38"/>
                  <a:gd name="T21" fmla="*/ 19050 h 19"/>
                  <a:gd name="T22" fmla="*/ 50800 w 38"/>
                  <a:gd name="T23" fmla="*/ 0 h 19"/>
                  <a:gd name="T24" fmla="*/ 50800 w 38"/>
                  <a:gd name="T25" fmla="*/ 0 h 19"/>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38"/>
                  <a:gd name="T40" fmla="*/ 0 h 19"/>
                  <a:gd name="T41" fmla="*/ 38 w 38"/>
                  <a:gd name="T42" fmla="*/ 19 h 19"/>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38" h="19">
                    <a:moveTo>
                      <a:pt x="32" y="0"/>
                    </a:moveTo>
                    <a:lnTo>
                      <a:pt x="32" y="0"/>
                    </a:lnTo>
                    <a:lnTo>
                      <a:pt x="32" y="6"/>
                    </a:lnTo>
                    <a:lnTo>
                      <a:pt x="19" y="6"/>
                    </a:lnTo>
                    <a:lnTo>
                      <a:pt x="6" y="6"/>
                    </a:lnTo>
                    <a:lnTo>
                      <a:pt x="0" y="6"/>
                    </a:lnTo>
                    <a:lnTo>
                      <a:pt x="0" y="19"/>
                    </a:lnTo>
                    <a:lnTo>
                      <a:pt x="32" y="19"/>
                    </a:lnTo>
                    <a:lnTo>
                      <a:pt x="38" y="12"/>
                    </a:lnTo>
                    <a:lnTo>
                      <a:pt x="32" y="0"/>
                    </a:lnTo>
                    <a:close/>
                  </a:path>
                </a:pathLst>
              </a:custGeom>
              <a:grpFill/>
              <a:ln w="9525">
                <a:noFill/>
                <a:round/>
                <a:headEnd/>
                <a:tailEnd/>
              </a:ln>
            </p:spPr>
            <p:txBody>
              <a:bodyPr/>
              <a:lstStyle/>
              <a:p>
                <a:pPr>
                  <a:defRPr/>
                </a:pPr>
                <a:endParaRPr lang="da-DK">
                  <a:latin typeface="Arial" pitchFamily="-108" charset="0"/>
                  <a:cs typeface="ＭＳ Ｐゴシック" pitchFamily="-108" charset="-128"/>
                </a:endParaRPr>
              </a:p>
            </p:txBody>
          </p:sp>
          <p:sp>
            <p:nvSpPr>
              <p:cNvPr id="47" name="Freeform 281"/>
              <p:cNvSpPr>
                <a:spLocks/>
              </p:cNvSpPr>
              <p:nvPr/>
            </p:nvSpPr>
            <p:spPr bwMode="auto">
              <a:xfrm>
                <a:off x="3629025" y="3451225"/>
                <a:ext cx="1588" cy="1588"/>
              </a:xfrm>
              <a:custGeom>
                <a:avLst/>
                <a:gdLst>
                  <a:gd name="T0" fmla="*/ 0 w 1588"/>
                  <a:gd name="T1" fmla="*/ 0 h 1588"/>
                  <a:gd name="T2" fmla="*/ 0 w 1588"/>
                  <a:gd name="T3" fmla="*/ 0 h 1588"/>
                  <a:gd name="T4" fmla="*/ 0 w 1588"/>
                  <a:gd name="T5" fmla="*/ 0 h 1588"/>
                  <a:gd name="T6" fmla="*/ 0 w 1588"/>
                  <a:gd name="T7" fmla="*/ 0 h 1588"/>
                  <a:gd name="T8" fmla="*/ 0 w 1588"/>
                  <a:gd name="T9" fmla="*/ 0 h 1588"/>
                  <a:gd name="T10" fmla="*/ 0 w 1588"/>
                  <a:gd name="T11" fmla="*/ 0 h 1588"/>
                  <a:gd name="T12" fmla="*/ 0 60000 65536"/>
                  <a:gd name="T13" fmla="*/ 0 60000 65536"/>
                  <a:gd name="T14" fmla="*/ 0 60000 65536"/>
                  <a:gd name="T15" fmla="*/ 0 60000 65536"/>
                  <a:gd name="T16" fmla="*/ 0 60000 65536"/>
                  <a:gd name="T17" fmla="*/ 0 60000 65536"/>
                  <a:gd name="T18" fmla="*/ 0 w 1588"/>
                  <a:gd name="T19" fmla="*/ 0 h 1588"/>
                  <a:gd name="T20" fmla="*/ 1588 w 1588"/>
                  <a:gd name="T21" fmla="*/ 1588 h 1588"/>
                </a:gdLst>
                <a:ahLst/>
                <a:cxnLst>
                  <a:cxn ang="T12">
                    <a:pos x="T0" y="T1"/>
                  </a:cxn>
                  <a:cxn ang="T13">
                    <a:pos x="T2" y="T3"/>
                  </a:cxn>
                  <a:cxn ang="T14">
                    <a:pos x="T4" y="T5"/>
                  </a:cxn>
                  <a:cxn ang="T15">
                    <a:pos x="T6" y="T7"/>
                  </a:cxn>
                  <a:cxn ang="T16">
                    <a:pos x="T8" y="T9"/>
                  </a:cxn>
                  <a:cxn ang="T17">
                    <a:pos x="T10" y="T11"/>
                  </a:cxn>
                </a:cxnLst>
                <a:rect l="T18" t="T19" r="T20" b="T21"/>
                <a:pathLst>
                  <a:path w="1588" h="1588">
                    <a:moveTo>
                      <a:pt x="0" y="0"/>
                    </a:moveTo>
                    <a:lnTo>
                      <a:pt x="0" y="0"/>
                    </a:lnTo>
                    <a:close/>
                  </a:path>
                </a:pathLst>
              </a:custGeom>
              <a:grpFill/>
              <a:ln w="9525">
                <a:noFill/>
                <a:round/>
                <a:headEnd/>
                <a:tailEnd/>
              </a:ln>
            </p:spPr>
            <p:txBody>
              <a:bodyPr/>
              <a:lstStyle/>
              <a:p>
                <a:pPr>
                  <a:defRPr/>
                </a:pPr>
                <a:endParaRPr lang="da-DK">
                  <a:latin typeface="Arial" pitchFamily="-108" charset="0"/>
                  <a:cs typeface="ＭＳ Ｐゴシック" pitchFamily="-108" charset="-128"/>
                </a:endParaRPr>
              </a:p>
            </p:txBody>
          </p:sp>
          <p:sp>
            <p:nvSpPr>
              <p:cNvPr id="48" name="Freeform 282"/>
              <p:cNvSpPr>
                <a:spLocks/>
              </p:cNvSpPr>
              <p:nvPr/>
            </p:nvSpPr>
            <p:spPr bwMode="auto">
              <a:xfrm>
                <a:off x="3629025" y="3511550"/>
                <a:ext cx="1588" cy="1588"/>
              </a:xfrm>
              <a:custGeom>
                <a:avLst/>
                <a:gdLst>
                  <a:gd name="T0" fmla="*/ 0 w 1588"/>
                  <a:gd name="T1" fmla="*/ 0 h 1588"/>
                  <a:gd name="T2" fmla="*/ 0 w 1588"/>
                  <a:gd name="T3" fmla="*/ 0 h 1588"/>
                  <a:gd name="T4" fmla="*/ 0 w 1588"/>
                  <a:gd name="T5" fmla="*/ 0 h 1588"/>
                  <a:gd name="T6" fmla="*/ 0 w 1588"/>
                  <a:gd name="T7" fmla="*/ 0 h 1588"/>
                  <a:gd name="T8" fmla="*/ 0 w 1588"/>
                  <a:gd name="T9" fmla="*/ 0 h 1588"/>
                  <a:gd name="T10" fmla="*/ 0 w 1588"/>
                  <a:gd name="T11" fmla="*/ 0 h 1588"/>
                  <a:gd name="T12" fmla="*/ 0 w 1588"/>
                  <a:gd name="T13" fmla="*/ 0 h 1588"/>
                  <a:gd name="T14" fmla="*/ 0 w 1588"/>
                  <a:gd name="T15" fmla="*/ 0 h 1588"/>
                  <a:gd name="T16" fmla="*/ 0 w 1588"/>
                  <a:gd name="T17" fmla="*/ 0 h 1588"/>
                  <a:gd name="T18" fmla="*/ 0 w 1588"/>
                  <a:gd name="T19" fmla="*/ 0 h 158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588"/>
                  <a:gd name="T31" fmla="*/ 0 h 1588"/>
                  <a:gd name="T32" fmla="*/ 1588 w 1588"/>
                  <a:gd name="T33" fmla="*/ 1588 h 158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588" h="1588">
                    <a:moveTo>
                      <a:pt x="0" y="0"/>
                    </a:moveTo>
                    <a:lnTo>
                      <a:pt x="0" y="0"/>
                    </a:lnTo>
                    <a:close/>
                  </a:path>
                </a:pathLst>
              </a:custGeom>
              <a:grpFill/>
              <a:ln w="9525">
                <a:noFill/>
                <a:round/>
                <a:headEnd/>
                <a:tailEnd/>
              </a:ln>
            </p:spPr>
            <p:txBody>
              <a:bodyPr/>
              <a:lstStyle/>
              <a:p>
                <a:pPr>
                  <a:defRPr/>
                </a:pPr>
                <a:endParaRPr lang="da-DK">
                  <a:latin typeface="Arial" pitchFamily="-108" charset="0"/>
                  <a:cs typeface="ＭＳ Ｐゴシック" pitchFamily="-108" charset="-128"/>
                </a:endParaRPr>
              </a:p>
            </p:txBody>
          </p:sp>
          <p:sp>
            <p:nvSpPr>
              <p:cNvPr id="49" name="Freeform 283"/>
              <p:cNvSpPr>
                <a:spLocks/>
              </p:cNvSpPr>
              <p:nvPr/>
            </p:nvSpPr>
            <p:spPr bwMode="auto">
              <a:xfrm>
                <a:off x="3629025" y="3511550"/>
                <a:ext cx="1588" cy="9525"/>
              </a:xfrm>
              <a:custGeom>
                <a:avLst/>
                <a:gdLst>
                  <a:gd name="T0" fmla="*/ 0 w 1588"/>
                  <a:gd name="T1" fmla="*/ 9525 h 6"/>
                  <a:gd name="T2" fmla="*/ 0 w 1588"/>
                  <a:gd name="T3" fmla="*/ 9525 h 6"/>
                  <a:gd name="T4" fmla="*/ 0 w 1588"/>
                  <a:gd name="T5" fmla="*/ 0 h 6"/>
                  <a:gd name="T6" fmla="*/ 0 w 1588"/>
                  <a:gd name="T7" fmla="*/ 0 h 6"/>
                  <a:gd name="T8" fmla="*/ 0 w 1588"/>
                  <a:gd name="T9" fmla="*/ 9525 h 6"/>
                  <a:gd name="T10" fmla="*/ 0 w 1588"/>
                  <a:gd name="T11" fmla="*/ 9525 h 6"/>
                  <a:gd name="T12" fmla="*/ 0 60000 65536"/>
                  <a:gd name="T13" fmla="*/ 0 60000 65536"/>
                  <a:gd name="T14" fmla="*/ 0 60000 65536"/>
                  <a:gd name="T15" fmla="*/ 0 60000 65536"/>
                  <a:gd name="T16" fmla="*/ 0 60000 65536"/>
                  <a:gd name="T17" fmla="*/ 0 60000 65536"/>
                  <a:gd name="T18" fmla="*/ 0 w 1588"/>
                  <a:gd name="T19" fmla="*/ 0 h 6"/>
                  <a:gd name="T20" fmla="*/ 1588 w 1588"/>
                  <a:gd name="T21" fmla="*/ 6 h 6"/>
                </a:gdLst>
                <a:ahLst/>
                <a:cxnLst>
                  <a:cxn ang="T12">
                    <a:pos x="T0" y="T1"/>
                  </a:cxn>
                  <a:cxn ang="T13">
                    <a:pos x="T2" y="T3"/>
                  </a:cxn>
                  <a:cxn ang="T14">
                    <a:pos x="T4" y="T5"/>
                  </a:cxn>
                  <a:cxn ang="T15">
                    <a:pos x="T6" y="T7"/>
                  </a:cxn>
                  <a:cxn ang="T16">
                    <a:pos x="T8" y="T9"/>
                  </a:cxn>
                  <a:cxn ang="T17">
                    <a:pos x="T10" y="T11"/>
                  </a:cxn>
                </a:cxnLst>
                <a:rect l="T18" t="T19" r="T20" b="T21"/>
                <a:pathLst>
                  <a:path w="1588" h="6">
                    <a:moveTo>
                      <a:pt x="0" y="6"/>
                    </a:moveTo>
                    <a:lnTo>
                      <a:pt x="0" y="6"/>
                    </a:lnTo>
                    <a:lnTo>
                      <a:pt x="0" y="0"/>
                    </a:lnTo>
                    <a:lnTo>
                      <a:pt x="0" y="6"/>
                    </a:lnTo>
                    <a:close/>
                  </a:path>
                </a:pathLst>
              </a:custGeom>
              <a:grpFill/>
              <a:ln w="9525">
                <a:noFill/>
                <a:round/>
                <a:headEnd/>
                <a:tailEnd/>
              </a:ln>
            </p:spPr>
            <p:txBody>
              <a:bodyPr/>
              <a:lstStyle/>
              <a:p>
                <a:pPr>
                  <a:defRPr/>
                </a:pPr>
                <a:endParaRPr lang="da-DK">
                  <a:latin typeface="Arial" pitchFamily="-108" charset="0"/>
                  <a:cs typeface="ＭＳ Ｐゴシック" pitchFamily="-108" charset="-128"/>
                </a:endParaRPr>
              </a:p>
            </p:txBody>
          </p:sp>
          <p:sp>
            <p:nvSpPr>
              <p:cNvPr id="50" name="Rectangle 284"/>
              <p:cNvSpPr>
                <a:spLocks noChangeArrowheads="1"/>
              </p:cNvSpPr>
              <p:nvPr/>
            </p:nvSpPr>
            <p:spPr bwMode="auto">
              <a:xfrm>
                <a:off x="3629025" y="3521075"/>
                <a:ext cx="1588" cy="1588"/>
              </a:xfrm>
              <a:prstGeom prst="rect">
                <a:avLst/>
              </a:prstGeom>
              <a:grpFill/>
              <a:ln w="9525">
                <a:noFill/>
                <a:miter lim="800000"/>
                <a:headEnd/>
                <a:tailEnd/>
              </a:ln>
            </p:spPr>
            <p:txBody>
              <a:bodyPr/>
              <a:lstStyle/>
              <a:p>
                <a:pPr>
                  <a:defRPr/>
                </a:pPr>
                <a:endParaRPr lang="da-DK">
                  <a:latin typeface="Arial" pitchFamily="-108" charset="0"/>
                  <a:cs typeface="ＭＳ Ｐゴシック" pitchFamily="-108" charset="-128"/>
                </a:endParaRPr>
              </a:p>
            </p:txBody>
          </p:sp>
          <p:sp>
            <p:nvSpPr>
              <p:cNvPr id="51" name="Freeform 285"/>
              <p:cNvSpPr>
                <a:spLocks/>
              </p:cNvSpPr>
              <p:nvPr/>
            </p:nvSpPr>
            <p:spPr bwMode="auto">
              <a:xfrm>
                <a:off x="3608388" y="3532188"/>
                <a:ext cx="1587" cy="1587"/>
              </a:xfrm>
              <a:custGeom>
                <a:avLst/>
                <a:gdLst>
                  <a:gd name="T0" fmla="*/ 0 w 1588"/>
                  <a:gd name="T1" fmla="*/ 0 h 1588"/>
                  <a:gd name="T2" fmla="*/ 0 w 1588"/>
                  <a:gd name="T3" fmla="*/ 0 h 1588"/>
                  <a:gd name="T4" fmla="*/ 0 w 1588"/>
                  <a:gd name="T5" fmla="*/ 0 h 1588"/>
                  <a:gd name="T6" fmla="*/ 0 w 1588"/>
                  <a:gd name="T7" fmla="*/ 0 h 1588"/>
                  <a:gd name="T8" fmla="*/ 0 w 1588"/>
                  <a:gd name="T9" fmla="*/ 0 h 1588"/>
                  <a:gd name="T10" fmla="*/ 0 w 1588"/>
                  <a:gd name="T11" fmla="*/ 0 h 1588"/>
                  <a:gd name="T12" fmla="*/ 0 60000 65536"/>
                  <a:gd name="T13" fmla="*/ 0 60000 65536"/>
                  <a:gd name="T14" fmla="*/ 0 60000 65536"/>
                  <a:gd name="T15" fmla="*/ 0 60000 65536"/>
                  <a:gd name="T16" fmla="*/ 0 60000 65536"/>
                  <a:gd name="T17" fmla="*/ 0 60000 65536"/>
                  <a:gd name="T18" fmla="*/ 0 w 1588"/>
                  <a:gd name="T19" fmla="*/ 0 h 1588"/>
                  <a:gd name="T20" fmla="*/ 1588 w 1588"/>
                  <a:gd name="T21" fmla="*/ 1588 h 1588"/>
                </a:gdLst>
                <a:ahLst/>
                <a:cxnLst>
                  <a:cxn ang="T12">
                    <a:pos x="T0" y="T1"/>
                  </a:cxn>
                  <a:cxn ang="T13">
                    <a:pos x="T2" y="T3"/>
                  </a:cxn>
                  <a:cxn ang="T14">
                    <a:pos x="T4" y="T5"/>
                  </a:cxn>
                  <a:cxn ang="T15">
                    <a:pos x="T6" y="T7"/>
                  </a:cxn>
                  <a:cxn ang="T16">
                    <a:pos x="T8" y="T9"/>
                  </a:cxn>
                  <a:cxn ang="T17">
                    <a:pos x="T10" y="T11"/>
                  </a:cxn>
                </a:cxnLst>
                <a:rect l="T18" t="T19" r="T20" b="T21"/>
                <a:pathLst>
                  <a:path w="1588" h="1588">
                    <a:moveTo>
                      <a:pt x="0" y="0"/>
                    </a:moveTo>
                    <a:lnTo>
                      <a:pt x="0" y="0"/>
                    </a:lnTo>
                    <a:close/>
                  </a:path>
                </a:pathLst>
              </a:custGeom>
              <a:grpFill/>
              <a:ln w="9525">
                <a:noFill/>
                <a:round/>
                <a:headEnd/>
                <a:tailEnd/>
              </a:ln>
            </p:spPr>
            <p:txBody>
              <a:bodyPr/>
              <a:lstStyle/>
              <a:p>
                <a:pPr>
                  <a:defRPr/>
                </a:pPr>
                <a:endParaRPr lang="da-DK">
                  <a:latin typeface="Arial" pitchFamily="-108" charset="0"/>
                  <a:cs typeface="ＭＳ Ｐゴシック" pitchFamily="-108" charset="-128"/>
                </a:endParaRPr>
              </a:p>
            </p:txBody>
          </p:sp>
          <p:sp>
            <p:nvSpPr>
              <p:cNvPr id="52" name="Freeform 286"/>
              <p:cNvSpPr>
                <a:spLocks/>
              </p:cNvSpPr>
              <p:nvPr/>
            </p:nvSpPr>
            <p:spPr bwMode="auto">
              <a:xfrm>
                <a:off x="3629025" y="3532188"/>
                <a:ext cx="1588" cy="9525"/>
              </a:xfrm>
              <a:custGeom>
                <a:avLst/>
                <a:gdLst>
                  <a:gd name="T0" fmla="*/ 0 w 1588"/>
                  <a:gd name="T1" fmla="*/ 0 h 6"/>
                  <a:gd name="T2" fmla="*/ 0 w 1588"/>
                  <a:gd name="T3" fmla="*/ 0 h 6"/>
                  <a:gd name="T4" fmla="*/ 0 w 1588"/>
                  <a:gd name="T5" fmla="*/ 9525 h 6"/>
                  <a:gd name="T6" fmla="*/ 0 w 1588"/>
                  <a:gd name="T7" fmla="*/ 9525 h 6"/>
                  <a:gd name="T8" fmla="*/ 0 w 1588"/>
                  <a:gd name="T9" fmla="*/ 0 h 6"/>
                  <a:gd name="T10" fmla="*/ 0 w 1588"/>
                  <a:gd name="T11" fmla="*/ 0 h 6"/>
                  <a:gd name="T12" fmla="*/ 0 60000 65536"/>
                  <a:gd name="T13" fmla="*/ 0 60000 65536"/>
                  <a:gd name="T14" fmla="*/ 0 60000 65536"/>
                  <a:gd name="T15" fmla="*/ 0 60000 65536"/>
                  <a:gd name="T16" fmla="*/ 0 60000 65536"/>
                  <a:gd name="T17" fmla="*/ 0 60000 65536"/>
                  <a:gd name="T18" fmla="*/ 0 w 1588"/>
                  <a:gd name="T19" fmla="*/ 0 h 6"/>
                  <a:gd name="T20" fmla="*/ 1588 w 1588"/>
                  <a:gd name="T21" fmla="*/ 6 h 6"/>
                </a:gdLst>
                <a:ahLst/>
                <a:cxnLst>
                  <a:cxn ang="T12">
                    <a:pos x="T0" y="T1"/>
                  </a:cxn>
                  <a:cxn ang="T13">
                    <a:pos x="T2" y="T3"/>
                  </a:cxn>
                  <a:cxn ang="T14">
                    <a:pos x="T4" y="T5"/>
                  </a:cxn>
                  <a:cxn ang="T15">
                    <a:pos x="T6" y="T7"/>
                  </a:cxn>
                  <a:cxn ang="T16">
                    <a:pos x="T8" y="T9"/>
                  </a:cxn>
                  <a:cxn ang="T17">
                    <a:pos x="T10" y="T11"/>
                  </a:cxn>
                </a:cxnLst>
                <a:rect l="T18" t="T19" r="T20" b="T21"/>
                <a:pathLst>
                  <a:path w="1588" h="6">
                    <a:moveTo>
                      <a:pt x="0" y="0"/>
                    </a:moveTo>
                    <a:lnTo>
                      <a:pt x="0" y="0"/>
                    </a:lnTo>
                    <a:lnTo>
                      <a:pt x="0" y="6"/>
                    </a:lnTo>
                    <a:lnTo>
                      <a:pt x="0" y="0"/>
                    </a:lnTo>
                    <a:close/>
                  </a:path>
                </a:pathLst>
              </a:custGeom>
              <a:grpFill/>
              <a:ln w="9525">
                <a:noFill/>
                <a:round/>
                <a:headEnd/>
                <a:tailEnd/>
              </a:ln>
            </p:spPr>
            <p:txBody>
              <a:bodyPr/>
              <a:lstStyle/>
              <a:p>
                <a:pPr>
                  <a:defRPr/>
                </a:pPr>
                <a:endParaRPr lang="da-DK">
                  <a:latin typeface="Arial" pitchFamily="-108" charset="0"/>
                  <a:cs typeface="ＭＳ Ｐゴシック" pitchFamily="-108" charset="-128"/>
                </a:endParaRPr>
              </a:p>
            </p:txBody>
          </p:sp>
          <p:sp>
            <p:nvSpPr>
              <p:cNvPr id="53" name="Freeform 287"/>
              <p:cNvSpPr>
                <a:spLocks/>
              </p:cNvSpPr>
              <p:nvPr/>
            </p:nvSpPr>
            <p:spPr bwMode="auto">
              <a:xfrm>
                <a:off x="3648075" y="3551238"/>
                <a:ext cx="1588" cy="1587"/>
              </a:xfrm>
              <a:custGeom>
                <a:avLst/>
                <a:gdLst>
                  <a:gd name="T0" fmla="*/ 0 w 1588"/>
                  <a:gd name="T1" fmla="*/ 0 h 1588"/>
                  <a:gd name="T2" fmla="*/ 0 w 1588"/>
                  <a:gd name="T3" fmla="*/ 0 h 1588"/>
                  <a:gd name="T4" fmla="*/ 0 w 1588"/>
                  <a:gd name="T5" fmla="*/ 0 h 1588"/>
                  <a:gd name="T6" fmla="*/ 0 w 1588"/>
                  <a:gd name="T7" fmla="*/ 0 h 1588"/>
                  <a:gd name="T8" fmla="*/ 0 w 1588"/>
                  <a:gd name="T9" fmla="*/ 0 h 1588"/>
                  <a:gd name="T10" fmla="*/ 0 w 1588"/>
                  <a:gd name="T11" fmla="*/ 0 h 1588"/>
                  <a:gd name="T12" fmla="*/ 0 w 1588"/>
                  <a:gd name="T13" fmla="*/ 0 h 1588"/>
                  <a:gd name="T14" fmla="*/ 0 w 1588"/>
                  <a:gd name="T15" fmla="*/ 0 h 1588"/>
                  <a:gd name="T16" fmla="*/ 0 w 1588"/>
                  <a:gd name="T17" fmla="*/ 0 h 158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588"/>
                  <a:gd name="T28" fmla="*/ 0 h 1588"/>
                  <a:gd name="T29" fmla="*/ 1588 w 1588"/>
                  <a:gd name="T30" fmla="*/ 1588 h 158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588" h="1588">
                    <a:moveTo>
                      <a:pt x="0" y="0"/>
                    </a:moveTo>
                    <a:lnTo>
                      <a:pt x="0" y="0"/>
                    </a:lnTo>
                    <a:close/>
                  </a:path>
                </a:pathLst>
              </a:custGeom>
              <a:grpFill/>
              <a:ln w="9525">
                <a:noFill/>
                <a:round/>
                <a:headEnd/>
                <a:tailEnd/>
              </a:ln>
            </p:spPr>
            <p:txBody>
              <a:bodyPr/>
              <a:lstStyle/>
              <a:p>
                <a:pPr>
                  <a:defRPr/>
                </a:pPr>
                <a:endParaRPr lang="da-DK">
                  <a:latin typeface="Arial" pitchFamily="-108" charset="0"/>
                  <a:cs typeface="ＭＳ Ｐゴシック" pitchFamily="-108" charset="-128"/>
                </a:endParaRPr>
              </a:p>
            </p:txBody>
          </p:sp>
          <p:sp>
            <p:nvSpPr>
              <p:cNvPr id="54" name="Rectangle 290"/>
              <p:cNvSpPr>
                <a:spLocks noChangeArrowheads="1"/>
              </p:cNvSpPr>
              <p:nvPr/>
            </p:nvSpPr>
            <p:spPr bwMode="auto">
              <a:xfrm>
                <a:off x="3648075" y="3833813"/>
                <a:ext cx="1588" cy="1587"/>
              </a:xfrm>
              <a:prstGeom prst="rect">
                <a:avLst/>
              </a:prstGeom>
              <a:grpFill/>
              <a:ln w="9525">
                <a:noFill/>
                <a:miter lim="800000"/>
                <a:headEnd/>
                <a:tailEnd/>
              </a:ln>
            </p:spPr>
            <p:txBody>
              <a:bodyPr/>
              <a:lstStyle/>
              <a:p>
                <a:pPr>
                  <a:defRPr/>
                </a:pPr>
                <a:endParaRPr lang="da-DK">
                  <a:latin typeface="Arial" pitchFamily="-108" charset="0"/>
                  <a:cs typeface="ＭＳ Ｐゴシック" pitchFamily="-108" charset="-128"/>
                </a:endParaRPr>
              </a:p>
            </p:txBody>
          </p:sp>
          <p:sp>
            <p:nvSpPr>
              <p:cNvPr id="55" name="Freeform 291"/>
              <p:cNvSpPr>
                <a:spLocks/>
              </p:cNvSpPr>
              <p:nvPr/>
            </p:nvSpPr>
            <p:spPr bwMode="auto">
              <a:xfrm>
                <a:off x="3659188" y="3833813"/>
                <a:ext cx="1587" cy="11112"/>
              </a:xfrm>
              <a:custGeom>
                <a:avLst/>
                <a:gdLst>
                  <a:gd name="T0" fmla="*/ 0 w 1588"/>
                  <a:gd name="T1" fmla="*/ 11112 h 7"/>
                  <a:gd name="T2" fmla="*/ 0 w 1588"/>
                  <a:gd name="T3" fmla="*/ 11112 h 7"/>
                  <a:gd name="T4" fmla="*/ 0 w 1588"/>
                  <a:gd name="T5" fmla="*/ 0 h 7"/>
                  <a:gd name="T6" fmla="*/ 0 w 1588"/>
                  <a:gd name="T7" fmla="*/ 11112 h 7"/>
                  <a:gd name="T8" fmla="*/ 0 w 1588"/>
                  <a:gd name="T9" fmla="*/ 11112 h 7"/>
                  <a:gd name="T10" fmla="*/ 0 60000 65536"/>
                  <a:gd name="T11" fmla="*/ 0 60000 65536"/>
                  <a:gd name="T12" fmla="*/ 0 60000 65536"/>
                  <a:gd name="T13" fmla="*/ 0 60000 65536"/>
                  <a:gd name="T14" fmla="*/ 0 60000 65536"/>
                  <a:gd name="T15" fmla="*/ 0 w 1588"/>
                  <a:gd name="T16" fmla="*/ 0 h 7"/>
                  <a:gd name="T17" fmla="*/ 1588 w 1588"/>
                  <a:gd name="T18" fmla="*/ 7 h 7"/>
                </a:gdLst>
                <a:ahLst/>
                <a:cxnLst>
                  <a:cxn ang="T10">
                    <a:pos x="T0" y="T1"/>
                  </a:cxn>
                  <a:cxn ang="T11">
                    <a:pos x="T2" y="T3"/>
                  </a:cxn>
                  <a:cxn ang="T12">
                    <a:pos x="T4" y="T5"/>
                  </a:cxn>
                  <a:cxn ang="T13">
                    <a:pos x="T6" y="T7"/>
                  </a:cxn>
                  <a:cxn ang="T14">
                    <a:pos x="T8" y="T9"/>
                  </a:cxn>
                </a:cxnLst>
                <a:rect l="T15" t="T16" r="T17" b="T18"/>
                <a:pathLst>
                  <a:path w="1588" h="7">
                    <a:moveTo>
                      <a:pt x="0" y="7"/>
                    </a:moveTo>
                    <a:lnTo>
                      <a:pt x="0" y="7"/>
                    </a:lnTo>
                    <a:lnTo>
                      <a:pt x="0" y="0"/>
                    </a:lnTo>
                    <a:lnTo>
                      <a:pt x="0" y="7"/>
                    </a:lnTo>
                    <a:close/>
                  </a:path>
                </a:pathLst>
              </a:custGeom>
              <a:grpFill/>
              <a:ln w="9525">
                <a:noFill/>
                <a:round/>
                <a:headEnd/>
                <a:tailEnd/>
              </a:ln>
            </p:spPr>
            <p:txBody>
              <a:bodyPr/>
              <a:lstStyle/>
              <a:p>
                <a:pPr>
                  <a:defRPr/>
                </a:pPr>
                <a:endParaRPr lang="da-DK">
                  <a:latin typeface="Arial" pitchFamily="-108" charset="0"/>
                  <a:cs typeface="ＭＳ Ｐゴシック" pitchFamily="-108" charset="-128"/>
                </a:endParaRPr>
              </a:p>
            </p:txBody>
          </p:sp>
          <p:sp>
            <p:nvSpPr>
              <p:cNvPr id="56" name="Rectangle 292"/>
              <p:cNvSpPr>
                <a:spLocks noChangeArrowheads="1"/>
              </p:cNvSpPr>
              <p:nvPr/>
            </p:nvSpPr>
            <p:spPr bwMode="auto">
              <a:xfrm>
                <a:off x="3538538" y="3844925"/>
                <a:ext cx="1587" cy="1588"/>
              </a:xfrm>
              <a:prstGeom prst="rect">
                <a:avLst/>
              </a:prstGeom>
              <a:grpFill/>
              <a:ln w="9525">
                <a:noFill/>
                <a:miter lim="800000"/>
                <a:headEnd/>
                <a:tailEnd/>
              </a:ln>
            </p:spPr>
            <p:txBody>
              <a:bodyPr/>
              <a:lstStyle/>
              <a:p>
                <a:pPr>
                  <a:defRPr/>
                </a:pPr>
                <a:endParaRPr lang="da-DK">
                  <a:latin typeface="Arial" pitchFamily="-108" charset="0"/>
                  <a:cs typeface="ＭＳ Ｐゴシック" pitchFamily="-108" charset="-128"/>
                </a:endParaRPr>
              </a:p>
            </p:txBody>
          </p:sp>
          <p:sp>
            <p:nvSpPr>
              <p:cNvPr id="57" name="Rectangle 293"/>
              <p:cNvSpPr>
                <a:spLocks noChangeArrowheads="1"/>
              </p:cNvSpPr>
              <p:nvPr/>
            </p:nvSpPr>
            <p:spPr bwMode="auto">
              <a:xfrm>
                <a:off x="3659188" y="3844925"/>
                <a:ext cx="1587" cy="1588"/>
              </a:xfrm>
              <a:prstGeom prst="rect">
                <a:avLst/>
              </a:prstGeom>
              <a:grpFill/>
              <a:ln w="9525">
                <a:noFill/>
                <a:miter lim="800000"/>
                <a:headEnd/>
                <a:tailEnd/>
              </a:ln>
            </p:spPr>
            <p:txBody>
              <a:bodyPr/>
              <a:lstStyle/>
              <a:p>
                <a:pPr>
                  <a:defRPr/>
                </a:pPr>
                <a:endParaRPr lang="da-DK">
                  <a:latin typeface="Arial" pitchFamily="-108" charset="0"/>
                  <a:cs typeface="ＭＳ Ｐゴシック" pitchFamily="-108" charset="-128"/>
                </a:endParaRPr>
              </a:p>
            </p:txBody>
          </p:sp>
          <p:sp>
            <p:nvSpPr>
              <p:cNvPr id="58" name="Freeform 294"/>
              <p:cNvSpPr>
                <a:spLocks/>
              </p:cNvSpPr>
              <p:nvPr/>
            </p:nvSpPr>
            <p:spPr bwMode="auto">
              <a:xfrm>
                <a:off x="3648075" y="3844925"/>
                <a:ext cx="1588" cy="1588"/>
              </a:xfrm>
              <a:custGeom>
                <a:avLst/>
                <a:gdLst>
                  <a:gd name="T0" fmla="*/ 0 w 1588"/>
                  <a:gd name="T1" fmla="*/ 0 h 1588"/>
                  <a:gd name="T2" fmla="*/ 0 w 1588"/>
                  <a:gd name="T3" fmla="*/ 0 h 1588"/>
                  <a:gd name="T4" fmla="*/ 0 w 1588"/>
                  <a:gd name="T5" fmla="*/ 0 h 1588"/>
                  <a:gd name="T6" fmla="*/ 0 w 1588"/>
                  <a:gd name="T7" fmla="*/ 0 h 1588"/>
                  <a:gd name="T8" fmla="*/ 0 w 1588"/>
                  <a:gd name="T9" fmla="*/ 0 h 1588"/>
                  <a:gd name="T10" fmla="*/ 0 w 1588"/>
                  <a:gd name="T11" fmla="*/ 0 h 1588"/>
                  <a:gd name="T12" fmla="*/ 0 w 1588"/>
                  <a:gd name="T13" fmla="*/ 0 h 1588"/>
                  <a:gd name="T14" fmla="*/ 0 60000 65536"/>
                  <a:gd name="T15" fmla="*/ 0 60000 65536"/>
                  <a:gd name="T16" fmla="*/ 0 60000 65536"/>
                  <a:gd name="T17" fmla="*/ 0 60000 65536"/>
                  <a:gd name="T18" fmla="*/ 0 60000 65536"/>
                  <a:gd name="T19" fmla="*/ 0 60000 65536"/>
                  <a:gd name="T20" fmla="*/ 0 60000 65536"/>
                  <a:gd name="T21" fmla="*/ 0 w 1588"/>
                  <a:gd name="T22" fmla="*/ 0 h 1588"/>
                  <a:gd name="T23" fmla="*/ 1588 w 1588"/>
                  <a:gd name="T24" fmla="*/ 1588 h 158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588" h="1588">
                    <a:moveTo>
                      <a:pt x="0" y="0"/>
                    </a:moveTo>
                    <a:lnTo>
                      <a:pt x="0" y="0"/>
                    </a:lnTo>
                    <a:close/>
                  </a:path>
                </a:pathLst>
              </a:custGeom>
              <a:grpFill/>
              <a:ln w="9525">
                <a:noFill/>
                <a:round/>
                <a:headEnd/>
                <a:tailEnd/>
              </a:ln>
            </p:spPr>
            <p:txBody>
              <a:bodyPr/>
              <a:lstStyle/>
              <a:p>
                <a:pPr>
                  <a:defRPr/>
                </a:pPr>
                <a:endParaRPr lang="da-DK">
                  <a:latin typeface="Arial" pitchFamily="-108" charset="0"/>
                  <a:cs typeface="ＭＳ Ｐゴシック" pitchFamily="-108" charset="-128"/>
                </a:endParaRPr>
              </a:p>
            </p:txBody>
          </p:sp>
          <p:sp>
            <p:nvSpPr>
              <p:cNvPr id="59" name="Freeform 295"/>
              <p:cNvSpPr>
                <a:spLocks/>
              </p:cNvSpPr>
              <p:nvPr/>
            </p:nvSpPr>
            <p:spPr bwMode="auto">
              <a:xfrm>
                <a:off x="3648075" y="3844925"/>
                <a:ext cx="1588" cy="1588"/>
              </a:xfrm>
              <a:custGeom>
                <a:avLst/>
                <a:gdLst>
                  <a:gd name="T0" fmla="*/ 0 w 1588"/>
                  <a:gd name="T1" fmla="*/ 0 h 1588"/>
                  <a:gd name="T2" fmla="*/ 0 w 1588"/>
                  <a:gd name="T3" fmla="*/ 0 h 1588"/>
                  <a:gd name="T4" fmla="*/ 0 w 1588"/>
                  <a:gd name="T5" fmla="*/ 0 h 1588"/>
                  <a:gd name="T6" fmla="*/ 0 w 1588"/>
                  <a:gd name="T7" fmla="*/ 0 h 1588"/>
                  <a:gd name="T8" fmla="*/ 0 w 1588"/>
                  <a:gd name="T9" fmla="*/ 0 h 1588"/>
                  <a:gd name="T10" fmla="*/ 0 w 1588"/>
                  <a:gd name="T11" fmla="*/ 0 h 1588"/>
                  <a:gd name="T12" fmla="*/ 0 60000 65536"/>
                  <a:gd name="T13" fmla="*/ 0 60000 65536"/>
                  <a:gd name="T14" fmla="*/ 0 60000 65536"/>
                  <a:gd name="T15" fmla="*/ 0 60000 65536"/>
                  <a:gd name="T16" fmla="*/ 0 60000 65536"/>
                  <a:gd name="T17" fmla="*/ 0 60000 65536"/>
                  <a:gd name="T18" fmla="*/ 0 w 1588"/>
                  <a:gd name="T19" fmla="*/ 0 h 1588"/>
                  <a:gd name="T20" fmla="*/ 1588 w 1588"/>
                  <a:gd name="T21" fmla="*/ 1588 h 1588"/>
                </a:gdLst>
                <a:ahLst/>
                <a:cxnLst>
                  <a:cxn ang="T12">
                    <a:pos x="T0" y="T1"/>
                  </a:cxn>
                  <a:cxn ang="T13">
                    <a:pos x="T2" y="T3"/>
                  </a:cxn>
                  <a:cxn ang="T14">
                    <a:pos x="T4" y="T5"/>
                  </a:cxn>
                  <a:cxn ang="T15">
                    <a:pos x="T6" y="T7"/>
                  </a:cxn>
                  <a:cxn ang="T16">
                    <a:pos x="T8" y="T9"/>
                  </a:cxn>
                  <a:cxn ang="T17">
                    <a:pos x="T10" y="T11"/>
                  </a:cxn>
                </a:cxnLst>
                <a:rect l="T18" t="T19" r="T20" b="T21"/>
                <a:pathLst>
                  <a:path w="1588" h="1588">
                    <a:moveTo>
                      <a:pt x="0" y="0"/>
                    </a:moveTo>
                    <a:lnTo>
                      <a:pt x="0" y="0"/>
                    </a:lnTo>
                    <a:close/>
                  </a:path>
                </a:pathLst>
              </a:custGeom>
              <a:grpFill/>
              <a:ln w="9525">
                <a:noFill/>
                <a:round/>
                <a:headEnd/>
                <a:tailEnd/>
              </a:ln>
            </p:spPr>
            <p:txBody>
              <a:bodyPr/>
              <a:lstStyle/>
              <a:p>
                <a:pPr>
                  <a:defRPr/>
                </a:pPr>
                <a:endParaRPr lang="da-DK">
                  <a:latin typeface="Arial" pitchFamily="-108" charset="0"/>
                  <a:cs typeface="ＭＳ Ｐゴシック" pitchFamily="-108" charset="-128"/>
                </a:endParaRPr>
              </a:p>
            </p:txBody>
          </p:sp>
          <p:sp>
            <p:nvSpPr>
              <p:cNvPr id="60" name="Rectangle 296"/>
              <p:cNvSpPr>
                <a:spLocks noChangeArrowheads="1"/>
              </p:cNvSpPr>
              <p:nvPr/>
            </p:nvSpPr>
            <p:spPr bwMode="auto">
              <a:xfrm>
                <a:off x="3659188" y="3914775"/>
                <a:ext cx="1587" cy="1588"/>
              </a:xfrm>
              <a:prstGeom prst="rect">
                <a:avLst/>
              </a:prstGeom>
              <a:grpFill/>
              <a:ln w="9525">
                <a:noFill/>
                <a:miter lim="800000"/>
                <a:headEnd/>
                <a:tailEnd/>
              </a:ln>
            </p:spPr>
            <p:txBody>
              <a:bodyPr/>
              <a:lstStyle/>
              <a:p>
                <a:pPr>
                  <a:defRPr/>
                </a:pPr>
                <a:endParaRPr lang="da-DK">
                  <a:latin typeface="Arial" pitchFamily="-108" charset="0"/>
                  <a:cs typeface="ＭＳ Ｐゴシック" pitchFamily="-108" charset="-128"/>
                </a:endParaRPr>
              </a:p>
            </p:txBody>
          </p:sp>
          <p:sp>
            <p:nvSpPr>
              <p:cNvPr id="61" name="Freeform 297"/>
              <p:cNvSpPr>
                <a:spLocks/>
              </p:cNvSpPr>
              <p:nvPr/>
            </p:nvSpPr>
            <p:spPr bwMode="auto">
              <a:xfrm>
                <a:off x="3638550" y="3914775"/>
                <a:ext cx="1588" cy="1588"/>
              </a:xfrm>
              <a:custGeom>
                <a:avLst/>
                <a:gdLst>
                  <a:gd name="T0" fmla="*/ 0 w 1588"/>
                  <a:gd name="T1" fmla="*/ 0 h 1588"/>
                  <a:gd name="T2" fmla="*/ 0 w 1588"/>
                  <a:gd name="T3" fmla="*/ 0 h 1588"/>
                  <a:gd name="T4" fmla="*/ 0 w 1588"/>
                  <a:gd name="T5" fmla="*/ 0 h 1588"/>
                  <a:gd name="T6" fmla="*/ 0 w 1588"/>
                  <a:gd name="T7" fmla="*/ 0 h 1588"/>
                  <a:gd name="T8" fmla="*/ 0 w 1588"/>
                  <a:gd name="T9" fmla="*/ 0 h 1588"/>
                  <a:gd name="T10" fmla="*/ 0 w 1588"/>
                  <a:gd name="T11" fmla="*/ 0 h 1588"/>
                  <a:gd name="T12" fmla="*/ 0 60000 65536"/>
                  <a:gd name="T13" fmla="*/ 0 60000 65536"/>
                  <a:gd name="T14" fmla="*/ 0 60000 65536"/>
                  <a:gd name="T15" fmla="*/ 0 60000 65536"/>
                  <a:gd name="T16" fmla="*/ 0 60000 65536"/>
                  <a:gd name="T17" fmla="*/ 0 60000 65536"/>
                  <a:gd name="T18" fmla="*/ 0 w 1588"/>
                  <a:gd name="T19" fmla="*/ 0 h 1588"/>
                  <a:gd name="T20" fmla="*/ 1588 w 1588"/>
                  <a:gd name="T21" fmla="*/ 1588 h 1588"/>
                </a:gdLst>
                <a:ahLst/>
                <a:cxnLst>
                  <a:cxn ang="T12">
                    <a:pos x="T0" y="T1"/>
                  </a:cxn>
                  <a:cxn ang="T13">
                    <a:pos x="T2" y="T3"/>
                  </a:cxn>
                  <a:cxn ang="T14">
                    <a:pos x="T4" y="T5"/>
                  </a:cxn>
                  <a:cxn ang="T15">
                    <a:pos x="T6" y="T7"/>
                  </a:cxn>
                  <a:cxn ang="T16">
                    <a:pos x="T8" y="T9"/>
                  </a:cxn>
                  <a:cxn ang="T17">
                    <a:pos x="T10" y="T11"/>
                  </a:cxn>
                </a:cxnLst>
                <a:rect l="T18" t="T19" r="T20" b="T21"/>
                <a:pathLst>
                  <a:path w="1588" h="1588">
                    <a:moveTo>
                      <a:pt x="0" y="0"/>
                    </a:moveTo>
                    <a:lnTo>
                      <a:pt x="0" y="0"/>
                    </a:lnTo>
                    <a:close/>
                  </a:path>
                </a:pathLst>
              </a:custGeom>
              <a:grpFill/>
              <a:ln w="9525">
                <a:noFill/>
                <a:round/>
                <a:headEnd/>
                <a:tailEnd/>
              </a:ln>
            </p:spPr>
            <p:txBody>
              <a:bodyPr/>
              <a:lstStyle/>
              <a:p>
                <a:pPr>
                  <a:defRPr/>
                </a:pPr>
                <a:endParaRPr lang="da-DK">
                  <a:latin typeface="Arial" pitchFamily="-108" charset="0"/>
                  <a:cs typeface="ＭＳ Ｐゴシック" pitchFamily="-108" charset="-128"/>
                </a:endParaRPr>
              </a:p>
            </p:txBody>
          </p:sp>
          <p:sp>
            <p:nvSpPr>
              <p:cNvPr id="62" name="Rectangle 298"/>
              <p:cNvSpPr>
                <a:spLocks noChangeArrowheads="1"/>
              </p:cNvSpPr>
              <p:nvPr/>
            </p:nvSpPr>
            <p:spPr bwMode="auto">
              <a:xfrm>
                <a:off x="3668713" y="3914775"/>
                <a:ext cx="1587" cy="1588"/>
              </a:xfrm>
              <a:prstGeom prst="rect">
                <a:avLst/>
              </a:prstGeom>
              <a:grpFill/>
              <a:ln w="9525">
                <a:noFill/>
                <a:miter lim="800000"/>
                <a:headEnd/>
                <a:tailEnd/>
              </a:ln>
            </p:spPr>
            <p:txBody>
              <a:bodyPr/>
              <a:lstStyle/>
              <a:p>
                <a:pPr>
                  <a:defRPr/>
                </a:pPr>
                <a:endParaRPr lang="da-DK">
                  <a:latin typeface="Arial" pitchFamily="-108" charset="0"/>
                  <a:cs typeface="ＭＳ Ｐゴシック" pitchFamily="-108" charset="-128"/>
                </a:endParaRPr>
              </a:p>
            </p:txBody>
          </p:sp>
          <p:sp>
            <p:nvSpPr>
              <p:cNvPr id="63" name="Freeform 299"/>
              <p:cNvSpPr>
                <a:spLocks/>
              </p:cNvSpPr>
              <p:nvPr/>
            </p:nvSpPr>
            <p:spPr bwMode="auto">
              <a:xfrm>
                <a:off x="3679825" y="3914775"/>
                <a:ext cx="1588" cy="9525"/>
              </a:xfrm>
              <a:custGeom>
                <a:avLst/>
                <a:gdLst>
                  <a:gd name="T0" fmla="*/ 0 w 1588"/>
                  <a:gd name="T1" fmla="*/ 0 h 6"/>
                  <a:gd name="T2" fmla="*/ 0 w 1588"/>
                  <a:gd name="T3" fmla="*/ 0 h 6"/>
                  <a:gd name="T4" fmla="*/ 0 w 1588"/>
                  <a:gd name="T5" fmla="*/ 9525 h 6"/>
                  <a:gd name="T6" fmla="*/ 0 w 1588"/>
                  <a:gd name="T7" fmla="*/ 9525 h 6"/>
                  <a:gd name="T8" fmla="*/ 0 w 1588"/>
                  <a:gd name="T9" fmla="*/ 0 h 6"/>
                  <a:gd name="T10" fmla="*/ 0 w 1588"/>
                  <a:gd name="T11" fmla="*/ 0 h 6"/>
                  <a:gd name="T12" fmla="*/ 0 60000 65536"/>
                  <a:gd name="T13" fmla="*/ 0 60000 65536"/>
                  <a:gd name="T14" fmla="*/ 0 60000 65536"/>
                  <a:gd name="T15" fmla="*/ 0 60000 65536"/>
                  <a:gd name="T16" fmla="*/ 0 60000 65536"/>
                  <a:gd name="T17" fmla="*/ 0 60000 65536"/>
                  <a:gd name="T18" fmla="*/ 0 w 1588"/>
                  <a:gd name="T19" fmla="*/ 0 h 6"/>
                  <a:gd name="T20" fmla="*/ 1588 w 1588"/>
                  <a:gd name="T21" fmla="*/ 6 h 6"/>
                </a:gdLst>
                <a:ahLst/>
                <a:cxnLst>
                  <a:cxn ang="T12">
                    <a:pos x="T0" y="T1"/>
                  </a:cxn>
                  <a:cxn ang="T13">
                    <a:pos x="T2" y="T3"/>
                  </a:cxn>
                  <a:cxn ang="T14">
                    <a:pos x="T4" y="T5"/>
                  </a:cxn>
                  <a:cxn ang="T15">
                    <a:pos x="T6" y="T7"/>
                  </a:cxn>
                  <a:cxn ang="T16">
                    <a:pos x="T8" y="T9"/>
                  </a:cxn>
                  <a:cxn ang="T17">
                    <a:pos x="T10" y="T11"/>
                  </a:cxn>
                </a:cxnLst>
                <a:rect l="T18" t="T19" r="T20" b="T21"/>
                <a:pathLst>
                  <a:path w="1588" h="6">
                    <a:moveTo>
                      <a:pt x="0" y="0"/>
                    </a:moveTo>
                    <a:lnTo>
                      <a:pt x="0" y="0"/>
                    </a:lnTo>
                    <a:lnTo>
                      <a:pt x="0" y="6"/>
                    </a:lnTo>
                    <a:lnTo>
                      <a:pt x="0" y="0"/>
                    </a:lnTo>
                    <a:close/>
                  </a:path>
                </a:pathLst>
              </a:custGeom>
              <a:grpFill/>
              <a:ln w="9525">
                <a:noFill/>
                <a:round/>
                <a:headEnd/>
                <a:tailEnd/>
              </a:ln>
            </p:spPr>
            <p:txBody>
              <a:bodyPr/>
              <a:lstStyle/>
              <a:p>
                <a:pPr>
                  <a:defRPr/>
                </a:pPr>
                <a:endParaRPr lang="da-DK">
                  <a:latin typeface="Arial" pitchFamily="-108" charset="0"/>
                  <a:cs typeface="ＭＳ Ｐゴシック" pitchFamily="-108" charset="-128"/>
                </a:endParaRPr>
              </a:p>
            </p:txBody>
          </p:sp>
          <p:sp>
            <p:nvSpPr>
              <p:cNvPr id="64" name="Rectangle 300"/>
              <p:cNvSpPr>
                <a:spLocks noChangeArrowheads="1"/>
              </p:cNvSpPr>
              <p:nvPr/>
            </p:nvSpPr>
            <p:spPr bwMode="auto">
              <a:xfrm>
                <a:off x="3709988" y="3914775"/>
                <a:ext cx="1587" cy="1588"/>
              </a:xfrm>
              <a:prstGeom prst="rect">
                <a:avLst/>
              </a:prstGeom>
              <a:grpFill/>
              <a:ln w="9525">
                <a:noFill/>
                <a:miter lim="800000"/>
                <a:headEnd/>
                <a:tailEnd/>
              </a:ln>
            </p:spPr>
            <p:txBody>
              <a:bodyPr/>
              <a:lstStyle/>
              <a:p>
                <a:pPr>
                  <a:defRPr/>
                </a:pPr>
                <a:endParaRPr lang="da-DK">
                  <a:latin typeface="Arial" pitchFamily="-108" charset="0"/>
                  <a:cs typeface="ＭＳ Ｐゴシック" pitchFamily="-108" charset="-128"/>
                </a:endParaRPr>
              </a:p>
            </p:txBody>
          </p:sp>
          <p:sp>
            <p:nvSpPr>
              <p:cNvPr id="65" name="Freeform 301"/>
              <p:cNvSpPr>
                <a:spLocks/>
              </p:cNvSpPr>
              <p:nvPr/>
            </p:nvSpPr>
            <p:spPr bwMode="auto">
              <a:xfrm>
                <a:off x="3587750" y="3914775"/>
                <a:ext cx="1588" cy="30163"/>
              </a:xfrm>
              <a:custGeom>
                <a:avLst/>
                <a:gdLst>
                  <a:gd name="T0" fmla="*/ 0 w 1588"/>
                  <a:gd name="T1" fmla="*/ 30163 h 19"/>
                  <a:gd name="T2" fmla="*/ 0 w 1588"/>
                  <a:gd name="T3" fmla="*/ 30163 h 19"/>
                  <a:gd name="T4" fmla="*/ 0 w 1588"/>
                  <a:gd name="T5" fmla="*/ 0 h 19"/>
                  <a:gd name="T6" fmla="*/ 0 w 1588"/>
                  <a:gd name="T7" fmla="*/ 0 h 19"/>
                  <a:gd name="T8" fmla="*/ 0 w 1588"/>
                  <a:gd name="T9" fmla="*/ 30163 h 19"/>
                  <a:gd name="T10" fmla="*/ 0 w 1588"/>
                  <a:gd name="T11" fmla="*/ 30163 h 19"/>
                  <a:gd name="T12" fmla="*/ 0 60000 65536"/>
                  <a:gd name="T13" fmla="*/ 0 60000 65536"/>
                  <a:gd name="T14" fmla="*/ 0 60000 65536"/>
                  <a:gd name="T15" fmla="*/ 0 60000 65536"/>
                  <a:gd name="T16" fmla="*/ 0 60000 65536"/>
                  <a:gd name="T17" fmla="*/ 0 60000 65536"/>
                  <a:gd name="T18" fmla="*/ 0 w 1588"/>
                  <a:gd name="T19" fmla="*/ 0 h 19"/>
                  <a:gd name="T20" fmla="*/ 1588 w 1588"/>
                  <a:gd name="T21" fmla="*/ 19 h 19"/>
                </a:gdLst>
                <a:ahLst/>
                <a:cxnLst>
                  <a:cxn ang="T12">
                    <a:pos x="T0" y="T1"/>
                  </a:cxn>
                  <a:cxn ang="T13">
                    <a:pos x="T2" y="T3"/>
                  </a:cxn>
                  <a:cxn ang="T14">
                    <a:pos x="T4" y="T5"/>
                  </a:cxn>
                  <a:cxn ang="T15">
                    <a:pos x="T6" y="T7"/>
                  </a:cxn>
                  <a:cxn ang="T16">
                    <a:pos x="T8" y="T9"/>
                  </a:cxn>
                  <a:cxn ang="T17">
                    <a:pos x="T10" y="T11"/>
                  </a:cxn>
                </a:cxnLst>
                <a:rect l="T18" t="T19" r="T20" b="T21"/>
                <a:pathLst>
                  <a:path w="1588" h="19">
                    <a:moveTo>
                      <a:pt x="0" y="19"/>
                    </a:moveTo>
                    <a:lnTo>
                      <a:pt x="0" y="19"/>
                    </a:lnTo>
                    <a:lnTo>
                      <a:pt x="0" y="0"/>
                    </a:lnTo>
                    <a:lnTo>
                      <a:pt x="0" y="19"/>
                    </a:lnTo>
                    <a:close/>
                  </a:path>
                </a:pathLst>
              </a:custGeom>
              <a:grpFill/>
              <a:ln w="9525">
                <a:noFill/>
                <a:round/>
                <a:headEnd/>
                <a:tailEnd/>
              </a:ln>
            </p:spPr>
            <p:txBody>
              <a:bodyPr/>
              <a:lstStyle/>
              <a:p>
                <a:pPr>
                  <a:defRPr/>
                </a:pPr>
                <a:endParaRPr lang="da-DK">
                  <a:latin typeface="Arial" pitchFamily="-108" charset="0"/>
                  <a:cs typeface="ＭＳ Ｐゴシック" pitchFamily="-108" charset="-128"/>
                </a:endParaRPr>
              </a:p>
            </p:txBody>
          </p:sp>
          <p:sp>
            <p:nvSpPr>
              <p:cNvPr id="66" name="Freeform 302"/>
              <p:cNvSpPr>
                <a:spLocks/>
              </p:cNvSpPr>
              <p:nvPr/>
            </p:nvSpPr>
            <p:spPr bwMode="auto">
              <a:xfrm>
                <a:off x="3698875" y="3914775"/>
                <a:ext cx="1588" cy="9525"/>
              </a:xfrm>
              <a:custGeom>
                <a:avLst/>
                <a:gdLst>
                  <a:gd name="T0" fmla="*/ 0 w 1588"/>
                  <a:gd name="T1" fmla="*/ 0 h 6"/>
                  <a:gd name="T2" fmla="*/ 0 w 1588"/>
                  <a:gd name="T3" fmla="*/ 0 h 6"/>
                  <a:gd name="T4" fmla="*/ 0 w 1588"/>
                  <a:gd name="T5" fmla="*/ 9525 h 6"/>
                  <a:gd name="T6" fmla="*/ 0 w 1588"/>
                  <a:gd name="T7" fmla="*/ 9525 h 6"/>
                  <a:gd name="T8" fmla="*/ 0 w 1588"/>
                  <a:gd name="T9" fmla="*/ 9525 h 6"/>
                  <a:gd name="T10" fmla="*/ 0 w 1588"/>
                  <a:gd name="T11" fmla="*/ 9525 h 6"/>
                  <a:gd name="T12" fmla="*/ 0 w 1588"/>
                  <a:gd name="T13" fmla="*/ 0 h 6"/>
                  <a:gd name="T14" fmla="*/ 0 w 1588"/>
                  <a:gd name="T15" fmla="*/ 0 h 6"/>
                  <a:gd name="T16" fmla="*/ 0 60000 65536"/>
                  <a:gd name="T17" fmla="*/ 0 60000 65536"/>
                  <a:gd name="T18" fmla="*/ 0 60000 65536"/>
                  <a:gd name="T19" fmla="*/ 0 60000 65536"/>
                  <a:gd name="T20" fmla="*/ 0 60000 65536"/>
                  <a:gd name="T21" fmla="*/ 0 60000 65536"/>
                  <a:gd name="T22" fmla="*/ 0 60000 65536"/>
                  <a:gd name="T23" fmla="*/ 0 60000 65536"/>
                  <a:gd name="T24" fmla="*/ 0 w 1588"/>
                  <a:gd name="T25" fmla="*/ 0 h 6"/>
                  <a:gd name="T26" fmla="*/ 1588 w 1588"/>
                  <a:gd name="T27" fmla="*/ 6 h 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588" h="6">
                    <a:moveTo>
                      <a:pt x="0" y="0"/>
                    </a:moveTo>
                    <a:lnTo>
                      <a:pt x="0" y="0"/>
                    </a:lnTo>
                    <a:lnTo>
                      <a:pt x="0" y="6"/>
                    </a:lnTo>
                    <a:lnTo>
                      <a:pt x="0" y="0"/>
                    </a:lnTo>
                    <a:close/>
                  </a:path>
                </a:pathLst>
              </a:custGeom>
              <a:grpFill/>
              <a:ln w="9525">
                <a:noFill/>
                <a:round/>
                <a:headEnd/>
                <a:tailEnd/>
              </a:ln>
            </p:spPr>
            <p:txBody>
              <a:bodyPr/>
              <a:lstStyle/>
              <a:p>
                <a:pPr>
                  <a:defRPr/>
                </a:pPr>
                <a:endParaRPr lang="da-DK">
                  <a:latin typeface="Arial" pitchFamily="-108" charset="0"/>
                  <a:cs typeface="ＭＳ Ｐゴシック" pitchFamily="-108" charset="-128"/>
                </a:endParaRPr>
              </a:p>
            </p:txBody>
          </p:sp>
          <p:sp>
            <p:nvSpPr>
              <p:cNvPr id="67" name="Freeform 303"/>
              <p:cNvSpPr>
                <a:spLocks/>
              </p:cNvSpPr>
              <p:nvPr/>
            </p:nvSpPr>
            <p:spPr bwMode="auto">
              <a:xfrm>
                <a:off x="3587750" y="3924300"/>
                <a:ext cx="1588" cy="20638"/>
              </a:xfrm>
              <a:custGeom>
                <a:avLst/>
                <a:gdLst>
                  <a:gd name="T0" fmla="*/ 0 w 1588"/>
                  <a:gd name="T1" fmla="*/ 20638 h 13"/>
                  <a:gd name="T2" fmla="*/ 0 w 1588"/>
                  <a:gd name="T3" fmla="*/ 20638 h 13"/>
                  <a:gd name="T4" fmla="*/ 0 w 1588"/>
                  <a:gd name="T5" fmla="*/ 0 h 13"/>
                  <a:gd name="T6" fmla="*/ 0 w 1588"/>
                  <a:gd name="T7" fmla="*/ 0 h 13"/>
                  <a:gd name="T8" fmla="*/ 0 w 1588"/>
                  <a:gd name="T9" fmla="*/ 11113 h 13"/>
                  <a:gd name="T10" fmla="*/ 0 w 1588"/>
                  <a:gd name="T11" fmla="*/ 20638 h 13"/>
                  <a:gd name="T12" fmla="*/ 0 w 1588"/>
                  <a:gd name="T13" fmla="*/ 20638 h 13"/>
                  <a:gd name="T14" fmla="*/ 0 60000 65536"/>
                  <a:gd name="T15" fmla="*/ 0 60000 65536"/>
                  <a:gd name="T16" fmla="*/ 0 60000 65536"/>
                  <a:gd name="T17" fmla="*/ 0 60000 65536"/>
                  <a:gd name="T18" fmla="*/ 0 60000 65536"/>
                  <a:gd name="T19" fmla="*/ 0 60000 65536"/>
                  <a:gd name="T20" fmla="*/ 0 60000 65536"/>
                  <a:gd name="T21" fmla="*/ 0 w 1588"/>
                  <a:gd name="T22" fmla="*/ 0 h 13"/>
                  <a:gd name="T23" fmla="*/ 1588 w 1588"/>
                  <a:gd name="T24" fmla="*/ 13 h 1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588" h="13">
                    <a:moveTo>
                      <a:pt x="0" y="13"/>
                    </a:moveTo>
                    <a:lnTo>
                      <a:pt x="0" y="13"/>
                    </a:lnTo>
                    <a:lnTo>
                      <a:pt x="0" y="0"/>
                    </a:lnTo>
                    <a:lnTo>
                      <a:pt x="0" y="7"/>
                    </a:lnTo>
                    <a:lnTo>
                      <a:pt x="0" y="13"/>
                    </a:lnTo>
                    <a:close/>
                  </a:path>
                </a:pathLst>
              </a:custGeom>
              <a:grpFill/>
              <a:ln w="9525">
                <a:noFill/>
                <a:round/>
                <a:headEnd/>
                <a:tailEnd/>
              </a:ln>
            </p:spPr>
            <p:txBody>
              <a:bodyPr/>
              <a:lstStyle/>
              <a:p>
                <a:pPr>
                  <a:defRPr/>
                </a:pPr>
                <a:endParaRPr lang="da-DK">
                  <a:latin typeface="Arial" pitchFamily="-108" charset="0"/>
                  <a:cs typeface="ＭＳ Ｐゴシック" pitchFamily="-108" charset="-128"/>
                </a:endParaRPr>
              </a:p>
            </p:txBody>
          </p:sp>
          <p:sp>
            <p:nvSpPr>
              <p:cNvPr id="68" name="Rectangle 304"/>
              <p:cNvSpPr>
                <a:spLocks noChangeArrowheads="1"/>
              </p:cNvSpPr>
              <p:nvPr/>
            </p:nvSpPr>
            <p:spPr bwMode="auto">
              <a:xfrm>
                <a:off x="3659188" y="3924300"/>
                <a:ext cx="1587" cy="1588"/>
              </a:xfrm>
              <a:prstGeom prst="rect">
                <a:avLst/>
              </a:prstGeom>
              <a:grpFill/>
              <a:ln w="9525">
                <a:noFill/>
                <a:miter lim="800000"/>
                <a:headEnd/>
                <a:tailEnd/>
              </a:ln>
            </p:spPr>
            <p:txBody>
              <a:bodyPr/>
              <a:lstStyle/>
              <a:p>
                <a:pPr>
                  <a:defRPr/>
                </a:pPr>
                <a:endParaRPr lang="da-DK">
                  <a:latin typeface="Arial" pitchFamily="-108" charset="0"/>
                  <a:cs typeface="ＭＳ Ｐゴシック" pitchFamily="-108" charset="-128"/>
                </a:endParaRPr>
              </a:p>
            </p:txBody>
          </p:sp>
          <p:sp>
            <p:nvSpPr>
              <p:cNvPr id="69" name="Freeform 305"/>
              <p:cNvSpPr>
                <a:spLocks/>
              </p:cNvSpPr>
              <p:nvPr/>
            </p:nvSpPr>
            <p:spPr bwMode="auto">
              <a:xfrm>
                <a:off x="3578225" y="3924300"/>
                <a:ext cx="1588" cy="30163"/>
              </a:xfrm>
              <a:custGeom>
                <a:avLst/>
                <a:gdLst>
                  <a:gd name="T0" fmla="*/ 0 w 1588"/>
                  <a:gd name="T1" fmla="*/ 30163 h 19"/>
                  <a:gd name="T2" fmla="*/ 0 w 1588"/>
                  <a:gd name="T3" fmla="*/ 30163 h 19"/>
                  <a:gd name="T4" fmla="*/ 0 w 1588"/>
                  <a:gd name="T5" fmla="*/ 0 h 19"/>
                  <a:gd name="T6" fmla="*/ 0 w 1588"/>
                  <a:gd name="T7" fmla="*/ 0 h 19"/>
                  <a:gd name="T8" fmla="*/ 0 w 1588"/>
                  <a:gd name="T9" fmla="*/ 20638 h 19"/>
                  <a:gd name="T10" fmla="*/ 0 w 1588"/>
                  <a:gd name="T11" fmla="*/ 30163 h 19"/>
                  <a:gd name="T12" fmla="*/ 0 w 1588"/>
                  <a:gd name="T13" fmla="*/ 30163 h 19"/>
                  <a:gd name="T14" fmla="*/ 0 60000 65536"/>
                  <a:gd name="T15" fmla="*/ 0 60000 65536"/>
                  <a:gd name="T16" fmla="*/ 0 60000 65536"/>
                  <a:gd name="T17" fmla="*/ 0 60000 65536"/>
                  <a:gd name="T18" fmla="*/ 0 60000 65536"/>
                  <a:gd name="T19" fmla="*/ 0 60000 65536"/>
                  <a:gd name="T20" fmla="*/ 0 60000 65536"/>
                  <a:gd name="T21" fmla="*/ 0 w 1588"/>
                  <a:gd name="T22" fmla="*/ 0 h 19"/>
                  <a:gd name="T23" fmla="*/ 1588 w 1588"/>
                  <a:gd name="T24" fmla="*/ 19 h 1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588" h="19">
                    <a:moveTo>
                      <a:pt x="0" y="19"/>
                    </a:moveTo>
                    <a:lnTo>
                      <a:pt x="0" y="19"/>
                    </a:lnTo>
                    <a:lnTo>
                      <a:pt x="0" y="0"/>
                    </a:lnTo>
                    <a:lnTo>
                      <a:pt x="0" y="13"/>
                    </a:lnTo>
                    <a:lnTo>
                      <a:pt x="0" y="19"/>
                    </a:lnTo>
                    <a:close/>
                  </a:path>
                </a:pathLst>
              </a:custGeom>
              <a:grpFill/>
              <a:ln w="9525">
                <a:noFill/>
                <a:round/>
                <a:headEnd/>
                <a:tailEnd/>
              </a:ln>
            </p:spPr>
            <p:txBody>
              <a:bodyPr/>
              <a:lstStyle/>
              <a:p>
                <a:pPr>
                  <a:defRPr/>
                </a:pPr>
                <a:endParaRPr lang="da-DK">
                  <a:latin typeface="Arial" pitchFamily="-108" charset="0"/>
                  <a:cs typeface="ＭＳ Ｐゴシック" pitchFamily="-108" charset="-128"/>
                </a:endParaRPr>
              </a:p>
            </p:txBody>
          </p:sp>
          <p:sp>
            <p:nvSpPr>
              <p:cNvPr id="70" name="Freeform 306"/>
              <p:cNvSpPr>
                <a:spLocks/>
              </p:cNvSpPr>
              <p:nvPr/>
            </p:nvSpPr>
            <p:spPr bwMode="auto">
              <a:xfrm>
                <a:off x="3568700" y="3924300"/>
                <a:ext cx="9525" cy="30163"/>
              </a:xfrm>
              <a:custGeom>
                <a:avLst/>
                <a:gdLst>
                  <a:gd name="T0" fmla="*/ 0 w 6"/>
                  <a:gd name="T1" fmla="*/ 0 h 19"/>
                  <a:gd name="T2" fmla="*/ 0 w 6"/>
                  <a:gd name="T3" fmla="*/ 0 h 19"/>
                  <a:gd name="T4" fmla="*/ 0 w 6"/>
                  <a:gd name="T5" fmla="*/ 20638 h 19"/>
                  <a:gd name="T6" fmla="*/ 9525 w 6"/>
                  <a:gd name="T7" fmla="*/ 30163 h 19"/>
                  <a:gd name="T8" fmla="*/ 9525 w 6"/>
                  <a:gd name="T9" fmla="*/ 30163 h 19"/>
                  <a:gd name="T10" fmla="*/ 0 w 6"/>
                  <a:gd name="T11" fmla="*/ 0 h 19"/>
                  <a:gd name="T12" fmla="*/ 0 w 6"/>
                  <a:gd name="T13" fmla="*/ 0 h 19"/>
                  <a:gd name="T14" fmla="*/ 0 60000 65536"/>
                  <a:gd name="T15" fmla="*/ 0 60000 65536"/>
                  <a:gd name="T16" fmla="*/ 0 60000 65536"/>
                  <a:gd name="T17" fmla="*/ 0 60000 65536"/>
                  <a:gd name="T18" fmla="*/ 0 60000 65536"/>
                  <a:gd name="T19" fmla="*/ 0 60000 65536"/>
                  <a:gd name="T20" fmla="*/ 0 60000 65536"/>
                  <a:gd name="T21" fmla="*/ 0 w 6"/>
                  <a:gd name="T22" fmla="*/ 0 h 19"/>
                  <a:gd name="T23" fmla="*/ 6 w 6"/>
                  <a:gd name="T24" fmla="*/ 19 h 1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 h="19">
                    <a:moveTo>
                      <a:pt x="0" y="0"/>
                    </a:moveTo>
                    <a:lnTo>
                      <a:pt x="0" y="0"/>
                    </a:lnTo>
                    <a:lnTo>
                      <a:pt x="0" y="13"/>
                    </a:lnTo>
                    <a:lnTo>
                      <a:pt x="6" y="19"/>
                    </a:lnTo>
                    <a:lnTo>
                      <a:pt x="0" y="0"/>
                    </a:lnTo>
                    <a:close/>
                  </a:path>
                </a:pathLst>
              </a:custGeom>
              <a:grpFill/>
              <a:ln w="9525">
                <a:noFill/>
                <a:round/>
                <a:headEnd/>
                <a:tailEnd/>
              </a:ln>
            </p:spPr>
            <p:txBody>
              <a:bodyPr/>
              <a:lstStyle/>
              <a:p>
                <a:pPr>
                  <a:defRPr/>
                </a:pPr>
                <a:endParaRPr lang="da-DK">
                  <a:latin typeface="Arial" pitchFamily="-108" charset="0"/>
                  <a:cs typeface="ＭＳ Ｐゴシック" pitchFamily="-108" charset="-128"/>
                </a:endParaRPr>
              </a:p>
            </p:txBody>
          </p:sp>
          <p:sp>
            <p:nvSpPr>
              <p:cNvPr id="71" name="Rectangle 307"/>
              <p:cNvSpPr>
                <a:spLocks noChangeArrowheads="1"/>
              </p:cNvSpPr>
              <p:nvPr/>
            </p:nvSpPr>
            <p:spPr bwMode="auto">
              <a:xfrm>
                <a:off x="3648075" y="3935413"/>
                <a:ext cx="1588" cy="1587"/>
              </a:xfrm>
              <a:prstGeom prst="rect">
                <a:avLst/>
              </a:prstGeom>
              <a:grpFill/>
              <a:ln w="9525">
                <a:noFill/>
                <a:miter lim="800000"/>
                <a:headEnd/>
                <a:tailEnd/>
              </a:ln>
            </p:spPr>
            <p:txBody>
              <a:bodyPr/>
              <a:lstStyle/>
              <a:p>
                <a:pPr>
                  <a:defRPr/>
                </a:pPr>
                <a:endParaRPr lang="da-DK">
                  <a:latin typeface="Arial" pitchFamily="-108" charset="0"/>
                  <a:cs typeface="ＭＳ Ｐゴシック" pitchFamily="-108" charset="-128"/>
                </a:endParaRPr>
              </a:p>
            </p:txBody>
          </p:sp>
          <p:sp>
            <p:nvSpPr>
              <p:cNvPr id="72" name="Rectangle 308"/>
              <p:cNvSpPr>
                <a:spLocks noChangeArrowheads="1"/>
              </p:cNvSpPr>
              <p:nvPr/>
            </p:nvSpPr>
            <p:spPr bwMode="auto">
              <a:xfrm>
                <a:off x="3648075" y="3935413"/>
                <a:ext cx="1588" cy="1587"/>
              </a:xfrm>
              <a:prstGeom prst="rect">
                <a:avLst/>
              </a:prstGeom>
              <a:grpFill/>
              <a:ln w="9525">
                <a:noFill/>
                <a:miter lim="800000"/>
                <a:headEnd/>
                <a:tailEnd/>
              </a:ln>
            </p:spPr>
            <p:txBody>
              <a:bodyPr/>
              <a:lstStyle/>
              <a:p>
                <a:pPr>
                  <a:defRPr/>
                </a:pPr>
                <a:endParaRPr lang="da-DK">
                  <a:latin typeface="Arial" pitchFamily="-108" charset="0"/>
                  <a:cs typeface="ＭＳ Ｐゴシック" pitchFamily="-108" charset="-128"/>
                </a:endParaRPr>
              </a:p>
            </p:txBody>
          </p:sp>
          <p:sp>
            <p:nvSpPr>
              <p:cNvPr id="73" name="Freeform 309"/>
              <p:cNvSpPr>
                <a:spLocks/>
              </p:cNvSpPr>
              <p:nvPr/>
            </p:nvSpPr>
            <p:spPr bwMode="auto">
              <a:xfrm>
                <a:off x="3557588" y="3944938"/>
                <a:ext cx="1587" cy="9525"/>
              </a:xfrm>
              <a:custGeom>
                <a:avLst/>
                <a:gdLst>
                  <a:gd name="T0" fmla="*/ 0 w 1588"/>
                  <a:gd name="T1" fmla="*/ 0 h 6"/>
                  <a:gd name="T2" fmla="*/ 0 w 1588"/>
                  <a:gd name="T3" fmla="*/ 0 h 6"/>
                  <a:gd name="T4" fmla="*/ 0 w 1588"/>
                  <a:gd name="T5" fmla="*/ 0 h 6"/>
                  <a:gd name="T6" fmla="*/ 0 w 1588"/>
                  <a:gd name="T7" fmla="*/ 0 h 6"/>
                  <a:gd name="T8" fmla="*/ 0 w 1588"/>
                  <a:gd name="T9" fmla="*/ 9525 h 6"/>
                  <a:gd name="T10" fmla="*/ 0 w 1588"/>
                  <a:gd name="T11" fmla="*/ 9525 h 6"/>
                  <a:gd name="T12" fmla="*/ 0 w 1588"/>
                  <a:gd name="T13" fmla="*/ 0 h 6"/>
                  <a:gd name="T14" fmla="*/ 0 w 1588"/>
                  <a:gd name="T15" fmla="*/ 0 h 6"/>
                  <a:gd name="T16" fmla="*/ 0 60000 65536"/>
                  <a:gd name="T17" fmla="*/ 0 60000 65536"/>
                  <a:gd name="T18" fmla="*/ 0 60000 65536"/>
                  <a:gd name="T19" fmla="*/ 0 60000 65536"/>
                  <a:gd name="T20" fmla="*/ 0 60000 65536"/>
                  <a:gd name="T21" fmla="*/ 0 60000 65536"/>
                  <a:gd name="T22" fmla="*/ 0 60000 65536"/>
                  <a:gd name="T23" fmla="*/ 0 60000 65536"/>
                  <a:gd name="T24" fmla="*/ 0 w 1588"/>
                  <a:gd name="T25" fmla="*/ 0 h 6"/>
                  <a:gd name="T26" fmla="*/ 1588 w 1588"/>
                  <a:gd name="T27" fmla="*/ 6 h 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588" h="6">
                    <a:moveTo>
                      <a:pt x="0" y="0"/>
                    </a:moveTo>
                    <a:lnTo>
                      <a:pt x="0" y="0"/>
                    </a:lnTo>
                    <a:lnTo>
                      <a:pt x="0" y="6"/>
                    </a:lnTo>
                    <a:lnTo>
                      <a:pt x="0" y="0"/>
                    </a:lnTo>
                    <a:close/>
                  </a:path>
                </a:pathLst>
              </a:custGeom>
              <a:grpFill/>
              <a:ln w="9525">
                <a:noFill/>
                <a:round/>
                <a:headEnd/>
                <a:tailEnd/>
              </a:ln>
            </p:spPr>
            <p:txBody>
              <a:bodyPr/>
              <a:lstStyle/>
              <a:p>
                <a:pPr>
                  <a:defRPr/>
                </a:pPr>
                <a:endParaRPr lang="da-DK">
                  <a:latin typeface="Arial" pitchFamily="-108" charset="0"/>
                  <a:cs typeface="ＭＳ Ｐゴシック" pitchFamily="-108" charset="-128"/>
                </a:endParaRPr>
              </a:p>
            </p:txBody>
          </p:sp>
          <p:sp>
            <p:nvSpPr>
              <p:cNvPr id="74" name="Freeform 310"/>
              <p:cNvSpPr>
                <a:spLocks/>
              </p:cNvSpPr>
              <p:nvPr/>
            </p:nvSpPr>
            <p:spPr bwMode="auto">
              <a:xfrm>
                <a:off x="3557588" y="3954463"/>
                <a:ext cx="1587" cy="1587"/>
              </a:xfrm>
              <a:custGeom>
                <a:avLst/>
                <a:gdLst>
                  <a:gd name="T0" fmla="*/ 0 w 1588"/>
                  <a:gd name="T1" fmla="*/ 0 h 1588"/>
                  <a:gd name="T2" fmla="*/ 0 w 1588"/>
                  <a:gd name="T3" fmla="*/ 0 h 1588"/>
                  <a:gd name="T4" fmla="*/ 0 w 1588"/>
                  <a:gd name="T5" fmla="*/ 0 h 1588"/>
                  <a:gd name="T6" fmla="*/ 0 w 1588"/>
                  <a:gd name="T7" fmla="*/ 0 h 1588"/>
                  <a:gd name="T8" fmla="*/ 0 w 1588"/>
                  <a:gd name="T9" fmla="*/ 0 h 1588"/>
                  <a:gd name="T10" fmla="*/ 0 w 1588"/>
                  <a:gd name="T11" fmla="*/ 0 h 1588"/>
                  <a:gd name="T12" fmla="*/ 0 60000 65536"/>
                  <a:gd name="T13" fmla="*/ 0 60000 65536"/>
                  <a:gd name="T14" fmla="*/ 0 60000 65536"/>
                  <a:gd name="T15" fmla="*/ 0 60000 65536"/>
                  <a:gd name="T16" fmla="*/ 0 60000 65536"/>
                  <a:gd name="T17" fmla="*/ 0 60000 65536"/>
                  <a:gd name="T18" fmla="*/ 0 w 1588"/>
                  <a:gd name="T19" fmla="*/ 0 h 1588"/>
                  <a:gd name="T20" fmla="*/ 1588 w 1588"/>
                  <a:gd name="T21" fmla="*/ 1588 h 1588"/>
                </a:gdLst>
                <a:ahLst/>
                <a:cxnLst>
                  <a:cxn ang="T12">
                    <a:pos x="T0" y="T1"/>
                  </a:cxn>
                  <a:cxn ang="T13">
                    <a:pos x="T2" y="T3"/>
                  </a:cxn>
                  <a:cxn ang="T14">
                    <a:pos x="T4" y="T5"/>
                  </a:cxn>
                  <a:cxn ang="T15">
                    <a:pos x="T6" y="T7"/>
                  </a:cxn>
                  <a:cxn ang="T16">
                    <a:pos x="T8" y="T9"/>
                  </a:cxn>
                  <a:cxn ang="T17">
                    <a:pos x="T10" y="T11"/>
                  </a:cxn>
                </a:cxnLst>
                <a:rect l="T18" t="T19" r="T20" b="T21"/>
                <a:pathLst>
                  <a:path w="1588" h="1588">
                    <a:moveTo>
                      <a:pt x="0" y="0"/>
                    </a:moveTo>
                    <a:lnTo>
                      <a:pt x="0" y="0"/>
                    </a:lnTo>
                    <a:close/>
                  </a:path>
                </a:pathLst>
              </a:custGeom>
              <a:grpFill/>
              <a:ln w="9525">
                <a:noFill/>
                <a:round/>
                <a:headEnd/>
                <a:tailEnd/>
              </a:ln>
            </p:spPr>
            <p:txBody>
              <a:bodyPr/>
              <a:lstStyle/>
              <a:p>
                <a:pPr>
                  <a:defRPr/>
                </a:pPr>
                <a:endParaRPr lang="da-DK">
                  <a:latin typeface="Arial" pitchFamily="-108" charset="0"/>
                  <a:cs typeface="ＭＳ Ｐゴシック" pitchFamily="-108" charset="-128"/>
                </a:endParaRPr>
              </a:p>
            </p:txBody>
          </p:sp>
          <p:sp>
            <p:nvSpPr>
              <p:cNvPr id="75" name="Freeform 311"/>
              <p:cNvSpPr>
                <a:spLocks/>
              </p:cNvSpPr>
              <p:nvPr/>
            </p:nvSpPr>
            <p:spPr bwMode="auto">
              <a:xfrm>
                <a:off x="3557588" y="3954463"/>
                <a:ext cx="11112" cy="11112"/>
              </a:xfrm>
              <a:custGeom>
                <a:avLst/>
                <a:gdLst>
                  <a:gd name="T0" fmla="*/ 11112 w 7"/>
                  <a:gd name="T1" fmla="*/ 0 h 7"/>
                  <a:gd name="T2" fmla="*/ 11112 w 7"/>
                  <a:gd name="T3" fmla="*/ 0 h 7"/>
                  <a:gd name="T4" fmla="*/ 0 w 7"/>
                  <a:gd name="T5" fmla="*/ 0 h 7"/>
                  <a:gd name="T6" fmla="*/ 0 w 7"/>
                  <a:gd name="T7" fmla="*/ 11112 h 7"/>
                  <a:gd name="T8" fmla="*/ 0 w 7"/>
                  <a:gd name="T9" fmla="*/ 11112 h 7"/>
                  <a:gd name="T10" fmla="*/ 11112 w 7"/>
                  <a:gd name="T11" fmla="*/ 11112 h 7"/>
                  <a:gd name="T12" fmla="*/ 11112 w 7"/>
                  <a:gd name="T13" fmla="*/ 0 h 7"/>
                  <a:gd name="T14" fmla="*/ 11112 w 7"/>
                  <a:gd name="T15" fmla="*/ 0 h 7"/>
                  <a:gd name="T16" fmla="*/ 11112 w 7"/>
                  <a:gd name="T17" fmla="*/ 0 h 7"/>
                  <a:gd name="T18" fmla="*/ 11112 w 7"/>
                  <a:gd name="T19" fmla="*/ 0 h 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7"/>
                  <a:gd name="T31" fmla="*/ 0 h 7"/>
                  <a:gd name="T32" fmla="*/ 7 w 7"/>
                  <a:gd name="T33" fmla="*/ 7 h 7"/>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7" h="7">
                    <a:moveTo>
                      <a:pt x="7" y="0"/>
                    </a:moveTo>
                    <a:lnTo>
                      <a:pt x="7" y="0"/>
                    </a:lnTo>
                    <a:lnTo>
                      <a:pt x="0" y="0"/>
                    </a:lnTo>
                    <a:lnTo>
                      <a:pt x="0" y="7"/>
                    </a:lnTo>
                    <a:lnTo>
                      <a:pt x="7" y="7"/>
                    </a:lnTo>
                    <a:lnTo>
                      <a:pt x="7" y="0"/>
                    </a:lnTo>
                    <a:close/>
                  </a:path>
                </a:pathLst>
              </a:custGeom>
              <a:grpFill/>
              <a:ln w="9525">
                <a:noFill/>
                <a:round/>
                <a:headEnd/>
                <a:tailEnd/>
              </a:ln>
            </p:spPr>
            <p:txBody>
              <a:bodyPr/>
              <a:lstStyle/>
              <a:p>
                <a:pPr>
                  <a:defRPr/>
                </a:pPr>
                <a:endParaRPr lang="da-DK">
                  <a:latin typeface="Arial" pitchFamily="-108" charset="0"/>
                  <a:cs typeface="ＭＳ Ｐゴシック" pitchFamily="-108" charset="-128"/>
                </a:endParaRPr>
              </a:p>
            </p:txBody>
          </p:sp>
          <p:sp>
            <p:nvSpPr>
              <p:cNvPr id="76" name="Freeform 312"/>
              <p:cNvSpPr>
                <a:spLocks/>
              </p:cNvSpPr>
              <p:nvPr/>
            </p:nvSpPr>
            <p:spPr bwMode="auto">
              <a:xfrm>
                <a:off x="3587750" y="3954463"/>
                <a:ext cx="1588" cy="20637"/>
              </a:xfrm>
              <a:custGeom>
                <a:avLst/>
                <a:gdLst>
                  <a:gd name="T0" fmla="*/ 0 w 1588"/>
                  <a:gd name="T1" fmla="*/ 20637 h 13"/>
                  <a:gd name="T2" fmla="*/ 0 w 1588"/>
                  <a:gd name="T3" fmla="*/ 20637 h 13"/>
                  <a:gd name="T4" fmla="*/ 0 w 1588"/>
                  <a:gd name="T5" fmla="*/ 11112 h 13"/>
                  <a:gd name="T6" fmla="*/ 0 w 1588"/>
                  <a:gd name="T7" fmla="*/ 0 h 13"/>
                  <a:gd name="T8" fmla="*/ 0 w 1588"/>
                  <a:gd name="T9" fmla="*/ 0 h 13"/>
                  <a:gd name="T10" fmla="*/ 0 w 1588"/>
                  <a:gd name="T11" fmla="*/ 20637 h 13"/>
                  <a:gd name="T12" fmla="*/ 0 w 1588"/>
                  <a:gd name="T13" fmla="*/ 20637 h 13"/>
                  <a:gd name="T14" fmla="*/ 0 60000 65536"/>
                  <a:gd name="T15" fmla="*/ 0 60000 65536"/>
                  <a:gd name="T16" fmla="*/ 0 60000 65536"/>
                  <a:gd name="T17" fmla="*/ 0 60000 65536"/>
                  <a:gd name="T18" fmla="*/ 0 60000 65536"/>
                  <a:gd name="T19" fmla="*/ 0 60000 65536"/>
                  <a:gd name="T20" fmla="*/ 0 60000 65536"/>
                  <a:gd name="T21" fmla="*/ 0 w 1588"/>
                  <a:gd name="T22" fmla="*/ 0 h 13"/>
                  <a:gd name="T23" fmla="*/ 1588 w 1588"/>
                  <a:gd name="T24" fmla="*/ 13 h 1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588" h="13">
                    <a:moveTo>
                      <a:pt x="0" y="13"/>
                    </a:moveTo>
                    <a:lnTo>
                      <a:pt x="0" y="13"/>
                    </a:lnTo>
                    <a:lnTo>
                      <a:pt x="0" y="7"/>
                    </a:lnTo>
                    <a:lnTo>
                      <a:pt x="0" y="0"/>
                    </a:lnTo>
                    <a:lnTo>
                      <a:pt x="0" y="13"/>
                    </a:lnTo>
                    <a:close/>
                  </a:path>
                </a:pathLst>
              </a:custGeom>
              <a:grpFill/>
              <a:ln w="9525">
                <a:noFill/>
                <a:round/>
                <a:headEnd/>
                <a:tailEnd/>
              </a:ln>
            </p:spPr>
            <p:txBody>
              <a:bodyPr/>
              <a:lstStyle/>
              <a:p>
                <a:pPr>
                  <a:defRPr/>
                </a:pPr>
                <a:endParaRPr lang="da-DK">
                  <a:latin typeface="Arial" pitchFamily="-108" charset="0"/>
                  <a:cs typeface="ＭＳ Ｐゴシック" pitchFamily="-108" charset="-128"/>
                </a:endParaRPr>
              </a:p>
            </p:txBody>
          </p:sp>
          <p:sp>
            <p:nvSpPr>
              <p:cNvPr id="77" name="Freeform 313"/>
              <p:cNvSpPr>
                <a:spLocks/>
              </p:cNvSpPr>
              <p:nvPr/>
            </p:nvSpPr>
            <p:spPr bwMode="auto">
              <a:xfrm>
                <a:off x="3587750" y="3954463"/>
                <a:ext cx="1588" cy="30162"/>
              </a:xfrm>
              <a:custGeom>
                <a:avLst/>
                <a:gdLst>
                  <a:gd name="T0" fmla="*/ 0 w 1588"/>
                  <a:gd name="T1" fmla="*/ 30162 h 19"/>
                  <a:gd name="T2" fmla="*/ 0 w 1588"/>
                  <a:gd name="T3" fmla="*/ 30162 h 19"/>
                  <a:gd name="T4" fmla="*/ 0 w 1588"/>
                  <a:gd name="T5" fmla="*/ 11112 h 19"/>
                  <a:gd name="T6" fmla="*/ 0 w 1588"/>
                  <a:gd name="T7" fmla="*/ 0 h 19"/>
                  <a:gd name="T8" fmla="*/ 0 w 1588"/>
                  <a:gd name="T9" fmla="*/ 0 h 19"/>
                  <a:gd name="T10" fmla="*/ 0 w 1588"/>
                  <a:gd name="T11" fmla="*/ 30162 h 19"/>
                  <a:gd name="T12" fmla="*/ 0 w 1588"/>
                  <a:gd name="T13" fmla="*/ 30162 h 19"/>
                  <a:gd name="T14" fmla="*/ 0 60000 65536"/>
                  <a:gd name="T15" fmla="*/ 0 60000 65536"/>
                  <a:gd name="T16" fmla="*/ 0 60000 65536"/>
                  <a:gd name="T17" fmla="*/ 0 60000 65536"/>
                  <a:gd name="T18" fmla="*/ 0 60000 65536"/>
                  <a:gd name="T19" fmla="*/ 0 60000 65536"/>
                  <a:gd name="T20" fmla="*/ 0 60000 65536"/>
                  <a:gd name="T21" fmla="*/ 0 w 1588"/>
                  <a:gd name="T22" fmla="*/ 0 h 19"/>
                  <a:gd name="T23" fmla="*/ 1588 w 1588"/>
                  <a:gd name="T24" fmla="*/ 19 h 1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588" h="19">
                    <a:moveTo>
                      <a:pt x="0" y="19"/>
                    </a:moveTo>
                    <a:lnTo>
                      <a:pt x="0" y="19"/>
                    </a:lnTo>
                    <a:lnTo>
                      <a:pt x="0" y="7"/>
                    </a:lnTo>
                    <a:lnTo>
                      <a:pt x="0" y="0"/>
                    </a:lnTo>
                    <a:lnTo>
                      <a:pt x="0" y="19"/>
                    </a:lnTo>
                    <a:close/>
                  </a:path>
                </a:pathLst>
              </a:custGeom>
              <a:grpFill/>
              <a:ln w="9525">
                <a:noFill/>
                <a:round/>
                <a:headEnd/>
                <a:tailEnd/>
              </a:ln>
            </p:spPr>
            <p:txBody>
              <a:bodyPr/>
              <a:lstStyle/>
              <a:p>
                <a:pPr>
                  <a:defRPr/>
                </a:pPr>
                <a:endParaRPr lang="da-DK">
                  <a:latin typeface="Arial" pitchFamily="-108" charset="0"/>
                  <a:cs typeface="ＭＳ Ｐゴシック" pitchFamily="-108" charset="-128"/>
                </a:endParaRPr>
              </a:p>
            </p:txBody>
          </p:sp>
          <p:sp>
            <p:nvSpPr>
              <p:cNvPr id="78" name="Freeform 314"/>
              <p:cNvSpPr>
                <a:spLocks/>
              </p:cNvSpPr>
              <p:nvPr/>
            </p:nvSpPr>
            <p:spPr bwMode="auto">
              <a:xfrm>
                <a:off x="3578225" y="3965575"/>
                <a:ext cx="1588" cy="19050"/>
              </a:xfrm>
              <a:custGeom>
                <a:avLst/>
                <a:gdLst>
                  <a:gd name="T0" fmla="*/ 0 w 1588"/>
                  <a:gd name="T1" fmla="*/ 0 h 12"/>
                  <a:gd name="T2" fmla="*/ 0 w 1588"/>
                  <a:gd name="T3" fmla="*/ 0 h 12"/>
                  <a:gd name="T4" fmla="*/ 0 w 1588"/>
                  <a:gd name="T5" fmla="*/ 9525 h 12"/>
                  <a:gd name="T6" fmla="*/ 0 w 1588"/>
                  <a:gd name="T7" fmla="*/ 19050 h 12"/>
                  <a:gd name="T8" fmla="*/ 0 w 1588"/>
                  <a:gd name="T9" fmla="*/ 19050 h 12"/>
                  <a:gd name="T10" fmla="*/ 0 w 1588"/>
                  <a:gd name="T11" fmla="*/ 9525 h 12"/>
                  <a:gd name="T12" fmla="*/ 0 w 1588"/>
                  <a:gd name="T13" fmla="*/ 0 h 12"/>
                  <a:gd name="T14" fmla="*/ 0 w 1588"/>
                  <a:gd name="T15" fmla="*/ 0 h 12"/>
                  <a:gd name="T16" fmla="*/ 0 60000 65536"/>
                  <a:gd name="T17" fmla="*/ 0 60000 65536"/>
                  <a:gd name="T18" fmla="*/ 0 60000 65536"/>
                  <a:gd name="T19" fmla="*/ 0 60000 65536"/>
                  <a:gd name="T20" fmla="*/ 0 60000 65536"/>
                  <a:gd name="T21" fmla="*/ 0 60000 65536"/>
                  <a:gd name="T22" fmla="*/ 0 60000 65536"/>
                  <a:gd name="T23" fmla="*/ 0 60000 65536"/>
                  <a:gd name="T24" fmla="*/ 0 w 1588"/>
                  <a:gd name="T25" fmla="*/ 0 h 12"/>
                  <a:gd name="T26" fmla="*/ 1588 w 1588"/>
                  <a:gd name="T27" fmla="*/ 12 h 1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588" h="12">
                    <a:moveTo>
                      <a:pt x="0" y="0"/>
                    </a:moveTo>
                    <a:lnTo>
                      <a:pt x="0" y="0"/>
                    </a:lnTo>
                    <a:lnTo>
                      <a:pt x="0" y="6"/>
                    </a:lnTo>
                    <a:lnTo>
                      <a:pt x="0" y="12"/>
                    </a:lnTo>
                    <a:lnTo>
                      <a:pt x="0" y="6"/>
                    </a:lnTo>
                    <a:lnTo>
                      <a:pt x="0" y="0"/>
                    </a:lnTo>
                    <a:close/>
                  </a:path>
                </a:pathLst>
              </a:custGeom>
              <a:grpFill/>
              <a:ln w="9525">
                <a:noFill/>
                <a:round/>
                <a:headEnd/>
                <a:tailEnd/>
              </a:ln>
            </p:spPr>
            <p:txBody>
              <a:bodyPr/>
              <a:lstStyle/>
              <a:p>
                <a:pPr>
                  <a:defRPr/>
                </a:pPr>
                <a:endParaRPr lang="da-DK">
                  <a:latin typeface="Arial" pitchFamily="-108" charset="0"/>
                  <a:cs typeface="ＭＳ Ｐゴシック" pitchFamily="-108" charset="-128"/>
                </a:endParaRPr>
              </a:p>
            </p:txBody>
          </p:sp>
          <p:sp>
            <p:nvSpPr>
              <p:cNvPr id="79" name="Freeform 315"/>
              <p:cNvSpPr>
                <a:spLocks/>
              </p:cNvSpPr>
              <p:nvPr/>
            </p:nvSpPr>
            <p:spPr bwMode="auto">
              <a:xfrm>
                <a:off x="3568700" y="3965575"/>
                <a:ext cx="9525" cy="19050"/>
              </a:xfrm>
              <a:custGeom>
                <a:avLst/>
                <a:gdLst>
                  <a:gd name="T0" fmla="*/ 9525 w 6"/>
                  <a:gd name="T1" fmla="*/ 19050 h 12"/>
                  <a:gd name="T2" fmla="*/ 9525 w 6"/>
                  <a:gd name="T3" fmla="*/ 19050 h 12"/>
                  <a:gd name="T4" fmla="*/ 0 w 6"/>
                  <a:gd name="T5" fmla="*/ 0 h 12"/>
                  <a:gd name="T6" fmla="*/ 0 w 6"/>
                  <a:gd name="T7" fmla="*/ 0 h 12"/>
                  <a:gd name="T8" fmla="*/ 9525 w 6"/>
                  <a:gd name="T9" fmla="*/ 19050 h 12"/>
                  <a:gd name="T10" fmla="*/ 9525 w 6"/>
                  <a:gd name="T11" fmla="*/ 19050 h 12"/>
                  <a:gd name="T12" fmla="*/ 0 60000 65536"/>
                  <a:gd name="T13" fmla="*/ 0 60000 65536"/>
                  <a:gd name="T14" fmla="*/ 0 60000 65536"/>
                  <a:gd name="T15" fmla="*/ 0 60000 65536"/>
                  <a:gd name="T16" fmla="*/ 0 60000 65536"/>
                  <a:gd name="T17" fmla="*/ 0 60000 65536"/>
                  <a:gd name="T18" fmla="*/ 0 w 6"/>
                  <a:gd name="T19" fmla="*/ 0 h 12"/>
                  <a:gd name="T20" fmla="*/ 6 w 6"/>
                  <a:gd name="T21" fmla="*/ 12 h 12"/>
                </a:gdLst>
                <a:ahLst/>
                <a:cxnLst>
                  <a:cxn ang="T12">
                    <a:pos x="T0" y="T1"/>
                  </a:cxn>
                  <a:cxn ang="T13">
                    <a:pos x="T2" y="T3"/>
                  </a:cxn>
                  <a:cxn ang="T14">
                    <a:pos x="T4" y="T5"/>
                  </a:cxn>
                  <a:cxn ang="T15">
                    <a:pos x="T6" y="T7"/>
                  </a:cxn>
                  <a:cxn ang="T16">
                    <a:pos x="T8" y="T9"/>
                  </a:cxn>
                  <a:cxn ang="T17">
                    <a:pos x="T10" y="T11"/>
                  </a:cxn>
                </a:cxnLst>
                <a:rect l="T18" t="T19" r="T20" b="T21"/>
                <a:pathLst>
                  <a:path w="6" h="12">
                    <a:moveTo>
                      <a:pt x="6" y="12"/>
                    </a:moveTo>
                    <a:lnTo>
                      <a:pt x="6" y="12"/>
                    </a:lnTo>
                    <a:lnTo>
                      <a:pt x="0" y="0"/>
                    </a:lnTo>
                    <a:lnTo>
                      <a:pt x="6" y="12"/>
                    </a:lnTo>
                    <a:close/>
                  </a:path>
                </a:pathLst>
              </a:custGeom>
              <a:grpFill/>
              <a:ln w="9525">
                <a:noFill/>
                <a:round/>
                <a:headEnd/>
                <a:tailEnd/>
              </a:ln>
            </p:spPr>
            <p:txBody>
              <a:bodyPr/>
              <a:lstStyle/>
              <a:p>
                <a:pPr>
                  <a:defRPr/>
                </a:pPr>
                <a:endParaRPr lang="da-DK">
                  <a:latin typeface="Arial" pitchFamily="-108" charset="0"/>
                  <a:cs typeface="ＭＳ Ｐゴシック" pitchFamily="-108" charset="-128"/>
                </a:endParaRPr>
              </a:p>
            </p:txBody>
          </p:sp>
          <p:sp>
            <p:nvSpPr>
              <p:cNvPr id="80" name="Freeform 316"/>
              <p:cNvSpPr>
                <a:spLocks/>
              </p:cNvSpPr>
              <p:nvPr/>
            </p:nvSpPr>
            <p:spPr bwMode="auto">
              <a:xfrm>
                <a:off x="3648075" y="3965575"/>
                <a:ext cx="1588" cy="1588"/>
              </a:xfrm>
              <a:custGeom>
                <a:avLst/>
                <a:gdLst>
                  <a:gd name="T0" fmla="*/ 0 w 1588"/>
                  <a:gd name="T1" fmla="*/ 0 h 1588"/>
                  <a:gd name="T2" fmla="*/ 0 w 1588"/>
                  <a:gd name="T3" fmla="*/ 0 h 1588"/>
                  <a:gd name="T4" fmla="*/ 0 w 1588"/>
                  <a:gd name="T5" fmla="*/ 0 h 1588"/>
                  <a:gd name="T6" fmla="*/ 0 w 1588"/>
                  <a:gd name="T7" fmla="*/ 0 h 1588"/>
                  <a:gd name="T8" fmla="*/ 0 w 1588"/>
                  <a:gd name="T9" fmla="*/ 0 h 1588"/>
                  <a:gd name="T10" fmla="*/ 0 w 1588"/>
                  <a:gd name="T11" fmla="*/ 0 h 1588"/>
                  <a:gd name="T12" fmla="*/ 0 60000 65536"/>
                  <a:gd name="T13" fmla="*/ 0 60000 65536"/>
                  <a:gd name="T14" fmla="*/ 0 60000 65536"/>
                  <a:gd name="T15" fmla="*/ 0 60000 65536"/>
                  <a:gd name="T16" fmla="*/ 0 60000 65536"/>
                  <a:gd name="T17" fmla="*/ 0 60000 65536"/>
                  <a:gd name="T18" fmla="*/ 0 w 1588"/>
                  <a:gd name="T19" fmla="*/ 0 h 1588"/>
                  <a:gd name="T20" fmla="*/ 1588 w 1588"/>
                  <a:gd name="T21" fmla="*/ 1588 h 1588"/>
                </a:gdLst>
                <a:ahLst/>
                <a:cxnLst>
                  <a:cxn ang="T12">
                    <a:pos x="T0" y="T1"/>
                  </a:cxn>
                  <a:cxn ang="T13">
                    <a:pos x="T2" y="T3"/>
                  </a:cxn>
                  <a:cxn ang="T14">
                    <a:pos x="T4" y="T5"/>
                  </a:cxn>
                  <a:cxn ang="T15">
                    <a:pos x="T6" y="T7"/>
                  </a:cxn>
                  <a:cxn ang="T16">
                    <a:pos x="T8" y="T9"/>
                  </a:cxn>
                  <a:cxn ang="T17">
                    <a:pos x="T10" y="T11"/>
                  </a:cxn>
                </a:cxnLst>
                <a:rect l="T18" t="T19" r="T20" b="T21"/>
                <a:pathLst>
                  <a:path w="1588" h="1588">
                    <a:moveTo>
                      <a:pt x="0" y="0"/>
                    </a:moveTo>
                    <a:lnTo>
                      <a:pt x="0" y="0"/>
                    </a:lnTo>
                    <a:close/>
                  </a:path>
                </a:pathLst>
              </a:custGeom>
              <a:grpFill/>
              <a:ln w="9525">
                <a:noFill/>
                <a:round/>
                <a:headEnd/>
                <a:tailEnd/>
              </a:ln>
            </p:spPr>
            <p:txBody>
              <a:bodyPr/>
              <a:lstStyle/>
              <a:p>
                <a:pPr>
                  <a:defRPr/>
                </a:pPr>
                <a:endParaRPr lang="da-DK">
                  <a:latin typeface="Arial" pitchFamily="-108" charset="0"/>
                  <a:cs typeface="ＭＳ Ｐゴシック" pitchFamily="-108" charset="-128"/>
                </a:endParaRPr>
              </a:p>
            </p:txBody>
          </p:sp>
          <p:sp>
            <p:nvSpPr>
              <p:cNvPr id="81" name="Freeform 317"/>
              <p:cNvSpPr>
                <a:spLocks/>
              </p:cNvSpPr>
              <p:nvPr/>
            </p:nvSpPr>
            <p:spPr bwMode="auto">
              <a:xfrm>
                <a:off x="3568700" y="3965575"/>
                <a:ext cx="1588" cy="30163"/>
              </a:xfrm>
              <a:custGeom>
                <a:avLst/>
                <a:gdLst>
                  <a:gd name="T0" fmla="*/ 0 w 1588"/>
                  <a:gd name="T1" fmla="*/ 30163 h 19"/>
                  <a:gd name="T2" fmla="*/ 0 w 1588"/>
                  <a:gd name="T3" fmla="*/ 30163 h 19"/>
                  <a:gd name="T4" fmla="*/ 0 w 1588"/>
                  <a:gd name="T5" fmla="*/ 19050 h 19"/>
                  <a:gd name="T6" fmla="*/ 0 w 1588"/>
                  <a:gd name="T7" fmla="*/ 0 h 19"/>
                  <a:gd name="T8" fmla="*/ 0 w 1588"/>
                  <a:gd name="T9" fmla="*/ 0 h 19"/>
                  <a:gd name="T10" fmla="*/ 0 w 1588"/>
                  <a:gd name="T11" fmla="*/ 30163 h 19"/>
                  <a:gd name="T12" fmla="*/ 0 w 1588"/>
                  <a:gd name="T13" fmla="*/ 30163 h 19"/>
                  <a:gd name="T14" fmla="*/ 0 60000 65536"/>
                  <a:gd name="T15" fmla="*/ 0 60000 65536"/>
                  <a:gd name="T16" fmla="*/ 0 60000 65536"/>
                  <a:gd name="T17" fmla="*/ 0 60000 65536"/>
                  <a:gd name="T18" fmla="*/ 0 60000 65536"/>
                  <a:gd name="T19" fmla="*/ 0 60000 65536"/>
                  <a:gd name="T20" fmla="*/ 0 60000 65536"/>
                  <a:gd name="T21" fmla="*/ 0 w 1588"/>
                  <a:gd name="T22" fmla="*/ 0 h 19"/>
                  <a:gd name="T23" fmla="*/ 1588 w 1588"/>
                  <a:gd name="T24" fmla="*/ 19 h 1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588" h="19">
                    <a:moveTo>
                      <a:pt x="0" y="19"/>
                    </a:moveTo>
                    <a:lnTo>
                      <a:pt x="0" y="19"/>
                    </a:lnTo>
                    <a:lnTo>
                      <a:pt x="0" y="12"/>
                    </a:lnTo>
                    <a:lnTo>
                      <a:pt x="0" y="0"/>
                    </a:lnTo>
                    <a:lnTo>
                      <a:pt x="0" y="19"/>
                    </a:lnTo>
                    <a:close/>
                  </a:path>
                </a:pathLst>
              </a:custGeom>
              <a:grpFill/>
              <a:ln w="9525">
                <a:noFill/>
                <a:round/>
                <a:headEnd/>
                <a:tailEnd/>
              </a:ln>
            </p:spPr>
            <p:txBody>
              <a:bodyPr/>
              <a:lstStyle/>
              <a:p>
                <a:pPr>
                  <a:defRPr/>
                </a:pPr>
                <a:endParaRPr lang="da-DK">
                  <a:latin typeface="Arial" pitchFamily="-108" charset="0"/>
                  <a:cs typeface="ＭＳ Ｐゴシック" pitchFamily="-108" charset="-128"/>
                </a:endParaRPr>
              </a:p>
            </p:txBody>
          </p:sp>
          <p:sp>
            <p:nvSpPr>
              <p:cNvPr id="82" name="Freeform 318"/>
              <p:cNvSpPr>
                <a:spLocks/>
              </p:cNvSpPr>
              <p:nvPr/>
            </p:nvSpPr>
            <p:spPr bwMode="auto">
              <a:xfrm>
                <a:off x="3557588" y="3975100"/>
                <a:ext cx="1587" cy="20638"/>
              </a:xfrm>
              <a:custGeom>
                <a:avLst/>
                <a:gdLst>
                  <a:gd name="T0" fmla="*/ 0 w 1588"/>
                  <a:gd name="T1" fmla="*/ 20638 h 13"/>
                  <a:gd name="T2" fmla="*/ 0 w 1588"/>
                  <a:gd name="T3" fmla="*/ 20638 h 13"/>
                  <a:gd name="T4" fmla="*/ 0 w 1588"/>
                  <a:gd name="T5" fmla="*/ 0 h 13"/>
                  <a:gd name="T6" fmla="*/ 0 w 1588"/>
                  <a:gd name="T7" fmla="*/ 0 h 13"/>
                  <a:gd name="T8" fmla="*/ 0 w 1588"/>
                  <a:gd name="T9" fmla="*/ 9525 h 13"/>
                  <a:gd name="T10" fmla="*/ 0 w 1588"/>
                  <a:gd name="T11" fmla="*/ 20638 h 13"/>
                  <a:gd name="T12" fmla="*/ 0 w 1588"/>
                  <a:gd name="T13" fmla="*/ 20638 h 13"/>
                  <a:gd name="T14" fmla="*/ 0 60000 65536"/>
                  <a:gd name="T15" fmla="*/ 0 60000 65536"/>
                  <a:gd name="T16" fmla="*/ 0 60000 65536"/>
                  <a:gd name="T17" fmla="*/ 0 60000 65536"/>
                  <a:gd name="T18" fmla="*/ 0 60000 65536"/>
                  <a:gd name="T19" fmla="*/ 0 60000 65536"/>
                  <a:gd name="T20" fmla="*/ 0 60000 65536"/>
                  <a:gd name="T21" fmla="*/ 0 w 1588"/>
                  <a:gd name="T22" fmla="*/ 0 h 13"/>
                  <a:gd name="T23" fmla="*/ 1588 w 1588"/>
                  <a:gd name="T24" fmla="*/ 13 h 1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588" h="13">
                    <a:moveTo>
                      <a:pt x="0" y="13"/>
                    </a:moveTo>
                    <a:lnTo>
                      <a:pt x="0" y="13"/>
                    </a:lnTo>
                    <a:lnTo>
                      <a:pt x="0" y="0"/>
                    </a:lnTo>
                    <a:lnTo>
                      <a:pt x="0" y="6"/>
                    </a:lnTo>
                    <a:lnTo>
                      <a:pt x="0" y="13"/>
                    </a:lnTo>
                    <a:close/>
                  </a:path>
                </a:pathLst>
              </a:custGeom>
              <a:grpFill/>
              <a:ln w="9525">
                <a:noFill/>
                <a:round/>
                <a:headEnd/>
                <a:tailEnd/>
              </a:ln>
            </p:spPr>
            <p:txBody>
              <a:bodyPr/>
              <a:lstStyle/>
              <a:p>
                <a:pPr>
                  <a:defRPr/>
                </a:pPr>
                <a:endParaRPr lang="da-DK">
                  <a:latin typeface="Arial" pitchFamily="-108" charset="0"/>
                  <a:cs typeface="ＭＳ Ｐゴシック" pitchFamily="-108" charset="-128"/>
                </a:endParaRPr>
              </a:p>
            </p:txBody>
          </p:sp>
          <p:sp>
            <p:nvSpPr>
              <p:cNvPr id="83" name="Freeform 319"/>
              <p:cNvSpPr>
                <a:spLocks/>
              </p:cNvSpPr>
              <p:nvPr/>
            </p:nvSpPr>
            <p:spPr bwMode="auto">
              <a:xfrm>
                <a:off x="3659188" y="3984625"/>
                <a:ext cx="1587" cy="1588"/>
              </a:xfrm>
              <a:custGeom>
                <a:avLst/>
                <a:gdLst>
                  <a:gd name="T0" fmla="*/ 0 w 1588"/>
                  <a:gd name="T1" fmla="*/ 0 h 1588"/>
                  <a:gd name="T2" fmla="*/ 0 w 1588"/>
                  <a:gd name="T3" fmla="*/ 0 h 1588"/>
                  <a:gd name="T4" fmla="*/ 0 w 1588"/>
                  <a:gd name="T5" fmla="*/ 0 h 1588"/>
                  <a:gd name="T6" fmla="*/ 0 w 1588"/>
                  <a:gd name="T7" fmla="*/ 0 h 1588"/>
                  <a:gd name="T8" fmla="*/ 0 w 1588"/>
                  <a:gd name="T9" fmla="*/ 0 h 1588"/>
                  <a:gd name="T10" fmla="*/ 0 w 1588"/>
                  <a:gd name="T11" fmla="*/ 0 h 1588"/>
                  <a:gd name="T12" fmla="*/ 0 w 1588"/>
                  <a:gd name="T13" fmla="*/ 0 h 1588"/>
                  <a:gd name="T14" fmla="*/ 0 60000 65536"/>
                  <a:gd name="T15" fmla="*/ 0 60000 65536"/>
                  <a:gd name="T16" fmla="*/ 0 60000 65536"/>
                  <a:gd name="T17" fmla="*/ 0 60000 65536"/>
                  <a:gd name="T18" fmla="*/ 0 60000 65536"/>
                  <a:gd name="T19" fmla="*/ 0 60000 65536"/>
                  <a:gd name="T20" fmla="*/ 0 60000 65536"/>
                  <a:gd name="T21" fmla="*/ 0 w 1588"/>
                  <a:gd name="T22" fmla="*/ 0 h 1588"/>
                  <a:gd name="T23" fmla="*/ 1588 w 1588"/>
                  <a:gd name="T24" fmla="*/ 1588 h 158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588" h="1588">
                    <a:moveTo>
                      <a:pt x="0" y="0"/>
                    </a:moveTo>
                    <a:lnTo>
                      <a:pt x="0" y="0"/>
                    </a:lnTo>
                    <a:close/>
                  </a:path>
                </a:pathLst>
              </a:custGeom>
              <a:grpFill/>
              <a:ln w="9525">
                <a:noFill/>
                <a:round/>
                <a:headEnd/>
                <a:tailEnd/>
              </a:ln>
            </p:spPr>
            <p:txBody>
              <a:bodyPr/>
              <a:lstStyle/>
              <a:p>
                <a:pPr>
                  <a:defRPr/>
                </a:pPr>
                <a:endParaRPr lang="da-DK">
                  <a:latin typeface="Arial" pitchFamily="-108" charset="0"/>
                  <a:cs typeface="ＭＳ Ｐゴシック" pitchFamily="-108" charset="-128"/>
                </a:endParaRPr>
              </a:p>
            </p:txBody>
          </p:sp>
          <p:sp>
            <p:nvSpPr>
              <p:cNvPr id="84" name="Freeform 320"/>
              <p:cNvSpPr>
                <a:spLocks/>
              </p:cNvSpPr>
              <p:nvPr/>
            </p:nvSpPr>
            <p:spPr bwMode="auto">
              <a:xfrm>
                <a:off x="3729038" y="3984625"/>
                <a:ext cx="1587" cy="20638"/>
              </a:xfrm>
              <a:custGeom>
                <a:avLst/>
                <a:gdLst>
                  <a:gd name="T0" fmla="*/ 0 w 1588"/>
                  <a:gd name="T1" fmla="*/ 20638 h 13"/>
                  <a:gd name="T2" fmla="*/ 0 w 1588"/>
                  <a:gd name="T3" fmla="*/ 20638 h 13"/>
                  <a:gd name="T4" fmla="*/ 0 w 1588"/>
                  <a:gd name="T5" fmla="*/ 0 h 13"/>
                  <a:gd name="T6" fmla="*/ 0 w 1588"/>
                  <a:gd name="T7" fmla="*/ 0 h 13"/>
                  <a:gd name="T8" fmla="*/ 0 w 1588"/>
                  <a:gd name="T9" fmla="*/ 20638 h 13"/>
                  <a:gd name="T10" fmla="*/ 0 w 1588"/>
                  <a:gd name="T11" fmla="*/ 20638 h 13"/>
                  <a:gd name="T12" fmla="*/ 0 60000 65536"/>
                  <a:gd name="T13" fmla="*/ 0 60000 65536"/>
                  <a:gd name="T14" fmla="*/ 0 60000 65536"/>
                  <a:gd name="T15" fmla="*/ 0 60000 65536"/>
                  <a:gd name="T16" fmla="*/ 0 60000 65536"/>
                  <a:gd name="T17" fmla="*/ 0 60000 65536"/>
                  <a:gd name="T18" fmla="*/ 0 w 1588"/>
                  <a:gd name="T19" fmla="*/ 0 h 13"/>
                  <a:gd name="T20" fmla="*/ 1588 w 1588"/>
                  <a:gd name="T21" fmla="*/ 13 h 13"/>
                </a:gdLst>
                <a:ahLst/>
                <a:cxnLst>
                  <a:cxn ang="T12">
                    <a:pos x="T0" y="T1"/>
                  </a:cxn>
                  <a:cxn ang="T13">
                    <a:pos x="T2" y="T3"/>
                  </a:cxn>
                  <a:cxn ang="T14">
                    <a:pos x="T4" y="T5"/>
                  </a:cxn>
                  <a:cxn ang="T15">
                    <a:pos x="T6" y="T7"/>
                  </a:cxn>
                  <a:cxn ang="T16">
                    <a:pos x="T8" y="T9"/>
                  </a:cxn>
                  <a:cxn ang="T17">
                    <a:pos x="T10" y="T11"/>
                  </a:cxn>
                </a:cxnLst>
                <a:rect l="T18" t="T19" r="T20" b="T21"/>
                <a:pathLst>
                  <a:path w="1588" h="13">
                    <a:moveTo>
                      <a:pt x="0" y="13"/>
                    </a:moveTo>
                    <a:lnTo>
                      <a:pt x="0" y="13"/>
                    </a:lnTo>
                    <a:lnTo>
                      <a:pt x="0" y="0"/>
                    </a:lnTo>
                    <a:lnTo>
                      <a:pt x="0" y="13"/>
                    </a:lnTo>
                    <a:close/>
                  </a:path>
                </a:pathLst>
              </a:custGeom>
              <a:grpFill/>
              <a:ln w="9525">
                <a:noFill/>
                <a:round/>
                <a:headEnd/>
                <a:tailEnd/>
              </a:ln>
            </p:spPr>
            <p:txBody>
              <a:bodyPr/>
              <a:lstStyle/>
              <a:p>
                <a:pPr>
                  <a:defRPr/>
                </a:pPr>
                <a:endParaRPr lang="da-DK">
                  <a:latin typeface="Arial" pitchFamily="-108" charset="0"/>
                  <a:cs typeface="ＭＳ Ｐゴシック" pitchFamily="-108" charset="-128"/>
                </a:endParaRPr>
              </a:p>
            </p:txBody>
          </p:sp>
          <p:sp>
            <p:nvSpPr>
              <p:cNvPr id="85" name="Freeform 322"/>
              <p:cNvSpPr>
                <a:spLocks/>
              </p:cNvSpPr>
              <p:nvPr/>
            </p:nvSpPr>
            <p:spPr bwMode="auto">
              <a:xfrm>
                <a:off x="3659188" y="3995738"/>
                <a:ext cx="1587" cy="1587"/>
              </a:xfrm>
              <a:custGeom>
                <a:avLst/>
                <a:gdLst>
                  <a:gd name="T0" fmla="*/ 0 w 1588"/>
                  <a:gd name="T1" fmla="*/ 0 h 1588"/>
                  <a:gd name="T2" fmla="*/ 0 w 1588"/>
                  <a:gd name="T3" fmla="*/ 0 h 1588"/>
                  <a:gd name="T4" fmla="*/ 0 w 1588"/>
                  <a:gd name="T5" fmla="*/ 0 h 1588"/>
                  <a:gd name="T6" fmla="*/ 0 w 1588"/>
                  <a:gd name="T7" fmla="*/ 0 h 1588"/>
                  <a:gd name="T8" fmla="*/ 0 w 1588"/>
                  <a:gd name="T9" fmla="*/ 0 h 1588"/>
                  <a:gd name="T10" fmla="*/ 0 w 1588"/>
                  <a:gd name="T11" fmla="*/ 0 h 1588"/>
                  <a:gd name="T12" fmla="*/ 0 60000 65536"/>
                  <a:gd name="T13" fmla="*/ 0 60000 65536"/>
                  <a:gd name="T14" fmla="*/ 0 60000 65536"/>
                  <a:gd name="T15" fmla="*/ 0 60000 65536"/>
                  <a:gd name="T16" fmla="*/ 0 60000 65536"/>
                  <a:gd name="T17" fmla="*/ 0 60000 65536"/>
                  <a:gd name="T18" fmla="*/ 0 w 1588"/>
                  <a:gd name="T19" fmla="*/ 0 h 1588"/>
                  <a:gd name="T20" fmla="*/ 1588 w 1588"/>
                  <a:gd name="T21" fmla="*/ 1588 h 1588"/>
                </a:gdLst>
                <a:ahLst/>
                <a:cxnLst>
                  <a:cxn ang="T12">
                    <a:pos x="T0" y="T1"/>
                  </a:cxn>
                  <a:cxn ang="T13">
                    <a:pos x="T2" y="T3"/>
                  </a:cxn>
                  <a:cxn ang="T14">
                    <a:pos x="T4" y="T5"/>
                  </a:cxn>
                  <a:cxn ang="T15">
                    <a:pos x="T6" y="T7"/>
                  </a:cxn>
                  <a:cxn ang="T16">
                    <a:pos x="T8" y="T9"/>
                  </a:cxn>
                  <a:cxn ang="T17">
                    <a:pos x="T10" y="T11"/>
                  </a:cxn>
                </a:cxnLst>
                <a:rect l="T18" t="T19" r="T20" b="T21"/>
                <a:pathLst>
                  <a:path w="1588" h="1588">
                    <a:moveTo>
                      <a:pt x="0" y="0"/>
                    </a:moveTo>
                    <a:lnTo>
                      <a:pt x="0" y="0"/>
                    </a:lnTo>
                    <a:close/>
                  </a:path>
                </a:pathLst>
              </a:custGeom>
              <a:grpFill/>
              <a:ln w="9525">
                <a:noFill/>
                <a:round/>
                <a:headEnd/>
                <a:tailEnd/>
              </a:ln>
            </p:spPr>
            <p:txBody>
              <a:bodyPr/>
              <a:lstStyle/>
              <a:p>
                <a:pPr>
                  <a:defRPr/>
                </a:pPr>
                <a:endParaRPr lang="da-DK">
                  <a:latin typeface="Arial" pitchFamily="-108" charset="0"/>
                  <a:cs typeface="ＭＳ Ｐゴシック" pitchFamily="-108" charset="-128"/>
                </a:endParaRPr>
              </a:p>
            </p:txBody>
          </p:sp>
          <p:sp>
            <p:nvSpPr>
              <p:cNvPr id="86" name="Rectangle 323"/>
              <p:cNvSpPr>
                <a:spLocks noChangeArrowheads="1"/>
              </p:cNvSpPr>
              <p:nvPr/>
            </p:nvSpPr>
            <p:spPr bwMode="auto">
              <a:xfrm>
                <a:off x="3648075" y="3995738"/>
                <a:ext cx="1588" cy="1587"/>
              </a:xfrm>
              <a:prstGeom prst="rect">
                <a:avLst/>
              </a:prstGeom>
              <a:grpFill/>
              <a:ln w="9525">
                <a:noFill/>
                <a:miter lim="800000"/>
                <a:headEnd/>
                <a:tailEnd/>
              </a:ln>
            </p:spPr>
            <p:txBody>
              <a:bodyPr/>
              <a:lstStyle/>
              <a:p>
                <a:pPr>
                  <a:defRPr/>
                </a:pPr>
                <a:endParaRPr lang="da-DK">
                  <a:latin typeface="Arial" pitchFamily="-108" charset="0"/>
                  <a:cs typeface="ＭＳ Ｐゴシック" pitchFamily="-108" charset="-128"/>
                </a:endParaRPr>
              </a:p>
            </p:txBody>
          </p:sp>
          <p:sp>
            <p:nvSpPr>
              <p:cNvPr id="87" name="Freeform 324"/>
              <p:cNvSpPr>
                <a:spLocks/>
              </p:cNvSpPr>
              <p:nvPr/>
            </p:nvSpPr>
            <p:spPr bwMode="auto">
              <a:xfrm>
                <a:off x="3538538" y="3995738"/>
                <a:ext cx="1587" cy="1587"/>
              </a:xfrm>
              <a:custGeom>
                <a:avLst/>
                <a:gdLst>
                  <a:gd name="T0" fmla="*/ 0 w 1588"/>
                  <a:gd name="T1" fmla="*/ 0 h 1588"/>
                  <a:gd name="T2" fmla="*/ 0 w 1588"/>
                  <a:gd name="T3" fmla="*/ 0 h 1588"/>
                  <a:gd name="T4" fmla="*/ 0 w 1588"/>
                  <a:gd name="T5" fmla="*/ 0 h 1588"/>
                  <a:gd name="T6" fmla="*/ 0 w 1588"/>
                  <a:gd name="T7" fmla="*/ 0 h 1588"/>
                  <a:gd name="T8" fmla="*/ 0 w 1588"/>
                  <a:gd name="T9" fmla="*/ 0 h 1588"/>
                  <a:gd name="T10" fmla="*/ 0 w 1588"/>
                  <a:gd name="T11" fmla="*/ 0 h 1588"/>
                  <a:gd name="T12" fmla="*/ 0 60000 65536"/>
                  <a:gd name="T13" fmla="*/ 0 60000 65536"/>
                  <a:gd name="T14" fmla="*/ 0 60000 65536"/>
                  <a:gd name="T15" fmla="*/ 0 60000 65536"/>
                  <a:gd name="T16" fmla="*/ 0 60000 65536"/>
                  <a:gd name="T17" fmla="*/ 0 60000 65536"/>
                  <a:gd name="T18" fmla="*/ 0 w 1588"/>
                  <a:gd name="T19" fmla="*/ 0 h 1588"/>
                  <a:gd name="T20" fmla="*/ 1588 w 1588"/>
                  <a:gd name="T21" fmla="*/ 1588 h 1588"/>
                </a:gdLst>
                <a:ahLst/>
                <a:cxnLst>
                  <a:cxn ang="T12">
                    <a:pos x="T0" y="T1"/>
                  </a:cxn>
                  <a:cxn ang="T13">
                    <a:pos x="T2" y="T3"/>
                  </a:cxn>
                  <a:cxn ang="T14">
                    <a:pos x="T4" y="T5"/>
                  </a:cxn>
                  <a:cxn ang="T15">
                    <a:pos x="T6" y="T7"/>
                  </a:cxn>
                  <a:cxn ang="T16">
                    <a:pos x="T8" y="T9"/>
                  </a:cxn>
                  <a:cxn ang="T17">
                    <a:pos x="T10" y="T11"/>
                  </a:cxn>
                </a:cxnLst>
                <a:rect l="T18" t="T19" r="T20" b="T21"/>
                <a:pathLst>
                  <a:path w="1588" h="1588">
                    <a:moveTo>
                      <a:pt x="0" y="0"/>
                    </a:moveTo>
                    <a:lnTo>
                      <a:pt x="0" y="0"/>
                    </a:lnTo>
                    <a:close/>
                  </a:path>
                </a:pathLst>
              </a:custGeom>
              <a:grpFill/>
              <a:ln w="9525">
                <a:noFill/>
                <a:round/>
                <a:headEnd/>
                <a:tailEnd/>
              </a:ln>
            </p:spPr>
            <p:txBody>
              <a:bodyPr/>
              <a:lstStyle/>
              <a:p>
                <a:pPr>
                  <a:defRPr/>
                </a:pPr>
                <a:endParaRPr lang="da-DK">
                  <a:latin typeface="Arial" pitchFamily="-108" charset="0"/>
                  <a:cs typeface="ＭＳ Ｐゴシック" pitchFamily="-108" charset="-128"/>
                </a:endParaRPr>
              </a:p>
            </p:txBody>
          </p:sp>
          <p:sp>
            <p:nvSpPr>
              <p:cNvPr id="88" name="Freeform 325"/>
              <p:cNvSpPr>
                <a:spLocks/>
              </p:cNvSpPr>
              <p:nvPr/>
            </p:nvSpPr>
            <p:spPr bwMode="auto">
              <a:xfrm>
                <a:off x="3587750" y="3995738"/>
                <a:ext cx="1588" cy="20637"/>
              </a:xfrm>
              <a:custGeom>
                <a:avLst/>
                <a:gdLst>
                  <a:gd name="T0" fmla="*/ 0 w 1588"/>
                  <a:gd name="T1" fmla="*/ 20637 h 13"/>
                  <a:gd name="T2" fmla="*/ 0 w 1588"/>
                  <a:gd name="T3" fmla="*/ 20637 h 13"/>
                  <a:gd name="T4" fmla="*/ 0 w 1588"/>
                  <a:gd name="T5" fmla="*/ 0 h 13"/>
                  <a:gd name="T6" fmla="*/ 0 w 1588"/>
                  <a:gd name="T7" fmla="*/ 0 h 13"/>
                  <a:gd name="T8" fmla="*/ 0 w 1588"/>
                  <a:gd name="T9" fmla="*/ 9525 h 13"/>
                  <a:gd name="T10" fmla="*/ 0 w 1588"/>
                  <a:gd name="T11" fmla="*/ 20637 h 13"/>
                  <a:gd name="T12" fmla="*/ 0 w 1588"/>
                  <a:gd name="T13" fmla="*/ 20637 h 13"/>
                  <a:gd name="T14" fmla="*/ 0 60000 65536"/>
                  <a:gd name="T15" fmla="*/ 0 60000 65536"/>
                  <a:gd name="T16" fmla="*/ 0 60000 65536"/>
                  <a:gd name="T17" fmla="*/ 0 60000 65536"/>
                  <a:gd name="T18" fmla="*/ 0 60000 65536"/>
                  <a:gd name="T19" fmla="*/ 0 60000 65536"/>
                  <a:gd name="T20" fmla="*/ 0 60000 65536"/>
                  <a:gd name="T21" fmla="*/ 0 w 1588"/>
                  <a:gd name="T22" fmla="*/ 0 h 13"/>
                  <a:gd name="T23" fmla="*/ 1588 w 1588"/>
                  <a:gd name="T24" fmla="*/ 13 h 1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588" h="13">
                    <a:moveTo>
                      <a:pt x="0" y="13"/>
                    </a:moveTo>
                    <a:lnTo>
                      <a:pt x="0" y="13"/>
                    </a:lnTo>
                    <a:lnTo>
                      <a:pt x="0" y="0"/>
                    </a:lnTo>
                    <a:lnTo>
                      <a:pt x="0" y="6"/>
                    </a:lnTo>
                    <a:lnTo>
                      <a:pt x="0" y="13"/>
                    </a:lnTo>
                    <a:close/>
                  </a:path>
                </a:pathLst>
              </a:custGeom>
              <a:grpFill/>
              <a:ln w="9525">
                <a:noFill/>
                <a:round/>
                <a:headEnd/>
                <a:tailEnd/>
              </a:ln>
            </p:spPr>
            <p:txBody>
              <a:bodyPr/>
              <a:lstStyle/>
              <a:p>
                <a:pPr>
                  <a:defRPr/>
                </a:pPr>
                <a:endParaRPr lang="da-DK">
                  <a:latin typeface="Arial" pitchFamily="-108" charset="0"/>
                  <a:cs typeface="ＭＳ Ｐゴシック" pitchFamily="-108" charset="-128"/>
                </a:endParaRPr>
              </a:p>
            </p:txBody>
          </p:sp>
          <p:sp>
            <p:nvSpPr>
              <p:cNvPr id="89" name="Rectangle 326"/>
              <p:cNvSpPr>
                <a:spLocks noChangeArrowheads="1"/>
              </p:cNvSpPr>
              <p:nvPr/>
            </p:nvSpPr>
            <p:spPr bwMode="auto">
              <a:xfrm>
                <a:off x="3538538" y="3995738"/>
                <a:ext cx="1587" cy="1587"/>
              </a:xfrm>
              <a:prstGeom prst="rect">
                <a:avLst/>
              </a:prstGeom>
              <a:grpFill/>
              <a:ln w="9525">
                <a:noFill/>
                <a:miter lim="800000"/>
                <a:headEnd/>
                <a:tailEnd/>
              </a:ln>
            </p:spPr>
            <p:txBody>
              <a:bodyPr/>
              <a:lstStyle/>
              <a:p>
                <a:pPr>
                  <a:defRPr/>
                </a:pPr>
                <a:endParaRPr lang="da-DK">
                  <a:latin typeface="Arial" pitchFamily="-108" charset="0"/>
                  <a:cs typeface="ＭＳ Ｐゴシック" pitchFamily="-108" charset="-128"/>
                </a:endParaRPr>
              </a:p>
            </p:txBody>
          </p:sp>
          <p:sp>
            <p:nvSpPr>
              <p:cNvPr id="90" name="Freeform 327"/>
              <p:cNvSpPr>
                <a:spLocks/>
              </p:cNvSpPr>
              <p:nvPr/>
            </p:nvSpPr>
            <p:spPr bwMode="auto">
              <a:xfrm>
                <a:off x="3587750" y="4005263"/>
                <a:ext cx="11113" cy="11112"/>
              </a:xfrm>
              <a:custGeom>
                <a:avLst/>
                <a:gdLst>
                  <a:gd name="T0" fmla="*/ 0 w 7"/>
                  <a:gd name="T1" fmla="*/ 11112 h 7"/>
                  <a:gd name="T2" fmla="*/ 0 w 7"/>
                  <a:gd name="T3" fmla="*/ 11112 h 7"/>
                  <a:gd name="T4" fmla="*/ 11113 w 7"/>
                  <a:gd name="T5" fmla="*/ 0 h 7"/>
                  <a:gd name="T6" fmla="*/ 0 w 7"/>
                  <a:gd name="T7" fmla="*/ 0 h 7"/>
                  <a:gd name="T8" fmla="*/ 0 w 7"/>
                  <a:gd name="T9" fmla="*/ 0 h 7"/>
                  <a:gd name="T10" fmla="*/ 0 w 7"/>
                  <a:gd name="T11" fmla="*/ 11112 h 7"/>
                  <a:gd name="T12" fmla="*/ 0 w 7"/>
                  <a:gd name="T13" fmla="*/ 11112 h 7"/>
                  <a:gd name="T14" fmla="*/ 0 60000 65536"/>
                  <a:gd name="T15" fmla="*/ 0 60000 65536"/>
                  <a:gd name="T16" fmla="*/ 0 60000 65536"/>
                  <a:gd name="T17" fmla="*/ 0 60000 65536"/>
                  <a:gd name="T18" fmla="*/ 0 60000 65536"/>
                  <a:gd name="T19" fmla="*/ 0 60000 65536"/>
                  <a:gd name="T20" fmla="*/ 0 60000 65536"/>
                  <a:gd name="T21" fmla="*/ 0 w 7"/>
                  <a:gd name="T22" fmla="*/ 0 h 7"/>
                  <a:gd name="T23" fmla="*/ 7 w 7"/>
                  <a:gd name="T24" fmla="*/ 7 h 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7" h="7">
                    <a:moveTo>
                      <a:pt x="0" y="7"/>
                    </a:moveTo>
                    <a:lnTo>
                      <a:pt x="0" y="7"/>
                    </a:lnTo>
                    <a:lnTo>
                      <a:pt x="7" y="0"/>
                    </a:lnTo>
                    <a:lnTo>
                      <a:pt x="0" y="0"/>
                    </a:lnTo>
                    <a:lnTo>
                      <a:pt x="0" y="7"/>
                    </a:lnTo>
                    <a:close/>
                  </a:path>
                </a:pathLst>
              </a:custGeom>
              <a:grpFill/>
              <a:ln w="9525">
                <a:noFill/>
                <a:round/>
                <a:headEnd/>
                <a:tailEnd/>
              </a:ln>
            </p:spPr>
            <p:txBody>
              <a:bodyPr/>
              <a:lstStyle/>
              <a:p>
                <a:pPr>
                  <a:defRPr/>
                </a:pPr>
                <a:endParaRPr lang="da-DK">
                  <a:latin typeface="Arial" pitchFamily="-108" charset="0"/>
                  <a:cs typeface="ＭＳ Ｐゴシック" pitchFamily="-108" charset="-128"/>
                </a:endParaRPr>
              </a:p>
            </p:txBody>
          </p:sp>
          <p:sp>
            <p:nvSpPr>
              <p:cNvPr id="91" name="Rectangle 328"/>
              <p:cNvSpPr>
                <a:spLocks noChangeArrowheads="1"/>
              </p:cNvSpPr>
              <p:nvPr/>
            </p:nvSpPr>
            <p:spPr bwMode="auto">
              <a:xfrm>
                <a:off x="3527425" y="4005263"/>
                <a:ext cx="1588" cy="1587"/>
              </a:xfrm>
              <a:prstGeom prst="rect">
                <a:avLst/>
              </a:prstGeom>
              <a:grpFill/>
              <a:ln w="9525">
                <a:noFill/>
                <a:miter lim="800000"/>
                <a:headEnd/>
                <a:tailEnd/>
              </a:ln>
            </p:spPr>
            <p:txBody>
              <a:bodyPr/>
              <a:lstStyle/>
              <a:p>
                <a:pPr>
                  <a:defRPr/>
                </a:pPr>
                <a:endParaRPr lang="da-DK">
                  <a:latin typeface="Arial" pitchFamily="-108" charset="0"/>
                  <a:cs typeface="ＭＳ Ｐゴシック" pitchFamily="-108" charset="-128"/>
                </a:endParaRPr>
              </a:p>
            </p:txBody>
          </p:sp>
          <p:sp>
            <p:nvSpPr>
              <p:cNvPr id="92" name="Freeform 329"/>
              <p:cNvSpPr>
                <a:spLocks/>
              </p:cNvSpPr>
              <p:nvPr/>
            </p:nvSpPr>
            <p:spPr bwMode="auto">
              <a:xfrm>
                <a:off x="3578225" y="4005263"/>
                <a:ext cx="1588" cy="11112"/>
              </a:xfrm>
              <a:custGeom>
                <a:avLst/>
                <a:gdLst>
                  <a:gd name="T0" fmla="*/ 0 w 1588"/>
                  <a:gd name="T1" fmla="*/ 0 h 7"/>
                  <a:gd name="T2" fmla="*/ 0 w 1588"/>
                  <a:gd name="T3" fmla="*/ 0 h 7"/>
                  <a:gd name="T4" fmla="*/ 0 w 1588"/>
                  <a:gd name="T5" fmla="*/ 0 h 7"/>
                  <a:gd name="T6" fmla="*/ 0 w 1588"/>
                  <a:gd name="T7" fmla="*/ 11112 h 7"/>
                  <a:gd name="T8" fmla="*/ 0 w 1588"/>
                  <a:gd name="T9" fmla="*/ 11112 h 7"/>
                  <a:gd name="T10" fmla="*/ 0 w 1588"/>
                  <a:gd name="T11" fmla="*/ 0 h 7"/>
                  <a:gd name="T12" fmla="*/ 0 w 1588"/>
                  <a:gd name="T13" fmla="*/ 0 h 7"/>
                  <a:gd name="T14" fmla="*/ 0 60000 65536"/>
                  <a:gd name="T15" fmla="*/ 0 60000 65536"/>
                  <a:gd name="T16" fmla="*/ 0 60000 65536"/>
                  <a:gd name="T17" fmla="*/ 0 60000 65536"/>
                  <a:gd name="T18" fmla="*/ 0 60000 65536"/>
                  <a:gd name="T19" fmla="*/ 0 60000 65536"/>
                  <a:gd name="T20" fmla="*/ 0 60000 65536"/>
                  <a:gd name="T21" fmla="*/ 0 w 1588"/>
                  <a:gd name="T22" fmla="*/ 0 h 7"/>
                  <a:gd name="T23" fmla="*/ 1588 w 1588"/>
                  <a:gd name="T24" fmla="*/ 7 h 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588" h="7">
                    <a:moveTo>
                      <a:pt x="0" y="0"/>
                    </a:moveTo>
                    <a:lnTo>
                      <a:pt x="0" y="0"/>
                    </a:lnTo>
                    <a:lnTo>
                      <a:pt x="0" y="7"/>
                    </a:lnTo>
                    <a:lnTo>
                      <a:pt x="0" y="0"/>
                    </a:lnTo>
                    <a:close/>
                  </a:path>
                </a:pathLst>
              </a:custGeom>
              <a:grpFill/>
              <a:ln w="9525">
                <a:noFill/>
                <a:round/>
                <a:headEnd/>
                <a:tailEnd/>
              </a:ln>
            </p:spPr>
            <p:txBody>
              <a:bodyPr/>
              <a:lstStyle/>
              <a:p>
                <a:pPr>
                  <a:defRPr/>
                </a:pPr>
                <a:endParaRPr lang="da-DK">
                  <a:latin typeface="Arial" pitchFamily="-108" charset="0"/>
                  <a:cs typeface="ＭＳ Ｐゴシック" pitchFamily="-108" charset="-128"/>
                </a:endParaRPr>
              </a:p>
            </p:txBody>
          </p:sp>
          <p:sp>
            <p:nvSpPr>
              <p:cNvPr id="93" name="Freeform 330"/>
              <p:cNvSpPr>
                <a:spLocks/>
              </p:cNvSpPr>
              <p:nvPr/>
            </p:nvSpPr>
            <p:spPr bwMode="auto">
              <a:xfrm>
                <a:off x="3568700" y="4005263"/>
                <a:ext cx="9525" cy="20637"/>
              </a:xfrm>
              <a:custGeom>
                <a:avLst/>
                <a:gdLst>
                  <a:gd name="T0" fmla="*/ 9525 w 6"/>
                  <a:gd name="T1" fmla="*/ 0 h 13"/>
                  <a:gd name="T2" fmla="*/ 9525 w 6"/>
                  <a:gd name="T3" fmla="*/ 0 h 13"/>
                  <a:gd name="T4" fmla="*/ 0 w 6"/>
                  <a:gd name="T5" fmla="*/ 0 h 13"/>
                  <a:gd name="T6" fmla="*/ 9525 w 6"/>
                  <a:gd name="T7" fmla="*/ 20637 h 13"/>
                  <a:gd name="T8" fmla="*/ 9525 w 6"/>
                  <a:gd name="T9" fmla="*/ 20637 h 13"/>
                  <a:gd name="T10" fmla="*/ 9525 w 6"/>
                  <a:gd name="T11" fmla="*/ 0 h 13"/>
                  <a:gd name="T12" fmla="*/ 9525 w 6"/>
                  <a:gd name="T13" fmla="*/ 0 h 13"/>
                  <a:gd name="T14" fmla="*/ 0 60000 65536"/>
                  <a:gd name="T15" fmla="*/ 0 60000 65536"/>
                  <a:gd name="T16" fmla="*/ 0 60000 65536"/>
                  <a:gd name="T17" fmla="*/ 0 60000 65536"/>
                  <a:gd name="T18" fmla="*/ 0 60000 65536"/>
                  <a:gd name="T19" fmla="*/ 0 60000 65536"/>
                  <a:gd name="T20" fmla="*/ 0 60000 65536"/>
                  <a:gd name="T21" fmla="*/ 0 w 6"/>
                  <a:gd name="T22" fmla="*/ 0 h 13"/>
                  <a:gd name="T23" fmla="*/ 6 w 6"/>
                  <a:gd name="T24" fmla="*/ 13 h 1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 h="13">
                    <a:moveTo>
                      <a:pt x="6" y="0"/>
                    </a:moveTo>
                    <a:lnTo>
                      <a:pt x="6" y="0"/>
                    </a:lnTo>
                    <a:lnTo>
                      <a:pt x="0" y="0"/>
                    </a:lnTo>
                    <a:lnTo>
                      <a:pt x="6" y="13"/>
                    </a:lnTo>
                    <a:lnTo>
                      <a:pt x="6" y="0"/>
                    </a:lnTo>
                    <a:close/>
                  </a:path>
                </a:pathLst>
              </a:custGeom>
              <a:grpFill/>
              <a:ln w="9525">
                <a:noFill/>
                <a:round/>
                <a:headEnd/>
                <a:tailEnd/>
              </a:ln>
            </p:spPr>
            <p:txBody>
              <a:bodyPr/>
              <a:lstStyle/>
              <a:p>
                <a:pPr>
                  <a:defRPr/>
                </a:pPr>
                <a:endParaRPr lang="da-DK">
                  <a:latin typeface="Arial" pitchFamily="-108" charset="0"/>
                  <a:cs typeface="ＭＳ Ｐゴシック" pitchFamily="-108" charset="-128"/>
                </a:endParaRPr>
              </a:p>
            </p:txBody>
          </p:sp>
          <p:sp>
            <p:nvSpPr>
              <p:cNvPr id="94" name="Freeform 331"/>
              <p:cNvSpPr>
                <a:spLocks/>
              </p:cNvSpPr>
              <p:nvPr/>
            </p:nvSpPr>
            <p:spPr bwMode="auto">
              <a:xfrm>
                <a:off x="3648075" y="4005263"/>
                <a:ext cx="11113" cy="11112"/>
              </a:xfrm>
              <a:custGeom>
                <a:avLst/>
                <a:gdLst>
                  <a:gd name="T0" fmla="*/ 0 w 7"/>
                  <a:gd name="T1" fmla="*/ 0 h 7"/>
                  <a:gd name="T2" fmla="*/ 0 w 7"/>
                  <a:gd name="T3" fmla="*/ 0 h 7"/>
                  <a:gd name="T4" fmla="*/ 0 w 7"/>
                  <a:gd name="T5" fmla="*/ 11112 h 7"/>
                  <a:gd name="T6" fmla="*/ 0 w 7"/>
                  <a:gd name="T7" fmla="*/ 11112 h 7"/>
                  <a:gd name="T8" fmla="*/ 0 w 7"/>
                  <a:gd name="T9" fmla="*/ 0 h 7"/>
                  <a:gd name="T10" fmla="*/ 0 w 7"/>
                  <a:gd name="T11" fmla="*/ 0 h 7"/>
                  <a:gd name="T12" fmla="*/ 11113 w 7"/>
                  <a:gd name="T13" fmla="*/ 0 h 7"/>
                  <a:gd name="T14" fmla="*/ 11113 w 7"/>
                  <a:gd name="T15" fmla="*/ 0 h 7"/>
                  <a:gd name="T16" fmla="*/ 0 w 7"/>
                  <a:gd name="T17" fmla="*/ 0 h 7"/>
                  <a:gd name="T18" fmla="*/ 0 w 7"/>
                  <a:gd name="T19" fmla="*/ 0 h 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7"/>
                  <a:gd name="T31" fmla="*/ 0 h 7"/>
                  <a:gd name="T32" fmla="*/ 7 w 7"/>
                  <a:gd name="T33" fmla="*/ 7 h 7"/>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7" h="7">
                    <a:moveTo>
                      <a:pt x="0" y="0"/>
                    </a:moveTo>
                    <a:lnTo>
                      <a:pt x="0" y="0"/>
                    </a:lnTo>
                    <a:lnTo>
                      <a:pt x="0" y="7"/>
                    </a:lnTo>
                    <a:lnTo>
                      <a:pt x="0" y="0"/>
                    </a:lnTo>
                    <a:lnTo>
                      <a:pt x="7" y="0"/>
                    </a:lnTo>
                    <a:lnTo>
                      <a:pt x="0" y="0"/>
                    </a:lnTo>
                    <a:close/>
                  </a:path>
                </a:pathLst>
              </a:custGeom>
              <a:grpFill/>
              <a:ln w="9525">
                <a:noFill/>
                <a:round/>
                <a:headEnd/>
                <a:tailEnd/>
              </a:ln>
            </p:spPr>
            <p:txBody>
              <a:bodyPr/>
              <a:lstStyle/>
              <a:p>
                <a:pPr>
                  <a:defRPr/>
                </a:pPr>
                <a:endParaRPr lang="da-DK">
                  <a:latin typeface="Arial" pitchFamily="-108" charset="0"/>
                  <a:cs typeface="ＭＳ Ｐゴシック" pitchFamily="-108" charset="-128"/>
                </a:endParaRPr>
              </a:p>
            </p:txBody>
          </p:sp>
          <p:sp>
            <p:nvSpPr>
              <p:cNvPr id="95" name="Rectangle 332"/>
              <p:cNvSpPr>
                <a:spLocks noChangeArrowheads="1"/>
              </p:cNvSpPr>
              <p:nvPr/>
            </p:nvSpPr>
            <p:spPr bwMode="auto">
              <a:xfrm>
                <a:off x="3648075" y="4005263"/>
                <a:ext cx="1588" cy="1587"/>
              </a:xfrm>
              <a:prstGeom prst="rect">
                <a:avLst/>
              </a:prstGeom>
              <a:grpFill/>
              <a:ln w="9525">
                <a:noFill/>
                <a:miter lim="800000"/>
                <a:headEnd/>
                <a:tailEnd/>
              </a:ln>
            </p:spPr>
            <p:txBody>
              <a:bodyPr/>
              <a:lstStyle/>
              <a:p>
                <a:pPr>
                  <a:defRPr/>
                </a:pPr>
                <a:endParaRPr lang="da-DK">
                  <a:latin typeface="Arial" pitchFamily="-108" charset="0"/>
                  <a:cs typeface="ＭＳ Ｐゴシック" pitchFamily="-108" charset="-128"/>
                </a:endParaRPr>
              </a:p>
            </p:txBody>
          </p:sp>
          <p:sp>
            <p:nvSpPr>
              <p:cNvPr id="96" name="Rectangle 333"/>
              <p:cNvSpPr>
                <a:spLocks noChangeArrowheads="1"/>
              </p:cNvSpPr>
              <p:nvPr/>
            </p:nvSpPr>
            <p:spPr bwMode="auto">
              <a:xfrm>
                <a:off x="3779838" y="4005263"/>
                <a:ext cx="1587" cy="1587"/>
              </a:xfrm>
              <a:prstGeom prst="rect">
                <a:avLst/>
              </a:prstGeom>
              <a:grpFill/>
              <a:ln w="9525">
                <a:noFill/>
                <a:miter lim="800000"/>
                <a:headEnd/>
                <a:tailEnd/>
              </a:ln>
            </p:spPr>
            <p:txBody>
              <a:bodyPr/>
              <a:lstStyle/>
              <a:p>
                <a:pPr>
                  <a:defRPr/>
                </a:pPr>
                <a:endParaRPr lang="da-DK">
                  <a:latin typeface="Arial" pitchFamily="-108" charset="0"/>
                  <a:cs typeface="ＭＳ Ｐゴシック" pitchFamily="-108" charset="-128"/>
                </a:endParaRPr>
              </a:p>
            </p:txBody>
          </p:sp>
          <p:sp>
            <p:nvSpPr>
              <p:cNvPr id="97" name="Freeform 334"/>
              <p:cNvSpPr>
                <a:spLocks/>
              </p:cNvSpPr>
              <p:nvPr/>
            </p:nvSpPr>
            <p:spPr bwMode="auto">
              <a:xfrm>
                <a:off x="3729038" y="4016375"/>
                <a:ext cx="1587" cy="9525"/>
              </a:xfrm>
              <a:custGeom>
                <a:avLst/>
                <a:gdLst>
                  <a:gd name="T0" fmla="*/ 0 w 1588"/>
                  <a:gd name="T1" fmla="*/ 9525 h 6"/>
                  <a:gd name="T2" fmla="*/ 0 w 1588"/>
                  <a:gd name="T3" fmla="*/ 9525 h 6"/>
                  <a:gd name="T4" fmla="*/ 0 w 1588"/>
                  <a:gd name="T5" fmla="*/ 0 h 6"/>
                  <a:gd name="T6" fmla="*/ 0 w 1588"/>
                  <a:gd name="T7" fmla="*/ 0 h 6"/>
                  <a:gd name="T8" fmla="*/ 0 w 1588"/>
                  <a:gd name="T9" fmla="*/ 9525 h 6"/>
                  <a:gd name="T10" fmla="*/ 0 w 1588"/>
                  <a:gd name="T11" fmla="*/ 9525 h 6"/>
                  <a:gd name="T12" fmla="*/ 0 w 1588"/>
                  <a:gd name="T13" fmla="*/ 9525 h 6"/>
                  <a:gd name="T14" fmla="*/ 0 60000 65536"/>
                  <a:gd name="T15" fmla="*/ 0 60000 65536"/>
                  <a:gd name="T16" fmla="*/ 0 60000 65536"/>
                  <a:gd name="T17" fmla="*/ 0 60000 65536"/>
                  <a:gd name="T18" fmla="*/ 0 60000 65536"/>
                  <a:gd name="T19" fmla="*/ 0 60000 65536"/>
                  <a:gd name="T20" fmla="*/ 0 60000 65536"/>
                  <a:gd name="T21" fmla="*/ 0 w 1588"/>
                  <a:gd name="T22" fmla="*/ 0 h 6"/>
                  <a:gd name="T23" fmla="*/ 1588 w 1588"/>
                  <a:gd name="T24" fmla="*/ 6 h 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588" h="6">
                    <a:moveTo>
                      <a:pt x="0" y="6"/>
                    </a:moveTo>
                    <a:lnTo>
                      <a:pt x="0" y="6"/>
                    </a:lnTo>
                    <a:lnTo>
                      <a:pt x="0" y="0"/>
                    </a:lnTo>
                    <a:lnTo>
                      <a:pt x="0" y="6"/>
                    </a:lnTo>
                    <a:close/>
                  </a:path>
                </a:pathLst>
              </a:custGeom>
              <a:grpFill/>
              <a:ln w="9525">
                <a:noFill/>
                <a:round/>
                <a:headEnd/>
                <a:tailEnd/>
              </a:ln>
            </p:spPr>
            <p:txBody>
              <a:bodyPr/>
              <a:lstStyle/>
              <a:p>
                <a:pPr>
                  <a:defRPr/>
                </a:pPr>
                <a:endParaRPr lang="da-DK">
                  <a:latin typeface="Arial" pitchFamily="-108" charset="0"/>
                  <a:cs typeface="ＭＳ Ｐゴシック" pitchFamily="-108" charset="-128"/>
                </a:endParaRPr>
              </a:p>
            </p:txBody>
          </p:sp>
          <p:sp>
            <p:nvSpPr>
              <p:cNvPr id="98" name="Rectangle 335"/>
              <p:cNvSpPr>
                <a:spLocks noChangeArrowheads="1"/>
              </p:cNvSpPr>
              <p:nvPr/>
            </p:nvSpPr>
            <p:spPr bwMode="auto">
              <a:xfrm>
                <a:off x="3648075" y="4016375"/>
                <a:ext cx="1588" cy="1588"/>
              </a:xfrm>
              <a:prstGeom prst="rect">
                <a:avLst/>
              </a:prstGeom>
              <a:grpFill/>
              <a:ln w="9525">
                <a:noFill/>
                <a:miter lim="800000"/>
                <a:headEnd/>
                <a:tailEnd/>
              </a:ln>
            </p:spPr>
            <p:txBody>
              <a:bodyPr/>
              <a:lstStyle/>
              <a:p>
                <a:pPr>
                  <a:defRPr/>
                </a:pPr>
                <a:endParaRPr lang="da-DK">
                  <a:latin typeface="Arial" pitchFamily="-108" charset="0"/>
                  <a:cs typeface="ＭＳ Ｐゴシック" pitchFamily="-108" charset="-128"/>
                </a:endParaRPr>
              </a:p>
            </p:txBody>
          </p:sp>
          <p:sp>
            <p:nvSpPr>
              <p:cNvPr id="99" name="Freeform 336"/>
              <p:cNvSpPr>
                <a:spLocks/>
              </p:cNvSpPr>
              <p:nvPr/>
            </p:nvSpPr>
            <p:spPr bwMode="auto">
              <a:xfrm>
                <a:off x="3729038" y="4016375"/>
                <a:ext cx="1587" cy="9525"/>
              </a:xfrm>
              <a:custGeom>
                <a:avLst/>
                <a:gdLst>
                  <a:gd name="T0" fmla="*/ 0 w 1588"/>
                  <a:gd name="T1" fmla="*/ 0 h 6"/>
                  <a:gd name="T2" fmla="*/ 0 w 1588"/>
                  <a:gd name="T3" fmla="*/ 0 h 6"/>
                  <a:gd name="T4" fmla="*/ 0 w 1588"/>
                  <a:gd name="T5" fmla="*/ 9525 h 6"/>
                  <a:gd name="T6" fmla="*/ 0 w 1588"/>
                  <a:gd name="T7" fmla="*/ 9525 h 6"/>
                  <a:gd name="T8" fmla="*/ 0 w 1588"/>
                  <a:gd name="T9" fmla="*/ 0 h 6"/>
                  <a:gd name="T10" fmla="*/ 0 w 1588"/>
                  <a:gd name="T11" fmla="*/ 0 h 6"/>
                  <a:gd name="T12" fmla="*/ 0 60000 65536"/>
                  <a:gd name="T13" fmla="*/ 0 60000 65536"/>
                  <a:gd name="T14" fmla="*/ 0 60000 65536"/>
                  <a:gd name="T15" fmla="*/ 0 60000 65536"/>
                  <a:gd name="T16" fmla="*/ 0 60000 65536"/>
                  <a:gd name="T17" fmla="*/ 0 60000 65536"/>
                  <a:gd name="T18" fmla="*/ 0 w 1588"/>
                  <a:gd name="T19" fmla="*/ 0 h 6"/>
                  <a:gd name="T20" fmla="*/ 1588 w 1588"/>
                  <a:gd name="T21" fmla="*/ 6 h 6"/>
                </a:gdLst>
                <a:ahLst/>
                <a:cxnLst>
                  <a:cxn ang="T12">
                    <a:pos x="T0" y="T1"/>
                  </a:cxn>
                  <a:cxn ang="T13">
                    <a:pos x="T2" y="T3"/>
                  </a:cxn>
                  <a:cxn ang="T14">
                    <a:pos x="T4" y="T5"/>
                  </a:cxn>
                  <a:cxn ang="T15">
                    <a:pos x="T6" y="T7"/>
                  </a:cxn>
                  <a:cxn ang="T16">
                    <a:pos x="T8" y="T9"/>
                  </a:cxn>
                  <a:cxn ang="T17">
                    <a:pos x="T10" y="T11"/>
                  </a:cxn>
                </a:cxnLst>
                <a:rect l="T18" t="T19" r="T20" b="T21"/>
                <a:pathLst>
                  <a:path w="1588" h="6">
                    <a:moveTo>
                      <a:pt x="0" y="0"/>
                    </a:moveTo>
                    <a:lnTo>
                      <a:pt x="0" y="0"/>
                    </a:lnTo>
                    <a:lnTo>
                      <a:pt x="0" y="6"/>
                    </a:lnTo>
                    <a:lnTo>
                      <a:pt x="0" y="0"/>
                    </a:lnTo>
                    <a:close/>
                  </a:path>
                </a:pathLst>
              </a:custGeom>
              <a:grpFill/>
              <a:ln w="9525">
                <a:noFill/>
                <a:round/>
                <a:headEnd/>
                <a:tailEnd/>
              </a:ln>
            </p:spPr>
            <p:txBody>
              <a:bodyPr/>
              <a:lstStyle/>
              <a:p>
                <a:pPr>
                  <a:defRPr/>
                </a:pPr>
                <a:endParaRPr lang="da-DK">
                  <a:latin typeface="Arial" pitchFamily="-108" charset="0"/>
                  <a:cs typeface="ＭＳ Ｐゴシック" pitchFamily="-108" charset="-128"/>
                </a:endParaRPr>
              </a:p>
            </p:txBody>
          </p:sp>
          <p:sp>
            <p:nvSpPr>
              <p:cNvPr id="100" name="Freeform 337"/>
              <p:cNvSpPr>
                <a:spLocks/>
              </p:cNvSpPr>
              <p:nvPr/>
            </p:nvSpPr>
            <p:spPr bwMode="auto">
              <a:xfrm>
                <a:off x="3648075" y="4016375"/>
                <a:ext cx="1588" cy="1588"/>
              </a:xfrm>
              <a:custGeom>
                <a:avLst/>
                <a:gdLst>
                  <a:gd name="T0" fmla="*/ 0 w 1588"/>
                  <a:gd name="T1" fmla="*/ 0 h 1588"/>
                  <a:gd name="T2" fmla="*/ 0 w 1588"/>
                  <a:gd name="T3" fmla="*/ 0 h 1588"/>
                  <a:gd name="T4" fmla="*/ 0 w 1588"/>
                  <a:gd name="T5" fmla="*/ 0 h 1588"/>
                  <a:gd name="T6" fmla="*/ 0 w 1588"/>
                  <a:gd name="T7" fmla="*/ 0 h 1588"/>
                  <a:gd name="T8" fmla="*/ 0 w 1588"/>
                  <a:gd name="T9" fmla="*/ 0 h 1588"/>
                  <a:gd name="T10" fmla="*/ 0 w 1588"/>
                  <a:gd name="T11" fmla="*/ 0 h 1588"/>
                  <a:gd name="T12" fmla="*/ 0 w 1588"/>
                  <a:gd name="T13" fmla="*/ 0 h 1588"/>
                  <a:gd name="T14" fmla="*/ 0 w 1588"/>
                  <a:gd name="T15" fmla="*/ 0 h 1588"/>
                  <a:gd name="T16" fmla="*/ 0 w 1588"/>
                  <a:gd name="T17" fmla="*/ 0 h 1588"/>
                  <a:gd name="T18" fmla="*/ 0 w 1588"/>
                  <a:gd name="T19" fmla="*/ 0 h 158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588"/>
                  <a:gd name="T31" fmla="*/ 0 h 1588"/>
                  <a:gd name="T32" fmla="*/ 1588 w 1588"/>
                  <a:gd name="T33" fmla="*/ 1588 h 158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588" h="1588">
                    <a:moveTo>
                      <a:pt x="0" y="0"/>
                    </a:moveTo>
                    <a:lnTo>
                      <a:pt x="0" y="0"/>
                    </a:lnTo>
                    <a:close/>
                  </a:path>
                </a:pathLst>
              </a:custGeom>
              <a:grpFill/>
              <a:ln w="9525">
                <a:noFill/>
                <a:round/>
                <a:headEnd/>
                <a:tailEnd/>
              </a:ln>
            </p:spPr>
            <p:txBody>
              <a:bodyPr/>
              <a:lstStyle/>
              <a:p>
                <a:pPr>
                  <a:defRPr/>
                </a:pPr>
                <a:endParaRPr lang="da-DK">
                  <a:latin typeface="Arial" pitchFamily="-108" charset="0"/>
                  <a:cs typeface="ＭＳ Ｐゴシック" pitchFamily="-108" charset="-128"/>
                </a:endParaRPr>
              </a:p>
            </p:txBody>
          </p:sp>
          <p:sp>
            <p:nvSpPr>
              <p:cNvPr id="101" name="Freeform 338"/>
              <p:cNvSpPr>
                <a:spLocks/>
              </p:cNvSpPr>
              <p:nvPr/>
            </p:nvSpPr>
            <p:spPr bwMode="auto">
              <a:xfrm>
                <a:off x="3648075" y="4016375"/>
                <a:ext cx="1588" cy="9525"/>
              </a:xfrm>
              <a:custGeom>
                <a:avLst/>
                <a:gdLst>
                  <a:gd name="T0" fmla="*/ 0 w 1588"/>
                  <a:gd name="T1" fmla="*/ 0 h 6"/>
                  <a:gd name="T2" fmla="*/ 0 w 1588"/>
                  <a:gd name="T3" fmla="*/ 0 h 6"/>
                  <a:gd name="T4" fmla="*/ 0 w 1588"/>
                  <a:gd name="T5" fmla="*/ 9525 h 6"/>
                  <a:gd name="T6" fmla="*/ 0 w 1588"/>
                  <a:gd name="T7" fmla="*/ 0 h 6"/>
                  <a:gd name="T8" fmla="*/ 0 w 1588"/>
                  <a:gd name="T9" fmla="*/ 0 h 6"/>
                  <a:gd name="T10" fmla="*/ 0 60000 65536"/>
                  <a:gd name="T11" fmla="*/ 0 60000 65536"/>
                  <a:gd name="T12" fmla="*/ 0 60000 65536"/>
                  <a:gd name="T13" fmla="*/ 0 60000 65536"/>
                  <a:gd name="T14" fmla="*/ 0 60000 65536"/>
                  <a:gd name="T15" fmla="*/ 0 w 1588"/>
                  <a:gd name="T16" fmla="*/ 0 h 6"/>
                  <a:gd name="T17" fmla="*/ 1588 w 1588"/>
                  <a:gd name="T18" fmla="*/ 6 h 6"/>
                </a:gdLst>
                <a:ahLst/>
                <a:cxnLst>
                  <a:cxn ang="T10">
                    <a:pos x="T0" y="T1"/>
                  </a:cxn>
                  <a:cxn ang="T11">
                    <a:pos x="T2" y="T3"/>
                  </a:cxn>
                  <a:cxn ang="T12">
                    <a:pos x="T4" y="T5"/>
                  </a:cxn>
                  <a:cxn ang="T13">
                    <a:pos x="T6" y="T7"/>
                  </a:cxn>
                  <a:cxn ang="T14">
                    <a:pos x="T8" y="T9"/>
                  </a:cxn>
                </a:cxnLst>
                <a:rect l="T15" t="T16" r="T17" b="T18"/>
                <a:pathLst>
                  <a:path w="1588" h="6">
                    <a:moveTo>
                      <a:pt x="0" y="0"/>
                    </a:moveTo>
                    <a:lnTo>
                      <a:pt x="0" y="0"/>
                    </a:lnTo>
                    <a:lnTo>
                      <a:pt x="0" y="6"/>
                    </a:lnTo>
                    <a:lnTo>
                      <a:pt x="0" y="0"/>
                    </a:lnTo>
                    <a:close/>
                  </a:path>
                </a:pathLst>
              </a:custGeom>
              <a:grpFill/>
              <a:ln w="9525">
                <a:noFill/>
                <a:round/>
                <a:headEnd/>
                <a:tailEnd/>
              </a:ln>
            </p:spPr>
            <p:txBody>
              <a:bodyPr/>
              <a:lstStyle/>
              <a:p>
                <a:pPr>
                  <a:defRPr/>
                </a:pPr>
                <a:endParaRPr lang="da-DK">
                  <a:latin typeface="Arial" pitchFamily="-108" charset="0"/>
                  <a:cs typeface="ＭＳ Ｐゴシック" pitchFamily="-108" charset="-128"/>
                </a:endParaRPr>
              </a:p>
            </p:txBody>
          </p:sp>
          <p:sp>
            <p:nvSpPr>
              <p:cNvPr id="102" name="Rectangle 339"/>
              <p:cNvSpPr>
                <a:spLocks noChangeArrowheads="1"/>
              </p:cNvSpPr>
              <p:nvPr/>
            </p:nvSpPr>
            <p:spPr bwMode="auto">
              <a:xfrm>
                <a:off x="3587750" y="4025900"/>
                <a:ext cx="1588" cy="1588"/>
              </a:xfrm>
              <a:prstGeom prst="rect">
                <a:avLst/>
              </a:prstGeom>
              <a:grpFill/>
              <a:ln w="9525">
                <a:noFill/>
                <a:miter lim="800000"/>
                <a:headEnd/>
                <a:tailEnd/>
              </a:ln>
            </p:spPr>
            <p:txBody>
              <a:bodyPr/>
              <a:lstStyle/>
              <a:p>
                <a:pPr>
                  <a:defRPr/>
                </a:pPr>
                <a:endParaRPr lang="da-DK">
                  <a:latin typeface="Arial" pitchFamily="-108" charset="0"/>
                  <a:cs typeface="ＭＳ Ｐゴシック" pitchFamily="-108" charset="-128"/>
                </a:endParaRPr>
              </a:p>
            </p:txBody>
          </p:sp>
          <p:sp>
            <p:nvSpPr>
              <p:cNvPr id="103" name="Freeform 340"/>
              <p:cNvSpPr>
                <a:spLocks/>
              </p:cNvSpPr>
              <p:nvPr/>
            </p:nvSpPr>
            <p:spPr bwMode="auto">
              <a:xfrm>
                <a:off x="3587750" y="4025900"/>
                <a:ext cx="1588" cy="1588"/>
              </a:xfrm>
              <a:custGeom>
                <a:avLst/>
                <a:gdLst>
                  <a:gd name="T0" fmla="*/ 0 w 1588"/>
                  <a:gd name="T1" fmla="*/ 0 h 1588"/>
                  <a:gd name="T2" fmla="*/ 0 w 1588"/>
                  <a:gd name="T3" fmla="*/ 0 h 1588"/>
                  <a:gd name="T4" fmla="*/ 0 w 1588"/>
                  <a:gd name="T5" fmla="*/ 0 h 1588"/>
                  <a:gd name="T6" fmla="*/ 0 w 1588"/>
                  <a:gd name="T7" fmla="*/ 0 h 1588"/>
                  <a:gd name="T8" fmla="*/ 0 w 1588"/>
                  <a:gd name="T9" fmla="*/ 0 h 1588"/>
                  <a:gd name="T10" fmla="*/ 0 w 1588"/>
                  <a:gd name="T11" fmla="*/ 0 h 1588"/>
                  <a:gd name="T12" fmla="*/ 0 60000 65536"/>
                  <a:gd name="T13" fmla="*/ 0 60000 65536"/>
                  <a:gd name="T14" fmla="*/ 0 60000 65536"/>
                  <a:gd name="T15" fmla="*/ 0 60000 65536"/>
                  <a:gd name="T16" fmla="*/ 0 60000 65536"/>
                  <a:gd name="T17" fmla="*/ 0 60000 65536"/>
                  <a:gd name="T18" fmla="*/ 0 w 1588"/>
                  <a:gd name="T19" fmla="*/ 0 h 1588"/>
                  <a:gd name="T20" fmla="*/ 1588 w 1588"/>
                  <a:gd name="T21" fmla="*/ 1588 h 1588"/>
                </a:gdLst>
                <a:ahLst/>
                <a:cxnLst>
                  <a:cxn ang="T12">
                    <a:pos x="T0" y="T1"/>
                  </a:cxn>
                  <a:cxn ang="T13">
                    <a:pos x="T2" y="T3"/>
                  </a:cxn>
                  <a:cxn ang="T14">
                    <a:pos x="T4" y="T5"/>
                  </a:cxn>
                  <a:cxn ang="T15">
                    <a:pos x="T6" y="T7"/>
                  </a:cxn>
                  <a:cxn ang="T16">
                    <a:pos x="T8" y="T9"/>
                  </a:cxn>
                  <a:cxn ang="T17">
                    <a:pos x="T10" y="T11"/>
                  </a:cxn>
                </a:cxnLst>
                <a:rect l="T18" t="T19" r="T20" b="T21"/>
                <a:pathLst>
                  <a:path w="1588" h="1588">
                    <a:moveTo>
                      <a:pt x="0" y="0"/>
                    </a:moveTo>
                    <a:lnTo>
                      <a:pt x="0" y="0"/>
                    </a:lnTo>
                    <a:close/>
                  </a:path>
                </a:pathLst>
              </a:custGeom>
              <a:grpFill/>
              <a:ln w="9525">
                <a:noFill/>
                <a:round/>
                <a:headEnd/>
                <a:tailEnd/>
              </a:ln>
            </p:spPr>
            <p:txBody>
              <a:bodyPr/>
              <a:lstStyle/>
              <a:p>
                <a:pPr>
                  <a:defRPr/>
                </a:pPr>
                <a:endParaRPr lang="da-DK">
                  <a:latin typeface="Arial" pitchFamily="-108" charset="0"/>
                  <a:cs typeface="ＭＳ Ｐゴシック" pitchFamily="-108" charset="-128"/>
                </a:endParaRPr>
              </a:p>
            </p:txBody>
          </p:sp>
          <p:sp>
            <p:nvSpPr>
              <p:cNvPr id="104" name="Freeform 341"/>
              <p:cNvSpPr>
                <a:spLocks/>
              </p:cNvSpPr>
              <p:nvPr/>
            </p:nvSpPr>
            <p:spPr bwMode="auto">
              <a:xfrm>
                <a:off x="3587750" y="4025900"/>
                <a:ext cx="1588" cy="9525"/>
              </a:xfrm>
              <a:custGeom>
                <a:avLst/>
                <a:gdLst>
                  <a:gd name="T0" fmla="*/ 0 w 1588"/>
                  <a:gd name="T1" fmla="*/ 0 h 6"/>
                  <a:gd name="T2" fmla="*/ 0 w 1588"/>
                  <a:gd name="T3" fmla="*/ 0 h 6"/>
                  <a:gd name="T4" fmla="*/ 0 w 1588"/>
                  <a:gd name="T5" fmla="*/ 9525 h 6"/>
                  <a:gd name="T6" fmla="*/ 0 w 1588"/>
                  <a:gd name="T7" fmla="*/ 9525 h 6"/>
                  <a:gd name="T8" fmla="*/ 0 w 1588"/>
                  <a:gd name="T9" fmla="*/ 0 h 6"/>
                  <a:gd name="T10" fmla="*/ 0 w 1588"/>
                  <a:gd name="T11" fmla="*/ 0 h 6"/>
                  <a:gd name="T12" fmla="*/ 0 60000 65536"/>
                  <a:gd name="T13" fmla="*/ 0 60000 65536"/>
                  <a:gd name="T14" fmla="*/ 0 60000 65536"/>
                  <a:gd name="T15" fmla="*/ 0 60000 65536"/>
                  <a:gd name="T16" fmla="*/ 0 60000 65536"/>
                  <a:gd name="T17" fmla="*/ 0 60000 65536"/>
                  <a:gd name="T18" fmla="*/ 0 w 1588"/>
                  <a:gd name="T19" fmla="*/ 0 h 6"/>
                  <a:gd name="T20" fmla="*/ 1588 w 1588"/>
                  <a:gd name="T21" fmla="*/ 6 h 6"/>
                </a:gdLst>
                <a:ahLst/>
                <a:cxnLst>
                  <a:cxn ang="T12">
                    <a:pos x="T0" y="T1"/>
                  </a:cxn>
                  <a:cxn ang="T13">
                    <a:pos x="T2" y="T3"/>
                  </a:cxn>
                  <a:cxn ang="T14">
                    <a:pos x="T4" y="T5"/>
                  </a:cxn>
                  <a:cxn ang="T15">
                    <a:pos x="T6" y="T7"/>
                  </a:cxn>
                  <a:cxn ang="T16">
                    <a:pos x="T8" y="T9"/>
                  </a:cxn>
                  <a:cxn ang="T17">
                    <a:pos x="T10" y="T11"/>
                  </a:cxn>
                </a:cxnLst>
                <a:rect l="T18" t="T19" r="T20" b="T21"/>
                <a:pathLst>
                  <a:path w="1588" h="6">
                    <a:moveTo>
                      <a:pt x="0" y="0"/>
                    </a:moveTo>
                    <a:lnTo>
                      <a:pt x="0" y="0"/>
                    </a:lnTo>
                    <a:lnTo>
                      <a:pt x="0" y="6"/>
                    </a:lnTo>
                    <a:lnTo>
                      <a:pt x="0" y="0"/>
                    </a:lnTo>
                    <a:close/>
                  </a:path>
                </a:pathLst>
              </a:custGeom>
              <a:grpFill/>
              <a:ln w="9525">
                <a:noFill/>
                <a:round/>
                <a:headEnd/>
                <a:tailEnd/>
              </a:ln>
            </p:spPr>
            <p:txBody>
              <a:bodyPr/>
              <a:lstStyle/>
              <a:p>
                <a:pPr>
                  <a:defRPr/>
                </a:pPr>
                <a:endParaRPr lang="da-DK">
                  <a:latin typeface="Arial" pitchFamily="-108" charset="0"/>
                  <a:cs typeface="ＭＳ Ｐゴシック" pitchFamily="-108" charset="-128"/>
                </a:endParaRPr>
              </a:p>
            </p:txBody>
          </p:sp>
          <p:sp>
            <p:nvSpPr>
              <p:cNvPr id="105" name="Rectangle 342"/>
              <p:cNvSpPr>
                <a:spLocks noChangeArrowheads="1"/>
              </p:cNvSpPr>
              <p:nvPr/>
            </p:nvSpPr>
            <p:spPr bwMode="auto">
              <a:xfrm>
                <a:off x="3578225" y="4025900"/>
                <a:ext cx="1588" cy="1588"/>
              </a:xfrm>
              <a:prstGeom prst="rect">
                <a:avLst/>
              </a:prstGeom>
              <a:grpFill/>
              <a:ln w="9525">
                <a:noFill/>
                <a:miter lim="800000"/>
                <a:headEnd/>
                <a:tailEnd/>
              </a:ln>
            </p:spPr>
            <p:txBody>
              <a:bodyPr/>
              <a:lstStyle/>
              <a:p>
                <a:pPr>
                  <a:defRPr/>
                </a:pPr>
                <a:endParaRPr lang="da-DK">
                  <a:latin typeface="Arial" pitchFamily="-108" charset="0"/>
                  <a:cs typeface="ＭＳ Ｐゴシック" pitchFamily="-108" charset="-128"/>
                </a:endParaRPr>
              </a:p>
            </p:txBody>
          </p:sp>
          <p:sp>
            <p:nvSpPr>
              <p:cNvPr id="106" name="Freeform 343"/>
              <p:cNvSpPr>
                <a:spLocks/>
              </p:cNvSpPr>
              <p:nvPr/>
            </p:nvSpPr>
            <p:spPr bwMode="auto">
              <a:xfrm>
                <a:off x="3578225" y="4025900"/>
                <a:ext cx="1588" cy="20638"/>
              </a:xfrm>
              <a:custGeom>
                <a:avLst/>
                <a:gdLst>
                  <a:gd name="T0" fmla="*/ 0 w 1588"/>
                  <a:gd name="T1" fmla="*/ 20638 h 13"/>
                  <a:gd name="T2" fmla="*/ 0 w 1588"/>
                  <a:gd name="T3" fmla="*/ 20638 h 13"/>
                  <a:gd name="T4" fmla="*/ 0 w 1588"/>
                  <a:gd name="T5" fmla="*/ 0 h 13"/>
                  <a:gd name="T6" fmla="*/ 0 w 1588"/>
                  <a:gd name="T7" fmla="*/ 0 h 13"/>
                  <a:gd name="T8" fmla="*/ 0 w 1588"/>
                  <a:gd name="T9" fmla="*/ 20638 h 13"/>
                  <a:gd name="T10" fmla="*/ 0 w 1588"/>
                  <a:gd name="T11" fmla="*/ 20638 h 13"/>
                  <a:gd name="T12" fmla="*/ 0 60000 65536"/>
                  <a:gd name="T13" fmla="*/ 0 60000 65536"/>
                  <a:gd name="T14" fmla="*/ 0 60000 65536"/>
                  <a:gd name="T15" fmla="*/ 0 60000 65536"/>
                  <a:gd name="T16" fmla="*/ 0 60000 65536"/>
                  <a:gd name="T17" fmla="*/ 0 60000 65536"/>
                  <a:gd name="T18" fmla="*/ 0 w 1588"/>
                  <a:gd name="T19" fmla="*/ 0 h 13"/>
                  <a:gd name="T20" fmla="*/ 1588 w 1588"/>
                  <a:gd name="T21" fmla="*/ 13 h 13"/>
                </a:gdLst>
                <a:ahLst/>
                <a:cxnLst>
                  <a:cxn ang="T12">
                    <a:pos x="T0" y="T1"/>
                  </a:cxn>
                  <a:cxn ang="T13">
                    <a:pos x="T2" y="T3"/>
                  </a:cxn>
                  <a:cxn ang="T14">
                    <a:pos x="T4" y="T5"/>
                  </a:cxn>
                  <a:cxn ang="T15">
                    <a:pos x="T6" y="T7"/>
                  </a:cxn>
                  <a:cxn ang="T16">
                    <a:pos x="T8" y="T9"/>
                  </a:cxn>
                  <a:cxn ang="T17">
                    <a:pos x="T10" y="T11"/>
                  </a:cxn>
                </a:cxnLst>
                <a:rect l="T18" t="T19" r="T20" b="T21"/>
                <a:pathLst>
                  <a:path w="1588" h="13">
                    <a:moveTo>
                      <a:pt x="0" y="13"/>
                    </a:moveTo>
                    <a:lnTo>
                      <a:pt x="0" y="13"/>
                    </a:lnTo>
                    <a:lnTo>
                      <a:pt x="0" y="0"/>
                    </a:lnTo>
                    <a:lnTo>
                      <a:pt x="0" y="13"/>
                    </a:lnTo>
                    <a:close/>
                  </a:path>
                </a:pathLst>
              </a:custGeom>
              <a:grpFill/>
              <a:ln w="9525">
                <a:noFill/>
                <a:round/>
                <a:headEnd/>
                <a:tailEnd/>
              </a:ln>
            </p:spPr>
            <p:txBody>
              <a:bodyPr/>
              <a:lstStyle/>
              <a:p>
                <a:pPr>
                  <a:defRPr/>
                </a:pPr>
                <a:endParaRPr lang="da-DK">
                  <a:latin typeface="Arial" pitchFamily="-108" charset="0"/>
                  <a:cs typeface="ＭＳ Ｐゴシック" pitchFamily="-108" charset="-128"/>
                </a:endParaRPr>
              </a:p>
            </p:txBody>
          </p:sp>
          <p:sp>
            <p:nvSpPr>
              <p:cNvPr id="107" name="Freeform 344"/>
              <p:cNvSpPr>
                <a:spLocks/>
              </p:cNvSpPr>
              <p:nvPr/>
            </p:nvSpPr>
            <p:spPr bwMode="auto">
              <a:xfrm>
                <a:off x="3648075" y="4025900"/>
                <a:ext cx="1588" cy="9525"/>
              </a:xfrm>
              <a:custGeom>
                <a:avLst/>
                <a:gdLst>
                  <a:gd name="T0" fmla="*/ 0 w 1588"/>
                  <a:gd name="T1" fmla="*/ 9525 h 6"/>
                  <a:gd name="T2" fmla="*/ 0 w 1588"/>
                  <a:gd name="T3" fmla="*/ 9525 h 6"/>
                  <a:gd name="T4" fmla="*/ 0 w 1588"/>
                  <a:gd name="T5" fmla="*/ 0 h 6"/>
                  <a:gd name="T6" fmla="*/ 0 w 1588"/>
                  <a:gd name="T7" fmla="*/ 0 h 6"/>
                  <a:gd name="T8" fmla="*/ 0 w 1588"/>
                  <a:gd name="T9" fmla="*/ 9525 h 6"/>
                  <a:gd name="T10" fmla="*/ 0 w 1588"/>
                  <a:gd name="T11" fmla="*/ 9525 h 6"/>
                  <a:gd name="T12" fmla="*/ 0 w 1588"/>
                  <a:gd name="T13" fmla="*/ 9525 h 6"/>
                  <a:gd name="T14" fmla="*/ 0 60000 65536"/>
                  <a:gd name="T15" fmla="*/ 0 60000 65536"/>
                  <a:gd name="T16" fmla="*/ 0 60000 65536"/>
                  <a:gd name="T17" fmla="*/ 0 60000 65536"/>
                  <a:gd name="T18" fmla="*/ 0 60000 65536"/>
                  <a:gd name="T19" fmla="*/ 0 60000 65536"/>
                  <a:gd name="T20" fmla="*/ 0 60000 65536"/>
                  <a:gd name="T21" fmla="*/ 0 w 1588"/>
                  <a:gd name="T22" fmla="*/ 0 h 6"/>
                  <a:gd name="T23" fmla="*/ 1588 w 1588"/>
                  <a:gd name="T24" fmla="*/ 6 h 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588" h="6">
                    <a:moveTo>
                      <a:pt x="0" y="6"/>
                    </a:moveTo>
                    <a:lnTo>
                      <a:pt x="0" y="6"/>
                    </a:lnTo>
                    <a:lnTo>
                      <a:pt x="0" y="0"/>
                    </a:lnTo>
                    <a:lnTo>
                      <a:pt x="0" y="6"/>
                    </a:lnTo>
                    <a:close/>
                  </a:path>
                </a:pathLst>
              </a:custGeom>
              <a:grpFill/>
              <a:ln w="9525">
                <a:noFill/>
                <a:round/>
                <a:headEnd/>
                <a:tailEnd/>
              </a:ln>
            </p:spPr>
            <p:txBody>
              <a:bodyPr/>
              <a:lstStyle/>
              <a:p>
                <a:pPr>
                  <a:defRPr/>
                </a:pPr>
                <a:endParaRPr lang="da-DK">
                  <a:latin typeface="Arial" pitchFamily="-108" charset="0"/>
                  <a:cs typeface="ＭＳ Ｐゴシック" pitchFamily="-108" charset="-128"/>
                </a:endParaRPr>
              </a:p>
            </p:txBody>
          </p:sp>
          <p:sp>
            <p:nvSpPr>
              <p:cNvPr id="108" name="Freeform 345"/>
              <p:cNvSpPr>
                <a:spLocks/>
              </p:cNvSpPr>
              <p:nvPr/>
            </p:nvSpPr>
            <p:spPr bwMode="auto">
              <a:xfrm>
                <a:off x="3568700" y="4025900"/>
                <a:ext cx="9525" cy="20638"/>
              </a:xfrm>
              <a:custGeom>
                <a:avLst/>
                <a:gdLst>
                  <a:gd name="T0" fmla="*/ 0 w 6"/>
                  <a:gd name="T1" fmla="*/ 0 h 13"/>
                  <a:gd name="T2" fmla="*/ 0 w 6"/>
                  <a:gd name="T3" fmla="*/ 0 h 13"/>
                  <a:gd name="T4" fmla="*/ 0 w 6"/>
                  <a:gd name="T5" fmla="*/ 9525 h 13"/>
                  <a:gd name="T6" fmla="*/ 9525 w 6"/>
                  <a:gd name="T7" fmla="*/ 20638 h 13"/>
                  <a:gd name="T8" fmla="*/ 9525 w 6"/>
                  <a:gd name="T9" fmla="*/ 20638 h 13"/>
                  <a:gd name="T10" fmla="*/ 9525 w 6"/>
                  <a:gd name="T11" fmla="*/ 9525 h 13"/>
                  <a:gd name="T12" fmla="*/ 0 w 6"/>
                  <a:gd name="T13" fmla="*/ 0 h 13"/>
                  <a:gd name="T14" fmla="*/ 0 w 6"/>
                  <a:gd name="T15" fmla="*/ 0 h 13"/>
                  <a:gd name="T16" fmla="*/ 0 60000 65536"/>
                  <a:gd name="T17" fmla="*/ 0 60000 65536"/>
                  <a:gd name="T18" fmla="*/ 0 60000 65536"/>
                  <a:gd name="T19" fmla="*/ 0 60000 65536"/>
                  <a:gd name="T20" fmla="*/ 0 60000 65536"/>
                  <a:gd name="T21" fmla="*/ 0 60000 65536"/>
                  <a:gd name="T22" fmla="*/ 0 60000 65536"/>
                  <a:gd name="T23" fmla="*/ 0 60000 65536"/>
                  <a:gd name="T24" fmla="*/ 0 w 6"/>
                  <a:gd name="T25" fmla="*/ 0 h 13"/>
                  <a:gd name="T26" fmla="*/ 6 w 6"/>
                  <a:gd name="T27" fmla="*/ 13 h 1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6" h="13">
                    <a:moveTo>
                      <a:pt x="0" y="0"/>
                    </a:moveTo>
                    <a:lnTo>
                      <a:pt x="0" y="0"/>
                    </a:lnTo>
                    <a:lnTo>
                      <a:pt x="0" y="6"/>
                    </a:lnTo>
                    <a:lnTo>
                      <a:pt x="6" y="13"/>
                    </a:lnTo>
                    <a:lnTo>
                      <a:pt x="6" y="6"/>
                    </a:lnTo>
                    <a:lnTo>
                      <a:pt x="0" y="0"/>
                    </a:lnTo>
                    <a:close/>
                  </a:path>
                </a:pathLst>
              </a:custGeom>
              <a:grpFill/>
              <a:ln w="9525">
                <a:noFill/>
                <a:round/>
                <a:headEnd/>
                <a:tailEnd/>
              </a:ln>
            </p:spPr>
            <p:txBody>
              <a:bodyPr/>
              <a:lstStyle/>
              <a:p>
                <a:pPr>
                  <a:defRPr/>
                </a:pPr>
                <a:endParaRPr lang="da-DK">
                  <a:latin typeface="Arial" pitchFamily="-108" charset="0"/>
                  <a:cs typeface="ＭＳ Ｐゴシック" pitchFamily="-108" charset="-128"/>
                </a:endParaRPr>
              </a:p>
            </p:txBody>
          </p:sp>
          <p:sp>
            <p:nvSpPr>
              <p:cNvPr id="109" name="Freeform 346"/>
              <p:cNvSpPr>
                <a:spLocks/>
              </p:cNvSpPr>
              <p:nvPr/>
            </p:nvSpPr>
            <p:spPr bwMode="auto">
              <a:xfrm>
                <a:off x="3587750" y="4025900"/>
                <a:ext cx="1588" cy="9525"/>
              </a:xfrm>
              <a:custGeom>
                <a:avLst/>
                <a:gdLst>
                  <a:gd name="T0" fmla="*/ 0 w 1588"/>
                  <a:gd name="T1" fmla="*/ 9525 h 6"/>
                  <a:gd name="T2" fmla="*/ 0 w 1588"/>
                  <a:gd name="T3" fmla="*/ 9525 h 6"/>
                  <a:gd name="T4" fmla="*/ 0 w 1588"/>
                  <a:gd name="T5" fmla="*/ 0 h 6"/>
                  <a:gd name="T6" fmla="*/ 0 w 1588"/>
                  <a:gd name="T7" fmla="*/ 0 h 6"/>
                  <a:gd name="T8" fmla="*/ 0 w 1588"/>
                  <a:gd name="T9" fmla="*/ 9525 h 6"/>
                  <a:gd name="T10" fmla="*/ 0 w 1588"/>
                  <a:gd name="T11" fmla="*/ 9525 h 6"/>
                  <a:gd name="T12" fmla="*/ 0 60000 65536"/>
                  <a:gd name="T13" fmla="*/ 0 60000 65536"/>
                  <a:gd name="T14" fmla="*/ 0 60000 65536"/>
                  <a:gd name="T15" fmla="*/ 0 60000 65536"/>
                  <a:gd name="T16" fmla="*/ 0 60000 65536"/>
                  <a:gd name="T17" fmla="*/ 0 60000 65536"/>
                  <a:gd name="T18" fmla="*/ 0 w 1588"/>
                  <a:gd name="T19" fmla="*/ 0 h 6"/>
                  <a:gd name="T20" fmla="*/ 1588 w 1588"/>
                  <a:gd name="T21" fmla="*/ 6 h 6"/>
                </a:gdLst>
                <a:ahLst/>
                <a:cxnLst>
                  <a:cxn ang="T12">
                    <a:pos x="T0" y="T1"/>
                  </a:cxn>
                  <a:cxn ang="T13">
                    <a:pos x="T2" y="T3"/>
                  </a:cxn>
                  <a:cxn ang="T14">
                    <a:pos x="T4" y="T5"/>
                  </a:cxn>
                  <a:cxn ang="T15">
                    <a:pos x="T6" y="T7"/>
                  </a:cxn>
                  <a:cxn ang="T16">
                    <a:pos x="T8" y="T9"/>
                  </a:cxn>
                  <a:cxn ang="T17">
                    <a:pos x="T10" y="T11"/>
                  </a:cxn>
                </a:cxnLst>
                <a:rect l="T18" t="T19" r="T20" b="T21"/>
                <a:pathLst>
                  <a:path w="1588" h="6">
                    <a:moveTo>
                      <a:pt x="0" y="6"/>
                    </a:moveTo>
                    <a:lnTo>
                      <a:pt x="0" y="6"/>
                    </a:lnTo>
                    <a:lnTo>
                      <a:pt x="0" y="0"/>
                    </a:lnTo>
                    <a:lnTo>
                      <a:pt x="0" y="6"/>
                    </a:lnTo>
                    <a:close/>
                  </a:path>
                </a:pathLst>
              </a:custGeom>
              <a:grpFill/>
              <a:ln w="9525">
                <a:noFill/>
                <a:round/>
                <a:headEnd/>
                <a:tailEnd/>
              </a:ln>
            </p:spPr>
            <p:txBody>
              <a:bodyPr/>
              <a:lstStyle/>
              <a:p>
                <a:pPr>
                  <a:defRPr/>
                </a:pPr>
                <a:endParaRPr lang="da-DK">
                  <a:latin typeface="Arial" pitchFamily="-108" charset="0"/>
                  <a:cs typeface="ＭＳ Ｐゴシック" pitchFamily="-108" charset="-128"/>
                </a:endParaRPr>
              </a:p>
            </p:txBody>
          </p:sp>
          <p:sp>
            <p:nvSpPr>
              <p:cNvPr id="110" name="Freeform 347"/>
              <p:cNvSpPr>
                <a:spLocks/>
              </p:cNvSpPr>
              <p:nvPr/>
            </p:nvSpPr>
            <p:spPr bwMode="auto">
              <a:xfrm>
                <a:off x="3527425" y="4035425"/>
                <a:ext cx="11113" cy="11113"/>
              </a:xfrm>
              <a:custGeom>
                <a:avLst/>
                <a:gdLst>
                  <a:gd name="T0" fmla="*/ 11113 w 7"/>
                  <a:gd name="T1" fmla="*/ 11113 h 7"/>
                  <a:gd name="T2" fmla="*/ 11113 w 7"/>
                  <a:gd name="T3" fmla="*/ 11113 h 7"/>
                  <a:gd name="T4" fmla="*/ 11113 w 7"/>
                  <a:gd name="T5" fmla="*/ 0 h 7"/>
                  <a:gd name="T6" fmla="*/ 11113 w 7"/>
                  <a:gd name="T7" fmla="*/ 0 h 7"/>
                  <a:gd name="T8" fmla="*/ 0 w 7"/>
                  <a:gd name="T9" fmla="*/ 0 h 7"/>
                  <a:gd name="T10" fmla="*/ 0 w 7"/>
                  <a:gd name="T11" fmla="*/ 0 h 7"/>
                  <a:gd name="T12" fmla="*/ 0 w 7"/>
                  <a:gd name="T13" fmla="*/ 11113 h 7"/>
                  <a:gd name="T14" fmla="*/ 0 w 7"/>
                  <a:gd name="T15" fmla="*/ 11113 h 7"/>
                  <a:gd name="T16" fmla="*/ 11113 w 7"/>
                  <a:gd name="T17" fmla="*/ 11113 h 7"/>
                  <a:gd name="T18" fmla="*/ 11113 w 7"/>
                  <a:gd name="T19" fmla="*/ 11113 h 7"/>
                  <a:gd name="T20" fmla="*/ 11113 w 7"/>
                  <a:gd name="T21" fmla="*/ 11113 h 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7"/>
                  <a:gd name="T34" fmla="*/ 0 h 7"/>
                  <a:gd name="T35" fmla="*/ 7 w 7"/>
                  <a:gd name="T36" fmla="*/ 7 h 7"/>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7" h="7">
                    <a:moveTo>
                      <a:pt x="7" y="7"/>
                    </a:moveTo>
                    <a:lnTo>
                      <a:pt x="7" y="7"/>
                    </a:lnTo>
                    <a:lnTo>
                      <a:pt x="7" y="0"/>
                    </a:lnTo>
                    <a:lnTo>
                      <a:pt x="0" y="0"/>
                    </a:lnTo>
                    <a:lnTo>
                      <a:pt x="0" y="7"/>
                    </a:lnTo>
                    <a:lnTo>
                      <a:pt x="7" y="7"/>
                    </a:lnTo>
                    <a:close/>
                  </a:path>
                </a:pathLst>
              </a:custGeom>
              <a:grpFill/>
              <a:ln w="9525">
                <a:noFill/>
                <a:round/>
                <a:headEnd/>
                <a:tailEnd/>
              </a:ln>
            </p:spPr>
            <p:txBody>
              <a:bodyPr/>
              <a:lstStyle/>
              <a:p>
                <a:pPr>
                  <a:defRPr/>
                </a:pPr>
                <a:endParaRPr lang="da-DK">
                  <a:latin typeface="Arial" pitchFamily="-108" charset="0"/>
                  <a:cs typeface="ＭＳ Ｐゴシック" pitchFamily="-108" charset="-128"/>
                </a:endParaRPr>
              </a:p>
            </p:txBody>
          </p:sp>
          <p:sp>
            <p:nvSpPr>
              <p:cNvPr id="111" name="Rectangle 348"/>
              <p:cNvSpPr>
                <a:spLocks noChangeArrowheads="1"/>
              </p:cNvSpPr>
              <p:nvPr/>
            </p:nvSpPr>
            <p:spPr bwMode="auto">
              <a:xfrm>
                <a:off x="3648075" y="4035425"/>
                <a:ext cx="1588" cy="1588"/>
              </a:xfrm>
              <a:prstGeom prst="rect">
                <a:avLst/>
              </a:prstGeom>
              <a:grpFill/>
              <a:ln w="9525">
                <a:noFill/>
                <a:miter lim="800000"/>
                <a:headEnd/>
                <a:tailEnd/>
              </a:ln>
            </p:spPr>
            <p:txBody>
              <a:bodyPr/>
              <a:lstStyle/>
              <a:p>
                <a:pPr>
                  <a:defRPr/>
                </a:pPr>
                <a:endParaRPr lang="da-DK">
                  <a:latin typeface="Arial" pitchFamily="-108" charset="0"/>
                  <a:cs typeface="ＭＳ Ｐゴシック" pitchFamily="-108" charset="-128"/>
                </a:endParaRPr>
              </a:p>
            </p:txBody>
          </p:sp>
          <p:sp>
            <p:nvSpPr>
              <p:cNvPr id="112" name="Freeform 349"/>
              <p:cNvSpPr>
                <a:spLocks/>
              </p:cNvSpPr>
              <p:nvPr/>
            </p:nvSpPr>
            <p:spPr bwMode="auto">
              <a:xfrm>
                <a:off x="3648075" y="4035425"/>
                <a:ext cx="1588" cy="1588"/>
              </a:xfrm>
              <a:custGeom>
                <a:avLst/>
                <a:gdLst>
                  <a:gd name="T0" fmla="*/ 0 w 1588"/>
                  <a:gd name="T1" fmla="*/ 0 h 1588"/>
                  <a:gd name="T2" fmla="*/ 0 w 1588"/>
                  <a:gd name="T3" fmla="*/ 0 h 1588"/>
                  <a:gd name="T4" fmla="*/ 0 w 1588"/>
                  <a:gd name="T5" fmla="*/ 0 h 1588"/>
                  <a:gd name="T6" fmla="*/ 0 w 1588"/>
                  <a:gd name="T7" fmla="*/ 0 h 1588"/>
                  <a:gd name="T8" fmla="*/ 0 w 1588"/>
                  <a:gd name="T9" fmla="*/ 0 h 1588"/>
                  <a:gd name="T10" fmla="*/ 0 w 1588"/>
                  <a:gd name="T11" fmla="*/ 0 h 1588"/>
                  <a:gd name="T12" fmla="*/ 0 60000 65536"/>
                  <a:gd name="T13" fmla="*/ 0 60000 65536"/>
                  <a:gd name="T14" fmla="*/ 0 60000 65536"/>
                  <a:gd name="T15" fmla="*/ 0 60000 65536"/>
                  <a:gd name="T16" fmla="*/ 0 60000 65536"/>
                  <a:gd name="T17" fmla="*/ 0 60000 65536"/>
                  <a:gd name="T18" fmla="*/ 0 w 1588"/>
                  <a:gd name="T19" fmla="*/ 0 h 1588"/>
                  <a:gd name="T20" fmla="*/ 1588 w 1588"/>
                  <a:gd name="T21" fmla="*/ 1588 h 1588"/>
                </a:gdLst>
                <a:ahLst/>
                <a:cxnLst>
                  <a:cxn ang="T12">
                    <a:pos x="T0" y="T1"/>
                  </a:cxn>
                  <a:cxn ang="T13">
                    <a:pos x="T2" y="T3"/>
                  </a:cxn>
                  <a:cxn ang="T14">
                    <a:pos x="T4" y="T5"/>
                  </a:cxn>
                  <a:cxn ang="T15">
                    <a:pos x="T6" y="T7"/>
                  </a:cxn>
                  <a:cxn ang="T16">
                    <a:pos x="T8" y="T9"/>
                  </a:cxn>
                  <a:cxn ang="T17">
                    <a:pos x="T10" y="T11"/>
                  </a:cxn>
                </a:cxnLst>
                <a:rect l="T18" t="T19" r="T20" b="T21"/>
                <a:pathLst>
                  <a:path w="1588" h="1588">
                    <a:moveTo>
                      <a:pt x="0" y="0"/>
                    </a:moveTo>
                    <a:lnTo>
                      <a:pt x="0" y="0"/>
                    </a:lnTo>
                    <a:close/>
                  </a:path>
                </a:pathLst>
              </a:custGeom>
              <a:grpFill/>
              <a:ln w="9525">
                <a:noFill/>
                <a:round/>
                <a:headEnd/>
                <a:tailEnd/>
              </a:ln>
            </p:spPr>
            <p:txBody>
              <a:bodyPr/>
              <a:lstStyle/>
              <a:p>
                <a:pPr>
                  <a:defRPr/>
                </a:pPr>
                <a:endParaRPr lang="da-DK">
                  <a:latin typeface="Arial" pitchFamily="-108" charset="0"/>
                  <a:cs typeface="ＭＳ Ｐゴシック" pitchFamily="-108" charset="-128"/>
                </a:endParaRPr>
              </a:p>
            </p:txBody>
          </p:sp>
          <p:sp>
            <p:nvSpPr>
              <p:cNvPr id="113" name="Freeform 350"/>
              <p:cNvSpPr>
                <a:spLocks/>
              </p:cNvSpPr>
              <p:nvPr/>
            </p:nvSpPr>
            <p:spPr bwMode="auto">
              <a:xfrm>
                <a:off x="3729038" y="4035425"/>
                <a:ext cx="1587" cy="1588"/>
              </a:xfrm>
              <a:custGeom>
                <a:avLst/>
                <a:gdLst>
                  <a:gd name="T0" fmla="*/ 0 w 1588"/>
                  <a:gd name="T1" fmla="*/ 0 h 1588"/>
                  <a:gd name="T2" fmla="*/ 0 w 1588"/>
                  <a:gd name="T3" fmla="*/ 0 h 1588"/>
                  <a:gd name="T4" fmla="*/ 0 w 1588"/>
                  <a:gd name="T5" fmla="*/ 0 h 1588"/>
                  <a:gd name="T6" fmla="*/ 0 w 1588"/>
                  <a:gd name="T7" fmla="*/ 0 h 1588"/>
                  <a:gd name="T8" fmla="*/ 0 w 1588"/>
                  <a:gd name="T9" fmla="*/ 0 h 1588"/>
                  <a:gd name="T10" fmla="*/ 0 w 1588"/>
                  <a:gd name="T11" fmla="*/ 0 h 1588"/>
                  <a:gd name="T12" fmla="*/ 0 60000 65536"/>
                  <a:gd name="T13" fmla="*/ 0 60000 65536"/>
                  <a:gd name="T14" fmla="*/ 0 60000 65536"/>
                  <a:gd name="T15" fmla="*/ 0 60000 65536"/>
                  <a:gd name="T16" fmla="*/ 0 60000 65536"/>
                  <a:gd name="T17" fmla="*/ 0 60000 65536"/>
                  <a:gd name="T18" fmla="*/ 0 w 1588"/>
                  <a:gd name="T19" fmla="*/ 0 h 1588"/>
                  <a:gd name="T20" fmla="*/ 1588 w 1588"/>
                  <a:gd name="T21" fmla="*/ 1588 h 1588"/>
                </a:gdLst>
                <a:ahLst/>
                <a:cxnLst>
                  <a:cxn ang="T12">
                    <a:pos x="T0" y="T1"/>
                  </a:cxn>
                  <a:cxn ang="T13">
                    <a:pos x="T2" y="T3"/>
                  </a:cxn>
                  <a:cxn ang="T14">
                    <a:pos x="T4" y="T5"/>
                  </a:cxn>
                  <a:cxn ang="T15">
                    <a:pos x="T6" y="T7"/>
                  </a:cxn>
                  <a:cxn ang="T16">
                    <a:pos x="T8" y="T9"/>
                  </a:cxn>
                  <a:cxn ang="T17">
                    <a:pos x="T10" y="T11"/>
                  </a:cxn>
                </a:cxnLst>
                <a:rect l="T18" t="T19" r="T20" b="T21"/>
                <a:pathLst>
                  <a:path w="1588" h="1588">
                    <a:moveTo>
                      <a:pt x="0" y="0"/>
                    </a:moveTo>
                    <a:lnTo>
                      <a:pt x="0" y="0"/>
                    </a:lnTo>
                    <a:close/>
                  </a:path>
                </a:pathLst>
              </a:custGeom>
              <a:grpFill/>
              <a:ln w="9525">
                <a:noFill/>
                <a:round/>
                <a:headEnd/>
                <a:tailEnd/>
              </a:ln>
            </p:spPr>
            <p:txBody>
              <a:bodyPr/>
              <a:lstStyle/>
              <a:p>
                <a:pPr>
                  <a:defRPr/>
                </a:pPr>
                <a:endParaRPr lang="da-DK">
                  <a:latin typeface="Arial" pitchFamily="-108" charset="0"/>
                  <a:cs typeface="ＭＳ Ｐゴシック" pitchFamily="-108" charset="-128"/>
                </a:endParaRPr>
              </a:p>
            </p:txBody>
          </p:sp>
          <p:sp>
            <p:nvSpPr>
              <p:cNvPr id="114" name="Freeform 351"/>
              <p:cNvSpPr>
                <a:spLocks/>
              </p:cNvSpPr>
              <p:nvPr/>
            </p:nvSpPr>
            <p:spPr bwMode="auto">
              <a:xfrm>
                <a:off x="3587750" y="4046538"/>
                <a:ext cx="11113" cy="19050"/>
              </a:xfrm>
              <a:custGeom>
                <a:avLst/>
                <a:gdLst>
                  <a:gd name="T0" fmla="*/ 0 w 7"/>
                  <a:gd name="T1" fmla="*/ 0 h 12"/>
                  <a:gd name="T2" fmla="*/ 0 w 7"/>
                  <a:gd name="T3" fmla="*/ 0 h 12"/>
                  <a:gd name="T4" fmla="*/ 0 w 7"/>
                  <a:gd name="T5" fmla="*/ 9525 h 12"/>
                  <a:gd name="T6" fmla="*/ 11113 w 7"/>
                  <a:gd name="T7" fmla="*/ 19050 h 12"/>
                  <a:gd name="T8" fmla="*/ 11113 w 7"/>
                  <a:gd name="T9" fmla="*/ 19050 h 12"/>
                  <a:gd name="T10" fmla="*/ 0 w 7"/>
                  <a:gd name="T11" fmla="*/ 0 h 12"/>
                  <a:gd name="T12" fmla="*/ 0 w 7"/>
                  <a:gd name="T13" fmla="*/ 0 h 12"/>
                  <a:gd name="T14" fmla="*/ 0 60000 65536"/>
                  <a:gd name="T15" fmla="*/ 0 60000 65536"/>
                  <a:gd name="T16" fmla="*/ 0 60000 65536"/>
                  <a:gd name="T17" fmla="*/ 0 60000 65536"/>
                  <a:gd name="T18" fmla="*/ 0 60000 65536"/>
                  <a:gd name="T19" fmla="*/ 0 60000 65536"/>
                  <a:gd name="T20" fmla="*/ 0 60000 65536"/>
                  <a:gd name="T21" fmla="*/ 0 w 7"/>
                  <a:gd name="T22" fmla="*/ 0 h 12"/>
                  <a:gd name="T23" fmla="*/ 7 w 7"/>
                  <a:gd name="T24" fmla="*/ 12 h 1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7" h="12">
                    <a:moveTo>
                      <a:pt x="0" y="0"/>
                    </a:moveTo>
                    <a:lnTo>
                      <a:pt x="0" y="0"/>
                    </a:lnTo>
                    <a:lnTo>
                      <a:pt x="0" y="6"/>
                    </a:lnTo>
                    <a:lnTo>
                      <a:pt x="7" y="12"/>
                    </a:lnTo>
                    <a:lnTo>
                      <a:pt x="0" y="0"/>
                    </a:lnTo>
                    <a:close/>
                  </a:path>
                </a:pathLst>
              </a:custGeom>
              <a:grpFill/>
              <a:ln w="9525">
                <a:noFill/>
                <a:round/>
                <a:headEnd/>
                <a:tailEnd/>
              </a:ln>
            </p:spPr>
            <p:txBody>
              <a:bodyPr/>
              <a:lstStyle/>
              <a:p>
                <a:pPr>
                  <a:defRPr/>
                </a:pPr>
                <a:endParaRPr lang="da-DK">
                  <a:latin typeface="Arial" pitchFamily="-108" charset="0"/>
                  <a:cs typeface="ＭＳ Ｐゴシック" pitchFamily="-108" charset="-128"/>
                </a:endParaRPr>
              </a:p>
            </p:txBody>
          </p:sp>
          <p:sp>
            <p:nvSpPr>
              <p:cNvPr id="115" name="Freeform 352"/>
              <p:cNvSpPr>
                <a:spLocks/>
              </p:cNvSpPr>
              <p:nvPr/>
            </p:nvSpPr>
            <p:spPr bwMode="auto">
              <a:xfrm>
                <a:off x="3729038" y="4046538"/>
                <a:ext cx="1587" cy="9525"/>
              </a:xfrm>
              <a:custGeom>
                <a:avLst/>
                <a:gdLst>
                  <a:gd name="T0" fmla="*/ 0 w 1588"/>
                  <a:gd name="T1" fmla="*/ 0 h 6"/>
                  <a:gd name="T2" fmla="*/ 0 w 1588"/>
                  <a:gd name="T3" fmla="*/ 0 h 6"/>
                  <a:gd name="T4" fmla="*/ 0 w 1588"/>
                  <a:gd name="T5" fmla="*/ 9525 h 6"/>
                  <a:gd name="T6" fmla="*/ 0 w 1588"/>
                  <a:gd name="T7" fmla="*/ 9525 h 6"/>
                  <a:gd name="T8" fmla="*/ 0 w 1588"/>
                  <a:gd name="T9" fmla="*/ 0 h 6"/>
                  <a:gd name="T10" fmla="*/ 0 w 1588"/>
                  <a:gd name="T11" fmla="*/ 0 h 6"/>
                  <a:gd name="T12" fmla="*/ 0 w 1588"/>
                  <a:gd name="T13" fmla="*/ 0 h 6"/>
                  <a:gd name="T14" fmla="*/ 0 60000 65536"/>
                  <a:gd name="T15" fmla="*/ 0 60000 65536"/>
                  <a:gd name="T16" fmla="*/ 0 60000 65536"/>
                  <a:gd name="T17" fmla="*/ 0 60000 65536"/>
                  <a:gd name="T18" fmla="*/ 0 60000 65536"/>
                  <a:gd name="T19" fmla="*/ 0 60000 65536"/>
                  <a:gd name="T20" fmla="*/ 0 60000 65536"/>
                  <a:gd name="T21" fmla="*/ 0 w 1588"/>
                  <a:gd name="T22" fmla="*/ 0 h 6"/>
                  <a:gd name="T23" fmla="*/ 1588 w 1588"/>
                  <a:gd name="T24" fmla="*/ 6 h 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588" h="6">
                    <a:moveTo>
                      <a:pt x="0" y="0"/>
                    </a:moveTo>
                    <a:lnTo>
                      <a:pt x="0" y="0"/>
                    </a:lnTo>
                    <a:lnTo>
                      <a:pt x="0" y="6"/>
                    </a:lnTo>
                    <a:lnTo>
                      <a:pt x="0" y="0"/>
                    </a:lnTo>
                    <a:close/>
                  </a:path>
                </a:pathLst>
              </a:custGeom>
              <a:grpFill/>
              <a:ln w="9525">
                <a:noFill/>
                <a:round/>
                <a:headEnd/>
                <a:tailEnd/>
              </a:ln>
            </p:spPr>
            <p:txBody>
              <a:bodyPr/>
              <a:lstStyle/>
              <a:p>
                <a:pPr>
                  <a:defRPr/>
                </a:pPr>
                <a:endParaRPr lang="da-DK">
                  <a:latin typeface="Arial" pitchFamily="-108" charset="0"/>
                  <a:cs typeface="ＭＳ Ｐゴシック" pitchFamily="-108" charset="-128"/>
                </a:endParaRPr>
              </a:p>
            </p:txBody>
          </p:sp>
          <p:sp>
            <p:nvSpPr>
              <p:cNvPr id="116" name="Freeform 353"/>
              <p:cNvSpPr>
                <a:spLocks/>
              </p:cNvSpPr>
              <p:nvPr/>
            </p:nvSpPr>
            <p:spPr bwMode="auto">
              <a:xfrm>
                <a:off x="3729038" y="4046538"/>
                <a:ext cx="1587" cy="9525"/>
              </a:xfrm>
              <a:custGeom>
                <a:avLst/>
                <a:gdLst>
                  <a:gd name="T0" fmla="*/ 0 w 1588"/>
                  <a:gd name="T1" fmla="*/ 0 h 6"/>
                  <a:gd name="T2" fmla="*/ 0 w 1588"/>
                  <a:gd name="T3" fmla="*/ 0 h 6"/>
                  <a:gd name="T4" fmla="*/ 0 w 1588"/>
                  <a:gd name="T5" fmla="*/ 9525 h 6"/>
                  <a:gd name="T6" fmla="*/ 0 w 1588"/>
                  <a:gd name="T7" fmla="*/ 9525 h 6"/>
                  <a:gd name="T8" fmla="*/ 0 w 1588"/>
                  <a:gd name="T9" fmla="*/ 0 h 6"/>
                  <a:gd name="T10" fmla="*/ 0 w 1588"/>
                  <a:gd name="T11" fmla="*/ 0 h 6"/>
                  <a:gd name="T12" fmla="*/ 0 60000 65536"/>
                  <a:gd name="T13" fmla="*/ 0 60000 65536"/>
                  <a:gd name="T14" fmla="*/ 0 60000 65536"/>
                  <a:gd name="T15" fmla="*/ 0 60000 65536"/>
                  <a:gd name="T16" fmla="*/ 0 60000 65536"/>
                  <a:gd name="T17" fmla="*/ 0 60000 65536"/>
                  <a:gd name="T18" fmla="*/ 0 w 1588"/>
                  <a:gd name="T19" fmla="*/ 0 h 6"/>
                  <a:gd name="T20" fmla="*/ 1588 w 1588"/>
                  <a:gd name="T21" fmla="*/ 6 h 6"/>
                </a:gdLst>
                <a:ahLst/>
                <a:cxnLst>
                  <a:cxn ang="T12">
                    <a:pos x="T0" y="T1"/>
                  </a:cxn>
                  <a:cxn ang="T13">
                    <a:pos x="T2" y="T3"/>
                  </a:cxn>
                  <a:cxn ang="T14">
                    <a:pos x="T4" y="T5"/>
                  </a:cxn>
                  <a:cxn ang="T15">
                    <a:pos x="T6" y="T7"/>
                  </a:cxn>
                  <a:cxn ang="T16">
                    <a:pos x="T8" y="T9"/>
                  </a:cxn>
                  <a:cxn ang="T17">
                    <a:pos x="T10" y="T11"/>
                  </a:cxn>
                </a:cxnLst>
                <a:rect l="T18" t="T19" r="T20" b="T21"/>
                <a:pathLst>
                  <a:path w="1588" h="6">
                    <a:moveTo>
                      <a:pt x="0" y="0"/>
                    </a:moveTo>
                    <a:lnTo>
                      <a:pt x="0" y="0"/>
                    </a:lnTo>
                    <a:lnTo>
                      <a:pt x="0" y="6"/>
                    </a:lnTo>
                    <a:lnTo>
                      <a:pt x="0" y="0"/>
                    </a:lnTo>
                    <a:close/>
                  </a:path>
                </a:pathLst>
              </a:custGeom>
              <a:grpFill/>
              <a:ln w="9525">
                <a:noFill/>
                <a:round/>
                <a:headEnd/>
                <a:tailEnd/>
              </a:ln>
            </p:spPr>
            <p:txBody>
              <a:bodyPr/>
              <a:lstStyle/>
              <a:p>
                <a:pPr>
                  <a:defRPr/>
                </a:pPr>
                <a:endParaRPr lang="da-DK">
                  <a:latin typeface="Arial" pitchFamily="-108" charset="0"/>
                  <a:cs typeface="ＭＳ Ｐゴシック" pitchFamily="-108" charset="-128"/>
                </a:endParaRPr>
              </a:p>
            </p:txBody>
          </p:sp>
          <p:sp>
            <p:nvSpPr>
              <p:cNvPr id="117" name="Freeform 354"/>
              <p:cNvSpPr>
                <a:spLocks/>
              </p:cNvSpPr>
              <p:nvPr/>
            </p:nvSpPr>
            <p:spPr bwMode="auto">
              <a:xfrm>
                <a:off x="3578225" y="4056063"/>
                <a:ext cx="1588" cy="9525"/>
              </a:xfrm>
              <a:custGeom>
                <a:avLst/>
                <a:gdLst>
                  <a:gd name="T0" fmla="*/ 0 w 1588"/>
                  <a:gd name="T1" fmla="*/ 9525 h 6"/>
                  <a:gd name="T2" fmla="*/ 0 w 1588"/>
                  <a:gd name="T3" fmla="*/ 9525 h 6"/>
                  <a:gd name="T4" fmla="*/ 0 w 1588"/>
                  <a:gd name="T5" fmla="*/ 0 h 6"/>
                  <a:gd name="T6" fmla="*/ 0 w 1588"/>
                  <a:gd name="T7" fmla="*/ 0 h 6"/>
                  <a:gd name="T8" fmla="*/ 0 w 1588"/>
                  <a:gd name="T9" fmla="*/ 9525 h 6"/>
                  <a:gd name="T10" fmla="*/ 0 w 1588"/>
                  <a:gd name="T11" fmla="*/ 9525 h 6"/>
                  <a:gd name="T12" fmla="*/ 0 w 1588"/>
                  <a:gd name="T13" fmla="*/ 9525 h 6"/>
                  <a:gd name="T14" fmla="*/ 0 60000 65536"/>
                  <a:gd name="T15" fmla="*/ 0 60000 65536"/>
                  <a:gd name="T16" fmla="*/ 0 60000 65536"/>
                  <a:gd name="T17" fmla="*/ 0 60000 65536"/>
                  <a:gd name="T18" fmla="*/ 0 60000 65536"/>
                  <a:gd name="T19" fmla="*/ 0 60000 65536"/>
                  <a:gd name="T20" fmla="*/ 0 60000 65536"/>
                  <a:gd name="T21" fmla="*/ 0 w 1588"/>
                  <a:gd name="T22" fmla="*/ 0 h 6"/>
                  <a:gd name="T23" fmla="*/ 1588 w 1588"/>
                  <a:gd name="T24" fmla="*/ 6 h 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588" h="6">
                    <a:moveTo>
                      <a:pt x="0" y="6"/>
                    </a:moveTo>
                    <a:lnTo>
                      <a:pt x="0" y="6"/>
                    </a:lnTo>
                    <a:lnTo>
                      <a:pt x="0" y="0"/>
                    </a:lnTo>
                    <a:lnTo>
                      <a:pt x="0" y="6"/>
                    </a:lnTo>
                    <a:close/>
                  </a:path>
                </a:pathLst>
              </a:custGeom>
              <a:grpFill/>
              <a:ln w="9525">
                <a:noFill/>
                <a:round/>
                <a:headEnd/>
                <a:tailEnd/>
              </a:ln>
            </p:spPr>
            <p:txBody>
              <a:bodyPr/>
              <a:lstStyle/>
              <a:p>
                <a:pPr>
                  <a:defRPr/>
                </a:pPr>
                <a:endParaRPr lang="da-DK">
                  <a:latin typeface="Arial" pitchFamily="-108" charset="0"/>
                  <a:cs typeface="ＭＳ Ｐゴシック" pitchFamily="-108" charset="-128"/>
                </a:endParaRPr>
              </a:p>
            </p:txBody>
          </p:sp>
          <p:sp>
            <p:nvSpPr>
              <p:cNvPr id="118" name="Freeform 355"/>
              <p:cNvSpPr>
                <a:spLocks/>
              </p:cNvSpPr>
              <p:nvPr/>
            </p:nvSpPr>
            <p:spPr bwMode="auto">
              <a:xfrm>
                <a:off x="3587750" y="4056063"/>
                <a:ext cx="1588" cy="9525"/>
              </a:xfrm>
              <a:custGeom>
                <a:avLst/>
                <a:gdLst>
                  <a:gd name="T0" fmla="*/ 0 w 1588"/>
                  <a:gd name="T1" fmla="*/ 9525 h 6"/>
                  <a:gd name="T2" fmla="*/ 0 w 1588"/>
                  <a:gd name="T3" fmla="*/ 9525 h 6"/>
                  <a:gd name="T4" fmla="*/ 0 w 1588"/>
                  <a:gd name="T5" fmla="*/ 0 h 6"/>
                  <a:gd name="T6" fmla="*/ 0 w 1588"/>
                  <a:gd name="T7" fmla="*/ 0 h 6"/>
                  <a:gd name="T8" fmla="*/ 0 w 1588"/>
                  <a:gd name="T9" fmla="*/ 9525 h 6"/>
                  <a:gd name="T10" fmla="*/ 0 w 1588"/>
                  <a:gd name="T11" fmla="*/ 9525 h 6"/>
                  <a:gd name="T12" fmla="*/ 0 60000 65536"/>
                  <a:gd name="T13" fmla="*/ 0 60000 65536"/>
                  <a:gd name="T14" fmla="*/ 0 60000 65536"/>
                  <a:gd name="T15" fmla="*/ 0 60000 65536"/>
                  <a:gd name="T16" fmla="*/ 0 60000 65536"/>
                  <a:gd name="T17" fmla="*/ 0 60000 65536"/>
                  <a:gd name="T18" fmla="*/ 0 w 1588"/>
                  <a:gd name="T19" fmla="*/ 0 h 6"/>
                  <a:gd name="T20" fmla="*/ 1588 w 1588"/>
                  <a:gd name="T21" fmla="*/ 6 h 6"/>
                </a:gdLst>
                <a:ahLst/>
                <a:cxnLst>
                  <a:cxn ang="T12">
                    <a:pos x="T0" y="T1"/>
                  </a:cxn>
                  <a:cxn ang="T13">
                    <a:pos x="T2" y="T3"/>
                  </a:cxn>
                  <a:cxn ang="T14">
                    <a:pos x="T4" y="T5"/>
                  </a:cxn>
                  <a:cxn ang="T15">
                    <a:pos x="T6" y="T7"/>
                  </a:cxn>
                  <a:cxn ang="T16">
                    <a:pos x="T8" y="T9"/>
                  </a:cxn>
                  <a:cxn ang="T17">
                    <a:pos x="T10" y="T11"/>
                  </a:cxn>
                </a:cxnLst>
                <a:rect l="T18" t="T19" r="T20" b="T21"/>
                <a:pathLst>
                  <a:path w="1588" h="6">
                    <a:moveTo>
                      <a:pt x="0" y="6"/>
                    </a:moveTo>
                    <a:lnTo>
                      <a:pt x="0" y="6"/>
                    </a:lnTo>
                    <a:lnTo>
                      <a:pt x="0" y="0"/>
                    </a:lnTo>
                    <a:lnTo>
                      <a:pt x="0" y="6"/>
                    </a:lnTo>
                    <a:close/>
                  </a:path>
                </a:pathLst>
              </a:custGeom>
              <a:grpFill/>
              <a:ln w="9525">
                <a:noFill/>
                <a:round/>
                <a:headEnd/>
                <a:tailEnd/>
              </a:ln>
            </p:spPr>
            <p:txBody>
              <a:bodyPr/>
              <a:lstStyle/>
              <a:p>
                <a:pPr>
                  <a:defRPr/>
                </a:pPr>
                <a:endParaRPr lang="da-DK">
                  <a:latin typeface="Arial" pitchFamily="-108" charset="0"/>
                  <a:cs typeface="ＭＳ Ｐゴシック" pitchFamily="-108" charset="-128"/>
                </a:endParaRPr>
              </a:p>
            </p:txBody>
          </p:sp>
          <p:sp>
            <p:nvSpPr>
              <p:cNvPr id="119" name="Freeform 356"/>
              <p:cNvSpPr>
                <a:spLocks/>
              </p:cNvSpPr>
              <p:nvPr/>
            </p:nvSpPr>
            <p:spPr bwMode="auto">
              <a:xfrm>
                <a:off x="3568700" y="4056063"/>
                <a:ext cx="9525" cy="9525"/>
              </a:xfrm>
              <a:custGeom>
                <a:avLst/>
                <a:gdLst>
                  <a:gd name="T0" fmla="*/ 0 w 6"/>
                  <a:gd name="T1" fmla="*/ 0 h 6"/>
                  <a:gd name="T2" fmla="*/ 0 w 6"/>
                  <a:gd name="T3" fmla="*/ 0 h 6"/>
                  <a:gd name="T4" fmla="*/ 0 w 6"/>
                  <a:gd name="T5" fmla="*/ 9525 h 6"/>
                  <a:gd name="T6" fmla="*/ 9525 w 6"/>
                  <a:gd name="T7" fmla="*/ 9525 h 6"/>
                  <a:gd name="T8" fmla="*/ 9525 w 6"/>
                  <a:gd name="T9" fmla="*/ 9525 h 6"/>
                  <a:gd name="T10" fmla="*/ 9525 w 6"/>
                  <a:gd name="T11" fmla="*/ 0 h 6"/>
                  <a:gd name="T12" fmla="*/ 0 w 6"/>
                  <a:gd name="T13" fmla="*/ 0 h 6"/>
                  <a:gd name="T14" fmla="*/ 0 w 6"/>
                  <a:gd name="T15" fmla="*/ 0 h 6"/>
                  <a:gd name="T16" fmla="*/ 0 60000 65536"/>
                  <a:gd name="T17" fmla="*/ 0 60000 65536"/>
                  <a:gd name="T18" fmla="*/ 0 60000 65536"/>
                  <a:gd name="T19" fmla="*/ 0 60000 65536"/>
                  <a:gd name="T20" fmla="*/ 0 60000 65536"/>
                  <a:gd name="T21" fmla="*/ 0 60000 65536"/>
                  <a:gd name="T22" fmla="*/ 0 60000 65536"/>
                  <a:gd name="T23" fmla="*/ 0 60000 65536"/>
                  <a:gd name="T24" fmla="*/ 0 w 6"/>
                  <a:gd name="T25" fmla="*/ 0 h 6"/>
                  <a:gd name="T26" fmla="*/ 6 w 6"/>
                  <a:gd name="T27" fmla="*/ 6 h 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6" h="6">
                    <a:moveTo>
                      <a:pt x="0" y="0"/>
                    </a:moveTo>
                    <a:lnTo>
                      <a:pt x="0" y="0"/>
                    </a:lnTo>
                    <a:lnTo>
                      <a:pt x="0" y="6"/>
                    </a:lnTo>
                    <a:lnTo>
                      <a:pt x="6" y="6"/>
                    </a:lnTo>
                    <a:lnTo>
                      <a:pt x="6" y="0"/>
                    </a:lnTo>
                    <a:lnTo>
                      <a:pt x="0" y="0"/>
                    </a:lnTo>
                    <a:close/>
                  </a:path>
                </a:pathLst>
              </a:custGeom>
              <a:grpFill/>
              <a:ln w="9525">
                <a:noFill/>
                <a:round/>
                <a:headEnd/>
                <a:tailEnd/>
              </a:ln>
            </p:spPr>
            <p:txBody>
              <a:bodyPr/>
              <a:lstStyle/>
              <a:p>
                <a:pPr>
                  <a:defRPr/>
                </a:pPr>
                <a:endParaRPr lang="da-DK">
                  <a:latin typeface="Arial" pitchFamily="-108" charset="0"/>
                  <a:cs typeface="ＭＳ Ｐゴシック" pitchFamily="-108" charset="-128"/>
                </a:endParaRPr>
              </a:p>
            </p:txBody>
          </p:sp>
          <p:sp>
            <p:nvSpPr>
              <p:cNvPr id="120" name="Freeform 357"/>
              <p:cNvSpPr>
                <a:spLocks/>
              </p:cNvSpPr>
              <p:nvPr/>
            </p:nvSpPr>
            <p:spPr bwMode="auto">
              <a:xfrm>
                <a:off x="3568700" y="4056063"/>
                <a:ext cx="1588" cy="20637"/>
              </a:xfrm>
              <a:custGeom>
                <a:avLst/>
                <a:gdLst>
                  <a:gd name="T0" fmla="*/ 0 w 1588"/>
                  <a:gd name="T1" fmla="*/ 20637 h 13"/>
                  <a:gd name="T2" fmla="*/ 0 w 1588"/>
                  <a:gd name="T3" fmla="*/ 20637 h 13"/>
                  <a:gd name="T4" fmla="*/ 0 w 1588"/>
                  <a:gd name="T5" fmla="*/ 9525 h 13"/>
                  <a:gd name="T6" fmla="*/ 0 w 1588"/>
                  <a:gd name="T7" fmla="*/ 0 h 13"/>
                  <a:gd name="T8" fmla="*/ 0 w 1588"/>
                  <a:gd name="T9" fmla="*/ 0 h 13"/>
                  <a:gd name="T10" fmla="*/ 0 w 1588"/>
                  <a:gd name="T11" fmla="*/ 9525 h 13"/>
                  <a:gd name="T12" fmla="*/ 0 w 1588"/>
                  <a:gd name="T13" fmla="*/ 20637 h 13"/>
                  <a:gd name="T14" fmla="*/ 0 w 1588"/>
                  <a:gd name="T15" fmla="*/ 20637 h 13"/>
                  <a:gd name="T16" fmla="*/ 0 60000 65536"/>
                  <a:gd name="T17" fmla="*/ 0 60000 65536"/>
                  <a:gd name="T18" fmla="*/ 0 60000 65536"/>
                  <a:gd name="T19" fmla="*/ 0 60000 65536"/>
                  <a:gd name="T20" fmla="*/ 0 60000 65536"/>
                  <a:gd name="T21" fmla="*/ 0 60000 65536"/>
                  <a:gd name="T22" fmla="*/ 0 60000 65536"/>
                  <a:gd name="T23" fmla="*/ 0 60000 65536"/>
                  <a:gd name="T24" fmla="*/ 0 w 1588"/>
                  <a:gd name="T25" fmla="*/ 0 h 13"/>
                  <a:gd name="T26" fmla="*/ 1588 w 1588"/>
                  <a:gd name="T27" fmla="*/ 13 h 1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588" h="13">
                    <a:moveTo>
                      <a:pt x="0" y="13"/>
                    </a:moveTo>
                    <a:lnTo>
                      <a:pt x="0" y="13"/>
                    </a:lnTo>
                    <a:lnTo>
                      <a:pt x="0" y="6"/>
                    </a:lnTo>
                    <a:lnTo>
                      <a:pt x="0" y="0"/>
                    </a:lnTo>
                    <a:lnTo>
                      <a:pt x="0" y="6"/>
                    </a:lnTo>
                    <a:lnTo>
                      <a:pt x="0" y="13"/>
                    </a:lnTo>
                    <a:close/>
                  </a:path>
                </a:pathLst>
              </a:custGeom>
              <a:grpFill/>
              <a:ln w="9525">
                <a:noFill/>
                <a:round/>
                <a:headEnd/>
                <a:tailEnd/>
              </a:ln>
            </p:spPr>
            <p:txBody>
              <a:bodyPr/>
              <a:lstStyle/>
              <a:p>
                <a:pPr>
                  <a:defRPr/>
                </a:pPr>
                <a:endParaRPr lang="da-DK">
                  <a:latin typeface="Arial" pitchFamily="-108" charset="0"/>
                  <a:cs typeface="ＭＳ Ｐゴシック" pitchFamily="-108" charset="-128"/>
                </a:endParaRPr>
              </a:p>
            </p:txBody>
          </p:sp>
          <p:sp>
            <p:nvSpPr>
              <p:cNvPr id="121" name="Freeform 358"/>
              <p:cNvSpPr>
                <a:spLocks/>
              </p:cNvSpPr>
              <p:nvPr/>
            </p:nvSpPr>
            <p:spPr bwMode="auto">
              <a:xfrm>
                <a:off x="3557588" y="4056063"/>
                <a:ext cx="1587" cy="20637"/>
              </a:xfrm>
              <a:custGeom>
                <a:avLst/>
                <a:gdLst>
                  <a:gd name="T0" fmla="*/ 0 w 1588"/>
                  <a:gd name="T1" fmla="*/ 20637 h 13"/>
                  <a:gd name="T2" fmla="*/ 0 w 1588"/>
                  <a:gd name="T3" fmla="*/ 20637 h 13"/>
                  <a:gd name="T4" fmla="*/ 0 w 1588"/>
                  <a:gd name="T5" fmla="*/ 9525 h 13"/>
                  <a:gd name="T6" fmla="*/ 0 w 1588"/>
                  <a:gd name="T7" fmla="*/ 0 h 13"/>
                  <a:gd name="T8" fmla="*/ 0 w 1588"/>
                  <a:gd name="T9" fmla="*/ 0 h 13"/>
                  <a:gd name="T10" fmla="*/ 0 w 1588"/>
                  <a:gd name="T11" fmla="*/ 20637 h 13"/>
                  <a:gd name="T12" fmla="*/ 0 w 1588"/>
                  <a:gd name="T13" fmla="*/ 20637 h 13"/>
                  <a:gd name="T14" fmla="*/ 0 60000 65536"/>
                  <a:gd name="T15" fmla="*/ 0 60000 65536"/>
                  <a:gd name="T16" fmla="*/ 0 60000 65536"/>
                  <a:gd name="T17" fmla="*/ 0 60000 65536"/>
                  <a:gd name="T18" fmla="*/ 0 60000 65536"/>
                  <a:gd name="T19" fmla="*/ 0 60000 65536"/>
                  <a:gd name="T20" fmla="*/ 0 60000 65536"/>
                  <a:gd name="T21" fmla="*/ 0 w 1588"/>
                  <a:gd name="T22" fmla="*/ 0 h 13"/>
                  <a:gd name="T23" fmla="*/ 1588 w 1588"/>
                  <a:gd name="T24" fmla="*/ 13 h 1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588" h="13">
                    <a:moveTo>
                      <a:pt x="0" y="13"/>
                    </a:moveTo>
                    <a:lnTo>
                      <a:pt x="0" y="13"/>
                    </a:lnTo>
                    <a:lnTo>
                      <a:pt x="0" y="6"/>
                    </a:lnTo>
                    <a:lnTo>
                      <a:pt x="0" y="0"/>
                    </a:lnTo>
                    <a:lnTo>
                      <a:pt x="0" y="13"/>
                    </a:lnTo>
                    <a:close/>
                  </a:path>
                </a:pathLst>
              </a:custGeom>
              <a:grpFill/>
              <a:ln w="9525">
                <a:noFill/>
                <a:round/>
                <a:headEnd/>
                <a:tailEnd/>
              </a:ln>
            </p:spPr>
            <p:txBody>
              <a:bodyPr/>
              <a:lstStyle/>
              <a:p>
                <a:pPr>
                  <a:defRPr/>
                </a:pPr>
                <a:endParaRPr lang="da-DK">
                  <a:latin typeface="Arial" pitchFamily="-108" charset="0"/>
                  <a:cs typeface="ＭＳ Ｐゴシック" pitchFamily="-108" charset="-128"/>
                </a:endParaRPr>
              </a:p>
            </p:txBody>
          </p:sp>
          <p:sp>
            <p:nvSpPr>
              <p:cNvPr id="122" name="Rectangle 359"/>
              <p:cNvSpPr>
                <a:spLocks noChangeArrowheads="1"/>
              </p:cNvSpPr>
              <p:nvPr/>
            </p:nvSpPr>
            <p:spPr bwMode="auto">
              <a:xfrm>
                <a:off x="3729038" y="4065588"/>
                <a:ext cx="1587" cy="1587"/>
              </a:xfrm>
              <a:prstGeom prst="rect">
                <a:avLst/>
              </a:prstGeom>
              <a:grpFill/>
              <a:ln w="9525">
                <a:noFill/>
                <a:miter lim="800000"/>
                <a:headEnd/>
                <a:tailEnd/>
              </a:ln>
            </p:spPr>
            <p:txBody>
              <a:bodyPr/>
              <a:lstStyle/>
              <a:p>
                <a:pPr>
                  <a:defRPr/>
                </a:pPr>
                <a:endParaRPr lang="da-DK">
                  <a:latin typeface="Arial" pitchFamily="-108" charset="0"/>
                  <a:cs typeface="ＭＳ Ｐゴシック" pitchFamily="-108" charset="-128"/>
                </a:endParaRPr>
              </a:p>
            </p:txBody>
          </p:sp>
          <p:sp>
            <p:nvSpPr>
              <p:cNvPr id="123" name="Freeform 360"/>
              <p:cNvSpPr>
                <a:spLocks/>
              </p:cNvSpPr>
              <p:nvPr/>
            </p:nvSpPr>
            <p:spPr bwMode="auto">
              <a:xfrm>
                <a:off x="3729038" y="4065588"/>
                <a:ext cx="1587" cy="11112"/>
              </a:xfrm>
              <a:custGeom>
                <a:avLst/>
                <a:gdLst>
                  <a:gd name="T0" fmla="*/ 0 w 1588"/>
                  <a:gd name="T1" fmla="*/ 0 h 7"/>
                  <a:gd name="T2" fmla="*/ 0 w 1588"/>
                  <a:gd name="T3" fmla="*/ 0 h 7"/>
                  <a:gd name="T4" fmla="*/ 0 w 1588"/>
                  <a:gd name="T5" fmla="*/ 11112 h 7"/>
                  <a:gd name="T6" fmla="*/ 0 w 1588"/>
                  <a:gd name="T7" fmla="*/ 11112 h 7"/>
                  <a:gd name="T8" fmla="*/ 0 w 1588"/>
                  <a:gd name="T9" fmla="*/ 0 h 7"/>
                  <a:gd name="T10" fmla="*/ 0 w 1588"/>
                  <a:gd name="T11" fmla="*/ 0 h 7"/>
                  <a:gd name="T12" fmla="*/ 0 60000 65536"/>
                  <a:gd name="T13" fmla="*/ 0 60000 65536"/>
                  <a:gd name="T14" fmla="*/ 0 60000 65536"/>
                  <a:gd name="T15" fmla="*/ 0 60000 65536"/>
                  <a:gd name="T16" fmla="*/ 0 60000 65536"/>
                  <a:gd name="T17" fmla="*/ 0 60000 65536"/>
                  <a:gd name="T18" fmla="*/ 0 w 1588"/>
                  <a:gd name="T19" fmla="*/ 0 h 7"/>
                  <a:gd name="T20" fmla="*/ 1588 w 1588"/>
                  <a:gd name="T21" fmla="*/ 7 h 7"/>
                </a:gdLst>
                <a:ahLst/>
                <a:cxnLst>
                  <a:cxn ang="T12">
                    <a:pos x="T0" y="T1"/>
                  </a:cxn>
                  <a:cxn ang="T13">
                    <a:pos x="T2" y="T3"/>
                  </a:cxn>
                  <a:cxn ang="T14">
                    <a:pos x="T4" y="T5"/>
                  </a:cxn>
                  <a:cxn ang="T15">
                    <a:pos x="T6" y="T7"/>
                  </a:cxn>
                  <a:cxn ang="T16">
                    <a:pos x="T8" y="T9"/>
                  </a:cxn>
                  <a:cxn ang="T17">
                    <a:pos x="T10" y="T11"/>
                  </a:cxn>
                </a:cxnLst>
                <a:rect l="T18" t="T19" r="T20" b="T21"/>
                <a:pathLst>
                  <a:path w="1588" h="7">
                    <a:moveTo>
                      <a:pt x="0" y="0"/>
                    </a:moveTo>
                    <a:lnTo>
                      <a:pt x="0" y="0"/>
                    </a:lnTo>
                    <a:lnTo>
                      <a:pt x="0" y="7"/>
                    </a:lnTo>
                    <a:lnTo>
                      <a:pt x="0" y="0"/>
                    </a:lnTo>
                    <a:close/>
                  </a:path>
                </a:pathLst>
              </a:custGeom>
              <a:grpFill/>
              <a:ln w="9525">
                <a:noFill/>
                <a:round/>
                <a:headEnd/>
                <a:tailEnd/>
              </a:ln>
            </p:spPr>
            <p:txBody>
              <a:bodyPr/>
              <a:lstStyle/>
              <a:p>
                <a:pPr>
                  <a:defRPr/>
                </a:pPr>
                <a:endParaRPr lang="da-DK">
                  <a:latin typeface="Arial" pitchFamily="-108" charset="0"/>
                  <a:cs typeface="ＭＳ Ｐゴシック" pitchFamily="-108" charset="-128"/>
                </a:endParaRPr>
              </a:p>
            </p:txBody>
          </p:sp>
          <p:sp>
            <p:nvSpPr>
              <p:cNvPr id="124" name="Freeform 361"/>
              <p:cNvSpPr>
                <a:spLocks/>
              </p:cNvSpPr>
              <p:nvPr/>
            </p:nvSpPr>
            <p:spPr bwMode="auto">
              <a:xfrm>
                <a:off x="3729038" y="4076700"/>
                <a:ext cx="1587" cy="9525"/>
              </a:xfrm>
              <a:custGeom>
                <a:avLst/>
                <a:gdLst>
                  <a:gd name="T0" fmla="*/ 0 w 1588"/>
                  <a:gd name="T1" fmla="*/ 0 h 6"/>
                  <a:gd name="T2" fmla="*/ 0 w 1588"/>
                  <a:gd name="T3" fmla="*/ 0 h 6"/>
                  <a:gd name="T4" fmla="*/ 0 w 1588"/>
                  <a:gd name="T5" fmla="*/ 9525 h 6"/>
                  <a:gd name="T6" fmla="*/ 0 w 1588"/>
                  <a:gd name="T7" fmla="*/ 9525 h 6"/>
                  <a:gd name="T8" fmla="*/ 0 w 1588"/>
                  <a:gd name="T9" fmla="*/ 0 h 6"/>
                  <a:gd name="T10" fmla="*/ 0 w 1588"/>
                  <a:gd name="T11" fmla="*/ 0 h 6"/>
                  <a:gd name="T12" fmla="*/ 0 60000 65536"/>
                  <a:gd name="T13" fmla="*/ 0 60000 65536"/>
                  <a:gd name="T14" fmla="*/ 0 60000 65536"/>
                  <a:gd name="T15" fmla="*/ 0 60000 65536"/>
                  <a:gd name="T16" fmla="*/ 0 60000 65536"/>
                  <a:gd name="T17" fmla="*/ 0 60000 65536"/>
                  <a:gd name="T18" fmla="*/ 0 w 1588"/>
                  <a:gd name="T19" fmla="*/ 0 h 6"/>
                  <a:gd name="T20" fmla="*/ 1588 w 1588"/>
                  <a:gd name="T21" fmla="*/ 6 h 6"/>
                </a:gdLst>
                <a:ahLst/>
                <a:cxnLst>
                  <a:cxn ang="T12">
                    <a:pos x="T0" y="T1"/>
                  </a:cxn>
                  <a:cxn ang="T13">
                    <a:pos x="T2" y="T3"/>
                  </a:cxn>
                  <a:cxn ang="T14">
                    <a:pos x="T4" y="T5"/>
                  </a:cxn>
                  <a:cxn ang="T15">
                    <a:pos x="T6" y="T7"/>
                  </a:cxn>
                  <a:cxn ang="T16">
                    <a:pos x="T8" y="T9"/>
                  </a:cxn>
                  <a:cxn ang="T17">
                    <a:pos x="T10" y="T11"/>
                  </a:cxn>
                </a:cxnLst>
                <a:rect l="T18" t="T19" r="T20" b="T21"/>
                <a:pathLst>
                  <a:path w="1588" h="6">
                    <a:moveTo>
                      <a:pt x="0" y="0"/>
                    </a:moveTo>
                    <a:lnTo>
                      <a:pt x="0" y="0"/>
                    </a:lnTo>
                    <a:lnTo>
                      <a:pt x="0" y="6"/>
                    </a:lnTo>
                    <a:lnTo>
                      <a:pt x="0" y="0"/>
                    </a:lnTo>
                    <a:close/>
                  </a:path>
                </a:pathLst>
              </a:custGeom>
              <a:grpFill/>
              <a:ln w="9525">
                <a:noFill/>
                <a:round/>
                <a:headEnd/>
                <a:tailEnd/>
              </a:ln>
            </p:spPr>
            <p:txBody>
              <a:bodyPr/>
              <a:lstStyle/>
              <a:p>
                <a:pPr>
                  <a:defRPr/>
                </a:pPr>
                <a:endParaRPr lang="da-DK">
                  <a:latin typeface="Arial" pitchFamily="-108" charset="0"/>
                  <a:cs typeface="ＭＳ Ｐゴシック" pitchFamily="-108" charset="-128"/>
                </a:endParaRPr>
              </a:p>
            </p:txBody>
          </p:sp>
          <p:sp>
            <p:nvSpPr>
              <p:cNvPr id="125" name="Freeform 362"/>
              <p:cNvSpPr>
                <a:spLocks/>
              </p:cNvSpPr>
              <p:nvPr/>
            </p:nvSpPr>
            <p:spPr bwMode="auto">
              <a:xfrm>
                <a:off x="3578225" y="4076700"/>
                <a:ext cx="1588" cy="19050"/>
              </a:xfrm>
              <a:custGeom>
                <a:avLst/>
                <a:gdLst>
                  <a:gd name="T0" fmla="*/ 0 w 1588"/>
                  <a:gd name="T1" fmla="*/ 0 h 12"/>
                  <a:gd name="T2" fmla="*/ 0 w 1588"/>
                  <a:gd name="T3" fmla="*/ 0 h 12"/>
                  <a:gd name="T4" fmla="*/ 0 w 1588"/>
                  <a:gd name="T5" fmla="*/ 19050 h 12"/>
                  <a:gd name="T6" fmla="*/ 0 w 1588"/>
                  <a:gd name="T7" fmla="*/ 19050 h 12"/>
                  <a:gd name="T8" fmla="*/ 0 w 1588"/>
                  <a:gd name="T9" fmla="*/ 9525 h 12"/>
                  <a:gd name="T10" fmla="*/ 0 w 1588"/>
                  <a:gd name="T11" fmla="*/ 0 h 12"/>
                  <a:gd name="T12" fmla="*/ 0 w 1588"/>
                  <a:gd name="T13" fmla="*/ 0 h 12"/>
                  <a:gd name="T14" fmla="*/ 0 60000 65536"/>
                  <a:gd name="T15" fmla="*/ 0 60000 65536"/>
                  <a:gd name="T16" fmla="*/ 0 60000 65536"/>
                  <a:gd name="T17" fmla="*/ 0 60000 65536"/>
                  <a:gd name="T18" fmla="*/ 0 60000 65536"/>
                  <a:gd name="T19" fmla="*/ 0 60000 65536"/>
                  <a:gd name="T20" fmla="*/ 0 60000 65536"/>
                  <a:gd name="T21" fmla="*/ 0 w 1588"/>
                  <a:gd name="T22" fmla="*/ 0 h 12"/>
                  <a:gd name="T23" fmla="*/ 1588 w 1588"/>
                  <a:gd name="T24" fmla="*/ 12 h 1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588" h="12">
                    <a:moveTo>
                      <a:pt x="0" y="0"/>
                    </a:moveTo>
                    <a:lnTo>
                      <a:pt x="0" y="0"/>
                    </a:lnTo>
                    <a:lnTo>
                      <a:pt x="0" y="12"/>
                    </a:lnTo>
                    <a:lnTo>
                      <a:pt x="0" y="6"/>
                    </a:lnTo>
                    <a:lnTo>
                      <a:pt x="0" y="0"/>
                    </a:lnTo>
                    <a:close/>
                  </a:path>
                </a:pathLst>
              </a:custGeom>
              <a:grpFill/>
              <a:ln w="9525">
                <a:noFill/>
                <a:round/>
                <a:headEnd/>
                <a:tailEnd/>
              </a:ln>
            </p:spPr>
            <p:txBody>
              <a:bodyPr/>
              <a:lstStyle/>
              <a:p>
                <a:pPr>
                  <a:defRPr/>
                </a:pPr>
                <a:endParaRPr lang="da-DK">
                  <a:latin typeface="Arial" pitchFamily="-108" charset="0"/>
                  <a:cs typeface="ＭＳ Ｐゴシック" pitchFamily="-108" charset="-128"/>
                </a:endParaRPr>
              </a:p>
            </p:txBody>
          </p:sp>
          <p:sp>
            <p:nvSpPr>
              <p:cNvPr id="126" name="Rectangle 363"/>
              <p:cNvSpPr>
                <a:spLocks noChangeArrowheads="1"/>
              </p:cNvSpPr>
              <p:nvPr/>
            </p:nvSpPr>
            <p:spPr bwMode="auto">
              <a:xfrm>
                <a:off x="3568700" y="4076700"/>
                <a:ext cx="1588" cy="1588"/>
              </a:xfrm>
              <a:prstGeom prst="rect">
                <a:avLst/>
              </a:prstGeom>
              <a:grpFill/>
              <a:ln w="9525">
                <a:noFill/>
                <a:miter lim="800000"/>
                <a:headEnd/>
                <a:tailEnd/>
              </a:ln>
            </p:spPr>
            <p:txBody>
              <a:bodyPr/>
              <a:lstStyle/>
              <a:p>
                <a:pPr>
                  <a:defRPr/>
                </a:pPr>
                <a:endParaRPr lang="da-DK">
                  <a:latin typeface="Arial" pitchFamily="-108" charset="0"/>
                  <a:cs typeface="ＭＳ Ｐゴシック" pitchFamily="-108" charset="-128"/>
                </a:endParaRPr>
              </a:p>
            </p:txBody>
          </p:sp>
          <p:sp>
            <p:nvSpPr>
              <p:cNvPr id="127" name="Freeform 364"/>
              <p:cNvSpPr>
                <a:spLocks/>
              </p:cNvSpPr>
              <p:nvPr/>
            </p:nvSpPr>
            <p:spPr bwMode="auto">
              <a:xfrm>
                <a:off x="3578225" y="4076700"/>
                <a:ext cx="1588" cy="19050"/>
              </a:xfrm>
              <a:custGeom>
                <a:avLst/>
                <a:gdLst>
                  <a:gd name="T0" fmla="*/ 0 w 1588"/>
                  <a:gd name="T1" fmla="*/ 0 h 12"/>
                  <a:gd name="T2" fmla="*/ 0 w 1588"/>
                  <a:gd name="T3" fmla="*/ 0 h 12"/>
                  <a:gd name="T4" fmla="*/ 0 w 1588"/>
                  <a:gd name="T5" fmla="*/ 19050 h 12"/>
                  <a:gd name="T6" fmla="*/ 0 w 1588"/>
                  <a:gd name="T7" fmla="*/ 19050 h 12"/>
                  <a:gd name="T8" fmla="*/ 0 w 1588"/>
                  <a:gd name="T9" fmla="*/ 19050 h 12"/>
                  <a:gd name="T10" fmla="*/ 0 w 1588"/>
                  <a:gd name="T11" fmla="*/ 0 h 12"/>
                  <a:gd name="T12" fmla="*/ 0 w 1588"/>
                  <a:gd name="T13" fmla="*/ 0 h 12"/>
                  <a:gd name="T14" fmla="*/ 0 60000 65536"/>
                  <a:gd name="T15" fmla="*/ 0 60000 65536"/>
                  <a:gd name="T16" fmla="*/ 0 60000 65536"/>
                  <a:gd name="T17" fmla="*/ 0 60000 65536"/>
                  <a:gd name="T18" fmla="*/ 0 60000 65536"/>
                  <a:gd name="T19" fmla="*/ 0 60000 65536"/>
                  <a:gd name="T20" fmla="*/ 0 60000 65536"/>
                  <a:gd name="T21" fmla="*/ 0 w 1588"/>
                  <a:gd name="T22" fmla="*/ 0 h 12"/>
                  <a:gd name="T23" fmla="*/ 1588 w 1588"/>
                  <a:gd name="T24" fmla="*/ 12 h 1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588" h="12">
                    <a:moveTo>
                      <a:pt x="0" y="0"/>
                    </a:moveTo>
                    <a:lnTo>
                      <a:pt x="0" y="0"/>
                    </a:lnTo>
                    <a:lnTo>
                      <a:pt x="0" y="12"/>
                    </a:lnTo>
                    <a:lnTo>
                      <a:pt x="0" y="0"/>
                    </a:lnTo>
                    <a:close/>
                  </a:path>
                </a:pathLst>
              </a:custGeom>
              <a:grpFill/>
              <a:ln w="9525">
                <a:noFill/>
                <a:round/>
                <a:headEnd/>
                <a:tailEnd/>
              </a:ln>
            </p:spPr>
            <p:txBody>
              <a:bodyPr/>
              <a:lstStyle/>
              <a:p>
                <a:pPr>
                  <a:defRPr/>
                </a:pPr>
                <a:endParaRPr lang="da-DK">
                  <a:latin typeface="Arial" pitchFamily="-108" charset="0"/>
                  <a:cs typeface="ＭＳ Ｐゴシック" pitchFamily="-108" charset="-128"/>
                </a:endParaRPr>
              </a:p>
            </p:txBody>
          </p:sp>
          <p:sp>
            <p:nvSpPr>
              <p:cNvPr id="128" name="Freeform 365"/>
              <p:cNvSpPr>
                <a:spLocks/>
              </p:cNvSpPr>
              <p:nvPr/>
            </p:nvSpPr>
            <p:spPr bwMode="auto">
              <a:xfrm>
                <a:off x="3527425" y="4076700"/>
                <a:ext cx="11113" cy="9525"/>
              </a:xfrm>
              <a:custGeom>
                <a:avLst/>
                <a:gdLst>
                  <a:gd name="T0" fmla="*/ 11113 w 7"/>
                  <a:gd name="T1" fmla="*/ 9525 h 6"/>
                  <a:gd name="T2" fmla="*/ 11113 w 7"/>
                  <a:gd name="T3" fmla="*/ 9525 h 6"/>
                  <a:gd name="T4" fmla="*/ 0 w 7"/>
                  <a:gd name="T5" fmla="*/ 9525 h 6"/>
                  <a:gd name="T6" fmla="*/ 0 w 7"/>
                  <a:gd name="T7" fmla="*/ 9525 h 6"/>
                  <a:gd name="T8" fmla="*/ 0 w 7"/>
                  <a:gd name="T9" fmla="*/ 9525 h 6"/>
                  <a:gd name="T10" fmla="*/ 0 w 7"/>
                  <a:gd name="T11" fmla="*/ 9525 h 6"/>
                  <a:gd name="T12" fmla="*/ 0 w 7"/>
                  <a:gd name="T13" fmla="*/ 9525 h 6"/>
                  <a:gd name="T14" fmla="*/ 11113 w 7"/>
                  <a:gd name="T15" fmla="*/ 9525 h 6"/>
                  <a:gd name="T16" fmla="*/ 11113 w 7"/>
                  <a:gd name="T17" fmla="*/ 9525 h 6"/>
                  <a:gd name="T18" fmla="*/ 11113 w 7"/>
                  <a:gd name="T19" fmla="*/ 0 h 6"/>
                  <a:gd name="T20" fmla="*/ 11113 w 7"/>
                  <a:gd name="T21" fmla="*/ 0 h 6"/>
                  <a:gd name="T22" fmla="*/ 11113 w 7"/>
                  <a:gd name="T23" fmla="*/ 9525 h 6"/>
                  <a:gd name="T24" fmla="*/ 11113 w 7"/>
                  <a:gd name="T25" fmla="*/ 9525 h 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7"/>
                  <a:gd name="T40" fmla="*/ 0 h 6"/>
                  <a:gd name="T41" fmla="*/ 7 w 7"/>
                  <a:gd name="T42" fmla="*/ 6 h 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7" h="6">
                    <a:moveTo>
                      <a:pt x="7" y="6"/>
                    </a:moveTo>
                    <a:lnTo>
                      <a:pt x="7" y="6"/>
                    </a:lnTo>
                    <a:lnTo>
                      <a:pt x="0" y="6"/>
                    </a:lnTo>
                    <a:lnTo>
                      <a:pt x="7" y="6"/>
                    </a:lnTo>
                    <a:lnTo>
                      <a:pt x="7" y="0"/>
                    </a:lnTo>
                    <a:lnTo>
                      <a:pt x="7" y="6"/>
                    </a:lnTo>
                    <a:close/>
                  </a:path>
                </a:pathLst>
              </a:custGeom>
              <a:grpFill/>
              <a:ln w="9525">
                <a:noFill/>
                <a:round/>
                <a:headEnd/>
                <a:tailEnd/>
              </a:ln>
            </p:spPr>
            <p:txBody>
              <a:bodyPr/>
              <a:lstStyle/>
              <a:p>
                <a:pPr>
                  <a:defRPr/>
                </a:pPr>
                <a:endParaRPr lang="da-DK">
                  <a:latin typeface="Arial" pitchFamily="-108" charset="0"/>
                  <a:cs typeface="ＭＳ Ｐゴシック" pitchFamily="-108" charset="-128"/>
                </a:endParaRPr>
              </a:p>
            </p:txBody>
          </p:sp>
          <p:sp>
            <p:nvSpPr>
              <p:cNvPr id="129" name="Freeform 366"/>
              <p:cNvSpPr>
                <a:spLocks/>
              </p:cNvSpPr>
              <p:nvPr/>
            </p:nvSpPr>
            <p:spPr bwMode="auto">
              <a:xfrm>
                <a:off x="3587750" y="4076700"/>
                <a:ext cx="1588" cy="9525"/>
              </a:xfrm>
              <a:custGeom>
                <a:avLst/>
                <a:gdLst>
                  <a:gd name="T0" fmla="*/ 0 w 1588"/>
                  <a:gd name="T1" fmla="*/ 9525 h 6"/>
                  <a:gd name="T2" fmla="*/ 0 w 1588"/>
                  <a:gd name="T3" fmla="*/ 9525 h 6"/>
                  <a:gd name="T4" fmla="*/ 0 w 1588"/>
                  <a:gd name="T5" fmla="*/ 0 h 6"/>
                  <a:gd name="T6" fmla="*/ 0 w 1588"/>
                  <a:gd name="T7" fmla="*/ 0 h 6"/>
                  <a:gd name="T8" fmla="*/ 0 w 1588"/>
                  <a:gd name="T9" fmla="*/ 9525 h 6"/>
                  <a:gd name="T10" fmla="*/ 0 w 1588"/>
                  <a:gd name="T11" fmla="*/ 9525 h 6"/>
                  <a:gd name="T12" fmla="*/ 0 60000 65536"/>
                  <a:gd name="T13" fmla="*/ 0 60000 65536"/>
                  <a:gd name="T14" fmla="*/ 0 60000 65536"/>
                  <a:gd name="T15" fmla="*/ 0 60000 65536"/>
                  <a:gd name="T16" fmla="*/ 0 60000 65536"/>
                  <a:gd name="T17" fmla="*/ 0 60000 65536"/>
                  <a:gd name="T18" fmla="*/ 0 w 1588"/>
                  <a:gd name="T19" fmla="*/ 0 h 6"/>
                  <a:gd name="T20" fmla="*/ 1588 w 1588"/>
                  <a:gd name="T21" fmla="*/ 6 h 6"/>
                </a:gdLst>
                <a:ahLst/>
                <a:cxnLst>
                  <a:cxn ang="T12">
                    <a:pos x="T0" y="T1"/>
                  </a:cxn>
                  <a:cxn ang="T13">
                    <a:pos x="T2" y="T3"/>
                  </a:cxn>
                  <a:cxn ang="T14">
                    <a:pos x="T4" y="T5"/>
                  </a:cxn>
                  <a:cxn ang="T15">
                    <a:pos x="T6" y="T7"/>
                  </a:cxn>
                  <a:cxn ang="T16">
                    <a:pos x="T8" y="T9"/>
                  </a:cxn>
                  <a:cxn ang="T17">
                    <a:pos x="T10" y="T11"/>
                  </a:cxn>
                </a:cxnLst>
                <a:rect l="T18" t="T19" r="T20" b="T21"/>
                <a:pathLst>
                  <a:path w="1588" h="6">
                    <a:moveTo>
                      <a:pt x="0" y="6"/>
                    </a:moveTo>
                    <a:lnTo>
                      <a:pt x="0" y="6"/>
                    </a:lnTo>
                    <a:lnTo>
                      <a:pt x="0" y="0"/>
                    </a:lnTo>
                    <a:lnTo>
                      <a:pt x="0" y="6"/>
                    </a:lnTo>
                    <a:close/>
                  </a:path>
                </a:pathLst>
              </a:custGeom>
              <a:grpFill/>
              <a:ln w="9525">
                <a:noFill/>
                <a:round/>
                <a:headEnd/>
                <a:tailEnd/>
              </a:ln>
            </p:spPr>
            <p:txBody>
              <a:bodyPr/>
              <a:lstStyle/>
              <a:p>
                <a:pPr>
                  <a:defRPr/>
                </a:pPr>
                <a:endParaRPr lang="da-DK">
                  <a:latin typeface="Arial" pitchFamily="-108" charset="0"/>
                  <a:cs typeface="ＭＳ Ｐゴシック" pitchFamily="-108" charset="-128"/>
                </a:endParaRPr>
              </a:p>
            </p:txBody>
          </p:sp>
          <p:sp>
            <p:nvSpPr>
              <p:cNvPr id="130" name="Freeform 367"/>
              <p:cNvSpPr>
                <a:spLocks/>
              </p:cNvSpPr>
              <p:nvPr/>
            </p:nvSpPr>
            <p:spPr bwMode="auto">
              <a:xfrm>
                <a:off x="3587750" y="4076700"/>
                <a:ext cx="11113" cy="9525"/>
              </a:xfrm>
              <a:custGeom>
                <a:avLst/>
                <a:gdLst>
                  <a:gd name="T0" fmla="*/ 0 w 7"/>
                  <a:gd name="T1" fmla="*/ 0 h 6"/>
                  <a:gd name="T2" fmla="*/ 0 w 7"/>
                  <a:gd name="T3" fmla="*/ 0 h 6"/>
                  <a:gd name="T4" fmla="*/ 11113 w 7"/>
                  <a:gd name="T5" fmla="*/ 9525 h 6"/>
                  <a:gd name="T6" fmla="*/ 11113 w 7"/>
                  <a:gd name="T7" fmla="*/ 9525 h 6"/>
                  <a:gd name="T8" fmla="*/ 11113 w 7"/>
                  <a:gd name="T9" fmla="*/ 9525 h 6"/>
                  <a:gd name="T10" fmla="*/ 0 w 7"/>
                  <a:gd name="T11" fmla="*/ 0 h 6"/>
                  <a:gd name="T12" fmla="*/ 0 w 7"/>
                  <a:gd name="T13" fmla="*/ 0 h 6"/>
                  <a:gd name="T14" fmla="*/ 0 60000 65536"/>
                  <a:gd name="T15" fmla="*/ 0 60000 65536"/>
                  <a:gd name="T16" fmla="*/ 0 60000 65536"/>
                  <a:gd name="T17" fmla="*/ 0 60000 65536"/>
                  <a:gd name="T18" fmla="*/ 0 60000 65536"/>
                  <a:gd name="T19" fmla="*/ 0 60000 65536"/>
                  <a:gd name="T20" fmla="*/ 0 60000 65536"/>
                  <a:gd name="T21" fmla="*/ 0 w 7"/>
                  <a:gd name="T22" fmla="*/ 0 h 6"/>
                  <a:gd name="T23" fmla="*/ 7 w 7"/>
                  <a:gd name="T24" fmla="*/ 6 h 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7" h="6">
                    <a:moveTo>
                      <a:pt x="0" y="0"/>
                    </a:moveTo>
                    <a:lnTo>
                      <a:pt x="0" y="0"/>
                    </a:lnTo>
                    <a:lnTo>
                      <a:pt x="7" y="6"/>
                    </a:lnTo>
                    <a:lnTo>
                      <a:pt x="0" y="0"/>
                    </a:lnTo>
                    <a:close/>
                  </a:path>
                </a:pathLst>
              </a:custGeom>
              <a:grpFill/>
              <a:ln w="9525">
                <a:noFill/>
                <a:round/>
                <a:headEnd/>
                <a:tailEnd/>
              </a:ln>
            </p:spPr>
            <p:txBody>
              <a:bodyPr/>
              <a:lstStyle/>
              <a:p>
                <a:pPr>
                  <a:defRPr/>
                </a:pPr>
                <a:endParaRPr lang="da-DK">
                  <a:latin typeface="Arial" pitchFamily="-108" charset="0"/>
                  <a:cs typeface="ＭＳ Ｐゴシック" pitchFamily="-108" charset="-128"/>
                </a:endParaRPr>
              </a:p>
            </p:txBody>
          </p:sp>
          <p:sp>
            <p:nvSpPr>
              <p:cNvPr id="131" name="Freeform 368"/>
              <p:cNvSpPr>
                <a:spLocks/>
              </p:cNvSpPr>
              <p:nvPr/>
            </p:nvSpPr>
            <p:spPr bwMode="auto">
              <a:xfrm>
                <a:off x="3557588" y="4086225"/>
                <a:ext cx="1587" cy="9525"/>
              </a:xfrm>
              <a:custGeom>
                <a:avLst/>
                <a:gdLst>
                  <a:gd name="T0" fmla="*/ 0 w 1588"/>
                  <a:gd name="T1" fmla="*/ 0 h 6"/>
                  <a:gd name="T2" fmla="*/ 0 w 1588"/>
                  <a:gd name="T3" fmla="*/ 0 h 6"/>
                  <a:gd name="T4" fmla="*/ 0 w 1588"/>
                  <a:gd name="T5" fmla="*/ 9525 h 6"/>
                  <a:gd name="T6" fmla="*/ 0 w 1588"/>
                  <a:gd name="T7" fmla="*/ 9525 h 6"/>
                  <a:gd name="T8" fmla="*/ 0 w 1588"/>
                  <a:gd name="T9" fmla="*/ 9525 h 6"/>
                  <a:gd name="T10" fmla="*/ 0 w 1588"/>
                  <a:gd name="T11" fmla="*/ 0 h 6"/>
                  <a:gd name="T12" fmla="*/ 0 w 1588"/>
                  <a:gd name="T13" fmla="*/ 0 h 6"/>
                  <a:gd name="T14" fmla="*/ 0 60000 65536"/>
                  <a:gd name="T15" fmla="*/ 0 60000 65536"/>
                  <a:gd name="T16" fmla="*/ 0 60000 65536"/>
                  <a:gd name="T17" fmla="*/ 0 60000 65536"/>
                  <a:gd name="T18" fmla="*/ 0 60000 65536"/>
                  <a:gd name="T19" fmla="*/ 0 60000 65536"/>
                  <a:gd name="T20" fmla="*/ 0 60000 65536"/>
                  <a:gd name="T21" fmla="*/ 0 w 1588"/>
                  <a:gd name="T22" fmla="*/ 0 h 6"/>
                  <a:gd name="T23" fmla="*/ 1588 w 1588"/>
                  <a:gd name="T24" fmla="*/ 6 h 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588" h="6">
                    <a:moveTo>
                      <a:pt x="0" y="0"/>
                    </a:moveTo>
                    <a:lnTo>
                      <a:pt x="0" y="0"/>
                    </a:lnTo>
                    <a:lnTo>
                      <a:pt x="0" y="6"/>
                    </a:lnTo>
                    <a:lnTo>
                      <a:pt x="0" y="0"/>
                    </a:lnTo>
                    <a:close/>
                  </a:path>
                </a:pathLst>
              </a:custGeom>
              <a:grpFill/>
              <a:ln w="9525">
                <a:noFill/>
                <a:round/>
                <a:headEnd/>
                <a:tailEnd/>
              </a:ln>
            </p:spPr>
            <p:txBody>
              <a:bodyPr/>
              <a:lstStyle/>
              <a:p>
                <a:pPr>
                  <a:defRPr/>
                </a:pPr>
                <a:endParaRPr lang="da-DK">
                  <a:latin typeface="Arial" pitchFamily="-108" charset="0"/>
                  <a:cs typeface="ＭＳ Ｐゴシック" pitchFamily="-108" charset="-128"/>
                </a:endParaRPr>
              </a:p>
            </p:txBody>
          </p:sp>
          <p:sp>
            <p:nvSpPr>
              <p:cNvPr id="132" name="Freeform 369"/>
              <p:cNvSpPr>
                <a:spLocks/>
              </p:cNvSpPr>
              <p:nvPr/>
            </p:nvSpPr>
            <p:spPr bwMode="auto">
              <a:xfrm>
                <a:off x="3568700" y="4086225"/>
                <a:ext cx="1588" cy="9525"/>
              </a:xfrm>
              <a:custGeom>
                <a:avLst/>
                <a:gdLst>
                  <a:gd name="T0" fmla="*/ 0 w 1588"/>
                  <a:gd name="T1" fmla="*/ 0 h 6"/>
                  <a:gd name="T2" fmla="*/ 0 w 1588"/>
                  <a:gd name="T3" fmla="*/ 0 h 6"/>
                  <a:gd name="T4" fmla="*/ 0 w 1588"/>
                  <a:gd name="T5" fmla="*/ 9525 h 6"/>
                  <a:gd name="T6" fmla="*/ 0 w 1588"/>
                  <a:gd name="T7" fmla="*/ 9525 h 6"/>
                  <a:gd name="T8" fmla="*/ 0 w 1588"/>
                  <a:gd name="T9" fmla="*/ 9525 h 6"/>
                  <a:gd name="T10" fmla="*/ 0 w 1588"/>
                  <a:gd name="T11" fmla="*/ 0 h 6"/>
                  <a:gd name="T12" fmla="*/ 0 w 1588"/>
                  <a:gd name="T13" fmla="*/ 0 h 6"/>
                  <a:gd name="T14" fmla="*/ 0 60000 65536"/>
                  <a:gd name="T15" fmla="*/ 0 60000 65536"/>
                  <a:gd name="T16" fmla="*/ 0 60000 65536"/>
                  <a:gd name="T17" fmla="*/ 0 60000 65536"/>
                  <a:gd name="T18" fmla="*/ 0 60000 65536"/>
                  <a:gd name="T19" fmla="*/ 0 60000 65536"/>
                  <a:gd name="T20" fmla="*/ 0 60000 65536"/>
                  <a:gd name="T21" fmla="*/ 0 w 1588"/>
                  <a:gd name="T22" fmla="*/ 0 h 6"/>
                  <a:gd name="T23" fmla="*/ 1588 w 1588"/>
                  <a:gd name="T24" fmla="*/ 6 h 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588" h="6">
                    <a:moveTo>
                      <a:pt x="0" y="0"/>
                    </a:moveTo>
                    <a:lnTo>
                      <a:pt x="0" y="0"/>
                    </a:lnTo>
                    <a:lnTo>
                      <a:pt x="0" y="6"/>
                    </a:lnTo>
                    <a:lnTo>
                      <a:pt x="0" y="0"/>
                    </a:lnTo>
                    <a:close/>
                  </a:path>
                </a:pathLst>
              </a:custGeom>
              <a:grpFill/>
              <a:ln w="9525">
                <a:noFill/>
                <a:round/>
                <a:headEnd/>
                <a:tailEnd/>
              </a:ln>
            </p:spPr>
            <p:txBody>
              <a:bodyPr/>
              <a:lstStyle/>
              <a:p>
                <a:pPr>
                  <a:defRPr/>
                </a:pPr>
                <a:endParaRPr lang="da-DK">
                  <a:latin typeface="Arial" pitchFamily="-108" charset="0"/>
                  <a:cs typeface="ＭＳ Ｐゴシック" pitchFamily="-108" charset="-128"/>
                </a:endParaRPr>
              </a:p>
            </p:txBody>
          </p:sp>
          <p:sp>
            <p:nvSpPr>
              <p:cNvPr id="133" name="Freeform 370"/>
              <p:cNvSpPr>
                <a:spLocks/>
              </p:cNvSpPr>
              <p:nvPr/>
            </p:nvSpPr>
            <p:spPr bwMode="auto">
              <a:xfrm>
                <a:off x="3729038" y="4086225"/>
                <a:ext cx="1587" cy="9525"/>
              </a:xfrm>
              <a:custGeom>
                <a:avLst/>
                <a:gdLst>
                  <a:gd name="T0" fmla="*/ 0 w 1588"/>
                  <a:gd name="T1" fmla="*/ 0 h 6"/>
                  <a:gd name="T2" fmla="*/ 0 w 1588"/>
                  <a:gd name="T3" fmla="*/ 0 h 6"/>
                  <a:gd name="T4" fmla="*/ 0 w 1588"/>
                  <a:gd name="T5" fmla="*/ 9525 h 6"/>
                  <a:gd name="T6" fmla="*/ 0 w 1588"/>
                  <a:gd name="T7" fmla="*/ 9525 h 6"/>
                  <a:gd name="T8" fmla="*/ 0 w 1588"/>
                  <a:gd name="T9" fmla="*/ 9525 h 6"/>
                  <a:gd name="T10" fmla="*/ 0 w 1588"/>
                  <a:gd name="T11" fmla="*/ 0 h 6"/>
                  <a:gd name="T12" fmla="*/ 0 w 1588"/>
                  <a:gd name="T13" fmla="*/ 0 h 6"/>
                  <a:gd name="T14" fmla="*/ 0 60000 65536"/>
                  <a:gd name="T15" fmla="*/ 0 60000 65536"/>
                  <a:gd name="T16" fmla="*/ 0 60000 65536"/>
                  <a:gd name="T17" fmla="*/ 0 60000 65536"/>
                  <a:gd name="T18" fmla="*/ 0 60000 65536"/>
                  <a:gd name="T19" fmla="*/ 0 60000 65536"/>
                  <a:gd name="T20" fmla="*/ 0 60000 65536"/>
                  <a:gd name="T21" fmla="*/ 0 w 1588"/>
                  <a:gd name="T22" fmla="*/ 0 h 6"/>
                  <a:gd name="T23" fmla="*/ 1588 w 1588"/>
                  <a:gd name="T24" fmla="*/ 6 h 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588" h="6">
                    <a:moveTo>
                      <a:pt x="0" y="0"/>
                    </a:moveTo>
                    <a:lnTo>
                      <a:pt x="0" y="0"/>
                    </a:lnTo>
                    <a:lnTo>
                      <a:pt x="0" y="6"/>
                    </a:lnTo>
                    <a:lnTo>
                      <a:pt x="0" y="0"/>
                    </a:lnTo>
                    <a:close/>
                  </a:path>
                </a:pathLst>
              </a:custGeom>
              <a:grpFill/>
              <a:ln w="9525">
                <a:noFill/>
                <a:round/>
                <a:headEnd/>
                <a:tailEnd/>
              </a:ln>
            </p:spPr>
            <p:txBody>
              <a:bodyPr/>
              <a:lstStyle/>
              <a:p>
                <a:pPr>
                  <a:defRPr/>
                </a:pPr>
                <a:endParaRPr lang="da-DK">
                  <a:latin typeface="Arial" pitchFamily="-108" charset="0"/>
                  <a:cs typeface="ＭＳ Ｐゴシック" pitchFamily="-108" charset="-128"/>
                </a:endParaRPr>
              </a:p>
            </p:txBody>
          </p:sp>
          <p:sp>
            <p:nvSpPr>
              <p:cNvPr id="134" name="Oval 371"/>
              <p:cNvSpPr>
                <a:spLocks noChangeArrowheads="1"/>
              </p:cNvSpPr>
              <p:nvPr/>
            </p:nvSpPr>
            <p:spPr bwMode="auto">
              <a:xfrm>
                <a:off x="3538538" y="4086225"/>
                <a:ext cx="1587" cy="9525"/>
              </a:xfrm>
              <a:prstGeom prst="ellipse">
                <a:avLst/>
              </a:prstGeom>
              <a:grpFill/>
              <a:ln w="9525">
                <a:noFill/>
                <a:round/>
                <a:headEnd/>
                <a:tailEnd/>
              </a:ln>
            </p:spPr>
            <p:txBody>
              <a:bodyPr/>
              <a:lstStyle/>
              <a:p>
                <a:pPr>
                  <a:defRPr/>
                </a:pPr>
                <a:endParaRPr lang="da-DK">
                  <a:latin typeface="Arial" pitchFamily="-108" charset="0"/>
                  <a:cs typeface="ＭＳ Ｐゴシック" pitchFamily="-108" charset="-128"/>
                </a:endParaRPr>
              </a:p>
            </p:txBody>
          </p:sp>
          <p:sp>
            <p:nvSpPr>
              <p:cNvPr id="135" name="Freeform 372"/>
              <p:cNvSpPr>
                <a:spLocks/>
              </p:cNvSpPr>
              <p:nvPr/>
            </p:nvSpPr>
            <p:spPr bwMode="auto">
              <a:xfrm>
                <a:off x="3729038" y="4095750"/>
                <a:ext cx="1587" cy="1588"/>
              </a:xfrm>
              <a:custGeom>
                <a:avLst/>
                <a:gdLst>
                  <a:gd name="T0" fmla="*/ 0 w 1588"/>
                  <a:gd name="T1" fmla="*/ 0 h 1588"/>
                  <a:gd name="T2" fmla="*/ 0 w 1588"/>
                  <a:gd name="T3" fmla="*/ 0 h 1588"/>
                  <a:gd name="T4" fmla="*/ 0 w 1588"/>
                  <a:gd name="T5" fmla="*/ 0 h 1588"/>
                  <a:gd name="T6" fmla="*/ 0 w 1588"/>
                  <a:gd name="T7" fmla="*/ 0 h 1588"/>
                  <a:gd name="T8" fmla="*/ 0 w 1588"/>
                  <a:gd name="T9" fmla="*/ 0 h 1588"/>
                  <a:gd name="T10" fmla="*/ 0 w 1588"/>
                  <a:gd name="T11" fmla="*/ 0 h 1588"/>
                  <a:gd name="T12" fmla="*/ 0 w 1588"/>
                  <a:gd name="T13" fmla="*/ 0 h 1588"/>
                  <a:gd name="T14" fmla="*/ 0 60000 65536"/>
                  <a:gd name="T15" fmla="*/ 0 60000 65536"/>
                  <a:gd name="T16" fmla="*/ 0 60000 65536"/>
                  <a:gd name="T17" fmla="*/ 0 60000 65536"/>
                  <a:gd name="T18" fmla="*/ 0 60000 65536"/>
                  <a:gd name="T19" fmla="*/ 0 60000 65536"/>
                  <a:gd name="T20" fmla="*/ 0 60000 65536"/>
                  <a:gd name="T21" fmla="*/ 0 w 1588"/>
                  <a:gd name="T22" fmla="*/ 0 h 1588"/>
                  <a:gd name="T23" fmla="*/ 1588 w 1588"/>
                  <a:gd name="T24" fmla="*/ 1588 h 158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588" h="1588">
                    <a:moveTo>
                      <a:pt x="0" y="0"/>
                    </a:moveTo>
                    <a:lnTo>
                      <a:pt x="0" y="0"/>
                    </a:lnTo>
                    <a:close/>
                  </a:path>
                </a:pathLst>
              </a:custGeom>
              <a:grpFill/>
              <a:ln w="9525">
                <a:noFill/>
                <a:round/>
                <a:headEnd/>
                <a:tailEnd/>
              </a:ln>
            </p:spPr>
            <p:txBody>
              <a:bodyPr/>
              <a:lstStyle/>
              <a:p>
                <a:pPr>
                  <a:defRPr/>
                </a:pPr>
                <a:endParaRPr lang="da-DK">
                  <a:latin typeface="Arial" pitchFamily="-108" charset="0"/>
                  <a:cs typeface="ＭＳ Ｐゴシック" pitchFamily="-108" charset="-128"/>
                </a:endParaRPr>
              </a:p>
            </p:txBody>
          </p:sp>
          <p:sp>
            <p:nvSpPr>
              <p:cNvPr id="136" name="Rectangle 373"/>
              <p:cNvSpPr>
                <a:spLocks noChangeArrowheads="1"/>
              </p:cNvSpPr>
              <p:nvPr/>
            </p:nvSpPr>
            <p:spPr bwMode="auto">
              <a:xfrm>
                <a:off x="3598863" y="4095750"/>
                <a:ext cx="1587" cy="1588"/>
              </a:xfrm>
              <a:prstGeom prst="rect">
                <a:avLst/>
              </a:prstGeom>
              <a:grpFill/>
              <a:ln w="9525">
                <a:noFill/>
                <a:miter lim="800000"/>
                <a:headEnd/>
                <a:tailEnd/>
              </a:ln>
            </p:spPr>
            <p:txBody>
              <a:bodyPr/>
              <a:lstStyle/>
              <a:p>
                <a:pPr>
                  <a:defRPr/>
                </a:pPr>
                <a:endParaRPr lang="da-DK">
                  <a:latin typeface="Arial" pitchFamily="-108" charset="0"/>
                  <a:cs typeface="ＭＳ Ｐゴシック" pitchFamily="-108" charset="-128"/>
                </a:endParaRPr>
              </a:p>
            </p:txBody>
          </p:sp>
          <p:sp>
            <p:nvSpPr>
              <p:cNvPr id="137" name="Freeform 380"/>
              <p:cNvSpPr>
                <a:spLocks/>
              </p:cNvSpPr>
              <p:nvPr/>
            </p:nvSpPr>
            <p:spPr bwMode="auto">
              <a:xfrm>
                <a:off x="4264025" y="3824288"/>
                <a:ext cx="261938" cy="331787"/>
              </a:xfrm>
              <a:custGeom>
                <a:avLst/>
                <a:gdLst>
                  <a:gd name="T0" fmla="*/ 141288 w 165"/>
                  <a:gd name="T1" fmla="*/ 9525 h 209"/>
                  <a:gd name="T2" fmla="*/ 141288 w 165"/>
                  <a:gd name="T3" fmla="*/ 9525 h 209"/>
                  <a:gd name="T4" fmla="*/ 100013 w 165"/>
                  <a:gd name="T5" fmla="*/ 0 h 209"/>
                  <a:gd name="T6" fmla="*/ 100013 w 165"/>
                  <a:gd name="T7" fmla="*/ 0 h 209"/>
                  <a:gd name="T8" fmla="*/ 90488 w 165"/>
                  <a:gd name="T9" fmla="*/ 9525 h 209"/>
                  <a:gd name="T10" fmla="*/ 80963 w 165"/>
                  <a:gd name="T11" fmla="*/ 20637 h 209"/>
                  <a:gd name="T12" fmla="*/ 80963 w 165"/>
                  <a:gd name="T13" fmla="*/ 20637 h 209"/>
                  <a:gd name="T14" fmla="*/ 50800 w 165"/>
                  <a:gd name="T15" fmla="*/ 60325 h 209"/>
                  <a:gd name="T16" fmla="*/ 39688 w 165"/>
                  <a:gd name="T17" fmla="*/ 111125 h 209"/>
                  <a:gd name="T18" fmla="*/ 39688 w 165"/>
                  <a:gd name="T19" fmla="*/ 111125 h 209"/>
                  <a:gd name="T20" fmla="*/ 39688 w 165"/>
                  <a:gd name="T21" fmla="*/ 160337 h 209"/>
                  <a:gd name="T22" fmla="*/ 30163 w 165"/>
                  <a:gd name="T23" fmla="*/ 211137 h 209"/>
                  <a:gd name="T24" fmla="*/ 30163 w 165"/>
                  <a:gd name="T25" fmla="*/ 211137 h 209"/>
                  <a:gd name="T26" fmla="*/ 9525 w 165"/>
                  <a:gd name="T27" fmla="*/ 252412 h 209"/>
                  <a:gd name="T28" fmla="*/ 0 w 165"/>
                  <a:gd name="T29" fmla="*/ 282575 h 209"/>
                  <a:gd name="T30" fmla="*/ 9525 w 165"/>
                  <a:gd name="T31" fmla="*/ 312737 h 209"/>
                  <a:gd name="T32" fmla="*/ 9525 w 165"/>
                  <a:gd name="T33" fmla="*/ 312737 h 209"/>
                  <a:gd name="T34" fmla="*/ 39688 w 165"/>
                  <a:gd name="T35" fmla="*/ 331787 h 209"/>
                  <a:gd name="T36" fmla="*/ 39688 w 165"/>
                  <a:gd name="T37" fmla="*/ 331787 h 209"/>
                  <a:gd name="T38" fmla="*/ 60325 w 165"/>
                  <a:gd name="T39" fmla="*/ 331787 h 209"/>
                  <a:gd name="T40" fmla="*/ 80963 w 165"/>
                  <a:gd name="T41" fmla="*/ 322262 h 209"/>
                  <a:gd name="T42" fmla="*/ 80963 w 165"/>
                  <a:gd name="T43" fmla="*/ 322262 h 209"/>
                  <a:gd name="T44" fmla="*/ 160338 w 165"/>
                  <a:gd name="T45" fmla="*/ 322262 h 209"/>
                  <a:gd name="T46" fmla="*/ 241300 w 165"/>
                  <a:gd name="T47" fmla="*/ 322262 h 209"/>
                  <a:gd name="T48" fmla="*/ 241300 w 165"/>
                  <a:gd name="T49" fmla="*/ 322262 h 209"/>
                  <a:gd name="T50" fmla="*/ 261938 w 165"/>
                  <a:gd name="T51" fmla="*/ 312737 h 209"/>
                  <a:gd name="T52" fmla="*/ 261938 w 165"/>
                  <a:gd name="T53" fmla="*/ 312737 h 209"/>
                  <a:gd name="T54" fmla="*/ 261938 w 165"/>
                  <a:gd name="T55" fmla="*/ 282575 h 209"/>
                  <a:gd name="T56" fmla="*/ 261938 w 165"/>
                  <a:gd name="T57" fmla="*/ 282575 h 209"/>
                  <a:gd name="T58" fmla="*/ 252413 w 165"/>
                  <a:gd name="T59" fmla="*/ 252412 h 209"/>
                  <a:gd name="T60" fmla="*/ 241300 w 165"/>
                  <a:gd name="T61" fmla="*/ 222250 h 209"/>
                  <a:gd name="T62" fmla="*/ 241300 w 165"/>
                  <a:gd name="T63" fmla="*/ 222250 h 209"/>
                  <a:gd name="T64" fmla="*/ 231775 w 165"/>
                  <a:gd name="T65" fmla="*/ 201612 h 209"/>
                  <a:gd name="T66" fmla="*/ 222250 w 165"/>
                  <a:gd name="T67" fmla="*/ 171450 h 209"/>
                  <a:gd name="T68" fmla="*/ 222250 w 165"/>
                  <a:gd name="T69" fmla="*/ 120650 h 209"/>
                  <a:gd name="T70" fmla="*/ 222250 w 165"/>
                  <a:gd name="T71" fmla="*/ 120650 h 209"/>
                  <a:gd name="T72" fmla="*/ 211138 w 165"/>
                  <a:gd name="T73" fmla="*/ 60325 h 209"/>
                  <a:gd name="T74" fmla="*/ 211138 w 165"/>
                  <a:gd name="T75" fmla="*/ 60325 h 209"/>
                  <a:gd name="T76" fmla="*/ 211138 w 165"/>
                  <a:gd name="T77" fmla="*/ 39687 h 209"/>
                  <a:gd name="T78" fmla="*/ 201613 w 165"/>
                  <a:gd name="T79" fmla="*/ 20637 h 209"/>
                  <a:gd name="T80" fmla="*/ 201613 w 165"/>
                  <a:gd name="T81" fmla="*/ 20637 h 209"/>
                  <a:gd name="T82" fmla="*/ 171450 w 165"/>
                  <a:gd name="T83" fmla="*/ 9525 h 209"/>
                  <a:gd name="T84" fmla="*/ 171450 w 165"/>
                  <a:gd name="T85" fmla="*/ 9525 h 209"/>
                  <a:gd name="T86" fmla="*/ 150813 w 165"/>
                  <a:gd name="T87" fmla="*/ 0 h 209"/>
                  <a:gd name="T88" fmla="*/ 141288 w 165"/>
                  <a:gd name="T89" fmla="*/ 0 h 209"/>
                  <a:gd name="T90" fmla="*/ 141288 w 165"/>
                  <a:gd name="T91" fmla="*/ 9525 h 209"/>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165"/>
                  <a:gd name="T139" fmla="*/ 0 h 209"/>
                  <a:gd name="T140" fmla="*/ 165 w 165"/>
                  <a:gd name="T141" fmla="*/ 209 h 209"/>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165" h="209">
                    <a:moveTo>
                      <a:pt x="89" y="6"/>
                    </a:moveTo>
                    <a:lnTo>
                      <a:pt x="89" y="6"/>
                    </a:lnTo>
                    <a:lnTo>
                      <a:pt x="63" y="0"/>
                    </a:lnTo>
                    <a:lnTo>
                      <a:pt x="57" y="6"/>
                    </a:lnTo>
                    <a:lnTo>
                      <a:pt x="51" y="13"/>
                    </a:lnTo>
                    <a:lnTo>
                      <a:pt x="32" y="38"/>
                    </a:lnTo>
                    <a:lnTo>
                      <a:pt x="25" y="70"/>
                    </a:lnTo>
                    <a:lnTo>
                      <a:pt x="25" y="101"/>
                    </a:lnTo>
                    <a:lnTo>
                      <a:pt x="19" y="133"/>
                    </a:lnTo>
                    <a:lnTo>
                      <a:pt x="6" y="159"/>
                    </a:lnTo>
                    <a:lnTo>
                      <a:pt x="0" y="178"/>
                    </a:lnTo>
                    <a:lnTo>
                      <a:pt x="6" y="197"/>
                    </a:lnTo>
                    <a:lnTo>
                      <a:pt x="25" y="209"/>
                    </a:lnTo>
                    <a:lnTo>
                      <a:pt x="38" y="209"/>
                    </a:lnTo>
                    <a:lnTo>
                      <a:pt x="51" y="203"/>
                    </a:lnTo>
                    <a:lnTo>
                      <a:pt x="101" y="203"/>
                    </a:lnTo>
                    <a:lnTo>
                      <a:pt x="152" y="203"/>
                    </a:lnTo>
                    <a:lnTo>
                      <a:pt x="165" y="197"/>
                    </a:lnTo>
                    <a:lnTo>
                      <a:pt x="165" y="178"/>
                    </a:lnTo>
                    <a:lnTo>
                      <a:pt x="159" y="159"/>
                    </a:lnTo>
                    <a:lnTo>
                      <a:pt x="152" y="140"/>
                    </a:lnTo>
                    <a:lnTo>
                      <a:pt x="146" y="127"/>
                    </a:lnTo>
                    <a:lnTo>
                      <a:pt x="140" y="108"/>
                    </a:lnTo>
                    <a:lnTo>
                      <a:pt x="140" y="76"/>
                    </a:lnTo>
                    <a:lnTo>
                      <a:pt x="133" y="38"/>
                    </a:lnTo>
                    <a:lnTo>
                      <a:pt x="133" y="25"/>
                    </a:lnTo>
                    <a:lnTo>
                      <a:pt x="127" y="13"/>
                    </a:lnTo>
                    <a:lnTo>
                      <a:pt x="108" y="6"/>
                    </a:lnTo>
                    <a:lnTo>
                      <a:pt x="95" y="0"/>
                    </a:lnTo>
                    <a:lnTo>
                      <a:pt x="89" y="0"/>
                    </a:lnTo>
                    <a:lnTo>
                      <a:pt x="89" y="6"/>
                    </a:lnTo>
                    <a:close/>
                  </a:path>
                </a:pathLst>
              </a:custGeom>
              <a:grpFill/>
              <a:ln w="9525">
                <a:noFill/>
                <a:round/>
                <a:headEnd/>
                <a:tailEnd/>
              </a:ln>
            </p:spPr>
            <p:txBody>
              <a:bodyPr/>
              <a:lstStyle/>
              <a:p>
                <a:pPr>
                  <a:defRPr/>
                </a:pPr>
                <a:endParaRPr lang="da-DK">
                  <a:latin typeface="Arial" pitchFamily="-108" charset="0"/>
                  <a:cs typeface="ＭＳ Ｐゴシック" pitchFamily="-108" charset="-128"/>
                </a:endParaRPr>
              </a:p>
            </p:txBody>
          </p:sp>
          <p:sp>
            <p:nvSpPr>
              <p:cNvPr id="138" name="Freeform 381"/>
              <p:cNvSpPr>
                <a:spLocks/>
              </p:cNvSpPr>
              <p:nvPr/>
            </p:nvSpPr>
            <p:spPr bwMode="auto">
              <a:xfrm>
                <a:off x="3295650" y="3733800"/>
                <a:ext cx="1392238" cy="2287588"/>
              </a:xfrm>
              <a:custGeom>
                <a:avLst/>
                <a:gdLst>
                  <a:gd name="T0" fmla="*/ 161925 w 877"/>
                  <a:gd name="T1" fmla="*/ 211138 h 1441"/>
                  <a:gd name="T2" fmla="*/ 242888 w 877"/>
                  <a:gd name="T3" fmla="*/ 90488 h 1441"/>
                  <a:gd name="T4" fmla="*/ 333375 w 877"/>
                  <a:gd name="T5" fmla="*/ 201613 h 1441"/>
                  <a:gd name="T6" fmla="*/ 342900 w 877"/>
                  <a:gd name="T7" fmla="*/ 271463 h 1441"/>
                  <a:gd name="T8" fmla="*/ 463550 w 877"/>
                  <a:gd name="T9" fmla="*/ 422275 h 1441"/>
                  <a:gd name="T10" fmla="*/ 685800 w 877"/>
                  <a:gd name="T11" fmla="*/ 292100 h 1441"/>
                  <a:gd name="T12" fmla="*/ 685800 w 877"/>
                  <a:gd name="T13" fmla="*/ 141288 h 1441"/>
                  <a:gd name="T14" fmla="*/ 736600 w 877"/>
                  <a:gd name="T15" fmla="*/ 19050 h 1441"/>
                  <a:gd name="T16" fmla="*/ 847725 w 877"/>
                  <a:gd name="T17" fmla="*/ 19050 h 1441"/>
                  <a:gd name="T18" fmla="*/ 887413 w 877"/>
                  <a:gd name="T19" fmla="*/ 171450 h 1441"/>
                  <a:gd name="T20" fmla="*/ 836613 w 877"/>
                  <a:gd name="T21" fmla="*/ 301625 h 1441"/>
                  <a:gd name="T22" fmla="*/ 1049338 w 877"/>
                  <a:gd name="T23" fmla="*/ 331788 h 1441"/>
                  <a:gd name="T24" fmla="*/ 1028700 w 877"/>
                  <a:gd name="T25" fmla="*/ 282575 h 1441"/>
                  <a:gd name="T26" fmla="*/ 1049338 w 877"/>
                  <a:gd name="T27" fmla="*/ 120650 h 1441"/>
                  <a:gd name="T28" fmla="*/ 1179513 w 877"/>
                  <a:gd name="T29" fmla="*/ 211138 h 1441"/>
                  <a:gd name="T30" fmla="*/ 1169988 w 877"/>
                  <a:gd name="T31" fmla="*/ 312738 h 1441"/>
                  <a:gd name="T32" fmla="*/ 1160463 w 877"/>
                  <a:gd name="T33" fmla="*/ 342900 h 1441"/>
                  <a:gd name="T34" fmla="*/ 1320800 w 877"/>
                  <a:gd name="T35" fmla="*/ 433388 h 1441"/>
                  <a:gd name="T36" fmla="*/ 1290638 w 877"/>
                  <a:gd name="T37" fmla="*/ 584200 h 1441"/>
                  <a:gd name="T38" fmla="*/ 1281113 w 877"/>
                  <a:gd name="T39" fmla="*/ 1411288 h 1441"/>
                  <a:gd name="T40" fmla="*/ 1270000 w 877"/>
                  <a:gd name="T41" fmla="*/ 1522413 h 1441"/>
                  <a:gd name="T42" fmla="*/ 1350963 w 877"/>
                  <a:gd name="T43" fmla="*/ 1944688 h 1441"/>
                  <a:gd name="T44" fmla="*/ 1239838 w 877"/>
                  <a:gd name="T45" fmla="*/ 1955801 h 1441"/>
                  <a:gd name="T46" fmla="*/ 1160463 w 877"/>
                  <a:gd name="T47" fmla="*/ 1874838 h 1441"/>
                  <a:gd name="T48" fmla="*/ 1160463 w 877"/>
                  <a:gd name="T49" fmla="*/ 1511300 h 1441"/>
                  <a:gd name="T50" fmla="*/ 1058863 w 877"/>
                  <a:gd name="T51" fmla="*/ 1077913 h 1441"/>
                  <a:gd name="T52" fmla="*/ 1068388 w 877"/>
                  <a:gd name="T53" fmla="*/ 1450975 h 1441"/>
                  <a:gd name="T54" fmla="*/ 1139825 w 877"/>
                  <a:gd name="T55" fmla="*/ 1814513 h 1441"/>
                  <a:gd name="T56" fmla="*/ 1089025 w 877"/>
                  <a:gd name="T57" fmla="*/ 1865313 h 1441"/>
                  <a:gd name="T58" fmla="*/ 989013 w 877"/>
                  <a:gd name="T59" fmla="*/ 1874838 h 1441"/>
                  <a:gd name="T60" fmla="*/ 977900 w 877"/>
                  <a:gd name="T61" fmla="*/ 1592263 h 1441"/>
                  <a:gd name="T62" fmla="*/ 908050 w 877"/>
                  <a:gd name="T63" fmla="*/ 1784351 h 1441"/>
                  <a:gd name="T64" fmla="*/ 817563 w 877"/>
                  <a:gd name="T65" fmla="*/ 2046288 h 1441"/>
                  <a:gd name="T66" fmla="*/ 787400 w 877"/>
                  <a:gd name="T67" fmla="*/ 1965326 h 1441"/>
                  <a:gd name="T68" fmla="*/ 787400 w 877"/>
                  <a:gd name="T69" fmla="*/ 1712913 h 1441"/>
                  <a:gd name="T70" fmla="*/ 766763 w 877"/>
                  <a:gd name="T71" fmla="*/ 1279525 h 1441"/>
                  <a:gd name="T72" fmla="*/ 715963 w 877"/>
                  <a:gd name="T73" fmla="*/ 1481138 h 1441"/>
                  <a:gd name="T74" fmla="*/ 695325 w 877"/>
                  <a:gd name="T75" fmla="*/ 2016126 h 1441"/>
                  <a:gd name="T76" fmla="*/ 685800 w 877"/>
                  <a:gd name="T77" fmla="*/ 2097088 h 1441"/>
                  <a:gd name="T78" fmla="*/ 646113 w 877"/>
                  <a:gd name="T79" fmla="*/ 2206626 h 1441"/>
                  <a:gd name="T80" fmla="*/ 514350 w 877"/>
                  <a:gd name="T81" fmla="*/ 2278063 h 1441"/>
                  <a:gd name="T82" fmla="*/ 554038 w 877"/>
                  <a:gd name="T83" fmla="*/ 1925638 h 1441"/>
                  <a:gd name="T84" fmla="*/ 554038 w 877"/>
                  <a:gd name="T85" fmla="*/ 1370013 h 1441"/>
                  <a:gd name="T86" fmla="*/ 544513 w 877"/>
                  <a:gd name="T87" fmla="*/ 1089025 h 1441"/>
                  <a:gd name="T88" fmla="*/ 463550 w 877"/>
                  <a:gd name="T89" fmla="*/ 1179513 h 1441"/>
                  <a:gd name="T90" fmla="*/ 523875 w 877"/>
                  <a:gd name="T91" fmla="*/ 1733551 h 1441"/>
                  <a:gd name="T92" fmla="*/ 514350 w 877"/>
                  <a:gd name="T93" fmla="*/ 2025651 h 1441"/>
                  <a:gd name="T94" fmla="*/ 423863 w 877"/>
                  <a:gd name="T95" fmla="*/ 2076451 h 1441"/>
                  <a:gd name="T96" fmla="*/ 403225 w 877"/>
                  <a:gd name="T97" fmla="*/ 1884363 h 1441"/>
                  <a:gd name="T98" fmla="*/ 292100 w 877"/>
                  <a:gd name="T99" fmla="*/ 1309688 h 1441"/>
                  <a:gd name="T100" fmla="*/ 292100 w 877"/>
                  <a:gd name="T101" fmla="*/ 1582738 h 1441"/>
                  <a:gd name="T102" fmla="*/ 303213 w 877"/>
                  <a:gd name="T103" fmla="*/ 1895476 h 1441"/>
                  <a:gd name="T104" fmla="*/ 212725 w 877"/>
                  <a:gd name="T105" fmla="*/ 1974851 h 1441"/>
                  <a:gd name="T106" fmla="*/ 171450 w 877"/>
                  <a:gd name="T107" fmla="*/ 1874838 h 1441"/>
                  <a:gd name="T108" fmla="*/ 141288 w 877"/>
                  <a:gd name="T109" fmla="*/ 1622425 h 1441"/>
                  <a:gd name="T110" fmla="*/ 11113 w 877"/>
                  <a:gd name="T111" fmla="*/ 1098550 h 1441"/>
                  <a:gd name="T112" fmla="*/ 50800 w 877"/>
                  <a:gd name="T113" fmla="*/ 533400 h 1441"/>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877"/>
                  <a:gd name="T172" fmla="*/ 0 h 1441"/>
                  <a:gd name="T173" fmla="*/ 877 w 877"/>
                  <a:gd name="T174" fmla="*/ 1441 h 1441"/>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877" h="1441">
                    <a:moveTo>
                      <a:pt x="57" y="279"/>
                    </a:moveTo>
                    <a:lnTo>
                      <a:pt x="127" y="247"/>
                    </a:lnTo>
                    <a:lnTo>
                      <a:pt x="134" y="222"/>
                    </a:lnTo>
                    <a:lnTo>
                      <a:pt x="121" y="216"/>
                    </a:lnTo>
                    <a:lnTo>
                      <a:pt x="108" y="184"/>
                    </a:lnTo>
                    <a:lnTo>
                      <a:pt x="102" y="133"/>
                    </a:lnTo>
                    <a:lnTo>
                      <a:pt x="102" y="101"/>
                    </a:lnTo>
                    <a:lnTo>
                      <a:pt x="108" y="89"/>
                    </a:lnTo>
                    <a:lnTo>
                      <a:pt x="121" y="70"/>
                    </a:lnTo>
                    <a:lnTo>
                      <a:pt x="134" y="63"/>
                    </a:lnTo>
                    <a:lnTo>
                      <a:pt x="153" y="57"/>
                    </a:lnTo>
                    <a:lnTo>
                      <a:pt x="172" y="70"/>
                    </a:lnTo>
                    <a:lnTo>
                      <a:pt x="197" y="89"/>
                    </a:lnTo>
                    <a:lnTo>
                      <a:pt x="203" y="101"/>
                    </a:lnTo>
                    <a:lnTo>
                      <a:pt x="210" y="127"/>
                    </a:lnTo>
                    <a:lnTo>
                      <a:pt x="216" y="127"/>
                    </a:lnTo>
                    <a:lnTo>
                      <a:pt x="216" y="133"/>
                    </a:lnTo>
                    <a:lnTo>
                      <a:pt x="216" y="146"/>
                    </a:lnTo>
                    <a:lnTo>
                      <a:pt x="216" y="165"/>
                    </a:lnTo>
                    <a:lnTo>
                      <a:pt x="216" y="171"/>
                    </a:lnTo>
                    <a:lnTo>
                      <a:pt x="210" y="165"/>
                    </a:lnTo>
                    <a:lnTo>
                      <a:pt x="210" y="197"/>
                    </a:lnTo>
                    <a:lnTo>
                      <a:pt x="216" y="216"/>
                    </a:lnTo>
                    <a:lnTo>
                      <a:pt x="222" y="228"/>
                    </a:lnTo>
                    <a:lnTo>
                      <a:pt x="248" y="247"/>
                    </a:lnTo>
                    <a:lnTo>
                      <a:pt x="292" y="266"/>
                    </a:lnTo>
                    <a:lnTo>
                      <a:pt x="343" y="235"/>
                    </a:lnTo>
                    <a:lnTo>
                      <a:pt x="381" y="216"/>
                    </a:lnTo>
                    <a:lnTo>
                      <a:pt x="419" y="209"/>
                    </a:lnTo>
                    <a:lnTo>
                      <a:pt x="426" y="190"/>
                    </a:lnTo>
                    <a:lnTo>
                      <a:pt x="432" y="184"/>
                    </a:lnTo>
                    <a:lnTo>
                      <a:pt x="432" y="133"/>
                    </a:lnTo>
                    <a:lnTo>
                      <a:pt x="426" y="114"/>
                    </a:lnTo>
                    <a:lnTo>
                      <a:pt x="419" y="95"/>
                    </a:lnTo>
                    <a:lnTo>
                      <a:pt x="426" y="89"/>
                    </a:lnTo>
                    <a:lnTo>
                      <a:pt x="432" y="89"/>
                    </a:lnTo>
                    <a:lnTo>
                      <a:pt x="438" y="57"/>
                    </a:lnTo>
                    <a:lnTo>
                      <a:pt x="445" y="31"/>
                    </a:lnTo>
                    <a:lnTo>
                      <a:pt x="451" y="19"/>
                    </a:lnTo>
                    <a:lnTo>
                      <a:pt x="464" y="12"/>
                    </a:lnTo>
                    <a:lnTo>
                      <a:pt x="470" y="12"/>
                    </a:lnTo>
                    <a:lnTo>
                      <a:pt x="489" y="6"/>
                    </a:lnTo>
                    <a:lnTo>
                      <a:pt x="508" y="0"/>
                    </a:lnTo>
                    <a:lnTo>
                      <a:pt x="521" y="6"/>
                    </a:lnTo>
                    <a:lnTo>
                      <a:pt x="534" y="12"/>
                    </a:lnTo>
                    <a:lnTo>
                      <a:pt x="546" y="25"/>
                    </a:lnTo>
                    <a:lnTo>
                      <a:pt x="559" y="44"/>
                    </a:lnTo>
                    <a:lnTo>
                      <a:pt x="559" y="57"/>
                    </a:lnTo>
                    <a:lnTo>
                      <a:pt x="559" y="70"/>
                    </a:lnTo>
                    <a:lnTo>
                      <a:pt x="559" y="108"/>
                    </a:lnTo>
                    <a:lnTo>
                      <a:pt x="559" y="127"/>
                    </a:lnTo>
                    <a:lnTo>
                      <a:pt x="553" y="146"/>
                    </a:lnTo>
                    <a:lnTo>
                      <a:pt x="546" y="152"/>
                    </a:lnTo>
                    <a:lnTo>
                      <a:pt x="527" y="190"/>
                    </a:lnTo>
                    <a:lnTo>
                      <a:pt x="521" y="222"/>
                    </a:lnTo>
                    <a:lnTo>
                      <a:pt x="527" y="241"/>
                    </a:lnTo>
                    <a:lnTo>
                      <a:pt x="584" y="260"/>
                    </a:lnTo>
                    <a:lnTo>
                      <a:pt x="635" y="254"/>
                    </a:lnTo>
                    <a:lnTo>
                      <a:pt x="661" y="222"/>
                    </a:lnTo>
                    <a:lnTo>
                      <a:pt x="661" y="209"/>
                    </a:lnTo>
                    <a:lnTo>
                      <a:pt x="654" y="203"/>
                    </a:lnTo>
                    <a:lnTo>
                      <a:pt x="642" y="209"/>
                    </a:lnTo>
                    <a:lnTo>
                      <a:pt x="648" y="190"/>
                    </a:lnTo>
                    <a:lnTo>
                      <a:pt x="648" y="178"/>
                    </a:lnTo>
                    <a:lnTo>
                      <a:pt x="642" y="165"/>
                    </a:lnTo>
                    <a:lnTo>
                      <a:pt x="642" y="152"/>
                    </a:lnTo>
                    <a:lnTo>
                      <a:pt x="642" y="133"/>
                    </a:lnTo>
                    <a:lnTo>
                      <a:pt x="642" y="108"/>
                    </a:lnTo>
                    <a:lnTo>
                      <a:pt x="661" y="76"/>
                    </a:lnTo>
                    <a:lnTo>
                      <a:pt x="667" y="63"/>
                    </a:lnTo>
                    <a:lnTo>
                      <a:pt x="686" y="63"/>
                    </a:lnTo>
                    <a:lnTo>
                      <a:pt x="699" y="63"/>
                    </a:lnTo>
                    <a:lnTo>
                      <a:pt x="724" y="70"/>
                    </a:lnTo>
                    <a:lnTo>
                      <a:pt x="743" y="101"/>
                    </a:lnTo>
                    <a:lnTo>
                      <a:pt x="743" y="133"/>
                    </a:lnTo>
                    <a:lnTo>
                      <a:pt x="743" y="146"/>
                    </a:lnTo>
                    <a:lnTo>
                      <a:pt x="743" y="158"/>
                    </a:lnTo>
                    <a:lnTo>
                      <a:pt x="737" y="171"/>
                    </a:lnTo>
                    <a:lnTo>
                      <a:pt x="737" y="197"/>
                    </a:lnTo>
                    <a:lnTo>
                      <a:pt x="731" y="197"/>
                    </a:lnTo>
                    <a:lnTo>
                      <a:pt x="724" y="197"/>
                    </a:lnTo>
                    <a:lnTo>
                      <a:pt x="724" y="209"/>
                    </a:lnTo>
                    <a:lnTo>
                      <a:pt x="731" y="216"/>
                    </a:lnTo>
                    <a:lnTo>
                      <a:pt x="756" y="235"/>
                    </a:lnTo>
                    <a:lnTo>
                      <a:pt x="800" y="235"/>
                    </a:lnTo>
                    <a:lnTo>
                      <a:pt x="819" y="247"/>
                    </a:lnTo>
                    <a:lnTo>
                      <a:pt x="832" y="260"/>
                    </a:lnTo>
                    <a:lnTo>
                      <a:pt x="832" y="273"/>
                    </a:lnTo>
                    <a:lnTo>
                      <a:pt x="832" y="279"/>
                    </a:lnTo>
                    <a:lnTo>
                      <a:pt x="832" y="292"/>
                    </a:lnTo>
                    <a:lnTo>
                      <a:pt x="819" y="324"/>
                    </a:lnTo>
                    <a:lnTo>
                      <a:pt x="813" y="368"/>
                    </a:lnTo>
                    <a:lnTo>
                      <a:pt x="800" y="406"/>
                    </a:lnTo>
                    <a:lnTo>
                      <a:pt x="788" y="444"/>
                    </a:lnTo>
                    <a:lnTo>
                      <a:pt x="826" y="597"/>
                    </a:lnTo>
                    <a:lnTo>
                      <a:pt x="794" y="609"/>
                    </a:lnTo>
                    <a:lnTo>
                      <a:pt x="807" y="889"/>
                    </a:lnTo>
                    <a:lnTo>
                      <a:pt x="807" y="895"/>
                    </a:lnTo>
                    <a:lnTo>
                      <a:pt x="807" y="901"/>
                    </a:lnTo>
                    <a:lnTo>
                      <a:pt x="807" y="914"/>
                    </a:lnTo>
                    <a:lnTo>
                      <a:pt x="800" y="940"/>
                    </a:lnTo>
                    <a:lnTo>
                      <a:pt x="800" y="959"/>
                    </a:lnTo>
                    <a:lnTo>
                      <a:pt x="800" y="1009"/>
                    </a:lnTo>
                    <a:lnTo>
                      <a:pt x="794" y="1048"/>
                    </a:lnTo>
                    <a:lnTo>
                      <a:pt x="800" y="1111"/>
                    </a:lnTo>
                    <a:lnTo>
                      <a:pt x="807" y="1187"/>
                    </a:lnTo>
                    <a:lnTo>
                      <a:pt x="826" y="1206"/>
                    </a:lnTo>
                    <a:lnTo>
                      <a:pt x="851" y="1225"/>
                    </a:lnTo>
                    <a:lnTo>
                      <a:pt x="870" y="1238"/>
                    </a:lnTo>
                    <a:lnTo>
                      <a:pt x="877" y="1251"/>
                    </a:lnTo>
                    <a:lnTo>
                      <a:pt x="794" y="1238"/>
                    </a:lnTo>
                    <a:lnTo>
                      <a:pt x="788" y="1238"/>
                    </a:lnTo>
                    <a:lnTo>
                      <a:pt x="781" y="1232"/>
                    </a:lnTo>
                    <a:lnTo>
                      <a:pt x="775" y="1219"/>
                    </a:lnTo>
                    <a:lnTo>
                      <a:pt x="762" y="1200"/>
                    </a:lnTo>
                    <a:lnTo>
                      <a:pt x="743" y="1187"/>
                    </a:lnTo>
                    <a:lnTo>
                      <a:pt x="737" y="1213"/>
                    </a:lnTo>
                    <a:lnTo>
                      <a:pt x="731" y="1213"/>
                    </a:lnTo>
                    <a:lnTo>
                      <a:pt x="731" y="1181"/>
                    </a:lnTo>
                    <a:lnTo>
                      <a:pt x="724" y="1175"/>
                    </a:lnTo>
                    <a:lnTo>
                      <a:pt x="724" y="1117"/>
                    </a:lnTo>
                    <a:lnTo>
                      <a:pt x="731" y="1073"/>
                    </a:lnTo>
                    <a:lnTo>
                      <a:pt x="731" y="990"/>
                    </a:lnTo>
                    <a:lnTo>
                      <a:pt x="731" y="971"/>
                    </a:lnTo>
                    <a:lnTo>
                      <a:pt x="731" y="952"/>
                    </a:lnTo>
                    <a:lnTo>
                      <a:pt x="718" y="921"/>
                    </a:lnTo>
                    <a:lnTo>
                      <a:pt x="718" y="876"/>
                    </a:lnTo>
                    <a:lnTo>
                      <a:pt x="711" y="800"/>
                    </a:lnTo>
                    <a:lnTo>
                      <a:pt x="692" y="724"/>
                    </a:lnTo>
                    <a:lnTo>
                      <a:pt x="673" y="673"/>
                    </a:lnTo>
                    <a:lnTo>
                      <a:pt x="667" y="679"/>
                    </a:lnTo>
                    <a:lnTo>
                      <a:pt x="667" y="705"/>
                    </a:lnTo>
                    <a:lnTo>
                      <a:pt x="667" y="774"/>
                    </a:lnTo>
                    <a:lnTo>
                      <a:pt x="667" y="844"/>
                    </a:lnTo>
                    <a:lnTo>
                      <a:pt x="667" y="870"/>
                    </a:lnTo>
                    <a:lnTo>
                      <a:pt x="673" y="889"/>
                    </a:lnTo>
                    <a:lnTo>
                      <a:pt x="673" y="914"/>
                    </a:lnTo>
                    <a:lnTo>
                      <a:pt x="680" y="952"/>
                    </a:lnTo>
                    <a:lnTo>
                      <a:pt x="686" y="990"/>
                    </a:lnTo>
                    <a:lnTo>
                      <a:pt x="699" y="1028"/>
                    </a:lnTo>
                    <a:lnTo>
                      <a:pt x="705" y="1060"/>
                    </a:lnTo>
                    <a:lnTo>
                      <a:pt x="718" y="1098"/>
                    </a:lnTo>
                    <a:lnTo>
                      <a:pt x="718" y="1143"/>
                    </a:lnTo>
                    <a:lnTo>
                      <a:pt x="711" y="1143"/>
                    </a:lnTo>
                    <a:lnTo>
                      <a:pt x="705" y="1168"/>
                    </a:lnTo>
                    <a:lnTo>
                      <a:pt x="699" y="1175"/>
                    </a:lnTo>
                    <a:lnTo>
                      <a:pt x="692" y="1149"/>
                    </a:lnTo>
                    <a:lnTo>
                      <a:pt x="686" y="1175"/>
                    </a:lnTo>
                    <a:lnTo>
                      <a:pt x="680" y="1181"/>
                    </a:lnTo>
                    <a:lnTo>
                      <a:pt x="673" y="1194"/>
                    </a:lnTo>
                    <a:lnTo>
                      <a:pt x="661" y="1200"/>
                    </a:lnTo>
                    <a:lnTo>
                      <a:pt x="610" y="1213"/>
                    </a:lnTo>
                    <a:lnTo>
                      <a:pt x="604" y="1200"/>
                    </a:lnTo>
                    <a:lnTo>
                      <a:pt x="623" y="1181"/>
                    </a:lnTo>
                    <a:lnTo>
                      <a:pt x="629" y="1162"/>
                    </a:lnTo>
                    <a:lnTo>
                      <a:pt x="642" y="1149"/>
                    </a:lnTo>
                    <a:lnTo>
                      <a:pt x="648" y="1124"/>
                    </a:lnTo>
                    <a:lnTo>
                      <a:pt x="635" y="1086"/>
                    </a:lnTo>
                    <a:lnTo>
                      <a:pt x="629" y="1048"/>
                    </a:lnTo>
                    <a:lnTo>
                      <a:pt x="616" y="1003"/>
                    </a:lnTo>
                    <a:lnTo>
                      <a:pt x="610" y="952"/>
                    </a:lnTo>
                    <a:lnTo>
                      <a:pt x="604" y="908"/>
                    </a:lnTo>
                    <a:lnTo>
                      <a:pt x="597" y="844"/>
                    </a:lnTo>
                    <a:lnTo>
                      <a:pt x="578" y="959"/>
                    </a:lnTo>
                    <a:lnTo>
                      <a:pt x="572" y="1022"/>
                    </a:lnTo>
                    <a:lnTo>
                      <a:pt x="572" y="1124"/>
                    </a:lnTo>
                    <a:lnTo>
                      <a:pt x="546" y="1200"/>
                    </a:lnTo>
                    <a:lnTo>
                      <a:pt x="559" y="1244"/>
                    </a:lnTo>
                    <a:lnTo>
                      <a:pt x="578" y="1263"/>
                    </a:lnTo>
                    <a:lnTo>
                      <a:pt x="578" y="1308"/>
                    </a:lnTo>
                    <a:lnTo>
                      <a:pt x="540" y="1314"/>
                    </a:lnTo>
                    <a:lnTo>
                      <a:pt x="515" y="1289"/>
                    </a:lnTo>
                    <a:lnTo>
                      <a:pt x="508" y="1282"/>
                    </a:lnTo>
                    <a:lnTo>
                      <a:pt x="502" y="1276"/>
                    </a:lnTo>
                    <a:lnTo>
                      <a:pt x="502" y="1257"/>
                    </a:lnTo>
                    <a:lnTo>
                      <a:pt x="496" y="1238"/>
                    </a:lnTo>
                    <a:lnTo>
                      <a:pt x="477" y="1225"/>
                    </a:lnTo>
                    <a:lnTo>
                      <a:pt x="477" y="1206"/>
                    </a:lnTo>
                    <a:lnTo>
                      <a:pt x="483" y="1181"/>
                    </a:lnTo>
                    <a:lnTo>
                      <a:pt x="483" y="1143"/>
                    </a:lnTo>
                    <a:lnTo>
                      <a:pt x="483" y="1117"/>
                    </a:lnTo>
                    <a:lnTo>
                      <a:pt x="496" y="1079"/>
                    </a:lnTo>
                    <a:lnTo>
                      <a:pt x="496" y="1022"/>
                    </a:lnTo>
                    <a:lnTo>
                      <a:pt x="496" y="952"/>
                    </a:lnTo>
                    <a:lnTo>
                      <a:pt x="489" y="895"/>
                    </a:lnTo>
                    <a:lnTo>
                      <a:pt x="489" y="844"/>
                    </a:lnTo>
                    <a:lnTo>
                      <a:pt x="483" y="819"/>
                    </a:lnTo>
                    <a:lnTo>
                      <a:pt x="483" y="806"/>
                    </a:lnTo>
                    <a:lnTo>
                      <a:pt x="477" y="819"/>
                    </a:lnTo>
                    <a:lnTo>
                      <a:pt x="457" y="889"/>
                    </a:lnTo>
                    <a:lnTo>
                      <a:pt x="451" y="927"/>
                    </a:lnTo>
                    <a:lnTo>
                      <a:pt x="451" y="933"/>
                    </a:lnTo>
                    <a:lnTo>
                      <a:pt x="451" y="1003"/>
                    </a:lnTo>
                    <a:lnTo>
                      <a:pt x="451" y="1086"/>
                    </a:lnTo>
                    <a:lnTo>
                      <a:pt x="451" y="1155"/>
                    </a:lnTo>
                    <a:lnTo>
                      <a:pt x="445" y="1238"/>
                    </a:lnTo>
                    <a:lnTo>
                      <a:pt x="438" y="1270"/>
                    </a:lnTo>
                    <a:lnTo>
                      <a:pt x="432" y="1282"/>
                    </a:lnTo>
                    <a:lnTo>
                      <a:pt x="426" y="1289"/>
                    </a:lnTo>
                    <a:lnTo>
                      <a:pt x="432" y="1295"/>
                    </a:lnTo>
                    <a:lnTo>
                      <a:pt x="432" y="1314"/>
                    </a:lnTo>
                    <a:lnTo>
                      <a:pt x="432" y="1321"/>
                    </a:lnTo>
                    <a:lnTo>
                      <a:pt x="432" y="1327"/>
                    </a:lnTo>
                    <a:lnTo>
                      <a:pt x="419" y="1352"/>
                    </a:lnTo>
                    <a:lnTo>
                      <a:pt x="407" y="1352"/>
                    </a:lnTo>
                    <a:lnTo>
                      <a:pt x="407" y="1378"/>
                    </a:lnTo>
                    <a:lnTo>
                      <a:pt x="407" y="1390"/>
                    </a:lnTo>
                    <a:lnTo>
                      <a:pt x="400" y="1403"/>
                    </a:lnTo>
                    <a:lnTo>
                      <a:pt x="394" y="1416"/>
                    </a:lnTo>
                    <a:lnTo>
                      <a:pt x="375" y="1435"/>
                    </a:lnTo>
                    <a:lnTo>
                      <a:pt x="369" y="1441"/>
                    </a:lnTo>
                    <a:lnTo>
                      <a:pt x="324" y="1435"/>
                    </a:lnTo>
                    <a:lnTo>
                      <a:pt x="324" y="1390"/>
                    </a:lnTo>
                    <a:lnTo>
                      <a:pt x="330" y="1378"/>
                    </a:lnTo>
                    <a:lnTo>
                      <a:pt x="349" y="1327"/>
                    </a:lnTo>
                    <a:lnTo>
                      <a:pt x="356" y="1308"/>
                    </a:lnTo>
                    <a:lnTo>
                      <a:pt x="349" y="1270"/>
                    </a:lnTo>
                    <a:lnTo>
                      <a:pt x="349" y="1213"/>
                    </a:lnTo>
                    <a:lnTo>
                      <a:pt x="343" y="1143"/>
                    </a:lnTo>
                    <a:lnTo>
                      <a:pt x="349" y="1079"/>
                    </a:lnTo>
                    <a:lnTo>
                      <a:pt x="349" y="1016"/>
                    </a:lnTo>
                    <a:lnTo>
                      <a:pt x="356" y="946"/>
                    </a:lnTo>
                    <a:lnTo>
                      <a:pt x="349" y="908"/>
                    </a:lnTo>
                    <a:lnTo>
                      <a:pt x="349" y="863"/>
                    </a:lnTo>
                    <a:lnTo>
                      <a:pt x="349" y="781"/>
                    </a:lnTo>
                    <a:lnTo>
                      <a:pt x="356" y="736"/>
                    </a:lnTo>
                    <a:lnTo>
                      <a:pt x="362" y="698"/>
                    </a:lnTo>
                    <a:lnTo>
                      <a:pt x="362" y="692"/>
                    </a:lnTo>
                    <a:lnTo>
                      <a:pt x="356" y="686"/>
                    </a:lnTo>
                    <a:lnTo>
                      <a:pt x="343" y="686"/>
                    </a:lnTo>
                    <a:lnTo>
                      <a:pt x="337" y="679"/>
                    </a:lnTo>
                    <a:lnTo>
                      <a:pt x="330" y="667"/>
                    </a:lnTo>
                    <a:lnTo>
                      <a:pt x="305" y="698"/>
                    </a:lnTo>
                    <a:lnTo>
                      <a:pt x="299" y="698"/>
                    </a:lnTo>
                    <a:lnTo>
                      <a:pt x="299" y="717"/>
                    </a:lnTo>
                    <a:lnTo>
                      <a:pt x="292" y="743"/>
                    </a:lnTo>
                    <a:lnTo>
                      <a:pt x="292" y="876"/>
                    </a:lnTo>
                    <a:lnTo>
                      <a:pt x="305" y="914"/>
                    </a:lnTo>
                    <a:lnTo>
                      <a:pt x="311" y="952"/>
                    </a:lnTo>
                    <a:lnTo>
                      <a:pt x="311" y="997"/>
                    </a:lnTo>
                    <a:lnTo>
                      <a:pt x="324" y="1048"/>
                    </a:lnTo>
                    <a:lnTo>
                      <a:pt x="330" y="1092"/>
                    </a:lnTo>
                    <a:lnTo>
                      <a:pt x="337" y="1149"/>
                    </a:lnTo>
                    <a:lnTo>
                      <a:pt x="330" y="1162"/>
                    </a:lnTo>
                    <a:lnTo>
                      <a:pt x="337" y="1181"/>
                    </a:lnTo>
                    <a:lnTo>
                      <a:pt x="324" y="1206"/>
                    </a:lnTo>
                    <a:lnTo>
                      <a:pt x="324" y="1276"/>
                    </a:lnTo>
                    <a:lnTo>
                      <a:pt x="324" y="1282"/>
                    </a:lnTo>
                    <a:lnTo>
                      <a:pt x="318" y="1295"/>
                    </a:lnTo>
                    <a:lnTo>
                      <a:pt x="305" y="1302"/>
                    </a:lnTo>
                    <a:lnTo>
                      <a:pt x="280" y="1308"/>
                    </a:lnTo>
                    <a:lnTo>
                      <a:pt x="267" y="1308"/>
                    </a:lnTo>
                    <a:lnTo>
                      <a:pt x="254" y="1302"/>
                    </a:lnTo>
                    <a:lnTo>
                      <a:pt x="248" y="1282"/>
                    </a:lnTo>
                    <a:lnTo>
                      <a:pt x="254" y="1257"/>
                    </a:lnTo>
                    <a:lnTo>
                      <a:pt x="261" y="1238"/>
                    </a:lnTo>
                    <a:lnTo>
                      <a:pt x="267" y="1213"/>
                    </a:lnTo>
                    <a:lnTo>
                      <a:pt x="254" y="1187"/>
                    </a:lnTo>
                    <a:lnTo>
                      <a:pt x="261" y="1168"/>
                    </a:lnTo>
                    <a:lnTo>
                      <a:pt x="242" y="1130"/>
                    </a:lnTo>
                    <a:lnTo>
                      <a:pt x="222" y="1041"/>
                    </a:lnTo>
                    <a:lnTo>
                      <a:pt x="203" y="940"/>
                    </a:lnTo>
                    <a:lnTo>
                      <a:pt x="191" y="876"/>
                    </a:lnTo>
                    <a:lnTo>
                      <a:pt x="184" y="825"/>
                    </a:lnTo>
                    <a:lnTo>
                      <a:pt x="172" y="838"/>
                    </a:lnTo>
                    <a:lnTo>
                      <a:pt x="172" y="882"/>
                    </a:lnTo>
                    <a:lnTo>
                      <a:pt x="172" y="908"/>
                    </a:lnTo>
                    <a:lnTo>
                      <a:pt x="178" y="933"/>
                    </a:lnTo>
                    <a:lnTo>
                      <a:pt x="178" y="959"/>
                    </a:lnTo>
                    <a:lnTo>
                      <a:pt x="184" y="997"/>
                    </a:lnTo>
                    <a:lnTo>
                      <a:pt x="184" y="1054"/>
                    </a:lnTo>
                    <a:lnTo>
                      <a:pt x="191" y="1098"/>
                    </a:lnTo>
                    <a:lnTo>
                      <a:pt x="197" y="1111"/>
                    </a:lnTo>
                    <a:lnTo>
                      <a:pt x="203" y="1136"/>
                    </a:lnTo>
                    <a:lnTo>
                      <a:pt x="191" y="1155"/>
                    </a:lnTo>
                    <a:lnTo>
                      <a:pt x="191" y="1194"/>
                    </a:lnTo>
                    <a:lnTo>
                      <a:pt x="172" y="1206"/>
                    </a:lnTo>
                    <a:lnTo>
                      <a:pt x="165" y="1200"/>
                    </a:lnTo>
                    <a:lnTo>
                      <a:pt x="146" y="1225"/>
                    </a:lnTo>
                    <a:lnTo>
                      <a:pt x="140" y="1238"/>
                    </a:lnTo>
                    <a:lnTo>
                      <a:pt x="134" y="1244"/>
                    </a:lnTo>
                    <a:lnTo>
                      <a:pt x="121" y="1251"/>
                    </a:lnTo>
                    <a:lnTo>
                      <a:pt x="102" y="1251"/>
                    </a:lnTo>
                    <a:lnTo>
                      <a:pt x="76" y="1238"/>
                    </a:lnTo>
                    <a:lnTo>
                      <a:pt x="70" y="1225"/>
                    </a:lnTo>
                    <a:lnTo>
                      <a:pt x="89" y="1206"/>
                    </a:lnTo>
                    <a:lnTo>
                      <a:pt x="108" y="1181"/>
                    </a:lnTo>
                    <a:lnTo>
                      <a:pt x="121" y="1162"/>
                    </a:lnTo>
                    <a:lnTo>
                      <a:pt x="121" y="1136"/>
                    </a:lnTo>
                    <a:lnTo>
                      <a:pt x="102" y="1124"/>
                    </a:lnTo>
                    <a:lnTo>
                      <a:pt x="102" y="1111"/>
                    </a:lnTo>
                    <a:lnTo>
                      <a:pt x="95" y="1060"/>
                    </a:lnTo>
                    <a:lnTo>
                      <a:pt x="89" y="1022"/>
                    </a:lnTo>
                    <a:lnTo>
                      <a:pt x="83" y="965"/>
                    </a:lnTo>
                    <a:lnTo>
                      <a:pt x="64" y="889"/>
                    </a:lnTo>
                    <a:lnTo>
                      <a:pt x="51" y="819"/>
                    </a:lnTo>
                    <a:lnTo>
                      <a:pt x="38" y="749"/>
                    </a:lnTo>
                    <a:lnTo>
                      <a:pt x="32" y="730"/>
                    </a:lnTo>
                    <a:lnTo>
                      <a:pt x="7" y="692"/>
                    </a:lnTo>
                    <a:lnTo>
                      <a:pt x="0" y="654"/>
                    </a:lnTo>
                    <a:lnTo>
                      <a:pt x="7" y="597"/>
                    </a:lnTo>
                    <a:lnTo>
                      <a:pt x="7" y="520"/>
                    </a:lnTo>
                    <a:lnTo>
                      <a:pt x="19" y="470"/>
                    </a:lnTo>
                    <a:lnTo>
                      <a:pt x="26" y="406"/>
                    </a:lnTo>
                    <a:lnTo>
                      <a:pt x="32" y="336"/>
                    </a:lnTo>
                    <a:lnTo>
                      <a:pt x="38" y="298"/>
                    </a:lnTo>
                    <a:lnTo>
                      <a:pt x="38" y="292"/>
                    </a:lnTo>
                    <a:lnTo>
                      <a:pt x="57" y="279"/>
                    </a:lnTo>
                    <a:close/>
                  </a:path>
                </a:pathLst>
              </a:custGeom>
              <a:solidFill>
                <a:schemeClr val="accent2">
                  <a:lumMod val="50000"/>
                </a:schemeClr>
              </a:solidFill>
              <a:ln w="9525">
                <a:noFill/>
                <a:round/>
                <a:headEnd/>
                <a:tailEnd/>
              </a:ln>
            </p:spPr>
            <p:txBody>
              <a:bodyPr/>
              <a:lstStyle/>
              <a:p>
                <a:pPr>
                  <a:defRPr/>
                </a:pPr>
                <a:endParaRPr lang="da-DK">
                  <a:latin typeface="Arial" pitchFamily="-108" charset="0"/>
                  <a:cs typeface="ＭＳ Ｐゴシック" pitchFamily="-108" charset="-128"/>
                </a:endParaRPr>
              </a:p>
            </p:txBody>
          </p:sp>
        </p:grpSp>
        <p:sp>
          <p:nvSpPr>
            <p:cNvPr id="29" name="Freeform 382"/>
            <p:cNvSpPr>
              <a:spLocks/>
            </p:cNvSpPr>
            <p:nvPr/>
          </p:nvSpPr>
          <p:spPr bwMode="auto">
            <a:xfrm>
              <a:off x="507477" y="1004877"/>
              <a:ext cx="758360" cy="2064112"/>
            </a:xfrm>
            <a:custGeom>
              <a:avLst/>
              <a:gdLst>
                <a:gd name="T0" fmla="*/ 2147483647 w 133"/>
                <a:gd name="T1" fmla="*/ 0 h 362"/>
                <a:gd name="T2" fmla="*/ 2147483647 w 133"/>
                <a:gd name="T3" fmla="*/ 2147483647 h 362"/>
                <a:gd name="T4" fmla="*/ 2147483647 w 133"/>
                <a:gd name="T5" fmla="*/ 2147483647 h 362"/>
                <a:gd name="T6" fmla="*/ 2147483647 w 133"/>
                <a:gd name="T7" fmla="*/ 2147483647 h 362"/>
                <a:gd name="T8" fmla="*/ 2147483647 w 133"/>
                <a:gd name="T9" fmla="*/ 2147483647 h 362"/>
                <a:gd name="T10" fmla="*/ 2147483647 w 133"/>
                <a:gd name="T11" fmla="*/ 2147483647 h 362"/>
                <a:gd name="T12" fmla="*/ 2147483647 w 133"/>
                <a:gd name="T13" fmla="*/ 2147483647 h 362"/>
                <a:gd name="T14" fmla="*/ 2147483647 w 133"/>
                <a:gd name="T15" fmla="*/ 2147483647 h 362"/>
                <a:gd name="T16" fmla="*/ 2147483647 w 133"/>
                <a:gd name="T17" fmla="*/ 2147483647 h 362"/>
                <a:gd name="T18" fmla="*/ 2147483647 w 133"/>
                <a:gd name="T19" fmla="*/ 2147483647 h 362"/>
                <a:gd name="T20" fmla="*/ 0 w 133"/>
                <a:gd name="T21" fmla="*/ 2147483647 h 362"/>
                <a:gd name="T22" fmla="*/ 2147483647 w 133"/>
                <a:gd name="T23" fmla="*/ 2147483647 h 362"/>
                <a:gd name="T24" fmla="*/ 2147483647 w 133"/>
                <a:gd name="T25" fmla="*/ 2147483647 h 362"/>
                <a:gd name="T26" fmla="*/ 2147483647 w 133"/>
                <a:gd name="T27" fmla="*/ 2147483647 h 362"/>
                <a:gd name="T28" fmla="*/ 2147483647 w 133"/>
                <a:gd name="T29" fmla="*/ 2147483647 h 362"/>
                <a:gd name="T30" fmla="*/ 2147483647 w 133"/>
                <a:gd name="T31" fmla="*/ 2147483647 h 362"/>
                <a:gd name="T32" fmla="*/ 2147483647 w 133"/>
                <a:gd name="T33" fmla="*/ 2147483647 h 362"/>
                <a:gd name="T34" fmla="*/ 2147483647 w 133"/>
                <a:gd name="T35" fmla="*/ 2147483647 h 362"/>
                <a:gd name="T36" fmla="*/ 2147483647 w 133"/>
                <a:gd name="T37" fmla="*/ 2147483647 h 362"/>
                <a:gd name="T38" fmla="*/ 2147483647 w 133"/>
                <a:gd name="T39" fmla="*/ 2147483647 h 362"/>
                <a:gd name="T40" fmla="*/ 2147483647 w 133"/>
                <a:gd name="T41" fmla="*/ 2147483647 h 362"/>
                <a:gd name="T42" fmla="*/ 2147483647 w 133"/>
                <a:gd name="T43" fmla="*/ 2147483647 h 362"/>
                <a:gd name="T44" fmla="*/ 2147483647 w 133"/>
                <a:gd name="T45" fmla="*/ 2147483647 h 362"/>
                <a:gd name="T46" fmla="*/ 2147483647 w 133"/>
                <a:gd name="T47" fmla="*/ 2147483647 h 362"/>
                <a:gd name="T48" fmla="*/ 2147483647 w 133"/>
                <a:gd name="T49" fmla="*/ 2147483647 h 362"/>
                <a:gd name="T50" fmla="*/ 2147483647 w 133"/>
                <a:gd name="T51" fmla="*/ 2147483647 h 362"/>
                <a:gd name="T52" fmla="*/ 2147483647 w 133"/>
                <a:gd name="T53" fmla="*/ 2147483647 h 362"/>
                <a:gd name="T54" fmla="*/ 2147483647 w 133"/>
                <a:gd name="T55" fmla="*/ 2147483647 h 362"/>
                <a:gd name="T56" fmla="*/ 2147483647 w 133"/>
                <a:gd name="T57" fmla="*/ 2147483647 h 362"/>
                <a:gd name="T58" fmla="*/ 2147483647 w 133"/>
                <a:gd name="T59" fmla="*/ 2147483647 h 362"/>
                <a:gd name="T60" fmla="*/ 2147483647 w 133"/>
                <a:gd name="T61" fmla="*/ 2147483647 h 362"/>
                <a:gd name="T62" fmla="*/ 2147483647 w 133"/>
                <a:gd name="T63" fmla="*/ 2147483647 h 362"/>
                <a:gd name="T64" fmla="*/ 2147483647 w 133"/>
                <a:gd name="T65" fmla="*/ 2147483647 h 362"/>
                <a:gd name="T66" fmla="*/ 2147483647 w 133"/>
                <a:gd name="T67" fmla="*/ 2147483647 h 362"/>
                <a:gd name="T68" fmla="*/ 2147483647 w 133"/>
                <a:gd name="T69" fmla="*/ 2147483647 h 362"/>
                <a:gd name="T70" fmla="*/ 2147483647 w 133"/>
                <a:gd name="T71" fmla="*/ 2147483647 h 362"/>
                <a:gd name="T72" fmla="*/ 2147483647 w 133"/>
                <a:gd name="T73" fmla="*/ 0 h 362"/>
                <a:gd name="T74" fmla="*/ 2147483647 w 133"/>
                <a:gd name="T75" fmla="*/ 0 h 362"/>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133"/>
                <a:gd name="T115" fmla="*/ 0 h 362"/>
                <a:gd name="T116" fmla="*/ 133 w 133"/>
                <a:gd name="T117" fmla="*/ 362 h 362"/>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133" h="362">
                  <a:moveTo>
                    <a:pt x="127" y="0"/>
                  </a:moveTo>
                  <a:lnTo>
                    <a:pt x="133" y="12"/>
                  </a:lnTo>
                  <a:lnTo>
                    <a:pt x="102" y="165"/>
                  </a:lnTo>
                  <a:lnTo>
                    <a:pt x="83" y="279"/>
                  </a:lnTo>
                  <a:lnTo>
                    <a:pt x="83" y="330"/>
                  </a:lnTo>
                  <a:lnTo>
                    <a:pt x="89" y="355"/>
                  </a:lnTo>
                  <a:lnTo>
                    <a:pt x="57" y="362"/>
                  </a:lnTo>
                  <a:lnTo>
                    <a:pt x="25" y="362"/>
                  </a:lnTo>
                  <a:lnTo>
                    <a:pt x="0" y="355"/>
                  </a:lnTo>
                  <a:lnTo>
                    <a:pt x="6" y="304"/>
                  </a:lnTo>
                  <a:lnTo>
                    <a:pt x="13" y="298"/>
                  </a:lnTo>
                  <a:lnTo>
                    <a:pt x="38" y="317"/>
                  </a:lnTo>
                  <a:lnTo>
                    <a:pt x="76" y="292"/>
                  </a:lnTo>
                  <a:lnTo>
                    <a:pt x="76" y="228"/>
                  </a:lnTo>
                  <a:lnTo>
                    <a:pt x="83" y="165"/>
                  </a:lnTo>
                  <a:lnTo>
                    <a:pt x="76" y="108"/>
                  </a:lnTo>
                  <a:lnTo>
                    <a:pt x="76" y="63"/>
                  </a:lnTo>
                  <a:lnTo>
                    <a:pt x="83" y="44"/>
                  </a:lnTo>
                  <a:lnTo>
                    <a:pt x="57" y="44"/>
                  </a:lnTo>
                  <a:lnTo>
                    <a:pt x="45" y="57"/>
                  </a:lnTo>
                  <a:lnTo>
                    <a:pt x="57" y="69"/>
                  </a:lnTo>
                  <a:lnTo>
                    <a:pt x="45" y="146"/>
                  </a:lnTo>
                  <a:lnTo>
                    <a:pt x="25" y="216"/>
                  </a:lnTo>
                  <a:lnTo>
                    <a:pt x="32" y="165"/>
                  </a:lnTo>
                  <a:lnTo>
                    <a:pt x="32" y="101"/>
                  </a:lnTo>
                  <a:lnTo>
                    <a:pt x="38" y="63"/>
                  </a:lnTo>
                  <a:lnTo>
                    <a:pt x="38" y="31"/>
                  </a:lnTo>
                  <a:lnTo>
                    <a:pt x="45" y="25"/>
                  </a:lnTo>
                  <a:lnTo>
                    <a:pt x="64" y="38"/>
                  </a:lnTo>
                  <a:lnTo>
                    <a:pt x="76" y="38"/>
                  </a:lnTo>
                  <a:lnTo>
                    <a:pt x="102" y="19"/>
                  </a:lnTo>
                  <a:lnTo>
                    <a:pt x="121" y="6"/>
                  </a:lnTo>
                  <a:lnTo>
                    <a:pt x="127" y="0"/>
                  </a:lnTo>
                  <a:close/>
                </a:path>
              </a:pathLst>
            </a:custGeom>
            <a:solidFill>
              <a:srgbClr val="FFFFFF"/>
            </a:solidFill>
            <a:ln w="9525">
              <a:noFill/>
              <a:round/>
              <a:headEnd/>
              <a:tailEnd/>
            </a:ln>
          </p:spPr>
          <p:txBody>
            <a:bodyPr/>
            <a:lstStyle/>
            <a:p>
              <a:endParaRPr lang="da-DK"/>
            </a:p>
          </p:txBody>
        </p:sp>
        <p:sp>
          <p:nvSpPr>
            <p:cNvPr id="30" name="Freeform 383"/>
            <p:cNvSpPr>
              <a:spLocks/>
            </p:cNvSpPr>
            <p:nvPr/>
          </p:nvSpPr>
          <p:spPr bwMode="auto">
            <a:xfrm>
              <a:off x="2605801" y="1147428"/>
              <a:ext cx="473262" cy="1699186"/>
            </a:xfrm>
            <a:custGeom>
              <a:avLst/>
              <a:gdLst>
                <a:gd name="T0" fmla="*/ 2147483647 w 83"/>
                <a:gd name="T1" fmla="*/ 0 h 298"/>
                <a:gd name="T2" fmla="*/ 2147483647 w 83"/>
                <a:gd name="T3" fmla="*/ 2147483647 h 298"/>
                <a:gd name="T4" fmla="*/ 2147483647 w 83"/>
                <a:gd name="T5" fmla="*/ 2147483647 h 298"/>
                <a:gd name="T6" fmla="*/ 2147483647 w 83"/>
                <a:gd name="T7" fmla="*/ 2147483647 h 298"/>
                <a:gd name="T8" fmla="*/ 2147483647 w 83"/>
                <a:gd name="T9" fmla="*/ 2147483647 h 298"/>
                <a:gd name="T10" fmla="*/ 2147483647 w 83"/>
                <a:gd name="T11" fmla="*/ 2147483647 h 298"/>
                <a:gd name="T12" fmla="*/ 2147483647 w 83"/>
                <a:gd name="T13" fmla="*/ 2147483647 h 298"/>
                <a:gd name="T14" fmla="*/ 2147483647 w 83"/>
                <a:gd name="T15" fmla="*/ 2147483647 h 298"/>
                <a:gd name="T16" fmla="*/ 2147483647 w 83"/>
                <a:gd name="T17" fmla="*/ 2147483647 h 298"/>
                <a:gd name="T18" fmla="*/ 2147483647 w 83"/>
                <a:gd name="T19" fmla="*/ 2147483647 h 298"/>
                <a:gd name="T20" fmla="*/ 2147483647 w 83"/>
                <a:gd name="T21" fmla="*/ 2147483647 h 298"/>
                <a:gd name="T22" fmla="*/ 2147483647 w 83"/>
                <a:gd name="T23" fmla="*/ 2147483647 h 298"/>
                <a:gd name="T24" fmla="*/ 2147483647 w 83"/>
                <a:gd name="T25" fmla="*/ 2147483647 h 298"/>
                <a:gd name="T26" fmla="*/ 2147483647 w 83"/>
                <a:gd name="T27" fmla="*/ 2147483647 h 298"/>
                <a:gd name="T28" fmla="*/ 2147483647 w 83"/>
                <a:gd name="T29" fmla="*/ 2147483647 h 298"/>
                <a:gd name="T30" fmla="*/ 2147483647 w 83"/>
                <a:gd name="T31" fmla="*/ 2147483647 h 298"/>
                <a:gd name="T32" fmla="*/ 0 w 83"/>
                <a:gd name="T33" fmla="*/ 2147483647 h 298"/>
                <a:gd name="T34" fmla="*/ 2147483647 w 83"/>
                <a:gd name="T35" fmla="*/ 0 h 298"/>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83"/>
                <a:gd name="T55" fmla="*/ 0 h 298"/>
                <a:gd name="T56" fmla="*/ 83 w 83"/>
                <a:gd name="T57" fmla="*/ 298 h 298"/>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83" h="298">
                  <a:moveTo>
                    <a:pt x="13" y="0"/>
                  </a:moveTo>
                  <a:lnTo>
                    <a:pt x="32" y="6"/>
                  </a:lnTo>
                  <a:lnTo>
                    <a:pt x="45" y="25"/>
                  </a:lnTo>
                  <a:lnTo>
                    <a:pt x="39" y="44"/>
                  </a:lnTo>
                  <a:lnTo>
                    <a:pt x="64" y="95"/>
                  </a:lnTo>
                  <a:lnTo>
                    <a:pt x="64" y="114"/>
                  </a:lnTo>
                  <a:lnTo>
                    <a:pt x="70" y="146"/>
                  </a:lnTo>
                  <a:lnTo>
                    <a:pt x="83" y="241"/>
                  </a:lnTo>
                  <a:lnTo>
                    <a:pt x="83" y="267"/>
                  </a:lnTo>
                  <a:lnTo>
                    <a:pt x="58" y="298"/>
                  </a:lnTo>
                  <a:lnTo>
                    <a:pt x="20" y="273"/>
                  </a:lnTo>
                  <a:lnTo>
                    <a:pt x="7" y="133"/>
                  </a:lnTo>
                  <a:lnTo>
                    <a:pt x="7" y="70"/>
                  </a:lnTo>
                  <a:lnTo>
                    <a:pt x="20" y="38"/>
                  </a:lnTo>
                  <a:lnTo>
                    <a:pt x="0" y="19"/>
                  </a:lnTo>
                  <a:lnTo>
                    <a:pt x="13" y="0"/>
                  </a:lnTo>
                  <a:close/>
                </a:path>
              </a:pathLst>
            </a:custGeom>
            <a:solidFill>
              <a:srgbClr val="FFFFFF"/>
            </a:solidFill>
            <a:ln w="9525">
              <a:noFill/>
              <a:round/>
              <a:headEnd/>
              <a:tailEnd/>
            </a:ln>
          </p:spPr>
          <p:txBody>
            <a:bodyPr/>
            <a:lstStyle/>
            <a:p>
              <a:endParaRPr lang="da-DK"/>
            </a:p>
          </p:txBody>
        </p:sp>
        <p:sp>
          <p:nvSpPr>
            <p:cNvPr id="31" name="Freeform 384"/>
            <p:cNvSpPr>
              <a:spLocks/>
            </p:cNvSpPr>
            <p:nvPr/>
          </p:nvSpPr>
          <p:spPr bwMode="auto">
            <a:xfrm>
              <a:off x="3694875" y="1039089"/>
              <a:ext cx="473265" cy="650024"/>
            </a:xfrm>
            <a:custGeom>
              <a:avLst/>
              <a:gdLst>
                <a:gd name="T0" fmla="*/ 2147483647 w 83"/>
                <a:gd name="T1" fmla="*/ 2147483647 h 114"/>
                <a:gd name="T2" fmla="*/ 2147483647 w 83"/>
                <a:gd name="T3" fmla="*/ 2147483647 h 114"/>
                <a:gd name="T4" fmla="*/ 2147483647 w 83"/>
                <a:gd name="T5" fmla="*/ 2147483647 h 114"/>
                <a:gd name="T6" fmla="*/ 0 w 83"/>
                <a:gd name="T7" fmla="*/ 2147483647 h 114"/>
                <a:gd name="T8" fmla="*/ 2147483647 w 83"/>
                <a:gd name="T9" fmla="*/ 2147483647 h 114"/>
                <a:gd name="T10" fmla="*/ 2147483647 w 83"/>
                <a:gd name="T11" fmla="*/ 2147483647 h 114"/>
                <a:gd name="T12" fmla="*/ 2147483647 w 83"/>
                <a:gd name="T13" fmla="*/ 2147483647 h 114"/>
                <a:gd name="T14" fmla="*/ 2147483647 w 83"/>
                <a:gd name="T15" fmla="*/ 2147483647 h 114"/>
                <a:gd name="T16" fmla="*/ 2147483647 w 83"/>
                <a:gd name="T17" fmla="*/ 2147483647 h 114"/>
                <a:gd name="T18" fmla="*/ 2147483647 w 83"/>
                <a:gd name="T19" fmla="*/ 0 h 114"/>
                <a:gd name="T20" fmla="*/ 2147483647 w 83"/>
                <a:gd name="T21" fmla="*/ 2147483647 h 114"/>
                <a:gd name="T22" fmla="*/ 2147483647 w 83"/>
                <a:gd name="T23" fmla="*/ 2147483647 h 114"/>
                <a:gd name="T24" fmla="*/ 2147483647 w 83"/>
                <a:gd name="T25" fmla="*/ 2147483647 h 114"/>
                <a:gd name="T26" fmla="*/ 2147483647 w 83"/>
                <a:gd name="T27" fmla="*/ 2147483647 h 11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83"/>
                <a:gd name="T43" fmla="*/ 0 h 114"/>
                <a:gd name="T44" fmla="*/ 83 w 83"/>
                <a:gd name="T45" fmla="*/ 114 h 114"/>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83" h="114">
                  <a:moveTo>
                    <a:pt x="25" y="114"/>
                  </a:moveTo>
                  <a:lnTo>
                    <a:pt x="19" y="114"/>
                  </a:lnTo>
                  <a:lnTo>
                    <a:pt x="13" y="76"/>
                  </a:lnTo>
                  <a:lnTo>
                    <a:pt x="0" y="57"/>
                  </a:lnTo>
                  <a:lnTo>
                    <a:pt x="6" y="32"/>
                  </a:lnTo>
                  <a:lnTo>
                    <a:pt x="13" y="13"/>
                  </a:lnTo>
                  <a:lnTo>
                    <a:pt x="25" y="32"/>
                  </a:lnTo>
                  <a:lnTo>
                    <a:pt x="44" y="32"/>
                  </a:lnTo>
                  <a:lnTo>
                    <a:pt x="70" y="19"/>
                  </a:lnTo>
                  <a:lnTo>
                    <a:pt x="83" y="0"/>
                  </a:lnTo>
                  <a:lnTo>
                    <a:pt x="83" y="32"/>
                  </a:lnTo>
                  <a:lnTo>
                    <a:pt x="57" y="57"/>
                  </a:lnTo>
                  <a:lnTo>
                    <a:pt x="44" y="76"/>
                  </a:lnTo>
                  <a:lnTo>
                    <a:pt x="25" y="114"/>
                  </a:lnTo>
                  <a:close/>
                </a:path>
              </a:pathLst>
            </a:custGeom>
            <a:solidFill>
              <a:srgbClr val="FFFFFF"/>
            </a:solidFill>
            <a:ln w="9525">
              <a:noFill/>
              <a:round/>
              <a:headEnd/>
              <a:tailEnd/>
            </a:ln>
          </p:spPr>
          <p:txBody>
            <a:bodyPr/>
            <a:lstStyle/>
            <a:p>
              <a:endParaRPr lang="da-DK"/>
            </a:p>
          </p:txBody>
        </p:sp>
      </p:grpSp>
      <p:grpSp>
        <p:nvGrpSpPr>
          <p:cNvPr id="147" name="组合 146"/>
          <p:cNvGrpSpPr/>
          <p:nvPr/>
        </p:nvGrpSpPr>
        <p:grpSpPr>
          <a:xfrm>
            <a:off x="1095155" y="1075566"/>
            <a:ext cx="1574125" cy="901509"/>
            <a:chOff x="1095155" y="3631122"/>
            <a:chExt cx="1574125" cy="901509"/>
          </a:xfrm>
          <a:gradFill flip="none" rotWithShape="1">
            <a:gsLst>
              <a:gs pos="0">
                <a:schemeClr val="bg2">
                  <a:shade val="30000"/>
                  <a:satMod val="115000"/>
                </a:schemeClr>
              </a:gs>
              <a:gs pos="50000">
                <a:schemeClr val="bg2">
                  <a:shade val="67500"/>
                  <a:satMod val="115000"/>
                </a:schemeClr>
              </a:gs>
              <a:gs pos="100000">
                <a:schemeClr val="bg2">
                  <a:shade val="100000"/>
                  <a:satMod val="115000"/>
                </a:schemeClr>
              </a:gs>
            </a:gsLst>
            <a:lin ang="13500000" scaled="1"/>
            <a:tileRect/>
          </a:gradFill>
          <a:effectLst>
            <a:outerShdw blurRad="50800" dist="38100" dir="2700000" algn="tl" rotWithShape="0">
              <a:prstClr val="black">
                <a:alpha val="40000"/>
              </a:prstClr>
            </a:outerShdw>
          </a:effectLst>
        </p:grpSpPr>
        <p:sp>
          <p:nvSpPr>
            <p:cNvPr id="148" name="Rectangle 21"/>
            <p:cNvSpPr>
              <a:spLocks noChangeArrowheads="1"/>
            </p:cNvSpPr>
            <p:nvPr/>
          </p:nvSpPr>
          <p:spPr bwMode="auto">
            <a:xfrm>
              <a:off x="1095155" y="3631122"/>
              <a:ext cx="1574125" cy="901509"/>
            </a:xfrm>
            <a:prstGeom prst="rect">
              <a:avLst/>
            </a:prstGeom>
            <a:grpFill/>
            <a:ln w="9525">
              <a:noFill/>
              <a:round/>
              <a:headEnd/>
              <a:tailEnd/>
            </a:ln>
            <a:effectLst/>
          </p:spPr>
          <p:txBody>
            <a:bodyPr/>
            <a:lstStyle/>
            <a:p>
              <a:pPr fontAlgn="auto">
                <a:spcBef>
                  <a:spcPts val="0"/>
                </a:spcBef>
                <a:spcAft>
                  <a:spcPts val="0"/>
                </a:spcAft>
                <a:defRPr/>
              </a:pPr>
              <a:endParaRPr lang="en-US">
                <a:ea typeface="ＭＳ Ｐゴシック" pitchFamily="-109" charset="-128"/>
              </a:endParaRPr>
            </a:p>
          </p:txBody>
        </p:sp>
        <p:sp>
          <p:nvSpPr>
            <p:cNvPr id="149" name="TextBox 31"/>
            <p:cNvSpPr txBox="1">
              <a:spLocks noChangeArrowheads="1"/>
            </p:cNvSpPr>
            <p:nvPr/>
          </p:nvSpPr>
          <p:spPr bwMode="auto">
            <a:xfrm>
              <a:off x="1263371" y="3920157"/>
              <a:ext cx="1364413" cy="307777"/>
            </a:xfrm>
            <a:prstGeom prst="rect">
              <a:avLst/>
            </a:prstGeom>
            <a:noFill/>
            <a:ln w="9525">
              <a:noFill/>
              <a:miter lim="800000"/>
              <a:headEnd/>
              <a:tailEnd/>
            </a:ln>
          </p:spPr>
          <p:txBody>
            <a:bodyPr>
              <a:spAutoFit/>
            </a:bodyPr>
            <a:lstStyle/>
            <a:p>
              <a:pPr eaLnBrk="0" fontAlgn="ctr" hangingPunct="0">
                <a:buClr>
                  <a:srgbClr val="FF0000"/>
                </a:buClr>
                <a:buSzPct val="70000"/>
              </a:pPr>
              <a:r>
                <a:rPr lang="zh-CN" altLang="en-US" sz="1400" dirty="0">
                  <a:latin typeface="微软雅黑" pitchFamily="34" charset="-122"/>
                  <a:ea typeface="微软雅黑" pitchFamily="34" charset="-122"/>
                </a:rPr>
                <a:t>点击添加文本</a:t>
              </a:r>
              <a:endParaRPr lang="en-US" dirty="0">
                <a:latin typeface="Calibri" pitchFamily="-108" charset="0"/>
              </a:endParaRPr>
            </a:p>
          </p:txBody>
        </p:sp>
      </p:grpSp>
      <p:grpSp>
        <p:nvGrpSpPr>
          <p:cNvPr id="159" name="组合 158"/>
          <p:cNvGrpSpPr/>
          <p:nvPr/>
        </p:nvGrpSpPr>
        <p:grpSpPr>
          <a:xfrm>
            <a:off x="1095155" y="2354931"/>
            <a:ext cx="1574125" cy="901509"/>
            <a:chOff x="1095155" y="3631122"/>
            <a:chExt cx="1574125" cy="901509"/>
          </a:xfrm>
          <a:gradFill flip="none" rotWithShape="1">
            <a:gsLst>
              <a:gs pos="0">
                <a:schemeClr val="bg2">
                  <a:shade val="30000"/>
                  <a:satMod val="115000"/>
                </a:schemeClr>
              </a:gs>
              <a:gs pos="50000">
                <a:schemeClr val="bg2">
                  <a:shade val="67500"/>
                  <a:satMod val="115000"/>
                </a:schemeClr>
              </a:gs>
              <a:gs pos="100000">
                <a:schemeClr val="bg2">
                  <a:shade val="100000"/>
                  <a:satMod val="115000"/>
                </a:schemeClr>
              </a:gs>
            </a:gsLst>
            <a:lin ang="13500000" scaled="1"/>
            <a:tileRect/>
          </a:gradFill>
          <a:effectLst>
            <a:outerShdw blurRad="50800" dist="38100" dir="2700000" algn="tl" rotWithShape="0">
              <a:prstClr val="black">
                <a:alpha val="40000"/>
              </a:prstClr>
            </a:outerShdw>
          </a:effectLst>
        </p:grpSpPr>
        <p:sp>
          <p:nvSpPr>
            <p:cNvPr id="160" name="Rectangle 21"/>
            <p:cNvSpPr>
              <a:spLocks noChangeArrowheads="1"/>
            </p:cNvSpPr>
            <p:nvPr/>
          </p:nvSpPr>
          <p:spPr bwMode="auto">
            <a:xfrm>
              <a:off x="1095155" y="3631122"/>
              <a:ext cx="1574125" cy="901509"/>
            </a:xfrm>
            <a:prstGeom prst="rect">
              <a:avLst/>
            </a:prstGeom>
            <a:grpFill/>
            <a:ln w="9525">
              <a:noFill/>
              <a:round/>
              <a:headEnd/>
              <a:tailEnd/>
            </a:ln>
            <a:effectLst/>
          </p:spPr>
          <p:txBody>
            <a:bodyPr/>
            <a:lstStyle/>
            <a:p>
              <a:pPr fontAlgn="auto">
                <a:spcBef>
                  <a:spcPts val="0"/>
                </a:spcBef>
                <a:spcAft>
                  <a:spcPts val="0"/>
                </a:spcAft>
                <a:defRPr/>
              </a:pPr>
              <a:endParaRPr lang="en-US">
                <a:ea typeface="ＭＳ Ｐゴシック" pitchFamily="-109" charset="-128"/>
              </a:endParaRPr>
            </a:p>
          </p:txBody>
        </p:sp>
        <p:sp>
          <p:nvSpPr>
            <p:cNvPr id="161" name="TextBox 31"/>
            <p:cNvSpPr txBox="1">
              <a:spLocks noChangeArrowheads="1"/>
            </p:cNvSpPr>
            <p:nvPr/>
          </p:nvSpPr>
          <p:spPr bwMode="auto">
            <a:xfrm>
              <a:off x="1263371" y="3920157"/>
              <a:ext cx="1364413" cy="307777"/>
            </a:xfrm>
            <a:prstGeom prst="rect">
              <a:avLst/>
            </a:prstGeom>
            <a:noFill/>
            <a:ln w="9525">
              <a:noFill/>
              <a:miter lim="800000"/>
              <a:headEnd/>
              <a:tailEnd/>
            </a:ln>
          </p:spPr>
          <p:txBody>
            <a:bodyPr>
              <a:spAutoFit/>
            </a:bodyPr>
            <a:lstStyle/>
            <a:p>
              <a:pPr eaLnBrk="0" fontAlgn="ctr" hangingPunct="0">
                <a:buClr>
                  <a:srgbClr val="FF0000"/>
                </a:buClr>
                <a:buSzPct val="70000"/>
              </a:pPr>
              <a:r>
                <a:rPr lang="zh-CN" altLang="en-US" sz="1400" dirty="0">
                  <a:latin typeface="微软雅黑" pitchFamily="34" charset="-122"/>
                  <a:ea typeface="微软雅黑" pitchFamily="34" charset="-122"/>
                </a:rPr>
                <a:t>点击添加文本</a:t>
              </a:r>
              <a:endParaRPr lang="en-US" dirty="0">
                <a:latin typeface="Calibri" pitchFamily="-108" charset="0"/>
              </a:endParaRPr>
            </a:p>
          </p:txBody>
        </p:sp>
      </p:grpSp>
      <p:grpSp>
        <p:nvGrpSpPr>
          <p:cNvPr id="163" name="组合 162"/>
          <p:cNvGrpSpPr/>
          <p:nvPr/>
        </p:nvGrpSpPr>
        <p:grpSpPr>
          <a:xfrm>
            <a:off x="1095155" y="3719994"/>
            <a:ext cx="1574125" cy="901509"/>
            <a:chOff x="1095155" y="3631122"/>
            <a:chExt cx="1574125" cy="901509"/>
          </a:xfrm>
          <a:gradFill flip="none" rotWithShape="1">
            <a:gsLst>
              <a:gs pos="0">
                <a:schemeClr val="bg2">
                  <a:shade val="30000"/>
                  <a:satMod val="115000"/>
                </a:schemeClr>
              </a:gs>
              <a:gs pos="50000">
                <a:schemeClr val="bg2">
                  <a:shade val="67500"/>
                  <a:satMod val="115000"/>
                </a:schemeClr>
              </a:gs>
              <a:gs pos="100000">
                <a:schemeClr val="bg2">
                  <a:shade val="100000"/>
                  <a:satMod val="115000"/>
                </a:schemeClr>
              </a:gs>
            </a:gsLst>
            <a:lin ang="13500000" scaled="1"/>
            <a:tileRect/>
          </a:gradFill>
          <a:effectLst>
            <a:outerShdw blurRad="50800" dist="38100" dir="2700000" algn="tl" rotWithShape="0">
              <a:prstClr val="black">
                <a:alpha val="40000"/>
              </a:prstClr>
            </a:outerShdw>
          </a:effectLst>
        </p:grpSpPr>
        <p:sp>
          <p:nvSpPr>
            <p:cNvPr id="164" name="Rectangle 21"/>
            <p:cNvSpPr>
              <a:spLocks noChangeArrowheads="1"/>
            </p:cNvSpPr>
            <p:nvPr/>
          </p:nvSpPr>
          <p:spPr bwMode="auto">
            <a:xfrm>
              <a:off x="1095155" y="3631122"/>
              <a:ext cx="1574125" cy="901509"/>
            </a:xfrm>
            <a:prstGeom prst="rect">
              <a:avLst/>
            </a:prstGeom>
            <a:grpFill/>
            <a:ln w="9525">
              <a:noFill/>
              <a:round/>
              <a:headEnd/>
              <a:tailEnd/>
            </a:ln>
            <a:effectLst/>
          </p:spPr>
          <p:txBody>
            <a:bodyPr/>
            <a:lstStyle/>
            <a:p>
              <a:pPr fontAlgn="auto">
                <a:spcBef>
                  <a:spcPts val="0"/>
                </a:spcBef>
                <a:spcAft>
                  <a:spcPts val="0"/>
                </a:spcAft>
                <a:defRPr/>
              </a:pPr>
              <a:endParaRPr lang="en-US">
                <a:ea typeface="ＭＳ Ｐゴシック" pitchFamily="-109" charset="-128"/>
              </a:endParaRPr>
            </a:p>
          </p:txBody>
        </p:sp>
        <p:sp>
          <p:nvSpPr>
            <p:cNvPr id="165" name="TextBox 31"/>
            <p:cNvSpPr txBox="1">
              <a:spLocks noChangeArrowheads="1"/>
            </p:cNvSpPr>
            <p:nvPr/>
          </p:nvSpPr>
          <p:spPr bwMode="auto">
            <a:xfrm>
              <a:off x="1263371" y="3920157"/>
              <a:ext cx="1364413" cy="307777"/>
            </a:xfrm>
            <a:prstGeom prst="rect">
              <a:avLst/>
            </a:prstGeom>
            <a:noFill/>
            <a:ln w="9525">
              <a:noFill/>
              <a:miter lim="800000"/>
              <a:headEnd/>
              <a:tailEnd/>
            </a:ln>
          </p:spPr>
          <p:txBody>
            <a:bodyPr>
              <a:spAutoFit/>
            </a:bodyPr>
            <a:lstStyle/>
            <a:p>
              <a:pPr eaLnBrk="0" fontAlgn="ctr" hangingPunct="0">
                <a:buClr>
                  <a:srgbClr val="FF0000"/>
                </a:buClr>
                <a:buSzPct val="70000"/>
              </a:pPr>
              <a:r>
                <a:rPr lang="zh-CN" altLang="en-US" sz="1400" dirty="0">
                  <a:latin typeface="微软雅黑" pitchFamily="34" charset="-122"/>
                  <a:ea typeface="微软雅黑" pitchFamily="34" charset="-122"/>
                </a:rPr>
                <a:t>点击添加文本</a:t>
              </a:r>
              <a:endParaRPr lang="en-US" dirty="0">
                <a:latin typeface="Calibri" pitchFamily="-108" charset="0"/>
              </a:endParaRPr>
            </a:p>
          </p:txBody>
        </p:sp>
      </p:grpSp>
      <p:grpSp>
        <p:nvGrpSpPr>
          <p:cNvPr id="166" name="组合 165"/>
          <p:cNvGrpSpPr/>
          <p:nvPr/>
        </p:nvGrpSpPr>
        <p:grpSpPr>
          <a:xfrm>
            <a:off x="6238235" y="2354931"/>
            <a:ext cx="1574125" cy="901509"/>
            <a:chOff x="1095155" y="3631122"/>
            <a:chExt cx="1574125" cy="901509"/>
          </a:xfrm>
          <a:gradFill flip="none" rotWithShape="1">
            <a:gsLst>
              <a:gs pos="0">
                <a:schemeClr val="tx2">
                  <a:shade val="30000"/>
                  <a:satMod val="115000"/>
                </a:schemeClr>
              </a:gs>
              <a:gs pos="50000">
                <a:schemeClr val="tx2">
                  <a:shade val="67500"/>
                  <a:satMod val="115000"/>
                </a:schemeClr>
              </a:gs>
              <a:gs pos="100000">
                <a:schemeClr val="tx2">
                  <a:shade val="100000"/>
                  <a:satMod val="115000"/>
                </a:schemeClr>
              </a:gs>
            </a:gsLst>
            <a:lin ang="16200000" scaled="1"/>
            <a:tileRect/>
          </a:gradFill>
          <a:effectLst>
            <a:outerShdw blurRad="50800" dist="38100" dir="2700000" algn="tl" rotWithShape="0">
              <a:prstClr val="black">
                <a:alpha val="40000"/>
              </a:prstClr>
            </a:outerShdw>
          </a:effectLst>
        </p:grpSpPr>
        <p:sp>
          <p:nvSpPr>
            <p:cNvPr id="167" name="Rectangle 21"/>
            <p:cNvSpPr>
              <a:spLocks noChangeArrowheads="1"/>
            </p:cNvSpPr>
            <p:nvPr/>
          </p:nvSpPr>
          <p:spPr bwMode="auto">
            <a:xfrm>
              <a:off x="1095155" y="3631122"/>
              <a:ext cx="1574125" cy="901509"/>
            </a:xfrm>
            <a:prstGeom prst="rect">
              <a:avLst/>
            </a:prstGeom>
            <a:grpFill/>
            <a:ln w="9525">
              <a:noFill/>
              <a:round/>
              <a:headEnd/>
              <a:tailEnd/>
            </a:ln>
            <a:effectLst/>
          </p:spPr>
          <p:txBody>
            <a:bodyPr/>
            <a:lstStyle/>
            <a:p>
              <a:pPr fontAlgn="auto">
                <a:spcBef>
                  <a:spcPts val="0"/>
                </a:spcBef>
                <a:spcAft>
                  <a:spcPts val="0"/>
                </a:spcAft>
                <a:defRPr/>
              </a:pPr>
              <a:endParaRPr lang="en-US">
                <a:ea typeface="ＭＳ Ｐゴシック" pitchFamily="-109" charset="-128"/>
              </a:endParaRPr>
            </a:p>
          </p:txBody>
        </p:sp>
        <p:sp>
          <p:nvSpPr>
            <p:cNvPr id="168" name="TextBox 31"/>
            <p:cNvSpPr txBox="1">
              <a:spLocks noChangeArrowheads="1"/>
            </p:cNvSpPr>
            <p:nvPr/>
          </p:nvSpPr>
          <p:spPr bwMode="auto">
            <a:xfrm>
              <a:off x="1263371" y="3920157"/>
              <a:ext cx="1364413" cy="307777"/>
            </a:xfrm>
            <a:prstGeom prst="rect">
              <a:avLst/>
            </a:prstGeom>
            <a:grpFill/>
            <a:ln w="9525">
              <a:noFill/>
              <a:miter lim="800000"/>
              <a:headEnd/>
              <a:tailEnd/>
            </a:ln>
          </p:spPr>
          <p:txBody>
            <a:bodyPr>
              <a:spAutoFit/>
            </a:bodyPr>
            <a:lstStyle/>
            <a:p>
              <a:pPr eaLnBrk="0" fontAlgn="ctr" hangingPunct="0">
                <a:buClr>
                  <a:srgbClr val="FF0000"/>
                </a:buClr>
                <a:buSzPct val="70000"/>
              </a:pPr>
              <a:r>
                <a:rPr lang="zh-CN" altLang="en-US" sz="1400" dirty="0">
                  <a:latin typeface="微软雅黑" pitchFamily="34" charset="-122"/>
                  <a:ea typeface="微软雅黑" pitchFamily="34" charset="-122"/>
                </a:rPr>
                <a:t>点击添加文本</a:t>
              </a:r>
              <a:endParaRPr lang="en-US" dirty="0">
                <a:latin typeface="Calibri" pitchFamily="-108" charset="0"/>
              </a:endParaRPr>
            </a:p>
          </p:txBody>
        </p:sp>
      </p:grpSp>
      <p:grpSp>
        <p:nvGrpSpPr>
          <p:cNvPr id="169" name="组合 168"/>
          <p:cNvGrpSpPr/>
          <p:nvPr/>
        </p:nvGrpSpPr>
        <p:grpSpPr>
          <a:xfrm>
            <a:off x="6238235" y="3719994"/>
            <a:ext cx="1574125" cy="901509"/>
            <a:chOff x="1095155" y="3631122"/>
            <a:chExt cx="1574125" cy="901509"/>
          </a:xfrm>
          <a:gradFill flip="none" rotWithShape="1">
            <a:gsLst>
              <a:gs pos="0">
                <a:schemeClr val="tx2">
                  <a:shade val="30000"/>
                  <a:satMod val="115000"/>
                </a:schemeClr>
              </a:gs>
              <a:gs pos="50000">
                <a:schemeClr val="tx2">
                  <a:shade val="67500"/>
                  <a:satMod val="115000"/>
                </a:schemeClr>
              </a:gs>
              <a:gs pos="100000">
                <a:schemeClr val="tx2">
                  <a:shade val="100000"/>
                  <a:satMod val="115000"/>
                </a:schemeClr>
              </a:gs>
            </a:gsLst>
            <a:lin ang="16200000" scaled="1"/>
            <a:tileRect/>
          </a:gradFill>
          <a:effectLst>
            <a:outerShdw blurRad="50800" dist="38100" dir="2700000" algn="tl" rotWithShape="0">
              <a:prstClr val="black">
                <a:alpha val="40000"/>
              </a:prstClr>
            </a:outerShdw>
          </a:effectLst>
        </p:grpSpPr>
        <p:sp>
          <p:nvSpPr>
            <p:cNvPr id="170" name="Rectangle 21"/>
            <p:cNvSpPr>
              <a:spLocks noChangeArrowheads="1"/>
            </p:cNvSpPr>
            <p:nvPr/>
          </p:nvSpPr>
          <p:spPr bwMode="auto">
            <a:xfrm>
              <a:off x="1095155" y="3631122"/>
              <a:ext cx="1574125" cy="901509"/>
            </a:xfrm>
            <a:prstGeom prst="rect">
              <a:avLst/>
            </a:prstGeom>
            <a:grpFill/>
            <a:ln w="9525">
              <a:noFill/>
              <a:round/>
              <a:headEnd/>
              <a:tailEnd/>
            </a:ln>
            <a:effectLst/>
          </p:spPr>
          <p:txBody>
            <a:bodyPr/>
            <a:lstStyle/>
            <a:p>
              <a:pPr fontAlgn="auto">
                <a:spcBef>
                  <a:spcPts val="0"/>
                </a:spcBef>
                <a:spcAft>
                  <a:spcPts val="0"/>
                </a:spcAft>
                <a:defRPr/>
              </a:pPr>
              <a:endParaRPr lang="en-US">
                <a:ea typeface="ＭＳ Ｐゴシック" pitchFamily="-109" charset="-128"/>
              </a:endParaRPr>
            </a:p>
          </p:txBody>
        </p:sp>
        <p:sp>
          <p:nvSpPr>
            <p:cNvPr id="171" name="TextBox 31"/>
            <p:cNvSpPr txBox="1">
              <a:spLocks noChangeArrowheads="1"/>
            </p:cNvSpPr>
            <p:nvPr/>
          </p:nvSpPr>
          <p:spPr bwMode="auto">
            <a:xfrm>
              <a:off x="1263371" y="3920157"/>
              <a:ext cx="1364413" cy="307777"/>
            </a:xfrm>
            <a:prstGeom prst="rect">
              <a:avLst/>
            </a:prstGeom>
            <a:grpFill/>
            <a:ln w="9525">
              <a:noFill/>
              <a:miter lim="800000"/>
              <a:headEnd/>
              <a:tailEnd/>
            </a:ln>
          </p:spPr>
          <p:txBody>
            <a:bodyPr>
              <a:spAutoFit/>
            </a:bodyPr>
            <a:lstStyle/>
            <a:p>
              <a:pPr eaLnBrk="0" fontAlgn="ctr" hangingPunct="0">
                <a:buClr>
                  <a:srgbClr val="FF0000"/>
                </a:buClr>
                <a:buSzPct val="70000"/>
              </a:pPr>
              <a:r>
                <a:rPr lang="zh-CN" altLang="en-US" sz="1400" dirty="0">
                  <a:latin typeface="微软雅黑" pitchFamily="34" charset="-122"/>
                  <a:ea typeface="微软雅黑" pitchFamily="34" charset="-122"/>
                </a:rPr>
                <a:t>点击添加文本</a:t>
              </a:r>
              <a:endParaRPr lang="en-US" dirty="0">
                <a:latin typeface="Calibri" pitchFamily="-108" charset="0"/>
              </a:endParaRPr>
            </a:p>
          </p:txBody>
        </p:sp>
      </p:grpSp>
      <p:grpSp>
        <p:nvGrpSpPr>
          <p:cNvPr id="172" name="组合 171"/>
          <p:cNvGrpSpPr/>
          <p:nvPr/>
        </p:nvGrpSpPr>
        <p:grpSpPr>
          <a:xfrm>
            <a:off x="6238235" y="1096856"/>
            <a:ext cx="1574125" cy="901509"/>
            <a:chOff x="1095155" y="3631122"/>
            <a:chExt cx="1574125" cy="901509"/>
          </a:xfrm>
          <a:gradFill flip="none" rotWithShape="1">
            <a:gsLst>
              <a:gs pos="0">
                <a:schemeClr val="tx2">
                  <a:shade val="30000"/>
                  <a:satMod val="115000"/>
                </a:schemeClr>
              </a:gs>
              <a:gs pos="50000">
                <a:schemeClr val="tx2">
                  <a:shade val="67500"/>
                  <a:satMod val="115000"/>
                </a:schemeClr>
              </a:gs>
              <a:gs pos="100000">
                <a:schemeClr val="tx2">
                  <a:shade val="100000"/>
                  <a:satMod val="115000"/>
                </a:schemeClr>
              </a:gs>
            </a:gsLst>
            <a:lin ang="16200000" scaled="1"/>
            <a:tileRect/>
          </a:gradFill>
          <a:effectLst>
            <a:outerShdw blurRad="50800" dist="38100" dir="2700000" algn="tl" rotWithShape="0">
              <a:prstClr val="black">
                <a:alpha val="40000"/>
              </a:prstClr>
            </a:outerShdw>
          </a:effectLst>
        </p:grpSpPr>
        <p:sp>
          <p:nvSpPr>
            <p:cNvPr id="173" name="Rectangle 21"/>
            <p:cNvSpPr>
              <a:spLocks noChangeArrowheads="1"/>
            </p:cNvSpPr>
            <p:nvPr/>
          </p:nvSpPr>
          <p:spPr bwMode="auto">
            <a:xfrm>
              <a:off x="1095155" y="3631122"/>
              <a:ext cx="1574125" cy="901509"/>
            </a:xfrm>
            <a:prstGeom prst="rect">
              <a:avLst/>
            </a:prstGeom>
            <a:grpFill/>
            <a:ln w="9525">
              <a:noFill/>
              <a:round/>
              <a:headEnd/>
              <a:tailEnd/>
            </a:ln>
            <a:effectLst/>
          </p:spPr>
          <p:txBody>
            <a:bodyPr/>
            <a:lstStyle/>
            <a:p>
              <a:pPr fontAlgn="auto">
                <a:spcBef>
                  <a:spcPts val="0"/>
                </a:spcBef>
                <a:spcAft>
                  <a:spcPts val="0"/>
                </a:spcAft>
                <a:defRPr/>
              </a:pPr>
              <a:endParaRPr lang="en-US">
                <a:ea typeface="ＭＳ Ｐゴシック" pitchFamily="-109" charset="-128"/>
              </a:endParaRPr>
            </a:p>
          </p:txBody>
        </p:sp>
        <p:sp>
          <p:nvSpPr>
            <p:cNvPr id="174" name="TextBox 31"/>
            <p:cNvSpPr txBox="1">
              <a:spLocks noChangeArrowheads="1"/>
            </p:cNvSpPr>
            <p:nvPr/>
          </p:nvSpPr>
          <p:spPr bwMode="auto">
            <a:xfrm>
              <a:off x="1263371" y="3920157"/>
              <a:ext cx="1364413" cy="307777"/>
            </a:xfrm>
            <a:prstGeom prst="rect">
              <a:avLst/>
            </a:prstGeom>
            <a:grpFill/>
            <a:ln w="9525">
              <a:noFill/>
              <a:miter lim="800000"/>
              <a:headEnd/>
              <a:tailEnd/>
            </a:ln>
          </p:spPr>
          <p:txBody>
            <a:bodyPr>
              <a:spAutoFit/>
            </a:bodyPr>
            <a:lstStyle/>
            <a:p>
              <a:pPr eaLnBrk="0" fontAlgn="ctr" hangingPunct="0">
                <a:buClr>
                  <a:srgbClr val="FF0000"/>
                </a:buClr>
                <a:buSzPct val="70000"/>
              </a:pPr>
              <a:r>
                <a:rPr lang="zh-CN" altLang="en-US" sz="1400" dirty="0">
                  <a:latin typeface="微软雅黑" pitchFamily="34" charset="-122"/>
                  <a:ea typeface="微软雅黑" pitchFamily="34" charset="-122"/>
                </a:rPr>
                <a:t>点击添加文本</a:t>
              </a:r>
              <a:endParaRPr lang="en-US" dirty="0">
                <a:latin typeface="Calibri" pitchFamily="-108" charset="0"/>
              </a:endParaRPr>
            </a:p>
          </p:txBody>
        </p:sp>
      </p:grpSp>
      <p:sp>
        <p:nvSpPr>
          <p:cNvPr id="144" name="标题 3"/>
          <p:cNvSpPr txBox="1">
            <a:spLocks/>
          </p:cNvSpPr>
          <p:nvPr/>
        </p:nvSpPr>
        <p:spPr>
          <a:xfrm>
            <a:off x="313184" y="206974"/>
            <a:ext cx="3322712" cy="564576"/>
          </a:xfrm>
          <a:prstGeom prst="rect">
            <a:avLst/>
          </a:prstGeom>
        </p:spPr>
        <p:txBody>
          <a:bodyPr>
            <a:normAutofit fontScale="97500"/>
          </a:bodyPr>
          <a:lstStyle>
            <a:lvl1pPr algn="l" defTabSz="914400" rtl="0" eaLnBrk="1" latinLnBrk="0" hangingPunct="1">
              <a:spcBef>
                <a:spcPct val="0"/>
              </a:spcBef>
              <a:buNone/>
              <a:defRPr sz="2800" kern="1200">
                <a:solidFill>
                  <a:schemeClr val="tx1"/>
                </a:solidFill>
                <a:latin typeface="微软雅黑" pitchFamily="34" charset="-122"/>
                <a:ea typeface="微软雅黑" pitchFamily="34" charset="-122"/>
                <a:cs typeface="+mj-cs"/>
              </a:defRPr>
            </a:lvl1pPr>
          </a:lstStyle>
          <a:p>
            <a:r>
              <a:rPr lang="zh-CN" altLang="en-US" dirty="0">
                <a:solidFill>
                  <a:schemeClr val="tx2">
                    <a:lumMod val="50000"/>
                  </a:schemeClr>
                </a:solidFill>
              </a:rPr>
              <a:t>单击此处添加标题</a:t>
            </a:r>
          </a:p>
        </p:txBody>
      </p:sp>
    </p:spTree>
    <p:extLst>
      <p:ext uri="{BB962C8B-B14F-4D97-AF65-F5344CB8AC3E}">
        <p14:creationId xmlns:p14="http://schemas.microsoft.com/office/powerpoint/2010/main" val="3294029936"/>
      </p:ext>
    </p:extLst>
  </p:cSld>
  <p:clrMapOvr>
    <a:masterClrMapping/>
  </p:clrMapOvr>
  <p:transition spd="med" advClick="0" advTm="100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44"/>
                                        </p:tgtEl>
                                        <p:attrNameLst>
                                          <p:attrName>style.visibility</p:attrName>
                                        </p:attrNameLst>
                                      </p:cBhvr>
                                      <p:to>
                                        <p:strVal val="visible"/>
                                      </p:to>
                                    </p:set>
                                    <p:animEffect transition="in" filter="wipe(left)">
                                      <p:cBhvr>
                                        <p:cTn id="7" dur="750"/>
                                        <p:tgtEl>
                                          <p:spTgt spid="144"/>
                                        </p:tgtEl>
                                      </p:cBhvr>
                                    </p:animEffect>
                                  </p:childTnLst>
                                </p:cTn>
                              </p:par>
                            </p:childTnLst>
                          </p:cTn>
                        </p:par>
                        <p:par>
                          <p:cTn id="8" fill="hold">
                            <p:stCondLst>
                              <p:cond delay="750"/>
                            </p:stCondLst>
                            <p:childTnLst>
                              <p:par>
                                <p:cTn id="9" presetID="42" presetClass="entr" presetSubtype="0" fill="hold" nodeType="afterEffect">
                                  <p:stCondLst>
                                    <p:cond delay="0"/>
                                  </p:stCondLst>
                                  <p:childTnLst>
                                    <p:set>
                                      <p:cBhvr>
                                        <p:cTn id="10" dur="1" fill="hold">
                                          <p:stCondLst>
                                            <p:cond delay="0"/>
                                          </p:stCondLst>
                                        </p:cTn>
                                        <p:tgtEl>
                                          <p:spTgt spid="27"/>
                                        </p:tgtEl>
                                        <p:attrNameLst>
                                          <p:attrName>style.visibility</p:attrName>
                                        </p:attrNameLst>
                                      </p:cBhvr>
                                      <p:to>
                                        <p:strVal val="visible"/>
                                      </p:to>
                                    </p:set>
                                    <p:animEffect transition="in" filter="fade">
                                      <p:cBhvr>
                                        <p:cTn id="11" dur="500"/>
                                        <p:tgtEl>
                                          <p:spTgt spid="27"/>
                                        </p:tgtEl>
                                      </p:cBhvr>
                                    </p:animEffect>
                                    <p:anim calcmode="lin" valueType="num">
                                      <p:cBhvr>
                                        <p:cTn id="12" dur="500" fill="hold"/>
                                        <p:tgtEl>
                                          <p:spTgt spid="27"/>
                                        </p:tgtEl>
                                        <p:attrNameLst>
                                          <p:attrName>ppt_x</p:attrName>
                                        </p:attrNameLst>
                                      </p:cBhvr>
                                      <p:tavLst>
                                        <p:tav tm="0">
                                          <p:val>
                                            <p:strVal val="#ppt_x"/>
                                          </p:val>
                                        </p:tav>
                                        <p:tav tm="100000">
                                          <p:val>
                                            <p:strVal val="#ppt_x"/>
                                          </p:val>
                                        </p:tav>
                                      </p:tavLst>
                                    </p:anim>
                                    <p:anim calcmode="lin" valueType="num">
                                      <p:cBhvr>
                                        <p:cTn id="13" dur="500" fill="hold"/>
                                        <p:tgtEl>
                                          <p:spTgt spid="27"/>
                                        </p:tgtEl>
                                        <p:attrNameLst>
                                          <p:attrName>ppt_y</p:attrName>
                                        </p:attrNameLst>
                                      </p:cBhvr>
                                      <p:tavLst>
                                        <p:tav tm="0">
                                          <p:val>
                                            <p:strVal val="#ppt_y+.1"/>
                                          </p:val>
                                        </p:tav>
                                        <p:tav tm="100000">
                                          <p:val>
                                            <p:strVal val="#ppt_y"/>
                                          </p:val>
                                        </p:tav>
                                      </p:tavLst>
                                    </p:anim>
                                  </p:childTnLst>
                                </p:cTn>
                              </p:par>
                            </p:childTnLst>
                          </p:cTn>
                        </p:par>
                        <p:par>
                          <p:cTn id="14" fill="hold">
                            <p:stCondLst>
                              <p:cond delay="1250"/>
                            </p:stCondLst>
                            <p:childTnLst>
                              <p:par>
                                <p:cTn id="15" presetID="16" presetClass="entr" presetSubtype="37" fill="hold" grpId="0" nodeType="after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barn(outVertical)">
                                      <p:cBhvr>
                                        <p:cTn id="17" dur="500"/>
                                        <p:tgtEl>
                                          <p:spTgt spid="14"/>
                                        </p:tgtEl>
                                      </p:cBhvr>
                                    </p:animEffect>
                                  </p:childTnLst>
                                </p:cTn>
                              </p:par>
                            </p:childTnLst>
                          </p:cTn>
                        </p:par>
                        <p:par>
                          <p:cTn id="18" fill="hold">
                            <p:stCondLst>
                              <p:cond delay="1750"/>
                            </p:stCondLst>
                            <p:childTnLst>
                              <p:par>
                                <p:cTn id="19" presetID="16" presetClass="entr" presetSubtype="42" fill="hold" grpId="0" nodeType="after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barn(outHorizontal)">
                                      <p:cBhvr>
                                        <p:cTn id="21" dur="500"/>
                                        <p:tgtEl>
                                          <p:spTgt spid="10"/>
                                        </p:tgtEl>
                                      </p:cBhvr>
                                    </p:animEffect>
                                  </p:childTnLst>
                                </p:cTn>
                              </p:par>
                              <p:par>
                                <p:cTn id="22" presetID="16" presetClass="entr" presetSubtype="42" fill="hold" grpId="0" nodeType="withEffect">
                                  <p:stCondLst>
                                    <p:cond delay="0"/>
                                  </p:stCondLst>
                                  <p:childTnLst>
                                    <p:set>
                                      <p:cBhvr>
                                        <p:cTn id="23" dur="1" fill="hold">
                                          <p:stCondLst>
                                            <p:cond delay="0"/>
                                          </p:stCondLst>
                                        </p:cTn>
                                        <p:tgtEl>
                                          <p:spTgt spid="5"/>
                                        </p:tgtEl>
                                        <p:attrNameLst>
                                          <p:attrName>style.visibility</p:attrName>
                                        </p:attrNameLst>
                                      </p:cBhvr>
                                      <p:to>
                                        <p:strVal val="visible"/>
                                      </p:to>
                                    </p:set>
                                    <p:animEffect transition="in" filter="barn(outHorizontal)">
                                      <p:cBhvr>
                                        <p:cTn id="24" dur="500"/>
                                        <p:tgtEl>
                                          <p:spTgt spid="5"/>
                                        </p:tgtEl>
                                      </p:cBhvr>
                                    </p:animEffect>
                                  </p:childTnLst>
                                </p:cTn>
                              </p:par>
                            </p:childTnLst>
                          </p:cTn>
                        </p:par>
                        <p:par>
                          <p:cTn id="25" fill="hold">
                            <p:stCondLst>
                              <p:cond delay="2250"/>
                            </p:stCondLst>
                            <p:childTnLst>
                              <p:par>
                                <p:cTn id="26" presetID="22" presetClass="entr" presetSubtype="2" fill="hold" nodeType="afterEffect">
                                  <p:stCondLst>
                                    <p:cond delay="0"/>
                                  </p:stCondLst>
                                  <p:childTnLst>
                                    <p:set>
                                      <p:cBhvr>
                                        <p:cTn id="27" dur="1" fill="hold">
                                          <p:stCondLst>
                                            <p:cond delay="0"/>
                                          </p:stCondLst>
                                        </p:cTn>
                                        <p:tgtEl>
                                          <p:spTgt spid="3"/>
                                        </p:tgtEl>
                                        <p:attrNameLst>
                                          <p:attrName>style.visibility</p:attrName>
                                        </p:attrNameLst>
                                      </p:cBhvr>
                                      <p:to>
                                        <p:strVal val="visible"/>
                                      </p:to>
                                    </p:set>
                                    <p:animEffect transition="in" filter="wipe(right)">
                                      <p:cBhvr>
                                        <p:cTn id="28" dur="500"/>
                                        <p:tgtEl>
                                          <p:spTgt spid="3"/>
                                        </p:tgtEl>
                                      </p:cBhvr>
                                    </p:animEffect>
                                  </p:childTnLst>
                                </p:cTn>
                              </p:par>
                              <p:par>
                                <p:cTn id="29" presetID="22" presetClass="entr" presetSubtype="8" fill="hold" nodeType="withEffect">
                                  <p:stCondLst>
                                    <p:cond delay="0"/>
                                  </p:stCondLst>
                                  <p:childTnLst>
                                    <p:set>
                                      <p:cBhvr>
                                        <p:cTn id="30" dur="1" fill="hold">
                                          <p:stCondLst>
                                            <p:cond delay="0"/>
                                          </p:stCondLst>
                                        </p:cTn>
                                        <p:tgtEl>
                                          <p:spTgt spid="15"/>
                                        </p:tgtEl>
                                        <p:attrNameLst>
                                          <p:attrName>style.visibility</p:attrName>
                                        </p:attrNameLst>
                                      </p:cBhvr>
                                      <p:to>
                                        <p:strVal val="visible"/>
                                      </p:to>
                                    </p:set>
                                    <p:animEffect transition="in" filter="wipe(left)">
                                      <p:cBhvr>
                                        <p:cTn id="31" dur="500"/>
                                        <p:tgtEl>
                                          <p:spTgt spid="15"/>
                                        </p:tgtEl>
                                      </p:cBhvr>
                                    </p:animEffect>
                                  </p:childTnLst>
                                </p:cTn>
                              </p:par>
                            </p:childTnLst>
                          </p:cTn>
                        </p:par>
                        <p:par>
                          <p:cTn id="32" fill="hold">
                            <p:stCondLst>
                              <p:cond delay="2750"/>
                            </p:stCondLst>
                            <p:childTnLst>
                              <p:par>
                                <p:cTn id="33" presetID="42" presetClass="entr" presetSubtype="0" fill="hold" nodeType="afterEffect">
                                  <p:stCondLst>
                                    <p:cond delay="0"/>
                                  </p:stCondLst>
                                  <p:childTnLst>
                                    <p:set>
                                      <p:cBhvr>
                                        <p:cTn id="34" dur="1" fill="hold">
                                          <p:stCondLst>
                                            <p:cond delay="0"/>
                                          </p:stCondLst>
                                        </p:cTn>
                                        <p:tgtEl>
                                          <p:spTgt spid="147"/>
                                        </p:tgtEl>
                                        <p:attrNameLst>
                                          <p:attrName>style.visibility</p:attrName>
                                        </p:attrNameLst>
                                      </p:cBhvr>
                                      <p:to>
                                        <p:strVal val="visible"/>
                                      </p:to>
                                    </p:set>
                                    <p:animEffect transition="in" filter="fade">
                                      <p:cBhvr>
                                        <p:cTn id="35" dur="500"/>
                                        <p:tgtEl>
                                          <p:spTgt spid="147"/>
                                        </p:tgtEl>
                                      </p:cBhvr>
                                    </p:animEffect>
                                    <p:anim calcmode="lin" valueType="num">
                                      <p:cBhvr>
                                        <p:cTn id="36" dur="500" fill="hold"/>
                                        <p:tgtEl>
                                          <p:spTgt spid="147"/>
                                        </p:tgtEl>
                                        <p:attrNameLst>
                                          <p:attrName>ppt_x</p:attrName>
                                        </p:attrNameLst>
                                      </p:cBhvr>
                                      <p:tavLst>
                                        <p:tav tm="0">
                                          <p:val>
                                            <p:strVal val="#ppt_x"/>
                                          </p:val>
                                        </p:tav>
                                        <p:tav tm="100000">
                                          <p:val>
                                            <p:strVal val="#ppt_x"/>
                                          </p:val>
                                        </p:tav>
                                      </p:tavLst>
                                    </p:anim>
                                    <p:anim calcmode="lin" valueType="num">
                                      <p:cBhvr>
                                        <p:cTn id="37" dur="500" fill="hold"/>
                                        <p:tgtEl>
                                          <p:spTgt spid="147"/>
                                        </p:tgtEl>
                                        <p:attrNameLst>
                                          <p:attrName>ppt_y</p:attrName>
                                        </p:attrNameLst>
                                      </p:cBhvr>
                                      <p:tavLst>
                                        <p:tav tm="0">
                                          <p:val>
                                            <p:strVal val="#ppt_y+.1"/>
                                          </p:val>
                                        </p:tav>
                                        <p:tav tm="100000">
                                          <p:val>
                                            <p:strVal val="#ppt_y"/>
                                          </p:val>
                                        </p:tav>
                                      </p:tavLst>
                                    </p:anim>
                                  </p:childTnLst>
                                </p:cTn>
                              </p:par>
                              <p:par>
                                <p:cTn id="38" presetID="42" presetClass="entr" presetSubtype="0" fill="hold" nodeType="withEffect">
                                  <p:stCondLst>
                                    <p:cond delay="0"/>
                                  </p:stCondLst>
                                  <p:childTnLst>
                                    <p:set>
                                      <p:cBhvr>
                                        <p:cTn id="39" dur="1" fill="hold">
                                          <p:stCondLst>
                                            <p:cond delay="0"/>
                                          </p:stCondLst>
                                        </p:cTn>
                                        <p:tgtEl>
                                          <p:spTgt spid="159"/>
                                        </p:tgtEl>
                                        <p:attrNameLst>
                                          <p:attrName>style.visibility</p:attrName>
                                        </p:attrNameLst>
                                      </p:cBhvr>
                                      <p:to>
                                        <p:strVal val="visible"/>
                                      </p:to>
                                    </p:set>
                                    <p:animEffect transition="in" filter="fade">
                                      <p:cBhvr>
                                        <p:cTn id="40" dur="500"/>
                                        <p:tgtEl>
                                          <p:spTgt spid="159"/>
                                        </p:tgtEl>
                                      </p:cBhvr>
                                    </p:animEffect>
                                    <p:anim calcmode="lin" valueType="num">
                                      <p:cBhvr>
                                        <p:cTn id="41" dur="500" fill="hold"/>
                                        <p:tgtEl>
                                          <p:spTgt spid="159"/>
                                        </p:tgtEl>
                                        <p:attrNameLst>
                                          <p:attrName>ppt_x</p:attrName>
                                        </p:attrNameLst>
                                      </p:cBhvr>
                                      <p:tavLst>
                                        <p:tav tm="0">
                                          <p:val>
                                            <p:strVal val="#ppt_x"/>
                                          </p:val>
                                        </p:tav>
                                        <p:tav tm="100000">
                                          <p:val>
                                            <p:strVal val="#ppt_x"/>
                                          </p:val>
                                        </p:tav>
                                      </p:tavLst>
                                    </p:anim>
                                    <p:anim calcmode="lin" valueType="num">
                                      <p:cBhvr>
                                        <p:cTn id="42" dur="500" fill="hold"/>
                                        <p:tgtEl>
                                          <p:spTgt spid="159"/>
                                        </p:tgtEl>
                                        <p:attrNameLst>
                                          <p:attrName>ppt_y</p:attrName>
                                        </p:attrNameLst>
                                      </p:cBhvr>
                                      <p:tavLst>
                                        <p:tav tm="0">
                                          <p:val>
                                            <p:strVal val="#ppt_y+.1"/>
                                          </p:val>
                                        </p:tav>
                                        <p:tav tm="100000">
                                          <p:val>
                                            <p:strVal val="#ppt_y"/>
                                          </p:val>
                                        </p:tav>
                                      </p:tavLst>
                                    </p:anim>
                                  </p:childTnLst>
                                </p:cTn>
                              </p:par>
                              <p:par>
                                <p:cTn id="43" presetID="42" presetClass="entr" presetSubtype="0" fill="hold" nodeType="withEffect">
                                  <p:stCondLst>
                                    <p:cond delay="0"/>
                                  </p:stCondLst>
                                  <p:childTnLst>
                                    <p:set>
                                      <p:cBhvr>
                                        <p:cTn id="44" dur="1" fill="hold">
                                          <p:stCondLst>
                                            <p:cond delay="0"/>
                                          </p:stCondLst>
                                        </p:cTn>
                                        <p:tgtEl>
                                          <p:spTgt spid="163"/>
                                        </p:tgtEl>
                                        <p:attrNameLst>
                                          <p:attrName>style.visibility</p:attrName>
                                        </p:attrNameLst>
                                      </p:cBhvr>
                                      <p:to>
                                        <p:strVal val="visible"/>
                                      </p:to>
                                    </p:set>
                                    <p:animEffect transition="in" filter="fade">
                                      <p:cBhvr>
                                        <p:cTn id="45" dur="500"/>
                                        <p:tgtEl>
                                          <p:spTgt spid="163"/>
                                        </p:tgtEl>
                                      </p:cBhvr>
                                    </p:animEffect>
                                    <p:anim calcmode="lin" valueType="num">
                                      <p:cBhvr>
                                        <p:cTn id="46" dur="500" fill="hold"/>
                                        <p:tgtEl>
                                          <p:spTgt spid="163"/>
                                        </p:tgtEl>
                                        <p:attrNameLst>
                                          <p:attrName>ppt_x</p:attrName>
                                        </p:attrNameLst>
                                      </p:cBhvr>
                                      <p:tavLst>
                                        <p:tav tm="0">
                                          <p:val>
                                            <p:strVal val="#ppt_x"/>
                                          </p:val>
                                        </p:tav>
                                        <p:tav tm="100000">
                                          <p:val>
                                            <p:strVal val="#ppt_x"/>
                                          </p:val>
                                        </p:tav>
                                      </p:tavLst>
                                    </p:anim>
                                    <p:anim calcmode="lin" valueType="num">
                                      <p:cBhvr>
                                        <p:cTn id="47" dur="500" fill="hold"/>
                                        <p:tgtEl>
                                          <p:spTgt spid="163"/>
                                        </p:tgtEl>
                                        <p:attrNameLst>
                                          <p:attrName>ppt_y</p:attrName>
                                        </p:attrNameLst>
                                      </p:cBhvr>
                                      <p:tavLst>
                                        <p:tav tm="0">
                                          <p:val>
                                            <p:strVal val="#ppt_y+.1"/>
                                          </p:val>
                                        </p:tav>
                                        <p:tav tm="100000">
                                          <p:val>
                                            <p:strVal val="#ppt_y"/>
                                          </p:val>
                                        </p:tav>
                                      </p:tavLst>
                                    </p:anim>
                                  </p:childTnLst>
                                </p:cTn>
                              </p:par>
                              <p:par>
                                <p:cTn id="48" presetID="42" presetClass="entr" presetSubtype="0" fill="hold" nodeType="withEffect">
                                  <p:stCondLst>
                                    <p:cond delay="0"/>
                                  </p:stCondLst>
                                  <p:childTnLst>
                                    <p:set>
                                      <p:cBhvr>
                                        <p:cTn id="49" dur="1" fill="hold">
                                          <p:stCondLst>
                                            <p:cond delay="0"/>
                                          </p:stCondLst>
                                        </p:cTn>
                                        <p:tgtEl>
                                          <p:spTgt spid="166"/>
                                        </p:tgtEl>
                                        <p:attrNameLst>
                                          <p:attrName>style.visibility</p:attrName>
                                        </p:attrNameLst>
                                      </p:cBhvr>
                                      <p:to>
                                        <p:strVal val="visible"/>
                                      </p:to>
                                    </p:set>
                                    <p:animEffect transition="in" filter="fade">
                                      <p:cBhvr>
                                        <p:cTn id="50" dur="500"/>
                                        <p:tgtEl>
                                          <p:spTgt spid="166"/>
                                        </p:tgtEl>
                                      </p:cBhvr>
                                    </p:animEffect>
                                    <p:anim calcmode="lin" valueType="num">
                                      <p:cBhvr>
                                        <p:cTn id="51" dur="500" fill="hold"/>
                                        <p:tgtEl>
                                          <p:spTgt spid="166"/>
                                        </p:tgtEl>
                                        <p:attrNameLst>
                                          <p:attrName>ppt_x</p:attrName>
                                        </p:attrNameLst>
                                      </p:cBhvr>
                                      <p:tavLst>
                                        <p:tav tm="0">
                                          <p:val>
                                            <p:strVal val="#ppt_x"/>
                                          </p:val>
                                        </p:tav>
                                        <p:tav tm="100000">
                                          <p:val>
                                            <p:strVal val="#ppt_x"/>
                                          </p:val>
                                        </p:tav>
                                      </p:tavLst>
                                    </p:anim>
                                    <p:anim calcmode="lin" valueType="num">
                                      <p:cBhvr>
                                        <p:cTn id="52" dur="500" fill="hold"/>
                                        <p:tgtEl>
                                          <p:spTgt spid="166"/>
                                        </p:tgtEl>
                                        <p:attrNameLst>
                                          <p:attrName>ppt_y</p:attrName>
                                        </p:attrNameLst>
                                      </p:cBhvr>
                                      <p:tavLst>
                                        <p:tav tm="0">
                                          <p:val>
                                            <p:strVal val="#ppt_y+.1"/>
                                          </p:val>
                                        </p:tav>
                                        <p:tav tm="100000">
                                          <p:val>
                                            <p:strVal val="#ppt_y"/>
                                          </p:val>
                                        </p:tav>
                                      </p:tavLst>
                                    </p:anim>
                                  </p:childTnLst>
                                </p:cTn>
                              </p:par>
                              <p:par>
                                <p:cTn id="53" presetID="42" presetClass="entr" presetSubtype="0" fill="hold" nodeType="withEffect">
                                  <p:stCondLst>
                                    <p:cond delay="0"/>
                                  </p:stCondLst>
                                  <p:childTnLst>
                                    <p:set>
                                      <p:cBhvr>
                                        <p:cTn id="54" dur="1" fill="hold">
                                          <p:stCondLst>
                                            <p:cond delay="0"/>
                                          </p:stCondLst>
                                        </p:cTn>
                                        <p:tgtEl>
                                          <p:spTgt spid="169"/>
                                        </p:tgtEl>
                                        <p:attrNameLst>
                                          <p:attrName>style.visibility</p:attrName>
                                        </p:attrNameLst>
                                      </p:cBhvr>
                                      <p:to>
                                        <p:strVal val="visible"/>
                                      </p:to>
                                    </p:set>
                                    <p:animEffect transition="in" filter="fade">
                                      <p:cBhvr>
                                        <p:cTn id="55" dur="500"/>
                                        <p:tgtEl>
                                          <p:spTgt spid="169"/>
                                        </p:tgtEl>
                                      </p:cBhvr>
                                    </p:animEffect>
                                    <p:anim calcmode="lin" valueType="num">
                                      <p:cBhvr>
                                        <p:cTn id="56" dur="500" fill="hold"/>
                                        <p:tgtEl>
                                          <p:spTgt spid="169"/>
                                        </p:tgtEl>
                                        <p:attrNameLst>
                                          <p:attrName>ppt_x</p:attrName>
                                        </p:attrNameLst>
                                      </p:cBhvr>
                                      <p:tavLst>
                                        <p:tav tm="0">
                                          <p:val>
                                            <p:strVal val="#ppt_x"/>
                                          </p:val>
                                        </p:tav>
                                        <p:tav tm="100000">
                                          <p:val>
                                            <p:strVal val="#ppt_x"/>
                                          </p:val>
                                        </p:tav>
                                      </p:tavLst>
                                    </p:anim>
                                    <p:anim calcmode="lin" valueType="num">
                                      <p:cBhvr>
                                        <p:cTn id="57" dur="500" fill="hold"/>
                                        <p:tgtEl>
                                          <p:spTgt spid="169"/>
                                        </p:tgtEl>
                                        <p:attrNameLst>
                                          <p:attrName>ppt_y</p:attrName>
                                        </p:attrNameLst>
                                      </p:cBhvr>
                                      <p:tavLst>
                                        <p:tav tm="0">
                                          <p:val>
                                            <p:strVal val="#ppt_y+.1"/>
                                          </p:val>
                                        </p:tav>
                                        <p:tav tm="100000">
                                          <p:val>
                                            <p:strVal val="#ppt_y"/>
                                          </p:val>
                                        </p:tav>
                                      </p:tavLst>
                                    </p:anim>
                                  </p:childTnLst>
                                </p:cTn>
                              </p:par>
                              <p:par>
                                <p:cTn id="58" presetID="42" presetClass="entr" presetSubtype="0" fill="hold" nodeType="withEffect">
                                  <p:stCondLst>
                                    <p:cond delay="0"/>
                                  </p:stCondLst>
                                  <p:childTnLst>
                                    <p:set>
                                      <p:cBhvr>
                                        <p:cTn id="59" dur="1" fill="hold">
                                          <p:stCondLst>
                                            <p:cond delay="0"/>
                                          </p:stCondLst>
                                        </p:cTn>
                                        <p:tgtEl>
                                          <p:spTgt spid="172"/>
                                        </p:tgtEl>
                                        <p:attrNameLst>
                                          <p:attrName>style.visibility</p:attrName>
                                        </p:attrNameLst>
                                      </p:cBhvr>
                                      <p:to>
                                        <p:strVal val="visible"/>
                                      </p:to>
                                    </p:set>
                                    <p:animEffect transition="in" filter="fade">
                                      <p:cBhvr>
                                        <p:cTn id="60" dur="500"/>
                                        <p:tgtEl>
                                          <p:spTgt spid="172"/>
                                        </p:tgtEl>
                                      </p:cBhvr>
                                    </p:animEffect>
                                    <p:anim calcmode="lin" valueType="num">
                                      <p:cBhvr>
                                        <p:cTn id="61" dur="500" fill="hold"/>
                                        <p:tgtEl>
                                          <p:spTgt spid="172"/>
                                        </p:tgtEl>
                                        <p:attrNameLst>
                                          <p:attrName>ppt_x</p:attrName>
                                        </p:attrNameLst>
                                      </p:cBhvr>
                                      <p:tavLst>
                                        <p:tav tm="0">
                                          <p:val>
                                            <p:strVal val="#ppt_x"/>
                                          </p:val>
                                        </p:tav>
                                        <p:tav tm="100000">
                                          <p:val>
                                            <p:strVal val="#ppt_x"/>
                                          </p:val>
                                        </p:tav>
                                      </p:tavLst>
                                    </p:anim>
                                    <p:anim calcmode="lin" valueType="num">
                                      <p:cBhvr>
                                        <p:cTn id="62" dur="500" fill="hold"/>
                                        <p:tgtEl>
                                          <p:spTgt spid="17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10" grpId="0" animBg="1"/>
      <p:bldP spid="14" grpId="0" animBg="1"/>
      <p:bldP spid="144" grpId="0"/>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t="17125" b="8482"/>
          <a:stretch/>
        </p:blipFill>
        <p:spPr bwMode="auto">
          <a:xfrm>
            <a:off x="971601" y="1152444"/>
            <a:ext cx="2177684" cy="108012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 name="Picture 6"/>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13115"/>
          <a:stretch/>
        </p:blipFill>
        <p:spPr bwMode="auto">
          <a:xfrm>
            <a:off x="971601" y="3439138"/>
            <a:ext cx="2177684" cy="107682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8" name="组合 7"/>
          <p:cNvGrpSpPr/>
          <p:nvPr/>
        </p:nvGrpSpPr>
        <p:grpSpPr>
          <a:xfrm>
            <a:off x="3347864" y="1152444"/>
            <a:ext cx="4752528" cy="1080120"/>
            <a:chOff x="3347864" y="1152444"/>
            <a:chExt cx="4752528" cy="1080120"/>
          </a:xfrm>
        </p:grpSpPr>
        <p:sp>
          <p:nvSpPr>
            <p:cNvPr id="3" name="矩形 2"/>
            <p:cNvSpPr/>
            <p:nvPr/>
          </p:nvSpPr>
          <p:spPr>
            <a:xfrm>
              <a:off x="3347864" y="1152444"/>
              <a:ext cx="4752528" cy="26717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b="1" dirty="0">
                  <a:gradFill>
                    <a:gsLst>
                      <a:gs pos="100000">
                        <a:schemeClr val="tx1"/>
                      </a:gs>
                      <a:gs pos="0">
                        <a:schemeClr val="tx1"/>
                      </a:gs>
                    </a:gsLst>
                    <a:lin ang="5400000" scaled="1"/>
                  </a:gradFill>
                  <a:latin typeface="微软雅黑" pitchFamily="34" charset="-122"/>
                  <a:ea typeface="微软雅黑" pitchFamily="34" charset="-122"/>
                  <a:cs typeface="Segoe UI" pitchFamily="34" charset="0"/>
                </a:rPr>
                <a:t>单击此处填加标题</a:t>
              </a:r>
              <a:endParaRPr lang="en-US" altLang="zh-CN" sz="1400" b="1" dirty="0">
                <a:gradFill>
                  <a:gsLst>
                    <a:gs pos="100000">
                      <a:schemeClr val="tx1"/>
                    </a:gs>
                    <a:gs pos="0">
                      <a:schemeClr val="tx1"/>
                    </a:gs>
                  </a:gsLst>
                  <a:lin ang="5400000" scaled="1"/>
                </a:gradFill>
                <a:latin typeface="微软雅黑" pitchFamily="34" charset="-122"/>
                <a:ea typeface="微软雅黑" pitchFamily="34" charset="-122"/>
                <a:cs typeface="Segoe UI" pitchFamily="34" charset="0"/>
              </a:endParaRPr>
            </a:p>
          </p:txBody>
        </p:sp>
        <p:sp>
          <p:nvSpPr>
            <p:cNvPr id="9" name="矩形 8"/>
            <p:cNvSpPr/>
            <p:nvPr/>
          </p:nvSpPr>
          <p:spPr>
            <a:xfrm>
              <a:off x="3347864" y="1419622"/>
              <a:ext cx="4752528" cy="812942"/>
            </a:xfrm>
            <a:prstGeom prst="rect">
              <a:avLst/>
            </a:prstGeom>
            <a:solidFill>
              <a:schemeClr val="tx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28600" indent="-228600" defTabSz="685666">
                <a:lnSpc>
                  <a:spcPct val="70000"/>
                </a:lnSpc>
                <a:spcBef>
                  <a:spcPts val="675"/>
                </a:spcBef>
                <a:buFont typeface="Arial" pitchFamily="34" charset="0"/>
                <a:buChar char="•"/>
              </a:pPr>
              <a:r>
                <a:rPr lang="zh-CN" altLang="en-US" sz="1200" dirty="0">
                  <a:solidFill>
                    <a:schemeClr val="accent2">
                      <a:lumMod val="50000"/>
                    </a:schemeClr>
                  </a:solidFill>
                  <a:latin typeface="微软雅黑" pitchFamily="34" charset="-122"/>
                  <a:ea typeface="微软雅黑" pitchFamily="34" charset="-122"/>
                  <a:cs typeface="Segoe UI" pitchFamily="34" charset="0"/>
                </a:rPr>
                <a:t>单击此处填加文字内容</a:t>
              </a:r>
              <a:endParaRPr lang="en-US" altLang="zh-CN" sz="1200" dirty="0">
                <a:solidFill>
                  <a:schemeClr val="accent2">
                    <a:lumMod val="50000"/>
                  </a:schemeClr>
                </a:solidFill>
                <a:latin typeface="微软雅黑" pitchFamily="34" charset="-122"/>
                <a:ea typeface="微软雅黑" pitchFamily="34" charset="-122"/>
                <a:cs typeface="Segoe UI" pitchFamily="34" charset="0"/>
              </a:endParaRPr>
            </a:p>
            <a:p>
              <a:pPr marL="228600" indent="-228600" defTabSz="685666">
                <a:lnSpc>
                  <a:spcPct val="70000"/>
                </a:lnSpc>
                <a:spcBef>
                  <a:spcPts val="675"/>
                </a:spcBef>
                <a:buFont typeface="Arial" pitchFamily="34" charset="0"/>
                <a:buChar char="•"/>
              </a:pPr>
              <a:r>
                <a:rPr lang="zh-CN" altLang="en-US" sz="1200" dirty="0">
                  <a:solidFill>
                    <a:schemeClr val="accent2">
                      <a:lumMod val="50000"/>
                    </a:schemeClr>
                  </a:solidFill>
                  <a:latin typeface="微软雅黑" pitchFamily="34" charset="-122"/>
                  <a:ea typeface="微软雅黑" pitchFamily="34" charset="-122"/>
                  <a:cs typeface="Segoe UI" pitchFamily="34" charset="0"/>
                </a:rPr>
                <a:t>单击此处填加文字内容</a:t>
              </a:r>
              <a:endParaRPr lang="en-US" altLang="zh-CN" sz="1200" dirty="0">
                <a:solidFill>
                  <a:schemeClr val="accent2">
                    <a:lumMod val="50000"/>
                  </a:schemeClr>
                </a:solidFill>
                <a:latin typeface="微软雅黑" pitchFamily="34" charset="-122"/>
                <a:ea typeface="微软雅黑" pitchFamily="34" charset="-122"/>
                <a:cs typeface="Segoe UI" pitchFamily="34" charset="0"/>
              </a:endParaRPr>
            </a:p>
            <a:p>
              <a:pPr marL="228600" indent="-228600" defTabSz="685666">
                <a:lnSpc>
                  <a:spcPct val="70000"/>
                </a:lnSpc>
                <a:spcBef>
                  <a:spcPts val="675"/>
                </a:spcBef>
                <a:buFont typeface="Arial" pitchFamily="34" charset="0"/>
                <a:buChar char="•"/>
              </a:pPr>
              <a:r>
                <a:rPr lang="zh-CN" altLang="en-US" sz="1200" dirty="0">
                  <a:solidFill>
                    <a:schemeClr val="accent2">
                      <a:lumMod val="50000"/>
                    </a:schemeClr>
                  </a:solidFill>
                  <a:latin typeface="微软雅黑" pitchFamily="34" charset="-122"/>
                  <a:ea typeface="微软雅黑" pitchFamily="34" charset="-122"/>
                  <a:cs typeface="Segoe UI" pitchFamily="34" charset="0"/>
                </a:rPr>
                <a:t>单击此处填加文字内容</a:t>
              </a:r>
              <a:endParaRPr lang="zh-CN" altLang="en-US" dirty="0"/>
            </a:p>
          </p:txBody>
        </p:sp>
      </p:grpSp>
      <p:grpSp>
        <p:nvGrpSpPr>
          <p:cNvPr id="15" name="组合 14"/>
          <p:cNvGrpSpPr/>
          <p:nvPr/>
        </p:nvGrpSpPr>
        <p:grpSpPr>
          <a:xfrm>
            <a:off x="3347864" y="2297437"/>
            <a:ext cx="4752528" cy="1080120"/>
            <a:chOff x="3347864" y="1152444"/>
            <a:chExt cx="4752528" cy="1080120"/>
          </a:xfrm>
        </p:grpSpPr>
        <p:sp>
          <p:nvSpPr>
            <p:cNvPr id="16" name="矩形 15"/>
            <p:cNvSpPr/>
            <p:nvPr/>
          </p:nvSpPr>
          <p:spPr>
            <a:xfrm>
              <a:off x="3347864" y="1152444"/>
              <a:ext cx="4752528" cy="26717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b="1" dirty="0">
                  <a:gradFill>
                    <a:gsLst>
                      <a:gs pos="100000">
                        <a:schemeClr val="tx1"/>
                      </a:gs>
                      <a:gs pos="0">
                        <a:schemeClr val="tx1"/>
                      </a:gs>
                    </a:gsLst>
                    <a:lin ang="5400000" scaled="1"/>
                  </a:gradFill>
                  <a:latin typeface="微软雅黑" pitchFamily="34" charset="-122"/>
                  <a:ea typeface="微软雅黑" pitchFamily="34" charset="-122"/>
                  <a:cs typeface="Segoe UI" pitchFamily="34" charset="0"/>
                </a:rPr>
                <a:t>单击此处填加标题</a:t>
              </a:r>
              <a:endParaRPr lang="en-US" altLang="zh-CN" sz="1400" b="1" dirty="0">
                <a:gradFill>
                  <a:gsLst>
                    <a:gs pos="100000">
                      <a:schemeClr val="tx1"/>
                    </a:gs>
                    <a:gs pos="0">
                      <a:schemeClr val="tx1"/>
                    </a:gs>
                  </a:gsLst>
                  <a:lin ang="5400000" scaled="1"/>
                </a:gradFill>
                <a:latin typeface="微软雅黑" pitchFamily="34" charset="-122"/>
                <a:ea typeface="微软雅黑" pitchFamily="34" charset="-122"/>
                <a:cs typeface="Segoe UI" pitchFamily="34" charset="0"/>
              </a:endParaRPr>
            </a:p>
          </p:txBody>
        </p:sp>
        <p:sp>
          <p:nvSpPr>
            <p:cNvPr id="17" name="矩形 16"/>
            <p:cNvSpPr/>
            <p:nvPr/>
          </p:nvSpPr>
          <p:spPr>
            <a:xfrm>
              <a:off x="3347864" y="1419622"/>
              <a:ext cx="4752528" cy="812942"/>
            </a:xfrm>
            <a:prstGeom prst="rect">
              <a:avLst/>
            </a:prstGeom>
            <a:solidFill>
              <a:schemeClr val="tx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28600" indent="-228600" defTabSz="685666">
                <a:lnSpc>
                  <a:spcPct val="70000"/>
                </a:lnSpc>
                <a:spcBef>
                  <a:spcPts val="675"/>
                </a:spcBef>
                <a:buFont typeface="Arial" pitchFamily="34" charset="0"/>
                <a:buChar char="•"/>
              </a:pPr>
              <a:r>
                <a:rPr lang="zh-CN" altLang="en-US" sz="1200" dirty="0">
                  <a:solidFill>
                    <a:schemeClr val="accent2">
                      <a:lumMod val="50000"/>
                    </a:schemeClr>
                  </a:solidFill>
                  <a:latin typeface="微软雅黑" pitchFamily="34" charset="-122"/>
                  <a:ea typeface="微软雅黑" pitchFamily="34" charset="-122"/>
                  <a:cs typeface="Segoe UI" pitchFamily="34" charset="0"/>
                </a:rPr>
                <a:t>单击此处填加文字内容</a:t>
              </a:r>
              <a:endParaRPr lang="en-US" altLang="zh-CN" sz="1200" dirty="0">
                <a:solidFill>
                  <a:schemeClr val="accent2">
                    <a:lumMod val="50000"/>
                  </a:schemeClr>
                </a:solidFill>
                <a:latin typeface="微软雅黑" pitchFamily="34" charset="-122"/>
                <a:ea typeface="微软雅黑" pitchFamily="34" charset="-122"/>
                <a:cs typeface="Segoe UI" pitchFamily="34" charset="0"/>
              </a:endParaRPr>
            </a:p>
            <a:p>
              <a:pPr marL="228600" indent="-228600" defTabSz="685666">
                <a:lnSpc>
                  <a:spcPct val="70000"/>
                </a:lnSpc>
                <a:spcBef>
                  <a:spcPts val="675"/>
                </a:spcBef>
                <a:buFont typeface="Arial" pitchFamily="34" charset="0"/>
                <a:buChar char="•"/>
              </a:pPr>
              <a:r>
                <a:rPr lang="zh-CN" altLang="en-US" sz="1200" dirty="0">
                  <a:solidFill>
                    <a:schemeClr val="accent2">
                      <a:lumMod val="50000"/>
                    </a:schemeClr>
                  </a:solidFill>
                  <a:latin typeface="微软雅黑" pitchFamily="34" charset="-122"/>
                  <a:ea typeface="微软雅黑" pitchFamily="34" charset="-122"/>
                  <a:cs typeface="Segoe UI" pitchFamily="34" charset="0"/>
                </a:rPr>
                <a:t>单击此处填加文字内容</a:t>
              </a:r>
              <a:endParaRPr lang="en-US" altLang="zh-CN" sz="1200" dirty="0">
                <a:solidFill>
                  <a:schemeClr val="accent2">
                    <a:lumMod val="50000"/>
                  </a:schemeClr>
                </a:solidFill>
                <a:latin typeface="微软雅黑" pitchFamily="34" charset="-122"/>
                <a:ea typeface="微软雅黑" pitchFamily="34" charset="-122"/>
                <a:cs typeface="Segoe UI" pitchFamily="34" charset="0"/>
              </a:endParaRPr>
            </a:p>
            <a:p>
              <a:pPr marL="228600" indent="-228600" defTabSz="685666">
                <a:lnSpc>
                  <a:spcPct val="70000"/>
                </a:lnSpc>
                <a:spcBef>
                  <a:spcPts val="675"/>
                </a:spcBef>
                <a:buFont typeface="Arial" pitchFamily="34" charset="0"/>
                <a:buChar char="•"/>
              </a:pPr>
              <a:r>
                <a:rPr lang="zh-CN" altLang="en-US" sz="1200" dirty="0">
                  <a:solidFill>
                    <a:schemeClr val="accent2">
                      <a:lumMod val="50000"/>
                    </a:schemeClr>
                  </a:solidFill>
                  <a:latin typeface="微软雅黑" pitchFamily="34" charset="-122"/>
                  <a:ea typeface="微软雅黑" pitchFamily="34" charset="-122"/>
                  <a:cs typeface="Segoe UI" pitchFamily="34" charset="0"/>
                </a:rPr>
                <a:t>单击此处填加文字内容</a:t>
              </a:r>
              <a:endParaRPr lang="zh-CN" altLang="en-US" dirty="0"/>
            </a:p>
          </p:txBody>
        </p:sp>
      </p:grpSp>
      <p:grpSp>
        <p:nvGrpSpPr>
          <p:cNvPr id="18" name="组合 17"/>
          <p:cNvGrpSpPr/>
          <p:nvPr/>
        </p:nvGrpSpPr>
        <p:grpSpPr>
          <a:xfrm>
            <a:off x="3347864" y="3435846"/>
            <a:ext cx="4752528" cy="1080120"/>
            <a:chOff x="3347864" y="1152444"/>
            <a:chExt cx="4752528" cy="1080120"/>
          </a:xfrm>
        </p:grpSpPr>
        <p:sp>
          <p:nvSpPr>
            <p:cNvPr id="19" name="矩形 18"/>
            <p:cNvSpPr/>
            <p:nvPr/>
          </p:nvSpPr>
          <p:spPr>
            <a:xfrm>
              <a:off x="3347864" y="1152444"/>
              <a:ext cx="4752528" cy="26717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b="1" dirty="0">
                  <a:gradFill>
                    <a:gsLst>
                      <a:gs pos="100000">
                        <a:schemeClr val="tx1"/>
                      </a:gs>
                      <a:gs pos="0">
                        <a:schemeClr val="tx1"/>
                      </a:gs>
                    </a:gsLst>
                    <a:lin ang="5400000" scaled="1"/>
                  </a:gradFill>
                  <a:latin typeface="微软雅黑" pitchFamily="34" charset="-122"/>
                  <a:ea typeface="微软雅黑" pitchFamily="34" charset="-122"/>
                  <a:cs typeface="Segoe UI" pitchFamily="34" charset="0"/>
                </a:rPr>
                <a:t>单击此处填加标题</a:t>
              </a:r>
              <a:endParaRPr lang="en-US" altLang="zh-CN" sz="1400" b="1" dirty="0">
                <a:gradFill>
                  <a:gsLst>
                    <a:gs pos="100000">
                      <a:schemeClr val="tx1"/>
                    </a:gs>
                    <a:gs pos="0">
                      <a:schemeClr val="tx1"/>
                    </a:gs>
                  </a:gsLst>
                  <a:lin ang="5400000" scaled="1"/>
                </a:gradFill>
                <a:latin typeface="微软雅黑" pitchFamily="34" charset="-122"/>
                <a:ea typeface="微软雅黑" pitchFamily="34" charset="-122"/>
                <a:cs typeface="Segoe UI" pitchFamily="34" charset="0"/>
              </a:endParaRPr>
            </a:p>
          </p:txBody>
        </p:sp>
        <p:sp>
          <p:nvSpPr>
            <p:cNvPr id="20" name="矩形 19"/>
            <p:cNvSpPr/>
            <p:nvPr/>
          </p:nvSpPr>
          <p:spPr>
            <a:xfrm>
              <a:off x="3347864" y="1419622"/>
              <a:ext cx="4752528" cy="812942"/>
            </a:xfrm>
            <a:prstGeom prst="rect">
              <a:avLst/>
            </a:prstGeom>
            <a:solidFill>
              <a:schemeClr val="tx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28600" indent="-228600" defTabSz="685666">
                <a:lnSpc>
                  <a:spcPct val="70000"/>
                </a:lnSpc>
                <a:spcBef>
                  <a:spcPts val="675"/>
                </a:spcBef>
                <a:buFont typeface="Arial" pitchFamily="34" charset="0"/>
                <a:buChar char="•"/>
              </a:pPr>
              <a:r>
                <a:rPr lang="zh-CN" altLang="en-US" sz="1200" dirty="0">
                  <a:solidFill>
                    <a:schemeClr val="accent2">
                      <a:lumMod val="50000"/>
                    </a:schemeClr>
                  </a:solidFill>
                  <a:latin typeface="微软雅黑" pitchFamily="34" charset="-122"/>
                  <a:ea typeface="微软雅黑" pitchFamily="34" charset="-122"/>
                  <a:cs typeface="Segoe UI" pitchFamily="34" charset="0"/>
                </a:rPr>
                <a:t>单击此处填加文字内容</a:t>
              </a:r>
              <a:endParaRPr lang="en-US" altLang="zh-CN" sz="1200" dirty="0">
                <a:solidFill>
                  <a:schemeClr val="accent2">
                    <a:lumMod val="50000"/>
                  </a:schemeClr>
                </a:solidFill>
                <a:latin typeface="微软雅黑" pitchFamily="34" charset="-122"/>
                <a:ea typeface="微软雅黑" pitchFamily="34" charset="-122"/>
                <a:cs typeface="Segoe UI" pitchFamily="34" charset="0"/>
              </a:endParaRPr>
            </a:p>
            <a:p>
              <a:pPr marL="228600" indent="-228600" defTabSz="685666">
                <a:lnSpc>
                  <a:spcPct val="70000"/>
                </a:lnSpc>
                <a:spcBef>
                  <a:spcPts val="675"/>
                </a:spcBef>
                <a:buFont typeface="Arial" pitchFamily="34" charset="0"/>
                <a:buChar char="•"/>
              </a:pPr>
              <a:r>
                <a:rPr lang="zh-CN" altLang="en-US" sz="1200" dirty="0">
                  <a:solidFill>
                    <a:schemeClr val="accent2">
                      <a:lumMod val="50000"/>
                    </a:schemeClr>
                  </a:solidFill>
                  <a:latin typeface="微软雅黑" pitchFamily="34" charset="-122"/>
                  <a:ea typeface="微软雅黑" pitchFamily="34" charset="-122"/>
                  <a:cs typeface="Segoe UI" pitchFamily="34" charset="0"/>
                </a:rPr>
                <a:t>单击此处填加文字内容</a:t>
              </a:r>
              <a:endParaRPr lang="en-US" altLang="zh-CN" sz="1200" dirty="0">
                <a:solidFill>
                  <a:schemeClr val="accent2">
                    <a:lumMod val="50000"/>
                  </a:schemeClr>
                </a:solidFill>
                <a:latin typeface="微软雅黑" pitchFamily="34" charset="-122"/>
                <a:ea typeface="微软雅黑" pitchFamily="34" charset="-122"/>
                <a:cs typeface="Segoe UI" pitchFamily="34" charset="0"/>
              </a:endParaRPr>
            </a:p>
            <a:p>
              <a:pPr marL="228600" indent="-228600" defTabSz="685666">
                <a:lnSpc>
                  <a:spcPct val="70000"/>
                </a:lnSpc>
                <a:spcBef>
                  <a:spcPts val="675"/>
                </a:spcBef>
                <a:buFont typeface="Arial" pitchFamily="34" charset="0"/>
                <a:buChar char="•"/>
              </a:pPr>
              <a:r>
                <a:rPr lang="zh-CN" altLang="en-US" sz="1200" dirty="0">
                  <a:solidFill>
                    <a:schemeClr val="accent2">
                      <a:lumMod val="50000"/>
                    </a:schemeClr>
                  </a:solidFill>
                  <a:latin typeface="微软雅黑" pitchFamily="34" charset="-122"/>
                  <a:ea typeface="微软雅黑" pitchFamily="34" charset="-122"/>
                  <a:cs typeface="Segoe UI" pitchFamily="34" charset="0"/>
                </a:rPr>
                <a:t>单击此处填加文字内容</a:t>
              </a:r>
              <a:endParaRPr lang="zh-CN" altLang="en-US" dirty="0"/>
            </a:p>
          </p:txBody>
        </p:sp>
      </p:grpSp>
      <p:pic>
        <p:nvPicPr>
          <p:cNvPr id="22" name="Picture 2" descr="F:\360云盘\02-个人资料\！PPT图片及版面资源\06-PPT精选插图\02-商务\188141-12052214260792.jp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b="28735"/>
          <a:stretch/>
        </p:blipFill>
        <p:spPr bwMode="auto">
          <a:xfrm>
            <a:off x="971600" y="2297437"/>
            <a:ext cx="2177685" cy="1080120"/>
          </a:xfrm>
          <a:prstGeom prst="rect">
            <a:avLst/>
          </a:prstGeom>
          <a:noFill/>
          <a:extLst>
            <a:ext uri="{909E8E84-426E-40DD-AFC4-6F175D3DCCD1}">
              <a14:hiddenFill xmlns:a14="http://schemas.microsoft.com/office/drawing/2010/main">
                <a:solidFill>
                  <a:srgbClr val="FFFFFF"/>
                </a:solidFill>
              </a14:hiddenFill>
            </a:ext>
          </a:extLst>
        </p:spPr>
      </p:pic>
      <p:sp>
        <p:nvSpPr>
          <p:cNvPr id="23" name="标题 3"/>
          <p:cNvSpPr txBox="1">
            <a:spLocks/>
          </p:cNvSpPr>
          <p:nvPr/>
        </p:nvSpPr>
        <p:spPr>
          <a:xfrm>
            <a:off x="313184" y="206974"/>
            <a:ext cx="3322712" cy="564576"/>
          </a:xfrm>
          <a:prstGeom prst="rect">
            <a:avLst/>
          </a:prstGeom>
        </p:spPr>
        <p:txBody>
          <a:bodyPr>
            <a:normAutofit fontScale="97500"/>
          </a:bodyPr>
          <a:lstStyle>
            <a:lvl1pPr algn="l" defTabSz="914400" rtl="0" eaLnBrk="1" latinLnBrk="0" hangingPunct="1">
              <a:spcBef>
                <a:spcPct val="0"/>
              </a:spcBef>
              <a:buNone/>
              <a:defRPr sz="2800" kern="1200">
                <a:solidFill>
                  <a:schemeClr val="tx1"/>
                </a:solidFill>
                <a:latin typeface="微软雅黑" pitchFamily="34" charset="-122"/>
                <a:ea typeface="微软雅黑" pitchFamily="34" charset="-122"/>
                <a:cs typeface="+mj-cs"/>
              </a:defRPr>
            </a:lvl1pPr>
          </a:lstStyle>
          <a:p>
            <a:r>
              <a:rPr lang="zh-CN" altLang="en-US" dirty="0">
                <a:solidFill>
                  <a:schemeClr val="tx2">
                    <a:lumMod val="50000"/>
                  </a:schemeClr>
                </a:solidFill>
              </a:rPr>
              <a:t>单击此处添加标题</a:t>
            </a:r>
          </a:p>
        </p:txBody>
      </p:sp>
    </p:spTree>
    <p:extLst>
      <p:ext uri="{BB962C8B-B14F-4D97-AF65-F5344CB8AC3E}">
        <p14:creationId xmlns:p14="http://schemas.microsoft.com/office/powerpoint/2010/main" val="2855089189"/>
      </p:ext>
    </p:extLst>
  </p:cSld>
  <p:clrMapOvr>
    <a:masterClrMapping/>
  </p:clrMapOvr>
  <p:transition spd="med" advClick="0" advTm="100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wipe(left)">
                                      <p:cBhvr>
                                        <p:cTn id="7" dur="750"/>
                                        <p:tgtEl>
                                          <p:spTgt spid="23"/>
                                        </p:tgtEl>
                                      </p:cBhvr>
                                    </p:animEffect>
                                  </p:childTnLst>
                                </p:cTn>
                              </p:par>
                              <p:par>
                                <p:cTn id="8" presetID="2" presetClass="entr" presetSubtype="8" decel="100000"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 calcmode="lin" valueType="num">
                                      <p:cBhvr additive="base">
                                        <p:cTn id="10" dur="1000" fill="hold"/>
                                        <p:tgtEl>
                                          <p:spTgt spid="4"/>
                                        </p:tgtEl>
                                        <p:attrNameLst>
                                          <p:attrName>ppt_x</p:attrName>
                                        </p:attrNameLst>
                                      </p:cBhvr>
                                      <p:tavLst>
                                        <p:tav tm="0">
                                          <p:val>
                                            <p:strVal val="0-#ppt_w/2"/>
                                          </p:val>
                                        </p:tav>
                                        <p:tav tm="100000">
                                          <p:val>
                                            <p:strVal val="#ppt_x"/>
                                          </p:val>
                                        </p:tav>
                                      </p:tavLst>
                                    </p:anim>
                                    <p:anim calcmode="lin" valueType="num">
                                      <p:cBhvr additive="base">
                                        <p:cTn id="11" dur="1000" fill="hold"/>
                                        <p:tgtEl>
                                          <p:spTgt spid="4"/>
                                        </p:tgtEl>
                                        <p:attrNameLst>
                                          <p:attrName>ppt_y</p:attrName>
                                        </p:attrNameLst>
                                      </p:cBhvr>
                                      <p:tavLst>
                                        <p:tav tm="0">
                                          <p:val>
                                            <p:strVal val="#ppt_y"/>
                                          </p:val>
                                        </p:tav>
                                        <p:tav tm="100000">
                                          <p:val>
                                            <p:strVal val="#ppt_y"/>
                                          </p:val>
                                        </p:tav>
                                      </p:tavLst>
                                    </p:anim>
                                  </p:childTnLst>
                                </p:cTn>
                              </p:par>
                              <p:par>
                                <p:cTn id="12" presetID="2" presetClass="entr" presetSubtype="8" decel="100000" fill="hold" nodeType="withEffect">
                                  <p:stCondLst>
                                    <p:cond delay="750"/>
                                  </p:stCondLst>
                                  <p:childTnLst>
                                    <p:set>
                                      <p:cBhvr>
                                        <p:cTn id="13" dur="1" fill="hold">
                                          <p:stCondLst>
                                            <p:cond delay="0"/>
                                          </p:stCondLst>
                                        </p:cTn>
                                        <p:tgtEl>
                                          <p:spTgt spid="22"/>
                                        </p:tgtEl>
                                        <p:attrNameLst>
                                          <p:attrName>style.visibility</p:attrName>
                                        </p:attrNameLst>
                                      </p:cBhvr>
                                      <p:to>
                                        <p:strVal val="visible"/>
                                      </p:to>
                                    </p:set>
                                    <p:anim calcmode="lin" valueType="num">
                                      <p:cBhvr additive="base">
                                        <p:cTn id="14" dur="750" fill="hold"/>
                                        <p:tgtEl>
                                          <p:spTgt spid="22"/>
                                        </p:tgtEl>
                                        <p:attrNameLst>
                                          <p:attrName>ppt_x</p:attrName>
                                        </p:attrNameLst>
                                      </p:cBhvr>
                                      <p:tavLst>
                                        <p:tav tm="0">
                                          <p:val>
                                            <p:strVal val="0-#ppt_w/2"/>
                                          </p:val>
                                        </p:tav>
                                        <p:tav tm="100000">
                                          <p:val>
                                            <p:strVal val="#ppt_x"/>
                                          </p:val>
                                        </p:tav>
                                      </p:tavLst>
                                    </p:anim>
                                    <p:anim calcmode="lin" valueType="num">
                                      <p:cBhvr additive="base">
                                        <p:cTn id="15" dur="750" fill="hold"/>
                                        <p:tgtEl>
                                          <p:spTgt spid="22"/>
                                        </p:tgtEl>
                                        <p:attrNameLst>
                                          <p:attrName>ppt_y</p:attrName>
                                        </p:attrNameLst>
                                      </p:cBhvr>
                                      <p:tavLst>
                                        <p:tav tm="0">
                                          <p:val>
                                            <p:strVal val="#ppt_y"/>
                                          </p:val>
                                        </p:tav>
                                        <p:tav tm="100000">
                                          <p:val>
                                            <p:strVal val="#ppt_y"/>
                                          </p:val>
                                        </p:tav>
                                      </p:tavLst>
                                    </p:anim>
                                  </p:childTnLst>
                                </p:cTn>
                              </p:par>
                            </p:childTnLst>
                          </p:cTn>
                        </p:par>
                        <p:par>
                          <p:cTn id="16" fill="hold">
                            <p:stCondLst>
                              <p:cond delay="1500"/>
                            </p:stCondLst>
                            <p:childTnLst>
                              <p:par>
                                <p:cTn id="17" presetID="2" presetClass="entr" presetSubtype="4" fill="hold" nodeType="after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500" fill="hold"/>
                                        <p:tgtEl>
                                          <p:spTgt spid="7"/>
                                        </p:tgtEl>
                                        <p:attrNameLst>
                                          <p:attrName>ppt_x</p:attrName>
                                        </p:attrNameLst>
                                      </p:cBhvr>
                                      <p:tavLst>
                                        <p:tav tm="0">
                                          <p:val>
                                            <p:strVal val="#ppt_x"/>
                                          </p:val>
                                        </p:tav>
                                        <p:tav tm="100000">
                                          <p:val>
                                            <p:strVal val="#ppt_x"/>
                                          </p:val>
                                        </p:tav>
                                      </p:tavLst>
                                    </p:anim>
                                    <p:anim calcmode="lin" valueType="num">
                                      <p:cBhvr additive="base">
                                        <p:cTn id="20" dur="500" fill="hold"/>
                                        <p:tgtEl>
                                          <p:spTgt spid="7"/>
                                        </p:tgtEl>
                                        <p:attrNameLst>
                                          <p:attrName>ppt_y</p:attrName>
                                        </p:attrNameLst>
                                      </p:cBhvr>
                                      <p:tavLst>
                                        <p:tav tm="0">
                                          <p:val>
                                            <p:strVal val="1+#ppt_h/2"/>
                                          </p:val>
                                        </p:tav>
                                        <p:tav tm="100000">
                                          <p:val>
                                            <p:strVal val="#ppt_y"/>
                                          </p:val>
                                        </p:tav>
                                      </p:tavLst>
                                    </p:anim>
                                  </p:childTnLst>
                                </p:cTn>
                              </p:par>
                            </p:childTnLst>
                          </p:cTn>
                        </p:par>
                        <p:par>
                          <p:cTn id="21" fill="hold">
                            <p:stCondLst>
                              <p:cond delay="2000"/>
                            </p:stCondLst>
                            <p:childTnLst>
                              <p:par>
                                <p:cTn id="22" presetID="2" presetClass="entr" presetSubtype="2" fill="hold" nodeType="afterEffect">
                                  <p:stCondLst>
                                    <p:cond delay="0"/>
                                  </p:stCondLst>
                                  <p:childTnLst>
                                    <p:set>
                                      <p:cBhvr>
                                        <p:cTn id="23" dur="1" fill="hold">
                                          <p:stCondLst>
                                            <p:cond delay="0"/>
                                          </p:stCondLst>
                                        </p:cTn>
                                        <p:tgtEl>
                                          <p:spTgt spid="8"/>
                                        </p:tgtEl>
                                        <p:attrNameLst>
                                          <p:attrName>style.visibility</p:attrName>
                                        </p:attrNameLst>
                                      </p:cBhvr>
                                      <p:to>
                                        <p:strVal val="visible"/>
                                      </p:to>
                                    </p:set>
                                    <p:anim calcmode="lin" valueType="num">
                                      <p:cBhvr additive="base">
                                        <p:cTn id="24" dur="750" fill="hold"/>
                                        <p:tgtEl>
                                          <p:spTgt spid="8"/>
                                        </p:tgtEl>
                                        <p:attrNameLst>
                                          <p:attrName>ppt_x</p:attrName>
                                        </p:attrNameLst>
                                      </p:cBhvr>
                                      <p:tavLst>
                                        <p:tav tm="0">
                                          <p:val>
                                            <p:strVal val="1+#ppt_w/2"/>
                                          </p:val>
                                        </p:tav>
                                        <p:tav tm="100000">
                                          <p:val>
                                            <p:strVal val="#ppt_x"/>
                                          </p:val>
                                        </p:tav>
                                      </p:tavLst>
                                    </p:anim>
                                    <p:anim calcmode="lin" valueType="num">
                                      <p:cBhvr additive="base">
                                        <p:cTn id="25" dur="750" fill="hold"/>
                                        <p:tgtEl>
                                          <p:spTgt spid="8"/>
                                        </p:tgtEl>
                                        <p:attrNameLst>
                                          <p:attrName>ppt_y</p:attrName>
                                        </p:attrNameLst>
                                      </p:cBhvr>
                                      <p:tavLst>
                                        <p:tav tm="0">
                                          <p:val>
                                            <p:strVal val="#ppt_y"/>
                                          </p:val>
                                        </p:tav>
                                        <p:tav tm="100000">
                                          <p:val>
                                            <p:strVal val="#ppt_y"/>
                                          </p:val>
                                        </p:tav>
                                      </p:tavLst>
                                    </p:anim>
                                  </p:childTnLst>
                                </p:cTn>
                              </p:par>
                            </p:childTnLst>
                          </p:cTn>
                        </p:par>
                        <p:par>
                          <p:cTn id="26" fill="hold">
                            <p:stCondLst>
                              <p:cond delay="2750"/>
                            </p:stCondLst>
                            <p:childTnLst>
                              <p:par>
                                <p:cTn id="27" presetID="2" presetClass="entr" presetSubtype="2" fill="hold" nodeType="afterEffect">
                                  <p:stCondLst>
                                    <p:cond delay="0"/>
                                  </p:stCondLst>
                                  <p:childTnLst>
                                    <p:set>
                                      <p:cBhvr>
                                        <p:cTn id="28" dur="1" fill="hold">
                                          <p:stCondLst>
                                            <p:cond delay="0"/>
                                          </p:stCondLst>
                                        </p:cTn>
                                        <p:tgtEl>
                                          <p:spTgt spid="15"/>
                                        </p:tgtEl>
                                        <p:attrNameLst>
                                          <p:attrName>style.visibility</p:attrName>
                                        </p:attrNameLst>
                                      </p:cBhvr>
                                      <p:to>
                                        <p:strVal val="visible"/>
                                      </p:to>
                                    </p:set>
                                    <p:anim calcmode="lin" valueType="num">
                                      <p:cBhvr additive="base">
                                        <p:cTn id="29" dur="750" fill="hold"/>
                                        <p:tgtEl>
                                          <p:spTgt spid="15"/>
                                        </p:tgtEl>
                                        <p:attrNameLst>
                                          <p:attrName>ppt_x</p:attrName>
                                        </p:attrNameLst>
                                      </p:cBhvr>
                                      <p:tavLst>
                                        <p:tav tm="0">
                                          <p:val>
                                            <p:strVal val="1+#ppt_w/2"/>
                                          </p:val>
                                        </p:tav>
                                        <p:tav tm="100000">
                                          <p:val>
                                            <p:strVal val="#ppt_x"/>
                                          </p:val>
                                        </p:tav>
                                      </p:tavLst>
                                    </p:anim>
                                    <p:anim calcmode="lin" valueType="num">
                                      <p:cBhvr additive="base">
                                        <p:cTn id="30" dur="750" fill="hold"/>
                                        <p:tgtEl>
                                          <p:spTgt spid="15"/>
                                        </p:tgtEl>
                                        <p:attrNameLst>
                                          <p:attrName>ppt_y</p:attrName>
                                        </p:attrNameLst>
                                      </p:cBhvr>
                                      <p:tavLst>
                                        <p:tav tm="0">
                                          <p:val>
                                            <p:strVal val="#ppt_y"/>
                                          </p:val>
                                        </p:tav>
                                        <p:tav tm="100000">
                                          <p:val>
                                            <p:strVal val="#ppt_y"/>
                                          </p:val>
                                        </p:tav>
                                      </p:tavLst>
                                    </p:anim>
                                  </p:childTnLst>
                                </p:cTn>
                              </p:par>
                            </p:childTnLst>
                          </p:cTn>
                        </p:par>
                        <p:par>
                          <p:cTn id="31" fill="hold">
                            <p:stCondLst>
                              <p:cond delay="3500"/>
                            </p:stCondLst>
                            <p:childTnLst>
                              <p:par>
                                <p:cTn id="32" presetID="2" presetClass="entr" presetSubtype="2" fill="hold" nodeType="afterEffect">
                                  <p:stCondLst>
                                    <p:cond delay="0"/>
                                  </p:stCondLst>
                                  <p:childTnLst>
                                    <p:set>
                                      <p:cBhvr>
                                        <p:cTn id="33" dur="1" fill="hold">
                                          <p:stCondLst>
                                            <p:cond delay="0"/>
                                          </p:stCondLst>
                                        </p:cTn>
                                        <p:tgtEl>
                                          <p:spTgt spid="18"/>
                                        </p:tgtEl>
                                        <p:attrNameLst>
                                          <p:attrName>style.visibility</p:attrName>
                                        </p:attrNameLst>
                                      </p:cBhvr>
                                      <p:to>
                                        <p:strVal val="visible"/>
                                      </p:to>
                                    </p:set>
                                    <p:anim calcmode="lin" valueType="num">
                                      <p:cBhvr additive="base">
                                        <p:cTn id="34" dur="750" fill="hold"/>
                                        <p:tgtEl>
                                          <p:spTgt spid="18"/>
                                        </p:tgtEl>
                                        <p:attrNameLst>
                                          <p:attrName>ppt_x</p:attrName>
                                        </p:attrNameLst>
                                      </p:cBhvr>
                                      <p:tavLst>
                                        <p:tav tm="0">
                                          <p:val>
                                            <p:strVal val="1+#ppt_w/2"/>
                                          </p:val>
                                        </p:tav>
                                        <p:tav tm="100000">
                                          <p:val>
                                            <p:strVal val="#ppt_x"/>
                                          </p:val>
                                        </p:tav>
                                      </p:tavLst>
                                    </p:anim>
                                    <p:anim calcmode="lin" valueType="num">
                                      <p:cBhvr additive="base">
                                        <p:cTn id="35" dur="750" fill="hold"/>
                                        <p:tgtEl>
                                          <p:spTgt spid="1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1098860" y="2065528"/>
            <a:ext cx="1980000" cy="1620000"/>
            <a:chOff x="1098860" y="2811951"/>
            <a:chExt cx="1980000" cy="1620000"/>
          </a:xfrm>
        </p:grpSpPr>
        <p:sp>
          <p:nvSpPr>
            <p:cNvPr id="5" name="上箭头 4"/>
            <p:cNvSpPr/>
            <p:nvPr/>
          </p:nvSpPr>
          <p:spPr>
            <a:xfrm>
              <a:off x="1098860" y="2811951"/>
              <a:ext cx="1980000" cy="1620000"/>
            </a:xfrm>
            <a:prstGeom prst="upArrow">
              <a:avLst>
                <a:gd name="adj1" fmla="val 61884"/>
                <a:gd name="adj2" fmla="val 49610"/>
              </a:avLst>
            </a:prstGeom>
            <a:gradFill flip="none" rotWithShape="1">
              <a:gsLst>
                <a:gs pos="0">
                  <a:schemeClr val="bg2">
                    <a:shade val="30000"/>
                    <a:satMod val="115000"/>
                  </a:schemeClr>
                </a:gs>
                <a:gs pos="50000">
                  <a:schemeClr val="bg2">
                    <a:shade val="67500"/>
                    <a:satMod val="115000"/>
                  </a:schemeClr>
                </a:gs>
                <a:gs pos="100000">
                  <a:schemeClr val="bg2">
                    <a:shade val="100000"/>
                    <a:satMod val="115000"/>
                  </a:schemeClr>
                </a:gs>
              </a:gsLst>
              <a:lin ang="16200000" scaled="1"/>
              <a:tileRect/>
            </a:gradFill>
            <a:ln w="31750">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anchor="ctr">
              <a:sp3d/>
            </a:bodyPr>
            <a:lstStyle/>
            <a:p>
              <a:pPr marL="0" lvl="2" algn="ctr" eaLnBrk="0" fontAlgn="ctr" hangingPunct="0">
                <a:spcBef>
                  <a:spcPts val="0"/>
                </a:spcBef>
                <a:spcAft>
                  <a:spcPts val="0"/>
                </a:spcAft>
                <a:buClr>
                  <a:srgbClr val="FF0000"/>
                </a:buClr>
                <a:buSzPct val="70000"/>
                <a:buFont typeface="Wingdings" pitchFamily="2" charset="2"/>
                <a:buChar char="u"/>
                <a:tabLst>
                  <a:tab pos="136525" algn="l"/>
                </a:tabLst>
                <a:defRPr/>
              </a:pPr>
              <a:endParaRPr lang="zh-CN" altLang="en-US" sz="1500" b="1" dirty="0">
                <a:solidFill>
                  <a:schemeClr val="bg1"/>
                </a:solidFill>
                <a:latin typeface="微软雅黑" pitchFamily="34" charset="-122"/>
                <a:ea typeface="微软雅黑" pitchFamily="34" charset="-122"/>
              </a:endParaRPr>
            </a:p>
          </p:txBody>
        </p:sp>
        <p:sp>
          <p:nvSpPr>
            <p:cNvPr id="6" name="AutoShape 69"/>
            <p:cNvSpPr>
              <a:spLocks noChangeArrowheads="1"/>
            </p:cNvSpPr>
            <p:nvPr/>
          </p:nvSpPr>
          <p:spPr bwMode="gray">
            <a:xfrm rot="16200000" flipV="1">
              <a:off x="1945481" y="3647282"/>
              <a:ext cx="287337" cy="431800"/>
            </a:xfrm>
            <a:prstGeom prst="chevron">
              <a:avLst>
                <a:gd name="adj" fmla="val 52514"/>
              </a:avLst>
            </a:prstGeom>
            <a:noFill/>
            <a:ln w="19050">
              <a:solidFill>
                <a:schemeClr val="bg1">
                  <a:alpha val="55000"/>
                </a:schemeClr>
              </a:solidFill>
              <a:prstDash val="sysDash"/>
            </a:ln>
            <a:effectLst/>
          </p:spPr>
          <p:style>
            <a:lnRef idx="1">
              <a:schemeClr val="accent2"/>
            </a:lnRef>
            <a:fillRef idx="3">
              <a:schemeClr val="accent2"/>
            </a:fillRef>
            <a:effectRef idx="2">
              <a:schemeClr val="accent2"/>
            </a:effectRef>
            <a:fontRef idx="minor">
              <a:schemeClr val="lt1"/>
            </a:fontRef>
          </p:style>
          <p:txBody>
            <a:bodyPr anchor="ctr"/>
            <a:lstStyle/>
            <a:p>
              <a:pPr marL="0" lvl="2" algn="ctr" eaLnBrk="0" fontAlgn="ctr" hangingPunct="0">
                <a:spcBef>
                  <a:spcPts val="0"/>
                </a:spcBef>
                <a:spcAft>
                  <a:spcPts val="0"/>
                </a:spcAft>
                <a:buClr>
                  <a:srgbClr val="FF0000"/>
                </a:buClr>
                <a:buSzPct val="70000"/>
                <a:tabLst>
                  <a:tab pos="136525" algn="l"/>
                </a:tabLst>
                <a:defRPr/>
              </a:pPr>
              <a:endParaRPr lang="zh-CN" altLang="en-US" sz="1600" b="1" dirty="0">
                <a:solidFill>
                  <a:schemeClr val="bg1"/>
                </a:solidFill>
                <a:latin typeface="微软雅黑" pitchFamily="34" charset="-122"/>
                <a:ea typeface="微软雅黑" pitchFamily="34" charset="-122"/>
              </a:endParaRPr>
            </a:p>
          </p:txBody>
        </p:sp>
        <p:sp>
          <p:nvSpPr>
            <p:cNvPr id="7" name="AutoShape 69"/>
            <p:cNvSpPr>
              <a:spLocks noChangeArrowheads="1"/>
            </p:cNvSpPr>
            <p:nvPr/>
          </p:nvSpPr>
          <p:spPr bwMode="gray">
            <a:xfrm rot="16200000" flipV="1">
              <a:off x="1945481" y="3342482"/>
              <a:ext cx="287337" cy="431800"/>
            </a:xfrm>
            <a:prstGeom prst="chevron">
              <a:avLst>
                <a:gd name="adj" fmla="val 52514"/>
              </a:avLst>
            </a:prstGeom>
            <a:noFill/>
            <a:ln w="19050">
              <a:solidFill>
                <a:schemeClr val="bg1">
                  <a:alpha val="40000"/>
                </a:schemeClr>
              </a:solidFill>
              <a:prstDash val="sysDash"/>
            </a:ln>
            <a:effectLst/>
          </p:spPr>
          <p:style>
            <a:lnRef idx="1">
              <a:schemeClr val="accent2"/>
            </a:lnRef>
            <a:fillRef idx="3">
              <a:schemeClr val="accent2"/>
            </a:fillRef>
            <a:effectRef idx="2">
              <a:schemeClr val="accent2"/>
            </a:effectRef>
            <a:fontRef idx="minor">
              <a:schemeClr val="lt1"/>
            </a:fontRef>
          </p:style>
          <p:txBody>
            <a:bodyPr anchor="ctr"/>
            <a:lstStyle/>
            <a:p>
              <a:pPr marL="0" lvl="2" algn="ctr" eaLnBrk="0" fontAlgn="ctr" hangingPunct="0">
                <a:spcBef>
                  <a:spcPts val="0"/>
                </a:spcBef>
                <a:spcAft>
                  <a:spcPts val="0"/>
                </a:spcAft>
                <a:buClr>
                  <a:srgbClr val="FF0000"/>
                </a:buClr>
                <a:buSzPct val="70000"/>
                <a:tabLst>
                  <a:tab pos="136525" algn="l"/>
                </a:tabLst>
                <a:defRPr/>
              </a:pPr>
              <a:endParaRPr lang="zh-CN" altLang="en-US" sz="1600" b="1" dirty="0">
                <a:solidFill>
                  <a:schemeClr val="bg1"/>
                </a:solidFill>
                <a:latin typeface="微软雅黑" pitchFamily="34" charset="-122"/>
                <a:ea typeface="微软雅黑" pitchFamily="34" charset="-122"/>
              </a:endParaRPr>
            </a:p>
          </p:txBody>
        </p:sp>
        <p:sp>
          <p:nvSpPr>
            <p:cNvPr id="8" name="AutoShape 69"/>
            <p:cNvSpPr>
              <a:spLocks noChangeArrowheads="1"/>
            </p:cNvSpPr>
            <p:nvPr/>
          </p:nvSpPr>
          <p:spPr bwMode="gray">
            <a:xfrm rot="16200000" flipV="1">
              <a:off x="1945481" y="3037682"/>
              <a:ext cx="287337" cy="431800"/>
            </a:xfrm>
            <a:prstGeom prst="chevron">
              <a:avLst>
                <a:gd name="adj" fmla="val 52514"/>
              </a:avLst>
            </a:prstGeom>
            <a:noFill/>
            <a:ln w="19050">
              <a:solidFill>
                <a:schemeClr val="bg1">
                  <a:alpha val="25000"/>
                </a:schemeClr>
              </a:solidFill>
              <a:prstDash val="sysDash"/>
            </a:ln>
            <a:effectLst/>
          </p:spPr>
          <p:style>
            <a:lnRef idx="1">
              <a:schemeClr val="accent2"/>
            </a:lnRef>
            <a:fillRef idx="3">
              <a:schemeClr val="accent2"/>
            </a:fillRef>
            <a:effectRef idx="2">
              <a:schemeClr val="accent2"/>
            </a:effectRef>
            <a:fontRef idx="minor">
              <a:schemeClr val="lt1"/>
            </a:fontRef>
          </p:style>
          <p:txBody>
            <a:bodyPr anchor="ctr"/>
            <a:lstStyle/>
            <a:p>
              <a:pPr marL="0" lvl="2" algn="ctr" eaLnBrk="0" fontAlgn="ctr" hangingPunct="0">
                <a:spcBef>
                  <a:spcPts val="0"/>
                </a:spcBef>
                <a:spcAft>
                  <a:spcPts val="0"/>
                </a:spcAft>
                <a:buClr>
                  <a:srgbClr val="FF0000"/>
                </a:buClr>
                <a:buSzPct val="70000"/>
                <a:tabLst>
                  <a:tab pos="136525" algn="l"/>
                </a:tabLst>
                <a:defRPr/>
              </a:pPr>
              <a:endParaRPr lang="zh-CN" altLang="en-US" sz="1600" b="1" dirty="0">
                <a:solidFill>
                  <a:schemeClr val="bg1"/>
                </a:solidFill>
                <a:latin typeface="微软雅黑" pitchFamily="34" charset="-122"/>
                <a:ea typeface="微软雅黑" pitchFamily="34" charset="-122"/>
              </a:endParaRPr>
            </a:p>
          </p:txBody>
        </p:sp>
      </p:grpSp>
      <p:grpSp>
        <p:nvGrpSpPr>
          <p:cNvPr id="9" name="组合 8"/>
          <p:cNvGrpSpPr/>
          <p:nvPr/>
        </p:nvGrpSpPr>
        <p:grpSpPr>
          <a:xfrm>
            <a:off x="3545281" y="1705528"/>
            <a:ext cx="1980000" cy="1980000"/>
            <a:chOff x="3545281" y="2451951"/>
            <a:chExt cx="1980000" cy="1980000"/>
          </a:xfrm>
        </p:grpSpPr>
        <p:sp>
          <p:nvSpPr>
            <p:cNvPr id="10" name="上箭头 9"/>
            <p:cNvSpPr/>
            <p:nvPr/>
          </p:nvSpPr>
          <p:spPr>
            <a:xfrm>
              <a:off x="3545281" y="2451951"/>
              <a:ext cx="1980000" cy="1980000"/>
            </a:xfrm>
            <a:prstGeom prst="upArrow">
              <a:avLst>
                <a:gd name="adj1" fmla="val 61884"/>
                <a:gd name="adj2" fmla="val 41845"/>
              </a:avLst>
            </a:prstGeom>
            <a:solidFill>
              <a:schemeClr val="tx2"/>
            </a:solidFill>
            <a:ln w="31750">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anchor="ctr">
              <a:sp3d/>
            </a:bodyPr>
            <a:lstStyle/>
            <a:p>
              <a:pPr marL="0" lvl="2" algn="ctr" eaLnBrk="0" fontAlgn="ctr" hangingPunct="0">
                <a:spcBef>
                  <a:spcPts val="0"/>
                </a:spcBef>
                <a:spcAft>
                  <a:spcPts val="0"/>
                </a:spcAft>
                <a:buClr>
                  <a:srgbClr val="FF0000"/>
                </a:buClr>
                <a:buSzPct val="70000"/>
                <a:buFont typeface="Wingdings" pitchFamily="2" charset="2"/>
                <a:buChar char="u"/>
                <a:tabLst>
                  <a:tab pos="136525" algn="l"/>
                </a:tabLst>
                <a:defRPr/>
              </a:pPr>
              <a:endParaRPr lang="zh-CN" altLang="en-US" sz="1500" b="1" dirty="0">
                <a:solidFill>
                  <a:schemeClr val="bg1"/>
                </a:solidFill>
                <a:latin typeface="微软雅黑" pitchFamily="34" charset="-122"/>
                <a:ea typeface="微软雅黑" pitchFamily="34" charset="-122"/>
              </a:endParaRPr>
            </a:p>
          </p:txBody>
        </p:sp>
        <p:sp>
          <p:nvSpPr>
            <p:cNvPr id="11" name="AutoShape 69"/>
            <p:cNvSpPr>
              <a:spLocks noChangeArrowheads="1"/>
            </p:cNvSpPr>
            <p:nvPr/>
          </p:nvSpPr>
          <p:spPr bwMode="gray">
            <a:xfrm rot="16200000" flipV="1">
              <a:off x="4391819" y="3647282"/>
              <a:ext cx="287337" cy="431800"/>
            </a:xfrm>
            <a:prstGeom prst="chevron">
              <a:avLst>
                <a:gd name="adj" fmla="val 52514"/>
              </a:avLst>
            </a:prstGeom>
            <a:noFill/>
            <a:ln w="19050">
              <a:solidFill>
                <a:schemeClr val="bg1">
                  <a:alpha val="55000"/>
                </a:schemeClr>
              </a:solidFill>
              <a:prstDash val="sysDash"/>
            </a:ln>
            <a:effectLst/>
          </p:spPr>
          <p:style>
            <a:lnRef idx="1">
              <a:schemeClr val="accent2"/>
            </a:lnRef>
            <a:fillRef idx="3">
              <a:schemeClr val="accent2"/>
            </a:fillRef>
            <a:effectRef idx="2">
              <a:schemeClr val="accent2"/>
            </a:effectRef>
            <a:fontRef idx="minor">
              <a:schemeClr val="lt1"/>
            </a:fontRef>
          </p:style>
          <p:txBody>
            <a:bodyPr anchor="ctr"/>
            <a:lstStyle/>
            <a:p>
              <a:pPr marL="0" lvl="2" algn="ctr" eaLnBrk="0" fontAlgn="ctr" hangingPunct="0">
                <a:spcBef>
                  <a:spcPts val="0"/>
                </a:spcBef>
                <a:spcAft>
                  <a:spcPts val="0"/>
                </a:spcAft>
                <a:buClr>
                  <a:srgbClr val="FF0000"/>
                </a:buClr>
                <a:buSzPct val="70000"/>
                <a:tabLst>
                  <a:tab pos="136525" algn="l"/>
                </a:tabLst>
                <a:defRPr/>
              </a:pPr>
              <a:endParaRPr lang="zh-CN" altLang="en-US" sz="1600" b="1" dirty="0">
                <a:solidFill>
                  <a:schemeClr val="bg1"/>
                </a:solidFill>
                <a:latin typeface="微软雅黑" pitchFamily="34" charset="-122"/>
                <a:ea typeface="微软雅黑" pitchFamily="34" charset="-122"/>
              </a:endParaRPr>
            </a:p>
          </p:txBody>
        </p:sp>
        <p:sp>
          <p:nvSpPr>
            <p:cNvPr id="12" name="AutoShape 69"/>
            <p:cNvSpPr>
              <a:spLocks noChangeArrowheads="1"/>
            </p:cNvSpPr>
            <p:nvPr/>
          </p:nvSpPr>
          <p:spPr bwMode="gray">
            <a:xfrm rot="16200000" flipV="1">
              <a:off x="4391819" y="3342482"/>
              <a:ext cx="287337" cy="431800"/>
            </a:xfrm>
            <a:prstGeom prst="chevron">
              <a:avLst>
                <a:gd name="adj" fmla="val 52514"/>
              </a:avLst>
            </a:prstGeom>
            <a:noFill/>
            <a:ln w="19050">
              <a:solidFill>
                <a:schemeClr val="bg1">
                  <a:alpha val="40000"/>
                </a:schemeClr>
              </a:solidFill>
              <a:prstDash val="sysDash"/>
            </a:ln>
            <a:effectLst/>
          </p:spPr>
          <p:style>
            <a:lnRef idx="1">
              <a:schemeClr val="accent2"/>
            </a:lnRef>
            <a:fillRef idx="3">
              <a:schemeClr val="accent2"/>
            </a:fillRef>
            <a:effectRef idx="2">
              <a:schemeClr val="accent2"/>
            </a:effectRef>
            <a:fontRef idx="minor">
              <a:schemeClr val="lt1"/>
            </a:fontRef>
          </p:style>
          <p:txBody>
            <a:bodyPr anchor="ctr"/>
            <a:lstStyle/>
            <a:p>
              <a:pPr marL="0" lvl="2" algn="ctr" eaLnBrk="0" fontAlgn="ctr" hangingPunct="0">
                <a:spcBef>
                  <a:spcPts val="0"/>
                </a:spcBef>
                <a:spcAft>
                  <a:spcPts val="0"/>
                </a:spcAft>
                <a:buClr>
                  <a:srgbClr val="FF0000"/>
                </a:buClr>
                <a:buSzPct val="70000"/>
                <a:tabLst>
                  <a:tab pos="136525" algn="l"/>
                </a:tabLst>
                <a:defRPr/>
              </a:pPr>
              <a:endParaRPr lang="zh-CN" altLang="en-US" sz="1600" b="1" dirty="0">
                <a:solidFill>
                  <a:schemeClr val="bg1"/>
                </a:solidFill>
                <a:latin typeface="微软雅黑" pitchFamily="34" charset="-122"/>
                <a:ea typeface="微软雅黑" pitchFamily="34" charset="-122"/>
              </a:endParaRPr>
            </a:p>
          </p:txBody>
        </p:sp>
        <p:sp>
          <p:nvSpPr>
            <p:cNvPr id="13" name="AutoShape 69"/>
            <p:cNvSpPr>
              <a:spLocks noChangeArrowheads="1"/>
            </p:cNvSpPr>
            <p:nvPr/>
          </p:nvSpPr>
          <p:spPr bwMode="gray">
            <a:xfrm rot="16200000" flipV="1">
              <a:off x="4391819" y="3037682"/>
              <a:ext cx="287337" cy="431800"/>
            </a:xfrm>
            <a:prstGeom prst="chevron">
              <a:avLst>
                <a:gd name="adj" fmla="val 52514"/>
              </a:avLst>
            </a:prstGeom>
            <a:noFill/>
            <a:ln w="19050">
              <a:solidFill>
                <a:schemeClr val="bg1">
                  <a:alpha val="25000"/>
                </a:schemeClr>
              </a:solidFill>
              <a:prstDash val="sysDash"/>
            </a:ln>
            <a:effectLst/>
          </p:spPr>
          <p:style>
            <a:lnRef idx="1">
              <a:schemeClr val="accent2"/>
            </a:lnRef>
            <a:fillRef idx="3">
              <a:schemeClr val="accent2"/>
            </a:fillRef>
            <a:effectRef idx="2">
              <a:schemeClr val="accent2"/>
            </a:effectRef>
            <a:fontRef idx="minor">
              <a:schemeClr val="lt1"/>
            </a:fontRef>
          </p:style>
          <p:txBody>
            <a:bodyPr anchor="ctr"/>
            <a:lstStyle/>
            <a:p>
              <a:pPr marL="0" lvl="2" algn="ctr" eaLnBrk="0" fontAlgn="ctr" hangingPunct="0">
                <a:spcBef>
                  <a:spcPts val="0"/>
                </a:spcBef>
                <a:spcAft>
                  <a:spcPts val="0"/>
                </a:spcAft>
                <a:buClr>
                  <a:srgbClr val="FF0000"/>
                </a:buClr>
                <a:buSzPct val="70000"/>
                <a:tabLst>
                  <a:tab pos="136525" algn="l"/>
                </a:tabLst>
                <a:defRPr/>
              </a:pPr>
              <a:endParaRPr lang="zh-CN" altLang="en-US" sz="1600" b="1" dirty="0">
                <a:solidFill>
                  <a:schemeClr val="bg1"/>
                </a:solidFill>
                <a:latin typeface="微软雅黑" pitchFamily="34" charset="-122"/>
                <a:ea typeface="微软雅黑" pitchFamily="34" charset="-122"/>
              </a:endParaRPr>
            </a:p>
          </p:txBody>
        </p:sp>
        <p:sp>
          <p:nvSpPr>
            <p:cNvPr id="14" name="AutoShape 69"/>
            <p:cNvSpPr>
              <a:spLocks noChangeArrowheads="1"/>
            </p:cNvSpPr>
            <p:nvPr/>
          </p:nvSpPr>
          <p:spPr bwMode="gray">
            <a:xfrm rot="16200000" flipV="1">
              <a:off x="4391819" y="2732882"/>
              <a:ext cx="287337" cy="431800"/>
            </a:xfrm>
            <a:prstGeom prst="chevron">
              <a:avLst>
                <a:gd name="adj" fmla="val 52514"/>
              </a:avLst>
            </a:prstGeom>
            <a:noFill/>
            <a:ln w="19050">
              <a:solidFill>
                <a:schemeClr val="bg1">
                  <a:alpha val="10000"/>
                </a:schemeClr>
              </a:solidFill>
              <a:prstDash val="sysDash"/>
            </a:ln>
            <a:effectLst/>
          </p:spPr>
          <p:style>
            <a:lnRef idx="1">
              <a:schemeClr val="accent2"/>
            </a:lnRef>
            <a:fillRef idx="3">
              <a:schemeClr val="accent2"/>
            </a:fillRef>
            <a:effectRef idx="2">
              <a:schemeClr val="accent2"/>
            </a:effectRef>
            <a:fontRef idx="minor">
              <a:schemeClr val="lt1"/>
            </a:fontRef>
          </p:style>
          <p:txBody>
            <a:bodyPr anchor="ctr"/>
            <a:lstStyle/>
            <a:p>
              <a:pPr marL="0" lvl="2" algn="ctr" eaLnBrk="0" fontAlgn="ctr" hangingPunct="0">
                <a:spcBef>
                  <a:spcPts val="0"/>
                </a:spcBef>
                <a:spcAft>
                  <a:spcPts val="0"/>
                </a:spcAft>
                <a:buClr>
                  <a:srgbClr val="FF0000"/>
                </a:buClr>
                <a:buSzPct val="70000"/>
                <a:tabLst>
                  <a:tab pos="136525" algn="l"/>
                </a:tabLst>
                <a:defRPr/>
              </a:pPr>
              <a:endParaRPr lang="zh-CN" altLang="en-US" sz="1600" b="1" dirty="0">
                <a:solidFill>
                  <a:schemeClr val="bg1"/>
                </a:solidFill>
                <a:latin typeface="微软雅黑" pitchFamily="34" charset="-122"/>
                <a:ea typeface="微软雅黑" pitchFamily="34" charset="-122"/>
              </a:endParaRPr>
            </a:p>
          </p:txBody>
        </p:sp>
      </p:grpSp>
      <p:sp>
        <p:nvSpPr>
          <p:cNvPr id="15" name="矩形 14"/>
          <p:cNvSpPr/>
          <p:nvPr/>
        </p:nvSpPr>
        <p:spPr>
          <a:xfrm>
            <a:off x="1373188" y="1515765"/>
            <a:ext cx="1430337" cy="523875"/>
          </a:xfrm>
          <a:prstGeom prst="rect">
            <a:avLst/>
          </a:prstGeom>
        </p:spPr>
        <p:txBody>
          <a:bodyPr>
            <a:spAutoFit/>
          </a:bodyPr>
          <a:lstStyle/>
          <a:p>
            <a:pPr marL="0" lvl="2" algn="ctr" defTabSz="912813" eaLnBrk="0" fontAlgn="auto" hangingPunct="0">
              <a:spcBef>
                <a:spcPts val="0"/>
              </a:spcBef>
              <a:spcAft>
                <a:spcPts val="0"/>
              </a:spcAft>
              <a:buClr>
                <a:srgbClr val="0070C0"/>
              </a:buClr>
              <a:buSzPct val="80000"/>
              <a:tabLst>
                <a:tab pos="136525" algn="l"/>
              </a:tabLst>
              <a:defRPr/>
            </a:pPr>
            <a:r>
              <a:rPr lang="zh-CN" altLang="en-US" sz="1400" spc="50" dirty="0">
                <a:ln w="11430"/>
                <a:solidFill>
                  <a:schemeClr val="accent2"/>
                </a:solidFill>
                <a:latin typeface="微软雅黑" pitchFamily="34" charset="-122"/>
                <a:ea typeface="微软雅黑" pitchFamily="34" charset="-122"/>
              </a:rPr>
              <a:t>点击添加文本点击添加文本</a:t>
            </a:r>
          </a:p>
        </p:txBody>
      </p:sp>
      <p:sp>
        <p:nvSpPr>
          <p:cNvPr id="16" name="矩形 15"/>
          <p:cNvSpPr/>
          <p:nvPr/>
        </p:nvSpPr>
        <p:spPr>
          <a:xfrm>
            <a:off x="3816350" y="1131590"/>
            <a:ext cx="1430338" cy="522287"/>
          </a:xfrm>
          <a:prstGeom prst="rect">
            <a:avLst/>
          </a:prstGeom>
        </p:spPr>
        <p:txBody>
          <a:bodyPr>
            <a:spAutoFit/>
          </a:bodyPr>
          <a:lstStyle/>
          <a:p>
            <a:pPr marL="0" lvl="2" algn="ctr" defTabSz="912813" eaLnBrk="0" fontAlgn="auto" hangingPunct="0">
              <a:spcBef>
                <a:spcPts val="0"/>
              </a:spcBef>
              <a:spcAft>
                <a:spcPts val="0"/>
              </a:spcAft>
              <a:buClr>
                <a:srgbClr val="0070C0"/>
              </a:buClr>
              <a:buSzPct val="80000"/>
              <a:tabLst>
                <a:tab pos="136525" algn="l"/>
              </a:tabLst>
              <a:defRPr/>
            </a:pPr>
            <a:r>
              <a:rPr lang="zh-CN" altLang="en-US" sz="1400" spc="50" dirty="0">
                <a:ln w="11430"/>
                <a:solidFill>
                  <a:schemeClr val="accent2"/>
                </a:solidFill>
                <a:latin typeface="微软雅黑" pitchFamily="34" charset="-122"/>
                <a:ea typeface="微软雅黑" pitchFamily="34" charset="-122"/>
              </a:rPr>
              <a:t>点击添加文本点击添加文本</a:t>
            </a:r>
          </a:p>
        </p:txBody>
      </p:sp>
      <p:sp>
        <p:nvSpPr>
          <p:cNvPr id="17" name="椭圆 16"/>
          <p:cNvSpPr/>
          <p:nvPr/>
        </p:nvSpPr>
        <p:spPr bwMode="auto">
          <a:xfrm>
            <a:off x="1044860" y="2814217"/>
            <a:ext cx="2088000" cy="1512000"/>
          </a:xfrm>
          <a:prstGeom prst="ellipse">
            <a:avLst/>
          </a:prstGeom>
          <a:solidFill>
            <a:schemeClr val="bg2"/>
          </a:solidFill>
          <a:ln>
            <a:solidFill>
              <a:schemeClr val="bg1"/>
            </a:solidFill>
          </a:ln>
          <a:effectLst>
            <a:outerShdw blurRad="127000" dist="76200" dir="2700000" algn="tl" rotWithShape="0">
              <a:prstClr val="black">
                <a:alpha val="40000"/>
              </a:prstClr>
            </a:outerShdw>
          </a:effectLst>
          <a:scene3d>
            <a:camera prst="orthographicFront">
              <a:rot lat="17699985" lon="0" rev="0"/>
            </a:camera>
            <a:lightRig rig="threePt" dir="t">
              <a:rot lat="0" lon="0" rev="0"/>
            </a:lightRig>
          </a:scene3d>
          <a:sp3d extrusionH="279400" prstMaterial="plastic">
            <a:bevelT w="139700" h="152400" prst="convex"/>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ea typeface="微软雅黑" pitchFamily="34" charset="-122"/>
            </a:endParaRPr>
          </a:p>
        </p:txBody>
      </p:sp>
      <p:sp>
        <p:nvSpPr>
          <p:cNvPr id="18" name="TextBox 20"/>
          <p:cNvSpPr txBox="1">
            <a:spLocks noChangeArrowheads="1"/>
          </p:cNvSpPr>
          <p:nvPr/>
        </p:nvSpPr>
        <p:spPr bwMode="auto">
          <a:xfrm>
            <a:off x="1311348" y="3400940"/>
            <a:ext cx="1555025" cy="338554"/>
          </a:xfrm>
          <a:prstGeom prst="rect">
            <a:avLst/>
          </a:prstGeom>
          <a:noFill/>
          <a:scene3d>
            <a:camera prst="orthographicFront"/>
            <a:lightRig rig="threePt" dir="t"/>
          </a:scene3d>
          <a:sp3d/>
        </p:spPr>
        <p:txBody>
          <a:bodyPr>
            <a:spAutoFit/>
          </a:bodyPr>
          <a:lstStyle/>
          <a:p>
            <a:pPr algn="ctr" fontAlgn="auto">
              <a:spcBef>
                <a:spcPts val="0"/>
              </a:spcBef>
              <a:spcAft>
                <a:spcPts val="0"/>
              </a:spcAft>
              <a:defRPr/>
            </a:pPr>
            <a:r>
              <a:rPr lang="zh-CN" altLang="en-US" sz="1600" dirty="0">
                <a:solidFill>
                  <a:schemeClr val="bg1"/>
                </a:solidFill>
                <a:effectLst>
                  <a:reflection blurRad="6350" stA="50000" endA="300" endPos="50000" dist="60007" dir="5400000" sy="-100000" algn="bl" rotWithShape="0"/>
                </a:effectLst>
                <a:latin typeface="微软雅黑" pitchFamily="34" charset="-122"/>
                <a:ea typeface="微软雅黑" pitchFamily="34" charset="-122"/>
              </a:rPr>
              <a:t>分标题一</a:t>
            </a:r>
          </a:p>
        </p:txBody>
      </p:sp>
      <p:sp>
        <p:nvSpPr>
          <p:cNvPr id="19" name="椭圆 18"/>
          <p:cNvSpPr/>
          <p:nvPr/>
        </p:nvSpPr>
        <p:spPr bwMode="auto">
          <a:xfrm>
            <a:off x="3491281" y="2814217"/>
            <a:ext cx="2088000" cy="1512000"/>
          </a:xfrm>
          <a:prstGeom prst="ellipse">
            <a:avLst/>
          </a:prstGeom>
          <a:solidFill>
            <a:schemeClr val="tx2"/>
          </a:solidFill>
          <a:ln>
            <a:solidFill>
              <a:schemeClr val="bg1"/>
            </a:solidFill>
          </a:ln>
          <a:effectLst>
            <a:outerShdw blurRad="127000" dist="76200" dir="2700000" algn="tl" rotWithShape="0">
              <a:prstClr val="black">
                <a:alpha val="40000"/>
              </a:prstClr>
            </a:outerShdw>
          </a:effectLst>
          <a:scene3d>
            <a:camera prst="orthographicFront">
              <a:rot lat="17699985" lon="0" rev="0"/>
            </a:camera>
            <a:lightRig rig="threePt" dir="t">
              <a:rot lat="0" lon="0" rev="0"/>
            </a:lightRig>
          </a:scene3d>
          <a:sp3d extrusionH="279400" prstMaterial="plastic">
            <a:bevelT w="139700" h="152400" prst="convex"/>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ea typeface="微软雅黑" pitchFamily="34" charset="-122"/>
            </a:endParaRPr>
          </a:p>
        </p:txBody>
      </p:sp>
      <p:sp>
        <p:nvSpPr>
          <p:cNvPr id="20" name="TextBox 20"/>
          <p:cNvSpPr txBox="1">
            <a:spLocks noChangeArrowheads="1"/>
          </p:cNvSpPr>
          <p:nvPr/>
        </p:nvSpPr>
        <p:spPr bwMode="auto">
          <a:xfrm>
            <a:off x="3757769" y="3400940"/>
            <a:ext cx="1555025" cy="338554"/>
          </a:xfrm>
          <a:prstGeom prst="rect">
            <a:avLst/>
          </a:prstGeom>
          <a:noFill/>
          <a:scene3d>
            <a:camera prst="orthographicFront"/>
            <a:lightRig rig="threePt" dir="t"/>
          </a:scene3d>
          <a:sp3d/>
        </p:spPr>
        <p:txBody>
          <a:bodyPr>
            <a:spAutoFit/>
          </a:bodyPr>
          <a:lstStyle/>
          <a:p>
            <a:pPr algn="ctr" fontAlgn="auto">
              <a:spcBef>
                <a:spcPts val="0"/>
              </a:spcBef>
              <a:spcAft>
                <a:spcPts val="0"/>
              </a:spcAft>
              <a:defRPr/>
            </a:pPr>
            <a:r>
              <a:rPr lang="zh-CN" altLang="en-US" sz="1600" dirty="0">
                <a:solidFill>
                  <a:schemeClr val="bg1"/>
                </a:solidFill>
                <a:effectLst>
                  <a:reflection blurRad="6350" stA="50000" endA="300" endPos="50000" dist="60007" dir="5400000" sy="-100000" algn="bl" rotWithShape="0"/>
                </a:effectLst>
                <a:latin typeface="微软雅黑" pitchFamily="34" charset="-122"/>
                <a:ea typeface="微软雅黑" pitchFamily="34" charset="-122"/>
              </a:rPr>
              <a:t>分标题二</a:t>
            </a:r>
          </a:p>
        </p:txBody>
      </p:sp>
      <p:grpSp>
        <p:nvGrpSpPr>
          <p:cNvPr id="21" name="组合 20"/>
          <p:cNvGrpSpPr/>
          <p:nvPr/>
        </p:nvGrpSpPr>
        <p:grpSpPr>
          <a:xfrm>
            <a:off x="6005989" y="2086288"/>
            <a:ext cx="1980000" cy="1620000"/>
            <a:chOff x="1098860" y="2811951"/>
            <a:chExt cx="1980000" cy="1620000"/>
          </a:xfrm>
        </p:grpSpPr>
        <p:sp>
          <p:nvSpPr>
            <p:cNvPr id="22" name="上箭头 21"/>
            <p:cNvSpPr/>
            <p:nvPr/>
          </p:nvSpPr>
          <p:spPr>
            <a:xfrm>
              <a:off x="1098860" y="2811951"/>
              <a:ext cx="1980000" cy="1620000"/>
            </a:xfrm>
            <a:prstGeom prst="upArrow">
              <a:avLst>
                <a:gd name="adj1" fmla="val 61884"/>
                <a:gd name="adj2" fmla="val 49610"/>
              </a:avLst>
            </a:prstGeom>
            <a:solidFill>
              <a:schemeClr val="accent4"/>
            </a:solidFill>
            <a:ln w="31750">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anchor="ctr">
              <a:sp3d/>
            </a:bodyPr>
            <a:lstStyle/>
            <a:p>
              <a:pPr marL="0" lvl="2" algn="ctr" eaLnBrk="0" fontAlgn="ctr" hangingPunct="0">
                <a:spcBef>
                  <a:spcPts val="0"/>
                </a:spcBef>
                <a:spcAft>
                  <a:spcPts val="0"/>
                </a:spcAft>
                <a:buClr>
                  <a:srgbClr val="FF0000"/>
                </a:buClr>
                <a:buSzPct val="70000"/>
                <a:buFont typeface="Wingdings" pitchFamily="2" charset="2"/>
                <a:buChar char="u"/>
                <a:tabLst>
                  <a:tab pos="136525" algn="l"/>
                </a:tabLst>
                <a:defRPr/>
              </a:pPr>
              <a:endParaRPr lang="zh-CN" altLang="en-US" sz="1500" b="1" dirty="0">
                <a:solidFill>
                  <a:schemeClr val="bg1"/>
                </a:solidFill>
                <a:latin typeface="微软雅黑" pitchFamily="34" charset="-122"/>
                <a:ea typeface="微软雅黑" pitchFamily="34" charset="-122"/>
              </a:endParaRPr>
            </a:p>
          </p:txBody>
        </p:sp>
        <p:sp>
          <p:nvSpPr>
            <p:cNvPr id="23" name="AutoShape 69"/>
            <p:cNvSpPr>
              <a:spLocks noChangeArrowheads="1"/>
            </p:cNvSpPr>
            <p:nvPr/>
          </p:nvSpPr>
          <p:spPr bwMode="gray">
            <a:xfrm rot="16200000" flipV="1">
              <a:off x="1945481" y="3647282"/>
              <a:ext cx="287337" cy="431800"/>
            </a:xfrm>
            <a:prstGeom prst="chevron">
              <a:avLst>
                <a:gd name="adj" fmla="val 52514"/>
              </a:avLst>
            </a:prstGeom>
            <a:noFill/>
            <a:ln w="19050">
              <a:solidFill>
                <a:schemeClr val="bg1">
                  <a:alpha val="55000"/>
                </a:schemeClr>
              </a:solidFill>
              <a:prstDash val="sysDash"/>
            </a:ln>
            <a:effectLst/>
          </p:spPr>
          <p:style>
            <a:lnRef idx="1">
              <a:schemeClr val="accent2"/>
            </a:lnRef>
            <a:fillRef idx="3">
              <a:schemeClr val="accent2"/>
            </a:fillRef>
            <a:effectRef idx="2">
              <a:schemeClr val="accent2"/>
            </a:effectRef>
            <a:fontRef idx="minor">
              <a:schemeClr val="lt1"/>
            </a:fontRef>
          </p:style>
          <p:txBody>
            <a:bodyPr anchor="ctr"/>
            <a:lstStyle/>
            <a:p>
              <a:pPr marL="0" lvl="2" algn="ctr" eaLnBrk="0" fontAlgn="ctr" hangingPunct="0">
                <a:spcBef>
                  <a:spcPts val="0"/>
                </a:spcBef>
                <a:spcAft>
                  <a:spcPts val="0"/>
                </a:spcAft>
                <a:buClr>
                  <a:srgbClr val="FF0000"/>
                </a:buClr>
                <a:buSzPct val="70000"/>
                <a:tabLst>
                  <a:tab pos="136525" algn="l"/>
                </a:tabLst>
                <a:defRPr/>
              </a:pPr>
              <a:endParaRPr lang="zh-CN" altLang="en-US" sz="1600" b="1" dirty="0">
                <a:solidFill>
                  <a:schemeClr val="bg1"/>
                </a:solidFill>
                <a:latin typeface="微软雅黑" pitchFamily="34" charset="-122"/>
                <a:ea typeface="微软雅黑" pitchFamily="34" charset="-122"/>
              </a:endParaRPr>
            </a:p>
          </p:txBody>
        </p:sp>
        <p:sp>
          <p:nvSpPr>
            <p:cNvPr id="24" name="AutoShape 69"/>
            <p:cNvSpPr>
              <a:spLocks noChangeArrowheads="1"/>
            </p:cNvSpPr>
            <p:nvPr/>
          </p:nvSpPr>
          <p:spPr bwMode="gray">
            <a:xfrm rot="16200000" flipV="1">
              <a:off x="1945481" y="3342482"/>
              <a:ext cx="287337" cy="431800"/>
            </a:xfrm>
            <a:prstGeom prst="chevron">
              <a:avLst>
                <a:gd name="adj" fmla="val 52514"/>
              </a:avLst>
            </a:prstGeom>
            <a:noFill/>
            <a:ln w="19050">
              <a:solidFill>
                <a:schemeClr val="bg1">
                  <a:alpha val="40000"/>
                </a:schemeClr>
              </a:solidFill>
              <a:prstDash val="sysDash"/>
            </a:ln>
            <a:effectLst/>
          </p:spPr>
          <p:style>
            <a:lnRef idx="1">
              <a:schemeClr val="accent2"/>
            </a:lnRef>
            <a:fillRef idx="3">
              <a:schemeClr val="accent2"/>
            </a:fillRef>
            <a:effectRef idx="2">
              <a:schemeClr val="accent2"/>
            </a:effectRef>
            <a:fontRef idx="minor">
              <a:schemeClr val="lt1"/>
            </a:fontRef>
          </p:style>
          <p:txBody>
            <a:bodyPr anchor="ctr"/>
            <a:lstStyle/>
            <a:p>
              <a:pPr marL="0" lvl="2" algn="ctr" eaLnBrk="0" fontAlgn="ctr" hangingPunct="0">
                <a:spcBef>
                  <a:spcPts val="0"/>
                </a:spcBef>
                <a:spcAft>
                  <a:spcPts val="0"/>
                </a:spcAft>
                <a:buClr>
                  <a:srgbClr val="FF0000"/>
                </a:buClr>
                <a:buSzPct val="70000"/>
                <a:tabLst>
                  <a:tab pos="136525" algn="l"/>
                </a:tabLst>
                <a:defRPr/>
              </a:pPr>
              <a:endParaRPr lang="zh-CN" altLang="en-US" sz="1600" b="1" dirty="0">
                <a:solidFill>
                  <a:schemeClr val="bg1"/>
                </a:solidFill>
                <a:latin typeface="微软雅黑" pitchFamily="34" charset="-122"/>
                <a:ea typeface="微软雅黑" pitchFamily="34" charset="-122"/>
              </a:endParaRPr>
            </a:p>
          </p:txBody>
        </p:sp>
        <p:sp>
          <p:nvSpPr>
            <p:cNvPr id="25" name="AutoShape 69"/>
            <p:cNvSpPr>
              <a:spLocks noChangeArrowheads="1"/>
            </p:cNvSpPr>
            <p:nvPr/>
          </p:nvSpPr>
          <p:spPr bwMode="gray">
            <a:xfrm rot="16200000" flipV="1">
              <a:off x="1945481" y="3037682"/>
              <a:ext cx="287337" cy="431800"/>
            </a:xfrm>
            <a:prstGeom prst="chevron">
              <a:avLst>
                <a:gd name="adj" fmla="val 52514"/>
              </a:avLst>
            </a:prstGeom>
            <a:noFill/>
            <a:ln w="19050">
              <a:solidFill>
                <a:schemeClr val="bg1">
                  <a:alpha val="25000"/>
                </a:schemeClr>
              </a:solidFill>
              <a:prstDash val="sysDash"/>
            </a:ln>
            <a:effectLst/>
          </p:spPr>
          <p:style>
            <a:lnRef idx="1">
              <a:schemeClr val="accent2"/>
            </a:lnRef>
            <a:fillRef idx="3">
              <a:schemeClr val="accent2"/>
            </a:fillRef>
            <a:effectRef idx="2">
              <a:schemeClr val="accent2"/>
            </a:effectRef>
            <a:fontRef idx="minor">
              <a:schemeClr val="lt1"/>
            </a:fontRef>
          </p:style>
          <p:txBody>
            <a:bodyPr anchor="ctr"/>
            <a:lstStyle/>
            <a:p>
              <a:pPr marL="0" lvl="2" algn="ctr" eaLnBrk="0" fontAlgn="ctr" hangingPunct="0">
                <a:spcBef>
                  <a:spcPts val="0"/>
                </a:spcBef>
                <a:spcAft>
                  <a:spcPts val="0"/>
                </a:spcAft>
                <a:buClr>
                  <a:srgbClr val="FF0000"/>
                </a:buClr>
                <a:buSzPct val="70000"/>
                <a:tabLst>
                  <a:tab pos="136525" algn="l"/>
                </a:tabLst>
                <a:defRPr/>
              </a:pPr>
              <a:endParaRPr lang="zh-CN" altLang="en-US" sz="1600" b="1" dirty="0">
                <a:solidFill>
                  <a:schemeClr val="bg1"/>
                </a:solidFill>
                <a:latin typeface="微软雅黑" pitchFamily="34" charset="-122"/>
                <a:ea typeface="微软雅黑" pitchFamily="34" charset="-122"/>
              </a:endParaRPr>
            </a:p>
          </p:txBody>
        </p:sp>
      </p:grpSp>
      <p:sp>
        <p:nvSpPr>
          <p:cNvPr id="26" name="矩形 25"/>
          <p:cNvSpPr/>
          <p:nvPr/>
        </p:nvSpPr>
        <p:spPr>
          <a:xfrm>
            <a:off x="6280317" y="1536525"/>
            <a:ext cx="1430337" cy="523875"/>
          </a:xfrm>
          <a:prstGeom prst="rect">
            <a:avLst/>
          </a:prstGeom>
        </p:spPr>
        <p:txBody>
          <a:bodyPr>
            <a:spAutoFit/>
          </a:bodyPr>
          <a:lstStyle/>
          <a:p>
            <a:pPr marL="0" lvl="2" algn="ctr" defTabSz="912813" eaLnBrk="0" fontAlgn="auto" hangingPunct="0">
              <a:spcBef>
                <a:spcPts val="0"/>
              </a:spcBef>
              <a:spcAft>
                <a:spcPts val="0"/>
              </a:spcAft>
              <a:buClr>
                <a:srgbClr val="0070C0"/>
              </a:buClr>
              <a:buSzPct val="80000"/>
              <a:tabLst>
                <a:tab pos="136525" algn="l"/>
              </a:tabLst>
              <a:defRPr/>
            </a:pPr>
            <a:r>
              <a:rPr lang="zh-CN" altLang="en-US" sz="1400" spc="50" dirty="0">
                <a:ln w="11430"/>
                <a:solidFill>
                  <a:schemeClr val="accent2"/>
                </a:solidFill>
                <a:latin typeface="微软雅黑" pitchFamily="34" charset="-122"/>
                <a:ea typeface="微软雅黑" pitchFamily="34" charset="-122"/>
              </a:rPr>
              <a:t>点击添加文本点击添加文本</a:t>
            </a:r>
          </a:p>
        </p:txBody>
      </p:sp>
      <p:sp>
        <p:nvSpPr>
          <p:cNvPr id="27" name="椭圆 26"/>
          <p:cNvSpPr/>
          <p:nvPr/>
        </p:nvSpPr>
        <p:spPr bwMode="auto">
          <a:xfrm>
            <a:off x="5951989" y="2834977"/>
            <a:ext cx="2088000" cy="1512000"/>
          </a:xfrm>
          <a:prstGeom prst="ellipse">
            <a:avLst/>
          </a:prstGeom>
          <a:solidFill>
            <a:schemeClr val="accent4"/>
          </a:solidFill>
          <a:ln>
            <a:solidFill>
              <a:schemeClr val="bg1"/>
            </a:solidFill>
          </a:ln>
          <a:effectLst>
            <a:outerShdw blurRad="127000" dist="76200" dir="2700000" algn="tl" rotWithShape="0">
              <a:prstClr val="black">
                <a:alpha val="40000"/>
              </a:prstClr>
            </a:outerShdw>
          </a:effectLst>
          <a:scene3d>
            <a:camera prst="orthographicFront">
              <a:rot lat="17699985" lon="0" rev="0"/>
            </a:camera>
            <a:lightRig rig="threePt" dir="t">
              <a:rot lat="0" lon="0" rev="0"/>
            </a:lightRig>
          </a:scene3d>
          <a:sp3d extrusionH="279400" prstMaterial="plastic">
            <a:bevelT w="139700" h="152400" prst="convex"/>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ea typeface="微软雅黑" pitchFamily="34" charset="-122"/>
            </a:endParaRPr>
          </a:p>
        </p:txBody>
      </p:sp>
      <p:sp>
        <p:nvSpPr>
          <p:cNvPr id="28" name="TextBox 20"/>
          <p:cNvSpPr txBox="1">
            <a:spLocks noChangeArrowheads="1"/>
          </p:cNvSpPr>
          <p:nvPr/>
        </p:nvSpPr>
        <p:spPr bwMode="auto">
          <a:xfrm>
            <a:off x="6218477" y="3421700"/>
            <a:ext cx="1555025" cy="338554"/>
          </a:xfrm>
          <a:prstGeom prst="rect">
            <a:avLst/>
          </a:prstGeom>
          <a:noFill/>
          <a:scene3d>
            <a:camera prst="orthographicFront"/>
            <a:lightRig rig="threePt" dir="t"/>
          </a:scene3d>
          <a:sp3d/>
        </p:spPr>
        <p:txBody>
          <a:bodyPr>
            <a:spAutoFit/>
          </a:bodyPr>
          <a:lstStyle/>
          <a:p>
            <a:pPr algn="ctr" fontAlgn="auto">
              <a:spcBef>
                <a:spcPts val="0"/>
              </a:spcBef>
              <a:spcAft>
                <a:spcPts val="0"/>
              </a:spcAft>
              <a:defRPr/>
            </a:pPr>
            <a:r>
              <a:rPr lang="zh-CN" altLang="en-US" sz="1600" dirty="0">
                <a:solidFill>
                  <a:schemeClr val="bg1"/>
                </a:solidFill>
                <a:effectLst>
                  <a:reflection blurRad="6350" stA="50000" endA="300" endPos="50000" dist="60007" dir="5400000" sy="-100000" algn="bl" rotWithShape="0"/>
                </a:effectLst>
                <a:latin typeface="微软雅黑" pitchFamily="34" charset="-122"/>
                <a:ea typeface="微软雅黑" pitchFamily="34" charset="-122"/>
              </a:rPr>
              <a:t>分标题一</a:t>
            </a:r>
          </a:p>
        </p:txBody>
      </p:sp>
      <p:sp>
        <p:nvSpPr>
          <p:cNvPr id="30" name="标题 3"/>
          <p:cNvSpPr txBox="1">
            <a:spLocks/>
          </p:cNvSpPr>
          <p:nvPr/>
        </p:nvSpPr>
        <p:spPr>
          <a:xfrm>
            <a:off x="313184" y="206974"/>
            <a:ext cx="3322712" cy="564576"/>
          </a:xfrm>
          <a:prstGeom prst="rect">
            <a:avLst/>
          </a:prstGeom>
        </p:spPr>
        <p:txBody>
          <a:bodyPr>
            <a:normAutofit fontScale="97500"/>
          </a:bodyPr>
          <a:lstStyle>
            <a:lvl1pPr algn="l" defTabSz="914400" rtl="0" eaLnBrk="1" latinLnBrk="0" hangingPunct="1">
              <a:spcBef>
                <a:spcPct val="0"/>
              </a:spcBef>
              <a:buNone/>
              <a:defRPr sz="2800" kern="1200">
                <a:solidFill>
                  <a:schemeClr val="tx1"/>
                </a:solidFill>
                <a:latin typeface="微软雅黑" pitchFamily="34" charset="-122"/>
                <a:ea typeface="微软雅黑" pitchFamily="34" charset="-122"/>
                <a:cs typeface="+mj-cs"/>
              </a:defRPr>
            </a:lvl1pPr>
          </a:lstStyle>
          <a:p>
            <a:r>
              <a:rPr lang="zh-CN" altLang="en-US" dirty="0">
                <a:solidFill>
                  <a:schemeClr val="tx2">
                    <a:lumMod val="50000"/>
                  </a:schemeClr>
                </a:solidFill>
              </a:rPr>
              <a:t>单击此处添加标题</a:t>
            </a:r>
          </a:p>
        </p:txBody>
      </p:sp>
    </p:spTree>
    <p:extLst>
      <p:ext uri="{BB962C8B-B14F-4D97-AF65-F5344CB8AC3E}">
        <p14:creationId xmlns:p14="http://schemas.microsoft.com/office/powerpoint/2010/main" val="1165884422"/>
      </p:ext>
    </p:extLst>
  </p:cSld>
  <p:clrMapOvr>
    <a:masterClrMapping/>
  </p:clrMapOvr>
  <p:transition spd="med" advClick="0" advTm="100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wipe(left)">
                                      <p:cBhvr>
                                        <p:cTn id="7" dur="750"/>
                                        <p:tgtEl>
                                          <p:spTgt spid="30"/>
                                        </p:tgtEl>
                                      </p:cBhvr>
                                    </p:animEffect>
                                  </p:childTnLst>
                                </p:cTn>
                              </p:par>
                            </p:childTnLst>
                          </p:cTn>
                        </p:par>
                        <p:par>
                          <p:cTn id="8" fill="hold">
                            <p:stCondLst>
                              <p:cond delay="750"/>
                            </p:stCondLst>
                            <p:childTnLst>
                              <p:par>
                                <p:cTn id="9" presetID="12" presetClass="entr" presetSubtype="4" fill="hold" grpId="0" nodeType="afterEffect">
                                  <p:stCondLst>
                                    <p:cond delay="0"/>
                                  </p:stCondLst>
                                  <p:childTnLst>
                                    <p:set>
                                      <p:cBhvr>
                                        <p:cTn id="10" dur="1" fill="hold">
                                          <p:stCondLst>
                                            <p:cond delay="0"/>
                                          </p:stCondLst>
                                        </p:cTn>
                                        <p:tgtEl>
                                          <p:spTgt spid="17"/>
                                        </p:tgtEl>
                                        <p:attrNameLst>
                                          <p:attrName>style.visibility</p:attrName>
                                        </p:attrNameLst>
                                      </p:cBhvr>
                                      <p:to>
                                        <p:strVal val="visible"/>
                                      </p:to>
                                    </p:set>
                                    <p:animEffect transition="in" filter="slide(fromBottom)">
                                      <p:cBhvr>
                                        <p:cTn id="11" dur="500"/>
                                        <p:tgtEl>
                                          <p:spTgt spid="17"/>
                                        </p:tgtEl>
                                      </p:cBhvr>
                                    </p:animEffect>
                                  </p:childTnLst>
                                </p:cTn>
                              </p:par>
                            </p:childTnLst>
                          </p:cTn>
                        </p:par>
                        <p:par>
                          <p:cTn id="12" fill="hold">
                            <p:stCondLst>
                              <p:cond delay="1250"/>
                            </p:stCondLst>
                            <p:childTnLst>
                              <p:par>
                                <p:cTn id="13" presetID="12" presetClass="entr" presetSubtype="4" fill="hold" grpId="0" nodeType="afterEffect">
                                  <p:stCondLst>
                                    <p:cond delay="0"/>
                                  </p:stCondLst>
                                  <p:childTnLst>
                                    <p:set>
                                      <p:cBhvr>
                                        <p:cTn id="14" dur="1" fill="hold">
                                          <p:stCondLst>
                                            <p:cond delay="0"/>
                                          </p:stCondLst>
                                        </p:cTn>
                                        <p:tgtEl>
                                          <p:spTgt spid="18"/>
                                        </p:tgtEl>
                                        <p:attrNameLst>
                                          <p:attrName>style.visibility</p:attrName>
                                        </p:attrNameLst>
                                      </p:cBhvr>
                                      <p:to>
                                        <p:strVal val="visible"/>
                                      </p:to>
                                    </p:set>
                                    <p:animEffect transition="in" filter="slide(fromBottom)">
                                      <p:cBhvr>
                                        <p:cTn id="15" dur="500"/>
                                        <p:tgtEl>
                                          <p:spTgt spid="18"/>
                                        </p:tgtEl>
                                      </p:cBhvr>
                                    </p:animEffect>
                                  </p:childTnLst>
                                </p:cTn>
                              </p:par>
                            </p:childTnLst>
                          </p:cTn>
                        </p:par>
                        <p:par>
                          <p:cTn id="16" fill="hold">
                            <p:stCondLst>
                              <p:cond delay="1750"/>
                            </p:stCondLst>
                            <p:childTnLst>
                              <p:par>
                                <p:cTn id="17" presetID="12" presetClass="entr" presetSubtype="4" fill="hold"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slide(fromBottom)">
                                      <p:cBhvr>
                                        <p:cTn id="19" dur="1000"/>
                                        <p:tgtEl>
                                          <p:spTgt spid="4"/>
                                        </p:tgtEl>
                                      </p:cBhvr>
                                    </p:animEffect>
                                  </p:childTnLst>
                                </p:cTn>
                              </p:par>
                            </p:childTnLst>
                          </p:cTn>
                        </p:par>
                        <p:par>
                          <p:cTn id="20" fill="hold">
                            <p:stCondLst>
                              <p:cond delay="2750"/>
                            </p:stCondLst>
                            <p:childTnLst>
                              <p:par>
                                <p:cTn id="21" presetID="12" presetClass="entr" presetSubtype="4" fill="hold" grpId="0" nodeType="afterEffect">
                                  <p:stCondLst>
                                    <p:cond delay="0"/>
                                  </p:stCondLst>
                                  <p:childTnLst>
                                    <p:set>
                                      <p:cBhvr>
                                        <p:cTn id="22" dur="1" fill="hold">
                                          <p:stCondLst>
                                            <p:cond delay="0"/>
                                          </p:stCondLst>
                                        </p:cTn>
                                        <p:tgtEl>
                                          <p:spTgt spid="15"/>
                                        </p:tgtEl>
                                        <p:attrNameLst>
                                          <p:attrName>style.visibility</p:attrName>
                                        </p:attrNameLst>
                                      </p:cBhvr>
                                      <p:to>
                                        <p:strVal val="visible"/>
                                      </p:to>
                                    </p:set>
                                    <p:animEffect transition="in" filter="slide(fromBottom)">
                                      <p:cBhvr>
                                        <p:cTn id="23" dur="500"/>
                                        <p:tgtEl>
                                          <p:spTgt spid="15"/>
                                        </p:tgtEl>
                                      </p:cBhvr>
                                    </p:animEffect>
                                  </p:childTnLst>
                                </p:cTn>
                              </p:par>
                            </p:childTnLst>
                          </p:cTn>
                        </p:par>
                        <p:par>
                          <p:cTn id="24" fill="hold">
                            <p:stCondLst>
                              <p:cond delay="3250"/>
                            </p:stCondLst>
                            <p:childTnLst>
                              <p:par>
                                <p:cTn id="25" presetID="12" presetClass="entr" presetSubtype="4" fill="hold" grpId="0" nodeType="afterEffect">
                                  <p:stCondLst>
                                    <p:cond delay="0"/>
                                  </p:stCondLst>
                                  <p:childTnLst>
                                    <p:set>
                                      <p:cBhvr>
                                        <p:cTn id="26" dur="1" fill="hold">
                                          <p:stCondLst>
                                            <p:cond delay="0"/>
                                          </p:stCondLst>
                                        </p:cTn>
                                        <p:tgtEl>
                                          <p:spTgt spid="19"/>
                                        </p:tgtEl>
                                        <p:attrNameLst>
                                          <p:attrName>style.visibility</p:attrName>
                                        </p:attrNameLst>
                                      </p:cBhvr>
                                      <p:to>
                                        <p:strVal val="visible"/>
                                      </p:to>
                                    </p:set>
                                    <p:animEffect transition="in" filter="slide(fromBottom)">
                                      <p:cBhvr>
                                        <p:cTn id="27" dur="500"/>
                                        <p:tgtEl>
                                          <p:spTgt spid="19"/>
                                        </p:tgtEl>
                                      </p:cBhvr>
                                    </p:animEffect>
                                  </p:childTnLst>
                                </p:cTn>
                              </p:par>
                            </p:childTnLst>
                          </p:cTn>
                        </p:par>
                        <p:par>
                          <p:cTn id="28" fill="hold">
                            <p:stCondLst>
                              <p:cond delay="3750"/>
                            </p:stCondLst>
                            <p:childTnLst>
                              <p:par>
                                <p:cTn id="29" presetID="12" presetClass="entr" presetSubtype="4" fill="hold" grpId="0" nodeType="afterEffect">
                                  <p:stCondLst>
                                    <p:cond delay="0"/>
                                  </p:stCondLst>
                                  <p:childTnLst>
                                    <p:set>
                                      <p:cBhvr>
                                        <p:cTn id="30" dur="1" fill="hold">
                                          <p:stCondLst>
                                            <p:cond delay="0"/>
                                          </p:stCondLst>
                                        </p:cTn>
                                        <p:tgtEl>
                                          <p:spTgt spid="20"/>
                                        </p:tgtEl>
                                        <p:attrNameLst>
                                          <p:attrName>style.visibility</p:attrName>
                                        </p:attrNameLst>
                                      </p:cBhvr>
                                      <p:to>
                                        <p:strVal val="visible"/>
                                      </p:to>
                                    </p:set>
                                    <p:animEffect transition="in" filter="slide(fromBottom)">
                                      <p:cBhvr>
                                        <p:cTn id="31" dur="500"/>
                                        <p:tgtEl>
                                          <p:spTgt spid="20"/>
                                        </p:tgtEl>
                                      </p:cBhvr>
                                    </p:animEffect>
                                  </p:childTnLst>
                                </p:cTn>
                              </p:par>
                            </p:childTnLst>
                          </p:cTn>
                        </p:par>
                        <p:par>
                          <p:cTn id="32" fill="hold">
                            <p:stCondLst>
                              <p:cond delay="4250"/>
                            </p:stCondLst>
                            <p:childTnLst>
                              <p:par>
                                <p:cTn id="33" presetID="12" presetClass="entr" presetSubtype="4" fill="hold" nodeType="afterEffect">
                                  <p:stCondLst>
                                    <p:cond delay="0"/>
                                  </p:stCondLst>
                                  <p:childTnLst>
                                    <p:set>
                                      <p:cBhvr>
                                        <p:cTn id="34" dur="1" fill="hold">
                                          <p:stCondLst>
                                            <p:cond delay="0"/>
                                          </p:stCondLst>
                                        </p:cTn>
                                        <p:tgtEl>
                                          <p:spTgt spid="9"/>
                                        </p:tgtEl>
                                        <p:attrNameLst>
                                          <p:attrName>style.visibility</p:attrName>
                                        </p:attrNameLst>
                                      </p:cBhvr>
                                      <p:to>
                                        <p:strVal val="visible"/>
                                      </p:to>
                                    </p:set>
                                    <p:animEffect transition="in" filter="slide(fromBottom)">
                                      <p:cBhvr>
                                        <p:cTn id="35" dur="1000"/>
                                        <p:tgtEl>
                                          <p:spTgt spid="9"/>
                                        </p:tgtEl>
                                      </p:cBhvr>
                                    </p:animEffect>
                                  </p:childTnLst>
                                </p:cTn>
                              </p:par>
                            </p:childTnLst>
                          </p:cTn>
                        </p:par>
                        <p:par>
                          <p:cTn id="36" fill="hold">
                            <p:stCondLst>
                              <p:cond delay="5250"/>
                            </p:stCondLst>
                            <p:childTnLst>
                              <p:par>
                                <p:cTn id="37" presetID="12" presetClass="entr" presetSubtype="4" fill="hold" grpId="0" nodeType="afterEffect">
                                  <p:stCondLst>
                                    <p:cond delay="0"/>
                                  </p:stCondLst>
                                  <p:childTnLst>
                                    <p:set>
                                      <p:cBhvr>
                                        <p:cTn id="38" dur="1" fill="hold">
                                          <p:stCondLst>
                                            <p:cond delay="0"/>
                                          </p:stCondLst>
                                        </p:cTn>
                                        <p:tgtEl>
                                          <p:spTgt spid="16"/>
                                        </p:tgtEl>
                                        <p:attrNameLst>
                                          <p:attrName>style.visibility</p:attrName>
                                        </p:attrNameLst>
                                      </p:cBhvr>
                                      <p:to>
                                        <p:strVal val="visible"/>
                                      </p:to>
                                    </p:set>
                                    <p:animEffect transition="in" filter="slide(fromBottom)">
                                      <p:cBhvr>
                                        <p:cTn id="39" dur="500"/>
                                        <p:tgtEl>
                                          <p:spTgt spid="16"/>
                                        </p:tgtEl>
                                      </p:cBhvr>
                                    </p:animEffect>
                                  </p:childTnLst>
                                </p:cTn>
                              </p:par>
                            </p:childTnLst>
                          </p:cTn>
                        </p:par>
                        <p:par>
                          <p:cTn id="40" fill="hold">
                            <p:stCondLst>
                              <p:cond delay="5750"/>
                            </p:stCondLst>
                            <p:childTnLst>
                              <p:par>
                                <p:cTn id="41" presetID="12" presetClass="entr" presetSubtype="4" fill="hold" grpId="0" nodeType="afterEffect">
                                  <p:stCondLst>
                                    <p:cond delay="0"/>
                                  </p:stCondLst>
                                  <p:childTnLst>
                                    <p:set>
                                      <p:cBhvr>
                                        <p:cTn id="42" dur="1" fill="hold">
                                          <p:stCondLst>
                                            <p:cond delay="0"/>
                                          </p:stCondLst>
                                        </p:cTn>
                                        <p:tgtEl>
                                          <p:spTgt spid="27"/>
                                        </p:tgtEl>
                                        <p:attrNameLst>
                                          <p:attrName>style.visibility</p:attrName>
                                        </p:attrNameLst>
                                      </p:cBhvr>
                                      <p:to>
                                        <p:strVal val="visible"/>
                                      </p:to>
                                    </p:set>
                                    <p:animEffect transition="in" filter="slide(fromBottom)">
                                      <p:cBhvr>
                                        <p:cTn id="43" dur="500"/>
                                        <p:tgtEl>
                                          <p:spTgt spid="27"/>
                                        </p:tgtEl>
                                      </p:cBhvr>
                                    </p:animEffect>
                                  </p:childTnLst>
                                </p:cTn>
                              </p:par>
                            </p:childTnLst>
                          </p:cTn>
                        </p:par>
                        <p:par>
                          <p:cTn id="44" fill="hold">
                            <p:stCondLst>
                              <p:cond delay="6250"/>
                            </p:stCondLst>
                            <p:childTnLst>
                              <p:par>
                                <p:cTn id="45" presetID="12" presetClass="entr" presetSubtype="4" fill="hold" grpId="0" nodeType="afterEffect">
                                  <p:stCondLst>
                                    <p:cond delay="0"/>
                                  </p:stCondLst>
                                  <p:childTnLst>
                                    <p:set>
                                      <p:cBhvr>
                                        <p:cTn id="46" dur="1" fill="hold">
                                          <p:stCondLst>
                                            <p:cond delay="0"/>
                                          </p:stCondLst>
                                        </p:cTn>
                                        <p:tgtEl>
                                          <p:spTgt spid="28"/>
                                        </p:tgtEl>
                                        <p:attrNameLst>
                                          <p:attrName>style.visibility</p:attrName>
                                        </p:attrNameLst>
                                      </p:cBhvr>
                                      <p:to>
                                        <p:strVal val="visible"/>
                                      </p:to>
                                    </p:set>
                                    <p:animEffect transition="in" filter="slide(fromBottom)">
                                      <p:cBhvr>
                                        <p:cTn id="47" dur="500"/>
                                        <p:tgtEl>
                                          <p:spTgt spid="28"/>
                                        </p:tgtEl>
                                      </p:cBhvr>
                                    </p:animEffect>
                                  </p:childTnLst>
                                </p:cTn>
                              </p:par>
                            </p:childTnLst>
                          </p:cTn>
                        </p:par>
                        <p:par>
                          <p:cTn id="48" fill="hold">
                            <p:stCondLst>
                              <p:cond delay="6750"/>
                            </p:stCondLst>
                            <p:childTnLst>
                              <p:par>
                                <p:cTn id="49" presetID="12" presetClass="entr" presetSubtype="4" fill="hold" nodeType="afterEffect">
                                  <p:stCondLst>
                                    <p:cond delay="0"/>
                                  </p:stCondLst>
                                  <p:childTnLst>
                                    <p:set>
                                      <p:cBhvr>
                                        <p:cTn id="50" dur="1" fill="hold">
                                          <p:stCondLst>
                                            <p:cond delay="0"/>
                                          </p:stCondLst>
                                        </p:cTn>
                                        <p:tgtEl>
                                          <p:spTgt spid="21"/>
                                        </p:tgtEl>
                                        <p:attrNameLst>
                                          <p:attrName>style.visibility</p:attrName>
                                        </p:attrNameLst>
                                      </p:cBhvr>
                                      <p:to>
                                        <p:strVal val="visible"/>
                                      </p:to>
                                    </p:set>
                                    <p:animEffect transition="in" filter="slide(fromBottom)">
                                      <p:cBhvr>
                                        <p:cTn id="51" dur="1000"/>
                                        <p:tgtEl>
                                          <p:spTgt spid="21"/>
                                        </p:tgtEl>
                                      </p:cBhvr>
                                    </p:animEffect>
                                  </p:childTnLst>
                                </p:cTn>
                              </p:par>
                            </p:childTnLst>
                          </p:cTn>
                        </p:par>
                        <p:par>
                          <p:cTn id="52" fill="hold">
                            <p:stCondLst>
                              <p:cond delay="7750"/>
                            </p:stCondLst>
                            <p:childTnLst>
                              <p:par>
                                <p:cTn id="53" presetID="12" presetClass="entr" presetSubtype="4" fill="hold" grpId="0" nodeType="afterEffect">
                                  <p:stCondLst>
                                    <p:cond delay="0"/>
                                  </p:stCondLst>
                                  <p:childTnLst>
                                    <p:set>
                                      <p:cBhvr>
                                        <p:cTn id="54" dur="1" fill="hold">
                                          <p:stCondLst>
                                            <p:cond delay="0"/>
                                          </p:stCondLst>
                                        </p:cTn>
                                        <p:tgtEl>
                                          <p:spTgt spid="26"/>
                                        </p:tgtEl>
                                        <p:attrNameLst>
                                          <p:attrName>style.visibility</p:attrName>
                                        </p:attrNameLst>
                                      </p:cBhvr>
                                      <p:to>
                                        <p:strVal val="visible"/>
                                      </p:to>
                                    </p:set>
                                    <p:animEffect transition="in" filter="slide(fromBottom)">
                                      <p:cBhvr>
                                        <p:cTn id="55"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7" grpId="0" animBg="1"/>
      <p:bldP spid="18" grpId="0"/>
      <p:bldP spid="19" grpId="0" animBg="1"/>
      <p:bldP spid="20" grpId="0"/>
      <p:bldP spid="26" grpId="0"/>
      <p:bldP spid="27" grpId="0" animBg="1"/>
      <p:bldP spid="28" grpId="0"/>
      <p:bldP spid="30" grpId="0"/>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a:xfrm rot="20640000">
            <a:off x="3094536" y="2568928"/>
            <a:ext cx="1537327" cy="72000"/>
          </a:xfrm>
          <a:prstGeom prst="roundRect">
            <a:avLst>
              <a:gd name="adj" fmla="val 50000"/>
            </a:avLst>
          </a:prstGeom>
          <a:gradFill flip="none" rotWithShape="1">
            <a:gsLst>
              <a:gs pos="0">
                <a:schemeClr val="bg1">
                  <a:lumMod val="50000"/>
                </a:schemeClr>
              </a:gs>
              <a:gs pos="100000">
                <a:schemeClr val="bg1">
                  <a:lumMod val="75000"/>
                </a:schemeClr>
              </a:gs>
            </a:gsLst>
            <a:lin ang="16200000" scaled="1"/>
            <a:tileRect/>
          </a:gradFill>
          <a:ln w="25400">
            <a:noFill/>
          </a:ln>
          <a:effectLst>
            <a:outerShdw blurRad="225425" dist="38100" dir="5220000" algn="ctr">
              <a:srgbClr val="000000">
                <a:alpha val="33000"/>
              </a:srgbClr>
            </a:outerShdw>
          </a:effectLst>
          <a:scene3d>
            <a:camera prst="orthographicFront"/>
            <a:lightRig rig="flat" dir="t"/>
          </a:scene3d>
          <a:sp3d extrusionH="127000" contourW="19050">
            <a:bevelT w="101600" prst="artDeco"/>
            <a:bevelB w="0" h="0"/>
            <a:contourClr>
              <a:schemeClr val="bg1"/>
            </a:contourClr>
          </a:sp3d>
        </p:spPr>
        <p:style>
          <a:lnRef idx="1">
            <a:schemeClr val="accent2"/>
          </a:lnRef>
          <a:fillRef idx="3">
            <a:schemeClr val="accent2"/>
          </a:fillRef>
          <a:effectRef idx="2">
            <a:schemeClr val="accent2"/>
          </a:effectRef>
          <a:fontRef idx="minor">
            <a:schemeClr val="lt1"/>
          </a:fontRef>
        </p:style>
        <p:txBody>
          <a:bodyPr anchor="ctr">
            <a:sp3d/>
          </a:bodyPr>
          <a:lstStyle/>
          <a:p>
            <a:pPr algn="ctr" eaLnBrk="0" fontAlgn="ctr" hangingPunct="0">
              <a:spcBef>
                <a:spcPts val="0"/>
              </a:spcBef>
              <a:spcAft>
                <a:spcPts val="0"/>
              </a:spcAft>
              <a:buClr>
                <a:srgbClr val="FF0000"/>
              </a:buClr>
              <a:buSzPct val="70000"/>
              <a:defRPr/>
            </a:pPr>
            <a:endParaRPr lang="zh-CN" altLang="en-US" sz="1600" b="1">
              <a:solidFill>
                <a:schemeClr val="bg1"/>
              </a:solidFill>
              <a:latin typeface="微软雅黑" pitchFamily="34" charset="-122"/>
              <a:ea typeface="微软雅黑" pitchFamily="34" charset="-122"/>
            </a:endParaRPr>
          </a:p>
        </p:txBody>
      </p:sp>
      <p:sp>
        <p:nvSpPr>
          <p:cNvPr id="4" name="圆角矩形 3"/>
          <p:cNvSpPr/>
          <p:nvPr/>
        </p:nvSpPr>
        <p:spPr>
          <a:xfrm rot="900000">
            <a:off x="3088287" y="3098199"/>
            <a:ext cx="1517846" cy="72000"/>
          </a:xfrm>
          <a:prstGeom prst="roundRect">
            <a:avLst>
              <a:gd name="adj" fmla="val 50000"/>
            </a:avLst>
          </a:prstGeom>
          <a:gradFill flip="none" rotWithShape="1">
            <a:gsLst>
              <a:gs pos="0">
                <a:schemeClr val="bg1">
                  <a:lumMod val="50000"/>
                </a:schemeClr>
              </a:gs>
              <a:gs pos="100000">
                <a:schemeClr val="bg1">
                  <a:lumMod val="75000"/>
                </a:schemeClr>
              </a:gs>
            </a:gsLst>
            <a:lin ang="16200000" scaled="1"/>
            <a:tileRect/>
          </a:gradFill>
          <a:ln w="25400">
            <a:noFill/>
          </a:ln>
          <a:effectLst>
            <a:outerShdw blurRad="225425" dist="38100" dir="5220000" algn="ctr">
              <a:srgbClr val="000000">
                <a:alpha val="33000"/>
              </a:srgbClr>
            </a:outerShdw>
          </a:effectLst>
          <a:scene3d>
            <a:camera prst="orthographicFront"/>
            <a:lightRig rig="flat" dir="t"/>
          </a:scene3d>
          <a:sp3d extrusionH="127000" contourW="19050">
            <a:bevelT w="101600" prst="artDeco"/>
            <a:bevelB w="0" h="0"/>
            <a:contourClr>
              <a:schemeClr val="bg1"/>
            </a:contourClr>
          </a:sp3d>
        </p:spPr>
        <p:style>
          <a:lnRef idx="1">
            <a:schemeClr val="accent2"/>
          </a:lnRef>
          <a:fillRef idx="3">
            <a:schemeClr val="accent2"/>
          </a:fillRef>
          <a:effectRef idx="2">
            <a:schemeClr val="accent2"/>
          </a:effectRef>
          <a:fontRef idx="minor">
            <a:schemeClr val="lt1"/>
          </a:fontRef>
        </p:style>
        <p:txBody>
          <a:bodyPr anchor="ctr">
            <a:sp3d/>
          </a:bodyPr>
          <a:lstStyle/>
          <a:p>
            <a:pPr algn="ctr" eaLnBrk="0" fontAlgn="ctr" hangingPunct="0">
              <a:spcBef>
                <a:spcPts val="0"/>
              </a:spcBef>
              <a:spcAft>
                <a:spcPts val="0"/>
              </a:spcAft>
              <a:buClr>
                <a:srgbClr val="FF0000"/>
              </a:buClr>
              <a:buSzPct val="70000"/>
              <a:defRPr/>
            </a:pPr>
            <a:endParaRPr lang="zh-CN" altLang="en-US" sz="1600" b="1">
              <a:solidFill>
                <a:schemeClr val="bg1"/>
              </a:solidFill>
              <a:latin typeface="微软雅黑" pitchFamily="34" charset="-122"/>
              <a:ea typeface="微软雅黑" pitchFamily="34" charset="-122"/>
            </a:endParaRPr>
          </a:p>
        </p:txBody>
      </p:sp>
      <p:sp>
        <p:nvSpPr>
          <p:cNvPr id="5" name="圆角矩形 4"/>
          <p:cNvSpPr/>
          <p:nvPr/>
        </p:nvSpPr>
        <p:spPr>
          <a:xfrm rot="19320000">
            <a:off x="2963769" y="1982637"/>
            <a:ext cx="1764000" cy="72000"/>
          </a:xfrm>
          <a:prstGeom prst="roundRect">
            <a:avLst>
              <a:gd name="adj" fmla="val 50000"/>
            </a:avLst>
          </a:prstGeom>
          <a:gradFill flip="none" rotWithShape="1">
            <a:gsLst>
              <a:gs pos="0">
                <a:schemeClr val="bg1">
                  <a:lumMod val="50000"/>
                </a:schemeClr>
              </a:gs>
              <a:gs pos="100000">
                <a:schemeClr val="bg1">
                  <a:lumMod val="75000"/>
                </a:schemeClr>
              </a:gs>
            </a:gsLst>
            <a:lin ang="16200000" scaled="1"/>
            <a:tileRect/>
          </a:gradFill>
          <a:ln w="25400">
            <a:noFill/>
          </a:ln>
          <a:effectLst>
            <a:outerShdw blurRad="225425" dist="38100" dir="5220000" algn="ctr">
              <a:srgbClr val="000000">
                <a:alpha val="33000"/>
              </a:srgbClr>
            </a:outerShdw>
          </a:effectLst>
          <a:scene3d>
            <a:camera prst="orthographicFront"/>
            <a:lightRig rig="flat" dir="t"/>
          </a:scene3d>
          <a:sp3d extrusionH="127000" contourW="19050">
            <a:bevelT w="101600" prst="artDeco"/>
            <a:bevelB w="0" h="0"/>
            <a:contourClr>
              <a:schemeClr val="bg1"/>
            </a:contourClr>
          </a:sp3d>
        </p:spPr>
        <p:style>
          <a:lnRef idx="1">
            <a:schemeClr val="accent2"/>
          </a:lnRef>
          <a:fillRef idx="3">
            <a:schemeClr val="accent2"/>
          </a:fillRef>
          <a:effectRef idx="2">
            <a:schemeClr val="accent2"/>
          </a:effectRef>
          <a:fontRef idx="minor">
            <a:schemeClr val="lt1"/>
          </a:fontRef>
        </p:style>
        <p:txBody>
          <a:bodyPr anchor="ctr">
            <a:sp3d/>
          </a:bodyPr>
          <a:lstStyle/>
          <a:p>
            <a:pPr algn="ctr" eaLnBrk="0" fontAlgn="ctr" hangingPunct="0">
              <a:spcBef>
                <a:spcPts val="0"/>
              </a:spcBef>
              <a:spcAft>
                <a:spcPts val="0"/>
              </a:spcAft>
              <a:buClr>
                <a:srgbClr val="FF0000"/>
              </a:buClr>
              <a:buSzPct val="70000"/>
              <a:defRPr/>
            </a:pPr>
            <a:endParaRPr lang="zh-CN" altLang="en-US" sz="1600" b="1">
              <a:solidFill>
                <a:schemeClr val="bg1"/>
              </a:solidFill>
              <a:latin typeface="微软雅黑" pitchFamily="34" charset="-122"/>
              <a:ea typeface="微软雅黑" pitchFamily="34" charset="-122"/>
            </a:endParaRPr>
          </a:p>
        </p:txBody>
      </p:sp>
      <p:sp>
        <p:nvSpPr>
          <p:cNvPr id="6" name="圆角矩形 5"/>
          <p:cNvSpPr/>
          <p:nvPr/>
        </p:nvSpPr>
        <p:spPr>
          <a:xfrm rot="2400000">
            <a:off x="2945371" y="3619662"/>
            <a:ext cx="1764000" cy="72000"/>
          </a:xfrm>
          <a:prstGeom prst="roundRect">
            <a:avLst>
              <a:gd name="adj" fmla="val 50000"/>
            </a:avLst>
          </a:prstGeom>
          <a:gradFill flip="none" rotWithShape="1">
            <a:gsLst>
              <a:gs pos="0">
                <a:schemeClr val="bg1">
                  <a:lumMod val="50000"/>
                </a:schemeClr>
              </a:gs>
              <a:gs pos="100000">
                <a:schemeClr val="bg1">
                  <a:lumMod val="75000"/>
                </a:schemeClr>
              </a:gs>
            </a:gsLst>
            <a:lin ang="16200000" scaled="1"/>
            <a:tileRect/>
          </a:gradFill>
          <a:ln w="25400">
            <a:noFill/>
          </a:ln>
          <a:effectLst>
            <a:outerShdw blurRad="225425" dist="38100" dir="5220000" algn="ctr">
              <a:srgbClr val="000000">
                <a:alpha val="33000"/>
              </a:srgbClr>
            </a:outerShdw>
          </a:effectLst>
          <a:scene3d>
            <a:camera prst="orthographicFront"/>
            <a:lightRig rig="flat" dir="t"/>
          </a:scene3d>
          <a:sp3d extrusionH="127000" contourW="19050">
            <a:bevelT w="101600" prst="artDeco"/>
            <a:bevelB w="0" h="0"/>
            <a:contourClr>
              <a:schemeClr val="bg1"/>
            </a:contourClr>
          </a:sp3d>
        </p:spPr>
        <p:style>
          <a:lnRef idx="1">
            <a:schemeClr val="accent2"/>
          </a:lnRef>
          <a:fillRef idx="3">
            <a:schemeClr val="accent2"/>
          </a:fillRef>
          <a:effectRef idx="2">
            <a:schemeClr val="accent2"/>
          </a:effectRef>
          <a:fontRef idx="minor">
            <a:schemeClr val="lt1"/>
          </a:fontRef>
        </p:style>
        <p:txBody>
          <a:bodyPr anchor="ctr">
            <a:sp3d/>
          </a:bodyPr>
          <a:lstStyle/>
          <a:p>
            <a:pPr algn="ctr" eaLnBrk="0" fontAlgn="ctr" hangingPunct="0">
              <a:spcBef>
                <a:spcPts val="0"/>
              </a:spcBef>
              <a:spcAft>
                <a:spcPts val="0"/>
              </a:spcAft>
              <a:buClr>
                <a:srgbClr val="FF0000"/>
              </a:buClr>
              <a:buSzPct val="70000"/>
              <a:defRPr/>
            </a:pPr>
            <a:endParaRPr lang="zh-CN" altLang="en-US" sz="1600" b="1">
              <a:solidFill>
                <a:schemeClr val="bg1"/>
              </a:solidFill>
              <a:latin typeface="微软雅黑" pitchFamily="34" charset="-122"/>
              <a:ea typeface="微软雅黑" pitchFamily="34" charset="-122"/>
            </a:endParaRPr>
          </a:p>
        </p:txBody>
      </p:sp>
      <p:grpSp>
        <p:nvGrpSpPr>
          <p:cNvPr id="7" name="组合 56"/>
          <p:cNvGrpSpPr>
            <a:grpSpLocks/>
          </p:cNvGrpSpPr>
          <p:nvPr/>
        </p:nvGrpSpPr>
        <p:grpSpPr bwMode="auto">
          <a:xfrm>
            <a:off x="2574468" y="2146034"/>
            <a:ext cx="1450975" cy="1398588"/>
            <a:chOff x="3440653" y="2680764"/>
            <a:chExt cx="2329340" cy="2245772"/>
          </a:xfrm>
        </p:grpSpPr>
        <p:grpSp>
          <p:nvGrpSpPr>
            <p:cNvPr id="8" name="组合 43"/>
            <p:cNvGrpSpPr>
              <a:grpSpLocks noChangeAspect="1"/>
            </p:cNvGrpSpPr>
            <p:nvPr/>
          </p:nvGrpSpPr>
          <p:grpSpPr bwMode="auto">
            <a:xfrm>
              <a:off x="3440653" y="2680764"/>
              <a:ext cx="2245772" cy="2245772"/>
              <a:chOff x="5217600" y="3058600"/>
              <a:chExt cx="1116000" cy="1116000"/>
            </a:xfrm>
          </p:grpSpPr>
          <p:sp>
            <p:nvSpPr>
              <p:cNvPr id="10" name="Oval 2"/>
              <p:cNvSpPr>
                <a:spLocks noChangeAspect="1" noChangeArrowheads="1"/>
              </p:cNvSpPr>
              <p:nvPr/>
            </p:nvSpPr>
            <p:spPr bwMode="auto">
              <a:xfrm>
                <a:off x="5217600" y="3058600"/>
                <a:ext cx="1116000" cy="1116000"/>
              </a:xfrm>
              <a:prstGeom prst="ellipse">
                <a:avLst/>
              </a:prstGeom>
              <a:solidFill>
                <a:schemeClr val="tx2"/>
              </a:solidFill>
              <a:ln w="25400">
                <a:noFill/>
              </a:ln>
              <a:effectLst>
                <a:outerShdw blurRad="225425" dist="38100" dir="5220000" algn="ctr">
                  <a:srgbClr val="000000">
                    <a:alpha val="33000"/>
                  </a:srgbClr>
                </a:outerShdw>
              </a:effectLst>
            </p:spPr>
            <p:style>
              <a:lnRef idx="1">
                <a:schemeClr val="accent2"/>
              </a:lnRef>
              <a:fillRef idx="3">
                <a:schemeClr val="accent2"/>
              </a:fillRef>
              <a:effectRef idx="2">
                <a:schemeClr val="accent2"/>
              </a:effectRef>
              <a:fontRef idx="minor">
                <a:schemeClr val="lt1"/>
              </a:fontRef>
            </p:style>
            <p:txBody>
              <a:bodyPr anchor="ctr">
                <a:sp3d/>
              </a:bodyPr>
              <a:lstStyle/>
              <a:p>
                <a:pPr algn="ctr" eaLnBrk="0" fontAlgn="ctr" hangingPunct="0">
                  <a:spcBef>
                    <a:spcPts val="0"/>
                  </a:spcBef>
                  <a:spcAft>
                    <a:spcPts val="0"/>
                  </a:spcAft>
                  <a:buClr>
                    <a:srgbClr val="FF0000"/>
                  </a:buClr>
                  <a:buSzPct val="70000"/>
                  <a:defRPr/>
                </a:pPr>
                <a:endParaRPr lang="fr-FR" altLang="zh-CN" sz="1600" b="1" dirty="0">
                  <a:solidFill>
                    <a:schemeClr val="bg1"/>
                  </a:solidFill>
                  <a:latin typeface="微软雅黑" pitchFamily="34" charset="-122"/>
                  <a:ea typeface="微软雅黑" pitchFamily="34" charset="-122"/>
                </a:endParaRPr>
              </a:p>
            </p:txBody>
          </p:sp>
          <p:sp>
            <p:nvSpPr>
              <p:cNvPr id="11" name="椭圆 10"/>
              <p:cNvSpPr>
                <a:spLocks/>
              </p:cNvSpPr>
              <p:nvPr/>
            </p:nvSpPr>
            <p:spPr>
              <a:xfrm rot="19388639">
                <a:off x="5221400" y="3127004"/>
                <a:ext cx="757332" cy="539632"/>
              </a:xfrm>
              <a:prstGeom prst="ellipse">
                <a:avLst/>
              </a:prstGeom>
              <a:gradFill flip="none" rotWithShape="1">
                <a:gsLst>
                  <a:gs pos="0">
                    <a:schemeClr val="bg1"/>
                  </a:gs>
                  <a:gs pos="45000">
                    <a:schemeClr val="bg1">
                      <a:alpha val="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solidFill>
                    <a:srgbClr val="FFFFFF"/>
                  </a:solidFill>
                  <a:ea typeface="微软雅黑" pitchFamily="34" charset="-122"/>
                </a:endParaRPr>
              </a:p>
            </p:txBody>
          </p:sp>
        </p:grpSp>
        <p:sp>
          <p:nvSpPr>
            <p:cNvPr id="9" name="Text Box 29"/>
            <p:cNvSpPr txBox="1">
              <a:spLocks noChangeArrowheads="1"/>
            </p:cNvSpPr>
            <p:nvPr/>
          </p:nvSpPr>
          <p:spPr bwMode="gray">
            <a:xfrm>
              <a:off x="3464942" y="3492525"/>
              <a:ext cx="2305051" cy="543807"/>
            </a:xfrm>
            <a:prstGeom prst="rect">
              <a:avLst/>
            </a:prstGeom>
            <a:noFill/>
            <a:ln w="9525">
              <a:noFill/>
              <a:miter lim="800000"/>
              <a:headEnd/>
              <a:tailEnd/>
            </a:ln>
          </p:spPr>
          <p:txBody>
            <a:bodyPr anchor="ctr">
              <a:spAutoFit/>
            </a:bodyPr>
            <a:lstStyle/>
            <a:p>
              <a:pPr algn="ctr" fontAlgn="auto">
                <a:spcBef>
                  <a:spcPts val="0"/>
                </a:spcBef>
                <a:spcAft>
                  <a:spcPts val="0"/>
                </a:spcAft>
                <a:defRPr/>
              </a:pPr>
              <a:r>
                <a:rPr kumimoji="1" lang="zh-CN" altLang="en-US" sz="1600" dirty="0">
                  <a:solidFill>
                    <a:schemeClr val="bg1"/>
                  </a:solidFill>
                  <a:effectLst>
                    <a:reflection blurRad="6350" stA="50000" endA="300" endPos="50000" dist="29997" dir="5400000" sy="-100000" algn="bl" rotWithShape="0"/>
                  </a:effectLst>
                  <a:latin typeface="微软雅黑" pitchFamily="34" charset="-122"/>
                  <a:ea typeface="微软雅黑" pitchFamily="34" charset="-122"/>
                </a:rPr>
                <a:t>添加标题</a:t>
              </a:r>
            </a:p>
          </p:txBody>
        </p:sp>
      </p:grpSp>
      <p:sp>
        <p:nvSpPr>
          <p:cNvPr id="13" name="圆角矩形 12"/>
          <p:cNvSpPr/>
          <p:nvPr/>
        </p:nvSpPr>
        <p:spPr bwMode="auto">
          <a:xfrm>
            <a:off x="4587799" y="2983423"/>
            <a:ext cx="3686405" cy="628650"/>
          </a:xfrm>
          <a:prstGeom prst="roundRect">
            <a:avLst>
              <a:gd name="adj" fmla="val 7848"/>
            </a:avLst>
          </a:prstGeom>
          <a:gradFill flip="none" rotWithShape="1">
            <a:gsLst>
              <a:gs pos="30000">
                <a:schemeClr val="bg1"/>
              </a:gs>
              <a:gs pos="100000">
                <a:schemeClr val="bg1">
                  <a:lumMod val="75000"/>
                </a:schemeClr>
              </a:gs>
            </a:gsLst>
            <a:lin ang="2700000" scaled="1"/>
            <a:tileRect/>
          </a:gradFill>
          <a:ln w="38100">
            <a:solidFill>
              <a:schemeClr val="accent5"/>
            </a:solidFill>
          </a:ln>
          <a:effectLst>
            <a:outerShdw blurRad="225425" dist="38100" dir="5220000" algn="ctr">
              <a:srgbClr val="000000">
                <a:alpha val="33000"/>
              </a:srgbClr>
            </a:outerShdw>
          </a:effectLst>
          <a:scene3d>
            <a:camera prst="orthographicFront"/>
            <a:lightRig rig="flat" dir="t"/>
          </a:scene3d>
          <a:sp3d contourW="19050">
            <a:bevelT w="165100" h="127000" prst="artDeco"/>
            <a:bevelB w="0" h="0"/>
            <a:contourClr>
              <a:schemeClr val="bg1"/>
            </a:contourClr>
          </a:sp3d>
        </p:spPr>
        <p:style>
          <a:lnRef idx="1">
            <a:schemeClr val="accent2"/>
          </a:lnRef>
          <a:fillRef idx="3">
            <a:schemeClr val="accent2"/>
          </a:fillRef>
          <a:effectRef idx="2">
            <a:schemeClr val="accent2"/>
          </a:effectRef>
          <a:fontRef idx="minor">
            <a:schemeClr val="lt1"/>
          </a:fontRef>
        </p:style>
        <p:txBody>
          <a:bodyPr anchor="ctr">
            <a:sp3d/>
          </a:bodyPr>
          <a:lstStyle/>
          <a:p>
            <a:pPr marL="0" lvl="2" algn="ctr" eaLnBrk="0" fontAlgn="ctr" hangingPunct="0">
              <a:spcBef>
                <a:spcPts val="0"/>
              </a:spcBef>
              <a:spcAft>
                <a:spcPts val="0"/>
              </a:spcAft>
              <a:buClr>
                <a:srgbClr val="FF0000"/>
              </a:buClr>
              <a:buSzPct val="70000"/>
              <a:buFont typeface="Wingdings" pitchFamily="2" charset="2"/>
              <a:buChar char="n"/>
              <a:tabLst>
                <a:tab pos="136525" algn="l"/>
              </a:tabLst>
              <a:defRPr/>
            </a:pPr>
            <a:endParaRPr lang="zh-CN" altLang="en-US" sz="1400" dirty="0">
              <a:solidFill>
                <a:schemeClr val="accent2"/>
              </a:solidFill>
              <a:latin typeface="微软雅黑" pitchFamily="34" charset="-122"/>
              <a:ea typeface="微软雅黑" pitchFamily="34" charset="-122"/>
            </a:endParaRPr>
          </a:p>
        </p:txBody>
      </p:sp>
      <p:sp>
        <p:nvSpPr>
          <p:cNvPr id="14" name="矩形 87"/>
          <p:cNvSpPr>
            <a:spLocks noChangeArrowheads="1"/>
          </p:cNvSpPr>
          <p:nvPr/>
        </p:nvSpPr>
        <p:spPr bwMode="auto">
          <a:xfrm>
            <a:off x="4724400" y="3142984"/>
            <a:ext cx="3208337" cy="307975"/>
          </a:xfrm>
          <a:prstGeom prst="rect">
            <a:avLst/>
          </a:prstGeom>
          <a:noFill/>
          <a:ln w="9525">
            <a:noFill/>
            <a:miter lim="800000"/>
            <a:headEnd/>
            <a:tailEnd/>
          </a:ln>
        </p:spPr>
        <p:txBody>
          <a:bodyPr>
            <a:spAutoFit/>
          </a:bodyPr>
          <a:lstStyle/>
          <a:p>
            <a:pPr eaLnBrk="0" fontAlgn="ctr" hangingPunct="0">
              <a:buClr>
                <a:srgbClr val="FF0000"/>
              </a:buClr>
              <a:buSzPct val="70000"/>
            </a:pPr>
            <a:r>
              <a:rPr lang="zh-CN" altLang="en-US" sz="1400" dirty="0">
                <a:solidFill>
                  <a:schemeClr val="accent2"/>
                </a:solidFill>
                <a:latin typeface="微软雅黑" pitchFamily="34" charset="-122"/>
                <a:ea typeface="微软雅黑" pitchFamily="34" charset="-122"/>
              </a:rPr>
              <a:t>点击添加文本 点击添加文本</a:t>
            </a:r>
          </a:p>
        </p:txBody>
      </p:sp>
      <p:sp>
        <p:nvSpPr>
          <p:cNvPr id="15" name="圆角矩形 14"/>
          <p:cNvSpPr/>
          <p:nvPr/>
        </p:nvSpPr>
        <p:spPr bwMode="auto">
          <a:xfrm>
            <a:off x="4587799" y="3887316"/>
            <a:ext cx="3686405" cy="628650"/>
          </a:xfrm>
          <a:prstGeom prst="roundRect">
            <a:avLst>
              <a:gd name="adj" fmla="val 7848"/>
            </a:avLst>
          </a:prstGeom>
          <a:gradFill flip="none" rotWithShape="1">
            <a:gsLst>
              <a:gs pos="30000">
                <a:schemeClr val="bg1"/>
              </a:gs>
              <a:gs pos="100000">
                <a:schemeClr val="bg1">
                  <a:lumMod val="75000"/>
                </a:schemeClr>
              </a:gs>
            </a:gsLst>
            <a:lin ang="2700000" scaled="1"/>
            <a:tileRect/>
          </a:gradFill>
          <a:ln w="38100">
            <a:solidFill>
              <a:schemeClr val="accent5"/>
            </a:solidFill>
          </a:ln>
          <a:effectLst>
            <a:outerShdw blurRad="225425" dist="38100" dir="5220000" algn="ctr">
              <a:srgbClr val="000000">
                <a:alpha val="33000"/>
              </a:srgbClr>
            </a:outerShdw>
          </a:effectLst>
          <a:scene3d>
            <a:camera prst="orthographicFront"/>
            <a:lightRig rig="flat" dir="t"/>
          </a:scene3d>
          <a:sp3d contourW="19050">
            <a:bevelT w="165100" h="127000" prst="artDeco"/>
            <a:bevelB w="0" h="0"/>
            <a:contourClr>
              <a:schemeClr val="bg1"/>
            </a:contourClr>
          </a:sp3d>
        </p:spPr>
        <p:style>
          <a:lnRef idx="1">
            <a:schemeClr val="accent2"/>
          </a:lnRef>
          <a:fillRef idx="3">
            <a:schemeClr val="accent2"/>
          </a:fillRef>
          <a:effectRef idx="2">
            <a:schemeClr val="accent2"/>
          </a:effectRef>
          <a:fontRef idx="minor">
            <a:schemeClr val="lt1"/>
          </a:fontRef>
        </p:style>
        <p:txBody>
          <a:bodyPr anchor="ctr">
            <a:sp3d/>
          </a:bodyPr>
          <a:lstStyle/>
          <a:p>
            <a:pPr marL="0" lvl="2" algn="ctr" eaLnBrk="0" fontAlgn="ctr" hangingPunct="0">
              <a:spcBef>
                <a:spcPts val="0"/>
              </a:spcBef>
              <a:spcAft>
                <a:spcPts val="0"/>
              </a:spcAft>
              <a:buClr>
                <a:srgbClr val="FF0000"/>
              </a:buClr>
              <a:buSzPct val="70000"/>
              <a:buFont typeface="Wingdings" pitchFamily="2" charset="2"/>
              <a:buChar char="n"/>
              <a:tabLst>
                <a:tab pos="136525" algn="l"/>
              </a:tabLst>
              <a:defRPr/>
            </a:pPr>
            <a:endParaRPr lang="zh-CN" altLang="en-US" sz="1400" dirty="0">
              <a:solidFill>
                <a:schemeClr val="accent2"/>
              </a:solidFill>
              <a:latin typeface="微软雅黑" pitchFamily="34" charset="-122"/>
              <a:ea typeface="微软雅黑" pitchFamily="34" charset="-122"/>
            </a:endParaRPr>
          </a:p>
        </p:txBody>
      </p:sp>
      <p:sp>
        <p:nvSpPr>
          <p:cNvPr id="16" name="矩形 87"/>
          <p:cNvSpPr>
            <a:spLocks noChangeArrowheads="1"/>
          </p:cNvSpPr>
          <p:nvPr/>
        </p:nvSpPr>
        <p:spPr bwMode="auto">
          <a:xfrm>
            <a:off x="4648200" y="4058972"/>
            <a:ext cx="3362325" cy="307975"/>
          </a:xfrm>
          <a:prstGeom prst="rect">
            <a:avLst/>
          </a:prstGeom>
          <a:noFill/>
          <a:ln w="9525">
            <a:noFill/>
            <a:miter lim="800000"/>
            <a:headEnd/>
            <a:tailEnd/>
          </a:ln>
        </p:spPr>
        <p:txBody>
          <a:bodyPr>
            <a:spAutoFit/>
          </a:bodyPr>
          <a:lstStyle/>
          <a:p>
            <a:pPr eaLnBrk="0" fontAlgn="ctr" hangingPunct="0">
              <a:buClr>
                <a:srgbClr val="FF0000"/>
              </a:buClr>
              <a:buSzPct val="70000"/>
            </a:pPr>
            <a:r>
              <a:rPr lang="zh-CN" altLang="en-US" sz="1400" dirty="0">
                <a:solidFill>
                  <a:schemeClr val="accent2"/>
                </a:solidFill>
                <a:latin typeface="微软雅黑" pitchFamily="34" charset="-122"/>
                <a:ea typeface="微软雅黑" pitchFamily="34" charset="-122"/>
              </a:rPr>
              <a:t>点击添加文本 点击添加文本</a:t>
            </a:r>
          </a:p>
        </p:txBody>
      </p:sp>
      <p:sp>
        <p:nvSpPr>
          <p:cNvPr id="17" name="圆角矩形 16"/>
          <p:cNvSpPr/>
          <p:nvPr/>
        </p:nvSpPr>
        <p:spPr bwMode="auto">
          <a:xfrm>
            <a:off x="4587798" y="2079531"/>
            <a:ext cx="3686405" cy="628650"/>
          </a:xfrm>
          <a:prstGeom prst="roundRect">
            <a:avLst>
              <a:gd name="adj" fmla="val 7848"/>
            </a:avLst>
          </a:prstGeom>
          <a:gradFill flip="none" rotWithShape="1">
            <a:gsLst>
              <a:gs pos="30000">
                <a:schemeClr val="bg1"/>
              </a:gs>
              <a:gs pos="100000">
                <a:schemeClr val="bg1">
                  <a:lumMod val="75000"/>
                </a:schemeClr>
              </a:gs>
            </a:gsLst>
            <a:lin ang="2700000" scaled="1"/>
            <a:tileRect/>
          </a:gradFill>
          <a:ln w="38100">
            <a:solidFill>
              <a:schemeClr val="accent4"/>
            </a:solidFill>
          </a:ln>
          <a:effectLst>
            <a:outerShdw blurRad="225425" dist="38100" dir="5220000" algn="ctr">
              <a:srgbClr val="000000">
                <a:alpha val="33000"/>
              </a:srgbClr>
            </a:outerShdw>
          </a:effectLst>
          <a:scene3d>
            <a:camera prst="orthographicFront"/>
            <a:lightRig rig="flat" dir="t"/>
          </a:scene3d>
          <a:sp3d contourW="19050">
            <a:bevelT w="165100" h="127000" prst="artDeco"/>
            <a:bevelB w="0" h="0"/>
            <a:contourClr>
              <a:schemeClr val="bg1"/>
            </a:contourClr>
          </a:sp3d>
        </p:spPr>
        <p:style>
          <a:lnRef idx="1">
            <a:schemeClr val="accent2"/>
          </a:lnRef>
          <a:fillRef idx="3">
            <a:schemeClr val="accent2"/>
          </a:fillRef>
          <a:effectRef idx="2">
            <a:schemeClr val="accent2"/>
          </a:effectRef>
          <a:fontRef idx="minor">
            <a:schemeClr val="lt1"/>
          </a:fontRef>
        </p:style>
        <p:txBody>
          <a:bodyPr anchor="ctr">
            <a:sp3d/>
          </a:bodyPr>
          <a:lstStyle/>
          <a:p>
            <a:pPr marL="0" lvl="2" algn="ctr" eaLnBrk="0" fontAlgn="ctr" hangingPunct="0">
              <a:spcBef>
                <a:spcPts val="0"/>
              </a:spcBef>
              <a:spcAft>
                <a:spcPts val="0"/>
              </a:spcAft>
              <a:buClr>
                <a:srgbClr val="FF0000"/>
              </a:buClr>
              <a:buSzPct val="70000"/>
              <a:buFont typeface="Wingdings" pitchFamily="2" charset="2"/>
              <a:buChar char="n"/>
              <a:tabLst>
                <a:tab pos="136525" algn="l"/>
              </a:tabLst>
              <a:defRPr/>
            </a:pPr>
            <a:endParaRPr lang="zh-CN" altLang="en-US" sz="1400" dirty="0">
              <a:solidFill>
                <a:schemeClr val="accent2"/>
              </a:solidFill>
              <a:latin typeface="微软雅黑" pitchFamily="34" charset="-122"/>
              <a:ea typeface="微软雅黑" pitchFamily="34" charset="-122"/>
            </a:endParaRPr>
          </a:p>
        </p:txBody>
      </p:sp>
      <p:sp>
        <p:nvSpPr>
          <p:cNvPr id="18" name="矩形 87"/>
          <p:cNvSpPr>
            <a:spLocks noChangeArrowheads="1"/>
          </p:cNvSpPr>
          <p:nvPr/>
        </p:nvSpPr>
        <p:spPr bwMode="auto">
          <a:xfrm>
            <a:off x="4776788" y="2226997"/>
            <a:ext cx="3148012" cy="307975"/>
          </a:xfrm>
          <a:prstGeom prst="rect">
            <a:avLst/>
          </a:prstGeom>
          <a:noFill/>
          <a:ln w="9525">
            <a:noFill/>
            <a:miter lim="800000"/>
            <a:headEnd/>
            <a:tailEnd/>
          </a:ln>
        </p:spPr>
        <p:txBody>
          <a:bodyPr>
            <a:spAutoFit/>
          </a:bodyPr>
          <a:lstStyle/>
          <a:p>
            <a:pPr eaLnBrk="0" fontAlgn="ctr" hangingPunct="0">
              <a:buClr>
                <a:srgbClr val="FF0000"/>
              </a:buClr>
              <a:buSzPct val="70000"/>
            </a:pPr>
            <a:r>
              <a:rPr lang="zh-CN" altLang="en-US" sz="1400" dirty="0">
                <a:solidFill>
                  <a:schemeClr val="accent2"/>
                </a:solidFill>
                <a:latin typeface="微软雅黑" pitchFamily="34" charset="-122"/>
                <a:ea typeface="微软雅黑" pitchFamily="34" charset="-122"/>
              </a:rPr>
              <a:t>点击添加文本 点击添加文本</a:t>
            </a:r>
          </a:p>
        </p:txBody>
      </p:sp>
      <p:sp>
        <p:nvSpPr>
          <p:cNvPr id="19" name="AutoShape 3"/>
          <p:cNvSpPr>
            <a:spLocks noChangeAspect="1" noChangeArrowheads="1"/>
          </p:cNvSpPr>
          <p:nvPr/>
        </p:nvSpPr>
        <p:spPr bwMode="auto">
          <a:xfrm>
            <a:off x="4417556" y="2231856"/>
            <a:ext cx="324000" cy="324000"/>
          </a:xfrm>
          <a:prstGeom prst="ellipse">
            <a:avLst/>
          </a:prstGeom>
          <a:solidFill>
            <a:schemeClr val="accent4"/>
          </a:solidFill>
          <a:ln w="25400">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anchor="ctr">
            <a:sp3d/>
          </a:bodyPr>
          <a:lstStyle/>
          <a:p>
            <a:pPr algn="ctr" eaLnBrk="0" fontAlgn="ctr" hangingPunct="0">
              <a:spcBef>
                <a:spcPts val="0"/>
              </a:spcBef>
              <a:spcAft>
                <a:spcPts val="0"/>
              </a:spcAft>
              <a:buClr>
                <a:srgbClr val="FF0000"/>
              </a:buClr>
              <a:buSzPct val="70000"/>
              <a:defRPr/>
            </a:pPr>
            <a:endParaRPr lang="zh-CN" altLang="zh-CN" sz="1600" b="1">
              <a:solidFill>
                <a:schemeClr val="accent2"/>
              </a:solidFill>
              <a:latin typeface="微软雅黑" pitchFamily="34" charset="-122"/>
              <a:ea typeface="微软雅黑" pitchFamily="34" charset="-122"/>
            </a:endParaRPr>
          </a:p>
        </p:txBody>
      </p:sp>
      <p:sp>
        <p:nvSpPr>
          <p:cNvPr id="20" name="AutoShape 3"/>
          <p:cNvSpPr>
            <a:spLocks noChangeAspect="1" noChangeArrowheads="1"/>
          </p:cNvSpPr>
          <p:nvPr/>
        </p:nvSpPr>
        <p:spPr bwMode="auto">
          <a:xfrm>
            <a:off x="4417556" y="3135748"/>
            <a:ext cx="324000" cy="324000"/>
          </a:xfrm>
          <a:prstGeom prst="ellipse">
            <a:avLst/>
          </a:prstGeom>
          <a:solidFill>
            <a:schemeClr val="accent5"/>
          </a:solidFill>
          <a:ln w="25400">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anchor="ctr">
            <a:sp3d/>
          </a:bodyPr>
          <a:lstStyle/>
          <a:p>
            <a:pPr algn="ctr" eaLnBrk="0" fontAlgn="ctr" hangingPunct="0">
              <a:spcBef>
                <a:spcPts val="0"/>
              </a:spcBef>
              <a:spcAft>
                <a:spcPts val="0"/>
              </a:spcAft>
              <a:buClr>
                <a:srgbClr val="FF0000"/>
              </a:buClr>
              <a:buSzPct val="70000"/>
              <a:defRPr/>
            </a:pPr>
            <a:endParaRPr lang="zh-CN" altLang="zh-CN" sz="1600" b="1">
              <a:solidFill>
                <a:schemeClr val="accent2"/>
              </a:solidFill>
              <a:latin typeface="微软雅黑" pitchFamily="34" charset="-122"/>
              <a:ea typeface="微软雅黑" pitchFamily="34" charset="-122"/>
            </a:endParaRPr>
          </a:p>
        </p:txBody>
      </p:sp>
      <p:sp>
        <p:nvSpPr>
          <p:cNvPr id="21" name="圆角矩形 20"/>
          <p:cNvSpPr/>
          <p:nvPr/>
        </p:nvSpPr>
        <p:spPr bwMode="auto">
          <a:xfrm>
            <a:off x="4587799" y="1175639"/>
            <a:ext cx="3686405" cy="628650"/>
          </a:xfrm>
          <a:prstGeom prst="roundRect">
            <a:avLst>
              <a:gd name="adj" fmla="val 7848"/>
            </a:avLst>
          </a:prstGeom>
          <a:gradFill flip="none" rotWithShape="1">
            <a:gsLst>
              <a:gs pos="30000">
                <a:schemeClr val="bg1"/>
              </a:gs>
              <a:gs pos="100000">
                <a:schemeClr val="bg1">
                  <a:lumMod val="75000"/>
                </a:schemeClr>
              </a:gs>
            </a:gsLst>
            <a:lin ang="2700000" scaled="1"/>
            <a:tileRect/>
          </a:gradFill>
          <a:ln w="38100">
            <a:solidFill>
              <a:schemeClr val="accent4"/>
            </a:solidFill>
          </a:ln>
          <a:effectLst>
            <a:outerShdw blurRad="225425" dist="38100" dir="5220000" algn="ctr">
              <a:srgbClr val="000000">
                <a:alpha val="33000"/>
              </a:srgbClr>
            </a:outerShdw>
          </a:effectLst>
          <a:scene3d>
            <a:camera prst="orthographicFront"/>
            <a:lightRig rig="flat" dir="t"/>
          </a:scene3d>
          <a:sp3d contourW="19050">
            <a:bevelT w="165100" h="127000" prst="artDeco"/>
            <a:bevelB w="0" h="0"/>
            <a:contourClr>
              <a:schemeClr val="bg1"/>
            </a:contourClr>
          </a:sp3d>
        </p:spPr>
        <p:style>
          <a:lnRef idx="1">
            <a:schemeClr val="accent2"/>
          </a:lnRef>
          <a:fillRef idx="3">
            <a:schemeClr val="accent2"/>
          </a:fillRef>
          <a:effectRef idx="2">
            <a:schemeClr val="accent2"/>
          </a:effectRef>
          <a:fontRef idx="minor">
            <a:schemeClr val="lt1"/>
          </a:fontRef>
        </p:style>
        <p:txBody>
          <a:bodyPr anchor="ctr">
            <a:sp3d/>
          </a:bodyPr>
          <a:lstStyle/>
          <a:p>
            <a:pPr marL="0" lvl="2" algn="ctr" eaLnBrk="0" fontAlgn="ctr" hangingPunct="0">
              <a:spcBef>
                <a:spcPts val="0"/>
              </a:spcBef>
              <a:spcAft>
                <a:spcPts val="0"/>
              </a:spcAft>
              <a:buClr>
                <a:srgbClr val="FF0000"/>
              </a:buClr>
              <a:buSzPct val="70000"/>
              <a:buFont typeface="Wingdings" pitchFamily="2" charset="2"/>
              <a:buChar char="n"/>
              <a:tabLst>
                <a:tab pos="136525" algn="l"/>
              </a:tabLst>
              <a:defRPr/>
            </a:pPr>
            <a:endParaRPr lang="zh-CN" altLang="en-US" sz="1400" dirty="0">
              <a:solidFill>
                <a:schemeClr val="accent2"/>
              </a:solidFill>
              <a:latin typeface="微软雅黑" pitchFamily="34" charset="-122"/>
              <a:ea typeface="微软雅黑" pitchFamily="34" charset="-122"/>
            </a:endParaRPr>
          </a:p>
        </p:txBody>
      </p:sp>
      <p:sp>
        <p:nvSpPr>
          <p:cNvPr id="22" name="矩形 87"/>
          <p:cNvSpPr>
            <a:spLocks noChangeArrowheads="1"/>
          </p:cNvSpPr>
          <p:nvPr/>
        </p:nvSpPr>
        <p:spPr bwMode="auto">
          <a:xfrm>
            <a:off x="4648200" y="1323709"/>
            <a:ext cx="3421062" cy="307975"/>
          </a:xfrm>
          <a:prstGeom prst="rect">
            <a:avLst/>
          </a:prstGeom>
          <a:noFill/>
          <a:ln w="9525">
            <a:noFill/>
            <a:miter lim="800000"/>
            <a:headEnd/>
            <a:tailEnd/>
          </a:ln>
        </p:spPr>
        <p:txBody>
          <a:bodyPr>
            <a:spAutoFit/>
          </a:bodyPr>
          <a:lstStyle/>
          <a:p>
            <a:pPr eaLnBrk="0" fontAlgn="ctr" hangingPunct="0">
              <a:buClr>
                <a:srgbClr val="FF0000"/>
              </a:buClr>
              <a:buSzPct val="70000"/>
            </a:pPr>
            <a:r>
              <a:rPr lang="zh-CN" altLang="en-US" sz="1400" dirty="0">
                <a:solidFill>
                  <a:schemeClr val="accent2"/>
                </a:solidFill>
                <a:latin typeface="微软雅黑" pitchFamily="34" charset="-122"/>
                <a:ea typeface="微软雅黑" pitchFamily="34" charset="-122"/>
              </a:rPr>
              <a:t>点击添加文本 点击添加文本</a:t>
            </a:r>
          </a:p>
        </p:txBody>
      </p:sp>
      <p:sp>
        <p:nvSpPr>
          <p:cNvPr id="23" name="AutoShape 3"/>
          <p:cNvSpPr>
            <a:spLocks noChangeAspect="1" noChangeArrowheads="1"/>
          </p:cNvSpPr>
          <p:nvPr/>
        </p:nvSpPr>
        <p:spPr bwMode="auto">
          <a:xfrm>
            <a:off x="4417556" y="1327964"/>
            <a:ext cx="324000" cy="324000"/>
          </a:xfrm>
          <a:prstGeom prst="ellipse">
            <a:avLst/>
          </a:prstGeom>
          <a:solidFill>
            <a:schemeClr val="accent4"/>
          </a:solidFill>
          <a:ln w="25400">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anchor="ctr"/>
          <a:lstStyle/>
          <a:p>
            <a:pPr algn="ctr" eaLnBrk="0" fontAlgn="ctr" hangingPunct="0">
              <a:spcBef>
                <a:spcPts val="0"/>
              </a:spcBef>
              <a:spcAft>
                <a:spcPts val="0"/>
              </a:spcAft>
              <a:buClr>
                <a:srgbClr val="FF0000"/>
              </a:buClr>
              <a:buSzPct val="70000"/>
              <a:defRPr/>
            </a:pPr>
            <a:endParaRPr lang="zh-CN" altLang="zh-CN" sz="1600" b="1">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微软雅黑" pitchFamily="34" charset="-122"/>
              <a:ea typeface="微软雅黑" pitchFamily="34" charset="-122"/>
            </a:endParaRPr>
          </a:p>
        </p:txBody>
      </p:sp>
      <p:sp>
        <p:nvSpPr>
          <p:cNvPr id="24" name="AutoShape 3"/>
          <p:cNvSpPr>
            <a:spLocks noChangeAspect="1" noChangeArrowheads="1"/>
          </p:cNvSpPr>
          <p:nvPr/>
        </p:nvSpPr>
        <p:spPr bwMode="auto">
          <a:xfrm>
            <a:off x="4417556" y="4039641"/>
            <a:ext cx="324000" cy="324000"/>
          </a:xfrm>
          <a:prstGeom prst="ellipse">
            <a:avLst/>
          </a:prstGeom>
          <a:solidFill>
            <a:schemeClr val="accent5"/>
          </a:solidFill>
          <a:ln w="25400">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anchor="ctr">
            <a:sp3d/>
          </a:bodyPr>
          <a:lstStyle/>
          <a:p>
            <a:pPr algn="ctr" eaLnBrk="0" fontAlgn="ctr" hangingPunct="0">
              <a:spcBef>
                <a:spcPts val="0"/>
              </a:spcBef>
              <a:spcAft>
                <a:spcPts val="0"/>
              </a:spcAft>
              <a:buClr>
                <a:srgbClr val="FF0000"/>
              </a:buClr>
              <a:buSzPct val="70000"/>
              <a:defRPr/>
            </a:pPr>
            <a:endParaRPr lang="zh-CN" altLang="zh-CN" sz="1600" b="1">
              <a:solidFill>
                <a:schemeClr val="accent2"/>
              </a:solidFill>
              <a:latin typeface="微软雅黑" pitchFamily="34" charset="-122"/>
              <a:ea typeface="微软雅黑" pitchFamily="34" charset="-122"/>
            </a:endParaRPr>
          </a:p>
        </p:txBody>
      </p:sp>
      <p:sp>
        <p:nvSpPr>
          <p:cNvPr id="25" name="AutoShape 593"/>
          <p:cNvSpPr>
            <a:spLocks noChangeArrowheads="1"/>
          </p:cNvSpPr>
          <p:nvPr/>
        </p:nvSpPr>
        <p:spPr bwMode="auto">
          <a:xfrm rot="10800000" flipH="1" flipV="1">
            <a:off x="1966206" y="2629802"/>
            <a:ext cx="540000" cy="432000"/>
          </a:xfrm>
          <a:prstGeom prst="rightArrow">
            <a:avLst>
              <a:gd name="adj1" fmla="val 60857"/>
              <a:gd name="adj2" fmla="val 56907"/>
            </a:avLst>
          </a:prstGeom>
          <a:gradFill flip="none" rotWithShape="1">
            <a:gsLst>
              <a:gs pos="0">
                <a:schemeClr val="bg1">
                  <a:lumMod val="50000"/>
                </a:schemeClr>
              </a:gs>
              <a:gs pos="100000">
                <a:schemeClr val="bg1">
                  <a:lumMod val="75000"/>
                </a:schemeClr>
              </a:gs>
            </a:gsLst>
            <a:lin ang="0" scaled="1"/>
            <a:tileRect/>
          </a:gradFill>
          <a:ln w="25400">
            <a:noFill/>
          </a:ln>
          <a:effectLst>
            <a:outerShdw blurRad="225425" dist="38100" dir="5220000" algn="ctr">
              <a:srgbClr val="000000">
                <a:alpha val="33000"/>
              </a:srgbClr>
            </a:outerShdw>
          </a:effectLst>
          <a:scene3d>
            <a:camera prst="orthographicFront"/>
            <a:lightRig rig="flat" dir="t"/>
          </a:scene3d>
          <a:sp3d extrusionH="127000" contourW="19050">
            <a:bevelT w="101600" prst="artDeco"/>
            <a:bevelB w="0" h="0"/>
            <a:contourClr>
              <a:schemeClr val="bg1"/>
            </a:contourClr>
          </a:sp3d>
        </p:spPr>
        <p:style>
          <a:lnRef idx="1">
            <a:schemeClr val="accent2"/>
          </a:lnRef>
          <a:fillRef idx="3">
            <a:schemeClr val="accent2"/>
          </a:fillRef>
          <a:effectRef idx="2">
            <a:schemeClr val="accent2"/>
          </a:effectRef>
          <a:fontRef idx="minor">
            <a:schemeClr val="lt1"/>
          </a:fontRef>
        </p:style>
        <p:txBody>
          <a:bodyPr anchor="ctr">
            <a:sp3d/>
          </a:bodyPr>
          <a:lstStyle/>
          <a:p>
            <a:pPr algn="ctr" eaLnBrk="0" fontAlgn="ctr" hangingPunct="0">
              <a:spcBef>
                <a:spcPts val="0"/>
              </a:spcBef>
              <a:spcAft>
                <a:spcPts val="0"/>
              </a:spcAft>
              <a:buClr>
                <a:srgbClr val="FF0000"/>
              </a:buClr>
              <a:buSzPct val="70000"/>
              <a:defRPr/>
            </a:pPr>
            <a:endParaRPr lang="zh-CN" altLang="en-US" sz="1600" b="1" dirty="0">
              <a:solidFill>
                <a:schemeClr val="bg1"/>
              </a:solidFill>
              <a:latin typeface="微软雅黑" pitchFamily="34" charset="-122"/>
              <a:ea typeface="微软雅黑" pitchFamily="34" charset="-122"/>
            </a:endParaRPr>
          </a:p>
        </p:txBody>
      </p:sp>
      <p:grpSp>
        <p:nvGrpSpPr>
          <p:cNvPr id="26" name="组合 57"/>
          <p:cNvGrpSpPr>
            <a:grpSpLocks/>
          </p:cNvGrpSpPr>
          <p:nvPr/>
        </p:nvGrpSpPr>
        <p:grpSpPr bwMode="auto">
          <a:xfrm>
            <a:off x="609600" y="2276209"/>
            <a:ext cx="1417637" cy="1138238"/>
            <a:chOff x="995344" y="2329499"/>
            <a:chExt cx="1904726" cy="1529714"/>
          </a:xfrm>
        </p:grpSpPr>
        <p:grpSp>
          <p:nvGrpSpPr>
            <p:cNvPr id="27" name="组合 34"/>
            <p:cNvGrpSpPr>
              <a:grpSpLocks noChangeAspect="1"/>
            </p:cNvGrpSpPr>
            <p:nvPr/>
          </p:nvGrpSpPr>
          <p:grpSpPr bwMode="auto">
            <a:xfrm>
              <a:off x="1208638" y="2329499"/>
              <a:ext cx="1534568" cy="1529714"/>
              <a:chOff x="4776693" y="4404800"/>
              <a:chExt cx="1011807" cy="1008000"/>
            </a:xfrm>
          </p:grpSpPr>
          <p:sp>
            <p:nvSpPr>
              <p:cNvPr id="29" name="Oval 2"/>
              <p:cNvSpPr>
                <a:spLocks noChangeAspect="1" noChangeArrowheads="1"/>
              </p:cNvSpPr>
              <p:nvPr/>
            </p:nvSpPr>
            <p:spPr bwMode="auto">
              <a:xfrm>
                <a:off x="4780500" y="4404800"/>
                <a:ext cx="1008000" cy="1008000"/>
              </a:xfrm>
              <a:prstGeom prst="ellipse">
                <a:avLst/>
              </a:prstGeom>
              <a:solidFill>
                <a:schemeClr val="bg2"/>
              </a:solidFill>
              <a:ln w="25400">
                <a:noFill/>
              </a:ln>
              <a:effectLst>
                <a:outerShdw blurRad="225425" dist="38100" dir="5220000" algn="ctr">
                  <a:srgbClr val="000000">
                    <a:alpha val="33000"/>
                  </a:srgbClr>
                </a:outerShdw>
              </a:effectLst>
            </p:spPr>
            <p:style>
              <a:lnRef idx="1">
                <a:schemeClr val="accent2"/>
              </a:lnRef>
              <a:fillRef idx="3">
                <a:schemeClr val="accent2"/>
              </a:fillRef>
              <a:effectRef idx="2">
                <a:schemeClr val="accent2"/>
              </a:effectRef>
              <a:fontRef idx="minor">
                <a:schemeClr val="lt1"/>
              </a:fontRef>
            </p:style>
            <p:txBody>
              <a:bodyPr anchor="ctr">
                <a:sp3d/>
              </a:bodyPr>
              <a:lstStyle/>
              <a:p>
                <a:pPr algn="ctr" eaLnBrk="0" fontAlgn="ctr" hangingPunct="0">
                  <a:spcBef>
                    <a:spcPts val="0"/>
                  </a:spcBef>
                  <a:spcAft>
                    <a:spcPts val="0"/>
                  </a:spcAft>
                  <a:buClr>
                    <a:srgbClr val="FF0000"/>
                  </a:buClr>
                  <a:buSzPct val="70000"/>
                  <a:defRPr/>
                </a:pPr>
                <a:endParaRPr lang="fr-FR" altLang="zh-CN" sz="1600" b="1" dirty="0">
                  <a:solidFill>
                    <a:schemeClr val="bg1"/>
                  </a:solidFill>
                  <a:latin typeface="微软雅黑" pitchFamily="34" charset="-122"/>
                  <a:ea typeface="微软雅黑" pitchFamily="34" charset="-122"/>
                </a:endParaRPr>
              </a:p>
            </p:txBody>
          </p:sp>
          <p:sp>
            <p:nvSpPr>
              <p:cNvPr id="30" name="椭圆 29"/>
              <p:cNvSpPr>
                <a:spLocks/>
              </p:cNvSpPr>
              <p:nvPr/>
            </p:nvSpPr>
            <p:spPr>
              <a:xfrm rot="19388639">
                <a:off x="4776693" y="4463846"/>
                <a:ext cx="683485" cy="466745"/>
              </a:xfrm>
              <a:prstGeom prst="ellipse">
                <a:avLst/>
              </a:prstGeom>
              <a:gradFill flip="none" rotWithShape="1">
                <a:gsLst>
                  <a:gs pos="0">
                    <a:schemeClr val="bg1"/>
                  </a:gs>
                  <a:gs pos="45000">
                    <a:schemeClr val="bg1">
                      <a:alpha val="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solidFill>
                    <a:srgbClr val="FFFFFF"/>
                  </a:solidFill>
                  <a:ea typeface="微软雅黑" pitchFamily="34" charset="-122"/>
                </a:endParaRPr>
              </a:p>
            </p:txBody>
          </p:sp>
        </p:grpSp>
        <p:sp>
          <p:nvSpPr>
            <p:cNvPr id="28" name="TextBox 147"/>
            <p:cNvSpPr txBox="1">
              <a:spLocks noChangeArrowheads="1"/>
            </p:cNvSpPr>
            <p:nvPr/>
          </p:nvSpPr>
          <p:spPr bwMode="auto">
            <a:xfrm>
              <a:off x="995344" y="2834940"/>
              <a:ext cx="1904726" cy="454994"/>
            </a:xfrm>
            <a:prstGeom prst="rect">
              <a:avLst/>
            </a:prstGeom>
            <a:noFill/>
            <a:ln w="9525">
              <a:noFill/>
              <a:miter lim="800000"/>
              <a:headEnd/>
              <a:tailEnd/>
            </a:ln>
          </p:spPr>
          <p:txBody>
            <a:bodyPr anchor="ctr">
              <a:spAutoFit/>
            </a:bodyPr>
            <a:lstStyle/>
            <a:p>
              <a:pPr algn="ctr" fontAlgn="ctr">
                <a:spcBef>
                  <a:spcPts val="0"/>
                </a:spcBef>
                <a:spcAft>
                  <a:spcPts val="0"/>
                </a:spcAft>
                <a:buClr>
                  <a:srgbClr val="FF0000"/>
                </a:buClr>
                <a:buSzPct val="70000"/>
                <a:defRPr/>
              </a:pPr>
              <a:r>
                <a:rPr kumimoji="1" lang="zh-CN" altLang="en-US" sz="1600" dirty="0">
                  <a:solidFill>
                    <a:schemeClr val="bg1"/>
                  </a:solidFill>
                  <a:effectLst>
                    <a:reflection blurRad="6350" stA="50000" endA="300" endPos="50000" dist="29997" dir="5400000" sy="-100000" algn="bl" rotWithShape="0"/>
                  </a:effectLst>
                  <a:latin typeface="微软雅黑" pitchFamily="34" charset="-122"/>
                  <a:ea typeface="微软雅黑" pitchFamily="34" charset="-122"/>
                </a:rPr>
                <a:t>添加标题</a:t>
              </a:r>
            </a:p>
          </p:txBody>
        </p:sp>
      </p:grpSp>
      <p:sp>
        <p:nvSpPr>
          <p:cNvPr id="31" name="标题 3"/>
          <p:cNvSpPr txBox="1">
            <a:spLocks/>
          </p:cNvSpPr>
          <p:nvPr/>
        </p:nvSpPr>
        <p:spPr>
          <a:xfrm>
            <a:off x="313184" y="206974"/>
            <a:ext cx="3322712" cy="564576"/>
          </a:xfrm>
          <a:prstGeom prst="rect">
            <a:avLst/>
          </a:prstGeom>
        </p:spPr>
        <p:txBody>
          <a:bodyPr>
            <a:normAutofit fontScale="97500"/>
          </a:bodyPr>
          <a:lstStyle>
            <a:lvl1pPr algn="l" defTabSz="914400" rtl="0" eaLnBrk="1" latinLnBrk="0" hangingPunct="1">
              <a:spcBef>
                <a:spcPct val="0"/>
              </a:spcBef>
              <a:buNone/>
              <a:defRPr sz="2800" kern="1200">
                <a:solidFill>
                  <a:schemeClr val="tx1"/>
                </a:solidFill>
                <a:latin typeface="微软雅黑" pitchFamily="34" charset="-122"/>
                <a:ea typeface="微软雅黑" pitchFamily="34" charset="-122"/>
                <a:cs typeface="+mj-cs"/>
              </a:defRPr>
            </a:lvl1pPr>
          </a:lstStyle>
          <a:p>
            <a:r>
              <a:rPr lang="zh-CN" altLang="en-US" dirty="0">
                <a:solidFill>
                  <a:schemeClr val="tx2">
                    <a:lumMod val="50000"/>
                  </a:schemeClr>
                </a:solidFill>
              </a:rPr>
              <a:t>单击此处添加标题</a:t>
            </a:r>
          </a:p>
        </p:txBody>
      </p:sp>
    </p:spTree>
    <p:extLst>
      <p:ext uri="{BB962C8B-B14F-4D97-AF65-F5344CB8AC3E}">
        <p14:creationId xmlns:p14="http://schemas.microsoft.com/office/powerpoint/2010/main" val="15402009"/>
      </p:ext>
    </p:extLst>
  </p:cSld>
  <p:clrMapOvr>
    <a:masterClrMapping/>
  </p:clrMapOvr>
  <p:transition spd="med" advClick="0" advTm="100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wipe(left)">
                                      <p:cBhvr>
                                        <p:cTn id="7" dur="750"/>
                                        <p:tgtEl>
                                          <p:spTgt spid="31"/>
                                        </p:tgtEl>
                                      </p:cBhvr>
                                    </p:animEffect>
                                  </p:childTnLst>
                                </p:cTn>
                              </p:par>
                            </p:childTnLst>
                          </p:cTn>
                        </p:par>
                        <p:par>
                          <p:cTn id="8" fill="hold">
                            <p:stCondLst>
                              <p:cond delay="750"/>
                            </p:stCondLst>
                            <p:childTnLst>
                              <p:par>
                                <p:cTn id="9" presetID="2" presetClass="entr" presetSubtype="8" fill="hold" nodeType="afterEffect">
                                  <p:stCondLst>
                                    <p:cond delay="0"/>
                                  </p:stCondLst>
                                  <p:childTnLst>
                                    <p:set>
                                      <p:cBhvr>
                                        <p:cTn id="10" dur="1" fill="hold">
                                          <p:stCondLst>
                                            <p:cond delay="0"/>
                                          </p:stCondLst>
                                        </p:cTn>
                                        <p:tgtEl>
                                          <p:spTgt spid="26"/>
                                        </p:tgtEl>
                                        <p:attrNameLst>
                                          <p:attrName>style.visibility</p:attrName>
                                        </p:attrNameLst>
                                      </p:cBhvr>
                                      <p:to>
                                        <p:strVal val="visible"/>
                                      </p:to>
                                    </p:set>
                                    <p:anim calcmode="lin" valueType="num">
                                      <p:cBhvr additive="base">
                                        <p:cTn id="11" dur="500" fill="hold"/>
                                        <p:tgtEl>
                                          <p:spTgt spid="26"/>
                                        </p:tgtEl>
                                        <p:attrNameLst>
                                          <p:attrName>ppt_x</p:attrName>
                                        </p:attrNameLst>
                                      </p:cBhvr>
                                      <p:tavLst>
                                        <p:tav tm="0">
                                          <p:val>
                                            <p:strVal val="0-#ppt_w/2"/>
                                          </p:val>
                                        </p:tav>
                                        <p:tav tm="100000">
                                          <p:val>
                                            <p:strVal val="#ppt_x"/>
                                          </p:val>
                                        </p:tav>
                                      </p:tavLst>
                                    </p:anim>
                                    <p:anim calcmode="lin" valueType="num">
                                      <p:cBhvr additive="base">
                                        <p:cTn id="12" dur="500" fill="hold"/>
                                        <p:tgtEl>
                                          <p:spTgt spid="26"/>
                                        </p:tgtEl>
                                        <p:attrNameLst>
                                          <p:attrName>ppt_y</p:attrName>
                                        </p:attrNameLst>
                                      </p:cBhvr>
                                      <p:tavLst>
                                        <p:tav tm="0">
                                          <p:val>
                                            <p:strVal val="#ppt_y"/>
                                          </p:val>
                                        </p:tav>
                                        <p:tav tm="100000">
                                          <p:val>
                                            <p:strVal val="#ppt_y"/>
                                          </p:val>
                                        </p:tav>
                                      </p:tavLst>
                                    </p:anim>
                                  </p:childTnLst>
                                </p:cTn>
                              </p:par>
                            </p:childTnLst>
                          </p:cTn>
                        </p:par>
                        <p:par>
                          <p:cTn id="13" fill="hold">
                            <p:stCondLst>
                              <p:cond delay="1250"/>
                            </p:stCondLst>
                            <p:childTnLst>
                              <p:par>
                                <p:cTn id="14" presetID="2" presetClass="entr" presetSubtype="8" fill="hold" grpId="0" nodeType="afterEffect">
                                  <p:stCondLst>
                                    <p:cond delay="0"/>
                                  </p:stCondLst>
                                  <p:childTnLst>
                                    <p:set>
                                      <p:cBhvr>
                                        <p:cTn id="15" dur="1" fill="hold">
                                          <p:stCondLst>
                                            <p:cond delay="0"/>
                                          </p:stCondLst>
                                        </p:cTn>
                                        <p:tgtEl>
                                          <p:spTgt spid="25"/>
                                        </p:tgtEl>
                                        <p:attrNameLst>
                                          <p:attrName>style.visibility</p:attrName>
                                        </p:attrNameLst>
                                      </p:cBhvr>
                                      <p:to>
                                        <p:strVal val="visible"/>
                                      </p:to>
                                    </p:set>
                                    <p:anim calcmode="lin" valueType="num">
                                      <p:cBhvr additive="base">
                                        <p:cTn id="16" dur="500" fill="hold"/>
                                        <p:tgtEl>
                                          <p:spTgt spid="25"/>
                                        </p:tgtEl>
                                        <p:attrNameLst>
                                          <p:attrName>ppt_x</p:attrName>
                                        </p:attrNameLst>
                                      </p:cBhvr>
                                      <p:tavLst>
                                        <p:tav tm="0">
                                          <p:val>
                                            <p:strVal val="0-#ppt_w/2"/>
                                          </p:val>
                                        </p:tav>
                                        <p:tav tm="100000">
                                          <p:val>
                                            <p:strVal val="#ppt_x"/>
                                          </p:val>
                                        </p:tav>
                                      </p:tavLst>
                                    </p:anim>
                                    <p:anim calcmode="lin" valueType="num">
                                      <p:cBhvr additive="base">
                                        <p:cTn id="17" dur="500" fill="hold"/>
                                        <p:tgtEl>
                                          <p:spTgt spid="25"/>
                                        </p:tgtEl>
                                        <p:attrNameLst>
                                          <p:attrName>ppt_y</p:attrName>
                                        </p:attrNameLst>
                                      </p:cBhvr>
                                      <p:tavLst>
                                        <p:tav tm="0">
                                          <p:val>
                                            <p:strVal val="#ppt_y"/>
                                          </p:val>
                                        </p:tav>
                                        <p:tav tm="100000">
                                          <p:val>
                                            <p:strVal val="#ppt_y"/>
                                          </p:val>
                                        </p:tav>
                                      </p:tavLst>
                                    </p:anim>
                                  </p:childTnLst>
                                </p:cTn>
                              </p:par>
                            </p:childTnLst>
                          </p:cTn>
                        </p:par>
                        <p:par>
                          <p:cTn id="18" fill="hold">
                            <p:stCondLst>
                              <p:cond delay="1750"/>
                            </p:stCondLst>
                            <p:childTnLst>
                              <p:par>
                                <p:cTn id="19" presetID="2" presetClass="entr" presetSubtype="8" fill="hold" nodeType="afterEffect">
                                  <p:stCondLst>
                                    <p:cond delay="0"/>
                                  </p:stCondLst>
                                  <p:childTnLst>
                                    <p:set>
                                      <p:cBhvr>
                                        <p:cTn id="20" dur="1" fill="hold">
                                          <p:stCondLst>
                                            <p:cond delay="0"/>
                                          </p:stCondLst>
                                        </p:cTn>
                                        <p:tgtEl>
                                          <p:spTgt spid="7"/>
                                        </p:tgtEl>
                                        <p:attrNameLst>
                                          <p:attrName>style.visibility</p:attrName>
                                        </p:attrNameLst>
                                      </p:cBhvr>
                                      <p:to>
                                        <p:strVal val="visible"/>
                                      </p:to>
                                    </p:set>
                                    <p:anim calcmode="lin" valueType="num">
                                      <p:cBhvr additive="base">
                                        <p:cTn id="21" dur="500" fill="hold"/>
                                        <p:tgtEl>
                                          <p:spTgt spid="7"/>
                                        </p:tgtEl>
                                        <p:attrNameLst>
                                          <p:attrName>ppt_x</p:attrName>
                                        </p:attrNameLst>
                                      </p:cBhvr>
                                      <p:tavLst>
                                        <p:tav tm="0">
                                          <p:val>
                                            <p:strVal val="0-#ppt_w/2"/>
                                          </p:val>
                                        </p:tav>
                                        <p:tav tm="100000">
                                          <p:val>
                                            <p:strVal val="#ppt_x"/>
                                          </p:val>
                                        </p:tav>
                                      </p:tavLst>
                                    </p:anim>
                                    <p:anim calcmode="lin" valueType="num">
                                      <p:cBhvr additive="base">
                                        <p:cTn id="22" dur="500" fill="hold"/>
                                        <p:tgtEl>
                                          <p:spTgt spid="7"/>
                                        </p:tgtEl>
                                        <p:attrNameLst>
                                          <p:attrName>ppt_y</p:attrName>
                                        </p:attrNameLst>
                                      </p:cBhvr>
                                      <p:tavLst>
                                        <p:tav tm="0">
                                          <p:val>
                                            <p:strVal val="#ppt_y"/>
                                          </p:val>
                                        </p:tav>
                                        <p:tav tm="100000">
                                          <p:val>
                                            <p:strVal val="#ppt_y"/>
                                          </p:val>
                                        </p:tav>
                                      </p:tavLst>
                                    </p:anim>
                                  </p:childTnLst>
                                </p:cTn>
                              </p:par>
                            </p:childTnLst>
                          </p:cTn>
                        </p:par>
                        <p:par>
                          <p:cTn id="23" fill="hold">
                            <p:stCondLst>
                              <p:cond delay="2250"/>
                            </p:stCondLst>
                            <p:childTnLst>
                              <p:par>
                                <p:cTn id="24" presetID="10" presetClass="entr" presetSubtype="0" fill="hold" grpId="0" nodeType="afterEffect">
                                  <p:stCondLst>
                                    <p:cond delay="0"/>
                                  </p:stCondLst>
                                  <p:childTnLst>
                                    <p:set>
                                      <p:cBhvr>
                                        <p:cTn id="25" dur="1" fill="hold">
                                          <p:stCondLst>
                                            <p:cond delay="0"/>
                                          </p:stCondLst>
                                        </p:cTn>
                                        <p:tgtEl>
                                          <p:spTgt spid="5"/>
                                        </p:tgtEl>
                                        <p:attrNameLst>
                                          <p:attrName>style.visibility</p:attrName>
                                        </p:attrNameLst>
                                      </p:cBhvr>
                                      <p:to>
                                        <p:strVal val="visible"/>
                                      </p:to>
                                    </p:set>
                                    <p:animEffect transition="in" filter="fade">
                                      <p:cBhvr>
                                        <p:cTn id="26" dur="500"/>
                                        <p:tgtEl>
                                          <p:spTgt spid="5"/>
                                        </p:tgtEl>
                                      </p:cBhvr>
                                    </p:animEffect>
                                  </p:childTnLst>
                                </p:cTn>
                              </p:par>
                            </p:childTnLst>
                          </p:cTn>
                        </p:par>
                        <p:par>
                          <p:cTn id="27" fill="hold">
                            <p:stCondLst>
                              <p:cond delay="2750"/>
                            </p:stCondLst>
                            <p:childTnLst>
                              <p:par>
                                <p:cTn id="28" presetID="10" presetClass="entr" presetSubtype="0" fill="hold" grpId="0" nodeType="afterEffect">
                                  <p:stCondLst>
                                    <p:cond delay="0"/>
                                  </p:stCondLst>
                                  <p:childTnLst>
                                    <p:set>
                                      <p:cBhvr>
                                        <p:cTn id="29" dur="1" fill="hold">
                                          <p:stCondLst>
                                            <p:cond delay="0"/>
                                          </p:stCondLst>
                                        </p:cTn>
                                        <p:tgtEl>
                                          <p:spTgt spid="3"/>
                                        </p:tgtEl>
                                        <p:attrNameLst>
                                          <p:attrName>style.visibility</p:attrName>
                                        </p:attrNameLst>
                                      </p:cBhvr>
                                      <p:to>
                                        <p:strVal val="visible"/>
                                      </p:to>
                                    </p:set>
                                    <p:animEffect transition="in" filter="fade">
                                      <p:cBhvr>
                                        <p:cTn id="30" dur="500"/>
                                        <p:tgtEl>
                                          <p:spTgt spid="3"/>
                                        </p:tgtEl>
                                      </p:cBhvr>
                                    </p:animEffect>
                                  </p:childTnLst>
                                </p:cTn>
                              </p:par>
                            </p:childTnLst>
                          </p:cTn>
                        </p:par>
                        <p:par>
                          <p:cTn id="31" fill="hold">
                            <p:stCondLst>
                              <p:cond delay="3250"/>
                            </p:stCondLst>
                            <p:childTnLst>
                              <p:par>
                                <p:cTn id="32" presetID="10" presetClass="entr" presetSubtype="0" fill="hold" grpId="0" nodeType="afterEffect">
                                  <p:stCondLst>
                                    <p:cond delay="0"/>
                                  </p:stCondLst>
                                  <p:childTnLst>
                                    <p:set>
                                      <p:cBhvr>
                                        <p:cTn id="33" dur="1" fill="hold">
                                          <p:stCondLst>
                                            <p:cond delay="0"/>
                                          </p:stCondLst>
                                        </p:cTn>
                                        <p:tgtEl>
                                          <p:spTgt spid="4"/>
                                        </p:tgtEl>
                                        <p:attrNameLst>
                                          <p:attrName>style.visibility</p:attrName>
                                        </p:attrNameLst>
                                      </p:cBhvr>
                                      <p:to>
                                        <p:strVal val="visible"/>
                                      </p:to>
                                    </p:set>
                                    <p:animEffect transition="in" filter="fade">
                                      <p:cBhvr>
                                        <p:cTn id="34" dur="500"/>
                                        <p:tgtEl>
                                          <p:spTgt spid="4"/>
                                        </p:tgtEl>
                                      </p:cBhvr>
                                    </p:animEffect>
                                  </p:childTnLst>
                                </p:cTn>
                              </p:par>
                            </p:childTnLst>
                          </p:cTn>
                        </p:par>
                        <p:par>
                          <p:cTn id="35" fill="hold">
                            <p:stCondLst>
                              <p:cond delay="3750"/>
                            </p:stCondLst>
                            <p:childTnLst>
                              <p:par>
                                <p:cTn id="36" presetID="10" presetClass="entr" presetSubtype="0" fill="hold" grpId="0" nodeType="afterEffect">
                                  <p:stCondLst>
                                    <p:cond delay="0"/>
                                  </p:stCondLst>
                                  <p:childTnLst>
                                    <p:set>
                                      <p:cBhvr>
                                        <p:cTn id="37" dur="1" fill="hold">
                                          <p:stCondLst>
                                            <p:cond delay="0"/>
                                          </p:stCondLst>
                                        </p:cTn>
                                        <p:tgtEl>
                                          <p:spTgt spid="6"/>
                                        </p:tgtEl>
                                        <p:attrNameLst>
                                          <p:attrName>style.visibility</p:attrName>
                                        </p:attrNameLst>
                                      </p:cBhvr>
                                      <p:to>
                                        <p:strVal val="visible"/>
                                      </p:to>
                                    </p:set>
                                    <p:animEffect transition="in" filter="fade">
                                      <p:cBhvr>
                                        <p:cTn id="38" dur="500"/>
                                        <p:tgtEl>
                                          <p:spTgt spid="6"/>
                                        </p:tgtEl>
                                      </p:cBhvr>
                                    </p:animEffect>
                                  </p:childTnLst>
                                </p:cTn>
                              </p:par>
                            </p:childTnLst>
                          </p:cTn>
                        </p:par>
                        <p:par>
                          <p:cTn id="39" fill="hold">
                            <p:stCondLst>
                              <p:cond delay="4250"/>
                            </p:stCondLst>
                            <p:childTnLst>
                              <p:par>
                                <p:cTn id="40" presetID="2" presetClass="entr" presetSubtype="2" fill="hold" grpId="0" nodeType="afterEffect">
                                  <p:stCondLst>
                                    <p:cond delay="0"/>
                                  </p:stCondLst>
                                  <p:childTnLst>
                                    <p:set>
                                      <p:cBhvr>
                                        <p:cTn id="41" dur="1" fill="hold">
                                          <p:stCondLst>
                                            <p:cond delay="0"/>
                                          </p:stCondLst>
                                        </p:cTn>
                                        <p:tgtEl>
                                          <p:spTgt spid="23"/>
                                        </p:tgtEl>
                                        <p:attrNameLst>
                                          <p:attrName>style.visibility</p:attrName>
                                        </p:attrNameLst>
                                      </p:cBhvr>
                                      <p:to>
                                        <p:strVal val="visible"/>
                                      </p:to>
                                    </p:set>
                                    <p:anim calcmode="lin" valueType="num">
                                      <p:cBhvr additive="base">
                                        <p:cTn id="42" dur="500" fill="hold"/>
                                        <p:tgtEl>
                                          <p:spTgt spid="23"/>
                                        </p:tgtEl>
                                        <p:attrNameLst>
                                          <p:attrName>ppt_x</p:attrName>
                                        </p:attrNameLst>
                                      </p:cBhvr>
                                      <p:tavLst>
                                        <p:tav tm="0">
                                          <p:val>
                                            <p:strVal val="1+#ppt_w/2"/>
                                          </p:val>
                                        </p:tav>
                                        <p:tav tm="100000">
                                          <p:val>
                                            <p:strVal val="#ppt_x"/>
                                          </p:val>
                                        </p:tav>
                                      </p:tavLst>
                                    </p:anim>
                                    <p:anim calcmode="lin" valueType="num">
                                      <p:cBhvr additive="base">
                                        <p:cTn id="43" dur="500" fill="hold"/>
                                        <p:tgtEl>
                                          <p:spTgt spid="23"/>
                                        </p:tgtEl>
                                        <p:attrNameLst>
                                          <p:attrName>ppt_y</p:attrName>
                                        </p:attrNameLst>
                                      </p:cBhvr>
                                      <p:tavLst>
                                        <p:tav tm="0">
                                          <p:val>
                                            <p:strVal val="#ppt_y"/>
                                          </p:val>
                                        </p:tav>
                                        <p:tav tm="100000">
                                          <p:val>
                                            <p:strVal val="#ppt_y"/>
                                          </p:val>
                                        </p:tav>
                                      </p:tavLst>
                                    </p:anim>
                                  </p:childTnLst>
                                </p:cTn>
                              </p:par>
                            </p:childTnLst>
                          </p:cTn>
                        </p:par>
                        <p:par>
                          <p:cTn id="44" fill="hold">
                            <p:stCondLst>
                              <p:cond delay="4750"/>
                            </p:stCondLst>
                            <p:childTnLst>
                              <p:par>
                                <p:cTn id="45" presetID="2" presetClass="entr" presetSubtype="2" fill="hold" grpId="0" nodeType="afterEffect">
                                  <p:stCondLst>
                                    <p:cond delay="0"/>
                                  </p:stCondLst>
                                  <p:childTnLst>
                                    <p:set>
                                      <p:cBhvr>
                                        <p:cTn id="46" dur="1" fill="hold">
                                          <p:stCondLst>
                                            <p:cond delay="0"/>
                                          </p:stCondLst>
                                        </p:cTn>
                                        <p:tgtEl>
                                          <p:spTgt spid="21"/>
                                        </p:tgtEl>
                                        <p:attrNameLst>
                                          <p:attrName>style.visibility</p:attrName>
                                        </p:attrNameLst>
                                      </p:cBhvr>
                                      <p:to>
                                        <p:strVal val="visible"/>
                                      </p:to>
                                    </p:set>
                                    <p:anim calcmode="lin" valueType="num">
                                      <p:cBhvr additive="base">
                                        <p:cTn id="47" dur="500" fill="hold"/>
                                        <p:tgtEl>
                                          <p:spTgt spid="21"/>
                                        </p:tgtEl>
                                        <p:attrNameLst>
                                          <p:attrName>ppt_x</p:attrName>
                                        </p:attrNameLst>
                                      </p:cBhvr>
                                      <p:tavLst>
                                        <p:tav tm="0">
                                          <p:val>
                                            <p:strVal val="1+#ppt_w/2"/>
                                          </p:val>
                                        </p:tav>
                                        <p:tav tm="100000">
                                          <p:val>
                                            <p:strVal val="#ppt_x"/>
                                          </p:val>
                                        </p:tav>
                                      </p:tavLst>
                                    </p:anim>
                                    <p:anim calcmode="lin" valueType="num">
                                      <p:cBhvr additive="base">
                                        <p:cTn id="48" dur="500" fill="hold"/>
                                        <p:tgtEl>
                                          <p:spTgt spid="21"/>
                                        </p:tgtEl>
                                        <p:attrNameLst>
                                          <p:attrName>ppt_y</p:attrName>
                                        </p:attrNameLst>
                                      </p:cBhvr>
                                      <p:tavLst>
                                        <p:tav tm="0">
                                          <p:val>
                                            <p:strVal val="#ppt_y"/>
                                          </p:val>
                                        </p:tav>
                                        <p:tav tm="100000">
                                          <p:val>
                                            <p:strVal val="#ppt_y"/>
                                          </p:val>
                                        </p:tav>
                                      </p:tavLst>
                                    </p:anim>
                                  </p:childTnLst>
                                </p:cTn>
                              </p:par>
                            </p:childTnLst>
                          </p:cTn>
                        </p:par>
                        <p:par>
                          <p:cTn id="49" fill="hold">
                            <p:stCondLst>
                              <p:cond delay="5250"/>
                            </p:stCondLst>
                            <p:childTnLst>
                              <p:par>
                                <p:cTn id="50" presetID="12" presetClass="entr" presetSubtype="4" fill="hold" grpId="0" nodeType="afterEffect">
                                  <p:stCondLst>
                                    <p:cond delay="0"/>
                                  </p:stCondLst>
                                  <p:childTnLst>
                                    <p:set>
                                      <p:cBhvr>
                                        <p:cTn id="51" dur="1" fill="hold">
                                          <p:stCondLst>
                                            <p:cond delay="0"/>
                                          </p:stCondLst>
                                        </p:cTn>
                                        <p:tgtEl>
                                          <p:spTgt spid="22"/>
                                        </p:tgtEl>
                                        <p:attrNameLst>
                                          <p:attrName>style.visibility</p:attrName>
                                        </p:attrNameLst>
                                      </p:cBhvr>
                                      <p:to>
                                        <p:strVal val="visible"/>
                                      </p:to>
                                    </p:set>
                                    <p:animEffect transition="in" filter="slide(fromBottom)">
                                      <p:cBhvr>
                                        <p:cTn id="52" dur="500"/>
                                        <p:tgtEl>
                                          <p:spTgt spid="22"/>
                                        </p:tgtEl>
                                      </p:cBhvr>
                                    </p:animEffect>
                                  </p:childTnLst>
                                </p:cTn>
                              </p:par>
                            </p:childTnLst>
                          </p:cTn>
                        </p:par>
                        <p:par>
                          <p:cTn id="53" fill="hold">
                            <p:stCondLst>
                              <p:cond delay="5750"/>
                            </p:stCondLst>
                            <p:childTnLst>
                              <p:par>
                                <p:cTn id="54" presetID="2" presetClass="entr" presetSubtype="2" fill="hold" grpId="0" nodeType="afterEffect">
                                  <p:stCondLst>
                                    <p:cond delay="0"/>
                                  </p:stCondLst>
                                  <p:childTnLst>
                                    <p:set>
                                      <p:cBhvr>
                                        <p:cTn id="55" dur="1" fill="hold">
                                          <p:stCondLst>
                                            <p:cond delay="0"/>
                                          </p:stCondLst>
                                        </p:cTn>
                                        <p:tgtEl>
                                          <p:spTgt spid="19"/>
                                        </p:tgtEl>
                                        <p:attrNameLst>
                                          <p:attrName>style.visibility</p:attrName>
                                        </p:attrNameLst>
                                      </p:cBhvr>
                                      <p:to>
                                        <p:strVal val="visible"/>
                                      </p:to>
                                    </p:set>
                                    <p:anim calcmode="lin" valueType="num">
                                      <p:cBhvr additive="base">
                                        <p:cTn id="56" dur="500" fill="hold"/>
                                        <p:tgtEl>
                                          <p:spTgt spid="19"/>
                                        </p:tgtEl>
                                        <p:attrNameLst>
                                          <p:attrName>ppt_x</p:attrName>
                                        </p:attrNameLst>
                                      </p:cBhvr>
                                      <p:tavLst>
                                        <p:tav tm="0">
                                          <p:val>
                                            <p:strVal val="1+#ppt_w/2"/>
                                          </p:val>
                                        </p:tav>
                                        <p:tav tm="100000">
                                          <p:val>
                                            <p:strVal val="#ppt_x"/>
                                          </p:val>
                                        </p:tav>
                                      </p:tavLst>
                                    </p:anim>
                                    <p:anim calcmode="lin" valueType="num">
                                      <p:cBhvr additive="base">
                                        <p:cTn id="57" dur="500" fill="hold"/>
                                        <p:tgtEl>
                                          <p:spTgt spid="19"/>
                                        </p:tgtEl>
                                        <p:attrNameLst>
                                          <p:attrName>ppt_y</p:attrName>
                                        </p:attrNameLst>
                                      </p:cBhvr>
                                      <p:tavLst>
                                        <p:tav tm="0">
                                          <p:val>
                                            <p:strVal val="#ppt_y"/>
                                          </p:val>
                                        </p:tav>
                                        <p:tav tm="100000">
                                          <p:val>
                                            <p:strVal val="#ppt_y"/>
                                          </p:val>
                                        </p:tav>
                                      </p:tavLst>
                                    </p:anim>
                                  </p:childTnLst>
                                </p:cTn>
                              </p:par>
                            </p:childTnLst>
                          </p:cTn>
                        </p:par>
                        <p:par>
                          <p:cTn id="58" fill="hold">
                            <p:stCondLst>
                              <p:cond delay="6250"/>
                            </p:stCondLst>
                            <p:childTnLst>
                              <p:par>
                                <p:cTn id="59" presetID="2" presetClass="entr" presetSubtype="2" fill="hold" grpId="0" nodeType="afterEffect">
                                  <p:stCondLst>
                                    <p:cond delay="0"/>
                                  </p:stCondLst>
                                  <p:childTnLst>
                                    <p:set>
                                      <p:cBhvr>
                                        <p:cTn id="60" dur="1" fill="hold">
                                          <p:stCondLst>
                                            <p:cond delay="0"/>
                                          </p:stCondLst>
                                        </p:cTn>
                                        <p:tgtEl>
                                          <p:spTgt spid="17"/>
                                        </p:tgtEl>
                                        <p:attrNameLst>
                                          <p:attrName>style.visibility</p:attrName>
                                        </p:attrNameLst>
                                      </p:cBhvr>
                                      <p:to>
                                        <p:strVal val="visible"/>
                                      </p:to>
                                    </p:set>
                                    <p:anim calcmode="lin" valueType="num">
                                      <p:cBhvr additive="base">
                                        <p:cTn id="61" dur="500" fill="hold"/>
                                        <p:tgtEl>
                                          <p:spTgt spid="17"/>
                                        </p:tgtEl>
                                        <p:attrNameLst>
                                          <p:attrName>ppt_x</p:attrName>
                                        </p:attrNameLst>
                                      </p:cBhvr>
                                      <p:tavLst>
                                        <p:tav tm="0">
                                          <p:val>
                                            <p:strVal val="1+#ppt_w/2"/>
                                          </p:val>
                                        </p:tav>
                                        <p:tav tm="100000">
                                          <p:val>
                                            <p:strVal val="#ppt_x"/>
                                          </p:val>
                                        </p:tav>
                                      </p:tavLst>
                                    </p:anim>
                                    <p:anim calcmode="lin" valueType="num">
                                      <p:cBhvr additive="base">
                                        <p:cTn id="62" dur="500" fill="hold"/>
                                        <p:tgtEl>
                                          <p:spTgt spid="17"/>
                                        </p:tgtEl>
                                        <p:attrNameLst>
                                          <p:attrName>ppt_y</p:attrName>
                                        </p:attrNameLst>
                                      </p:cBhvr>
                                      <p:tavLst>
                                        <p:tav tm="0">
                                          <p:val>
                                            <p:strVal val="#ppt_y"/>
                                          </p:val>
                                        </p:tav>
                                        <p:tav tm="100000">
                                          <p:val>
                                            <p:strVal val="#ppt_y"/>
                                          </p:val>
                                        </p:tav>
                                      </p:tavLst>
                                    </p:anim>
                                  </p:childTnLst>
                                </p:cTn>
                              </p:par>
                            </p:childTnLst>
                          </p:cTn>
                        </p:par>
                        <p:par>
                          <p:cTn id="63" fill="hold">
                            <p:stCondLst>
                              <p:cond delay="6750"/>
                            </p:stCondLst>
                            <p:childTnLst>
                              <p:par>
                                <p:cTn id="64" presetID="12" presetClass="entr" presetSubtype="4" fill="hold" grpId="0" nodeType="afterEffect">
                                  <p:stCondLst>
                                    <p:cond delay="0"/>
                                  </p:stCondLst>
                                  <p:childTnLst>
                                    <p:set>
                                      <p:cBhvr>
                                        <p:cTn id="65" dur="1" fill="hold">
                                          <p:stCondLst>
                                            <p:cond delay="0"/>
                                          </p:stCondLst>
                                        </p:cTn>
                                        <p:tgtEl>
                                          <p:spTgt spid="18"/>
                                        </p:tgtEl>
                                        <p:attrNameLst>
                                          <p:attrName>style.visibility</p:attrName>
                                        </p:attrNameLst>
                                      </p:cBhvr>
                                      <p:to>
                                        <p:strVal val="visible"/>
                                      </p:to>
                                    </p:set>
                                    <p:animEffect transition="in" filter="slide(fromBottom)">
                                      <p:cBhvr>
                                        <p:cTn id="66" dur="500"/>
                                        <p:tgtEl>
                                          <p:spTgt spid="18"/>
                                        </p:tgtEl>
                                      </p:cBhvr>
                                    </p:animEffect>
                                  </p:childTnLst>
                                </p:cTn>
                              </p:par>
                            </p:childTnLst>
                          </p:cTn>
                        </p:par>
                        <p:par>
                          <p:cTn id="67" fill="hold">
                            <p:stCondLst>
                              <p:cond delay="7250"/>
                            </p:stCondLst>
                            <p:childTnLst>
                              <p:par>
                                <p:cTn id="68" presetID="2" presetClass="entr" presetSubtype="2" fill="hold" grpId="0" nodeType="afterEffect">
                                  <p:stCondLst>
                                    <p:cond delay="0"/>
                                  </p:stCondLst>
                                  <p:childTnLst>
                                    <p:set>
                                      <p:cBhvr>
                                        <p:cTn id="69" dur="1" fill="hold">
                                          <p:stCondLst>
                                            <p:cond delay="0"/>
                                          </p:stCondLst>
                                        </p:cTn>
                                        <p:tgtEl>
                                          <p:spTgt spid="20"/>
                                        </p:tgtEl>
                                        <p:attrNameLst>
                                          <p:attrName>style.visibility</p:attrName>
                                        </p:attrNameLst>
                                      </p:cBhvr>
                                      <p:to>
                                        <p:strVal val="visible"/>
                                      </p:to>
                                    </p:set>
                                    <p:anim calcmode="lin" valueType="num">
                                      <p:cBhvr additive="base">
                                        <p:cTn id="70" dur="500" fill="hold"/>
                                        <p:tgtEl>
                                          <p:spTgt spid="20"/>
                                        </p:tgtEl>
                                        <p:attrNameLst>
                                          <p:attrName>ppt_x</p:attrName>
                                        </p:attrNameLst>
                                      </p:cBhvr>
                                      <p:tavLst>
                                        <p:tav tm="0">
                                          <p:val>
                                            <p:strVal val="1+#ppt_w/2"/>
                                          </p:val>
                                        </p:tav>
                                        <p:tav tm="100000">
                                          <p:val>
                                            <p:strVal val="#ppt_x"/>
                                          </p:val>
                                        </p:tav>
                                      </p:tavLst>
                                    </p:anim>
                                    <p:anim calcmode="lin" valueType="num">
                                      <p:cBhvr additive="base">
                                        <p:cTn id="71" dur="500" fill="hold"/>
                                        <p:tgtEl>
                                          <p:spTgt spid="20"/>
                                        </p:tgtEl>
                                        <p:attrNameLst>
                                          <p:attrName>ppt_y</p:attrName>
                                        </p:attrNameLst>
                                      </p:cBhvr>
                                      <p:tavLst>
                                        <p:tav tm="0">
                                          <p:val>
                                            <p:strVal val="#ppt_y"/>
                                          </p:val>
                                        </p:tav>
                                        <p:tav tm="100000">
                                          <p:val>
                                            <p:strVal val="#ppt_y"/>
                                          </p:val>
                                        </p:tav>
                                      </p:tavLst>
                                    </p:anim>
                                  </p:childTnLst>
                                </p:cTn>
                              </p:par>
                            </p:childTnLst>
                          </p:cTn>
                        </p:par>
                        <p:par>
                          <p:cTn id="72" fill="hold">
                            <p:stCondLst>
                              <p:cond delay="7750"/>
                            </p:stCondLst>
                            <p:childTnLst>
                              <p:par>
                                <p:cTn id="73" presetID="2" presetClass="entr" presetSubtype="2" fill="hold" grpId="0" nodeType="afterEffect">
                                  <p:stCondLst>
                                    <p:cond delay="0"/>
                                  </p:stCondLst>
                                  <p:childTnLst>
                                    <p:set>
                                      <p:cBhvr>
                                        <p:cTn id="74" dur="1" fill="hold">
                                          <p:stCondLst>
                                            <p:cond delay="0"/>
                                          </p:stCondLst>
                                        </p:cTn>
                                        <p:tgtEl>
                                          <p:spTgt spid="13"/>
                                        </p:tgtEl>
                                        <p:attrNameLst>
                                          <p:attrName>style.visibility</p:attrName>
                                        </p:attrNameLst>
                                      </p:cBhvr>
                                      <p:to>
                                        <p:strVal val="visible"/>
                                      </p:to>
                                    </p:set>
                                    <p:anim calcmode="lin" valueType="num">
                                      <p:cBhvr additive="base">
                                        <p:cTn id="75" dur="500" fill="hold"/>
                                        <p:tgtEl>
                                          <p:spTgt spid="13"/>
                                        </p:tgtEl>
                                        <p:attrNameLst>
                                          <p:attrName>ppt_x</p:attrName>
                                        </p:attrNameLst>
                                      </p:cBhvr>
                                      <p:tavLst>
                                        <p:tav tm="0">
                                          <p:val>
                                            <p:strVal val="1+#ppt_w/2"/>
                                          </p:val>
                                        </p:tav>
                                        <p:tav tm="100000">
                                          <p:val>
                                            <p:strVal val="#ppt_x"/>
                                          </p:val>
                                        </p:tav>
                                      </p:tavLst>
                                    </p:anim>
                                    <p:anim calcmode="lin" valueType="num">
                                      <p:cBhvr additive="base">
                                        <p:cTn id="76" dur="500" fill="hold"/>
                                        <p:tgtEl>
                                          <p:spTgt spid="13"/>
                                        </p:tgtEl>
                                        <p:attrNameLst>
                                          <p:attrName>ppt_y</p:attrName>
                                        </p:attrNameLst>
                                      </p:cBhvr>
                                      <p:tavLst>
                                        <p:tav tm="0">
                                          <p:val>
                                            <p:strVal val="#ppt_y"/>
                                          </p:val>
                                        </p:tav>
                                        <p:tav tm="100000">
                                          <p:val>
                                            <p:strVal val="#ppt_y"/>
                                          </p:val>
                                        </p:tav>
                                      </p:tavLst>
                                    </p:anim>
                                  </p:childTnLst>
                                </p:cTn>
                              </p:par>
                            </p:childTnLst>
                          </p:cTn>
                        </p:par>
                        <p:par>
                          <p:cTn id="77" fill="hold">
                            <p:stCondLst>
                              <p:cond delay="8250"/>
                            </p:stCondLst>
                            <p:childTnLst>
                              <p:par>
                                <p:cTn id="78" presetID="12" presetClass="entr" presetSubtype="4" fill="hold" grpId="0" nodeType="afterEffect">
                                  <p:stCondLst>
                                    <p:cond delay="0"/>
                                  </p:stCondLst>
                                  <p:childTnLst>
                                    <p:set>
                                      <p:cBhvr>
                                        <p:cTn id="79" dur="1" fill="hold">
                                          <p:stCondLst>
                                            <p:cond delay="0"/>
                                          </p:stCondLst>
                                        </p:cTn>
                                        <p:tgtEl>
                                          <p:spTgt spid="14"/>
                                        </p:tgtEl>
                                        <p:attrNameLst>
                                          <p:attrName>style.visibility</p:attrName>
                                        </p:attrNameLst>
                                      </p:cBhvr>
                                      <p:to>
                                        <p:strVal val="visible"/>
                                      </p:to>
                                    </p:set>
                                    <p:animEffect transition="in" filter="slide(fromBottom)">
                                      <p:cBhvr>
                                        <p:cTn id="80" dur="500"/>
                                        <p:tgtEl>
                                          <p:spTgt spid="14"/>
                                        </p:tgtEl>
                                      </p:cBhvr>
                                    </p:animEffect>
                                  </p:childTnLst>
                                </p:cTn>
                              </p:par>
                            </p:childTnLst>
                          </p:cTn>
                        </p:par>
                        <p:par>
                          <p:cTn id="81" fill="hold">
                            <p:stCondLst>
                              <p:cond delay="8750"/>
                            </p:stCondLst>
                            <p:childTnLst>
                              <p:par>
                                <p:cTn id="82" presetID="2" presetClass="entr" presetSubtype="2" fill="hold" grpId="0" nodeType="afterEffect">
                                  <p:stCondLst>
                                    <p:cond delay="0"/>
                                  </p:stCondLst>
                                  <p:childTnLst>
                                    <p:set>
                                      <p:cBhvr>
                                        <p:cTn id="83" dur="1" fill="hold">
                                          <p:stCondLst>
                                            <p:cond delay="0"/>
                                          </p:stCondLst>
                                        </p:cTn>
                                        <p:tgtEl>
                                          <p:spTgt spid="24"/>
                                        </p:tgtEl>
                                        <p:attrNameLst>
                                          <p:attrName>style.visibility</p:attrName>
                                        </p:attrNameLst>
                                      </p:cBhvr>
                                      <p:to>
                                        <p:strVal val="visible"/>
                                      </p:to>
                                    </p:set>
                                    <p:anim calcmode="lin" valueType="num">
                                      <p:cBhvr additive="base">
                                        <p:cTn id="84" dur="500" fill="hold"/>
                                        <p:tgtEl>
                                          <p:spTgt spid="24"/>
                                        </p:tgtEl>
                                        <p:attrNameLst>
                                          <p:attrName>ppt_x</p:attrName>
                                        </p:attrNameLst>
                                      </p:cBhvr>
                                      <p:tavLst>
                                        <p:tav tm="0">
                                          <p:val>
                                            <p:strVal val="1+#ppt_w/2"/>
                                          </p:val>
                                        </p:tav>
                                        <p:tav tm="100000">
                                          <p:val>
                                            <p:strVal val="#ppt_x"/>
                                          </p:val>
                                        </p:tav>
                                      </p:tavLst>
                                    </p:anim>
                                    <p:anim calcmode="lin" valueType="num">
                                      <p:cBhvr additive="base">
                                        <p:cTn id="85" dur="500" fill="hold"/>
                                        <p:tgtEl>
                                          <p:spTgt spid="24"/>
                                        </p:tgtEl>
                                        <p:attrNameLst>
                                          <p:attrName>ppt_y</p:attrName>
                                        </p:attrNameLst>
                                      </p:cBhvr>
                                      <p:tavLst>
                                        <p:tav tm="0">
                                          <p:val>
                                            <p:strVal val="#ppt_y"/>
                                          </p:val>
                                        </p:tav>
                                        <p:tav tm="100000">
                                          <p:val>
                                            <p:strVal val="#ppt_y"/>
                                          </p:val>
                                        </p:tav>
                                      </p:tavLst>
                                    </p:anim>
                                  </p:childTnLst>
                                </p:cTn>
                              </p:par>
                            </p:childTnLst>
                          </p:cTn>
                        </p:par>
                        <p:par>
                          <p:cTn id="86" fill="hold">
                            <p:stCondLst>
                              <p:cond delay="9250"/>
                            </p:stCondLst>
                            <p:childTnLst>
                              <p:par>
                                <p:cTn id="87" presetID="2" presetClass="entr" presetSubtype="2" fill="hold" grpId="0" nodeType="afterEffect">
                                  <p:stCondLst>
                                    <p:cond delay="0"/>
                                  </p:stCondLst>
                                  <p:childTnLst>
                                    <p:set>
                                      <p:cBhvr>
                                        <p:cTn id="88" dur="1" fill="hold">
                                          <p:stCondLst>
                                            <p:cond delay="0"/>
                                          </p:stCondLst>
                                        </p:cTn>
                                        <p:tgtEl>
                                          <p:spTgt spid="15"/>
                                        </p:tgtEl>
                                        <p:attrNameLst>
                                          <p:attrName>style.visibility</p:attrName>
                                        </p:attrNameLst>
                                      </p:cBhvr>
                                      <p:to>
                                        <p:strVal val="visible"/>
                                      </p:to>
                                    </p:set>
                                    <p:anim calcmode="lin" valueType="num">
                                      <p:cBhvr additive="base">
                                        <p:cTn id="89" dur="500" fill="hold"/>
                                        <p:tgtEl>
                                          <p:spTgt spid="15"/>
                                        </p:tgtEl>
                                        <p:attrNameLst>
                                          <p:attrName>ppt_x</p:attrName>
                                        </p:attrNameLst>
                                      </p:cBhvr>
                                      <p:tavLst>
                                        <p:tav tm="0">
                                          <p:val>
                                            <p:strVal val="1+#ppt_w/2"/>
                                          </p:val>
                                        </p:tav>
                                        <p:tav tm="100000">
                                          <p:val>
                                            <p:strVal val="#ppt_x"/>
                                          </p:val>
                                        </p:tav>
                                      </p:tavLst>
                                    </p:anim>
                                    <p:anim calcmode="lin" valueType="num">
                                      <p:cBhvr additive="base">
                                        <p:cTn id="90" dur="500" fill="hold"/>
                                        <p:tgtEl>
                                          <p:spTgt spid="15"/>
                                        </p:tgtEl>
                                        <p:attrNameLst>
                                          <p:attrName>ppt_y</p:attrName>
                                        </p:attrNameLst>
                                      </p:cBhvr>
                                      <p:tavLst>
                                        <p:tav tm="0">
                                          <p:val>
                                            <p:strVal val="#ppt_y"/>
                                          </p:val>
                                        </p:tav>
                                        <p:tav tm="100000">
                                          <p:val>
                                            <p:strVal val="#ppt_y"/>
                                          </p:val>
                                        </p:tav>
                                      </p:tavLst>
                                    </p:anim>
                                  </p:childTnLst>
                                </p:cTn>
                              </p:par>
                            </p:childTnLst>
                          </p:cTn>
                        </p:par>
                        <p:par>
                          <p:cTn id="91" fill="hold">
                            <p:stCondLst>
                              <p:cond delay="9750"/>
                            </p:stCondLst>
                            <p:childTnLst>
                              <p:par>
                                <p:cTn id="92" presetID="12" presetClass="entr" presetSubtype="4" fill="hold" grpId="0" nodeType="afterEffect">
                                  <p:stCondLst>
                                    <p:cond delay="0"/>
                                  </p:stCondLst>
                                  <p:childTnLst>
                                    <p:set>
                                      <p:cBhvr>
                                        <p:cTn id="93" dur="1" fill="hold">
                                          <p:stCondLst>
                                            <p:cond delay="0"/>
                                          </p:stCondLst>
                                        </p:cTn>
                                        <p:tgtEl>
                                          <p:spTgt spid="16"/>
                                        </p:tgtEl>
                                        <p:attrNameLst>
                                          <p:attrName>style.visibility</p:attrName>
                                        </p:attrNameLst>
                                      </p:cBhvr>
                                      <p:to>
                                        <p:strVal val="visible"/>
                                      </p:to>
                                    </p:set>
                                    <p:animEffect transition="in" filter="slide(fromBottom)">
                                      <p:cBhvr>
                                        <p:cTn id="94"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13" grpId="0" animBg="1"/>
      <p:bldP spid="14" grpId="0"/>
      <p:bldP spid="15" grpId="0" animBg="1"/>
      <p:bldP spid="16" grpId="0"/>
      <p:bldP spid="17" grpId="0" animBg="1"/>
      <p:bldP spid="18" grpId="0"/>
      <p:bldP spid="19" grpId="0" animBg="1"/>
      <p:bldP spid="20" grpId="0" animBg="1"/>
      <p:bldP spid="21" grpId="0" animBg="1"/>
      <p:bldP spid="22" grpId="0"/>
      <p:bldP spid="23" grpId="0" animBg="1"/>
      <p:bldP spid="24" grpId="0" animBg="1"/>
      <p:bldP spid="25" grpId="0" animBg="1"/>
      <p:bldP spid="31" grpId="0"/>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20"/>
          <p:cNvSpPr>
            <a:spLocks/>
          </p:cNvSpPr>
          <p:nvPr/>
        </p:nvSpPr>
        <p:spPr bwMode="gray">
          <a:xfrm>
            <a:off x="5603084" y="1353963"/>
            <a:ext cx="2796334" cy="2123067"/>
          </a:xfrm>
          <a:custGeom>
            <a:avLst/>
            <a:gdLst>
              <a:gd name="T0" fmla="*/ 0 w 2135"/>
              <a:gd name="T1" fmla="*/ 0 h 2138"/>
              <a:gd name="T2" fmla="*/ 2135 w 2135"/>
              <a:gd name="T3" fmla="*/ 0 h 2138"/>
              <a:gd name="T4" fmla="*/ 2135 w 2135"/>
              <a:gd name="T5" fmla="*/ 2138 h 2138"/>
              <a:gd name="T6" fmla="*/ 0 w 2135"/>
              <a:gd name="T7" fmla="*/ 2138 h 2138"/>
              <a:gd name="T8" fmla="*/ 0 w 2135"/>
              <a:gd name="T9" fmla="*/ 0 h 2138"/>
              <a:gd name="T10" fmla="*/ 0 w 2135"/>
              <a:gd name="T11" fmla="*/ 0 h 2138"/>
            </a:gdLst>
            <a:ahLst/>
            <a:cxnLst>
              <a:cxn ang="0">
                <a:pos x="T0" y="T1"/>
              </a:cxn>
              <a:cxn ang="0">
                <a:pos x="T2" y="T3"/>
              </a:cxn>
              <a:cxn ang="0">
                <a:pos x="T4" y="T5"/>
              </a:cxn>
              <a:cxn ang="0">
                <a:pos x="T6" y="T7"/>
              </a:cxn>
              <a:cxn ang="0">
                <a:pos x="T8" y="T9"/>
              </a:cxn>
              <a:cxn ang="0">
                <a:pos x="T10" y="T11"/>
              </a:cxn>
            </a:cxnLst>
            <a:rect l="0" t="0" r="r" b="b"/>
            <a:pathLst>
              <a:path w="2135" h="2138">
                <a:moveTo>
                  <a:pt x="0" y="0"/>
                </a:moveTo>
                <a:lnTo>
                  <a:pt x="2135" y="0"/>
                </a:lnTo>
                <a:lnTo>
                  <a:pt x="2135" y="2138"/>
                </a:lnTo>
                <a:lnTo>
                  <a:pt x="0" y="2138"/>
                </a:lnTo>
                <a:lnTo>
                  <a:pt x="0" y="0"/>
                </a:lnTo>
                <a:lnTo>
                  <a:pt x="0" y="0"/>
                </a:lnTo>
                <a:close/>
              </a:path>
            </a:pathLst>
          </a:custGeom>
          <a:solidFill>
            <a:schemeClr val="bg2"/>
          </a:solidFill>
          <a:ln>
            <a:noFill/>
          </a:ln>
          <a:effectLst>
            <a:outerShdw blurRad="558800" dir="5400000" sx="90000" sy="-19000" rotWithShape="0">
              <a:prstClr val="black">
                <a:alpha val="20000"/>
              </a:prstClr>
            </a:outerShdw>
          </a:effectLst>
        </p:spPr>
        <p:txBody>
          <a:bodyPr vert="horz" wrap="square" lIns="68586" tIns="34294" rIns="68586" bIns="34294" numCol="1" anchor="t" anchorCtr="0" compatLnSpc="1">
            <a:prstTxWarp prst="textNoShape">
              <a:avLst/>
            </a:prstTxWarp>
          </a:bodyPr>
          <a:lstStyle/>
          <a:p>
            <a:pPr marL="0" marR="0" lvl="0" indent="0" defTabSz="685862"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4" name="Freeform 9"/>
          <p:cNvSpPr>
            <a:spLocks/>
          </p:cNvSpPr>
          <p:nvPr/>
        </p:nvSpPr>
        <p:spPr bwMode="gray">
          <a:xfrm>
            <a:off x="3103551" y="1353964"/>
            <a:ext cx="900751" cy="2123067"/>
          </a:xfrm>
          <a:custGeom>
            <a:avLst/>
            <a:gdLst>
              <a:gd name="T0" fmla="*/ 1056 w 1056"/>
              <a:gd name="T1" fmla="*/ 1738 h 2138"/>
              <a:gd name="T2" fmla="*/ 0 w 1056"/>
              <a:gd name="T3" fmla="*/ 2138 h 2138"/>
              <a:gd name="T4" fmla="*/ 0 w 1056"/>
              <a:gd name="T5" fmla="*/ 0 h 2138"/>
              <a:gd name="T6" fmla="*/ 1056 w 1056"/>
              <a:gd name="T7" fmla="*/ 240 h 2138"/>
              <a:gd name="T8" fmla="*/ 1056 w 1056"/>
              <a:gd name="T9" fmla="*/ 1738 h 2138"/>
              <a:gd name="T10" fmla="*/ 1056 w 1056"/>
              <a:gd name="T11" fmla="*/ 1738 h 2138"/>
              <a:gd name="T12" fmla="*/ 1056 w 1056"/>
              <a:gd name="T13" fmla="*/ 1738 h 2138"/>
            </a:gdLst>
            <a:ahLst/>
            <a:cxnLst>
              <a:cxn ang="0">
                <a:pos x="T0" y="T1"/>
              </a:cxn>
              <a:cxn ang="0">
                <a:pos x="T2" y="T3"/>
              </a:cxn>
              <a:cxn ang="0">
                <a:pos x="T4" y="T5"/>
              </a:cxn>
              <a:cxn ang="0">
                <a:pos x="T6" y="T7"/>
              </a:cxn>
              <a:cxn ang="0">
                <a:pos x="T8" y="T9"/>
              </a:cxn>
              <a:cxn ang="0">
                <a:pos x="T10" y="T11"/>
              </a:cxn>
              <a:cxn ang="0">
                <a:pos x="T12" y="T13"/>
              </a:cxn>
            </a:cxnLst>
            <a:rect l="0" t="0" r="r" b="b"/>
            <a:pathLst>
              <a:path w="1056" h="2138">
                <a:moveTo>
                  <a:pt x="1056" y="1738"/>
                </a:moveTo>
                <a:lnTo>
                  <a:pt x="0" y="2138"/>
                </a:lnTo>
                <a:lnTo>
                  <a:pt x="0" y="0"/>
                </a:lnTo>
                <a:lnTo>
                  <a:pt x="1056" y="240"/>
                </a:lnTo>
                <a:lnTo>
                  <a:pt x="1056" y="1738"/>
                </a:lnTo>
                <a:lnTo>
                  <a:pt x="1056" y="1738"/>
                </a:lnTo>
                <a:lnTo>
                  <a:pt x="1056" y="1738"/>
                </a:ln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pPr marL="0" marR="0" lvl="0" indent="0" defTabSz="685862"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a:p>
            <a:pPr marL="0" marR="0" lvl="0" indent="0" defTabSz="685862" eaLnBrk="1" fontAlgn="auto" latinLnBrk="0" hangingPunct="1">
              <a:lnSpc>
                <a:spcPct val="100000"/>
              </a:lnSpc>
              <a:spcBef>
                <a:spcPts val="0"/>
              </a:spcBef>
              <a:spcAft>
                <a:spcPts val="0"/>
              </a:spcAft>
              <a:buClrTx/>
              <a:buSzTx/>
              <a:buFontTx/>
              <a:buNone/>
              <a:tabLst/>
              <a:defRPr/>
            </a:pPr>
            <a:endParaRPr lang="en-US" sz="1200" kern="0" dirty="0">
              <a:solidFill>
                <a:sysClr val="windowText" lastClr="000000"/>
              </a:solidFill>
              <a:latin typeface="微软雅黑" pitchFamily="34" charset="-122"/>
              <a:ea typeface="微软雅黑" pitchFamily="34" charset="-122"/>
            </a:endParaRPr>
          </a:p>
          <a:p>
            <a:pPr marL="0" marR="0" lvl="0" indent="0" defTabSz="685862"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a:p>
            <a:pPr marL="0" marR="0" lvl="0" indent="0" defTabSz="685862" eaLnBrk="1" fontAlgn="auto" latinLnBrk="0" hangingPunct="1">
              <a:lnSpc>
                <a:spcPct val="100000"/>
              </a:lnSpc>
              <a:spcBef>
                <a:spcPts val="0"/>
              </a:spcBef>
              <a:spcAft>
                <a:spcPts val="0"/>
              </a:spcAft>
              <a:buClrTx/>
              <a:buSzTx/>
              <a:buFontTx/>
              <a:buNone/>
              <a:tabLst/>
              <a:defRPr/>
            </a:pPr>
            <a:endParaRPr lang="en-US" sz="1200" kern="0" dirty="0">
              <a:solidFill>
                <a:sysClr val="windowText" lastClr="000000"/>
              </a:solidFill>
              <a:latin typeface="微软雅黑" pitchFamily="34" charset="-122"/>
              <a:ea typeface="微软雅黑" pitchFamily="34" charset="-122"/>
            </a:endParaRPr>
          </a:p>
          <a:p>
            <a:pPr marL="0" marR="0" lvl="0" indent="0" defTabSz="685862"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a:p>
            <a:pPr marL="0" marR="0" lvl="0" indent="0" defTabSz="685862" eaLnBrk="1" fontAlgn="auto" latinLnBrk="0" hangingPunct="1">
              <a:lnSpc>
                <a:spcPct val="100000"/>
              </a:lnSpc>
              <a:spcBef>
                <a:spcPts val="0"/>
              </a:spcBef>
              <a:spcAft>
                <a:spcPts val="0"/>
              </a:spcAft>
              <a:buClrTx/>
              <a:buSzTx/>
              <a:buFontTx/>
              <a:buNone/>
              <a:tabLst/>
              <a:defRPr/>
            </a:pPr>
            <a:r>
              <a:rPr lang="zh-CN" altLang="en-US" sz="1200" kern="0" dirty="0">
                <a:latin typeface="微软雅黑" pitchFamily="34" charset="-122"/>
                <a:ea typeface="微软雅黑" pitchFamily="34" charset="-122"/>
              </a:rPr>
              <a:t>     文本</a:t>
            </a:r>
            <a:endParaRPr kumimoji="0" lang="en-US" sz="1200" b="0" i="0" u="none" strike="noStrike" kern="0" cap="none" spc="0" normalizeH="0" baseline="0" noProof="0" dirty="0">
              <a:ln>
                <a:noFill/>
              </a:ln>
              <a:effectLst/>
              <a:uLnTx/>
              <a:uFillTx/>
              <a:latin typeface="微软雅黑" pitchFamily="34" charset="-122"/>
              <a:ea typeface="微软雅黑" pitchFamily="34" charset="-122"/>
            </a:endParaRPr>
          </a:p>
        </p:txBody>
      </p:sp>
      <p:sp>
        <p:nvSpPr>
          <p:cNvPr id="5" name="Freeform 12"/>
          <p:cNvSpPr>
            <a:spLocks/>
          </p:cNvSpPr>
          <p:nvPr/>
        </p:nvSpPr>
        <p:spPr bwMode="gray">
          <a:xfrm>
            <a:off x="799145" y="3612544"/>
            <a:ext cx="909718" cy="527367"/>
          </a:xfrm>
          <a:custGeom>
            <a:avLst/>
            <a:gdLst>
              <a:gd name="T0" fmla="*/ 0 w 910"/>
              <a:gd name="T1" fmla="*/ 0 h 578"/>
              <a:gd name="T2" fmla="*/ 910 w 910"/>
              <a:gd name="T3" fmla="*/ 0 h 578"/>
              <a:gd name="T4" fmla="*/ 910 w 910"/>
              <a:gd name="T5" fmla="*/ 578 h 578"/>
              <a:gd name="T6" fmla="*/ 0 w 910"/>
              <a:gd name="T7" fmla="*/ 578 h 578"/>
              <a:gd name="T8" fmla="*/ 0 w 910"/>
              <a:gd name="T9" fmla="*/ 0 h 578"/>
              <a:gd name="T10" fmla="*/ 0 w 910"/>
              <a:gd name="T11" fmla="*/ 0 h 578"/>
            </a:gdLst>
            <a:ahLst/>
            <a:cxnLst>
              <a:cxn ang="0">
                <a:pos x="T0" y="T1"/>
              </a:cxn>
              <a:cxn ang="0">
                <a:pos x="T2" y="T3"/>
              </a:cxn>
              <a:cxn ang="0">
                <a:pos x="T4" y="T5"/>
              </a:cxn>
              <a:cxn ang="0">
                <a:pos x="T6" y="T7"/>
              </a:cxn>
              <a:cxn ang="0">
                <a:pos x="T8" y="T9"/>
              </a:cxn>
              <a:cxn ang="0">
                <a:pos x="T10" y="T11"/>
              </a:cxn>
            </a:cxnLst>
            <a:rect l="0" t="0" r="r" b="b"/>
            <a:pathLst>
              <a:path w="910" h="578">
                <a:moveTo>
                  <a:pt x="0" y="0"/>
                </a:moveTo>
                <a:lnTo>
                  <a:pt x="910" y="0"/>
                </a:lnTo>
                <a:lnTo>
                  <a:pt x="910" y="578"/>
                </a:lnTo>
                <a:lnTo>
                  <a:pt x="0" y="578"/>
                </a:lnTo>
                <a:lnTo>
                  <a:pt x="0" y="0"/>
                </a:lnTo>
                <a:lnTo>
                  <a:pt x="0" y="0"/>
                </a:lnTo>
                <a:close/>
              </a:path>
            </a:pathLst>
          </a:custGeom>
          <a:solidFill>
            <a:schemeClr val="bg2"/>
          </a:solidFill>
          <a:ln>
            <a:noFill/>
          </a:ln>
        </p:spPr>
        <p:txBody>
          <a:bodyPr vert="horz" wrap="square" lIns="68586" tIns="34294" rIns="68586" bIns="34294" numCol="1" anchor="t" anchorCtr="0" compatLnSpc="1">
            <a:prstTxWarp prst="textNoShape">
              <a:avLst/>
            </a:prstTxWarp>
          </a:bodyPr>
          <a:lstStyle/>
          <a:p>
            <a:pPr marL="0" marR="0" lvl="0" indent="0" defTabSz="685862"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6" name="Freeform 13"/>
          <p:cNvSpPr>
            <a:spLocks/>
          </p:cNvSpPr>
          <p:nvPr/>
        </p:nvSpPr>
        <p:spPr bwMode="gray">
          <a:xfrm>
            <a:off x="1792849" y="3612543"/>
            <a:ext cx="6606569" cy="527367"/>
          </a:xfrm>
          <a:custGeom>
            <a:avLst/>
            <a:gdLst>
              <a:gd name="T0" fmla="*/ 0 w 6730"/>
              <a:gd name="T1" fmla="*/ 0 h 578"/>
              <a:gd name="T2" fmla="*/ 6730 w 6730"/>
              <a:gd name="T3" fmla="*/ 0 h 578"/>
              <a:gd name="T4" fmla="*/ 6730 w 6730"/>
              <a:gd name="T5" fmla="*/ 578 h 578"/>
              <a:gd name="T6" fmla="*/ 0 w 6730"/>
              <a:gd name="T7" fmla="*/ 578 h 578"/>
              <a:gd name="T8" fmla="*/ 0 w 6730"/>
              <a:gd name="T9" fmla="*/ 0 h 578"/>
              <a:gd name="T10" fmla="*/ 0 w 6730"/>
              <a:gd name="T11" fmla="*/ 0 h 578"/>
            </a:gdLst>
            <a:ahLst/>
            <a:cxnLst>
              <a:cxn ang="0">
                <a:pos x="T0" y="T1"/>
              </a:cxn>
              <a:cxn ang="0">
                <a:pos x="T2" y="T3"/>
              </a:cxn>
              <a:cxn ang="0">
                <a:pos x="T4" y="T5"/>
              </a:cxn>
              <a:cxn ang="0">
                <a:pos x="T6" y="T7"/>
              </a:cxn>
              <a:cxn ang="0">
                <a:pos x="T8" y="T9"/>
              </a:cxn>
              <a:cxn ang="0">
                <a:pos x="T10" y="T11"/>
              </a:cxn>
            </a:cxnLst>
            <a:rect l="0" t="0" r="r" b="b"/>
            <a:pathLst>
              <a:path w="6730" h="578">
                <a:moveTo>
                  <a:pt x="0" y="0"/>
                </a:moveTo>
                <a:lnTo>
                  <a:pt x="6730" y="0"/>
                </a:lnTo>
                <a:lnTo>
                  <a:pt x="6730" y="578"/>
                </a:lnTo>
                <a:lnTo>
                  <a:pt x="0" y="578"/>
                </a:lnTo>
                <a:lnTo>
                  <a:pt x="0" y="0"/>
                </a:lnTo>
                <a:lnTo>
                  <a:pt x="0" y="0"/>
                </a:lnTo>
                <a:close/>
              </a:path>
            </a:pathLst>
          </a:custGeom>
          <a:solidFill>
            <a:schemeClr val="bg2"/>
          </a:solidFill>
          <a:ln>
            <a:noFill/>
          </a:ln>
        </p:spPr>
        <p:txBody>
          <a:bodyPr vert="horz" wrap="square" lIns="205758" tIns="34294" rIns="68586" bIns="34294" numCol="1" anchor="ctr" anchorCtr="0" compatLnSpc="1">
            <a:prstTxWarp prst="textNoShape">
              <a:avLst/>
            </a:prstTxWarp>
          </a:bodyPr>
          <a:lstStyle/>
          <a:p>
            <a:pPr marL="0" marR="0" lvl="0" indent="0" defTabSz="685862" eaLnBrk="1" fontAlgn="auto" latinLnBrk="0" hangingPunct="1">
              <a:lnSpc>
                <a:spcPct val="100000"/>
              </a:lnSpc>
              <a:spcBef>
                <a:spcPts val="0"/>
              </a:spcBef>
              <a:spcAft>
                <a:spcPts val="0"/>
              </a:spcAft>
              <a:buClrTx/>
              <a:buSzTx/>
              <a:buFontTx/>
              <a:buNone/>
              <a:tabLst/>
              <a:defRPr/>
            </a:pPr>
            <a:endParaRPr kumimoji="0" lang="en-US" sz="2700" b="0" i="0" u="none" strike="noStrike" kern="0" cap="none" spc="0" normalizeH="0" baseline="0" noProof="0" dirty="0">
              <a:ln>
                <a:noFill/>
              </a:ln>
              <a:gradFill>
                <a:gsLst>
                  <a:gs pos="0">
                    <a:srgbClr val="FFFFFF"/>
                  </a:gs>
                  <a:gs pos="86000">
                    <a:srgbClr val="FFFFFF"/>
                  </a:gs>
                </a:gsLst>
                <a:lin ang="10800000" scaled="1"/>
              </a:gradFill>
              <a:effectLst/>
              <a:uLnTx/>
              <a:uFillTx/>
              <a:latin typeface="微软雅黑" pitchFamily="34" charset="-122"/>
              <a:ea typeface="微软雅黑" pitchFamily="34" charset="-122"/>
            </a:endParaRPr>
          </a:p>
        </p:txBody>
      </p:sp>
      <p:sp>
        <p:nvSpPr>
          <p:cNvPr id="7" name="Content Placeholder 37"/>
          <p:cNvSpPr txBox="1">
            <a:spLocks/>
          </p:cNvSpPr>
          <p:nvPr/>
        </p:nvSpPr>
        <p:spPr>
          <a:xfrm>
            <a:off x="1992229" y="3566202"/>
            <a:ext cx="6468203" cy="577563"/>
          </a:xfrm>
          <a:prstGeom prst="rect">
            <a:avLst/>
          </a:prstGeom>
        </p:spPr>
        <p:txBody>
          <a:bodyPr vert="horz" lIns="91440" tIns="45720" rIns="91440" bIns="45720" rtlCol="0" anchor="ctr"/>
          <a:lstStyle>
            <a:defPPr>
              <a:defRPr lang="zh-CN"/>
            </a:defPPr>
            <a:lvl1pPr marL="0" indent="0" algn="l" defTabSz="914400" rtl="0" eaLnBrk="1" latinLnBrk="0" hangingPunct="1">
              <a:buFont typeface="Arial" pitchFamily="34" charset="0"/>
              <a:buNone/>
              <a:defRPr kumimoji="0" lang="en-US" sz="4500" b="0" i="0" u="none" strike="noStrike" kern="0" cap="none" spc="0" normalizeH="0" baseline="0" dirty="0">
                <a:ln>
                  <a:noFill/>
                </a:ln>
                <a:gradFill>
                  <a:gsLst>
                    <a:gs pos="0">
                      <a:srgbClr val="FFFFFF"/>
                    </a:gs>
                    <a:gs pos="86000">
                      <a:srgbClr val="FFFFFF"/>
                    </a:gs>
                  </a:gsLst>
                  <a:lin ang="10800000" scaled="1"/>
                </a:gradFill>
                <a:effectLst/>
                <a:uLnTx/>
                <a:uFillTx/>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85862">
              <a:defRPr/>
            </a:pPr>
            <a:r>
              <a:rPr lang="zh-CN" altLang="en-US" sz="2800" dirty="0">
                <a:latin typeface="微软雅黑" pitchFamily="34" charset="-122"/>
                <a:ea typeface="微软雅黑" pitchFamily="34" charset="-122"/>
              </a:rPr>
              <a:t>单击此处填加标题</a:t>
            </a:r>
            <a:endParaRPr lang="en-US" sz="2800" dirty="0">
              <a:latin typeface="微软雅黑" pitchFamily="34" charset="-122"/>
              <a:ea typeface="微软雅黑" pitchFamily="34" charset="-122"/>
            </a:endParaRPr>
          </a:p>
        </p:txBody>
      </p:sp>
      <p:sp>
        <p:nvSpPr>
          <p:cNvPr id="8" name="Content Placeholder 40"/>
          <p:cNvSpPr txBox="1">
            <a:spLocks/>
          </p:cNvSpPr>
          <p:nvPr/>
        </p:nvSpPr>
        <p:spPr>
          <a:xfrm>
            <a:off x="5646121" y="2174198"/>
            <a:ext cx="2765275" cy="311884"/>
          </a:xfrm>
          <a:prstGeom prst="rect">
            <a:avLst/>
          </a:prstGeom>
        </p:spPr>
        <p:txBody>
          <a:bodyPr vert="horz" lIns="91440" tIns="45720" rIns="91440" bIns="45720" rtlCol="0" anchor="b"/>
          <a:lstStyle>
            <a:defPPr>
              <a:defRPr lang="zh-CN"/>
            </a:defPPr>
            <a:lvl1pPr marL="0" indent="0" algn="ctr" defTabSz="914400" rtl="0" eaLnBrk="1" latinLnBrk="0" hangingPunct="1">
              <a:buFont typeface="Arial" pitchFamily="34" charset="0"/>
              <a:buNone/>
              <a:defRPr sz="2700" kern="1200" baseline="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dirty="0">
                <a:latin typeface="微软雅黑" pitchFamily="34" charset="-122"/>
                <a:ea typeface="微软雅黑" pitchFamily="34" charset="-122"/>
              </a:rPr>
              <a:t>单击填加小标题</a:t>
            </a:r>
            <a:endParaRPr lang="en-US" dirty="0">
              <a:latin typeface="微软雅黑" pitchFamily="34" charset="-122"/>
              <a:ea typeface="微软雅黑" pitchFamily="34" charset="-122"/>
            </a:endParaRPr>
          </a:p>
        </p:txBody>
      </p:sp>
      <p:sp>
        <p:nvSpPr>
          <p:cNvPr id="9" name="Content Placeholder 40"/>
          <p:cNvSpPr txBox="1">
            <a:spLocks/>
          </p:cNvSpPr>
          <p:nvPr/>
        </p:nvSpPr>
        <p:spPr>
          <a:xfrm>
            <a:off x="4775342" y="2675554"/>
            <a:ext cx="2765275" cy="242576"/>
          </a:xfrm>
          <a:prstGeom prst="rect">
            <a:avLst/>
          </a:prstGeom>
        </p:spPr>
        <p:txBody>
          <a:bodyPr vert="horz" lIns="91440" tIns="45720" rIns="91440" bIns="45720" rtlCol="0" anchor="b"/>
          <a:lstStyle>
            <a:defPPr>
              <a:defRPr lang="zh-CN"/>
            </a:defPPr>
            <a:lvl1pPr marL="0" indent="0" algn="r" defTabSz="914400" rtl="0" eaLnBrk="1" latinLnBrk="0" hangingPunct="1">
              <a:buFont typeface="Arial" pitchFamily="34" charset="0"/>
              <a:buNone/>
              <a:defRPr sz="2100" kern="1200" baseline="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dirty="0">
                <a:latin typeface="微软雅黑" pitchFamily="34" charset="-122"/>
                <a:ea typeface="微软雅黑" pitchFamily="34" charset="-122"/>
              </a:rPr>
              <a:t>单击填加文字</a:t>
            </a:r>
            <a:endParaRPr lang="en-US" dirty="0">
              <a:latin typeface="微软雅黑" pitchFamily="34" charset="-122"/>
              <a:ea typeface="微软雅黑" pitchFamily="34" charset="-122"/>
            </a:endParaRPr>
          </a:p>
        </p:txBody>
      </p:sp>
      <p:sp>
        <p:nvSpPr>
          <p:cNvPr id="10" name="Freeform 9"/>
          <p:cNvSpPr>
            <a:spLocks/>
          </p:cNvSpPr>
          <p:nvPr/>
        </p:nvSpPr>
        <p:spPr bwMode="gray">
          <a:xfrm>
            <a:off x="2257062" y="1353964"/>
            <a:ext cx="778081" cy="2123068"/>
          </a:xfrm>
          <a:custGeom>
            <a:avLst/>
            <a:gdLst>
              <a:gd name="T0" fmla="*/ 1056 w 1056"/>
              <a:gd name="T1" fmla="*/ 1738 h 2138"/>
              <a:gd name="T2" fmla="*/ 0 w 1056"/>
              <a:gd name="T3" fmla="*/ 2138 h 2138"/>
              <a:gd name="T4" fmla="*/ 0 w 1056"/>
              <a:gd name="T5" fmla="*/ 0 h 2138"/>
              <a:gd name="T6" fmla="*/ 1056 w 1056"/>
              <a:gd name="T7" fmla="*/ 240 h 2138"/>
              <a:gd name="T8" fmla="*/ 1056 w 1056"/>
              <a:gd name="T9" fmla="*/ 1738 h 2138"/>
              <a:gd name="T10" fmla="*/ 1056 w 1056"/>
              <a:gd name="T11" fmla="*/ 1738 h 2138"/>
              <a:gd name="T12" fmla="*/ 1056 w 1056"/>
              <a:gd name="T13" fmla="*/ 1738 h 2138"/>
            </a:gdLst>
            <a:ahLst/>
            <a:cxnLst>
              <a:cxn ang="0">
                <a:pos x="T0" y="T1"/>
              </a:cxn>
              <a:cxn ang="0">
                <a:pos x="T2" y="T3"/>
              </a:cxn>
              <a:cxn ang="0">
                <a:pos x="T4" y="T5"/>
              </a:cxn>
              <a:cxn ang="0">
                <a:pos x="T6" y="T7"/>
              </a:cxn>
              <a:cxn ang="0">
                <a:pos x="T8" y="T9"/>
              </a:cxn>
              <a:cxn ang="0">
                <a:pos x="T10" y="T11"/>
              </a:cxn>
              <a:cxn ang="0">
                <a:pos x="T12" y="T13"/>
              </a:cxn>
            </a:cxnLst>
            <a:rect l="0" t="0" r="r" b="b"/>
            <a:pathLst>
              <a:path w="1056" h="2138">
                <a:moveTo>
                  <a:pt x="1056" y="1738"/>
                </a:moveTo>
                <a:lnTo>
                  <a:pt x="0" y="2138"/>
                </a:lnTo>
                <a:lnTo>
                  <a:pt x="0" y="0"/>
                </a:lnTo>
                <a:lnTo>
                  <a:pt x="1056" y="240"/>
                </a:lnTo>
                <a:lnTo>
                  <a:pt x="1056" y="1738"/>
                </a:lnTo>
                <a:lnTo>
                  <a:pt x="1056" y="1738"/>
                </a:lnTo>
                <a:lnTo>
                  <a:pt x="1056" y="1738"/>
                </a:lnTo>
                <a:close/>
              </a:path>
            </a:pathLst>
          </a:custGeom>
          <a:solidFill>
            <a:schemeClr val="tx2"/>
          </a:solidFill>
          <a:ln>
            <a:noFill/>
          </a:ln>
          <a:extLst/>
        </p:spPr>
        <p:txBody>
          <a:bodyPr vert="horz" wrap="square" lIns="91440" tIns="45720" rIns="91440" bIns="45720" numCol="1" anchor="t" anchorCtr="0" compatLnSpc="1">
            <a:prstTxWarp prst="textNoShape">
              <a:avLst/>
            </a:prstTxWarp>
          </a:bodyPr>
          <a:lstStyle/>
          <a:p>
            <a:pPr marL="0" marR="0" lvl="0" indent="0" defTabSz="685862"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a:p>
            <a:pPr marL="0" marR="0" lvl="0" indent="0" defTabSz="685862" eaLnBrk="1" fontAlgn="auto" latinLnBrk="0" hangingPunct="1">
              <a:lnSpc>
                <a:spcPct val="100000"/>
              </a:lnSpc>
              <a:spcBef>
                <a:spcPts val="0"/>
              </a:spcBef>
              <a:spcAft>
                <a:spcPts val="0"/>
              </a:spcAft>
              <a:buClrTx/>
              <a:buSzTx/>
              <a:buFontTx/>
              <a:buNone/>
              <a:tabLst/>
              <a:defRPr/>
            </a:pPr>
            <a:endParaRPr lang="en-US" sz="1200" kern="0" dirty="0">
              <a:solidFill>
                <a:sysClr val="windowText" lastClr="000000"/>
              </a:solidFill>
              <a:latin typeface="微软雅黑" pitchFamily="34" charset="-122"/>
              <a:ea typeface="微软雅黑" pitchFamily="34" charset="-122"/>
            </a:endParaRPr>
          </a:p>
          <a:p>
            <a:pPr marL="0" marR="0" lvl="0" indent="0" defTabSz="685862"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a:p>
            <a:pPr marL="0" marR="0" lvl="0" indent="0" defTabSz="685862" eaLnBrk="1" fontAlgn="auto" latinLnBrk="0" hangingPunct="1">
              <a:lnSpc>
                <a:spcPct val="100000"/>
              </a:lnSpc>
              <a:spcBef>
                <a:spcPts val="0"/>
              </a:spcBef>
              <a:spcAft>
                <a:spcPts val="0"/>
              </a:spcAft>
              <a:buClrTx/>
              <a:buSzTx/>
              <a:buFontTx/>
              <a:buNone/>
              <a:tabLst/>
              <a:defRPr/>
            </a:pPr>
            <a:endParaRPr lang="en-US" sz="1200" kern="0" dirty="0">
              <a:solidFill>
                <a:sysClr val="windowText" lastClr="000000"/>
              </a:solidFill>
              <a:latin typeface="微软雅黑" pitchFamily="34" charset="-122"/>
              <a:ea typeface="微软雅黑" pitchFamily="34" charset="-122"/>
            </a:endParaRPr>
          </a:p>
          <a:p>
            <a:pPr marL="0" marR="0" lvl="0" indent="0" defTabSz="685862"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a:p>
            <a:pPr marL="0" marR="0" lvl="0" indent="0" defTabSz="685862" eaLnBrk="1" fontAlgn="auto" latinLnBrk="0" hangingPunct="1">
              <a:lnSpc>
                <a:spcPct val="100000"/>
              </a:lnSpc>
              <a:spcBef>
                <a:spcPts val="0"/>
              </a:spcBef>
              <a:spcAft>
                <a:spcPts val="0"/>
              </a:spcAft>
              <a:buClrTx/>
              <a:buSzTx/>
              <a:buFontTx/>
              <a:buNone/>
              <a:tabLst/>
              <a:defRPr/>
            </a:pPr>
            <a:r>
              <a:rPr lang="zh-CN" altLang="en-US" sz="1200" kern="0" dirty="0">
                <a:latin typeface="微软雅黑" pitchFamily="34" charset="-122"/>
                <a:ea typeface="微软雅黑" pitchFamily="34" charset="-122"/>
              </a:rPr>
              <a:t>    文本</a:t>
            </a:r>
            <a:endParaRPr kumimoji="0" lang="en-US" sz="1200" b="0" i="0" u="none" strike="noStrike" kern="0" cap="none" spc="0" normalizeH="0" baseline="0" noProof="0" dirty="0">
              <a:ln>
                <a:noFill/>
              </a:ln>
              <a:effectLst/>
              <a:uLnTx/>
              <a:uFillTx/>
              <a:latin typeface="微软雅黑" pitchFamily="34" charset="-122"/>
              <a:ea typeface="微软雅黑" pitchFamily="34" charset="-122"/>
            </a:endParaRPr>
          </a:p>
        </p:txBody>
      </p:sp>
      <p:sp>
        <p:nvSpPr>
          <p:cNvPr id="11" name="Freeform 9"/>
          <p:cNvSpPr>
            <a:spLocks/>
          </p:cNvSpPr>
          <p:nvPr/>
        </p:nvSpPr>
        <p:spPr bwMode="gray">
          <a:xfrm>
            <a:off x="1498078" y="1353964"/>
            <a:ext cx="690576" cy="2123067"/>
          </a:xfrm>
          <a:custGeom>
            <a:avLst/>
            <a:gdLst>
              <a:gd name="T0" fmla="*/ 1056 w 1056"/>
              <a:gd name="T1" fmla="*/ 1738 h 2138"/>
              <a:gd name="T2" fmla="*/ 0 w 1056"/>
              <a:gd name="T3" fmla="*/ 2138 h 2138"/>
              <a:gd name="T4" fmla="*/ 0 w 1056"/>
              <a:gd name="T5" fmla="*/ 0 h 2138"/>
              <a:gd name="T6" fmla="*/ 1056 w 1056"/>
              <a:gd name="T7" fmla="*/ 240 h 2138"/>
              <a:gd name="T8" fmla="*/ 1056 w 1056"/>
              <a:gd name="T9" fmla="*/ 1738 h 2138"/>
              <a:gd name="T10" fmla="*/ 1056 w 1056"/>
              <a:gd name="T11" fmla="*/ 1738 h 2138"/>
              <a:gd name="T12" fmla="*/ 1056 w 1056"/>
              <a:gd name="T13" fmla="*/ 1738 h 2138"/>
            </a:gdLst>
            <a:ahLst/>
            <a:cxnLst>
              <a:cxn ang="0">
                <a:pos x="T0" y="T1"/>
              </a:cxn>
              <a:cxn ang="0">
                <a:pos x="T2" y="T3"/>
              </a:cxn>
              <a:cxn ang="0">
                <a:pos x="T4" y="T5"/>
              </a:cxn>
              <a:cxn ang="0">
                <a:pos x="T6" y="T7"/>
              </a:cxn>
              <a:cxn ang="0">
                <a:pos x="T8" y="T9"/>
              </a:cxn>
              <a:cxn ang="0">
                <a:pos x="T10" y="T11"/>
              </a:cxn>
              <a:cxn ang="0">
                <a:pos x="T12" y="T13"/>
              </a:cxn>
            </a:cxnLst>
            <a:rect l="0" t="0" r="r" b="b"/>
            <a:pathLst>
              <a:path w="1056" h="2138">
                <a:moveTo>
                  <a:pt x="1056" y="1738"/>
                </a:moveTo>
                <a:lnTo>
                  <a:pt x="0" y="2138"/>
                </a:lnTo>
                <a:lnTo>
                  <a:pt x="0" y="0"/>
                </a:lnTo>
                <a:lnTo>
                  <a:pt x="1056" y="240"/>
                </a:lnTo>
                <a:lnTo>
                  <a:pt x="1056" y="1738"/>
                </a:lnTo>
                <a:lnTo>
                  <a:pt x="1056" y="1738"/>
                </a:lnTo>
                <a:lnTo>
                  <a:pt x="1056" y="1738"/>
                </a:lnTo>
                <a:close/>
              </a:path>
            </a:pathLst>
          </a:custGeom>
          <a:solidFill>
            <a:schemeClr val="accent4"/>
          </a:solidFill>
          <a:ln>
            <a:noFill/>
          </a:ln>
          <a:extLst/>
        </p:spPr>
        <p:txBody>
          <a:bodyPr vert="horz" wrap="square" lIns="91440" tIns="45720" rIns="91440" bIns="45720" numCol="1" anchor="t" anchorCtr="0" compatLnSpc="1">
            <a:prstTxWarp prst="textNoShape">
              <a:avLst/>
            </a:prstTxWarp>
          </a:bodyPr>
          <a:lstStyle/>
          <a:p>
            <a:pPr marL="0" marR="0" lvl="0" indent="0" defTabSz="685862"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a:p>
            <a:pPr marL="0" marR="0" lvl="0" indent="0" defTabSz="685862" eaLnBrk="1" fontAlgn="auto" latinLnBrk="0" hangingPunct="1">
              <a:lnSpc>
                <a:spcPct val="100000"/>
              </a:lnSpc>
              <a:spcBef>
                <a:spcPts val="0"/>
              </a:spcBef>
              <a:spcAft>
                <a:spcPts val="0"/>
              </a:spcAft>
              <a:buClrTx/>
              <a:buSzTx/>
              <a:buFontTx/>
              <a:buNone/>
              <a:tabLst/>
              <a:defRPr/>
            </a:pPr>
            <a:endParaRPr lang="en-US" sz="1200" kern="0" dirty="0">
              <a:solidFill>
                <a:sysClr val="windowText" lastClr="000000"/>
              </a:solidFill>
              <a:latin typeface="微软雅黑" pitchFamily="34" charset="-122"/>
              <a:ea typeface="微软雅黑" pitchFamily="34" charset="-122"/>
            </a:endParaRPr>
          </a:p>
          <a:p>
            <a:pPr marL="0" marR="0" lvl="0" indent="0" defTabSz="685862"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a:p>
            <a:pPr marL="0" marR="0" lvl="0" indent="0" defTabSz="685862" eaLnBrk="1" fontAlgn="auto" latinLnBrk="0" hangingPunct="1">
              <a:lnSpc>
                <a:spcPct val="100000"/>
              </a:lnSpc>
              <a:spcBef>
                <a:spcPts val="0"/>
              </a:spcBef>
              <a:spcAft>
                <a:spcPts val="0"/>
              </a:spcAft>
              <a:buClrTx/>
              <a:buSzTx/>
              <a:buFontTx/>
              <a:buNone/>
              <a:tabLst/>
              <a:defRPr/>
            </a:pPr>
            <a:endParaRPr lang="en-US" sz="1200" kern="0" dirty="0">
              <a:solidFill>
                <a:sysClr val="windowText" lastClr="000000"/>
              </a:solidFill>
              <a:latin typeface="微软雅黑" pitchFamily="34" charset="-122"/>
              <a:ea typeface="微软雅黑" pitchFamily="34" charset="-122"/>
            </a:endParaRPr>
          </a:p>
          <a:p>
            <a:pPr marL="0" marR="0" lvl="0" indent="0" defTabSz="685862"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a:p>
            <a:pPr marL="0" marR="0" lvl="0" indent="0" defTabSz="685862" eaLnBrk="1" fontAlgn="auto" latinLnBrk="0" hangingPunct="1">
              <a:lnSpc>
                <a:spcPct val="100000"/>
              </a:lnSpc>
              <a:spcBef>
                <a:spcPts val="0"/>
              </a:spcBef>
              <a:spcAft>
                <a:spcPts val="0"/>
              </a:spcAft>
              <a:buClrTx/>
              <a:buSzTx/>
              <a:buFontTx/>
              <a:buNone/>
              <a:tabLst/>
              <a:defRPr/>
            </a:pPr>
            <a:r>
              <a:rPr lang="zh-CN" altLang="en-US" sz="1200" kern="0" dirty="0">
                <a:latin typeface="微软雅黑" pitchFamily="34" charset="-122"/>
                <a:ea typeface="微软雅黑" pitchFamily="34" charset="-122"/>
              </a:rPr>
              <a:t>   文本</a:t>
            </a:r>
            <a:endParaRPr kumimoji="0" lang="en-US" sz="1200" b="0" i="0" u="none" strike="noStrike" kern="0" cap="none" spc="0" normalizeH="0" baseline="0" noProof="0" dirty="0">
              <a:ln>
                <a:noFill/>
              </a:ln>
              <a:effectLst/>
              <a:uLnTx/>
              <a:uFillTx/>
              <a:latin typeface="微软雅黑" pitchFamily="34" charset="-122"/>
              <a:ea typeface="微软雅黑" pitchFamily="34" charset="-122"/>
            </a:endParaRPr>
          </a:p>
        </p:txBody>
      </p:sp>
      <p:sp>
        <p:nvSpPr>
          <p:cNvPr id="12" name="Freeform 9"/>
          <p:cNvSpPr>
            <a:spLocks/>
          </p:cNvSpPr>
          <p:nvPr/>
        </p:nvSpPr>
        <p:spPr bwMode="gray">
          <a:xfrm>
            <a:off x="799144" y="1353964"/>
            <a:ext cx="630526" cy="2123068"/>
          </a:xfrm>
          <a:custGeom>
            <a:avLst/>
            <a:gdLst>
              <a:gd name="T0" fmla="*/ 1056 w 1056"/>
              <a:gd name="T1" fmla="*/ 1738 h 2138"/>
              <a:gd name="T2" fmla="*/ 0 w 1056"/>
              <a:gd name="T3" fmla="*/ 2138 h 2138"/>
              <a:gd name="T4" fmla="*/ 0 w 1056"/>
              <a:gd name="T5" fmla="*/ 0 h 2138"/>
              <a:gd name="T6" fmla="*/ 1056 w 1056"/>
              <a:gd name="T7" fmla="*/ 240 h 2138"/>
              <a:gd name="T8" fmla="*/ 1056 w 1056"/>
              <a:gd name="T9" fmla="*/ 1738 h 2138"/>
              <a:gd name="T10" fmla="*/ 1056 w 1056"/>
              <a:gd name="T11" fmla="*/ 1738 h 2138"/>
              <a:gd name="T12" fmla="*/ 1056 w 1056"/>
              <a:gd name="T13" fmla="*/ 1738 h 2138"/>
            </a:gdLst>
            <a:ahLst/>
            <a:cxnLst>
              <a:cxn ang="0">
                <a:pos x="T0" y="T1"/>
              </a:cxn>
              <a:cxn ang="0">
                <a:pos x="T2" y="T3"/>
              </a:cxn>
              <a:cxn ang="0">
                <a:pos x="T4" y="T5"/>
              </a:cxn>
              <a:cxn ang="0">
                <a:pos x="T6" y="T7"/>
              </a:cxn>
              <a:cxn ang="0">
                <a:pos x="T8" y="T9"/>
              </a:cxn>
              <a:cxn ang="0">
                <a:pos x="T10" y="T11"/>
              </a:cxn>
              <a:cxn ang="0">
                <a:pos x="T12" y="T13"/>
              </a:cxn>
            </a:cxnLst>
            <a:rect l="0" t="0" r="r" b="b"/>
            <a:pathLst>
              <a:path w="1056" h="2138">
                <a:moveTo>
                  <a:pt x="1056" y="1738"/>
                </a:moveTo>
                <a:lnTo>
                  <a:pt x="0" y="2138"/>
                </a:lnTo>
                <a:lnTo>
                  <a:pt x="0" y="0"/>
                </a:lnTo>
                <a:lnTo>
                  <a:pt x="1056" y="240"/>
                </a:lnTo>
                <a:lnTo>
                  <a:pt x="1056" y="1738"/>
                </a:lnTo>
                <a:lnTo>
                  <a:pt x="1056" y="1738"/>
                </a:lnTo>
                <a:lnTo>
                  <a:pt x="1056" y="1738"/>
                </a:lnTo>
                <a:close/>
              </a:path>
            </a:pathLst>
          </a:custGeom>
          <a:solidFill>
            <a:schemeClr val="accent5"/>
          </a:solidFill>
          <a:ln>
            <a:noFill/>
          </a:ln>
          <a:extLst/>
        </p:spPr>
        <p:txBody>
          <a:bodyPr vert="horz" wrap="square" lIns="91440" tIns="45720" rIns="91440" bIns="45720" numCol="1" anchor="t" anchorCtr="0" compatLnSpc="1">
            <a:prstTxWarp prst="textNoShape">
              <a:avLst/>
            </a:prstTxWarp>
          </a:bodyPr>
          <a:lstStyle/>
          <a:p>
            <a:pPr marL="0" marR="0" lvl="0" indent="0" defTabSz="685862"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a:p>
            <a:pPr marL="0" marR="0" lvl="0" indent="0" defTabSz="685862" eaLnBrk="1" fontAlgn="auto" latinLnBrk="0" hangingPunct="1">
              <a:lnSpc>
                <a:spcPct val="100000"/>
              </a:lnSpc>
              <a:spcBef>
                <a:spcPts val="0"/>
              </a:spcBef>
              <a:spcAft>
                <a:spcPts val="0"/>
              </a:spcAft>
              <a:buClrTx/>
              <a:buSzTx/>
              <a:buFontTx/>
              <a:buNone/>
              <a:tabLst/>
              <a:defRPr/>
            </a:pPr>
            <a:endParaRPr lang="en-US" sz="1200" kern="0" dirty="0">
              <a:solidFill>
                <a:sysClr val="windowText" lastClr="000000"/>
              </a:solidFill>
              <a:latin typeface="微软雅黑" pitchFamily="34" charset="-122"/>
              <a:ea typeface="微软雅黑" pitchFamily="34" charset="-122"/>
            </a:endParaRPr>
          </a:p>
          <a:p>
            <a:pPr marL="0" marR="0" lvl="0" indent="0" defTabSz="685862"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a:p>
            <a:pPr marL="0" marR="0" lvl="0" indent="0" defTabSz="685862" eaLnBrk="1" fontAlgn="auto" latinLnBrk="0" hangingPunct="1">
              <a:lnSpc>
                <a:spcPct val="100000"/>
              </a:lnSpc>
              <a:spcBef>
                <a:spcPts val="0"/>
              </a:spcBef>
              <a:spcAft>
                <a:spcPts val="0"/>
              </a:spcAft>
              <a:buClrTx/>
              <a:buSzTx/>
              <a:buFontTx/>
              <a:buNone/>
              <a:tabLst/>
              <a:defRPr/>
            </a:pPr>
            <a:endParaRPr lang="en-US" sz="1200" kern="0" dirty="0">
              <a:solidFill>
                <a:sysClr val="windowText" lastClr="000000"/>
              </a:solidFill>
              <a:latin typeface="微软雅黑" pitchFamily="34" charset="-122"/>
              <a:ea typeface="微软雅黑" pitchFamily="34" charset="-122"/>
            </a:endParaRPr>
          </a:p>
          <a:p>
            <a:pPr marL="0" marR="0" lvl="0" indent="0" defTabSz="685862"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a:p>
            <a:pPr marL="0" marR="0" lvl="0" indent="0" defTabSz="685862" eaLnBrk="1" fontAlgn="auto" latinLnBrk="0" hangingPunct="1">
              <a:lnSpc>
                <a:spcPct val="100000"/>
              </a:lnSpc>
              <a:spcBef>
                <a:spcPts val="0"/>
              </a:spcBef>
              <a:spcAft>
                <a:spcPts val="0"/>
              </a:spcAft>
              <a:buClrTx/>
              <a:buSzTx/>
              <a:buFontTx/>
              <a:buNone/>
              <a:tabLst/>
              <a:defRPr/>
            </a:pPr>
            <a:r>
              <a:rPr lang="zh-CN" altLang="en-US" sz="1200" kern="0" dirty="0">
                <a:latin typeface="微软雅黑" pitchFamily="34" charset="-122"/>
                <a:ea typeface="微软雅黑" pitchFamily="34" charset="-122"/>
              </a:rPr>
              <a:t>  文本</a:t>
            </a:r>
            <a:endParaRPr kumimoji="0" lang="en-US" sz="1200" b="0" i="0" u="none" strike="noStrike" kern="0" cap="none" spc="0" normalizeH="0" baseline="0" noProof="0" dirty="0">
              <a:ln>
                <a:noFill/>
              </a:ln>
              <a:effectLst/>
              <a:uLnTx/>
              <a:uFillTx/>
              <a:latin typeface="微软雅黑" pitchFamily="34" charset="-122"/>
              <a:ea typeface="微软雅黑" pitchFamily="34" charset="-122"/>
            </a:endParaRPr>
          </a:p>
        </p:txBody>
      </p:sp>
      <p:sp>
        <p:nvSpPr>
          <p:cNvPr id="15" name="标题 1"/>
          <p:cNvSpPr txBox="1">
            <a:spLocks/>
          </p:cNvSpPr>
          <p:nvPr/>
        </p:nvSpPr>
        <p:spPr>
          <a:xfrm>
            <a:off x="467544" y="58316"/>
            <a:ext cx="8229600" cy="857250"/>
          </a:xfrm>
          <a:prstGeom prst="rect">
            <a:avLst/>
          </a:prstGeom>
        </p:spPr>
        <p:txBody>
          <a:bodyPr/>
          <a:lstStyle>
            <a:lvl1pPr algn="l" defTabSz="914400" rtl="0" eaLnBrk="1" latinLnBrk="0" hangingPunct="1">
              <a:spcBef>
                <a:spcPct val="0"/>
              </a:spcBef>
              <a:buNone/>
              <a:defRPr sz="2800" kern="1200">
                <a:solidFill>
                  <a:schemeClr val="tx1"/>
                </a:solidFill>
                <a:latin typeface="微软雅黑" pitchFamily="34" charset="-122"/>
                <a:ea typeface="微软雅黑" pitchFamily="34" charset="-122"/>
                <a:cs typeface="+mj-cs"/>
              </a:defRPr>
            </a:lvl1pPr>
          </a:lstStyle>
          <a:p>
            <a:r>
              <a:rPr lang="zh-CN" altLang="en-US" b="1" dirty="0"/>
              <a:t>单击此处输入标题文字</a:t>
            </a:r>
          </a:p>
        </p:txBody>
      </p:sp>
      <p:pic>
        <p:nvPicPr>
          <p:cNvPr id="14" name="Picture 4"/>
          <p:cNvPicPr>
            <a:picLocks noChangeAspect="1" noChangeArrowheads="1"/>
          </p:cNvPicPr>
          <p:nvPr/>
        </p:nvPicPr>
        <p:blipFill rotWithShape="1">
          <a:blip r:embed="rId2">
            <a:extLst>
              <a:ext uri="{28A0092B-C50C-407E-A947-70E740481C1C}">
                <a14:useLocalDpi xmlns:a14="http://schemas.microsoft.com/office/drawing/2010/main" val="0"/>
              </a:ext>
            </a:extLst>
          </a:blip>
          <a:srcRect l="16256" r="20139"/>
          <a:stretch/>
        </p:blipFill>
        <p:spPr bwMode="auto">
          <a:xfrm>
            <a:off x="4072710" y="1353963"/>
            <a:ext cx="1461968" cy="211671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753752878"/>
      </p:ext>
    </p:extLst>
  </p:cSld>
  <p:clrMapOvr>
    <a:masterClrMapping/>
  </p:clrMapOvr>
  <p:transition spd="med" advClick="0" advTm="100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barn(inVertical)">
                                      <p:cBhvr>
                                        <p:cTn id="7" dur="750"/>
                                        <p:tgtEl>
                                          <p:spTgt spid="15"/>
                                        </p:tgtEl>
                                      </p:cBhvr>
                                    </p:animEffect>
                                  </p:childTnLst>
                                </p:cTn>
                              </p:par>
                            </p:childTnLst>
                          </p:cTn>
                        </p:par>
                        <p:par>
                          <p:cTn id="8" fill="hold">
                            <p:stCondLst>
                              <p:cond delay="750"/>
                            </p:stCondLst>
                            <p:childTnLst>
                              <p:par>
                                <p:cTn id="9" presetID="10" presetClass="entr" presetSubtype="0" fill="hold"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fade">
                                      <p:cBhvr>
                                        <p:cTn id="11" dur="500"/>
                                        <p:tgtEl>
                                          <p:spTgt spid="14"/>
                                        </p:tgtEl>
                                      </p:cBhvr>
                                    </p:animEffect>
                                  </p:childTnLst>
                                </p:cTn>
                              </p:par>
                              <p:par>
                                <p:cTn id="12" presetID="2" presetClass="entr" presetSubtype="2" fill="hold" grpId="0" nodeType="with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additive="base">
                                        <p:cTn id="14" dur="500" fill="hold"/>
                                        <p:tgtEl>
                                          <p:spTgt spid="3"/>
                                        </p:tgtEl>
                                        <p:attrNameLst>
                                          <p:attrName>ppt_x</p:attrName>
                                        </p:attrNameLst>
                                      </p:cBhvr>
                                      <p:tavLst>
                                        <p:tav tm="0">
                                          <p:val>
                                            <p:strVal val="1+#ppt_w/2"/>
                                          </p:val>
                                        </p:tav>
                                        <p:tav tm="100000">
                                          <p:val>
                                            <p:strVal val="#ppt_x"/>
                                          </p:val>
                                        </p:tav>
                                      </p:tavLst>
                                    </p:anim>
                                    <p:anim calcmode="lin" valueType="num">
                                      <p:cBhvr additive="base">
                                        <p:cTn id="15" dur="500" fill="hold"/>
                                        <p:tgtEl>
                                          <p:spTgt spid="3"/>
                                        </p:tgtEl>
                                        <p:attrNameLst>
                                          <p:attrName>ppt_y</p:attrName>
                                        </p:attrNameLst>
                                      </p:cBhvr>
                                      <p:tavLst>
                                        <p:tav tm="0">
                                          <p:val>
                                            <p:strVal val="#ppt_y"/>
                                          </p:val>
                                        </p:tav>
                                        <p:tav tm="100000">
                                          <p:val>
                                            <p:strVal val="#ppt_y"/>
                                          </p:val>
                                        </p:tav>
                                      </p:tavLst>
                                    </p:anim>
                                  </p:childTnLst>
                                </p:cTn>
                              </p:par>
                            </p:childTnLst>
                          </p:cTn>
                        </p:par>
                        <p:par>
                          <p:cTn id="16" fill="hold">
                            <p:stCondLst>
                              <p:cond delay="1250"/>
                            </p:stCondLst>
                            <p:childTnLst>
                              <p:par>
                                <p:cTn id="17" presetID="55" presetClass="entr" presetSubtype="0" fill="hold" grpId="0" nodeType="after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p:cTn id="19" dur="500" fill="hold"/>
                                        <p:tgtEl>
                                          <p:spTgt spid="4"/>
                                        </p:tgtEl>
                                        <p:attrNameLst>
                                          <p:attrName>ppt_w</p:attrName>
                                        </p:attrNameLst>
                                      </p:cBhvr>
                                      <p:tavLst>
                                        <p:tav tm="0">
                                          <p:val>
                                            <p:strVal val="#ppt_w*0.70"/>
                                          </p:val>
                                        </p:tav>
                                        <p:tav tm="100000">
                                          <p:val>
                                            <p:strVal val="#ppt_w"/>
                                          </p:val>
                                        </p:tav>
                                      </p:tavLst>
                                    </p:anim>
                                    <p:anim calcmode="lin" valueType="num">
                                      <p:cBhvr>
                                        <p:cTn id="20" dur="500" fill="hold"/>
                                        <p:tgtEl>
                                          <p:spTgt spid="4"/>
                                        </p:tgtEl>
                                        <p:attrNameLst>
                                          <p:attrName>ppt_h</p:attrName>
                                        </p:attrNameLst>
                                      </p:cBhvr>
                                      <p:tavLst>
                                        <p:tav tm="0">
                                          <p:val>
                                            <p:strVal val="#ppt_h"/>
                                          </p:val>
                                        </p:tav>
                                        <p:tav tm="100000">
                                          <p:val>
                                            <p:strVal val="#ppt_h"/>
                                          </p:val>
                                        </p:tav>
                                      </p:tavLst>
                                    </p:anim>
                                    <p:animEffect transition="in" filter="fade">
                                      <p:cBhvr>
                                        <p:cTn id="21" dur="500"/>
                                        <p:tgtEl>
                                          <p:spTgt spid="4"/>
                                        </p:tgtEl>
                                      </p:cBhvr>
                                    </p:animEffect>
                                  </p:childTnLst>
                                </p:cTn>
                              </p:par>
                            </p:childTnLst>
                          </p:cTn>
                        </p:par>
                        <p:par>
                          <p:cTn id="22" fill="hold">
                            <p:stCondLst>
                              <p:cond delay="1750"/>
                            </p:stCondLst>
                            <p:childTnLst>
                              <p:par>
                                <p:cTn id="23" presetID="55" presetClass="entr" presetSubtype="0" fill="hold" grpId="0" nodeType="afterEffect">
                                  <p:stCondLst>
                                    <p:cond delay="0"/>
                                  </p:stCondLst>
                                  <p:childTnLst>
                                    <p:set>
                                      <p:cBhvr>
                                        <p:cTn id="24" dur="1" fill="hold">
                                          <p:stCondLst>
                                            <p:cond delay="0"/>
                                          </p:stCondLst>
                                        </p:cTn>
                                        <p:tgtEl>
                                          <p:spTgt spid="10"/>
                                        </p:tgtEl>
                                        <p:attrNameLst>
                                          <p:attrName>style.visibility</p:attrName>
                                        </p:attrNameLst>
                                      </p:cBhvr>
                                      <p:to>
                                        <p:strVal val="visible"/>
                                      </p:to>
                                    </p:set>
                                    <p:anim calcmode="lin" valueType="num">
                                      <p:cBhvr>
                                        <p:cTn id="25" dur="500" fill="hold"/>
                                        <p:tgtEl>
                                          <p:spTgt spid="10"/>
                                        </p:tgtEl>
                                        <p:attrNameLst>
                                          <p:attrName>ppt_w</p:attrName>
                                        </p:attrNameLst>
                                      </p:cBhvr>
                                      <p:tavLst>
                                        <p:tav tm="0">
                                          <p:val>
                                            <p:strVal val="#ppt_w*0.70"/>
                                          </p:val>
                                        </p:tav>
                                        <p:tav tm="100000">
                                          <p:val>
                                            <p:strVal val="#ppt_w"/>
                                          </p:val>
                                        </p:tav>
                                      </p:tavLst>
                                    </p:anim>
                                    <p:anim calcmode="lin" valueType="num">
                                      <p:cBhvr>
                                        <p:cTn id="26" dur="500" fill="hold"/>
                                        <p:tgtEl>
                                          <p:spTgt spid="10"/>
                                        </p:tgtEl>
                                        <p:attrNameLst>
                                          <p:attrName>ppt_h</p:attrName>
                                        </p:attrNameLst>
                                      </p:cBhvr>
                                      <p:tavLst>
                                        <p:tav tm="0">
                                          <p:val>
                                            <p:strVal val="#ppt_h"/>
                                          </p:val>
                                        </p:tav>
                                        <p:tav tm="100000">
                                          <p:val>
                                            <p:strVal val="#ppt_h"/>
                                          </p:val>
                                        </p:tav>
                                      </p:tavLst>
                                    </p:anim>
                                    <p:animEffect transition="in" filter="fade">
                                      <p:cBhvr>
                                        <p:cTn id="27" dur="500"/>
                                        <p:tgtEl>
                                          <p:spTgt spid="10"/>
                                        </p:tgtEl>
                                      </p:cBhvr>
                                    </p:animEffect>
                                  </p:childTnLst>
                                </p:cTn>
                              </p:par>
                            </p:childTnLst>
                          </p:cTn>
                        </p:par>
                        <p:par>
                          <p:cTn id="28" fill="hold">
                            <p:stCondLst>
                              <p:cond delay="2250"/>
                            </p:stCondLst>
                            <p:childTnLst>
                              <p:par>
                                <p:cTn id="29" presetID="55" presetClass="entr" presetSubtype="0" fill="hold" grpId="0" nodeType="afterEffect">
                                  <p:stCondLst>
                                    <p:cond delay="0"/>
                                  </p:stCondLst>
                                  <p:childTnLst>
                                    <p:set>
                                      <p:cBhvr>
                                        <p:cTn id="30" dur="1" fill="hold">
                                          <p:stCondLst>
                                            <p:cond delay="0"/>
                                          </p:stCondLst>
                                        </p:cTn>
                                        <p:tgtEl>
                                          <p:spTgt spid="11"/>
                                        </p:tgtEl>
                                        <p:attrNameLst>
                                          <p:attrName>style.visibility</p:attrName>
                                        </p:attrNameLst>
                                      </p:cBhvr>
                                      <p:to>
                                        <p:strVal val="visible"/>
                                      </p:to>
                                    </p:set>
                                    <p:anim calcmode="lin" valueType="num">
                                      <p:cBhvr>
                                        <p:cTn id="31" dur="500" fill="hold"/>
                                        <p:tgtEl>
                                          <p:spTgt spid="11"/>
                                        </p:tgtEl>
                                        <p:attrNameLst>
                                          <p:attrName>ppt_w</p:attrName>
                                        </p:attrNameLst>
                                      </p:cBhvr>
                                      <p:tavLst>
                                        <p:tav tm="0">
                                          <p:val>
                                            <p:strVal val="#ppt_w*0.70"/>
                                          </p:val>
                                        </p:tav>
                                        <p:tav tm="100000">
                                          <p:val>
                                            <p:strVal val="#ppt_w"/>
                                          </p:val>
                                        </p:tav>
                                      </p:tavLst>
                                    </p:anim>
                                    <p:anim calcmode="lin" valueType="num">
                                      <p:cBhvr>
                                        <p:cTn id="32" dur="500" fill="hold"/>
                                        <p:tgtEl>
                                          <p:spTgt spid="11"/>
                                        </p:tgtEl>
                                        <p:attrNameLst>
                                          <p:attrName>ppt_h</p:attrName>
                                        </p:attrNameLst>
                                      </p:cBhvr>
                                      <p:tavLst>
                                        <p:tav tm="0">
                                          <p:val>
                                            <p:strVal val="#ppt_h"/>
                                          </p:val>
                                        </p:tav>
                                        <p:tav tm="100000">
                                          <p:val>
                                            <p:strVal val="#ppt_h"/>
                                          </p:val>
                                        </p:tav>
                                      </p:tavLst>
                                    </p:anim>
                                    <p:animEffect transition="in" filter="fade">
                                      <p:cBhvr>
                                        <p:cTn id="33" dur="500"/>
                                        <p:tgtEl>
                                          <p:spTgt spid="11"/>
                                        </p:tgtEl>
                                      </p:cBhvr>
                                    </p:animEffect>
                                  </p:childTnLst>
                                </p:cTn>
                              </p:par>
                            </p:childTnLst>
                          </p:cTn>
                        </p:par>
                        <p:par>
                          <p:cTn id="34" fill="hold">
                            <p:stCondLst>
                              <p:cond delay="2750"/>
                            </p:stCondLst>
                            <p:childTnLst>
                              <p:par>
                                <p:cTn id="35" presetID="55" presetClass="entr" presetSubtype="0" fill="hold" grpId="0" nodeType="afterEffect">
                                  <p:stCondLst>
                                    <p:cond delay="0"/>
                                  </p:stCondLst>
                                  <p:childTnLst>
                                    <p:set>
                                      <p:cBhvr>
                                        <p:cTn id="36" dur="1" fill="hold">
                                          <p:stCondLst>
                                            <p:cond delay="0"/>
                                          </p:stCondLst>
                                        </p:cTn>
                                        <p:tgtEl>
                                          <p:spTgt spid="12"/>
                                        </p:tgtEl>
                                        <p:attrNameLst>
                                          <p:attrName>style.visibility</p:attrName>
                                        </p:attrNameLst>
                                      </p:cBhvr>
                                      <p:to>
                                        <p:strVal val="visible"/>
                                      </p:to>
                                    </p:set>
                                    <p:anim calcmode="lin" valueType="num">
                                      <p:cBhvr>
                                        <p:cTn id="37" dur="500" fill="hold"/>
                                        <p:tgtEl>
                                          <p:spTgt spid="12"/>
                                        </p:tgtEl>
                                        <p:attrNameLst>
                                          <p:attrName>ppt_w</p:attrName>
                                        </p:attrNameLst>
                                      </p:cBhvr>
                                      <p:tavLst>
                                        <p:tav tm="0">
                                          <p:val>
                                            <p:strVal val="#ppt_w*0.70"/>
                                          </p:val>
                                        </p:tav>
                                        <p:tav tm="100000">
                                          <p:val>
                                            <p:strVal val="#ppt_w"/>
                                          </p:val>
                                        </p:tav>
                                      </p:tavLst>
                                    </p:anim>
                                    <p:anim calcmode="lin" valueType="num">
                                      <p:cBhvr>
                                        <p:cTn id="38" dur="500" fill="hold"/>
                                        <p:tgtEl>
                                          <p:spTgt spid="12"/>
                                        </p:tgtEl>
                                        <p:attrNameLst>
                                          <p:attrName>ppt_h</p:attrName>
                                        </p:attrNameLst>
                                      </p:cBhvr>
                                      <p:tavLst>
                                        <p:tav tm="0">
                                          <p:val>
                                            <p:strVal val="#ppt_h"/>
                                          </p:val>
                                        </p:tav>
                                        <p:tav tm="100000">
                                          <p:val>
                                            <p:strVal val="#ppt_h"/>
                                          </p:val>
                                        </p:tav>
                                      </p:tavLst>
                                    </p:anim>
                                    <p:animEffect transition="in" filter="fade">
                                      <p:cBhvr>
                                        <p:cTn id="39" dur="500"/>
                                        <p:tgtEl>
                                          <p:spTgt spid="12"/>
                                        </p:tgtEl>
                                      </p:cBhvr>
                                    </p:animEffect>
                                  </p:childTnLst>
                                </p:cTn>
                              </p:par>
                              <p:par>
                                <p:cTn id="40" presetID="2" presetClass="entr" presetSubtype="4" fill="hold" grpId="0" nodeType="withEffect">
                                  <p:stCondLst>
                                    <p:cond delay="0"/>
                                  </p:stCondLst>
                                  <p:childTnLst>
                                    <p:set>
                                      <p:cBhvr>
                                        <p:cTn id="41" dur="1" fill="hold">
                                          <p:stCondLst>
                                            <p:cond delay="0"/>
                                          </p:stCondLst>
                                        </p:cTn>
                                        <p:tgtEl>
                                          <p:spTgt spid="6"/>
                                        </p:tgtEl>
                                        <p:attrNameLst>
                                          <p:attrName>style.visibility</p:attrName>
                                        </p:attrNameLst>
                                      </p:cBhvr>
                                      <p:to>
                                        <p:strVal val="visible"/>
                                      </p:to>
                                    </p:set>
                                    <p:anim calcmode="lin" valueType="num">
                                      <p:cBhvr additive="base">
                                        <p:cTn id="42" dur="500" fill="hold"/>
                                        <p:tgtEl>
                                          <p:spTgt spid="6"/>
                                        </p:tgtEl>
                                        <p:attrNameLst>
                                          <p:attrName>ppt_x</p:attrName>
                                        </p:attrNameLst>
                                      </p:cBhvr>
                                      <p:tavLst>
                                        <p:tav tm="0">
                                          <p:val>
                                            <p:strVal val="#ppt_x"/>
                                          </p:val>
                                        </p:tav>
                                        <p:tav tm="100000">
                                          <p:val>
                                            <p:strVal val="#ppt_x"/>
                                          </p:val>
                                        </p:tav>
                                      </p:tavLst>
                                    </p:anim>
                                    <p:anim calcmode="lin" valueType="num">
                                      <p:cBhvr additive="base">
                                        <p:cTn id="43" dur="500" fill="hold"/>
                                        <p:tgtEl>
                                          <p:spTgt spid="6"/>
                                        </p:tgtEl>
                                        <p:attrNameLst>
                                          <p:attrName>ppt_y</p:attrName>
                                        </p:attrNameLst>
                                      </p:cBhvr>
                                      <p:tavLst>
                                        <p:tav tm="0">
                                          <p:val>
                                            <p:strVal val="1+#ppt_h/2"/>
                                          </p:val>
                                        </p:tav>
                                        <p:tav tm="100000">
                                          <p:val>
                                            <p:strVal val="#ppt_y"/>
                                          </p:val>
                                        </p:tav>
                                      </p:tavLst>
                                    </p:anim>
                                  </p:childTnLst>
                                </p:cTn>
                              </p:par>
                              <p:par>
                                <p:cTn id="44" presetID="2" presetClass="entr" presetSubtype="4" fill="hold" grpId="0" nodeType="withEffect">
                                  <p:stCondLst>
                                    <p:cond delay="0"/>
                                  </p:stCondLst>
                                  <p:childTnLst>
                                    <p:set>
                                      <p:cBhvr>
                                        <p:cTn id="45" dur="1" fill="hold">
                                          <p:stCondLst>
                                            <p:cond delay="0"/>
                                          </p:stCondLst>
                                        </p:cTn>
                                        <p:tgtEl>
                                          <p:spTgt spid="5"/>
                                        </p:tgtEl>
                                        <p:attrNameLst>
                                          <p:attrName>style.visibility</p:attrName>
                                        </p:attrNameLst>
                                      </p:cBhvr>
                                      <p:to>
                                        <p:strVal val="visible"/>
                                      </p:to>
                                    </p:set>
                                    <p:anim calcmode="lin" valueType="num">
                                      <p:cBhvr additive="base">
                                        <p:cTn id="46" dur="500" fill="hold"/>
                                        <p:tgtEl>
                                          <p:spTgt spid="5"/>
                                        </p:tgtEl>
                                        <p:attrNameLst>
                                          <p:attrName>ppt_x</p:attrName>
                                        </p:attrNameLst>
                                      </p:cBhvr>
                                      <p:tavLst>
                                        <p:tav tm="0">
                                          <p:val>
                                            <p:strVal val="#ppt_x"/>
                                          </p:val>
                                        </p:tav>
                                        <p:tav tm="100000">
                                          <p:val>
                                            <p:strVal val="#ppt_x"/>
                                          </p:val>
                                        </p:tav>
                                      </p:tavLst>
                                    </p:anim>
                                    <p:anim calcmode="lin" valueType="num">
                                      <p:cBhvr additive="base">
                                        <p:cTn id="47"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48" fill="hold">
                      <p:stCondLst>
                        <p:cond delay="indefinite"/>
                      </p:stCondLst>
                      <p:childTnLst>
                        <p:par>
                          <p:cTn id="49" fill="hold">
                            <p:stCondLst>
                              <p:cond delay="0"/>
                            </p:stCondLst>
                            <p:childTnLst>
                              <p:par>
                                <p:cTn id="50" presetID="22" presetClass="entr" presetSubtype="8" fill="hold" grpId="0" nodeType="clickEffect">
                                  <p:stCondLst>
                                    <p:cond delay="0"/>
                                  </p:stCondLst>
                                  <p:childTnLst>
                                    <p:set>
                                      <p:cBhvr>
                                        <p:cTn id="51" dur="1" fill="hold">
                                          <p:stCondLst>
                                            <p:cond delay="0"/>
                                          </p:stCondLst>
                                        </p:cTn>
                                        <p:tgtEl>
                                          <p:spTgt spid="7"/>
                                        </p:tgtEl>
                                        <p:attrNameLst>
                                          <p:attrName>style.visibility</p:attrName>
                                        </p:attrNameLst>
                                      </p:cBhvr>
                                      <p:to>
                                        <p:strVal val="visible"/>
                                      </p:to>
                                    </p:set>
                                    <p:animEffect transition="in" filter="wipe(left)">
                                      <p:cBhvr>
                                        <p:cTn id="52" dur="500"/>
                                        <p:tgtEl>
                                          <p:spTgt spid="7"/>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grpId="0" nodeType="clickEffect">
                                  <p:stCondLst>
                                    <p:cond delay="0"/>
                                  </p:stCondLst>
                                  <p:childTnLst>
                                    <p:set>
                                      <p:cBhvr>
                                        <p:cTn id="56" dur="1" fill="hold">
                                          <p:stCondLst>
                                            <p:cond delay="0"/>
                                          </p:stCondLst>
                                        </p:cTn>
                                        <p:tgtEl>
                                          <p:spTgt spid="8"/>
                                        </p:tgtEl>
                                        <p:attrNameLst>
                                          <p:attrName>style.visibility</p:attrName>
                                        </p:attrNameLst>
                                      </p:cBhvr>
                                      <p:to>
                                        <p:strVal val="visible"/>
                                      </p:to>
                                    </p:set>
                                    <p:animEffect transition="in" filter="fade">
                                      <p:cBhvr>
                                        <p:cTn id="57" dur="500"/>
                                        <p:tgtEl>
                                          <p:spTgt spid="8"/>
                                        </p:tgtEl>
                                      </p:cBhvr>
                                    </p:animEffect>
                                  </p:childTnLst>
                                </p:cTn>
                              </p:par>
                            </p:childTnLst>
                          </p:cTn>
                        </p:par>
                      </p:childTnLst>
                    </p:cTn>
                  </p:par>
                  <p:par>
                    <p:cTn id="58" fill="hold">
                      <p:stCondLst>
                        <p:cond delay="indefinite"/>
                      </p:stCondLst>
                      <p:childTnLst>
                        <p:par>
                          <p:cTn id="59" fill="hold">
                            <p:stCondLst>
                              <p:cond delay="0"/>
                            </p:stCondLst>
                            <p:childTnLst>
                              <p:par>
                                <p:cTn id="60" presetID="16" presetClass="entr" presetSubtype="37" fill="hold" grpId="0" nodeType="clickEffect">
                                  <p:stCondLst>
                                    <p:cond delay="0"/>
                                  </p:stCondLst>
                                  <p:childTnLst>
                                    <p:set>
                                      <p:cBhvr>
                                        <p:cTn id="61" dur="1" fill="hold">
                                          <p:stCondLst>
                                            <p:cond delay="0"/>
                                          </p:stCondLst>
                                        </p:cTn>
                                        <p:tgtEl>
                                          <p:spTgt spid="9"/>
                                        </p:tgtEl>
                                        <p:attrNameLst>
                                          <p:attrName>style.visibility</p:attrName>
                                        </p:attrNameLst>
                                      </p:cBhvr>
                                      <p:to>
                                        <p:strVal val="visible"/>
                                      </p:to>
                                    </p:set>
                                    <p:animEffect transition="in" filter="barn(outVertical)">
                                      <p:cBhvr>
                                        <p:cTn id="6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p:bldP spid="8" grpId="0"/>
      <p:bldP spid="9" grpId="0"/>
      <p:bldP spid="10" grpId="0" animBg="1"/>
      <p:bldP spid="11" grpId="0" animBg="1"/>
      <p:bldP spid="12" grpId="0" animBg="1"/>
      <p:bldP spid="15" grpId="0"/>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5"/>
          <p:cNvSpPr>
            <a:spLocks/>
          </p:cNvSpPr>
          <p:nvPr/>
        </p:nvSpPr>
        <p:spPr bwMode="auto">
          <a:xfrm flipV="1">
            <a:off x="827088" y="771550"/>
            <a:ext cx="1511300" cy="741363"/>
          </a:xfrm>
          <a:custGeom>
            <a:avLst/>
            <a:gdLst>
              <a:gd name="T0" fmla="*/ 432 w 1008"/>
              <a:gd name="T1" fmla="*/ 432 h 504"/>
              <a:gd name="T2" fmla="*/ 576 w 1008"/>
              <a:gd name="T3" fmla="*/ 504 h 504"/>
              <a:gd name="T4" fmla="*/ 0 w 1008"/>
              <a:gd name="T5" fmla="*/ 504 h 504"/>
              <a:gd name="T6" fmla="*/ 0 w 1008"/>
              <a:gd name="T7" fmla="*/ 216 h 504"/>
              <a:gd name="T8" fmla="*/ 144 w 1008"/>
              <a:gd name="T9" fmla="*/ 288 h 504"/>
              <a:gd name="T10" fmla="*/ 720 w 1008"/>
              <a:gd name="T11" fmla="*/ 0 h 504"/>
              <a:gd name="T12" fmla="*/ 1008 w 1008"/>
              <a:gd name="T13" fmla="*/ 144 h 504"/>
              <a:gd name="T14" fmla="*/ 432 w 1008"/>
              <a:gd name="T15" fmla="*/ 432 h 5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08" h="504">
                <a:moveTo>
                  <a:pt x="432" y="432"/>
                </a:moveTo>
                <a:lnTo>
                  <a:pt x="576" y="504"/>
                </a:lnTo>
                <a:lnTo>
                  <a:pt x="0" y="504"/>
                </a:lnTo>
                <a:lnTo>
                  <a:pt x="0" y="216"/>
                </a:lnTo>
                <a:lnTo>
                  <a:pt x="144" y="288"/>
                </a:lnTo>
                <a:lnTo>
                  <a:pt x="720" y="0"/>
                </a:lnTo>
                <a:lnTo>
                  <a:pt x="1008" y="144"/>
                </a:lnTo>
                <a:lnTo>
                  <a:pt x="432" y="432"/>
                </a:lnTo>
                <a:close/>
              </a:path>
            </a:pathLst>
          </a:custGeom>
          <a:solidFill>
            <a:schemeClr val="tx1">
              <a:alpha val="25000"/>
            </a:schemeClr>
          </a:solidFill>
          <a:ln>
            <a:noFill/>
          </a:ln>
          <a:effectLst/>
          <a:extLst>
            <a:ext uri="{91240B29-F687-4F45-9708-019B960494DF}">
              <a14:hiddenLine xmlns:a14="http://schemas.microsoft.com/office/drawing/2010/main" w="9525" cap="flat" cmpd="sng">
                <a:solidFill>
                  <a:schemeClr val="tx1"/>
                </a:solidFill>
                <a:prstDash val="solid"/>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4" name="AutoShape 6"/>
          <p:cNvSpPr>
            <a:spLocks noChangeAspect="1" noChangeArrowheads="1" noTextEdit="1"/>
          </p:cNvSpPr>
          <p:nvPr/>
        </p:nvSpPr>
        <p:spPr bwMode="auto">
          <a:xfrm>
            <a:off x="1655763" y="1171600"/>
            <a:ext cx="6696075" cy="3452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grpSp>
        <p:nvGrpSpPr>
          <p:cNvPr id="74" name="组合 73"/>
          <p:cNvGrpSpPr/>
          <p:nvPr/>
        </p:nvGrpSpPr>
        <p:grpSpPr>
          <a:xfrm>
            <a:off x="1662113" y="1174775"/>
            <a:ext cx="1670050" cy="1774825"/>
            <a:chOff x="1662113" y="1174775"/>
            <a:chExt cx="1670050" cy="1774825"/>
          </a:xfrm>
        </p:grpSpPr>
        <p:sp>
          <p:nvSpPr>
            <p:cNvPr id="7" name="Freeform 9"/>
            <p:cNvSpPr>
              <a:spLocks/>
            </p:cNvSpPr>
            <p:nvPr/>
          </p:nvSpPr>
          <p:spPr bwMode="auto">
            <a:xfrm>
              <a:off x="2497138" y="1590700"/>
              <a:ext cx="835025" cy="1358900"/>
            </a:xfrm>
            <a:custGeom>
              <a:avLst/>
              <a:gdLst>
                <a:gd name="T0" fmla="*/ 0 w 1099"/>
                <a:gd name="T1" fmla="*/ 1785 h 1785"/>
                <a:gd name="T2" fmla="*/ 1099 w 1099"/>
                <a:gd name="T3" fmla="*/ 1236 h 1785"/>
                <a:gd name="T4" fmla="*/ 1099 w 1099"/>
                <a:gd name="T5" fmla="*/ 0 h 1785"/>
                <a:gd name="T6" fmla="*/ 0 w 1099"/>
                <a:gd name="T7" fmla="*/ 549 h 1785"/>
                <a:gd name="T8" fmla="*/ 0 w 1099"/>
                <a:gd name="T9" fmla="*/ 1785 h 1785"/>
              </a:gdLst>
              <a:ahLst/>
              <a:cxnLst>
                <a:cxn ang="0">
                  <a:pos x="T0" y="T1"/>
                </a:cxn>
                <a:cxn ang="0">
                  <a:pos x="T2" y="T3"/>
                </a:cxn>
                <a:cxn ang="0">
                  <a:pos x="T4" y="T5"/>
                </a:cxn>
                <a:cxn ang="0">
                  <a:pos x="T6" y="T7"/>
                </a:cxn>
                <a:cxn ang="0">
                  <a:pos x="T8" y="T9"/>
                </a:cxn>
              </a:cxnLst>
              <a:rect l="0" t="0" r="r" b="b"/>
              <a:pathLst>
                <a:path w="1099" h="1785">
                  <a:moveTo>
                    <a:pt x="0" y="1785"/>
                  </a:moveTo>
                  <a:lnTo>
                    <a:pt x="1099" y="1236"/>
                  </a:lnTo>
                  <a:lnTo>
                    <a:pt x="1099" y="0"/>
                  </a:lnTo>
                  <a:lnTo>
                    <a:pt x="0" y="549"/>
                  </a:lnTo>
                  <a:lnTo>
                    <a:pt x="0" y="1785"/>
                  </a:lnTo>
                  <a:close/>
                </a:path>
              </a:pathLst>
            </a:custGeom>
            <a:solidFill>
              <a:srgbClr val="004FD0"/>
            </a:soli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txBody>
            <a:bodyPr wrap="none" anchor="ctr"/>
            <a:lstStyle/>
            <a:p>
              <a:endParaRPr lang="zh-CN" altLang="en-US"/>
            </a:p>
          </p:txBody>
        </p:sp>
        <p:sp>
          <p:nvSpPr>
            <p:cNvPr id="5" name="Freeform 7"/>
            <p:cNvSpPr>
              <a:spLocks/>
            </p:cNvSpPr>
            <p:nvPr/>
          </p:nvSpPr>
          <p:spPr bwMode="auto">
            <a:xfrm>
              <a:off x="1662113" y="1174775"/>
              <a:ext cx="1670050" cy="835025"/>
            </a:xfrm>
            <a:custGeom>
              <a:avLst/>
              <a:gdLst>
                <a:gd name="T0" fmla="*/ 1098 w 2197"/>
                <a:gd name="T1" fmla="*/ 1098 h 1098"/>
                <a:gd name="T2" fmla="*/ 2197 w 2197"/>
                <a:gd name="T3" fmla="*/ 549 h 1098"/>
                <a:gd name="T4" fmla="*/ 1098 w 2197"/>
                <a:gd name="T5" fmla="*/ 0 h 1098"/>
                <a:gd name="T6" fmla="*/ 0 w 2197"/>
                <a:gd name="T7" fmla="*/ 549 h 1098"/>
                <a:gd name="T8" fmla="*/ 1098 w 2197"/>
                <a:gd name="T9" fmla="*/ 1098 h 1098"/>
              </a:gdLst>
              <a:ahLst/>
              <a:cxnLst>
                <a:cxn ang="0">
                  <a:pos x="T0" y="T1"/>
                </a:cxn>
                <a:cxn ang="0">
                  <a:pos x="T2" y="T3"/>
                </a:cxn>
                <a:cxn ang="0">
                  <a:pos x="T4" y="T5"/>
                </a:cxn>
                <a:cxn ang="0">
                  <a:pos x="T6" y="T7"/>
                </a:cxn>
                <a:cxn ang="0">
                  <a:pos x="T8" y="T9"/>
                </a:cxn>
              </a:cxnLst>
              <a:rect l="0" t="0" r="r" b="b"/>
              <a:pathLst>
                <a:path w="2197" h="1098">
                  <a:moveTo>
                    <a:pt x="1098" y="1098"/>
                  </a:moveTo>
                  <a:lnTo>
                    <a:pt x="2197" y="549"/>
                  </a:lnTo>
                  <a:lnTo>
                    <a:pt x="1098" y="0"/>
                  </a:lnTo>
                  <a:lnTo>
                    <a:pt x="0" y="549"/>
                  </a:lnTo>
                  <a:lnTo>
                    <a:pt x="1098" y="1098"/>
                  </a:lnTo>
                  <a:close/>
                </a:path>
              </a:pathLst>
            </a:custGeom>
            <a:gradFill rotWithShape="1">
              <a:gsLst>
                <a:gs pos="0">
                  <a:srgbClr val="0099FF"/>
                </a:gs>
                <a:gs pos="100000">
                  <a:srgbClr val="FFC800">
                    <a:gamma/>
                    <a:tint val="0"/>
                    <a:invGamma/>
                  </a:srgbClr>
                </a:gs>
              </a:gsLst>
              <a:lin ang="5400000" scaled="1"/>
            </a:gra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txBody>
            <a:bodyPr wrap="none" anchor="ctr"/>
            <a:lstStyle/>
            <a:p>
              <a:endParaRPr lang="zh-CN" altLang="en-US"/>
            </a:p>
          </p:txBody>
        </p:sp>
        <p:sp>
          <p:nvSpPr>
            <p:cNvPr id="6" name="Freeform 8"/>
            <p:cNvSpPr>
              <a:spLocks/>
            </p:cNvSpPr>
            <p:nvPr/>
          </p:nvSpPr>
          <p:spPr bwMode="auto">
            <a:xfrm>
              <a:off x="1662113" y="1590700"/>
              <a:ext cx="835025" cy="1358900"/>
            </a:xfrm>
            <a:custGeom>
              <a:avLst/>
              <a:gdLst>
                <a:gd name="T0" fmla="*/ 0 w 1098"/>
                <a:gd name="T1" fmla="*/ 0 h 1785"/>
                <a:gd name="T2" fmla="*/ 0 w 1098"/>
                <a:gd name="T3" fmla="*/ 1236 h 1785"/>
                <a:gd name="T4" fmla="*/ 1098 w 1098"/>
                <a:gd name="T5" fmla="*/ 1785 h 1785"/>
                <a:gd name="T6" fmla="*/ 1098 w 1098"/>
                <a:gd name="T7" fmla="*/ 549 h 1785"/>
                <a:gd name="T8" fmla="*/ 0 w 1098"/>
                <a:gd name="T9" fmla="*/ 0 h 1785"/>
              </a:gdLst>
              <a:ahLst/>
              <a:cxnLst>
                <a:cxn ang="0">
                  <a:pos x="T0" y="T1"/>
                </a:cxn>
                <a:cxn ang="0">
                  <a:pos x="T2" y="T3"/>
                </a:cxn>
                <a:cxn ang="0">
                  <a:pos x="T4" y="T5"/>
                </a:cxn>
                <a:cxn ang="0">
                  <a:pos x="T6" y="T7"/>
                </a:cxn>
                <a:cxn ang="0">
                  <a:pos x="T8" y="T9"/>
                </a:cxn>
              </a:cxnLst>
              <a:rect l="0" t="0" r="r" b="b"/>
              <a:pathLst>
                <a:path w="1098" h="1785">
                  <a:moveTo>
                    <a:pt x="0" y="0"/>
                  </a:moveTo>
                  <a:lnTo>
                    <a:pt x="0" y="1236"/>
                  </a:lnTo>
                  <a:lnTo>
                    <a:pt x="1098" y="1785"/>
                  </a:lnTo>
                  <a:lnTo>
                    <a:pt x="1098" y="549"/>
                  </a:lnTo>
                  <a:lnTo>
                    <a:pt x="0" y="0"/>
                  </a:lnTo>
                  <a:close/>
                </a:path>
              </a:pathLst>
            </a:custGeom>
            <a:gradFill rotWithShape="1">
              <a:gsLst>
                <a:gs pos="0">
                  <a:srgbClr val="004FD0"/>
                </a:gs>
                <a:gs pos="100000">
                  <a:srgbClr val="0099FF"/>
                </a:gs>
              </a:gsLst>
              <a:lin ang="5400000" scaled="1"/>
            </a:gra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txBody>
            <a:bodyPr wrap="none" anchor="ctr"/>
            <a:lstStyle/>
            <a:p>
              <a:endParaRPr lang="zh-CN" altLang="en-US"/>
            </a:p>
          </p:txBody>
        </p:sp>
      </p:grpSp>
      <p:grpSp>
        <p:nvGrpSpPr>
          <p:cNvPr id="68" name="组合 67"/>
          <p:cNvGrpSpPr/>
          <p:nvPr/>
        </p:nvGrpSpPr>
        <p:grpSpPr>
          <a:xfrm>
            <a:off x="2496344" y="1697062"/>
            <a:ext cx="1672431" cy="1670051"/>
            <a:chOff x="2496344" y="1388715"/>
            <a:chExt cx="1672431" cy="1670051"/>
          </a:xfrm>
        </p:grpSpPr>
        <p:sp>
          <p:nvSpPr>
            <p:cNvPr id="8" name="Freeform 10"/>
            <p:cNvSpPr>
              <a:spLocks/>
            </p:cNvSpPr>
            <p:nvPr/>
          </p:nvSpPr>
          <p:spPr bwMode="auto">
            <a:xfrm>
              <a:off x="2496344" y="1388715"/>
              <a:ext cx="1671637" cy="835025"/>
            </a:xfrm>
            <a:custGeom>
              <a:avLst/>
              <a:gdLst>
                <a:gd name="T0" fmla="*/ 1099 w 2197"/>
                <a:gd name="T1" fmla="*/ 1099 h 1099"/>
                <a:gd name="T2" fmla="*/ 2197 w 2197"/>
                <a:gd name="T3" fmla="*/ 549 h 1099"/>
                <a:gd name="T4" fmla="*/ 1099 w 2197"/>
                <a:gd name="T5" fmla="*/ 0 h 1099"/>
                <a:gd name="T6" fmla="*/ 0 w 2197"/>
                <a:gd name="T7" fmla="*/ 549 h 1099"/>
                <a:gd name="T8" fmla="*/ 1099 w 2197"/>
                <a:gd name="T9" fmla="*/ 1099 h 1099"/>
              </a:gdLst>
              <a:ahLst/>
              <a:cxnLst>
                <a:cxn ang="0">
                  <a:pos x="T0" y="T1"/>
                </a:cxn>
                <a:cxn ang="0">
                  <a:pos x="T2" y="T3"/>
                </a:cxn>
                <a:cxn ang="0">
                  <a:pos x="T4" y="T5"/>
                </a:cxn>
                <a:cxn ang="0">
                  <a:pos x="T6" y="T7"/>
                </a:cxn>
                <a:cxn ang="0">
                  <a:pos x="T8" y="T9"/>
                </a:cxn>
              </a:cxnLst>
              <a:rect l="0" t="0" r="r" b="b"/>
              <a:pathLst>
                <a:path w="2197" h="1099">
                  <a:moveTo>
                    <a:pt x="1099" y="1099"/>
                  </a:moveTo>
                  <a:lnTo>
                    <a:pt x="2197" y="549"/>
                  </a:lnTo>
                  <a:lnTo>
                    <a:pt x="1099" y="0"/>
                  </a:lnTo>
                  <a:lnTo>
                    <a:pt x="0" y="549"/>
                  </a:lnTo>
                  <a:lnTo>
                    <a:pt x="1099" y="1099"/>
                  </a:lnTo>
                  <a:close/>
                </a:path>
              </a:pathLst>
            </a:custGeom>
            <a:gradFill rotWithShape="1">
              <a:gsLst>
                <a:gs pos="0">
                  <a:srgbClr val="DDDDDD"/>
                </a:gs>
                <a:gs pos="100000">
                  <a:srgbClr val="DDDDDD">
                    <a:gamma/>
                    <a:tint val="0"/>
                    <a:invGamma/>
                  </a:srgbClr>
                </a:gs>
              </a:gsLst>
              <a:lin ang="5400000" scaled="1"/>
            </a:gra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9" name="Freeform 11"/>
            <p:cNvSpPr>
              <a:spLocks/>
            </p:cNvSpPr>
            <p:nvPr/>
          </p:nvSpPr>
          <p:spPr bwMode="auto">
            <a:xfrm>
              <a:off x="2497138" y="1806228"/>
              <a:ext cx="835025" cy="1252538"/>
            </a:xfrm>
            <a:custGeom>
              <a:avLst/>
              <a:gdLst>
                <a:gd name="T0" fmla="*/ 0 w 1099"/>
                <a:gd name="T1" fmla="*/ 0 h 1648"/>
                <a:gd name="T2" fmla="*/ 0 w 1099"/>
                <a:gd name="T3" fmla="*/ 1099 h 1648"/>
                <a:gd name="T4" fmla="*/ 1099 w 1099"/>
                <a:gd name="T5" fmla="*/ 1648 h 1648"/>
                <a:gd name="T6" fmla="*/ 1099 w 1099"/>
                <a:gd name="T7" fmla="*/ 550 h 1648"/>
                <a:gd name="T8" fmla="*/ 0 w 1099"/>
                <a:gd name="T9" fmla="*/ 0 h 1648"/>
              </a:gdLst>
              <a:ahLst/>
              <a:cxnLst>
                <a:cxn ang="0">
                  <a:pos x="T0" y="T1"/>
                </a:cxn>
                <a:cxn ang="0">
                  <a:pos x="T2" y="T3"/>
                </a:cxn>
                <a:cxn ang="0">
                  <a:pos x="T4" y="T5"/>
                </a:cxn>
                <a:cxn ang="0">
                  <a:pos x="T6" y="T7"/>
                </a:cxn>
                <a:cxn ang="0">
                  <a:pos x="T8" y="T9"/>
                </a:cxn>
              </a:cxnLst>
              <a:rect l="0" t="0" r="r" b="b"/>
              <a:pathLst>
                <a:path w="1099" h="1648">
                  <a:moveTo>
                    <a:pt x="0" y="0"/>
                  </a:moveTo>
                  <a:lnTo>
                    <a:pt x="0" y="1099"/>
                  </a:lnTo>
                  <a:lnTo>
                    <a:pt x="1099" y="1648"/>
                  </a:lnTo>
                  <a:lnTo>
                    <a:pt x="1099" y="550"/>
                  </a:lnTo>
                  <a:lnTo>
                    <a:pt x="0" y="0"/>
                  </a:lnTo>
                  <a:close/>
                </a:path>
              </a:pathLst>
            </a:custGeom>
            <a:solidFill>
              <a:srgbClr val="C0C0C0"/>
            </a:soli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0" name="Freeform 12"/>
            <p:cNvSpPr>
              <a:spLocks/>
            </p:cNvSpPr>
            <p:nvPr/>
          </p:nvSpPr>
          <p:spPr bwMode="auto">
            <a:xfrm>
              <a:off x="3332163" y="1806228"/>
              <a:ext cx="836612" cy="1252538"/>
            </a:xfrm>
            <a:custGeom>
              <a:avLst/>
              <a:gdLst>
                <a:gd name="T0" fmla="*/ 0 w 1098"/>
                <a:gd name="T1" fmla="*/ 1648 h 1648"/>
                <a:gd name="T2" fmla="*/ 1098 w 1098"/>
                <a:gd name="T3" fmla="*/ 1099 h 1648"/>
                <a:gd name="T4" fmla="*/ 1098 w 1098"/>
                <a:gd name="T5" fmla="*/ 0 h 1648"/>
                <a:gd name="T6" fmla="*/ 0 w 1098"/>
                <a:gd name="T7" fmla="*/ 550 h 1648"/>
                <a:gd name="T8" fmla="*/ 0 w 1098"/>
                <a:gd name="T9" fmla="*/ 1648 h 1648"/>
              </a:gdLst>
              <a:ahLst/>
              <a:cxnLst>
                <a:cxn ang="0">
                  <a:pos x="T0" y="T1"/>
                </a:cxn>
                <a:cxn ang="0">
                  <a:pos x="T2" y="T3"/>
                </a:cxn>
                <a:cxn ang="0">
                  <a:pos x="T4" y="T5"/>
                </a:cxn>
                <a:cxn ang="0">
                  <a:pos x="T6" y="T7"/>
                </a:cxn>
                <a:cxn ang="0">
                  <a:pos x="T8" y="T9"/>
                </a:cxn>
              </a:cxnLst>
              <a:rect l="0" t="0" r="r" b="b"/>
              <a:pathLst>
                <a:path w="1098" h="1648">
                  <a:moveTo>
                    <a:pt x="0" y="1648"/>
                  </a:moveTo>
                  <a:lnTo>
                    <a:pt x="1098" y="1099"/>
                  </a:lnTo>
                  <a:lnTo>
                    <a:pt x="1098" y="0"/>
                  </a:lnTo>
                  <a:lnTo>
                    <a:pt x="0" y="550"/>
                  </a:lnTo>
                  <a:lnTo>
                    <a:pt x="0" y="1648"/>
                  </a:lnTo>
                  <a:close/>
                </a:path>
              </a:pathLst>
            </a:custGeom>
            <a:solidFill>
              <a:srgbClr val="808080"/>
            </a:soli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grpSp>
      <p:grpSp>
        <p:nvGrpSpPr>
          <p:cNvPr id="75" name="组合 74"/>
          <p:cNvGrpSpPr/>
          <p:nvPr/>
        </p:nvGrpSpPr>
        <p:grpSpPr>
          <a:xfrm>
            <a:off x="5003800" y="1590700"/>
            <a:ext cx="1671637" cy="1358900"/>
            <a:chOff x="5003800" y="1590700"/>
            <a:chExt cx="1671637" cy="1358900"/>
          </a:xfrm>
        </p:grpSpPr>
        <p:sp>
          <p:nvSpPr>
            <p:cNvPr id="12" name="Freeform 14"/>
            <p:cNvSpPr>
              <a:spLocks/>
            </p:cNvSpPr>
            <p:nvPr/>
          </p:nvSpPr>
          <p:spPr bwMode="auto">
            <a:xfrm>
              <a:off x="5003800" y="2009800"/>
              <a:ext cx="835025" cy="939800"/>
            </a:xfrm>
            <a:custGeom>
              <a:avLst/>
              <a:gdLst>
                <a:gd name="T0" fmla="*/ 0 w 1099"/>
                <a:gd name="T1" fmla="*/ 0 h 1236"/>
                <a:gd name="T2" fmla="*/ 0 w 1099"/>
                <a:gd name="T3" fmla="*/ 687 h 1236"/>
                <a:gd name="T4" fmla="*/ 1099 w 1099"/>
                <a:gd name="T5" fmla="*/ 1236 h 1236"/>
                <a:gd name="T6" fmla="*/ 1099 w 1099"/>
                <a:gd name="T7" fmla="*/ 549 h 1236"/>
                <a:gd name="T8" fmla="*/ 0 w 1099"/>
                <a:gd name="T9" fmla="*/ 0 h 1236"/>
              </a:gdLst>
              <a:ahLst/>
              <a:cxnLst>
                <a:cxn ang="0">
                  <a:pos x="T0" y="T1"/>
                </a:cxn>
                <a:cxn ang="0">
                  <a:pos x="T2" y="T3"/>
                </a:cxn>
                <a:cxn ang="0">
                  <a:pos x="T4" y="T5"/>
                </a:cxn>
                <a:cxn ang="0">
                  <a:pos x="T6" y="T7"/>
                </a:cxn>
                <a:cxn ang="0">
                  <a:pos x="T8" y="T9"/>
                </a:cxn>
              </a:cxnLst>
              <a:rect l="0" t="0" r="r" b="b"/>
              <a:pathLst>
                <a:path w="1099" h="1236">
                  <a:moveTo>
                    <a:pt x="0" y="0"/>
                  </a:moveTo>
                  <a:lnTo>
                    <a:pt x="0" y="687"/>
                  </a:lnTo>
                  <a:lnTo>
                    <a:pt x="1099" y="1236"/>
                  </a:lnTo>
                  <a:lnTo>
                    <a:pt x="1099" y="549"/>
                  </a:lnTo>
                  <a:lnTo>
                    <a:pt x="0" y="0"/>
                  </a:lnTo>
                  <a:close/>
                </a:path>
              </a:pathLst>
            </a:custGeom>
            <a:solidFill>
              <a:schemeClr val="tx2">
                <a:lumMod val="50000"/>
              </a:schemeClr>
            </a:solidFill>
            <a:ln w="6350">
              <a:noFill/>
              <a:prstDash val="solid"/>
              <a:round/>
              <a:headEnd/>
              <a:tailEnd/>
            </a:ln>
          </p:spPr>
          <p:txBody>
            <a:bodyPr/>
            <a:lstStyle/>
            <a:p>
              <a:endParaRPr lang="zh-CN" altLang="en-US"/>
            </a:p>
          </p:txBody>
        </p:sp>
        <p:grpSp>
          <p:nvGrpSpPr>
            <p:cNvPr id="65" name="组合 64"/>
            <p:cNvGrpSpPr/>
            <p:nvPr/>
          </p:nvGrpSpPr>
          <p:grpSpPr>
            <a:xfrm>
              <a:off x="5003800" y="1590700"/>
              <a:ext cx="1671637" cy="1358900"/>
              <a:chOff x="5003800" y="1282353"/>
              <a:chExt cx="1671637" cy="1358900"/>
            </a:xfrm>
          </p:grpSpPr>
          <p:sp>
            <p:nvSpPr>
              <p:cNvPr id="11" name="Freeform 13"/>
              <p:cNvSpPr>
                <a:spLocks/>
              </p:cNvSpPr>
              <p:nvPr/>
            </p:nvSpPr>
            <p:spPr bwMode="auto">
              <a:xfrm>
                <a:off x="5003800" y="1282353"/>
                <a:ext cx="1671637" cy="836613"/>
              </a:xfrm>
              <a:custGeom>
                <a:avLst/>
                <a:gdLst>
                  <a:gd name="T0" fmla="*/ 1099 w 2197"/>
                  <a:gd name="T1" fmla="*/ 1098 h 1098"/>
                  <a:gd name="T2" fmla="*/ 2197 w 2197"/>
                  <a:gd name="T3" fmla="*/ 549 h 1098"/>
                  <a:gd name="T4" fmla="*/ 1099 w 2197"/>
                  <a:gd name="T5" fmla="*/ 0 h 1098"/>
                  <a:gd name="T6" fmla="*/ 0 w 2197"/>
                  <a:gd name="T7" fmla="*/ 549 h 1098"/>
                  <a:gd name="T8" fmla="*/ 1099 w 2197"/>
                  <a:gd name="T9" fmla="*/ 1098 h 1098"/>
                </a:gdLst>
                <a:ahLst/>
                <a:cxnLst>
                  <a:cxn ang="0">
                    <a:pos x="T0" y="T1"/>
                  </a:cxn>
                  <a:cxn ang="0">
                    <a:pos x="T2" y="T3"/>
                  </a:cxn>
                  <a:cxn ang="0">
                    <a:pos x="T4" y="T5"/>
                  </a:cxn>
                  <a:cxn ang="0">
                    <a:pos x="T6" y="T7"/>
                  </a:cxn>
                  <a:cxn ang="0">
                    <a:pos x="T8" y="T9"/>
                  </a:cxn>
                </a:cxnLst>
                <a:rect l="0" t="0" r="r" b="b"/>
                <a:pathLst>
                  <a:path w="2197" h="1098">
                    <a:moveTo>
                      <a:pt x="1099" y="1098"/>
                    </a:moveTo>
                    <a:lnTo>
                      <a:pt x="2197" y="549"/>
                    </a:lnTo>
                    <a:lnTo>
                      <a:pt x="1099" y="0"/>
                    </a:lnTo>
                    <a:lnTo>
                      <a:pt x="0" y="549"/>
                    </a:lnTo>
                    <a:lnTo>
                      <a:pt x="1099" y="1098"/>
                    </a:lnTo>
                    <a:close/>
                  </a:path>
                </a:pathLst>
              </a:custGeom>
              <a:gradFill rotWithShape="1">
                <a:gsLst>
                  <a:gs pos="0">
                    <a:srgbClr val="DDDDDD"/>
                  </a:gs>
                  <a:gs pos="100000">
                    <a:srgbClr val="DDDDDD">
                      <a:gamma/>
                      <a:tint val="0"/>
                      <a:invGamma/>
                    </a:srgbClr>
                  </a:gs>
                </a:gsLst>
                <a:lin ang="5400000" scaled="1"/>
              </a:gra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13" name="Freeform 15"/>
              <p:cNvSpPr>
                <a:spLocks/>
              </p:cNvSpPr>
              <p:nvPr/>
            </p:nvSpPr>
            <p:spPr bwMode="auto">
              <a:xfrm>
                <a:off x="5838825" y="1701453"/>
                <a:ext cx="836612" cy="939800"/>
              </a:xfrm>
              <a:custGeom>
                <a:avLst/>
                <a:gdLst>
                  <a:gd name="T0" fmla="*/ 0 w 1098"/>
                  <a:gd name="T1" fmla="*/ 1236 h 1236"/>
                  <a:gd name="T2" fmla="*/ 1098 w 1098"/>
                  <a:gd name="T3" fmla="*/ 687 h 1236"/>
                  <a:gd name="T4" fmla="*/ 1098 w 1098"/>
                  <a:gd name="T5" fmla="*/ 0 h 1236"/>
                  <a:gd name="T6" fmla="*/ 0 w 1098"/>
                  <a:gd name="T7" fmla="*/ 549 h 1236"/>
                  <a:gd name="T8" fmla="*/ 0 w 1098"/>
                  <a:gd name="T9" fmla="*/ 1236 h 1236"/>
                </a:gdLst>
                <a:ahLst/>
                <a:cxnLst>
                  <a:cxn ang="0">
                    <a:pos x="T0" y="T1"/>
                  </a:cxn>
                  <a:cxn ang="0">
                    <a:pos x="T2" y="T3"/>
                  </a:cxn>
                  <a:cxn ang="0">
                    <a:pos x="T4" y="T5"/>
                  </a:cxn>
                  <a:cxn ang="0">
                    <a:pos x="T6" y="T7"/>
                  </a:cxn>
                  <a:cxn ang="0">
                    <a:pos x="T8" y="T9"/>
                  </a:cxn>
                </a:cxnLst>
                <a:rect l="0" t="0" r="r" b="b"/>
                <a:pathLst>
                  <a:path w="1098" h="1236">
                    <a:moveTo>
                      <a:pt x="0" y="1236"/>
                    </a:moveTo>
                    <a:lnTo>
                      <a:pt x="1098" y="687"/>
                    </a:lnTo>
                    <a:lnTo>
                      <a:pt x="1098" y="0"/>
                    </a:lnTo>
                    <a:lnTo>
                      <a:pt x="0" y="549"/>
                    </a:lnTo>
                    <a:lnTo>
                      <a:pt x="0" y="1236"/>
                    </a:lnTo>
                    <a:close/>
                  </a:path>
                </a:pathLst>
              </a:custGeom>
              <a:solidFill>
                <a:srgbClr val="808080"/>
              </a:soli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grpSp>
      </p:grpSp>
      <p:grpSp>
        <p:nvGrpSpPr>
          <p:cNvPr id="73" name="组合 72"/>
          <p:cNvGrpSpPr/>
          <p:nvPr/>
        </p:nvGrpSpPr>
        <p:grpSpPr>
          <a:xfrm>
            <a:off x="4168775" y="1901751"/>
            <a:ext cx="1670050" cy="1462087"/>
            <a:chOff x="4168775" y="1905025"/>
            <a:chExt cx="1670050" cy="1462087"/>
          </a:xfrm>
        </p:grpSpPr>
        <p:sp>
          <p:nvSpPr>
            <p:cNvPr id="15" name="Freeform 17"/>
            <p:cNvSpPr>
              <a:spLocks/>
            </p:cNvSpPr>
            <p:nvPr/>
          </p:nvSpPr>
          <p:spPr bwMode="auto">
            <a:xfrm>
              <a:off x="4168775" y="2322537"/>
              <a:ext cx="835025" cy="1044575"/>
            </a:xfrm>
            <a:custGeom>
              <a:avLst/>
              <a:gdLst>
                <a:gd name="T0" fmla="*/ 0 w 1099"/>
                <a:gd name="T1" fmla="*/ 0 h 1373"/>
                <a:gd name="T2" fmla="*/ 0 w 1099"/>
                <a:gd name="T3" fmla="*/ 824 h 1373"/>
                <a:gd name="T4" fmla="*/ 1099 w 1099"/>
                <a:gd name="T5" fmla="*/ 1373 h 1373"/>
                <a:gd name="T6" fmla="*/ 1099 w 1099"/>
                <a:gd name="T7" fmla="*/ 549 h 1373"/>
                <a:gd name="T8" fmla="*/ 0 w 1099"/>
                <a:gd name="T9" fmla="*/ 0 h 1373"/>
              </a:gdLst>
              <a:ahLst/>
              <a:cxnLst>
                <a:cxn ang="0">
                  <a:pos x="T0" y="T1"/>
                </a:cxn>
                <a:cxn ang="0">
                  <a:pos x="T2" y="T3"/>
                </a:cxn>
                <a:cxn ang="0">
                  <a:pos x="T4" y="T5"/>
                </a:cxn>
                <a:cxn ang="0">
                  <a:pos x="T6" y="T7"/>
                </a:cxn>
                <a:cxn ang="0">
                  <a:pos x="T8" y="T9"/>
                </a:cxn>
              </a:cxnLst>
              <a:rect l="0" t="0" r="r" b="b"/>
              <a:pathLst>
                <a:path w="1099" h="1373">
                  <a:moveTo>
                    <a:pt x="0" y="0"/>
                  </a:moveTo>
                  <a:lnTo>
                    <a:pt x="0" y="824"/>
                  </a:lnTo>
                  <a:lnTo>
                    <a:pt x="1099" y="1373"/>
                  </a:lnTo>
                  <a:lnTo>
                    <a:pt x="1099" y="549"/>
                  </a:lnTo>
                  <a:lnTo>
                    <a:pt x="0" y="0"/>
                  </a:lnTo>
                  <a:close/>
                </a:path>
              </a:pathLst>
            </a:custGeom>
            <a:solidFill>
              <a:schemeClr val="tx2">
                <a:lumMod val="50000"/>
              </a:schemeClr>
            </a:solidFill>
            <a:ln w="6350">
              <a:noFill/>
              <a:prstDash val="solid"/>
              <a:round/>
              <a:headEnd/>
              <a:tailEnd/>
            </a:ln>
          </p:spPr>
          <p:txBody>
            <a:bodyPr/>
            <a:lstStyle/>
            <a:p>
              <a:endParaRPr lang="zh-CN" altLang="en-US"/>
            </a:p>
          </p:txBody>
        </p:sp>
        <p:grpSp>
          <p:nvGrpSpPr>
            <p:cNvPr id="66" name="组合 65"/>
            <p:cNvGrpSpPr/>
            <p:nvPr/>
          </p:nvGrpSpPr>
          <p:grpSpPr>
            <a:xfrm>
              <a:off x="4168775" y="1905025"/>
              <a:ext cx="1670050" cy="1462087"/>
              <a:chOff x="4168775" y="1596678"/>
              <a:chExt cx="1670050" cy="1462087"/>
            </a:xfrm>
          </p:grpSpPr>
          <p:sp>
            <p:nvSpPr>
              <p:cNvPr id="14" name="Freeform 16"/>
              <p:cNvSpPr>
                <a:spLocks/>
              </p:cNvSpPr>
              <p:nvPr/>
            </p:nvSpPr>
            <p:spPr bwMode="auto">
              <a:xfrm>
                <a:off x="4168775" y="1596678"/>
                <a:ext cx="1670050" cy="836613"/>
              </a:xfrm>
              <a:custGeom>
                <a:avLst/>
                <a:gdLst>
                  <a:gd name="T0" fmla="*/ 1099 w 2198"/>
                  <a:gd name="T1" fmla="*/ 1098 h 1098"/>
                  <a:gd name="T2" fmla="*/ 2198 w 2198"/>
                  <a:gd name="T3" fmla="*/ 549 h 1098"/>
                  <a:gd name="T4" fmla="*/ 1099 w 2198"/>
                  <a:gd name="T5" fmla="*/ 0 h 1098"/>
                  <a:gd name="T6" fmla="*/ 0 w 2198"/>
                  <a:gd name="T7" fmla="*/ 549 h 1098"/>
                  <a:gd name="T8" fmla="*/ 1099 w 2198"/>
                  <a:gd name="T9" fmla="*/ 1098 h 1098"/>
                </a:gdLst>
                <a:ahLst/>
                <a:cxnLst>
                  <a:cxn ang="0">
                    <a:pos x="T0" y="T1"/>
                  </a:cxn>
                  <a:cxn ang="0">
                    <a:pos x="T2" y="T3"/>
                  </a:cxn>
                  <a:cxn ang="0">
                    <a:pos x="T4" y="T5"/>
                  </a:cxn>
                  <a:cxn ang="0">
                    <a:pos x="T6" y="T7"/>
                  </a:cxn>
                  <a:cxn ang="0">
                    <a:pos x="T8" y="T9"/>
                  </a:cxn>
                </a:cxnLst>
                <a:rect l="0" t="0" r="r" b="b"/>
                <a:pathLst>
                  <a:path w="2198" h="1098">
                    <a:moveTo>
                      <a:pt x="1099" y="1098"/>
                    </a:moveTo>
                    <a:lnTo>
                      <a:pt x="2198" y="549"/>
                    </a:lnTo>
                    <a:lnTo>
                      <a:pt x="1099" y="0"/>
                    </a:lnTo>
                    <a:lnTo>
                      <a:pt x="0" y="549"/>
                    </a:lnTo>
                    <a:lnTo>
                      <a:pt x="1099" y="1098"/>
                    </a:lnTo>
                    <a:close/>
                  </a:path>
                </a:pathLst>
              </a:custGeom>
              <a:gradFill rotWithShape="1">
                <a:gsLst>
                  <a:gs pos="0">
                    <a:srgbClr val="DDDDDD"/>
                  </a:gs>
                  <a:gs pos="100000">
                    <a:srgbClr val="DDDDDD">
                      <a:gamma/>
                      <a:tint val="0"/>
                      <a:invGamma/>
                    </a:srgbClr>
                  </a:gs>
                </a:gsLst>
                <a:lin ang="5400000" scaled="1"/>
              </a:gra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16" name="Freeform 18"/>
              <p:cNvSpPr>
                <a:spLocks/>
              </p:cNvSpPr>
              <p:nvPr/>
            </p:nvSpPr>
            <p:spPr bwMode="auto">
              <a:xfrm>
                <a:off x="5003800" y="2014190"/>
                <a:ext cx="835025" cy="1044575"/>
              </a:xfrm>
              <a:custGeom>
                <a:avLst/>
                <a:gdLst>
                  <a:gd name="T0" fmla="*/ 0 w 1099"/>
                  <a:gd name="T1" fmla="*/ 1373 h 1373"/>
                  <a:gd name="T2" fmla="*/ 1099 w 1099"/>
                  <a:gd name="T3" fmla="*/ 824 h 1373"/>
                  <a:gd name="T4" fmla="*/ 1099 w 1099"/>
                  <a:gd name="T5" fmla="*/ 0 h 1373"/>
                  <a:gd name="T6" fmla="*/ 0 w 1099"/>
                  <a:gd name="T7" fmla="*/ 549 h 1373"/>
                  <a:gd name="T8" fmla="*/ 0 w 1099"/>
                  <a:gd name="T9" fmla="*/ 1373 h 1373"/>
                </a:gdLst>
                <a:ahLst/>
                <a:cxnLst>
                  <a:cxn ang="0">
                    <a:pos x="T0" y="T1"/>
                  </a:cxn>
                  <a:cxn ang="0">
                    <a:pos x="T2" y="T3"/>
                  </a:cxn>
                  <a:cxn ang="0">
                    <a:pos x="T4" y="T5"/>
                  </a:cxn>
                  <a:cxn ang="0">
                    <a:pos x="T6" y="T7"/>
                  </a:cxn>
                  <a:cxn ang="0">
                    <a:pos x="T8" y="T9"/>
                  </a:cxn>
                </a:cxnLst>
                <a:rect l="0" t="0" r="r" b="b"/>
                <a:pathLst>
                  <a:path w="1099" h="1373">
                    <a:moveTo>
                      <a:pt x="0" y="1373"/>
                    </a:moveTo>
                    <a:lnTo>
                      <a:pt x="1099" y="824"/>
                    </a:lnTo>
                    <a:lnTo>
                      <a:pt x="1099" y="0"/>
                    </a:lnTo>
                    <a:lnTo>
                      <a:pt x="0" y="549"/>
                    </a:lnTo>
                    <a:lnTo>
                      <a:pt x="0" y="1373"/>
                    </a:lnTo>
                    <a:close/>
                  </a:path>
                </a:pathLst>
              </a:custGeom>
              <a:solidFill>
                <a:srgbClr val="808080"/>
              </a:soli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grpSp>
      </p:grpSp>
      <p:grpSp>
        <p:nvGrpSpPr>
          <p:cNvPr id="67" name="组合 66"/>
          <p:cNvGrpSpPr/>
          <p:nvPr/>
        </p:nvGrpSpPr>
        <p:grpSpPr>
          <a:xfrm>
            <a:off x="3332163" y="2217762"/>
            <a:ext cx="1671637" cy="1566863"/>
            <a:chOff x="3332163" y="1909415"/>
            <a:chExt cx="1671637" cy="1566863"/>
          </a:xfrm>
        </p:grpSpPr>
        <p:sp>
          <p:nvSpPr>
            <p:cNvPr id="17" name="Freeform 19"/>
            <p:cNvSpPr>
              <a:spLocks/>
            </p:cNvSpPr>
            <p:nvPr/>
          </p:nvSpPr>
          <p:spPr bwMode="auto">
            <a:xfrm>
              <a:off x="3332163" y="1909415"/>
              <a:ext cx="1671637" cy="835025"/>
            </a:xfrm>
            <a:custGeom>
              <a:avLst/>
              <a:gdLst>
                <a:gd name="T0" fmla="*/ 1098 w 2197"/>
                <a:gd name="T1" fmla="*/ 1098 h 1098"/>
                <a:gd name="T2" fmla="*/ 2197 w 2197"/>
                <a:gd name="T3" fmla="*/ 549 h 1098"/>
                <a:gd name="T4" fmla="*/ 1098 w 2197"/>
                <a:gd name="T5" fmla="*/ 0 h 1098"/>
                <a:gd name="T6" fmla="*/ 0 w 2197"/>
                <a:gd name="T7" fmla="*/ 549 h 1098"/>
                <a:gd name="T8" fmla="*/ 1098 w 2197"/>
                <a:gd name="T9" fmla="*/ 1098 h 1098"/>
              </a:gdLst>
              <a:ahLst/>
              <a:cxnLst>
                <a:cxn ang="0">
                  <a:pos x="T0" y="T1"/>
                </a:cxn>
                <a:cxn ang="0">
                  <a:pos x="T2" y="T3"/>
                </a:cxn>
                <a:cxn ang="0">
                  <a:pos x="T4" y="T5"/>
                </a:cxn>
                <a:cxn ang="0">
                  <a:pos x="T6" y="T7"/>
                </a:cxn>
                <a:cxn ang="0">
                  <a:pos x="T8" y="T9"/>
                </a:cxn>
              </a:cxnLst>
              <a:rect l="0" t="0" r="r" b="b"/>
              <a:pathLst>
                <a:path w="2197" h="1098">
                  <a:moveTo>
                    <a:pt x="1098" y="1098"/>
                  </a:moveTo>
                  <a:lnTo>
                    <a:pt x="2197" y="549"/>
                  </a:lnTo>
                  <a:lnTo>
                    <a:pt x="1098" y="0"/>
                  </a:lnTo>
                  <a:lnTo>
                    <a:pt x="0" y="549"/>
                  </a:lnTo>
                  <a:lnTo>
                    <a:pt x="1098" y="1098"/>
                  </a:lnTo>
                  <a:close/>
                </a:path>
              </a:pathLst>
            </a:custGeom>
            <a:gradFill rotWithShape="1">
              <a:gsLst>
                <a:gs pos="0">
                  <a:srgbClr val="DDDDDD"/>
                </a:gs>
                <a:gs pos="100000">
                  <a:srgbClr val="DDDDDD">
                    <a:gamma/>
                    <a:tint val="0"/>
                    <a:invGamma/>
                  </a:srgbClr>
                </a:gs>
              </a:gsLst>
              <a:lin ang="5400000" scaled="1"/>
            </a:gra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18" name="Freeform 20"/>
            <p:cNvSpPr>
              <a:spLocks/>
            </p:cNvSpPr>
            <p:nvPr/>
          </p:nvSpPr>
          <p:spPr bwMode="auto">
            <a:xfrm>
              <a:off x="3332163" y="2328515"/>
              <a:ext cx="836612" cy="1147763"/>
            </a:xfrm>
            <a:custGeom>
              <a:avLst/>
              <a:gdLst>
                <a:gd name="T0" fmla="*/ 0 w 1098"/>
                <a:gd name="T1" fmla="*/ 0 h 1510"/>
                <a:gd name="T2" fmla="*/ 0 w 1098"/>
                <a:gd name="T3" fmla="*/ 961 h 1510"/>
                <a:gd name="T4" fmla="*/ 1098 w 1098"/>
                <a:gd name="T5" fmla="*/ 1510 h 1510"/>
                <a:gd name="T6" fmla="*/ 1098 w 1098"/>
                <a:gd name="T7" fmla="*/ 549 h 1510"/>
                <a:gd name="T8" fmla="*/ 0 w 1098"/>
                <a:gd name="T9" fmla="*/ 0 h 1510"/>
              </a:gdLst>
              <a:ahLst/>
              <a:cxnLst>
                <a:cxn ang="0">
                  <a:pos x="T0" y="T1"/>
                </a:cxn>
                <a:cxn ang="0">
                  <a:pos x="T2" y="T3"/>
                </a:cxn>
                <a:cxn ang="0">
                  <a:pos x="T4" y="T5"/>
                </a:cxn>
                <a:cxn ang="0">
                  <a:pos x="T6" y="T7"/>
                </a:cxn>
                <a:cxn ang="0">
                  <a:pos x="T8" y="T9"/>
                </a:cxn>
              </a:cxnLst>
              <a:rect l="0" t="0" r="r" b="b"/>
              <a:pathLst>
                <a:path w="1098" h="1510">
                  <a:moveTo>
                    <a:pt x="0" y="0"/>
                  </a:moveTo>
                  <a:lnTo>
                    <a:pt x="0" y="961"/>
                  </a:lnTo>
                  <a:lnTo>
                    <a:pt x="1098" y="1510"/>
                  </a:lnTo>
                  <a:lnTo>
                    <a:pt x="1098" y="549"/>
                  </a:lnTo>
                  <a:lnTo>
                    <a:pt x="0" y="0"/>
                  </a:lnTo>
                  <a:close/>
                </a:path>
              </a:pathLst>
            </a:custGeom>
            <a:solidFill>
              <a:srgbClr val="C0C0C0"/>
            </a:soli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9" name="Freeform 21"/>
            <p:cNvSpPr>
              <a:spLocks/>
            </p:cNvSpPr>
            <p:nvPr/>
          </p:nvSpPr>
          <p:spPr bwMode="auto">
            <a:xfrm>
              <a:off x="4168775" y="2328515"/>
              <a:ext cx="835025" cy="1147763"/>
            </a:xfrm>
            <a:custGeom>
              <a:avLst/>
              <a:gdLst>
                <a:gd name="T0" fmla="*/ 0 w 1099"/>
                <a:gd name="T1" fmla="*/ 1510 h 1510"/>
                <a:gd name="T2" fmla="*/ 1099 w 1099"/>
                <a:gd name="T3" fmla="*/ 961 h 1510"/>
                <a:gd name="T4" fmla="*/ 1099 w 1099"/>
                <a:gd name="T5" fmla="*/ 0 h 1510"/>
                <a:gd name="T6" fmla="*/ 0 w 1099"/>
                <a:gd name="T7" fmla="*/ 549 h 1510"/>
                <a:gd name="T8" fmla="*/ 0 w 1099"/>
                <a:gd name="T9" fmla="*/ 1510 h 1510"/>
              </a:gdLst>
              <a:ahLst/>
              <a:cxnLst>
                <a:cxn ang="0">
                  <a:pos x="T0" y="T1"/>
                </a:cxn>
                <a:cxn ang="0">
                  <a:pos x="T2" y="T3"/>
                </a:cxn>
                <a:cxn ang="0">
                  <a:pos x="T4" y="T5"/>
                </a:cxn>
                <a:cxn ang="0">
                  <a:pos x="T6" y="T7"/>
                </a:cxn>
                <a:cxn ang="0">
                  <a:pos x="T8" y="T9"/>
                </a:cxn>
              </a:cxnLst>
              <a:rect l="0" t="0" r="r" b="b"/>
              <a:pathLst>
                <a:path w="1099" h="1510">
                  <a:moveTo>
                    <a:pt x="0" y="1510"/>
                  </a:moveTo>
                  <a:lnTo>
                    <a:pt x="1099" y="961"/>
                  </a:lnTo>
                  <a:lnTo>
                    <a:pt x="1099" y="0"/>
                  </a:lnTo>
                  <a:lnTo>
                    <a:pt x="0" y="549"/>
                  </a:lnTo>
                  <a:lnTo>
                    <a:pt x="0" y="1510"/>
                  </a:lnTo>
                  <a:close/>
                </a:path>
              </a:pathLst>
            </a:custGeom>
            <a:solidFill>
              <a:srgbClr val="808080"/>
            </a:soli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grpSp>
      <p:grpSp>
        <p:nvGrpSpPr>
          <p:cNvPr id="64" name="组合 63"/>
          <p:cNvGrpSpPr/>
          <p:nvPr/>
        </p:nvGrpSpPr>
        <p:grpSpPr>
          <a:xfrm>
            <a:off x="5838825" y="2114575"/>
            <a:ext cx="1671638" cy="1252537"/>
            <a:chOff x="5838825" y="1806228"/>
            <a:chExt cx="1671638" cy="1252537"/>
          </a:xfrm>
        </p:grpSpPr>
        <p:sp>
          <p:nvSpPr>
            <p:cNvPr id="20" name="Freeform 22"/>
            <p:cNvSpPr>
              <a:spLocks/>
            </p:cNvSpPr>
            <p:nvPr/>
          </p:nvSpPr>
          <p:spPr bwMode="auto">
            <a:xfrm>
              <a:off x="5838825" y="1806228"/>
              <a:ext cx="1671637" cy="835025"/>
            </a:xfrm>
            <a:custGeom>
              <a:avLst/>
              <a:gdLst>
                <a:gd name="T0" fmla="*/ 1098 w 2197"/>
                <a:gd name="T1" fmla="*/ 1099 h 1099"/>
                <a:gd name="T2" fmla="*/ 2197 w 2197"/>
                <a:gd name="T3" fmla="*/ 550 h 1099"/>
                <a:gd name="T4" fmla="*/ 1098 w 2197"/>
                <a:gd name="T5" fmla="*/ 0 h 1099"/>
                <a:gd name="T6" fmla="*/ 0 w 2197"/>
                <a:gd name="T7" fmla="*/ 550 h 1099"/>
                <a:gd name="T8" fmla="*/ 1098 w 2197"/>
                <a:gd name="T9" fmla="*/ 1099 h 1099"/>
              </a:gdLst>
              <a:ahLst/>
              <a:cxnLst>
                <a:cxn ang="0">
                  <a:pos x="T0" y="T1"/>
                </a:cxn>
                <a:cxn ang="0">
                  <a:pos x="T2" y="T3"/>
                </a:cxn>
                <a:cxn ang="0">
                  <a:pos x="T4" y="T5"/>
                </a:cxn>
                <a:cxn ang="0">
                  <a:pos x="T6" y="T7"/>
                </a:cxn>
                <a:cxn ang="0">
                  <a:pos x="T8" y="T9"/>
                </a:cxn>
              </a:cxnLst>
              <a:rect l="0" t="0" r="r" b="b"/>
              <a:pathLst>
                <a:path w="2197" h="1099">
                  <a:moveTo>
                    <a:pt x="1098" y="1099"/>
                  </a:moveTo>
                  <a:lnTo>
                    <a:pt x="2197" y="550"/>
                  </a:lnTo>
                  <a:lnTo>
                    <a:pt x="1098" y="0"/>
                  </a:lnTo>
                  <a:lnTo>
                    <a:pt x="0" y="550"/>
                  </a:lnTo>
                  <a:lnTo>
                    <a:pt x="1098" y="1099"/>
                  </a:lnTo>
                  <a:close/>
                </a:path>
              </a:pathLst>
            </a:custGeom>
            <a:gradFill rotWithShape="1">
              <a:gsLst>
                <a:gs pos="0">
                  <a:srgbClr val="DDDDDD"/>
                </a:gs>
                <a:gs pos="100000">
                  <a:srgbClr val="DDDDDD">
                    <a:gamma/>
                    <a:tint val="0"/>
                    <a:invGamma/>
                  </a:srgbClr>
                </a:gs>
              </a:gsLst>
              <a:lin ang="5400000" scaled="1"/>
            </a:gra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21" name="Freeform 23"/>
            <p:cNvSpPr>
              <a:spLocks/>
            </p:cNvSpPr>
            <p:nvPr/>
          </p:nvSpPr>
          <p:spPr bwMode="auto">
            <a:xfrm>
              <a:off x="5838825" y="2223740"/>
              <a:ext cx="836612" cy="835025"/>
            </a:xfrm>
            <a:custGeom>
              <a:avLst/>
              <a:gdLst>
                <a:gd name="T0" fmla="*/ 0 w 1098"/>
                <a:gd name="T1" fmla="*/ 0 h 1098"/>
                <a:gd name="T2" fmla="*/ 0 w 1098"/>
                <a:gd name="T3" fmla="*/ 549 h 1098"/>
                <a:gd name="T4" fmla="*/ 1098 w 1098"/>
                <a:gd name="T5" fmla="*/ 1098 h 1098"/>
                <a:gd name="T6" fmla="*/ 1098 w 1098"/>
                <a:gd name="T7" fmla="*/ 549 h 1098"/>
                <a:gd name="T8" fmla="*/ 0 w 1098"/>
                <a:gd name="T9" fmla="*/ 0 h 1098"/>
              </a:gdLst>
              <a:ahLst/>
              <a:cxnLst>
                <a:cxn ang="0">
                  <a:pos x="T0" y="T1"/>
                </a:cxn>
                <a:cxn ang="0">
                  <a:pos x="T2" y="T3"/>
                </a:cxn>
                <a:cxn ang="0">
                  <a:pos x="T4" y="T5"/>
                </a:cxn>
                <a:cxn ang="0">
                  <a:pos x="T6" y="T7"/>
                </a:cxn>
                <a:cxn ang="0">
                  <a:pos x="T8" y="T9"/>
                </a:cxn>
              </a:cxnLst>
              <a:rect l="0" t="0" r="r" b="b"/>
              <a:pathLst>
                <a:path w="1098" h="1098">
                  <a:moveTo>
                    <a:pt x="0" y="0"/>
                  </a:moveTo>
                  <a:lnTo>
                    <a:pt x="0" y="549"/>
                  </a:lnTo>
                  <a:lnTo>
                    <a:pt x="1098" y="1098"/>
                  </a:lnTo>
                  <a:lnTo>
                    <a:pt x="1098" y="549"/>
                  </a:lnTo>
                  <a:lnTo>
                    <a:pt x="0" y="0"/>
                  </a:lnTo>
                  <a:close/>
                </a:path>
              </a:pathLst>
            </a:custGeom>
            <a:solidFill>
              <a:srgbClr val="C0C0C0"/>
            </a:soli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22" name="Freeform 24"/>
            <p:cNvSpPr>
              <a:spLocks/>
            </p:cNvSpPr>
            <p:nvPr/>
          </p:nvSpPr>
          <p:spPr bwMode="auto">
            <a:xfrm>
              <a:off x="6675438" y="2223740"/>
              <a:ext cx="835025" cy="835025"/>
            </a:xfrm>
            <a:custGeom>
              <a:avLst/>
              <a:gdLst>
                <a:gd name="T0" fmla="*/ 0 w 1099"/>
                <a:gd name="T1" fmla="*/ 1098 h 1098"/>
                <a:gd name="T2" fmla="*/ 1099 w 1099"/>
                <a:gd name="T3" fmla="*/ 549 h 1098"/>
                <a:gd name="T4" fmla="*/ 1099 w 1099"/>
                <a:gd name="T5" fmla="*/ 0 h 1098"/>
                <a:gd name="T6" fmla="*/ 0 w 1099"/>
                <a:gd name="T7" fmla="*/ 549 h 1098"/>
                <a:gd name="T8" fmla="*/ 0 w 1099"/>
                <a:gd name="T9" fmla="*/ 1098 h 1098"/>
              </a:gdLst>
              <a:ahLst/>
              <a:cxnLst>
                <a:cxn ang="0">
                  <a:pos x="T0" y="T1"/>
                </a:cxn>
                <a:cxn ang="0">
                  <a:pos x="T2" y="T3"/>
                </a:cxn>
                <a:cxn ang="0">
                  <a:pos x="T4" y="T5"/>
                </a:cxn>
                <a:cxn ang="0">
                  <a:pos x="T6" y="T7"/>
                </a:cxn>
                <a:cxn ang="0">
                  <a:pos x="T8" y="T9"/>
                </a:cxn>
              </a:cxnLst>
              <a:rect l="0" t="0" r="r" b="b"/>
              <a:pathLst>
                <a:path w="1099" h="1098">
                  <a:moveTo>
                    <a:pt x="0" y="1098"/>
                  </a:moveTo>
                  <a:lnTo>
                    <a:pt x="1099" y="549"/>
                  </a:lnTo>
                  <a:lnTo>
                    <a:pt x="1099" y="0"/>
                  </a:lnTo>
                  <a:lnTo>
                    <a:pt x="0" y="549"/>
                  </a:lnTo>
                  <a:lnTo>
                    <a:pt x="0" y="1098"/>
                  </a:lnTo>
                  <a:close/>
                </a:path>
              </a:pathLst>
            </a:custGeom>
            <a:solidFill>
              <a:srgbClr val="808080"/>
            </a:soli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grpSp>
      <p:grpSp>
        <p:nvGrpSpPr>
          <p:cNvPr id="63" name="组合 62"/>
          <p:cNvGrpSpPr/>
          <p:nvPr/>
        </p:nvGrpSpPr>
        <p:grpSpPr>
          <a:xfrm>
            <a:off x="6675438" y="2636862"/>
            <a:ext cx="1670050" cy="1147763"/>
            <a:chOff x="6675438" y="2328515"/>
            <a:chExt cx="1670050" cy="1147763"/>
          </a:xfrm>
        </p:grpSpPr>
        <p:sp>
          <p:nvSpPr>
            <p:cNvPr id="23" name="Freeform 25"/>
            <p:cNvSpPr>
              <a:spLocks/>
            </p:cNvSpPr>
            <p:nvPr/>
          </p:nvSpPr>
          <p:spPr bwMode="auto">
            <a:xfrm>
              <a:off x="6675438" y="2328515"/>
              <a:ext cx="1670050" cy="835025"/>
            </a:xfrm>
            <a:custGeom>
              <a:avLst/>
              <a:gdLst>
                <a:gd name="T0" fmla="*/ 1099 w 2197"/>
                <a:gd name="T1" fmla="*/ 1098 h 1098"/>
                <a:gd name="T2" fmla="*/ 2197 w 2197"/>
                <a:gd name="T3" fmla="*/ 549 h 1098"/>
                <a:gd name="T4" fmla="*/ 1099 w 2197"/>
                <a:gd name="T5" fmla="*/ 0 h 1098"/>
                <a:gd name="T6" fmla="*/ 0 w 2197"/>
                <a:gd name="T7" fmla="*/ 549 h 1098"/>
                <a:gd name="T8" fmla="*/ 1099 w 2197"/>
                <a:gd name="T9" fmla="*/ 1098 h 1098"/>
              </a:gdLst>
              <a:ahLst/>
              <a:cxnLst>
                <a:cxn ang="0">
                  <a:pos x="T0" y="T1"/>
                </a:cxn>
                <a:cxn ang="0">
                  <a:pos x="T2" y="T3"/>
                </a:cxn>
                <a:cxn ang="0">
                  <a:pos x="T4" y="T5"/>
                </a:cxn>
                <a:cxn ang="0">
                  <a:pos x="T6" y="T7"/>
                </a:cxn>
                <a:cxn ang="0">
                  <a:pos x="T8" y="T9"/>
                </a:cxn>
              </a:cxnLst>
              <a:rect l="0" t="0" r="r" b="b"/>
              <a:pathLst>
                <a:path w="2197" h="1098">
                  <a:moveTo>
                    <a:pt x="1099" y="1098"/>
                  </a:moveTo>
                  <a:lnTo>
                    <a:pt x="2197" y="549"/>
                  </a:lnTo>
                  <a:lnTo>
                    <a:pt x="1099" y="0"/>
                  </a:lnTo>
                  <a:lnTo>
                    <a:pt x="0" y="549"/>
                  </a:lnTo>
                  <a:lnTo>
                    <a:pt x="1099" y="1098"/>
                  </a:lnTo>
                  <a:close/>
                </a:path>
              </a:pathLst>
            </a:custGeom>
            <a:gradFill rotWithShape="1">
              <a:gsLst>
                <a:gs pos="0">
                  <a:srgbClr val="00C8FF"/>
                </a:gs>
                <a:gs pos="100000">
                  <a:srgbClr val="00C8FF">
                    <a:gamma/>
                    <a:tint val="0"/>
                    <a:invGamma/>
                  </a:srgbClr>
                </a:gs>
              </a:gsLst>
              <a:lin ang="5400000" scaled="1"/>
            </a:gra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24" name="Freeform 26"/>
            <p:cNvSpPr>
              <a:spLocks/>
            </p:cNvSpPr>
            <p:nvPr/>
          </p:nvSpPr>
          <p:spPr bwMode="auto">
            <a:xfrm>
              <a:off x="6675438" y="2744440"/>
              <a:ext cx="835025" cy="731838"/>
            </a:xfrm>
            <a:custGeom>
              <a:avLst/>
              <a:gdLst>
                <a:gd name="T0" fmla="*/ 0 w 1099"/>
                <a:gd name="T1" fmla="*/ 0 h 961"/>
                <a:gd name="T2" fmla="*/ 0 w 1099"/>
                <a:gd name="T3" fmla="*/ 412 h 961"/>
                <a:gd name="T4" fmla="*/ 1099 w 1099"/>
                <a:gd name="T5" fmla="*/ 961 h 961"/>
                <a:gd name="T6" fmla="*/ 1099 w 1099"/>
                <a:gd name="T7" fmla="*/ 549 h 961"/>
                <a:gd name="T8" fmla="*/ 0 w 1099"/>
                <a:gd name="T9" fmla="*/ 0 h 961"/>
              </a:gdLst>
              <a:ahLst/>
              <a:cxnLst>
                <a:cxn ang="0">
                  <a:pos x="T0" y="T1"/>
                </a:cxn>
                <a:cxn ang="0">
                  <a:pos x="T2" y="T3"/>
                </a:cxn>
                <a:cxn ang="0">
                  <a:pos x="T4" y="T5"/>
                </a:cxn>
                <a:cxn ang="0">
                  <a:pos x="T6" y="T7"/>
                </a:cxn>
                <a:cxn ang="0">
                  <a:pos x="T8" y="T9"/>
                </a:cxn>
              </a:cxnLst>
              <a:rect l="0" t="0" r="r" b="b"/>
              <a:pathLst>
                <a:path w="1099" h="961">
                  <a:moveTo>
                    <a:pt x="0" y="0"/>
                  </a:moveTo>
                  <a:lnTo>
                    <a:pt x="0" y="412"/>
                  </a:lnTo>
                  <a:lnTo>
                    <a:pt x="1099" y="961"/>
                  </a:lnTo>
                  <a:lnTo>
                    <a:pt x="1099" y="549"/>
                  </a:lnTo>
                  <a:lnTo>
                    <a:pt x="0" y="0"/>
                  </a:lnTo>
                  <a:close/>
                </a:path>
              </a:pathLst>
            </a:custGeom>
            <a:gradFill rotWithShape="1">
              <a:gsLst>
                <a:gs pos="0">
                  <a:srgbClr val="00C8FF"/>
                </a:gs>
                <a:gs pos="100000">
                  <a:srgbClr val="004BFF"/>
                </a:gs>
              </a:gsLst>
              <a:lin ang="5400000" scaled="1"/>
            </a:gra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25" name="Freeform 27"/>
            <p:cNvSpPr>
              <a:spLocks/>
            </p:cNvSpPr>
            <p:nvPr/>
          </p:nvSpPr>
          <p:spPr bwMode="auto">
            <a:xfrm>
              <a:off x="7510463" y="2744440"/>
              <a:ext cx="835025" cy="731838"/>
            </a:xfrm>
            <a:custGeom>
              <a:avLst/>
              <a:gdLst>
                <a:gd name="T0" fmla="*/ 0 w 1098"/>
                <a:gd name="T1" fmla="*/ 961 h 961"/>
                <a:gd name="T2" fmla="*/ 1098 w 1098"/>
                <a:gd name="T3" fmla="*/ 412 h 961"/>
                <a:gd name="T4" fmla="*/ 1098 w 1098"/>
                <a:gd name="T5" fmla="*/ 0 h 961"/>
                <a:gd name="T6" fmla="*/ 0 w 1098"/>
                <a:gd name="T7" fmla="*/ 549 h 961"/>
                <a:gd name="T8" fmla="*/ 0 w 1098"/>
                <a:gd name="T9" fmla="*/ 961 h 961"/>
              </a:gdLst>
              <a:ahLst/>
              <a:cxnLst>
                <a:cxn ang="0">
                  <a:pos x="T0" y="T1"/>
                </a:cxn>
                <a:cxn ang="0">
                  <a:pos x="T2" y="T3"/>
                </a:cxn>
                <a:cxn ang="0">
                  <a:pos x="T4" y="T5"/>
                </a:cxn>
                <a:cxn ang="0">
                  <a:pos x="T6" y="T7"/>
                </a:cxn>
                <a:cxn ang="0">
                  <a:pos x="T8" y="T9"/>
                </a:cxn>
              </a:cxnLst>
              <a:rect l="0" t="0" r="r" b="b"/>
              <a:pathLst>
                <a:path w="1098" h="961">
                  <a:moveTo>
                    <a:pt x="0" y="961"/>
                  </a:moveTo>
                  <a:lnTo>
                    <a:pt x="1098" y="412"/>
                  </a:lnTo>
                  <a:lnTo>
                    <a:pt x="1098" y="0"/>
                  </a:lnTo>
                  <a:lnTo>
                    <a:pt x="0" y="549"/>
                  </a:lnTo>
                  <a:lnTo>
                    <a:pt x="0" y="961"/>
                  </a:lnTo>
                  <a:close/>
                </a:path>
              </a:pathLst>
            </a:custGeom>
            <a:solidFill>
              <a:srgbClr val="0038C4"/>
            </a:soli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grpSp>
        <p:nvGrpSpPr>
          <p:cNvPr id="72" name="组合 71"/>
          <p:cNvGrpSpPr/>
          <p:nvPr/>
        </p:nvGrpSpPr>
        <p:grpSpPr>
          <a:xfrm>
            <a:off x="5838825" y="3157562"/>
            <a:ext cx="1671638" cy="1046163"/>
            <a:chOff x="5838825" y="3157562"/>
            <a:chExt cx="1671638" cy="1046163"/>
          </a:xfrm>
        </p:grpSpPr>
        <p:sp>
          <p:nvSpPr>
            <p:cNvPr id="28" name="Freeform 30"/>
            <p:cNvSpPr>
              <a:spLocks/>
            </p:cNvSpPr>
            <p:nvPr/>
          </p:nvSpPr>
          <p:spPr bwMode="auto">
            <a:xfrm>
              <a:off x="6675438" y="3576662"/>
              <a:ext cx="835025" cy="627063"/>
            </a:xfrm>
            <a:custGeom>
              <a:avLst/>
              <a:gdLst>
                <a:gd name="T0" fmla="*/ 0 w 1099"/>
                <a:gd name="T1" fmla="*/ 824 h 824"/>
                <a:gd name="T2" fmla="*/ 1099 w 1099"/>
                <a:gd name="T3" fmla="*/ 275 h 824"/>
                <a:gd name="T4" fmla="*/ 1099 w 1099"/>
                <a:gd name="T5" fmla="*/ 0 h 824"/>
                <a:gd name="T6" fmla="*/ 0 w 1099"/>
                <a:gd name="T7" fmla="*/ 550 h 824"/>
                <a:gd name="T8" fmla="*/ 0 w 1099"/>
                <a:gd name="T9" fmla="*/ 824 h 824"/>
              </a:gdLst>
              <a:ahLst/>
              <a:cxnLst>
                <a:cxn ang="0">
                  <a:pos x="T0" y="T1"/>
                </a:cxn>
                <a:cxn ang="0">
                  <a:pos x="T2" y="T3"/>
                </a:cxn>
                <a:cxn ang="0">
                  <a:pos x="T4" y="T5"/>
                </a:cxn>
                <a:cxn ang="0">
                  <a:pos x="T6" y="T7"/>
                </a:cxn>
                <a:cxn ang="0">
                  <a:pos x="T8" y="T9"/>
                </a:cxn>
              </a:cxnLst>
              <a:rect l="0" t="0" r="r" b="b"/>
              <a:pathLst>
                <a:path w="1099" h="824">
                  <a:moveTo>
                    <a:pt x="0" y="824"/>
                  </a:moveTo>
                  <a:lnTo>
                    <a:pt x="1099" y="275"/>
                  </a:lnTo>
                  <a:lnTo>
                    <a:pt x="1099" y="0"/>
                  </a:lnTo>
                  <a:lnTo>
                    <a:pt x="0" y="550"/>
                  </a:lnTo>
                  <a:lnTo>
                    <a:pt x="0" y="824"/>
                  </a:lnTo>
                  <a:close/>
                </a:path>
              </a:pathLst>
            </a:custGeom>
            <a:solidFill>
              <a:srgbClr val="808080"/>
            </a:soli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grpSp>
          <p:nvGrpSpPr>
            <p:cNvPr id="62" name="组合 61"/>
            <p:cNvGrpSpPr/>
            <p:nvPr/>
          </p:nvGrpSpPr>
          <p:grpSpPr>
            <a:xfrm>
              <a:off x="5838825" y="3157562"/>
              <a:ext cx="1671637" cy="1046163"/>
              <a:chOff x="5838825" y="2849215"/>
              <a:chExt cx="1671637" cy="1046163"/>
            </a:xfrm>
          </p:grpSpPr>
          <p:sp>
            <p:nvSpPr>
              <p:cNvPr id="26" name="Freeform 28"/>
              <p:cNvSpPr>
                <a:spLocks/>
              </p:cNvSpPr>
              <p:nvPr/>
            </p:nvSpPr>
            <p:spPr bwMode="auto">
              <a:xfrm>
                <a:off x="5838825" y="2849215"/>
                <a:ext cx="1671637" cy="835025"/>
              </a:xfrm>
              <a:custGeom>
                <a:avLst/>
                <a:gdLst>
                  <a:gd name="T0" fmla="*/ 1098 w 2197"/>
                  <a:gd name="T1" fmla="*/ 1099 h 1099"/>
                  <a:gd name="T2" fmla="*/ 2197 w 2197"/>
                  <a:gd name="T3" fmla="*/ 549 h 1099"/>
                  <a:gd name="T4" fmla="*/ 1098 w 2197"/>
                  <a:gd name="T5" fmla="*/ 0 h 1099"/>
                  <a:gd name="T6" fmla="*/ 0 w 2197"/>
                  <a:gd name="T7" fmla="*/ 549 h 1099"/>
                  <a:gd name="T8" fmla="*/ 1098 w 2197"/>
                  <a:gd name="T9" fmla="*/ 1099 h 1099"/>
                </a:gdLst>
                <a:ahLst/>
                <a:cxnLst>
                  <a:cxn ang="0">
                    <a:pos x="T0" y="T1"/>
                  </a:cxn>
                  <a:cxn ang="0">
                    <a:pos x="T2" y="T3"/>
                  </a:cxn>
                  <a:cxn ang="0">
                    <a:pos x="T4" y="T5"/>
                  </a:cxn>
                  <a:cxn ang="0">
                    <a:pos x="T6" y="T7"/>
                  </a:cxn>
                  <a:cxn ang="0">
                    <a:pos x="T8" y="T9"/>
                  </a:cxn>
                </a:cxnLst>
                <a:rect l="0" t="0" r="r" b="b"/>
                <a:pathLst>
                  <a:path w="2197" h="1099">
                    <a:moveTo>
                      <a:pt x="1098" y="1099"/>
                    </a:moveTo>
                    <a:lnTo>
                      <a:pt x="2197" y="549"/>
                    </a:lnTo>
                    <a:lnTo>
                      <a:pt x="1098" y="0"/>
                    </a:lnTo>
                    <a:lnTo>
                      <a:pt x="0" y="549"/>
                    </a:lnTo>
                    <a:lnTo>
                      <a:pt x="1098" y="1099"/>
                    </a:lnTo>
                    <a:close/>
                  </a:path>
                </a:pathLst>
              </a:custGeom>
              <a:gradFill rotWithShape="1">
                <a:gsLst>
                  <a:gs pos="0">
                    <a:srgbClr val="DDDDDD"/>
                  </a:gs>
                  <a:gs pos="100000">
                    <a:srgbClr val="DDDDDD">
                      <a:gamma/>
                      <a:tint val="0"/>
                      <a:invGamma/>
                    </a:srgbClr>
                  </a:gs>
                </a:gsLst>
                <a:lin ang="5400000" scaled="1"/>
              </a:gra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27" name="Freeform 29"/>
              <p:cNvSpPr>
                <a:spLocks/>
              </p:cNvSpPr>
              <p:nvPr/>
            </p:nvSpPr>
            <p:spPr bwMode="auto">
              <a:xfrm>
                <a:off x="5838825" y="3268315"/>
                <a:ext cx="836612" cy="627063"/>
              </a:xfrm>
              <a:custGeom>
                <a:avLst/>
                <a:gdLst>
                  <a:gd name="T0" fmla="*/ 0 w 1098"/>
                  <a:gd name="T1" fmla="*/ 0 h 824"/>
                  <a:gd name="T2" fmla="*/ 0 w 1098"/>
                  <a:gd name="T3" fmla="*/ 275 h 824"/>
                  <a:gd name="T4" fmla="*/ 1098 w 1098"/>
                  <a:gd name="T5" fmla="*/ 824 h 824"/>
                  <a:gd name="T6" fmla="*/ 1098 w 1098"/>
                  <a:gd name="T7" fmla="*/ 550 h 824"/>
                  <a:gd name="T8" fmla="*/ 0 w 1098"/>
                  <a:gd name="T9" fmla="*/ 0 h 824"/>
                </a:gdLst>
                <a:ahLst/>
                <a:cxnLst>
                  <a:cxn ang="0">
                    <a:pos x="T0" y="T1"/>
                  </a:cxn>
                  <a:cxn ang="0">
                    <a:pos x="T2" y="T3"/>
                  </a:cxn>
                  <a:cxn ang="0">
                    <a:pos x="T4" y="T5"/>
                  </a:cxn>
                  <a:cxn ang="0">
                    <a:pos x="T6" y="T7"/>
                  </a:cxn>
                  <a:cxn ang="0">
                    <a:pos x="T8" y="T9"/>
                  </a:cxn>
                </a:cxnLst>
                <a:rect l="0" t="0" r="r" b="b"/>
                <a:pathLst>
                  <a:path w="1098" h="824">
                    <a:moveTo>
                      <a:pt x="0" y="0"/>
                    </a:moveTo>
                    <a:lnTo>
                      <a:pt x="0" y="275"/>
                    </a:lnTo>
                    <a:lnTo>
                      <a:pt x="1098" y="824"/>
                    </a:lnTo>
                    <a:lnTo>
                      <a:pt x="1098" y="550"/>
                    </a:lnTo>
                    <a:lnTo>
                      <a:pt x="0" y="0"/>
                    </a:lnTo>
                    <a:close/>
                  </a:path>
                </a:pathLst>
              </a:custGeom>
              <a:solidFill>
                <a:srgbClr val="C0C0C0"/>
              </a:soli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grpSp>
      <p:sp>
        <p:nvSpPr>
          <p:cNvPr id="34" name="Freeform 36"/>
          <p:cNvSpPr>
            <a:spLocks/>
          </p:cNvSpPr>
          <p:nvPr/>
        </p:nvSpPr>
        <p:spPr bwMode="auto">
          <a:xfrm flipH="1" flipV="1">
            <a:off x="4103688" y="4511700"/>
            <a:ext cx="1079500" cy="528638"/>
          </a:xfrm>
          <a:custGeom>
            <a:avLst/>
            <a:gdLst>
              <a:gd name="T0" fmla="*/ 432 w 1008"/>
              <a:gd name="T1" fmla="*/ 432 h 504"/>
              <a:gd name="T2" fmla="*/ 576 w 1008"/>
              <a:gd name="T3" fmla="*/ 504 h 504"/>
              <a:gd name="T4" fmla="*/ 0 w 1008"/>
              <a:gd name="T5" fmla="*/ 504 h 504"/>
              <a:gd name="T6" fmla="*/ 0 w 1008"/>
              <a:gd name="T7" fmla="*/ 216 h 504"/>
              <a:gd name="T8" fmla="*/ 144 w 1008"/>
              <a:gd name="T9" fmla="*/ 288 h 504"/>
              <a:gd name="T10" fmla="*/ 720 w 1008"/>
              <a:gd name="T11" fmla="*/ 0 h 504"/>
              <a:gd name="T12" fmla="*/ 1008 w 1008"/>
              <a:gd name="T13" fmla="*/ 144 h 504"/>
              <a:gd name="T14" fmla="*/ 432 w 1008"/>
              <a:gd name="T15" fmla="*/ 432 h 5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08" h="504">
                <a:moveTo>
                  <a:pt x="432" y="432"/>
                </a:moveTo>
                <a:lnTo>
                  <a:pt x="576" y="504"/>
                </a:lnTo>
                <a:lnTo>
                  <a:pt x="0" y="504"/>
                </a:lnTo>
                <a:lnTo>
                  <a:pt x="0" y="216"/>
                </a:lnTo>
                <a:lnTo>
                  <a:pt x="144" y="288"/>
                </a:lnTo>
                <a:lnTo>
                  <a:pt x="720" y="0"/>
                </a:lnTo>
                <a:lnTo>
                  <a:pt x="1008" y="144"/>
                </a:lnTo>
                <a:lnTo>
                  <a:pt x="432" y="432"/>
                </a:lnTo>
                <a:close/>
              </a:path>
            </a:pathLst>
          </a:custGeom>
          <a:solidFill>
            <a:schemeClr val="tx1">
              <a:alpha val="25000"/>
            </a:schemeClr>
          </a:solidFill>
          <a:ln>
            <a:noFill/>
          </a:ln>
          <a:effectLst/>
          <a:extLst>
            <a:ext uri="{91240B29-F687-4F45-9708-019B960494DF}">
              <a14:hiddenLine xmlns:a14="http://schemas.microsoft.com/office/drawing/2010/main" w="9525" cap="flat" cmpd="sng">
                <a:solidFill>
                  <a:schemeClr val="tx1"/>
                </a:solidFill>
                <a:prstDash val="solid"/>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nvGrpSpPr>
          <p:cNvPr id="2" name="组合 1"/>
          <p:cNvGrpSpPr/>
          <p:nvPr/>
        </p:nvGrpSpPr>
        <p:grpSpPr>
          <a:xfrm>
            <a:off x="5003800" y="3679850"/>
            <a:ext cx="1671637" cy="939800"/>
            <a:chOff x="5003800" y="3371503"/>
            <a:chExt cx="1671637" cy="939800"/>
          </a:xfrm>
        </p:grpSpPr>
        <p:sp>
          <p:nvSpPr>
            <p:cNvPr id="29" name="Freeform 31"/>
            <p:cNvSpPr>
              <a:spLocks/>
            </p:cNvSpPr>
            <p:nvPr/>
          </p:nvSpPr>
          <p:spPr bwMode="auto">
            <a:xfrm>
              <a:off x="5003800" y="3371503"/>
              <a:ext cx="1671637" cy="835025"/>
            </a:xfrm>
            <a:custGeom>
              <a:avLst/>
              <a:gdLst>
                <a:gd name="T0" fmla="*/ 1099 w 2197"/>
                <a:gd name="T1" fmla="*/ 1098 h 1098"/>
                <a:gd name="T2" fmla="*/ 2197 w 2197"/>
                <a:gd name="T3" fmla="*/ 549 h 1098"/>
                <a:gd name="T4" fmla="*/ 1099 w 2197"/>
                <a:gd name="T5" fmla="*/ 0 h 1098"/>
                <a:gd name="T6" fmla="*/ 0 w 2197"/>
                <a:gd name="T7" fmla="*/ 549 h 1098"/>
                <a:gd name="T8" fmla="*/ 1099 w 2197"/>
                <a:gd name="T9" fmla="*/ 1098 h 1098"/>
              </a:gdLst>
              <a:ahLst/>
              <a:cxnLst>
                <a:cxn ang="0">
                  <a:pos x="T0" y="T1"/>
                </a:cxn>
                <a:cxn ang="0">
                  <a:pos x="T2" y="T3"/>
                </a:cxn>
                <a:cxn ang="0">
                  <a:pos x="T4" y="T5"/>
                </a:cxn>
                <a:cxn ang="0">
                  <a:pos x="T6" y="T7"/>
                </a:cxn>
                <a:cxn ang="0">
                  <a:pos x="T8" y="T9"/>
                </a:cxn>
              </a:cxnLst>
              <a:rect l="0" t="0" r="r" b="b"/>
              <a:pathLst>
                <a:path w="2197" h="1098">
                  <a:moveTo>
                    <a:pt x="1099" y="1098"/>
                  </a:moveTo>
                  <a:lnTo>
                    <a:pt x="2197" y="549"/>
                  </a:lnTo>
                  <a:lnTo>
                    <a:pt x="1099" y="0"/>
                  </a:lnTo>
                  <a:lnTo>
                    <a:pt x="0" y="549"/>
                  </a:lnTo>
                  <a:lnTo>
                    <a:pt x="1099" y="1098"/>
                  </a:lnTo>
                  <a:close/>
                </a:path>
              </a:pathLst>
            </a:custGeom>
            <a:gradFill rotWithShape="1">
              <a:gsLst>
                <a:gs pos="0">
                  <a:srgbClr val="DDDDDD"/>
                </a:gs>
                <a:gs pos="100000">
                  <a:srgbClr val="DDDDDD">
                    <a:gamma/>
                    <a:tint val="0"/>
                    <a:invGamma/>
                  </a:srgbClr>
                </a:gs>
              </a:gsLst>
              <a:lin ang="5400000" scaled="1"/>
            </a:gra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30" name="Freeform 32"/>
            <p:cNvSpPr>
              <a:spLocks/>
            </p:cNvSpPr>
            <p:nvPr/>
          </p:nvSpPr>
          <p:spPr bwMode="auto">
            <a:xfrm>
              <a:off x="5003800" y="3789015"/>
              <a:ext cx="835025" cy="522288"/>
            </a:xfrm>
            <a:custGeom>
              <a:avLst/>
              <a:gdLst>
                <a:gd name="T0" fmla="*/ 0 w 1099"/>
                <a:gd name="T1" fmla="*/ 0 h 686"/>
                <a:gd name="T2" fmla="*/ 0 w 1099"/>
                <a:gd name="T3" fmla="*/ 137 h 686"/>
                <a:gd name="T4" fmla="*/ 1099 w 1099"/>
                <a:gd name="T5" fmla="*/ 686 h 686"/>
                <a:gd name="T6" fmla="*/ 1099 w 1099"/>
                <a:gd name="T7" fmla="*/ 549 h 686"/>
                <a:gd name="T8" fmla="*/ 0 w 1099"/>
                <a:gd name="T9" fmla="*/ 0 h 686"/>
              </a:gdLst>
              <a:ahLst/>
              <a:cxnLst>
                <a:cxn ang="0">
                  <a:pos x="T0" y="T1"/>
                </a:cxn>
                <a:cxn ang="0">
                  <a:pos x="T2" y="T3"/>
                </a:cxn>
                <a:cxn ang="0">
                  <a:pos x="T4" y="T5"/>
                </a:cxn>
                <a:cxn ang="0">
                  <a:pos x="T6" y="T7"/>
                </a:cxn>
                <a:cxn ang="0">
                  <a:pos x="T8" y="T9"/>
                </a:cxn>
              </a:cxnLst>
              <a:rect l="0" t="0" r="r" b="b"/>
              <a:pathLst>
                <a:path w="1099" h="686">
                  <a:moveTo>
                    <a:pt x="0" y="0"/>
                  </a:moveTo>
                  <a:lnTo>
                    <a:pt x="0" y="137"/>
                  </a:lnTo>
                  <a:lnTo>
                    <a:pt x="1099" y="686"/>
                  </a:lnTo>
                  <a:lnTo>
                    <a:pt x="1099" y="549"/>
                  </a:lnTo>
                  <a:lnTo>
                    <a:pt x="0" y="0"/>
                  </a:lnTo>
                  <a:close/>
                </a:path>
              </a:pathLst>
            </a:custGeom>
            <a:solidFill>
              <a:srgbClr val="C0C0C0"/>
            </a:soli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31" name="Freeform 33"/>
            <p:cNvSpPr>
              <a:spLocks/>
            </p:cNvSpPr>
            <p:nvPr/>
          </p:nvSpPr>
          <p:spPr bwMode="auto">
            <a:xfrm>
              <a:off x="5838825" y="3789015"/>
              <a:ext cx="836612" cy="522288"/>
            </a:xfrm>
            <a:custGeom>
              <a:avLst/>
              <a:gdLst>
                <a:gd name="T0" fmla="*/ 0 w 1098"/>
                <a:gd name="T1" fmla="*/ 686 h 686"/>
                <a:gd name="T2" fmla="*/ 1098 w 1098"/>
                <a:gd name="T3" fmla="*/ 137 h 686"/>
                <a:gd name="T4" fmla="*/ 1098 w 1098"/>
                <a:gd name="T5" fmla="*/ 0 h 686"/>
                <a:gd name="T6" fmla="*/ 0 w 1098"/>
                <a:gd name="T7" fmla="*/ 549 h 686"/>
                <a:gd name="T8" fmla="*/ 0 w 1098"/>
                <a:gd name="T9" fmla="*/ 686 h 686"/>
              </a:gdLst>
              <a:ahLst/>
              <a:cxnLst>
                <a:cxn ang="0">
                  <a:pos x="T0" y="T1"/>
                </a:cxn>
                <a:cxn ang="0">
                  <a:pos x="T2" y="T3"/>
                </a:cxn>
                <a:cxn ang="0">
                  <a:pos x="T4" y="T5"/>
                </a:cxn>
                <a:cxn ang="0">
                  <a:pos x="T6" y="T7"/>
                </a:cxn>
                <a:cxn ang="0">
                  <a:pos x="T8" y="T9"/>
                </a:cxn>
              </a:cxnLst>
              <a:rect l="0" t="0" r="r" b="b"/>
              <a:pathLst>
                <a:path w="1098" h="686">
                  <a:moveTo>
                    <a:pt x="0" y="686"/>
                  </a:moveTo>
                  <a:lnTo>
                    <a:pt x="1098" y="137"/>
                  </a:lnTo>
                  <a:lnTo>
                    <a:pt x="1098" y="0"/>
                  </a:lnTo>
                  <a:lnTo>
                    <a:pt x="0" y="549"/>
                  </a:lnTo>
                  <a:lnTo>
                    <a:pt x="0" y="686"/>
                  </a:lnTo>
                  <a:close/>
                </a:path>
              </a:pathLst>
            </a:custGeom>
            <a:solidFill>
              <a:srgbClr val="808080"/>
            </a:soli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grpSp>
      <p:sp>
        <p:nvSpPr>
          <p:cNvPr id="76" name="Text Box 45"/>
          <p:cNvSpPr txBox="1">
            <a:spLocks noChangeArrowheads="1"/>
          </p:cNvSpPr>
          <p:nvPr/>
        </p:nvSpPr>
        <p:spPr bwMode="auto">
          <a:xfrm>
            <a:off x="6660232" y="1122253"/>
            <a:ext cx="2016448" cy="646331"/>
          </a:xfrm>
          <a:prstGeom prst="rect">
            <a:avLst/>
          </a:prstGeom>
          <a:noFill/>
          <a:ln>
            <a:noFill/>
          </a:ln>
          <a:effectLst/>
          <a:extLst>
            <a:ext uri="{909E8E84-426E-40DD-AFC4-6F175D3DCCD1}">
              <a14:hiddenFill xmlns:a14="http://schemas.microsoft.com/office/drawing/2010/main">
                <a:solidFill>
                  <a:srgbClr val="C80000"/>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zh-CN" altLang="en-US" sz="1400" b="1" dirty="0">
                <a:solidFill>
                  <a:srgbClr val="00B0F0"/>
                </a:solidFill>
                <a:latin typeface="微软雅黑" pitchFamily="34" charset="-122"/>
                <a:ea typeface="微软雅黑" pitchFamily="34" charset="-122"/>
              </a:rPr>
              <a:t>单击填加标题</a:t>
            </a:r>
            <a:endParaRPr lang="en-US" altLang="ko-KR" sz="1400" b="1" dirty="0">
              <a:solidFill>
                <a:srgbClr val="00B0F0"/>
              </a:solidFill>
              <a:latin typeface="微软雅黑" pitchFamily="34" charset="-122"/>
              <a:ea typeface="微软雅黑" pitchFamily="34" charset="-122"/>
            </a:endParaRPr>
          </a:p>
          <a:p>
            <a:pPr marL="0" lvl="2" defTabSz="912813" eaLnBrk="0" fontAlgn="auto" hangingPunct="0">
              <a:spcBef>
                <a:spcPts val="0"/>
              </a:spcBef>
              <a:spcAft>
                <a:spcPts val="0"/>
              </a:spcAft>
              <a:buClr>
                <a:srgbClr val="0070C0"/>
              </a:buClr>
              <a:buSzPct val="80000"/>
              <a:tabLst>
                <a:tab pos="136525" algn="l"/>
              </a:tabLst>
              <a:defRPr/>
            </a:pPr>
            <a:r>
              <a:rPr lang="zh-CN" altLang="en-US" sz="1100" spc="50" dirty="0">
                <a:ln w="11430"/>
                <a:solidFill>
                  <a:schemeClr val="tx2">
                    <a:lumMod val="50000"/>
                  </a:schemeClr>
                </a:solidFill>
                <a:latin typeface="微软雅黑" pitchFamily="34" charset="-122"/>
                <a:ea typeface="微软雅黑" pitchFamily="34" charset="-122"/>
              </a:rPr>
              <a:t>点击添加文本点击添加文本</a:t>
            </a:r>
            <a:endParaRPr lang="en-US" altLang="zh-CN" sz="1100" spc="50" dirty="0">
              <a:ln w="11430"/>
              <a:solidFill>
                <a:schemeClr val="tx2">
                  <a:lumMod val="50000"/>
                </a:schemeClr>
              </a:solidFill>
              <a:latin typeface="微软雅黑" pitchFamily="34" charset="-122"/>
              <a:ea typeface="微软雅黑" pitchFamily="34" charset="-122"/>
            </a:endParaRPr>
          </a:p>
          <a:p>
            <a:pPr marL="0" lvl="2" defTabSz="912813" eaLnBrk="0" fontAlgn="auto" hangingPunct="0">
              <a:spcBef>
                <a:spcPts val="0"/>
              </a:spcBef>
              <a:spcAft>
                <a:spcPts val="0"/>
              </a:spcAft>
              <a:buClr>
                <a:srgbClr val="0070C0"/>
              </a:buClr>
              <a:buSzPct val="80000"/>
              <a:tabLst>
                <a:tab pos="136525" algn="l"/>
              </a:tabLst>
              <a:defRPr/>
            </a:pPr>
            <a:r>
              <a:rPr lang="zh-CN" altLang="en-US" sz="1100" spc="50" dirty="0">
                <a:ln w="11430"/>
                <a:solidFill>
                  <a:schemeClr val="tx2">
                    <a:lumMod val="50000"/>
                  </a:schemeClr>
                </a:solidFill>
                <a:latin typeface="微软雅黑" pitchFamily="34" charset="-122"/>
                <a:ea typeface="微软雅黑" pitchFamily="34" charset="-122"/>
              </a:rPr>
              <a:t>点击添加文本点击添加文本</a:t>
            </a:r>
            <a:endParaRPr lang="en-US" altLang="zh-CN" sz="1100" spc="50" dirty="0">
              <a:ln w="11430"/>
              <a:solidFill>
                <a:schemeClr val="tx2">
                  <a:lumMod val="50000"/>
                </a:schemeClr>
              </a:solidFill>
              <a:latin typeface="微软雅黑" pitchFamily="34" charset="-122"/>
              <a:ea typeface="微软雅黑" pitchFamily="34" charset="-122"/>
            </a:endParaRPr>
          </a:p>
        </p:txBody>
      </p:sp>
      <p:sp>
        <p:nvSpPr>
          <p:cNvPr id="77" name="Text Box 45"/>
          <p:cNvSpPr txBox="1">
            <a:spLocks noChangeArrowheads="1"/>
          </p:cNvSpPr>
          <p:nvPr/>
        </p:nvSpPr>
        <p:spPr bwMode="auto">
          <a:xfrm>
            <a:off x="913409" y="3988372"/>
            <a:ext cx="2016448" cy="646331"/>
          </a:xfrm>
          <a:prstGeom prst="rect">
            <a:avLst/>
          </a:prstGeom>
          <a:noFill/>
          <a:ln>
            <a:noFill/>
          </a:ln>
          <a:effectLst/>
          <a:extLst>
            <a:ext uri="{909E8E84-426E-40DD-AFC4-6F175D3DCCD1}">
              <a14:hiddenFill xmlns:a14="http://schemas.microsoft.com/office/drawing/2010/main">
                <a:solidFill>
                  <a:srgbClr val="C80000"/>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zh-CN" altLang="en-US" sz="1400" b="1" dirty="0">
                <a:solidFill>
                  <a:schemeClr val="bg2"/>
                </a:solidFill>
                <a:latin typeface="微软雅黑" pitchFamily="34" charset="-122"/>
                <a:ea typeface="微软雅黑" pitchFamily="34" charset="-122"/>
              </a:rPr>
              <a:t>单击填加标题</a:t>
            </a:r>
            <a:endParaRPr lang="en-US" altLang="ko-KR" sz="1400" b="1" dirty="0">
              <a:solidFill>
                <a:schemeClr val="bg2"/>
              </a:solidFill>
              <a:latin typeface="微软雅黑" pitchFamily="34" charset="-122"/>
              <a:ea typeface="微软雅黑" pitchFamily="34" charset="-122"/>
            </a:endParaRPr>
          </a:p>
          <a:p>
            <a:pPr marL="0" lvl="2" defTabSz="912813" eaLnBrk="0" fontAlgn="auto" hangingPunct="0">
              <a:spcBef>
                <a:spcPts val="0"/>
              </a:spcBef>
              <a:spcAft>
                <a:spcPts val="0"/>
              </a:spcAft>
              <a:buClr>
                <a:srgbClr val="0070C0"/>
              </a:buClr>
              <a:buSzPct val="80000"/>
              <a:tabLst>
                <a:tab pos="136525" algn="l"/>
              </a:tabLst>
              <a:defRPr/>
            </a:pPr>
            <a:r>
              <a:rPr lang="zh-CN" altLang="en-US" sz="1100" spc="50" dirty="0">
                <a:ln w="11430"/>
                <a:solidFill>
                  <a:schemeClr val="tx2">
                    <a:lumMod val="50000"/>
                  </a:schemeClr>
                </a:solidFill>
                <a:latin typeface="微软雅黑" pitchFamily="34" charset="-122"/>
                <a:ea typeface="微软雅黑" pitchFamily="34" charset="-122"/>
              </a:rPr>
              <a:t>点击添加文本点击添加文本</a:t>
            </a:r>
            <a:endParaRPr lang="en-US" altLang="zh-CN" sz="1100" spc="50" dirty="0">
              <a:ln w="11430"/>
              <a:solidFill>
                <a:schemeClr val="tx2">
                  <a:lumMod val="50000"/>
                </a:schemeClr>
              </a:solidFill>
              <a:latin typeface="微软雅黑" pitchFamily="34" charset="-122"/>
              <a:ea typeface="微软雅黑" pitchFamily="34" charset="-122"/>
            </a:endParaRPr>
          </a:p>
          <a:p>
            <a:pPr marL="0" lvl="2" defTabSz="912813" eaLnBrk="0" fontAlgn="auto" hangingPunct="0">
              <a:spcBef>
                <a:spcPts val="0"/>
              </a:spcBef>
              <a:spcAft>
                <a:spcPts val="0"/>
              </a:spcAft>
              <a:buClr>
                <a:srgbClr val="0070C0"/>
              </a:buClr>
              <a:buSzPct val="80000"/>
              <a:tabLst>
                <a:tab pos="136525" algn="l"/>
              </a:tabLst>
              <a:defRPr/>
            </a:pPr>
            <a:r>
              <a:rPr lang="zh-CN" altLang="en-US" sz="1100" spc="50" dirty="0">
                <a:ln w="11430"/>
                <a:solidFill>
                  <a:schemeClr val="tx2">
                    <a:lumMod val="50000"/>
                  </a:schemeClr>
                </a:solidFill>
                <a:latin typeface="微软雅黑" pitchFamily="34" charset="-122"/>
                <a:ea typeface="微软雅黑" pitchFamily="34" charset="-122"/>
              </a:rPr>
              <a:t>点击添加文本点击添加文本</a:t>
            </a:r>
            <a:endParaRPr lang="en-US" altLang="zh-CN" sz="1100" spc="50" dirty="0">
              <a:ln w="11430"/>
              <a:solidFill>
                <a:schemeClr val="tx2">
                  <a:lumMod val="50000"/>
                </a:schemeClr>
              </a:solidFill>
              <a:latin typeface="微软雅黑" pitchFamily="34" charset="-122"/>
              <a:ea typeface="微软雅黑" pitchFamily="34" charset="-122"/>
            </a:endParaRPr>
          </a:p>
        </p:txBody>
      </p:sp>
      <p:sp>
        <p:nvSpPr>
          <p:cNvPr id="78" name="Text Box 45"/>
          <p:cNvSpPr txBox="1">
            <a:spLocks noChangeArrowheads="1"/>
          </p:cNvSpPr>
          <p:nvPr/>
        </p:nvSpPr>
        <p:spPr bwMode="auto">
          <a:xfrm>
            <a:off x="899592" y="3219822"/>
            <a:ext cx="2016448" cy="646331"/>
          </a:xfrm>
          <a:prstGeom prst="rect">
            <a:avLst/>
          </a:prstGeom>
          <a:noFill/>
          <a:ln>
            <a:noFill/>
          </a:ln>
          <a:effectLst/>
          <a:extLst>
            <a:ext uri="{909E8E84-426E-40DD-AFC4-6F175D3DCCD1}">
              <a14:hiddenFill xmlns:a14="http://schemas.microsoft.com/office/drawing/2010/main">
                <a:solidFill>
                  <a:srgbClr val="C80000"/>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zh-CN" altLang="en-US" sz="1400" b="1" dirty="0">
                <a:solidFill>
                  <a:srgbClr val="005FFA"/>
                </a:solidFill>
                <a:latin typeface="微软雅黑" pitchFamily="34" charset="-122"/>
                <a:ea typeface="微软雅黑" pitchFamily="34" charset="-122"/>
              </a:rPr>
              <a:t>单击填加标题</a:t>
            </a:r>
            <a:endParaRPr lang="en-US" altLang="ko-KR" sz="1400" b="1" dirty="0">
              <a:solidFill>
                <a:srgbClr val="005FFA"/>
              </a:solidFill>
              <a:latin typeface="微软雅黑" pitchFamily="34" charset="-122"/>
              <a:ea typeface="微软雅黑" pitchFamily="34" charset="-122"/>
            </a:endParaRPr>
          </a:p>
          <a:p>
            <a:pPr marL="0" lvl="2" defTabSz="912813" eaLnBrk="0" fontAlgn="auto" hangingPunct="0">
              <a:spcBef>
                <a:spcPts val="0"/>
              </a:spcBef>
              <a:spcAft>
                <a:spcPts val="0"/>
              </a:spcAft>
              <a:buClr>
                <a:srgbClr val="0070C0"/>
              </a:buClr>
              <a:buSzPct val="80000"/>
              <a:tabLst>
                <a:tab pos="136525" algn="l"/>
              </a:tabLst>
              <a:defRPr/>
            </a:pPr>
            <a:r>
              <a:rPr lang="zh-CN" altLang="en-US" sz="1100" spc="50" dirty="0">
                <a:ln w="11430"/>
                <a:solidFill>
                  <a:schemeClr val="tx2">
                    <a:lumMod val="50000"/>
                  </a:schemeClr>
                </a:solidFill>
                <a:latin typeface="微软雅黑" pitchFamily="34" charset="-122"/>
                <a:ea typeface="微软雅黑" pitchFamily="34" charset="-122"/>
              </a:rPr>
              <a:t>点击添加文本点击添加文本</a:t>
            </a:r>
            <a:endParaRPr lang="en-US" altLang="zh-CN" sz="1100" spc="50" dirty="0">
              <a:ln w="11430"/>
              <a:solidFill>
                <a:schemeClr val="tx2">
                  <a:lumMod val="50000"/>
                </a:schemeClr>
              </a:solidFill>
              <a:latin typeface="微软雅黑" pitchFamily="34" charset="-122"/>
              <a:ea typeface="微软雅黑" pitchFamily="34" charset="-122"/>
            </a:endParaRPr>
          </a:p>
          <a:p>
            <a:pPr marL="0" lvl="2" defTabSz="912813" eaLnBrk="0" fontAlgn="auto" hangingPunct="0">
              <a:spcBef>
                <a:spcPts val="0"/>
              </a:spcBef>
              <a:spcAft>
                <a:spcPts val="0"/>
              </a:spcAft>
              <a:buClr>
                <a:srgbClr val="0070C0"/>
              </a:buClr>
              <a:buSzPct val="80000"/>
              <a:tabLst>
                <a:tab pos="136525" algn="l"/>
              </a:tabLst>
              <a:defRPr/>
            </a:pPr>
            <a:r>
              <a:rPr lang="zh-CN" altLang="en-US" sz="1100" spc="50" dirty="0">
                <a:ln w="11430"/>
                <a:solidFill>
                  <a:schemeClr val="tx2">
                    <a:lumMod val="50000"/>
                  </a:schemeClr>
                </a:solidFill>
                <a:latin typeface="微软雅黑" pitchFamily="34" charset="-122"/>
                <a:ea typeface="微软雅黑" pitchFamily="34" charset="-122"/>
              </a:rPr>
              <a:t>点击添加文本点击添加文本</a:t>
            </a:r>
            <a:endParaRPr lang="en-US" altLang="zh-CN" sz="1100" spc="50" dirty="0">
              <a:ln w="11430"/>
              <a:solidFill>
                <a:schemeClr val="tx2">
                  <a:lumMod val="50000"/>
                </a:schemeClr>
              </a:solidFill>
              <a:latin typeface="微软雅黑" pitchFamily="34" charset="-122"/>
              <a:ea typeface="微软雅黑" pitchFamily="34" charset="-122"/>
            </a:endParaRPr>
          </a:p>
        </p:txBody>
      </p:sp>
      <p:sp>
        <p:nvSpPr>
          <p:cNvPr id="48" name="标题 3"/>
          <p:cNvSpPr txBox="1">
            <a:spLocks/>
          </p:cNvSpPr>
          <p:nvPr/>
        </p:nvSpPr>
        <p:spPr>
          <a:xfrm>
            <a:off x="313184" y="206974"/>
            <a:ext cx="3322712" cy="564576"/>
          </a:xfrm>
          <a:prstGeom prst="rect">
            <a:avLst/>
          </a:prstGeom>
        </p:spPr>
        <p:txBody>
          <a:bodyPr>
            <a:normAutofit fontScale="97500"/>
          </a:bodyPr>
          <a:lstStyle>
            <a:lvl1pPr algn="l" defTabSz="914400" rtl="0" eaLnBrk="1" latinLnBrk="0" hangingPunct="1">
              <a:spcBef>
                <a:spcPct val="0"/>
              </a:spcBef>
              <a:buNone/>
              <a:defRPr sz="2800" kern="1200">
                <a:solidFill>
                  <a:schemeClr val="tx1"/>
                </a:solidFill>
                <a:latin typeface="微软雅黑" pitchFamily="34" charset="-122"/>
                <a:ea typeface="微软雅黑" pitchFamily="34" charset="-122"/>
                <a:cs typeface="+mj-cs"/>
              </a:defRPr>
            </a:lvl1pPr>
          </a:lstStyle>
          <a:p>
            <a:r>
              <a:rPr lang="zh-CN" altLang="en-US" dirty="0">
                <a:solidFill>
                  <a:schemeClr val="tx2">
                    <a:lumMod val="50000"/>
                  </a:schemeClr>
                </a:solidFill>
              </a:rPr>
              <a:t>单击此处添加标题</a:t>
            </a:r>
          </a:p>
        </p:txBody>
      </p:sp>
    </p:spTree>
    <p:extLst>
      <p:ext uri="{BB962C8B-B14F-4D97-AF65-F5344CB8AC3E}">
        <p14:creationId xmlns:p14="http://schemas.microsoft.com/office/powerpoint/2010/main" val="901862957"/>
      </p:ext>
    </p:extLst>
  </p:cSld>
  <p:clrMapOvr>
    <a:masterClrMapping/>
  </p:clrMapOvr>
  <p:transition spd="med" advClick="0" advTm="100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8"/>
                                        </p:tgtEl>
                                        <p:attrNameLst>
                                          <p:attrName>style.visibility</p:attrName>
                                        </p:attrNameLst>
                                      </p:cBhvr>
                                      <p:to>
                                        <p:strVal val="visible"/>
                                      </p:to>
                                    </p:set>
                                    <p:animEffect transition="in" filter="wipe(left)">
                                      <p:cBhvr>
                                        <p:cTn id="7" dur="750"/>
                                        <p:tgtEl>
                                          <p:spTgt spid="48"/>
                                        </p:tgtEl>
                                      </p:cBhvr>
                                    </p:animEffect>
                                  </p:childTnLst>
                                </p:cTn>
                              </p:par>
                            </p:childTnLst>
                          </p:cTn>
                        </p:par>
                        <p:par>
                          <p:cTn id="8" fill="hold">
                            <p:stCondLst>
                              <p:cond delay="750"/>
                            </p:stCondLst>
                            <p:childTnLst>
                              <p:par>
                                <p:cTn id="9" presetID="10" presetClass="entr" presetSubtype="0"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500"/>
                                        <p:tgtEl>
                                          <p:spTgt spid="2"/>
                                        </p:tgtEl>
                                      </p:cBhvr>
                                    </p:animEffect>
                                  </p:childTnLst>
                                </p:cTn>
                              </p:par>
                            </p:childTnLst>
                          </p:cTn>
                        </p:par>
                        <p:par>
                          <p:cTn id="12" fill="hold">
                            <p:stCondLst>
                              <p:cond delay="1250"/>
                            </p:stCondLst>
                            <p:childTnLst>
                              <p:par>
                                <p:cTn id="13" presetID="10" presetClass="entr" presetSubtype="0" fill="hold" nodeType="afterEffect">
                                  <p:stCondLst>
                                    <p:cond delay="0"/>
                                  </p:stCondLst>
                                  <p:childTnLst>
                                    <p:set>
                                      <p:cBhvr>
                                        <p:cTn id="14" dur="1" fill="hold">
                                          <p:stCondLst>
                                            <p:cond delay="0"/>
                                          </p:stCondLst>
                                        </p:cTn>
                                        <p:tgtEl>
                                          <p:spTgt spid="72"/>
                                        </p:tgtEl>
                                        <p:attrNameLst>
                                          <p:attrName>style.visibility</p:attrName>
                                        </p:attrNameLst>
                                      </p:cBhvr>
                                      <p:to>
                                        <p:strVal val="visible"/>
                                      </p:to>
                                    </p:set>
                                    <p:animEffect transition="in" filter="fade">
                                      <p:cBhvr>
                                        <p:cTn id="15" dur="500"/>
                                        <p:tgtEl>
                                          <p:spTgt spid="72"/>
                                        </p:tgtEl>
                                      </p:cBhvr>
                                    </p:animEffect>
                                  </p:childTnLst>
                                </p:cTn>
                              </p:par>
                            </p:childTnLst>
                          </p:cTn>
                        </p:par>
                        <p:par>
                          <p:cTn id="16" fill="hold">
                            <p:stCondLst>
                              <p:cond delay="1750"/>
                            </p:stCondLst>
                            <p:childTnLst>
                              <p:par>
                                <p:cTn id="17" presetID="10" presetClass="entr" presetSubtype="0" fill="hold" nodeType="afterEffect">
                                  <p:stCondLst>
                                    <p:cond delay="0"/>
                                  </p:stCondLst>
                                  <p:childTnLst>
                                    <p:set>
                                      <p:cBhvr>
                                        <p:cTn id="18" dur="1" fill="hold">
                                          <p:stCondLst>
                                            <p:cond delay="0"/>
                                          </p:stCondLst>
                                        </p:cTn>
                                        <p:tgtEl>
                                          <p:spTgt spid="63"/>
                                        </p:tgtEl>
                                        <p:attrNameLst>
                                          <p:attrName>style.visibility</p:attrName>
                                        </p:attrNameLst>
                                      </p:cBhvr>
                                      <p:to>
                                        <p:strVal val="visible"/>
                                      </p:to>
                                    </p:set>
                                    <p:animEffect transition="in" filter="fade">
                                      <p:cBhvr>
                                        <p:cTn id="19" dur="500"/>
                                        <p:tgtEl>
                                          <p:spTgt spid="63"/>
                                        </p:tgtEl>
                                      </p:cBhvr>
                                    </p:animEffect>
                                  </p:childTnLst>
                                </p:cTn>
                              </p:par>
                            </p:childTnLst>
                          </p:cTn>
                        </p:par>
                        <p:par>
                          <p:cTn id="20" fill="hold">
                            <p:stCondLst>
                              <p:cond delay="2250"/>
                            </p:stCondLst>
                            <p:childTnLst>
                              <p:par>
                                <p:cTn id="21" presetID="10" presetClass="entr" presetSubtype="0" fill="hold" nodeType="afterEffect">
                                  <p:stCondLst>
                                    <p:cond delay="0"/>
                                  </p:stCondLst>
                                  <p:childTnLst>
                                    <p:set>
                                      <p:cBhvr>
                                        <p:cTn id="22" dur="1" fill="hold">
                                          <p:stCondLst>
                                            <p:cond delay="0"/>
                                          </p:stCondLst>
                                        </p:cTn>
                                        <p:tgtEl>
                                          <p:spTgt spid="64"/>
                                        </p:tgtEl>
                                        <p:attrNameLst>
                                          <p:attrName>style.visibility</p:attrName>
                                        </p:attrNameLst>
                                      </p:cBhvr>
                                      <p:to>
                                        <p:strVal val="visible"/>
                                      </p:to>
                                    </p:set>
                                    <p:animEffect transition="in" filter="fade">
                                      <p:cBhvr>
                                        <p:cTn id="23" dur="500"/>
                                        <p:tgtEl>
                                          <p:spTgt spid="64"/>
                                        </p:tgtEl>
                                      </p:cBhvr>
                                    </p:animEffect>
                                  </p:childTnLst>
                                </p:cTn>
                              </p:par>
                            </p:childTnLst>
                          </p:cTn>
                        </p:par>
                        <p:par>
                          <p:cTn id="24" fill="hold">
                            <p:stCondLst>
                              <p:cond delay="2750"/>
                            </p:stCondLst>
                            <p:childTnLst>
                              <p:par>
                                <p:cTn id="25" presetID="10" presetClass="entr" presetSubtype="0" fill="hold" nodeType="afterEffect">
                                  <p:stCondLst>
                                    <p:cond delay="0"/>
                                  </p:stCondLst>
                                  <p:childTnLst>
                                    <p:set>
                                      <p:cBhvr>
                                        <p:cTn id="26" dur="1" fill="hold">
                                          <p:stCondLst>
                                            <p:cond delay="0"/>
                                          </p:stCondLst>
                                        </p:cTn>
                                        <p:tgtEl>
                                          <p:spTgt spid="75"/>
                                        </p:tgtEl>
                                        <p:attrNameLst>
                                          <p:attrName>style.visibility</p:attrName>
                                        </p:attrNameLst>
                                      </p:cBhvr>
                                      <p:to>
                                        <p:strVal val="visible"/>
                                      </p:to>
                                    </p:set>
                                    <p:animEffect transition="in" filter="fade">
                                      <p:cBhvr>
                                        <p:cTn id="27" dur="500"/>
                                        <p:tgtEl>
                                          <p:spTgt spid="75"/>
                                        </p:tgtEl>
                                      </p:cBhvr>
                                    </p:animEffect>
                                  </p:childTnLst>
                                </p:cTn>
                              </p:par>
                            </p:childTnLst>
                          </p:cTn>
                        </p:par>
                        <p:par>
                          <p:cTn id="28" fill="hold">
                            <p:stCondLst>
                              <p:cond delay="3250"/>
                            </p:stCondLst>
                            <p:childTnLst>
                              <p:par>
                                <p:cTn id="29" presetID="10" presetClass="entr" presetSubtype="0" fill="hold" nodeType="afterEffect">
                                  <p:stCondLst>
                                    <p:cond delay="0"/>
                                  </p:stCondLst>
                                  <p:childTnLst>
                                    <p:set>
                                      <p:cBhvr>
                                        <p:cTn id="30" dur="1" fill="hold">
                                          <p:stCondLst>
                                            <p:cond delay="0"/>
                                          </p:stCondLst>
                                        </p:cTn>
                                        <p:tgtEl>
                                          <p:spTgt spid="73"/>
                                        </p:tgtEl>
                                        <p:attrNameLst>
                                          <p:attrName>style.visibility</p:attrName>
                                        </p:attrNameLst>
                                      </p:cBhvr>
                                      <p:to>
                                        <p:strVal val="visible"/>
                                      </p:to>
                                    </p:set>
                                    <p:animEffect transition="in" filter="fade">
                                      <p:cBhvr>
                                        <p:cTn id="31" dur="500"/>
                                        <p:tgtEl>
                                          <p:spTgt spid="73"/>
                                        </p:tgtEl>
                                      </p:cBhvr>
                                    </p:animEffect>
                                  </p:childTnLst>
                                </p:cTn>
                              </p:par>
                            </p:childTnLst>
                          </p:cTn>
                        </p:par>
                        <p:par>
                          <p:cTn id="32" fill="hold">
                            <p:stCondLst>
                              <p:cond delay="3750"/>
                            </p:stCondLst>
                            <p:childTnLst>
                              <p:par>
                                <p:cTn id="33" presetID="10" presetClass="entr" presetSubtype="0" fill="hold" nodeType="afterEffect">
                                  <p:stCondLst>
                                    <p:cond delay="0"/>
                                  </p:stCondLst>
                                  <p:childTnLst>
                                    <p:set>
                                      <p:cBhvr>
                                        <p:cTn id="34" dur="1" fill="hold">
                                          <p:stCondLst>
                                            <p:cond delay="0"/>
                                          </p:stCondLst>
                                        </p:cTn>
                                        <p:tgtEl>
                                          <p:spTgt spid="67"/>
                                        </p:tgtEl>
                                        <p:attrNameLst>
                                          <p:attrName>style.visibility</p:attrName>
                                        </p:attrNameLst>
                                      </p:cBhvr>
                                      <p:to>
                                        <p:strVal val="visible"/>
                                      </p:to>
                                    </p:set>
                                    <p:animEffect transition="in" filter="fade">
                                      <p:cBhvr>
                                        <p:cTn id="35" dur="500"/>
                                        <p:tgtEl>
                                          <p:spTgt spid="67"/>
                                        </p:tgtEl>
                                      </p:cBhvr>
                                    </p:animEffect>
                                  </p:childTnLst>
                                </p:cTn>
                              </p:par>
                            </p:childTnLst>
                          </p:cTn>
                        </p:par>
                        <p:par>
                          <p:cTn id="36" fill="hold">
                            <p:stCondLst>
                              <p:cond delay="4250"/>
                            </p:stCondLst>
                            <p:childTnLst>
                              <p:par>
                                <p:cTn id="37" presetID="10" presetClass="entr" presetSubtype="0" fill="hold" nodeType="afterEffect">
                                  <p:stCondLst>
                                    <p:cond delay="0"/>
                                  </p:stCondLst>
                                  <p:childTnLst>
                                    <p:set>
                                      <p:cBhvr>
                                        <p:cTn id="38" dur="1" fill="hold">
                                          <p:stCondLst>
                                            <p:cond delay="0"/>
                                          </p:stCondLst>
                                        </p:cTn>
                                        <p:tgtEl>
                                          <p:spTgt spid="68"/>
                                        </p:tgtEl>
                                        <p:attrNameLst>
                                          <p:attrName>style.visibility</p:attrName>
                                        </p:attrNameLst>
                                      </p:cBhvr>
                                      <p:to>
                                        <p:strVal val="visible"/>
                                      </p:to>
                                    </p:set>
                                    <p:animEffect transition="in" filter="fade">
                                      <p:cBhvr>
                                        <p:cTn id="39" dur="500"/>
                                        <p:tgtEl>
                                          <p:spTgt spid="68"/>
                                        </p:tgtEl>
                                      </p:cBhvr>
                                    </p:animEffect>
                                  </p:childTnLst>
                                </p:cTn>
                              </p:par>
                            </p:childTnLst>
                          </p:cTn>
                        </p:par>
                        <p:par>
                          <p:cTn id="40" fill="hold">
                            <p:stCondLst>
                              <p:cond delay="4750"/>
                            </p:stCondLst>
                            <p:childTnLst>
                              <p:par>
                                <p:cTn id="41" presetID="10" presetClass="entr" presetSubtype="0" fill="hold" nodeType="afterEffect">
                                  <p:stCondLst>
                                    <p:cond delay="0"/>
                                  </p:stCondLst>
                                  <p:childTnLst>
                                    <p:set>
                                      <p:cBhvr>
                                        <p:cTn id="42" dur="1" fill="hold">
                                          <p:stCondLst>
                                            <p:cond delay="0"/>
                                          </p:stCondLst>
                                        </p:cTn>
                                        <p:tgtEl>
                                          <p:spTgt spid="74"/>
                                        </p:tgtEl>
                                        <p:attrNameLst>
                                          <p:attrName>style.visibility</p:attrName>
                                        </p:attrNameLst>
                                      </p:cBhvr>
                                      <p:to>
                                        <p:strVal val="visible"/>
                                      </p:to>
                                    </p:set>
                                    <p:animEffect transition="in" filter="fade">
                                      <p:cBhvr>
                                        <p:cTn id="43" dur="500"/>
                                        <p:tgtEl>
                                          <p:spTgt spid="74"/>
                                        </p:tgtEl>
                                      </p:cBhvr>
                                    </p:animEffect>
                                  </p:childTnLst>
                                </p:cTn>
                              </p:par>
                            </p:childTnLst>
                          </p:cTn>
                        </p:par>
                        <p:par>
                          <p:cTn id="44" fill="hold">
                            <p:stCondLst>
                              <p:cond delay="5250"/>
                            </p:stCondLst>
                            <p:childTnLst>
                              <p:par>
                                <p:cTn id="45" presetID="42" presetClass="entr" presetSubtype="0" fill="hold" grpId="0" nodeType="afterEffect">
                                  <p:stCondLst>
                                    <p:cond delay="0"/>
                                  </p:stCondLst>
                                  <p:childTnLst>
                                    <p:set>
                                      <p:cBhvr>
                                        <p:cTn id="46" dur="1" fill="hold">
                                          <p:stCondLst>
                                            <p:cond delay="0"/>
                                          </p:stCondLst>
                                        </p:cTn>
                                        <p:tgtEl>
                                          <p:spTgt spid="76"/>
                                        </p:tgtEl>
                                        <p:attrNameLst>
                                          <p:attrName>style.visibility</p:attrName>
                                        </p:attrNameLst>
                                      </p:cBhvr>
                                      <p:to>
                                        <p:strVal val="visible"/>
                                      </p:to>
                                    </p:set>
                                    <p:animEffect transition="in" filter="fade">
                                      <p:cBhvr>
                                        <p:cTn id="47" dur="500"/>
                                        <p:tgtEl>
                                          <p:spTgt spid="76"/>
                                        </p:tgtEl>
                                      </p:cBhvr>
                                    </p:animEffect>
                                    <p:anim calcmode="lin" valueType="num">
                                      <p:cBhvr>
                                        <p:cTn id="48" dur="500" fill="hold"/>
                                        <p:tgtEl>
                                          <p:spTgt spid="76"/>
                                        </p:tgtEl>
                                        <p:attrNameLst>
                                          <p:attrName>ppt_x</p:attrName>
                                        </p:attrNameLst>
                                      </p:cBhvr>
                                      <p:tavLst>
                                        <p:tav tm="0">
                                          <p:val>
                                            <p:strVal val="#ppt_x"/>
                                          </p:val>
                                        </p:tav>
                                        <p:tav tm="100000">
                                          <p:val>
                                            <p:strVal val="#ppt_x"/>
                                          </p:val>
                                        </p:tav>
                                      </p:tavLst>
                                    </p:anim>
                                    <p:anim calcmode="lin" valueType="num">
                                      <p:cBhvr>
                                        <p:cTn id="49" dur="500" fill="hold"/>
                                        <p:tgtEl>
                                          <p:spTgt spid="76"/>
                                        </p:tgtEl>
                                        <p:attrNameLst>
                                          <p:attrName>ppt_y</p:attrName>
                                        </p:attrNameLst>
                                      </p:cBhvr>
                                      <p:tavLst>
                                        <p:tav tm="0">
                                          <p:val>
                                            <p:strVal val="#ppt_y+.1"/>
                                          </p:val>
                                        </p:tav>
                                        <p:tav tm="100000">
                                          <p:val>
                                            <p:strVal val="#ppt_y"/>
                                          </p:val>
                                        </p:tav>
                                      </p:tavLst>
                                    </p:anim>
                                  </p:childTnLst>
                                </p:cTn>
                              </p:par>
                            </p:childTnLst>
                          </p:cTn>
                        </p:par>
                        <p:par>
                          <p:cTn id="50" fill="hold">
                            <p:stCondLst>
                              <p:cond delay="5750"/>
                            </p:stCondLst>
                            <p:childTnLst>
                              <p:par>
                                <p:cTn id="51" presetID="42" presetClass="entr" presetSubtype="0" fill="hold" grpId="0" nodeType="afterEffect">
                                  <p:stCondLst>
                                    <p:cond delay="0"/>
                                  </p:stCondLst>
                                  <p:childTnLst>
                                    <p:set>
                                      <p:cBhvr>
                                        <p:cTn id="52" dur="1" fill="hold">
                                          <p:stCondLst>
                                            <p:cond delay="0"/>
                                          </p:stCondLst>
                                        </p:cTn>
                                        <p:tgtEl>
                                          <p:spTgt spid="78"/>
                                        </p:tgtEl>
                                        <p:attrNameLst>
                                          <p:attrName>style.visibility</p:attrName>
                                        </p:attrNameLst>
                                      </p:cBhvr>
                                      <p:to>
                                        <p:strVal val="visible"/>
                                      </p:to>
                                    </p:set>
                                    <p:animEffect transition="in" filter="fade">
                                      <p:cBhvr>
                                        <p:cTn id="53" dur="500"/>
                                        <p:tgtEl>
                                          <p:spTgt spid="78"/>
                                        </p:tgtEl>
                                      </p:cBhvr>
                                    </p:animEffect>
                                    <p:anim calcmode="lin" valueType="num">
                                      <p:cBhvr>
                                        <p:cTn id="54" dur="500" fill="hold"/>
                                        <p:tgtEl>
                                          <p:spTgt spid="78"/>
                                        </p:tgtEl>
                                        <p:attrNameLst>
                                          <p:attrName>ppt_x</p:attrName>
                                        </p:attrNameLst>
                                      </p:cBhvr>
                                      <p:tavLst>
                                        <p:tav tm="0">
                                          <p:val>
                                            <p:strVal val="#ppt_x"/>
                                          </p:val>
                                        </p:tav>
                                        <p:tav tm="100000">
                                          <p:val>
                                            <p:strVal val="#ppt_x"/>
                                          </p:val>
                                        </p:tav>
                                      </p:tavLst>
                                    </p:anim>
                                    <p:anim calcmode="lin" valueType="num">
                                      <p:cBhvr>
                                        <p:cTn id="55" dur="500" fill="hold"/>
                                        <p:tgtEl>
                                          <p:spTgt spid="78"/>
                                        </p:tgtEl>
                                        <p:attrNameLst>
                                          <p:attrName>ppt_y</p:attrName>
                                        </p:attrNameLst>
                                      </p:cBhvr>
                                      <p:tavLst>
                                        <p:tav tm="0">
                                          <p:val>
                                            <p:strVal val="#ppt_y+.1"/>
                                          </p:val>
                                        </p:tav>
                                        <p:tav tm="100000">
                                          <p:val>
                                            <p:strVal val="#ppt_y"/>
                                          </p:val>
                                        </p:tav>
                                      </p:tavLst>
                                    </p:anim>
                                  </p:childTnLst>
                                </p:cTn>
                              </p:par>
                            </p:childTnLst>
                          </p:cTn>
                        </p:par>
                        <p:par>
                          <p:cTn id="56" fill="hold">
                            <p:stCondLst>
                              <p:cond delay="6250"/>
                            </p:stCondLst>
                            <p:childTnLst>
                              <p:par>
                                <p:cTn id="57" presetID="42" presetClass="entr" presetSubtype="0" fill="hold" grpId="0" nodeType="afterEffect">
                                  <p:stCondLst>
                                    <p:cond delay="0"/>
                                  </p:stCondLst>
                                  <p:childTnLst>
                                    <p:set>
                                      <p:cBhvr>
                                        <p:cTn id="58" dur="1" fill="hold">
                                          <p:stCondLst>
                                            <p:cond delay="0"/>
                                          </p:stCondLst>
                                        </p:cTn>
                                        <p:tgtEl>
                                          <p:spTgt spid="77"/>
                                        </p:tgtEl>
                                        <p:attrNameLst>
                                          <p:attrName>style.visibility</p:attrName>
                                        </p:attrNameLst>
                                      </p:cBhvr>
                                      <p:to>
                                        <p:strVal val="visible"/>
                                      </p:to>
                                    </p:set>
                                    <p:animEffect transition="in" filter="fade">
                                      <p:cBhvr>
                                        <p:cTn id="59" dur="500"/>
                                        <p:tgtEl>
                                          <p:spTgt spid="77"/>
                                        </p:tgtEl>
                                      </p:cBhvr>
                                    </p:animEffect>
                                    <p:anim calcmode="lin" valueType="num">
                                      <p:cBhvr>
                                        <p:cTn id="60" dur="500" fill="hold"/>
                                        <p:tgtEl>
                                          <p:spTgt spid="77"/>
                                        </p:tgtEl>
                                        <p:attrNameLst>
                                          <p:attrName>ppt_x</p:attrName>
                                        </p:attrNameLst>
                                      </p:cBhvr>
                                      <p:tavLst>
                                        <p:tav tm="0">
                                          <p:val>
                                            <p:strVal val="#ppt_x"/>
                                          </p:val>
                                        </p:tav>
                                        <p:tav tm="100000">
                                          <p:val>
                                            <p:strVal val="#ppt_x"/>
                                          </p:val>
                                        </p:tav>
                                      </p:tavLst>
                                    </p:anim>
                                    <p:anim calcmode="lin" valueType="num">
                                      <p:cBhvr>
                                        <p:cTn id="61" dur="500" fill="hold"/>
                                        <p:tgtEl>
                                          <p:spTgt spid="7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 grpId="0"/>
      <p:bldP spid="77" grpId="0"/>
      <p:bldP spid="78" grpId="0"/>
      <p:bldP spid="48" grpId="0"/>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燕尾形 2"/>
          <p:cNvSpPr/>
          <p:nvPr/>
        </p:nvSpPr>
        <p:spPr bwMode="auto">
          <a:xfrm>
            <a:off x="676200" y="2751384"/>
            <a:ext cx="2340000" cy="2160000"/>
          </a:xfrm>
          <a:prstGeom prst="chevron">
            <a:avLst>
              <a:gd name="adj" fmla="val 26048"/>
            </a:avLst>
          </a:prstGeom>
          <a:gradFill flip="none" rotWithShape="1">
            <a:gsLst>
              <a:gs pos="25000">
                <a:schemeClr val="bg1">
                  <a:lumMod val="50000"/>
                  <a:alpha val="50000"/>
                </a:schemeClr>
              </a:gs>
              <a:gs pos="100000">
                <a:schemeClr val="bg1">
                  <a:lumMod val="85000"/>
                  <a:alpha val="50000"/>
                </a:schemeClr>
              </a:gs>
            </a:gsLst>
            <a:lin ang="0" scaled="1"/>
            <a:tileRect/>
          </a:gradFill>
          <a:ln w="25400">
            <a:noFill/>
          </a:ln>
          <a:effectLst>
            <a:outerShdw blurRad="225425" dist="38100" dir="5220000" algn="ctr">
              <a:srgbClr val="000000">
                <a:alpha val="33000"/>
              </a:srgbClr>
            </a:outerShdw>
          </a:effectLst>
          <a:scene3d>
            <a:camera prst="orthographicFront">
              <a:rot lat="17099998" lon="0" rev="0"/>
            </a:camera>
            <a:lightRig rig="flat" dir="t"/>
          </a:scene3d>
          <a:sp3d extrusionH="127000" contourW="19050">
            <a:bevelT w="101600" prst="convex"/>
            <a:bevelB w="0" h="25400"/>
            <a:contourClr>
              <a:schemeClr val="bg1"/>
            </a:contourClr>
          </a:sp3d>
        </p:spPr>
        <p:style>
          <a:lnRef idx="1">
            <a:schemeClr val="accent2"/>
          </a:lnRef>
          <a:fillRef idx="3">
            <a:schemeClr val="accent2"/>
          </a:fillRef>
          <a:effectRef idx="2">
            <a:schemeClr val="accent2"/>
          </a:effectRef>
          <a:fontRef idx="minor">
            <a:schemeClr val="lt1"/>
          </a:fontRef>
        </p:style>
        <p:txBody>
          <a:bodyPr anchor="ctr">
            <a:sp3d/>
          </a:bodyPr>
          <a:lstStyle/>
          <a:p>
            <a:pPr algn="ctr" eaLnBrk="0" fontAlgn="ctr" hangingPunct="0">
              <a:spcBef>
                <a:spcPts val="0"/>
              </a:spcBef>
              <a:spcAft>
                <a:spcPts val="0"/>
              </a:spcAft>
              <a:buClr>
                <a:srgbClr val="FF0000"/>
              </a:buClr>
              <a:buSzPct val="70000"/>
              <a:defRPr/>
            </a:pPr>
            <a:endParaRPr lang="zh-CN" altLang="en-US" sz="1600" b="1" dirty="0">
              <a:solidFill>
                <a:schemeClr val="bg1"/>
              </a:solidFill>
              <a:latin typeface="微软雅黑" pitchFamily="34" charset="-122"/>
              <a:ea typeface="微软雅黑" pitchFamily="34" charset="-122"/>
            </a:endParaRPr>
          </a:p>
        </p:txBody>
      </p:sp>
      <p:sp>
        <p:nvSpPr>
          <p:cNvPr id="5" name="AutoShape 81"/>
          <p:cNvSpPr>
            <a:spLocks noChangeArrowheads="1"/>
          </p:cNvSpPr>
          <p:nvPr/>
        </p:nvSpPr>
        <p:spPr bwMode="auto">
          <a:xfrm>
            <a:off x="1263960" y="1338472"/>
            <a:ext cx="1620000" cy="2520000"/>
          </a:xfrm>
          <a:prstGeom prst="roundRect">
            <a:avLst>
              <a:gd name="adj" fmla="val 5005"/>
            </a:avLst>
          </a:prstGeom>
          <a:solidFill>
            <a:schemeClr val="bg1">
              <a:alpha val="60000"/>
            </a:schemeClr>
          </a:solidFill>
          <a:ln w="38100">
            <a:solidFill>
              <a:schemeClr val="bg2"/>
            </a:solidFill>
          </a:ln>
          <a:effectLst>
            <a:outerShdw blurRad="225425" dist="38100" dir="5220000" algn="ctr">
              <a:srgbClr val="000000">
                <a:alpha val="33000"/>
              </a:srgbClr>
            </a:outerShdw>
          </a:effectLst>
          <a:scene3d>
            <a:camera prst="orthographicFront"/>
            <a:lightRig rig="flat" dir="t"/>
          </a:scene3d>
          <a:sp3d contourW="19050">
            <a:bevelT w="101600" prst="artDeco"/>
            <a:bevelB w="0" h="0"/>
            <a:contourClr>
              <a:schemeClr val="bg1"/>
            </a:contourClr>
          </a:sp3d>
        </p:spPr>
        <p:style>
          <a:lnRef idx="1">
            <a:schemeClr val="accent2"/>
          </a:lnRef>
          <a:fillRef idx="3">
            <a:schemeClr val="accent2"/>
          </a:fillRef>
          <a:effectRef idx="2">
            <a:schemeClr val="accent2"/>
          </a:effectRef>
          <a:fontRef idx="minor">
            <a:schemeClr val="lt1"/>
          </a:fontRef>
        </p:style>
        <p:txBody>
          <a:bodyPr anchor="ctr">
            <a:sp3d/>
          </a:bodyPr>
          <a:lstStyle/>
          <a:p>
            <a:pPr marL="0" lvl="2" algn="ctr" eaLnBrk="0" fontAlgn="ctr" hangingPunct="0">
              <a:spcBef>
                <a:spcPts val="0"/>
              </a:spcBef>
              <a:spcAft>
                <a:spcPts val="0"/>
              </a:spcAft>
              <a:buClr>
                <a:srgbClr val="FF0000"/>
              </a:buClr>
              <a:buSzPct val="70000"/>
              <a:buFont typeface="Wingdings" pitchFamily="2" charset="2"/>
              <a:buChar char="n"/>
              <a:tabLst>
                <a:tab pos="136525" algn="l"/>
              </a:tabLst>
              <a:defRPr/>
            </a:pPr>
            <a:endParaRPr lang="zh-CN" altLang="en-US" sz="1400" dirty="0">
              <a:solidFill>
                <a:schemeClr val="accent2"/>
              </a:solidFill>
              <a:latin typeface="微软雅黑" pitchFamily="34" charset="-122"/>
              <a:ea typeface="微软雅黑" pitchFamily="34" charset="-122"/>
            </a:endParaRPr>
          </a:p>
        </p:txBody>
      </p:sp>
      <p:grpSp>
        <p:nvGrpSpPr>
          <p:cNvPr id="6" name="组合 5"/>
          <p:cNvGrpSpPr/>
          <p:nvPr/>
        </p:nvGrpSpPr>
        <p:grpSpPr>
          <a:xfrm>
            <a:off x="1425960" y="1075756"/>
            <a:ext cx="1296000" cy="432000"/>
            <a:chOff x="1423527" y="2056236"/>
            <a:chExt cx="1296000" cy="432000"/>
          </a:xfrm>
        </p:grpSpPr>
        <p:sp>
          <p:nvSpPr>
            <p:cNvPr id="7" name="圆角矩形 6"/>
            <p:cNvSpPr/>
            <p:nvPr/>
          </p:nvSpPr>
          <p:spPr bwMode="auto">
            <a:xfrm>
              <a:off x="1423527" y="2056236"/>
              <a:ext cx="1296000" cy="432000"/>
            </a:xfrm>
            <a:prstGeom prst="roundRect">
              <a:avLst/>
            </a:prstGeom>
            <a:solidFill>
              <a:schemeClr val="bg2"/>
            </a:solidFill>
            <a:ln w="25400">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anchor="ctr">
              <a:sp3d/>
            </a:bodyPr>
            <a:lstStyle/>
            <a:p>
              <a:pPr algn="ctr" eaLnBrk="0" fontAlgn="ctr" hangingPunct="0">
                <a:spcBef>
                  <a:spcPts val="0"/>
                </a:spcBef>
                <a:spcAft>
                  <a:spcPts val="0"/>
                </a:spcAft>
                <a:buClr>
                  <a:srgbClr val="FF0000"/>
                </a:buClr>
                <a:buSzPct val="70000"/>
                <a:buFont typeface="Wingdings" pitchFamily="2" charset="2"/>
                <a:buChar char="u"/>
                <a:defRPr/>
              </a:pPr>
              <a:endParaRPr lang="zh-CN" altLang="en-US" sz="1600" b="1" dirty="0">
                <a:solidFill>
                  <a:schemeClr val="bg1"/>
                </a:solidFill>
                <a:latin typeface="微软雅黑" pitchFamily="34" charset="-122"/>
                <a:ea typeface="微软雅黑" pitchFamily="34" charset="-122"/>
              </a:endParaRPr>
            </a:p>
          </p:txBody>
        </p:sp>
        <p:sp>
          <p:nvSpPr>
            <p:cNvPr id="8" name="TextBox 22"/>
            <p:cNvSpPr txBox="1">
              <a:spLocks noChangeArrowheads="1"/>
            </p:cNvSpPr>
            <p:nvPr/>
          </p:nvSpPr>
          <p:spPr bwMode="auto">
            <a:xfrm>
              <a:off x="1476375" y="2126606"/>
              <a:ext cx="1190625" cy="307975"/>
            </a:xfrm>
            <a:prstGeom prst="rect">
              <a:avLst/>
            </a:prstGeom>
            <a:noFill/>
            <a:ln w="9525">
              <a:noFill/>
              <a:miter lim="800000"/>
              <a:headEnd/>
              <a:tailEnd/>
            </a:ln>
          </p:spPr>
          <p:txBody>
            <a:bodyPr>
              <a:spAutoFit/>
            </a:bodyPr>
            <a:lstStyle/>
            <a:p>
              <a:pPr algn="ctr"/>
              <a:r>
                <a:rPr lang="zh-CN" altLang="en-US" sz="1400" dirty="0">
                  <a:solidFill>
                    <a:schemeClr val="bg1"/>
                  </a:solidFill>
                  <a:latin typeface="微软雅黑" pitchFamily="34" charset="-122"/>
                  <a:ea typeface="微软雅黑" pitchFamily="34" charset="-122"/>
                </a:rPr>
                <a:t>分标题一</a:t>
              </a:r>
            </a:p>
          </p:txBody>
        </p:sp>
      </p:grpSp>
      <p:sp>
        <p:nvSpPr>
          <p:cNvPr id="9" name="AutoShape 69"/>
          <p:cNvSpPr>
            <a:spLocks noChangeArrowheads="1"/>
          </p:cNvSpPr>
          <p:nvPr/>
        </p:nvSpPr>
        <p:spPr bwMode="gray">
          <a:xfrm rot="5400000">
            <a:off x="1929960" y="2861680"/>
            <a:ext cx="288000" cy="432000"/>
          </a:xfrm>
          <a:prstGeom prst="chevron">
            <a:avLst>
              <a:gd name="adj" fmla="val 52514"/>
            </a:avLst>
          </a:prstGeom>
          <a:solidFill>
            <a:schemeClr val="bg2"/>
          </a:solidFill>
          <a:ln/>
        </p:spPr>
        <p:style>
          <a:lnRef idx="0">
            <a:schemeClr val="accent1"/>
          </a:lnRef>
          <a:fillRef idx="3">
            <a:schemeClr val="accent1"/>
          </a:fillRef>
          <a:effectRef idx="3">
            <a:schemeClr val="accent1"/>
          </a:effectRef>
          <a:fontRef idx="minor">
            <a:schemeClr val="lt1"/>
          </a:fontRef>
        </p:style>
        <p:txBody>
          <a:bodyPr anchor="ctr">
            <a:sp3d/>
          </a:bodyPr>
          <a:lstStyle/>
          <a:p>
            <a:pPr algn="ctr" eaLnBrk="0" fontAlgn="ctr" hangingPunct="0">
              <a:spcBef>
                <a:spcPts val="0"/>
              </a:spcBef>
              <a:spcAft>
                <a:spcPts val="0"/>
              </a:spcAft>
              <a:buClr>
                <a:srgbClr val="FF0000"/>
              </a:buClr>
              <a:buSzPct val="70000"/>
              <a:defRPr/>
            </a:pPr>
            <a:endParaRPr lang="zh-CN" altLang="en-US" sz="1600" b="1">
              <a:solidFill>
                <a:schemeClr val="accent2"/>
              </a:solidFill>
              <a:latin typeface="微软雅黑" pitchFamily="34" charset="-122"/>
              <a:ea typeface="微软雅黑" pitchFamily="34" charset="-122"/>
            </a:endParaRPr>
          </a:p>
        </p:txBody>
      </p:sp>
      <p:sp>
        <p:nvSpPr>
          <p:cNvPr id="10" name="矩形 9"/>
          <p:cNvSpPr/>
          <p:nvPr/>
        </p:nvSpPr>
        <p:spPr>
          <a:xfrm>
            <a:off x="1237508" y="3403551"/>
            <a:ext cx="1635125" cy="307975"/>
          </a:xfrm>
          <a:prstGeom prst="rect">
            <a:avLst/>
          </a:prstGeom>
        </p:spPr>
        <p:txBody>
          <a:bodyPr>
            <a:spAutoFit/>
          </a:bodyPr>
          <a:lstStyle/>
          <a:p>
            <a:pPr marL="0" lvl="2" algn="ctr" defTabSz="912813" eaLnBrk="0" fontAlgn="auto" hangingPunct="0">
              <a:spcBef>
                <a:spcPts val="0"/>
              </a:spcBef>
              <a:spcAft>
                <a:spcPts val="0"/>
              </a:spcAft>
              <a:buClr>
                <a:srgbClr val="0070C0"/>
              </a:buClr>
              <a:buSzPct val="80000"/>
              <a:tabLst>
                <a:tab pos="136525" algn="l"/>
              </a:tabLst>
              <a:defRPr/>
            </a:pPr>
            <a:r>
              <a:rPr lang="zh-CN" altLang="en-US" sz="1400" b="1" spc="50" dirty="0">
                <a:ln w="11430"/>
                <a:solidFill>
                  <a:schemeClr val="accent2"/>
                </a:solidFill>
                <a:latin typeface="微软雅黑" pitchFamily="34" charset="-122"/>
                <a:ea typeface="微软雅黑" pitchFamily="34" charset="-122"/>
              </a:rPr>
              <a:t>点击添加文本</a:t>
            </a:r>
          </a:p>
        </p:txBody>
      </p:sp>
      <p:grpSp>
        <p:nvGrpSpPr>
          <p:cNvPr id="11" name="组合 10"/>
          <p:cNvGrpSpPr/>
          <p:nvPr/>
        </p:nvGrpSpPr>
        <p:grpSpPr>
          <a:xfrm>
            <a:off x="1389452" y="1668413"/>
            <a:ext cx="1483181" cy="315913"/>
            <a:chOff x="1387019" y="2648893"/>
            <a:chExt cx="1483181" cy="315913"/>
          </a:xfrm>
        </p:grpSpPr>
        <p:sp>
          <p:nvSpPr>
            <p:cNvPr id="12" name="矩形 11"/>
            <p:cNvSpPr/>
            <p:nvPr/>
          </p:nvSpPr>
          <p:spPr>
            <a:xfrm>
              <a:off x="1439863" y="2648893"/>
              <a:ext cx="1430337" cy="315913"/>
            </a:xfrm>
            <a:prstGeom prst="rect">
              <a:avLst/>
            </a:prstGeom>
          </p:spPr>
          <p:txBody>
            <a:bodyPr>
              <a:spAutoFit/>
            </a:bodyPr>
            <a:lstStyle/>
            <a:p>
              <a:pPr marL="0" lvl="2" defTabSz="912813" eaLnBrk="0" fontAlgn="auto" hangingPunct="0">
                <a:spcBef>
                  <a:spcPts val="0"/>
                </a:spcBef>
                <a:spcAft>
                  <a:spcPts val="0"/>
                </a:spcAft>
                <a:buClr>
                  <a:srgbClr val="0070C0"/>
                </a:buClr>
                <a:buSzPct val="80000"/>
                <a:tabLst>
                  <a:tab pos="136525" algn="l"/>
                </a:tabLst>
                <a:defRPr/>
              </a:pPr>
              <a:r>
                <a:rPr lang="zh-CN" altLang="en-US" sz="1400" spc="50" dirty="0">
                  <a:ln w="11430"/>
                  <a:solidFill>
                    <a:schemeClr val="accent2"/>
                  </a:solidFill>
                  <a:latin typeface="微软雅黑" pitchFamily="34" charset="-122"/>
                  <a:ea typeface="微软雅黑" pitchFamily="34" charset="-122"/>
                </a:rPr>
                <a:t>点击添加文本</a:t>
              </a:r>
            </a:p>
          </p:txBody>
        </p:sp>
        <p:sp>
          <p:nvSpPr>
            <p:cNvPr id="13" name="椭圆 12"/>
            <p:cNvSpPr/>
            <p:nvPr/>
          </p:nvSpPr>
          <p:spPr bwMode="auto">
            <a:xfrm>
              <a:off x="1387019" y="2748113"/>
              <a:ext cx="113258" cy="117560"/>
            </a:xfrm>
            <a:prstGeom prst="ellipse">
              <a:avLst/>
            </a:prstGeom>
            <a:solidFill>
              <a:schemeClr val="bg2"/>
            </a:solidFill>
            <a:ln w="25400">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anchor="ctr">
              <a:sp3d/>
            </a:bodyPr>
            <a:lstStyle/>
            <a:p>
              <a:pPr algn="ctr" eaLnBrk="0" fontAlgn="ctr" hangingPunct="0">
                <a:spcBef>
                  <a:spcPts val="0"/>
                </a:spcBef>
                <a:spcAft>
                  <a:spcPts val="0"/>
                </a:spcAft>
                <a:buClr>
                  <a:srgbClr val="FF0000"/>
                </a:buClr>
                <a:buSzPct val="70000"/>
                <a:buFont typeface="Wingdings" pitchFamily="2" charset="2"/>
                <a:buChar char="u"/>
                <a:defRPr/>
              </a:pPr>
              <a:endParaRPr lang="zh-CN" altLang="en-US" sz="1600" b="1">
                <a:solidFill>
                  <a:schemeClr val="accent2"/>
                </a:solidFill>
                <a:latin typeface="微软雅黑" pitchFamily="34" charset="-122"/>
                <a:ea typeface="微软雅黑" pitchFamily="34" charset="-122"/>
              </a:endParaRPr>
            </a:p>
          </p:txBody>
        </p:sp>
      </p:grpSp>
      <p:grpSp>
        <p:nvGrpSpPr>
          <p:cNvPr id="14" name="组合 13"/>
          <p:cNvGrpSpPr/>
          <p:nvPr/>
        </p:nvGrpSpPr>
        <p:grpSpPr>
          <a:xfrm>
            <a:off x="1389452" y="2068463"/>
            <a:ext cx="1483181" cy="314325"/>
            <a:chOff x="1387019" y="3048943"/>
            <a:chExt cx="1483181" cy="314325"/>
          </a:xfrm>
        </p:grpSpPr>
        <p:sp>
          <p:nvSpPr>
            <p:cNvPr id="15" name="矩形 14"/>
            <p:cNvSpPr/>
            <p:nvPr/>
          </p:nvSpPr>
          <p:spPr>
            <a:xfrm>
              <a:off x="1439863" y="3048943"/>
              <a:ext cx="1430337" cy="314325"/>
            </a:xfrm>
            <a:prstGeom prst="rect">
              <a:avLst/>
            </a:prstGeom>
          </p:spPr>
          <p:txBody>
            <a:bodyPr>
              <a:spAutoFit/>
            </a:bodyPr>
            <a:lstStyle/>
            <a:p>
              <a:pPr marL="0" lvl="2" defTabSz="912813" eaLnBrk="0" fontAlgn="auto" hangingPunct="0">
                <a:spcBef>
                  <a:spcPts val="0"/>
                </a:spcBef>
                <a:spcAft>
                  <a:spcPts val="0"/>
                </a:spcAft>
                <a:buClr>
                  <a:srgbClr val="0070C0"/>
                </a:buClr>
                <a:buSzPct val="80000"/>
                <a:tabLst>
                  <a:tab pos="136525" algn="l"/>
                </a:tabLst>
                <a:defRPr/>
              </a:pPr>
              <a:r>
                <a:rPr lang="zh-CN" altLang="en-US" sz="1400" spc="50" dirty="0">
                  <a:ln w="11430"/>
                  <a:solidFill>
                    <a:schemeClr val="accent2"/>
                  </a:solidFill>
                  <a:latin typeface="微软雅黑" pitchFamily="34" charset="-122"/>
                  <a:ea typeface="微软雅黑" pitchFamily="34" charset="-122"/>
                </a:rPr>
                <a:t>点击添加文本</a:t>
              </a:r>
            </a:p>
          </p:txBody>
        </p:sp>
        <p:sp>
          <p:nvSpPr>
            <p:cNvPr id="16" name="椭圆 15"/>
            <p:cNvSpPr/>
            <p:nvPr/>
          </p:nvSpPr>
          <p:spPr bwMode="auto">
            <a:xfrm>
              <a:off x="1387019" y="3147901"/>
              <a:ext cx="113258" cy="117560"/>
            </a:xfrm>
            <a:prstGeom prst="ellipse">
              <a:avLst/>
            </a:prstGeom>
            <a:solidFill>
              <a:schemeClr val="bg2"/>
            </a:solidFill>
            <a:ln w="25400">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anchor="ctr">
              <a:sp3d/>
            </a:bodyPr>
            <a:lstStyle/>
            <a:p>
              <a:pPr algn="ctr" eaLnBrk="0" fontAlgn="ctr" hangingPunct="0">
                <a:spcBef>
                  <a:spcPts val="0"/>
                </a:spcBef>
                <a:spcAft>
                  <a:spcPts val="0"/>
                </a:spcAft>
                <a:buClr>
                  <a:srgbClr val="FF0000"/>
                </a:buClr>
                <a:buSzPct val="70000"/>
                <a:buFont typeface="Wingdings" pitchFamily="2" charset="2"/>
                <a:buChar char="u"/>
                <a:defRPr/>
              </a:pPr>
              <a:endParaRPr lang="zh-CN" altLang="en-US" sz="1600" b="1" dirty="0">
                <a:solidFill>
                  <a:schemeClr val="accent2"/>
                </a:solidFill>
                <a:latin typeface="微软雅黑" pitchFamily="34" charset="-122"/>
                <a:ea typeface="微软雅黑" pitchFamily="34" charset="-122"/>
              </a:endParaRPr>
            </a:p>
          </p:txBody>
        </p:sp>
      </p:grpSp>
      <p:grpSp>
        <p:nvGrpSpPr>
          <p:cNvPr id="17" name="组合 16"/>
          <p:cNvGrpSpPr/>
          <p:nvPr/>
        </p:nvGrpSpPr>
        <p:grpSpPr>
          <a:xfrm>
            <a:off x="1389452" y="2481213"/>
            <a:ext cx="1483181" cy="314325"/>
            <a:chOff x="1387019" y="3461693"/>
            <a:chExt cx="1483181" cy="314325"/>
          </a:xfrm>
        </p:grpSpPr>
        <p:sp>
          <p:nvSpPr>
            <p:cNvPr id="18" name="矩形 17"/>
            <p:cNvSpPr/>
            <p:nvPr/>
          </p:nvSpPr>
          <p:spPr>
            <a:xfrm>
              <a:off x="1439863" y="3461693"/>
              <a:ext cx="1430337" cy="314325"/>
            </a:xfrm>
            <a:prstGeom prst="rect">
              <a:avLst/>
            </a:prstGeom>
          </p:spPr>
          <p:txBody>
            <a:bodyPr>
              <a:spAutoFit/>
            </a:bodyPr>
            <a:lstStyle/>
            <a:p>
              <a:pPr marL="0" lvl="2" defTabSz="912813" eaLnBrk="0" fontAlgn="auto" hangingPunct="0">
                <a:spcBef>
                  <a:spcPts val="0"/>
                </a:spcBef>
                <a:spcAft>
                  <a:spcPts val="0"/>
                </a:spcAft>
                <a:buClr>
                  <a:srgbClr val="0070C0"/>
                </a:buClr>
                <a:buSzPct val="80000"/>
                <a:tabLst>
                  <a:tab pos="136525" algn="l"/>
                </a:tabLst>
                <a:defRPr/>
              </a:pPr>
              <a:r>
                <a:rPr lang="zh-CN" altLang="en-US" sz="1400" spc="50" dirty="0">
                  <a:ln w="11430"/>
                  <a:solidFill>
                    <a:schemeClr val="accent2"/>
                  </a:solidFill>
                  <a:latin typeface="微软雅黑" pitchFamily="34" charset="-122"/>
                  <a:ea typeface="微软雅黑" pitchFamily="34" charset="-122"/>
                </a:rPr>
                <a:t>点击添加文本</a:t>
              </a:r>
            </a:p>
          </p:txBody>
        </p:sp>
        <p:sp>
          <p:nvSpPr>
            <p:cNvPr id="19" name="椭圆 18"/>
            <p:cNvSpPr/>
            <p:nvPr/>
          </p:nvSpPr>
          <p:spPr bwMode="auto">
            <a:xfrm>
              <a:off x="1387019" y="3559722"/>
              <a:ext cx="113258" cy="117560"/>
            </a:xfrm>
            <a:prstGeom prst="ellipse">
              <a:avLst/>
            </a:prstGeom>
            <a:solidFill>
              <a:schemeClr val="bg2"/>
            </a:solidFill>
            <a:ln w="25400">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anchor="ctr">
              <a:sp3d/>
            </a:bodyPr>
            <a:lstStyle/>
            <a:p>
              <a:pPr algn="ctr" eaLnBrk="0" fontAlgn="ctr" hangingPunct="0">
                <a:spcBef>
                  <a:spcPts val="0"/>
                </a:spcBef>
                <a:spcAft>
                  <a:spcPts val="0"/>
                </a:spcAft>
                <a:buClr>
                  <a:srgbClr val="FF0000"/>
                </a:buClr>
                <a:buSzPct val="70000"/>
                <a:buFont typeface="Wingdings" pitchFamily="2" charset="2"/>
                <a:buChar char="u"/>
                <a:defRPr/>
              </a:pPr>
              <a:endParaRPr lang="zh-CN" altLang="en-US" sz="1600" b="1">
                <a:solidFill>
                  <a:schemeClr val="accent2"/>
                </a:solidFill>
                <a:latin typeface="微软雅黑" pitchFamily="34" charset="-122"/>
                <a:ea typeface="微软雅黑" pitchFamily="34" charset="-122"/>
              </a:endParaRPr>
            </a:p>
          </p:txBody>
        </p:sp>
      </p:grpSp>
      <p:sp>
        <p:nvSpPr>
          <p:cNvPr id="20" name="燕尾形 19"/>
          <p:cNvSpPr/>
          <p:nvPr/>
        </p:nvSpPr>
        <p:spPr bwMode="auto">
          <a:xfrm>
            <a:off x="3072273" y="2743599"/>
            <a:ext cx="2340000" cy="2160000"/>
          </a:xfrm>
          <a:prstGeom prst="chevron">
            <a:avLst>
              <a:gd name="adj" fmla="val 26048"/>
            </a:avLst>
          </a:prstGeom>
          <a:gradFill flip="none" rotWithShape="1">
            <a:gsLst>
              <a:gs pos="25000">
                <a:schemeClr val="bg1">
                  <a:lumMod val="50000"/>
                  <a:alpha val="50000"/>
                </a:schemeClr>
              </a:gs>
              <a:gs pos="100000">
                <a:schemeClr val="bg1">
                  <a:lumMod val="85000"/>
                  <a:alpha val="50000"/>
                </a:schemeClr>
              </a:gs>
            </a:gsLst>
            <a:lin ang="0" scaled="1"/>
            <a:tileRect/>
          </a:gradFill>
          <a:ln w="25400">
            <a:noFill/>
          </a:ln>
          <a:effectLst>
            <a:outerShdw blurRad="225425" dist="38100" dir="5220000" algn="ctr">
              <a:srgbClr val="000000">
                <a:alpha val="33000"/>
              </a:srgbClr>
            </a:outerShdw>
          </a:effectLst>
          <a:scene3d>
            <a:camera prst="orthographicFront">
              <a:rot lat="17099998" lon="0" rev="0"/>
            </a:camera>
            <a:lightRig rig="flat" dir="t"/>
          </a:scene3d>
          <a:sp3d extrusionH="127000" contourW="19050">
            <a:bevelT w="101600" prst="convex"/>
            <a:bevelB w="0" h="25400"/>
            <a:contourClr>
              <a:schemeClr val="bg1"/>
            </a:contourClr>
          </a:sp3d>
        </p:spPr>
        <p:style>
          <a:lnRef idx="1">
            <a:schemeClr val="accent2"/>
          </a:lnRef>
          <a:fillRef idx="3">
            <a:schemeClr val="accent2"/>
          </a:fillRef>
          <a:effectRef idx="2">
            <a:schemeClr val="accent2"/>
          </a:effectRef>
          <a:fontRef idx="minor">
            <a:schemeClr val="lt1"/>
          </a:fontRef>
        </p:style>
        <p:txBody>
          <a:bodyPr anchor="ctr">
            <a:sp3d/>
          </a:bodyPr>
          <a:lstStyle/>
          <a:p>
            <a:pPr algn="ctr" eaLnBrk="0" fontAlgn="ctr" hangingPunct="0">
              <a:spcBef>
                <a:spcPts val="0"/>
              </a:spcBef>
              <a:spcAft>
                <a:spcPts val="0"/>
              </a:spcAft>
              <a:buClr>
                <a:srgbClr val="FF0000"/>
              </a:buClr>
              <a:buSzPct val="70000"/>
              <a:defRPr/>
            </a:pPr>
            <a:endParaRPr lang="zh-CN" altLang="en-US" sz="1600" b="1" dirty="0">
              <a:solidFill>
                <a:schemeClr val="bg1"/>
              </a:solidFill>
              <a:latin typeface="微软雅黑" pitchFamily="34" charset="-122"/>
              <a:ea typeface="微软雅黑" pitchFamily="34" charset="-122"/>
            </a:endParaRPr>
          </a:p>
        </p:txBody>
      </p:sp>
      <p:sp>
        <p:nvSpPr>
          <p:cNvPr id="21" name="AutoShape 81"/>
          <p:cNvSpPr>
            <a:spLocks noChangeArrowheads="1"/>
          </p:cNvSpPr>
          <p:nvPr/>
        </p:nvSpPr>
        <p:spPr bwMode="auto">
          <a:xfrm>
            <a:off x="3660033" y="1330687"/>
            <a:ext cx="1620000" cy="2520000"/>
          </a:xfrm>
          <a:prstGeom prst="roundRect">
            <a:avLst>
              <a:gd name="adj" fmla="val 5005"/>
            </a:avLst>
          </a:prstGeom>
          <a:solidFill>
            <a:schemeClr val="bg1">
              <a:alpha val="60000"/>
            </a:schemeClr>
          </a:solidFill>
          <a:ln w="38100">
            <a:solidFill>
              <a:schemeClr val="tx2"/>
            </a:solidFill>
          </a:ln>
          <a:effectLst>
            <a:outerShdw blurRad="225425" dist="38100" dir="5220000" algn="ctr">
              <a:srgbClr val="000000">
                <a:alpha val="33000"/>
              </a:srgbClr>
            </a:outerShdw>
          </a:effectLst>
          <a:scene3d>
            <a:camera prst="orthographicFront"/>
            <a:lightRig rig="flat" dir="t"/>
          </a:scene3d>
          <a:sp3d contourW="19050">
            <a:bevelT w="101600" prst="artDeco"/>
            <a:bevelB w="0" h="0"/>
            <a:contourClr>
              <a:schemeClr val="bg1"/>
            </a:contourClr>
          </a:sp3d>
        </p:spPr>
        <p:style>
          <a:lnRef idx="1">
            <a:schemeClr val="accent2"/>
          </a:lnRef>
          <a:fillRef idx="3">
            <a:schemeClr val="accent2"/>
          </a:fillRef>
          <a:effectRef idx="2">
            <a:schemeClr val="accent2"/>
          </a:effectRef>
          <a:fontRef idx="minor">
            <a:schemeClr val="lt1"/>
          </a:fontRef>
        </p:style>
        <p:txBody>
          <a:bodyPr anchor="ctr">
            <a:sp3d/>
          </a:bodyPr>
          <a:lstStyle/>
          <a:p>
            <a:pPr marL="0" lvl="2" algn="ctr" eaLnBrk="0" fontAlgn="ctr" hangingPunct="0">
              <a:spcBef>
                <a:spcPts val="0"/>
              </a:spcBef>
              <a:spcAft>
                <a:spcPts val="0"/>
              </a:spcAft>
              <a:buClr>
                <a:srgbClr val="FF0000"/>
              </a:buClr>
              <a:buSzPct val="70000"/>
              <a:buFont typeface="Wingdings" pitchFamily="2" charset="2"/>
              <a:buChar char="n"/>
              <a:tabLst>
                <a:tab pos="136525" algn="l"/>
              </a:tabLst>
              <a:defRPr/>
            </a:pPr>
            <a:endParaRPr lang="zh-CN" altLang="en-US" sz="1400" dirty="0">
              <a:solidFill>
                <a:schemeClr val="accent2"/>
              </a:solidFill>
              <a:latin typeface="微软雅黑" pitchFamily="34" charset="-122"/>
              <a:ea typeface="微软雅黑" pitchFamily="34" charset="-122"/>
            </a:endParaRPr>
          </a:p>
        </p:txBody>
      </p:sp>
      <p:grpSp>
        <p:nvGrpSpPr>
          <p:cNvPr id="22" name="组合 21"/>
          <p:cNvGrpSpPr/>
          <p:nvPr/>
        </p:nvGrpSpPr>
        <p:grpSpPr>
          <a:xfrm>
            <a:off x="3822033" y="1067971"/>
            <a:ext cx="1296000" cy="432000"/>
            <a:chOff x="1423527" y="2056236"/>
            <a:chExt cx="1296000" cy="432000"/>
          </a:xfrm>
        </p:grpSpPr>
        <p:sp>
          <p:nvSpPr>
            <p:cNvPr id="23" name="圆角矩形 22"/>
            <p:cNvSpPr/>
            <p:nvPr/>
          </p:nvSpPr>
          <p:spPr bwMode="auto">
            <a:xfrm>
              <a:off x="1423527" y="2056236"/>
              <a:ext cx="1296000" cy="432000"/>
            </a:xfrm>
            <a:prstGeom prst="roundRect">
              <a:avLst/>
            </a:prstGeom>
            <a:solidFill>
              <a:schemeClr val="tx2"/>
            </a:solidFill>
            <a:ln w="25400">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anchor="ctr">
              <a:sp3d/>
            </a:bodyPr>
            <a:lstStyle/>
            <a:p>
              <a:pPr algn="ctr" eaLnBrk="0" fontAlgn="ctr" hangingPunct="0">
                <a:spcBef>
                  <a:spcPts val="0"/>
                </a:spcBef>
                <a:spcAft>
                  <a:spcPts val="0"/>
                </a:spcAft>
                <a:buClr>
                  <a:srgbClr val="FF0000"/>
                </a:buClr>
                <a:buSzPct val="70000"/>
                <a:buFont typeface="Wingdings" pitchFamily="2" charset="2"/>
                <a:buChar char="u"/>
                <a:defRPr/>
              </a:pPr>
              <a:endParaRPr lang="zh-CN" altLang="en-US" sz="1600" b="1" dirty="0">
                <a:solidFill>
                  <a:schemeClr val="bg1"/>
                </a:solidFill>
                <a:latin typeface="微软雅黑" pitchFamily="34" charset="-122"/>
                <a:ea typeface="微软雅黑" pitchFamily="34" charset="-122"/>
              </a:endParaRPr>
            </a:p>
          </p:txBody>
        </p:sp>
        <p:sp>
          <p:nvSpPr>
            <p:cNvPr id="24" name="TextBox 22"/>
            <p:cNvSpPr txBox="1">
              <a:spLocks noChangeArrowheads="1"/>
            </p:cNvSpPr>
            <p:nvPr/>
          </p:nvSpPr>
          <p:spPr bwMode="auto">
            <a:xfrm>
              <a:off x="1476375" y="2126606"/>
              <a:ext cx="1190625" cy="307975"/>
            </a:xfrm>
            <a:prstGeom prst="rect">
              <a:avLst/>
            </a:prstGeom>
            <a:noFill/>
            <a:ln w="9525">
              <a:noFill/>
              <a:miter lim="800000"/>
              <a:headEnd/>
              <a:tailEnd/>
            </a:ln>
          </p:spPr>
          <p:txBody>
            <a:bodyPr>
              <a:spAutoFit/>
            </a:bodyPr>
            <a:lstStyle/>
            <a:p>
              <a:pPr algn="ctr"/>
              <a:r>
                <a:rPr lang="zh-CN" altLang="en-US" sz="1400" dirty="0">
                  <a:solidFill>
                    <a:schemeClr val="bg1"/>
                  </a:solidFill>
                  <a:latin typeface="微软雅黑" pitchFamily="34" charset="-122"/>
                  <a:ea typeface="微软雅黑" pitchFamily="34" charset="-122"/>
                </a:rPr>
                <a:t>分标题一</a:t>
              </a:r>
            </a:p>
          </p:txBody>
        </p:sp>
      </p:grpSp>
      <p:sp>
        <p:nvSpPr>
          <p:cNvPr id="25" name="AutoShape 69"/>
          <p:cNvSpPr>
            <a:spLocks noChangeArrowheads="1"/>
          </p:cNvSpPr>
          <p:nvPr/>
        </p:nvSpPr>
        <p:spPr bwMode="gray">
          <a:xfrm rot="5400000">
            <a:off x="4326033" y="2853895"/>
            <a:ext cx="288000" cy="432000"/>
          </a:xfrm>
          <a:prstGeom prst="chevron">
            <a:avLst>
              <a:gd name="adj" fmla="val 52514"/>
            </a:avLst>
          </a:prstGeom>
          <a:solidFill>
            <a:schemeClr val="tx2"/>
          </a:solidFill>
          <a:ln/>
        </p:spPr>
        <p:style>
          <a:lnRef idx="0">
            <a:schemeClr val="accent5"/>
          </a:lnRef>
          <a:fillRef idx="3">
            <a:schemeClr val="accent5"/>
          </a:fillRef>
          <a:effectRef idx="3">
            <a:schemeClr val="accent5"/>
          </a:effectRef>
          <a:fontRef idx="minor">
            <a:schemeClr val="lt1"/>
          </a:fontRef>
        </p:style>
        <p:txBody>
          <a:bodyPr anchor="ctr">
            <a:sp3d/>
          </a:bodyPr>
          <a:lstStyle/>
          <a:p>
            <a:pPr algn="ctr" eaLnBrk="0" fontAlgn="ctr" hangingPunct="0">
              <a:spcBef>
                <a:spcPts val="0"/>
              </a:spcBef>
              <a:spcAft>
                <a:spcPts val="0"/>
              </a:spcAft>
              <a:buClr>
                <a:srgbClr val="FF0000"/>
              </a:buClr>
              <a:buSzPct val="70000"/>
              <a:defRPr/>
            </a:pPr>
            <a:endParaRPr lang="zh-CN" altLang="en-US" sz="1600" b="1">
              <a:solidFill>
                <a:schemeClr val="accent2"/>
              </a:solidFill>
              <a:latin typeface="微软雅黑" pitchFamily="34" charset="-122"/>
              <a:ea typeface="微软雅黑" pitchFamily="34" charset="-122"/>
            </a:endParaRPr>
          </a:p>
        </p:txBody>
      </p:sp>
      <p:sp>
        <p:nvSpPr>
          <p:cNvPr id="26" name="矩形 25"/>
          <p:cNvSpPr/>
          <p:nvPr/>
        </p:nvSpPr>
        <p:spPr>
          <a:xfrm>
            <a:off x="3633581" y="3395766"/>
            <a:ext cx="1635125" cy="307975"/>
          </a:xfrm>
          <a:prstGeom prst="rect">
            <a:avLst/>
          </a:prstGeom>
        </p:spPr>
        <p:txBody>
          <a:bodyPr>
            <a:spAutoFit/>
          </a:bodyPr>
          <a:lstStyle/>
          <a:p>
            <a:pPr marL="0" lvl="2" algn="ctr" defTabSz="912813" eaLnBrk="0" fontAlgn="auto" hangingPunct="0">
              <a:spcBef>
                <a:spcPts val="0"/>
              </a:spcBef>
              <a:spcAft>
                <a:spcPts val="0"/>
              </a:spcAft>
              <a:buClr>
                <a:srgbClr val="0070C0"/>
              </a:buClr>
              <a:buSzPct val="80000"/>
              <a:tabLst>
                <a:tab pos="136525" algn="l"/>
              </a:tabLst>
              <a:defRPr/>
            </a:pPr>
            <a:r>
              <a:rPr lang="zh-CN" altLang="en-US" sz="1400" b="1" spc="50" dirty="0">
                <a:ln w="11430"/>
                <a:solidFill>
                  <a:schemeClr val="accent2"/>
                </a:solidFill>
                <a:latin typeface="微软雅黑" pitchFamily="34" charset="-122"/>
                <a:ea typeface="微软雅黑" pitchFamily="34" charset="-122"/>
              </a:rPr>
              <a:t>点击添加文本</a:t>
            </a:r>
          </a:p>
        </p:txBody>
      </p:sp>
      <p:grpSp>
        <p:nvGrpSpPr>
          <p:cNvPr id="27" name="组合 26"/>
          <p:cNvGrpSpPr/>
          <p:nvPr/>
        </p:nvGrpSpPr>
        <p:grpSpPr>
          <a:xfrm>
            <a:off x="3785525" y="1660628"/>
            <a:ext cx="1483181" cy="315913"/>
            <a:chOff x="1387019" y="2648893"/>
            <a:chExt cx="1483181" cy="315913"/>
          </a:xfrm>
        </p:grpSpPr>
        <p:sp>
          <p:nvSpPr>
            <p:cNvPr id="28" name="矩形 27"/>
            <p:cNvSpPr/>
            <p:nvPr/>
          </p:nvSpPr>
          <p:spPr>
            <a:xfrm>
              <a:off x="1439863" y="2648893"/>
              <a:ext cx="1430337" cy="315913"/>
            </a:xfrm>
            <a:prstGeom prst="rect">
              <a:avLst/>
            </a:prstGeom>
          </p:spPr>
          <p:txBody>
            <a:bodyPr>
              <a:spAutoFit/>
            </a:bodyPr>
            <a:lstStyle/>
            <a:p>
              <a:pPr marL="0" lvl="2" defTabSz="912813" eaLnBrk="0" fontAlgn="auto" hangingPunct="0">
                <a:spcBef>
                  <a:spcPts val="0"/>
                </a:spcBef>
                <a:spcAft>
                  <a:spcPts val="0"/>
                </a:spcAft>
                <a:buClr>
                  <a:srgbClr val="0070C0"/>
                </a:buClr>
                <a:buSzPct val="80000"/>
                <a:tabLst>
                  <a:tab pos="136525" algn="l"/>
                </a:tabLst>
                <a:defRPr/>
              </a:pPr>
              <a:r>
                <a:rPr lang="zh-CN" altLang="en-US" sz="1400" spc="50" dirty="0">
                  <a:ln w="11430"/>
                  <a:solidFill>
                    <a:schemeClr val="accent2"/>
                  </a:solidFill>
                  <a:latin typeface="微软雅黑" pitchFamily="34" charset="-122"/>
                  <a:ea typeface="微软雅黑" pitchFamily="34" charset="-122"/>
                </a:rPr>
                <a:t>点击添加文本</a:t>
              </a:r>
            </a:p>
          </p:txBody>
        </p:sp>
        <p:sp>
          <p:nvSpPr>
            <p:cNvPr id="29" name="椭圆 28"/>
            <p:cNvSpPr/>
            <p:nvPr/>
          </p:nvSpPr>
          <p:spPr bwMode="auto">
            <a:xfrm>
              <a:off x="1387019" y="2748113"/>
              <a:ext cx="113258" cy="117560"/>
            </a:xfrm>
            <a:prstGeom prst="ellipse">
              <a:avLst/>
            </a:prstGeom>
            <a:solidFill>
              <a:schemeClr val="tx2"/>
            </a:solidFill>
            <a:ln w="25400">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anchor="ctr">
              <a:sp3d/>
            </a:bodyPr>
            <a:lstStyle/>
            <a:p>
              <a:pPr algn="ctr" eaLnBrk="0" fontAlgn="ctr" hangingPunct="0">
                <a:spcBef>
                  <a:spcPts val="0"/>
                </a:spcBef>
                <a:spcAft>
                  <a:spcPts val="0"/>
                </a:spcAft>
                <a:buClr>
                  <a:srgbClr val="FF0000"/>
                </a:buClr>
                <a:buSzPct val="70000"/>
                <a:buFont typeface="Wingdings" pitchFamily="2" charset="2"/>
                <a:buChar char="u"/>
                <a:defRPr/>
              </a:pPr>
              <a:endParaRPr lang="zh-CN" altLang="en-US" sz="1600" b="1">
                <a:solidFill>
                  <a:schemeClr val="accent2"/>
                </a:solidFill>
                <a:latin typeface="微软雅黑" pitchFamily="34" charset="-122"/>
                <a:ea typeface="微软雅黑" pitchFamily="34" charset="-122"/>
              </a:endParaRPr>
            </a:p>
          </p:txBody>
        </p:sp>
      </p:grpSp>
      <p:grpSp>
        <p:nvGrpSpPr>
          <p:cNvPr id="30" name="组合 29"/>
          <p:cNvGrpSpPr/>
          <p:nvPr/>
        </p:nvGrpSpPr>
        <p:grpSpPr>
          <a:xfrm>
            <a:off x="3785525" y="2060678"/>
            <a:ext cx="1483181" cy="314325"/>
            <a:chOff x="1387019" y="3048943"/>
            <a:chExt cx="1483181" cy="314325"/>
          </a:xfrm>
        </p:grpSpPr>
        <p:sp>
          <p:nvSpPr>
            <p:cNvPr id="31" name="矩形 30"/>
            <p:cNvSpPr/>
            <p:nvPr/>
          </p:nvSpPr>
          <p:spPr>
            <a:xfrm>
              <a:off x="1439863" y="3048943"/>
              <a:ext cx="1430337" cy="314325"/>
            </a:xfrm>
            <a:prstGeom prst="rect">
              <a:avLst/>
            </a:prstGeom>
          </p:spPr>
          <p:txBody>
            <a:bodyPr>
              <a:spAutoFit/>
            </a:bodyPr>
            <a:lstStyle/>
            <a:p>
              <a:pPr marL="0" lvl="2" defTabSz="912813" eaLnBrk="0" fontAlgn="auto" hangingPunct="0">
                <a:spcBef>
                  <a:spcPts val="0"/>
                </a:spcBef>
                <a:spcAft>
                  <a:spcPts val="0"/>
                </a:spcAft>
                <a:buClr>
                  <a:srgbClr val="0070C0"/>
                </a:buClr>
                <a:buSzPct val="80000"/>
                <a:tabLst>
                  <a:tab pos="136525" algn="l"/>
                </a:tabLst>
                <a:defRPr/>
              </a:pPr>
              <a:r>
                <a:rPr lang="zh-CN" altLang="en-US" sz="1400" spc="50" dirty="0">
                  <a:ln w="11430"/>
                  <a:solidFill>
                    <a:schemeClr val="accent2"/>
                  </a:solidFill>
                  <a:latin typeface="微软雅黑" pitchFamily="34" charset="-122"/>
                  <a:ea typeface="微软雅黑" pitchFamily="34" charset="-122"/>
                </a:rPr>
                <a:t>点击添加文本</a:t>
              </a:r>
            </a:p>
          </p:txBody>
        </p:sp>
        <p:sp>
          <p:nvSpPr>
            <p:cNvPr id="32" name="椭圆 31"/>
            <p:cNvSpPr/>
            <p:nvPr/>
          </p:nvSpPr>
          <p:spPr bwMode="auto">
            <a:xfrm>
              <a:off x="1387019" y="3147901"/>
              <a:ext cx="113258" cy="117560"/>
            </a:xfrm>
            <a:prstGeom prst="ellipse">
              <a:avLst/>
            </a:prstGeom>
            <a:solidFill>
              <a:schemeClr val="tx2"/>
            </a:solidFill>
            <a:ln w="25400">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anchor="ctr">
              <a:sp3d/>
            </a:bodyPr>
            <a:lstStyle/>
            <a:p>
              <a:pPr algn="ctr" eaLnBrk="0" fontAlgn="ctr" hangingPunct="0">
                <a:spcBef>
                  <a:spcPts val="0"/>
                </a:spcBef>
                <a:spcAft>
                  <a:spcPts val="0"/>
                </a:spcAft>
                <a:buClr>
                  <a:srgbClr val="FF0000"/>
                </a:buClr>
                <a:buSzPct val="70000"/>
                <a:buFont typeface="Wingdings" pitchFamily="2" charset="2"/>
                <a:buChar char="u"/>
                <a:defRPr/>
              </a:pPr>
              <a:endParaRPr lang="zh-CN" altLang="en-US" sz="1600" b="1" dirty="0">
                <a:solidFill>
                  <a:schemeClr val="accent2"/>
                </a:solidFill>
                <a:latin typeface="微软雅黑" pitchFamily="34" charset="-122"/>
                <a:ea typeface="微软雅黑" pitchFamily="34" charset="-122"/>
              </a:endParaRPr>
            </a:p>
          </p:txBody>
        </p:sp>
      </p:grpSp>
      <p:grpSp>
        <p:nvGrpSpPr>
          <p:cNvPr id="33" name="组合 32"/>
          <p:cNvGrpSpPr/>
          <p:nvPr/>
        </p:nvGrpSpPr>
        <p:grpSpPr>
          <a:xfrm>
            <a:off x="3785525" y="2473428"/>
            <a:ext cx="1483181" cy="314325"/>
            <a:chOff x="1387019" y="3461693"/>
            <a:chExt cx="1483181" cy="314325"/>
          </a:xfrm>
        </p:grpSpPr>
        <p:sp>
          <p:nvSpPr>
            <p:cNvPr id="34" name="矩形 33"/>
            <p:cNvSpPr/>
            <p:nvPr/>
          </p:nvSpPr>
          <p:spPr>
            <a:xfrm>
              <a:off x="1439863" y="3461693"/>
              <a:ext cx="1430337" cy="314325"/>
            </a:xfrm>
            <a:prstGeom prst="rect">
              <a:avLst/>
            </a:prstGeom>
          </p:spPr>
          <p:txBody>
            <a:bodyPr>
              <a:spAutoFit/>
            </a:bodyPr>
            <a:lstStyle/>
            <a:p>
              <a:pPr marL="0" lvl="2" defTabSz="912813" eaLnBrk="0" fontAlgn="auto" hangingPunct="0">
                <a:spcBef>
                  <a:spcPts val="0"/>
                </a:spcBef>
                <a:spcAft>
                  <a:spcPts val="0"/>
                </a:spcAft>
                <a:buClr>
                  <a:srgbClr val="0070C0"/>
                </a:buClr>
                <a:buSzPct val="80000"/>
                <a:tabLst>
                  <a:tab pos="136525" algn="l"/>
                </a:tabLst>
                <a:defRPr/>
              </a:pPr>
              <a:r>
                <a:rPr lang="zh-CN" altLang="en-US" sz="1400" spc="50" dirty="0">
                  <a:ln w="11430"/>
                  <a:solidFill>
                    <a:schemeClr val="accent2"/>
                  </a:solidFill>
                  <a:latin typeface="微软雅黑" pitchFamily="34" charset="-122"/>
                  <a:ea typeface="微软雅黑" pitchFamily="34" charset="-122"/>
                </a:rPr>
                <a:t>点击添加文本</a:t>
              </a:r>
            </a:p>
          </p:txBody>
        </p:sp>
        <p:sp>
          <p:nvSpPr>
            <p:cNvPr id="35" name="椭圆 34"/>
            <p:cNvSpPr/>
            <p:nvPr/>
          </p:nvSpPr>
          <p:spPr bwMode="auto">
            <a:xfrm>
              <a:off x="1387019" y="3559722"/>
              <a:ext cx="113258" cy="117560"/>
            </a:xfrm>
            <a:prstGeom prst="ellipse">
              <a:avLst/>
            </a:prstGeom>
            <a:solidFill>
              <a:schemeClr val="tx2"/>
            </a:solidFill>
            <a:ln w="25400">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anchor="ctr">
              <a:sp3d/>
            </a:bodyPr>
            <a:lstStyle/>
            <a:p>
              <a:pPr algn="ctr" eaLnBrk="0" fontAlgn="ctr" hangingPunct="0">
                <a:spcBef>
                  <a:spcPts val="0"/>
                </a:spcBef>
                <a:spcAft>
                  <a:spcPts val="0"/>
                </a:spcAft>
                <a:buClr>
                  <a:srgbClr val="FF0000"/>
                </a:buClr>
                <a:buSzPct val="70000"/>
                <a:buFont typeface="Wingdings" pitchFamily="2" charset="2"/>
                <a:buChar char="u"/>
                <a:defRPr/>
              </a:pPr>
              <a:endParaRPr lang="zh-CN" altLang="en-US" sz="1600" b="1">
                <a:solidFill>
                  <a:schemeClr val="accent2"/>
                </a:solidFill>
                <a:latin typeface="微软雅黑" pitchFamily="34" charset="-122"/>
                <a:ea typeface="微软雅黑" pitchFamily="34" charset="-122"/>
              </a:endParaRPr>
            </a:p>
          </p:txBody>
        </p:sp>
      </p:grpSp>
      <p:sp>
        <p:nvSpPr>
          <p:cNvPr id="36" name="燕尾形 35"/>
          <p:cNvSpPr/>
          <p:nvPr/>
        </p:nvSpPr>
        <p:spPr bwMode="auto">
          <a:xfrm>
            <a:off x="5502284" y="2735210"/>
            <a:ext cx="2340000" cy="2160000"/>
          </a:xfrm>
          <a:prstGeom prst="chevron">
            <a:avLst>
              <a:gd name="adj" fmla="val 26048"/>
            </a:avLst>
          </a:prstGeom>
          <a:gradFill flip="none" rotWithShape="1">
            <a:gsLst>
              <a:gs pos="25000">
                <a:schemeClr val="bg1">
                  <a:lumMod val="50000"/>
                  <a:alpha val="50000"/>
                </a:schemeClr>
              </a:gs>
              <a:gs pos="100000">
                <a:schemeClr val="bg1">
                  <a:lumMod val="85000"/>
                  <a:alpha val="50000"/>
                </a:schemeClr>
              </a:gs>
            </a:gsLst>
            <a:lin ang="0" scaled="1"/>
            <a:tileRect/>
          </a:gradFill>
          <a:ln w="25400">
            <a:noFill/>
          </a:ln>
          <a:effectLst>
            <a:outerShdw blurRad="225425" dist="38100" dir="5220000" algn="ctr">
              <a:srgbClr val="000000">
                <a:alpha val="33000"/>
              </a:srgbClr>
            </a:outerShdw>
          </a:effectLst>
          <a:scene3d>
            <a:camera prst="orthographicFront">
              <a:rot lat="17099998" lon="0" rev="0"/>
            </a:camera>
            <a:lightRig rig="flat" dir="t"/>
          </a:scene3d>
          <a:sp3d extrusionH="127000" contourW="19050">
            <a:bevelT w="101600" prst="convex"/>
            <a:bevelB w="0" h="25400"/>
            <a:contourClr>
              <a:schemeClr val="bg1"/>
            </a:contourClr>
          </a:sp3d>
        </p:spPr>
        <p:style>
          <a:lnRef idx="1">
            <a:schemeClr val="accent2"/>
          </a:lnRef>
          <a:fillRef idx="3">
            <a:schemeClr val="accent2"/>
          </a:fillRef>
          <a:effectRef idx="2">
            <a:schemeClr val="accent2"/>
          </a:effectRef>
          <a:fontRef idx="minor">
            <a:schemeClr val="lt1"/>
          </a:fontRef>
        </p:style>
        <p:txBody>
          <a:bodyPr anchor="ctr">
            <a:sp3d/>
          </a:bodyPr>
          <a:lstStyle/>
          <a:p>
            <a:pPr algn="ctr" eaLnBrk="0" fontAlgn="ctr" hangingPunct="0">
              <a:spcBef>
                <a:spcPts val="0"/>
              </a:spcBef>
              <a:spcAft>
                <a:spcPts val="0"/>
              </a:spcAft>
              <a:buClr>
                <a:srgbClr val="FF0000"/>
              </a:buClr>
              <a:buSzPct val="70000"/>
              <a:defRPr/>
            </a:pPr>
            <a:endParaRPr lang="zh-CN" altLang="en-US" sz="1600" b="1" dirty="0">
              <a:solidFill>
                <a:schemeClr val="bg1"/>
              </a:solidFill>
              <a:latin typeface="微软雅黑" pitchFamily="34" charset="-122"/>
              <a:ea typeface="微软雅黑" pitchFamily="34" charset="-122"/>
            </a:endParaRPr>
          </a:p>
        </p:txBody>
      </p:sp>
      <p:sp>
        <p:nvSpPr>
          <p:cNvPr id="37" name="AutoShape 81"/>
          <p:cNvSpPr>
            <a:spLocks noChangeArrowheads="1"/>
          </p:cNvSpPr>
          <p:nvPr/>
        </p:nvSpPr>
        <p:spPr bwMode="auto">
          <a:xfrm>
            <a:off x="6090044" y="1322298"/>
            <a:ext cx="1620000" cy="2520000"/>
          </a:xfrm>
          <a:prstGeom prst="roundRect">
            <a:avLst>
              <a:gd name="adj" fmla="val 5005"/>
            </a:avLst>
          </a:prstGeom>
          <a:solidFill>
            <a:schemeClr val="bg1">
              <a:alpha val="60000"/>
            </a:schemeClr>
          </a:solidFill>
          <a:ln w="38100">
            <a:solidFill>
              <a:schemeClr val="accent4"/>
            </a:solidFill>
          </a:ln>
          <a:effectLst>
            <a:outerShdw blurRad="225425" dist="38100" dir="5220000" algn="ctr">
              <a:srgbClr val="000000">
                <a:alpha val="33000"/>
              </a:srgbClr>
            </a:outerShdw>
          </a:effectLst>
          <a:scene3d>
            <a:camera prst="orthographicFront"/>
            <a:lightRig rig="flat" dir="t"/>
          </a:scene3d>
          <a:sp3d contourW="19050">
            <a:bevelT w="101600" prst="artDeco"/>
            <a:bevelB w="0" h="0"/>
            <a:contourClr>
              <a:schemeClr val="bg1"/>
            </a:contourClr>
          </a:sp3d>
        </p:spPr>
        <p:style>
          <a:lnRef idx="1">
            <a:schemeClr val="accent2"/>
          </a:lnRef>
          <a:fillRef idx="3">
            <a:schemeClr val="accent2"/>
          </a:fillRef>
          <a:effectRef idx="2">
            <a:schemeClr val="accent2"/>
          </a:effectRef>
          <a:fontRef idx="minor">
            <a:schemeClr val="lt1"/>
          </a:fontRef>
        </p:style>
        <p:txBody>
          <a:bodyPr anchor="ctr">
            <a:sp3d/>
          </a:bodyPr>
          <a:lstStyle/>
          <a:p>
            <a:pPr marL="0" lvl="2" algn="ctr" eaLnBrk="0" fontAlgn="ctr" hangingPunct="0">
              <a:spcBef>
                <a:spcPts val="0"/>
              </a:spcBef>
              <a:spcAft>
                <a:spcPts val="0"/>
              </a:spcAft>
              <a:buClr>
                <a:srgbClr val="FF0000"/>
              </a:buClr>
              <a:buSzPct val="70000"/>
              <a:buFont typeface="Wingdings" pitchFamily="2" charset="2"/>
              <a:buChar char="n"/>
              <a:tabLst>
                <a:tab pos="136525" algn="l"/>
              </a:tabLst>
              <a:defRPr/>
            </a:pPr>
            <a:endParaRPr lang="zh-CN" altLang="en-US" sz="1400" dirty="0">
              <a:solidFill>
                <a:schemeClr val="accent2"/>
              </a:solidFill>
              <a:latin typeface="微软雅黑" pitchFamily="34" charset="-122"/>
              <a:ea typeface="微软雅黑" pitchFamily="34" charset="-122"/>
            </a:endParaRPr>
          </a:p>
        </p:txBody>
      </p:sp>
      <p:grpSp>
        <p:nvGrpSpPr>
          <p:cNvPr id="38" name="组合 37"/>
          <p:cNvGrpSpPr/>
          <p:nvPr/>
        </p:nvGrpSpPr>
        <p:grpSpPr>
          <a:xfrm>
            <a:off x="6252044" y="1059582"/>
            <a:ext cx="1296000" cy="432000"/>
            <a:chOff x="1423527" y="2056236"/>
            <a:chExt cx="1296000" cy="432000"/>
          </a:xfrm>
        </p:grpSpPr>
        <p:sp>
          <p:nvSpPr>
            <p:cNvPr id="39" name="圆角矩形 38"/>
            <p:cNvSpPr/>
            <p:nvPr/>
          </p:nvSpPr>
          <p:spPr bwMode="auto">
            <a:xfrm>
              <a:off x="1423527" y="2056236"/>
              <a:ext cx="1296000" cy="432000"/>
            </a:xfrm>
            <a:prstGeom prst="roundRect">
              <a:avLst/>
            </a:prstGeom>
            <a:solidFill>
              <a:schemeClr val="accent4"/>
            </a:solidFill>
            <a:ln w="25400">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anchor="ctr">
              <a:sp3d/>
            </a:bodyPr>
            <a:lstStyle/>
            <a:p>
              <a:pPr algn="ctr" eaLnBrk="0" fontAlgn="ctr" hangingPunct="0">
                <a:spcBef>
                  <a:spcPts val="0"/>
                </a:spcBef>
                <a:spcAft>
                  <a:spcPts val="0"/>
                </a:spcAft>
                <a:buClr>
                  <a:srgbClr val="FF0000"/>
                </a:buClr>
                <a:buSzPct val="70000"/>
                <a:buFont typeface="Wingdings" pitchFamily="2" charset="2"/>
                <a:buChar char="u"/>
                <a:defRPr/>
              </a:pPr>
              <a:endParaRPr lang="zh-CN" altLang="en-US" sz="1600" b="1" dirty="0">
                <a:solidFill>
                  <a:schemeClr val="bg1"/>
                </a:solidFill>
                <a:latin typeface="微软雅黑" pitchFamily="34" charset="-122"/>
                <a:ea typeface="微软雅黑" pitchFamily="34" charset="-122"/>
              </a:endParaRPr>
            </a:p>
          </p:txBody>
        </p:sp>
        <p:sp>
          <p:nvSpPr>
            <p:cNvPr id="40" name="TextBox 22"/>
            <p:cNvSpPr txBox="1">
              <a:spLocks noChangeArrowheads="1"/>
            </p:cNvSpPr>
            <p:nvPr/>
          </p:nvSpPr>
          <p:spPr bwMode="auto">
            <a:xfrm>
              <a:off x="1476375" y="2126606"/>
              <a:ext cx="1190625" cy="307975"/>
            </a:xfrm>
            <a:prstGeom prst="rect">
              <a:avLst/>
            </a:prstGeom>
            <a:noFill/>
            <a:ln w="9525">
              <a:noFill/>
              <a:miter lim="800000"/>
              <a:headEnd/>
              <a:tailEnd/>
            </a:ln>
          </p:spPr>
          <p:txBody>
            <a:bodyPr>
              <a:spAutoFit/>
            </a:bodyPr>
            <a:lstStyle/>
            <a:p>
              <a:pPr algn="ctr"/>
              <a:r>
                <a:rPr lang="zh-CN" altLang="en-US" sz="1400" dirty="0">
                  <a:solidFill>
                    <a:schemeClr val="bg1"/>
                  </a:solidFill>
                  <a:latin typeface="微软雅黑" pitchFamily="34" charset="-122"/>
                  <a:ea typeface="微软雅黑" pitchFamily="34" charset="-122"/>
                </a:rPr>
                <a:t>分标题一</a:t>
              </a:r>
            </a:p>
          </p:txBody>
        </p:sp>
      </p:grpSp>
      <p:sp>
        <p:nvSpPr>
          <p:cNvPr id="41" name="AutoShape 69"/>
          <p:cNvSpPr>
            <a:spLocks noChangeArrowheads="1"/>
          </p:cNvSpPr>
          <p:nvPr/>
        </p:nvSpPr>
        <p:spPr bwMode="gray">
          <a:xfrm rot="5400000">
            <a:off x="6756044" y="2845506"/>
            <a:ext cx="288000" cy="432000"/>
          </a:xfrm>
          <a:prstGeom prst="chevron">
            <a:avLst>
              <a:gd name="adj" fmla="val 52514"/>
            </a:avLst>
          </a:prstGeom>
          <a:solidFill>
            <a:schemeClr val="accent4"/>
          </a:solidFill>
          <a:ln/>
        </p:spPr>
        <p:style>
          <a:lnRef idx="0">
            <a:schemeClr val="accent5"/>
          </a:lnRef>
          <a:fillRef idx="3">
            <a:schemeClr val="accent5"/>
          </a:fillRef>
          <a:effectRef idx="3">
            <a:schemeClr val="accent5"/>
          </a:effectRef>
          <a:fontRef idx="minor">
            <a:schemeClr val="lt1"/>
          </a:fontRef>
        </p:style>
        <p:txBody>
          <a:bodyPr anchor="ctr">
            <a:sp3d/>
          </a:bodyPr>
          <a:lstStyle/>
          <a:p>
            <a:pPr algn="ctr" eaLnBrk="0" fontAlgn="ctr" hangingPunct="0">
              <a:spcBef>
                <a:spcPts val="0"/>
              </a:spcBef>
              <a:spcAft>
                <a:spcPts val="0"/>
              </a:spcAft>
              <a:buClr>
                <a:srgbClr val="FF0000"/>
              </a:buClr>
              <a:buSzPct val="70000"/>
              <a:defRPr/>
            </a:pPr>
            <a:endParaRPr lang="zh-CN" altLang="en-US" sz="1600" b="1">
              <a:solidFill>
                <a:schemeClr val="accent2"/>
              </a:solidFill>
              <a:latin typeface="微软雅黑" pitchFamily="34" charset="-122"/>
              <a:ea typeface="微软雅黑" pitchFamily="34" charset="-122"/>
            </a:endParaRPr>
          </a:p>
        </p:txBody>
      </p:sp>
      <p:sp>
        <p:nvSpPr>
          <p:cNvPr id="42" name="矩形 41"/>
          <p:cNvSpPr/>
          <p:nvPr/>
        </p:nvSpPr>
        <p:spPr>
          <a:xfrm>
            <a:off x="6063592" y="3387377"/>
            <a:ext cx="1635125" cy="307975"/>
          </a:xfrm>
          <a:prstGeom prst="rect">
            <a:avLst/>
          </a:prstGeom>
        </p:spPr>
        <p:txBody>
          <a:bodyPr>
            <a:spAutoFit/>
          </a:bodyPr>
          <a:lstStyle/>
          <a:p>
            <a:pPr marL="0" lvl="2" algn="ctr" defTabSz="912813" eaLnBrk="0" fontAlgn="auto" hangingPunct="0">
              <a:spcBef>
                <a:spcPts val="0"/>
              </a:spcBef>
              <a:spcAft>
                <a:spcPts val="0"/>
              </a:spcAft>
              <a:buClr>
                <a:srgbClr val="0070C0"/>
              </a:buClr>
              <a:buSzPct val="80000"/>
              <a:tabLst>
                <a:tab pos="136525" algn="l"/>
              </a:tabLst>
              <a:defRPr/>
            </a:pPr>
            <a:r>
              <a:rPr lang="zh-CN" altLang="en-US" sz="1400" b="1" spc="50" dirty="0">
                <a:ln w="11430"/>
                <a:solidFill>
                  <a:schemeClr val="accent2"/>
                </a:solidFill>
                <a:latin typeface="微软雅黑" pitchFamily="34" charset="-122"/>
                <a:ea typeface="微软雅黑" pitchFamily="34" charset="-122"/>
              </a:rPr>
              <a:t>点击添加文本</a:t>
            </a:r>
          </a:p>
        </p:txBody>
      </p:sp>
      <p:grpSp>
        <p:nvGrpSpPr>
          <p:cNvPr id="43" name="组合 42"/>
          <p:cNvGrpSpPr/>
          <p:nvPr/>
        </p:nvGrpSpPr>
        <p:grpSpPr>
          <a:xfrm>
            <a:off x="6215536" y="1652239"/>
            <a:ext cx="1483181" cy="315913"/>
            <a:chOff x="1387019" y="2648893"/>
            <a:chExt cx="1483181" cy="315913"/>
          </a:xfrm>
        </p:grpSpPr>
        <p:sp>
          <p:nvSpPr>
            <p:cNvPr id="44" name="矩形 43"/>
            <p:cNvSpPr/>
            <p:nvPr/>
          </p:nvSpPr>
          <p:spPr>
            <a:xfrm>
              <a:off x="1439863" y="2648893"/>
              <a:ext cx="1430337" cy="315913"/>
            </a:xfrm>
            <a:prstGeom prst="rect">
              <a:avLst/>
            </a:prstGeom>
          </p:spPr>
          <p:txBody>
            <a:bodyPr>
              <a:spAutoFit/>
            </a:bodyPr>
            <a:lstStyle/>
            <a:p>
              <a:pPr marL="0" lvl="2" defTabSz="912813" eaLnBrk="0" fontAlgn="auto" hangingPunct="0">
                <a:spcBef>
                  <a:spcPts val="0"/>
                </a:spcBef>
                <a:spcAft>
                  <a:spcPts val="0"/>
                </a:spcAft>
                <a:buClr>
                  <a:srgbClr val="0070C0"/>
                </a:buClr>
                <a:buSzPct val="80000"/>
                <a:tabLst>
                  <a:tab pos="136525" algn="l"/>
                </a:tabLst>
                <a:defRPr/>
              </a:pPr>
              <a:r>
                <a:rPr lang="zh-CN" altLang="en-US" sz="1400" spc="50" dirty="0">
                  <a:ln w="11430"/>
                  <a:solidFill>
                    <a:schemeClr val="accent2"/>
                  </a:solidFill>
                  <a:latin typeface="微软雅黑" pitchFamily="34" charset="-122"/>
                  <a:ea typeface="微软雅黑" pitchFamily="34" charset="-122"/>
                </a:rPr>
                <a:t>点击添加文本</a:t>
              </a:r>
            </a:p>
          </p:txBody>
        </p:sp>
        <p:sp>
          <p:nvSpPr>
            <p:cNvPr id="45" name="椭圆 44"/>
            <p:cNvSpPr/>
            <p:nvPr/>
          </p:nvSpPr>
          <p:spPr bwMode="auto">
            <a:xfrm>
              <a:off x="1387019" y="2748113"/>
              <a:ext cx="113258" cy="117560"/>
            </a:xfrm>
            <a:prstGeom prst="ellipse">
              <a:avLst/>
            </a:prstGeom>
            <a:solidFill>
              <a:schemeClr val="accent4"/>
            </a:solidFill>
            <a:ln w="25400">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anchor="ctr">
              <a:sp3d/>
            </a:bodyPr>
            <a:lstStyle/>
            <a:p>
              <a:pPr algn="ctr" eaLnBrk="0" fontAlgn="ctr" hangingPunct="0">
                <a:spcBef>
                  <a:spcPts val="0"/>
                </a:spcBef>
                <a:spcAft>
                  <a:spcPts val="0"/>
                </a:spcAft>
                <a:buClr>
                  <a:srgbClr val="FF0000"/>
                </a:buClr>
                <a:buSzPct val="70000"/>
                <a:buFont typeface="Wingdings" pitchFamily="2" charset="2"/>
                <a:buChar char="u"/>
                <a:defRPr/>
              </a:pPr>
              <a:endParaRPr lang="zh-CN" altLang="en-US" sz="1600" b="1">
                <a:solidFill>
                  <a:schemeClr val="accent2"/>
                </a:solidFill>
                <a:latin typeface="微软雅黑" pitchFamily="34" charset="-122"/>
                <a:ea typeface="微软雅黑" pitchFamily="34" charset="-122"/>
              </a:endParaRPr>
            </a:p>
          </p:txBody>
        </p:sp>
      </p:grpSp>
      <p:grpSp>
        <p:nvGrpSpPr>
          <p:cNvPr id="46" name="组合 45"/>
          <p:cNvGrpSpPr/>
          <p:nvPr/>
        </p:nvGrpSpPr>
        <p:grpSpPr>
          <a:xfrm>
            <a:off x="6215536" y="2052289"/>
            <a:ext cx="1483181" cy="314325"/>
            <a:chOff x="1387019" y="3048943"/>
            <a:chExt cx="1483181" cy="314325"/>
          </a:xfrm>
        </p:grpSpPr>
        <p:sp>
          <p:nvSpPr>
            <p:cNvPr id="47" name="矩形 46"/>
            <p:cNvSpPr/>
            <p:nvPr/>
          </p:nvSpPr>
          <p:spPr>
            <a:xfrm>
              <a:off x="1439863" y="3048943"/>
              <a:ext cx="1430337" cy="314325"/>
            </a:xfrm>
            <a:prstGeom prst="rect">
              <a:avLst/>
            </a:prstGeom>
          </p:spPr>
          <p:txBody>
            <a:bodyPr>
              <a:spAutoFit/>
            </a:bodyPr>
            <a:lstStyle/>
            <a:p>
              <a:pPr marL="0" lvl="2" defTabSz="912813" eaLnBrk="0" fontAlgn="auto" hangingPunct="0">
                <a:spcBef>
                  <a:spcPts val="0"/>
                </a:spcBef>
                <a:spcAft>
                  <a:spcPts val="0"/>
                </a:spcAft>
                <a:buClr>
                  <a:srgbClr val="0070C0"/>
                </a:buClr>
                <a:buSzPct val="80000"/>
                <a:tabLst>
                  <a:tab pos="136525" algn="l"/>
                </a:tabLst>
                <a:defRPr/>
              </a:pPr>
              <a:r>
                <a:rPr lang="zh-CN" altLang="en-US" sz="1400" spc="50" dirty="0">
                  <a:ln w="11430"/>
                  <a:solidFill>
                    <a:schemeClr val="accent2"/>
                  </a:solidFill>
                  <a:latin typeface="微软雅黑" pitchFamily="34" charset="-122"/>
                  <a:ea typeface="微软雅黑" pitchFamily="34" charset="-122"/>
                </a:rPr>
                <a:t>点击添加文本</a:t>
              </a:r>
            </a:p>
          </p:txBody>
        </p:sp>
        <p:sp>
          <p:nvSpPr>
            <p:cNvPr id="48" name="椭圆 47"/>
            <p:cNvSpPr/>
            <p:nvPr/>
          </p:nvSpPr>
          <p:spPr bwMode="auto">
            <a:xfrm>
              <a:off x="1387019" y="3147901"/>
              <a:ext cx="113258" cy="117560"/>
            </a:xfrm>
            <a:prstGeom prst="ellipse">
              <a:avLst/>
            </a:prstGeom>
            <a:solidFill>
              <a:schemeClr val="accent4"/>
            </a:solidFill>
            <a:ln w="25400">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anchor="ctr">
              <a:sp3d/>
            </a:bodyPr>
            <a:lstStyle/>
            <a:p>
              <a:pPr algn="ctr" eaLnBrk="0" fontAlgn="ctr" hangingPunct="0">
                <a:spcBef>
                  <a:spcPts val="0"/>
                </a:spcBef>
                <a:spcAft>
                  <a:spcPts val="0"/>
                </a:spcAft>
                <a:buClr>
                  <a:srgbClr val="FF0000"/>
                </a:buClr>
                <a:buSzPct val="70000"/>
                <a:buFont typeface="Wingdings" pitchFamily="2" charset="2"/>
                <a:buChar char="u"/>
                <a:defRPr/>
              </a:pPr>
              <a:endParaRPr lang="zh-CN" altLang="en-US" sz="1600" b="1" dirty="0">
                <a:solidFill>
                  <a:schemeClr val="accent2"/>
                </a:solidFill>
                <a:latin typeface="微软雅黑" pitchFamily="34" charset="-122"/>
                <a:ea typeface="微软雅黑" pitchFamily="34" charset="-122"/>
              </a:endParaRPr>
            </a:p>
          </p:txBody>
        </p:sp>
      </p:grpSp>
      <p:grpSp>
        <p:nvGrpSpPr>
          <p:cNvPr id="49" name="组合 48"/>
          <p:cNvGrpSpPr/>
          <p:nvPr/>
        </p:nvGrpSpPr>
        <p:grpSpPr>
          <a:xfrm>
            <a:off x="6215536" y="2465039"/>
            <a:ext cx="1483181" cy="314325"/>
            <a:chOff x="1387019" y="3461693"/>
            <a:chExt cx="1483181" cy="314325"/>
          </a:xfrm>
        </p:grpSpPr>
        <p:sp>
          <p:nvSpPr>
            <p:cNvPr id="50" name="矩形 49"/>
            <p:cNvSpPr/>
            <p:nvPr/>
          </p:nvSpPr>
          <p:spPr>
            <a:xfrm>
              <a:off x="1439863" y="3461693"/>
              <a:ext cx="1430337" cy="314325"/>
            </a:xfrm>
            <a:prstGeom prst="rect">
              <a:avLst/>
            </a:prstGeom>
          </p:spPr>
          <p:txBody>
            <a:bodyPr>
              <a:spAutoFit/>
            </a:bodyPr>
            <a:lstStyle/>
            <a:p>
              <a:pPr marL="0" lvl="2" defTabSz="912813" eaLnBrk="0" fontAlgn="auto" hangingPunct="0">
                <a:spcBef>
                  <a:spcPts val="0"/>
                </a:spcBef>
                <a:spcAft>
                  <a:spcPts val="0"/>
                </a:spcAft>
                <a:buClr>
                  <a:srgbClr val="0070C0"/>
                </a:buClr>
                <a:buSzPct val="80000"/>
                <a:tabLst>
                  <a:tab pos="136525" algn="l"/>
                </a:tabLst>
                <a:defRPr/>
              </a:pPr>
              <a:r>
                <a:rPr lang="zh-CN" altLang="en-US" sz="1400" spc="50" dirty="0">
                  <a:ln w="11430"/>
                  <a:solidFill>
                    <a:schemeClr val="accent2"/>
                  </a:solidFill>
                  <a:latin typeface="微软雅黑" pitchFamily="34" charset="-122"/>
                  <a:ea typeface="微软雅黑" pitchFamily="34" charset="-122"/>
                </a:rPr>
                <a:t>点击添加文本</a:t>
              </a:r>
            </a:p>
          </p:txBody>
        </p:sp>
        <p:sp>
          <p:nvSpPr>
            <p:cNvPr id="51" name="椭圆 50"/>
            <p:cNvSpPr/>
            <p:nvPr/>
          </p:nvSpPr>
          <p:spPr bwMode="auto">
            <a:xfrm>
              <a:off x="1387019" y="3559722"/>
              <a:ext cx="113258" cy="117560"/>
            </a:xfrm>
            <a:prstGeom prst="ellipse">
              <a:avLst/>
            </a:prstGeom>
            <a:solidFill>
              <a:schemeClr val="accent4"/>
            </a:solidFill>
            <a:ln w="25400">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anchor="ctr">
              <a:sp3d/>
            </a:bodyPr>
            <a:lstStyle/>
            <a:p>
              <a:pPr algn="ctr" eaLnBrk="0" fontAlgn="ctr" hangingPunct="0">
                <a:spcBef>
                  <a:spcPts val="0"/>
                </a:spcBef>
                <a:spcAft>
                  <a:spcPts val="0"/>
                </a:spcAft>
                <a:buClr>
                  <a:srgbClr val="FF0000"/>
                </a:buClr>
                <a:buSzPct val="70000"/>
                <a:buFont typeface="Wingdings" pitchFamily="2" charset="2"/>
                <a:buChar char="u"/>
                <a:defRPr/>
              </a:pPr>
              <a:endParaRPr lang="zh-CN" altLang="en-US" sz="1600" b="1">
                <a:solidFill>
                  <a:schemeClr val="accent2"/>
                </a:solidFill>
                <a:latin typeface="微软雅黑" pitchFamily="34" charset="-122"/>
                <a:ea typeface="微软雅黑" pitchFamily="34" charset="-122"/>
              </a:endParaRPr>
            </a:p>
          </p:txBody>
        </p:sp>
      </p:grpSp>
      <p:sp>
        <p:nvSpPr>
          <p:cNvPr id="53" name="标题 3"/>
          <p:cNvSpPr txBox="1">
            <a:spLocks/>
          </p:cNvSpPr>
          <p:nvPr/>
        </p:nvSpPr>
        <p:spPr>
          <a:xfrm>
            <a:off x="313184" y="206974"/>
            <a:ext cx="3322712" cy="564576"/>
          </a:xfrm>
          <a:prstGeom prst="rect">
            <a:avLst/>
          </a:prstGeom>
        </p:spPr>
        <p:txBody>
          <a:bodyPr>
            <a:normAutofit fontScale="97500"/>
          </a:bodyPr>
          <a:lstStyle>
            <a:lvl1pPr algn="l" defTabSz="914400" rtl="0" eaLnBrk="1" latinLnBrk="0" hangingPunct="1">
              <a:spcBef>
                <a:spcPct val="0"/>
              </a:spcBef>
              <a:buNone/>
              <a:defRPr sz="2800" kern="1200">
                <a:solidFill>
                  <a:schemeClr val="tx1"/>
                </a:solidFill>
                <a:latin typeface="微软雅黑" pitchFamily="34" charset="-122"/>
                <a:ea typeface="微软雅黑" pitchFamily="34" charset="-122"/>
                <a:cs typeface="+mj-cs"/>
              </a:defRPr>
            </a:lvl1pPr>
          </a:lstStyle>
          <a:p>
            <a:r>
              <a:rPr lang="zh-CN" altLang="en-US" dirty="0">
                <a:solidFill>
                  <a:schemeClr val="tx2">
                    <a:lumMod val="50000"/>
                  </a:schemeClr>
                </a:solidFill>
              </a:rPr>
              <a:t>单击此处添加标题</a:t>
            </a:r>
          </a:p>
        </p:txBody>
      </p:sp>
    </p:spTree>
    <p:extLst>
      <p:ext uri="{BB962C8B-B14F-4D97-AF65-F5344CB8AC3E}">
        <p14:creationId xmlns:p14="http://schemas.microsoft.com/office/powerpoint/2010/main" val="61072500"/>
      </p:ext>
    </p:extLst>
  </p:cSld>
  <p:clrMapOvr>
    <a:masterClrMapping/>
  </p:clrMapOvr>
  <p:transition spd="med" advClick="0" advTm="100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3"/>
                                        </p:tgtEl>
                                        <p:attrNameLst>
                                          <p:attrName>style.visibility</p:attrName>
                                        </p:attrNameLst>
                                      </p:cBhvr>
                                      <p:to>
                                        <p:strVal val="visible"/>
                                      </p:to>
                                    </p:set>
                                    <p:animEffect transition="in" filter="wipe(left)">
                                      <p:cBhvr>
                                        <p:cTn id="7" dur="750"/>
                                        <p:tgtEl>
                                          <p:spTgt spid="53"/>
                                        </p:tgtEl>
                                      </p:cBhvr>
                                    </p:animEffect>
                                  </p:childTnLst>
                                </p:cTn>
                              </p:par>
                            </p:childTnLst>
                          </p:cTn>
                        </p:par>
                        <p:par>
                          <p:cTn id="8" fill="hold">
                            <p:stCondLst>
                              <p:cond delay="750"/>
                            </p:stCondLst>
                            <p:childTnLst>
                              <p:par>
                                <p:cTn id="9" presetID="2" presetClass="entr" presetSubtype="8"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0-#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childTnLst>
                          </p:cTn>
                        </p:par>
                        <p:par>
                          <p:cTn id="13" fill="hold">
                            <p:stCondLst>
                              <p:cond delay="1250"/>
                            </p:stCondLst>
                            <p:childTnLst>
                              <p:par>
                                <p:cTn id="14" presetID="12" presetClass="entr" presetSubtype="4" fill="hold" grpId="0" nodeType="after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slide(fromBottom)">
                                      <p:cBhvr>
                                        <p:cTn id="16" dur="500"/>
                                        <p:tgtEl>
                                          <p:spTgt spid="5"/>
                                        </p:tgtEl>
                                      </p:cBhvr>
                                    </p:animEffect>
                                  </p:childTnLst>
                                </p:cTn>
                              </p:par>
                            </p:childTnLst>
                          </p:cTn>
                        </p:par>
                        <p:par>
                          <p:cTn id="17" fill="hold">
                            <p:stCondLst>
                              <p:cond delay="1750"/>
                            </p:stCondLst>
                            <p:childTnLst>
                              <p:par>
                                <p:cTn id="18" presetID="37" presetClass="entr" presetSubtype="0" fill="hold" nodeType="after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fade">
                                      <p:cBhvr>
                                        <p:cTn id="20" dur="1000"/>
                                        <p:tgtEl>
                                          <p:spTgt spid="6"/>
                                        </p:tgtEl>
                                      </p:cBhvr>
                                    </p:animEffect>
                                    <p:anim calcmode="lin" valueType="num">
                                      <p:cBhvr>
                                        <p:cTn id="21" dur="1000" fill="hold"/>
                                        <p:tgtEl>
                                          <p:spTgt spid="6"/>
                                        </p:tgtEl>
                                        <p:attrNameLst>
                                          <p:attrName>ppt_x</p:attrName>
                                        </p:attrNameLst>
                                      </p:cBhvr>
                                      <p:tavLst>
                                        <p:tav tm="0">
                                          <p:val>
                                            <p:strVal val="#ppt_x"/>
                                          </p:val>
                                        </p:tav>
                                        <p:tav tm="100000">
                                          <p:val>
                                            <p:strVal val="#ppt_x"/>
                                          </p:val>
                                        </p:tav>
                                      </p:tavLst>
                                    </p:anim>
                                    <p:anim calcmode="lin" valueType="num">
                                      <p:cBhvr>
                                        <p:cTn id="22" dur="900" decel="100000" fill="hold"/>
                                        <p:tgtEl>
                                          <p:spTgt spid="6"/>
                                        </p:tgtEl>
                                        <p:attrNameLst>
                                          <p:attrName>ppt_y</p:attrName>
                                        </p:attrNameLst>
                                      </p:cBhvr>
                                      <p:tavLst>
                                        <p:tav tm="0">
                                          <p:val>
                                            <p:strVal val="#ppt_y+1"/>
                                          </p:val>
                                        </p:tav>
                                        <p:tav tm="100000">
                                          <p:val>
                                            <p:strVal val="#ppt_y-.03"/>
                                          </p:val>
                                        </p:tav>
                                      </p:tavLst>
                                    </p:anim>
                                    <p:anim calcmode="lin" valueType="num">
                                      <p:cBhvr>
                                        <p:cTn id="23" dur="100" accel="100000" fill="hold">
                                          <p:stCondLst>
                                            <p:cond delay="900"/>
                                          </p:stCondLst>
                                        </p:cTn>
                                        <p:tgtEl>
                                          <p:spTgt spid="6"/>
                                        </p:tgtEl>
                                        <p:attrNameLst>
                                          <p:attrName>ppt_y</p:attrName>
                                        </p:attrNameLst>
                                      </p:cBhvr>
                                      <p:tavLst>
                                        <p:tav tm="0">
                                          <p:val>
                                            <p:strVal val="#ppt_y-.03"/>
                                          </p:val>
                                        </p:tav>
                                        <p:tav tm="100000">
                                          <p:val>
                                            <p:strVal val="#ppt_y"/>
                                          </p:val>
                                        </p:tav>
                                      </p:tavLst>
                                    </p:anim>
                                  </p:childTnLst>
                                </p:cTn>
                              </p:par>
                            </p:childTnLst>
                          </p:cTn>
                        </p:par>
                        <p:par>
                          <p:cTn id="24" fill="hold">
                            <p:stCondLst>
                              <p:cond delay="2750"/>
                            </p:stCondLst>
                            <p:childTnLst>
                              <p:par>
                                <p:cTn id="25" presetID="12" presetClass="entr" presetSubtype="4" fill="hold" nodeType="after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slide(fromBottom)">
                                      <p:cBhvr>
                                        <p:cTn id="27" dur="500"/>
                                        <p:tgtEl>
                                          <p:spTgt spid="11"/>
                                        </p:tgtEl>
                                      </p:cBhvr>
                                    </p:animEffect>
                                  </p:childTnLst>
                                </p:cTn>
                              </p:par>
                            </p:childTnLst>
                          </p:cTn>
                        </p:par>
                        <p:par>
                          <p:cTn id="28" fill="hold">
                            <p:stCondLst>
                              <p:cond delay="3250"/>
                            </p:stCondLst>
                            <p:childTnLst>
                              <p:par>
                                <p:cTn id="29" presetID="12" presetClass="entr" presetSubtype="4" fill="hold" nodeType="afterEffect">
                                  <p:stCondLst>
                                    <p:cond delay="0"/>
                                  </p:stCondLst>
                                  <p:childTnLst>
                                    <p:set>
                                      <p:cBhvr>
                                        <p:cTn id="30" dur="1" fill="hold">
                                          <p:stCondLst>
                                            <p:cond delay="0"/>
                                          </p:stCondLst>
                                        </p:cTn>
                                        <p:tgtEl>
                                          <p:spTgt spid="14"/>
                                        </p:tgtEl>
                                        <p:attrNameLst>
                                          <p:attrName>style.visibility</p:attrName>
                                        </p:attrNameLst>
                                      </p:cBhvr>
                                      <p:to>
                                        <p:strVal val="visible"/>
                                      </p:to>
                                    </p:set>
                                    <p:animEffect transition="in" filter="slide(fromBottom)">
                                      <p:cBhvr>
                                        <p:cTn id="31" dur="500"/>
                                        <p:tgtEl>
                                          <p:spTgt spid="14"/>
                                        </p:tgtEl>
                                      </p:cBhvr>
                                    </p:animEffect>
                                  </p:childTnLst>
                                </p:cTn>
                              </p:par>
                            </p:childTnLst>
                          </p:cTn>
                        </p:par>
                        <p:par>
                          <p:cTn id="32" fill="hold">
                            <p:stCondLst>
                              <p:cond delay="3750"/>
                            </p:stCondLst>
                            <p:childTnLst>
                              <p:par>
                                <p:cTn id="33" presetID="12" presetClass="entr" presetSubtype="4" fill="hold" nodeType="afterEffect">
                                  <p:stCondLst>
                                    <p:cond delay="0"/>
                                  </p:stCondLst>
                                  <p:childTnLst>
                                    <p:set>
                                      <p:cBhvr>
                                        <p:cTn id="34" dur="1" fill="hold">
                                          <p:stCondLst>
                                            <p:cond delay="0"/>
                                          </p:stCondLst>
                                        </p:cTn>
                                        <p:tgtEl>
                                          <p:spTgt spid="17"/>
                                        </p:tgtEl>
                                        <p:attrNameLst>
                                          <p:attrName>style.visibility</p:attrName>
                                        </p:attrNameLst>
                                      </p:cBhvr>
                                      <p:to>
                                        <p:strVal val="visible"/>
                                      </p:to>
                                    </p:set>
                                    <p:animEffect transition="in" filter="slide(fromBottom)">
                                      <p:cBhvr>
                                        <p:cTn id="35" dur="500"/>
                                        <p:tgtEl>
                                          <p:spTgt spid="17"/>
                                        </p:tgtEl>
                                      </p:cBhvr>
                                    </p:animEffect>
                                  </p:childTnLst>
                                </p:cTn>
                              </p:par>
                            </p:childTnLst>
                          </p:cTn>
                        </p:par>
                        <p:par>
                          <p:cTn id="36" fill="hold">
                            <p:stCondLst>
                              <p:cond delay="4250"/>
                            </p:stCondLst>
                            <p:childTnLst>
                              <p:par>
                                <p:cTn id="37" presetID="12" presetClass="entr" presetSubtype="1" fill="hold" grpId="0" nodeType="afterEffect">
                                  <p:stCondLst>
                                    <p:cond delay="0"/>
                                  </p:stCondLst>
                                  <p:childTnLst>
                                    <p:set>
                                      <p:cBhvr>
                                        <p:cTn id="38" dur="1" fill="hold">
                                          <p:stCondLst>
                                            <p:cond delay="0"/>
                                          </p:stCondLst>
                                        </p:cTn>
                                        <p:tgtEl>
                                          <p:spTgt spid="9"/>
                                        </p:tgtEl>
                                        <p:attrNameLst>
                                          <p:attrName>style.visibility</p:attrName>
                                        </p:attrNameLst>
                                      </p:cBhvr>
                                      <p:to>
                                        <p:strVal val="visible"/>
                                      </p:to>
                                    </p:set>
                                    <p:animEffect transition="in" filter="slide(fromTop)">
                                      <p:cBhvr>
                                        <p:cTn id="39" dur="500"/>
                                        <p:tgtEl>
                                          <p:spTgt spid="9"/>
                                        </p:tgtEl>
                                      </p:cBhvr>
                                    </p:animEffect>
                                  </p:childTnLst>
                                </p:cTn>
                              </p:par>
                            </p:childTnLst>
                          </p:cTn>
                        </p:par>
                        <p:par>
                          <p:cTn id="40" fill="hold">
                            <p:stCondLst>
                              <p:cond delay="4750"/>
                            </p:stCondLst>
                            <p:childTnLst>
                              <p:par>
                                <p:cTn id="41" presetID="12" presetClass="entr" presetSubtype="1" fill="hold" grpId="0" nodeType="afterEffect">
                                  <p:stCondLst>
                                    <p:cond delay="0"/>
                                  </p:stCondLst>
                                  <p:childTnLst>
                                    <p:set>
                                      <p:cBhvr>
                                        <p:cTn id="42" dur="1" fill="hold">
                                          <p:stCondLst>
                                            <p:cond delay="0"/>
                                          </p:stCondLst>
                                        </p:cTn>
                                        <p:tgtEl>
                                          <p:spTgt spid="10"/>
                                        </p:tgtEl>
                                        <p:attrNameLst>
                                          <p:attrName>style.visibility</p:attrName>
                                        </p:attrNameLst>
                                      </p:cBhvr>
                                      <p:to>
                                        <p:strVal val="visible"/>
                                      </p:to>
                                    </p:set>
                                    <p:animEffect transition="in" filter="slide(fromTop)">
                                      <p:cBhvr>
                                        <p:cTn id="43" dur="500"/>
                                        <p:tgtEl>
                                          <p:spTgt spid="10"/>
                                        </p:tgtEl>
                                      </p:cBhvr>
                                    </p:animEffect>
                                  </p:childTnLst>
                                </p:cTn>
                              </p:par>
                            </p:childTnLst>
                          </p:cTn>
                        </p:par>
                        <p:par>
                          <p:cTn id="44" fill="hold">
                            <p:stCondLst>
                              <p:cond delay="5250"/>
                            </p:stCondLst>
                            <p:childTnLst>
                              <p:par>
                                <p:cTn id="45" presetID="2" presetClass="entr" presetSubtype="8" fill="hold" grpId="0" nodeType="afterEffect">
                                  <p:stCondLst>
                                    <p:cond delay="0"/>
                                  </p:stCondLst>
                                  <p:childTnLst>
                                    <p:set>
                                      <p:cBhvr>
                                        <p:cTn id="46" dur="1" fill="hold">
                                          <p:stCondLst>
                                            <p:cond delay="0"/>
                                          </p:stCondLst>
                                        </p:cTn>
                                        <p:tgtEl>
                                          <p:spTgt spid="20"/>
                                        </p:tgtEl>
                                        <p:attrNameLst>
                                          <p:attrName>style.visibility</p:attrName>
                                        </p:attrNameLst>
                                      </p:cBhvr>
                                      <p:to>
                                        <p:strVal val="visible"/>
                                      </p:to>
                                    </p:set>
                                    <p:anim calcmode="lin" valueType="num">
                                      <p:cBhvr additive="base">
                                        <p:cTn id="47" dur="500" fill="hold"/>
                                        <p:tgtEl>
                                          <p:spTgt spid="20"/>
                                        </p:tgtEl>
                                        <p:attrNameLst>
                                          <p:attrName>ppt_x</p:attrName>
                                        </p:attrNameLst>
                                      </p:cBhvr>
                                      <p:tavLst>
                                        <p:tav tm="0">
                                          <p:val>
                                            <p:strVal val="0-#ppt_w/2"/>
                                          </p:val>
                                        </p:tav>
                                        <p:tav tm="100000">
                                          <p:val>
                                            <p:strVal val="#ppt_x"/>
                                          </p:val>
                                        </p:tav>
                                      </p:tavLst>
                                    </p:anim>
                                    <p:anim calcmode="lin" valueType="num">
                                      <p:cBhvr additive="base">
                                        <p:cTn id="48" dur="500" fill="hold"/>
                                        <p:tgtEl>
                                          <p:spTgt spid="20"/>
                                        </p:tgtEl>
                                        <p:attrNameLst>
                                          <p:attrName>ppt_y</p:attrName>
                                        </p:attrNameLst>
                                      </p:cBhvr>
                                      <p:tavLst>
                                        <p:tav tm="0">
                                          <p:val>
                                            <p:strVal val="#ppt_y"/>
                                          </p:val>
                                        </p:tav>
                                        <p:tav tm="100000">
                                          <p:val>
                                            <p:strVal val="#ppt_y"/>
                                          </p:val>
                                        </p:tav>
                                      </p:tavLst>
                                    </p:anim>
                                  </p:childTnLst>
                                </p:cTn>
                              </p:par>
                            </p:childTnLst>
                          </p:cTn>
                        </p:par>
                        <p:par>
                          <p:cTn id="49" fill="hold">
                            <p:stCondLst>
                              <p:cond delay="5750"/>
                            </p:stCondLst>
                            <p:childTnLst>
                              <p:par>
                                <p:cTn id="50" presetID="12" presetClass="entr" presetSubtype="4" fill="hold" grpId="0" nodeType="afterEffect">
                                  <p:stCondLst>
                                    <p:cond delay="0"/>
                                  </p:stCondLst>
                                  <p:childTnLst>
                                    <p:set>
                                      <p:cBhvr>
                                        <p:cTn id="51" dur="1" fill="hold">
                                          <p:stCondLst>
                                            <p:cond delay="0"/>
                                          </p:stCondLst>
                                        </p:cTn>
                                        <p:tgtEl>
                                          <p:spTgt spid="21"/>
                                        </p:tgtEl>
                                        <p:attrNameLst>
                                          <p:attrName>style.visibility</p:attrName>
                                        </p:attrNameLst>
                                      </p:cBhvr>
                                      <p:to>
                                        <p:strVal val="visible"/>
                                      </p:to>
                                    </p:set>
                                    <p:animEffect transition="in" filter="slide(fromBottom)">
                                      <p:cBhvr>
                                        <p:cTn id="52" dur="500"/>
                                        <p:tgtEl>
                                          <p:spTgt spid="21"/>
                                        </p:tgtEl>
                                      </p:cBhvr>
                                    </p:animEffect>
                                  </p:childTnLst>
                                </p:cTn>
                              </p:par>
                            </p:childTnLst>
                          </p:cTn>
                        </p:par>
                        <p:par>
                          <p:cTn id="53" fill="hold">
                            <p:stCondLst>
                              <p:cond delay="6250"/>
                            </p:stCondLst>
                            <p:childTnLst>
                              <p:par>
                                <p:cTn id="54" presetID="37" presetClass="entr" presetSubtype="0" fill="hold" nodeType="afterEffect">
                                  <p:stCondLst>
                                    <p:cond delay="0"/>
                                  </p:stCondLst>
                                  <p:childTnLst>
                                    <p:set>
                                      <p:cBhvr>
                                        <p:cTn id="55" dur="1" fill="hold">
                                          <p:stCondLst>
                                            <p:cond delay="0"/>
                                          </p:stCondLst>
                                        </p:cTn>
                                        <p:tgtEl>
                                          <p:spTgt spid="22"/>
                                        </p:tgtEl>
                                        <p:attrNameLst>
                                          <p:attrName>style.visibility</p:attrName>
                                        </p:attrNameLst>
                                      </p:cBhvr>
                                      <p:to>
                                        <p:strVal val="visible"/>
                                      </p:to>
                                    </p:set>
                                    <p:animEffect transition="in" filter="fade">
                                      <p:cBhvr>
                                        <p:cTn id="56" dur="1000"/>
                                        <p:tgtEl>
                                          <p:spTgt spid="22"/>
                                        </p:tgtEl>
                                      </p:cBhvr>
                                    </p:animEffect>
                                    <p:anim calcmode="lin" valueType="num">
                                      <p:cBhvr>
                                        <p:cTn id="57" dur="1000" fill="hold"/>
                                        <p:tgtEl>
                                          <p:spTgt spid="22"/>
                                        </p:tgtEl>
                                        <p:attrNameLst>
                                          <p:attrName>ppt_x</p:attrName>
                                        </p:attrNameLst>
                                      </p:cBhvr>
                                      <p:tavLst>
                                        <p:tav tm="0">
                                          <p:val>
                                            <p:strVal val="#ppt_x"/>
                                          </p:val>
                                        </p:tav>
                                        <p:tav tm="100000">
                                          <p:val>
                                            <p:strVal val="#ppt_x"/>
                                          </p:val>
                                        </p:tav>
                                      </p:tavLst>
                                    </p:anim>
                                    <p:anim calcmode="lin" valueType="num">
                                      <p:cBhvr>
                                        <p:cTn id="58" dur="900" decel="100000" fill="hold"/>
                                        <p:tgtEl>
                                          <p:spTgt spid="22"/>
                                        </p:tgtEl>
                                        <p:attrNameLst>
                                          <p:attrName>ppt_y</p:attrName>
                                        </p:attrNameLst>
                                      </p:cBhvr>
                                      <p:tavLst>
                                        <p:tav tm="0">
                                          <p:val>
                                            <p:strVal val="#ppt_y+1"/>
                                          </p:val>
                                        </p:tav>
                                        <p:tav tm="100000">
                                          <p:val>
                                            <p:strVal val="#ppt_y-.03"/>
                                          </p:val>
                                        </p:tav>
                                      </p:tavLst>
                                    </p:anim>
                                    <p:anim calcmode="lin" valueType="num">
                                      <p:cBhvr>
                                        <p:cTn id="59" dur="100" accel="100000" fill="hold">
                                          <p:stCondLst>
                                            <p:cond delay="900"/>
                                          </p:stCondLst>
                                        </p:cTn>
                                        <p:tgtEl>
                                          <p:spTgt spid="22"/>
                                        </p:tgtEl>
                                        <p:attrNameLst>
                                          <p:attrName>ppt_y</p:attrName>
                                        </p:attrNameLst>
                                      </p:cBhvr>
                                      <p:tavLst>
                                        <p:tav tm="0">
                                          <p:val>
                                            <p:strVal val="#ppt_y-.03"/>
                                          </p:val>
                                        </p:tav>
                                        <p:tav tm="100000">
                                          <p:val>
                                            <p:strVal val="#ppt_y"/>
                                          </p:val>
                                        </p:tav>
                                      </p:tavLst>
                                    </p:anim>
                                  </p:childTnLst>
                                </p:cTn>
                              </p:par>
                            </p:childTnLst>
                          </p:cTn>
                        </p:par>
                        <p:par>
                          <p:cTn id="60" fill="hold">
                            <p:stCondLst>
                              <p:cond delay="7250"/>
                            </p:stCondLst>
                            <p:childTnLst>
                              <p:par>
                                <p:cTn id="61" presetID="12" presetClass="entr" presetSubtype="4" fill="hold" nodeType="afterEffect">
                                  <p:stCondLst>
                                    <p:cond delay="0"/>
                                  </p:stCondLst>
                                  <p:childTnLst>
                                    <p:set>
                                      <p:cBhvr>
                                        <p:cTn id="62" dur="1" fill="hold">
                                          <p:stCondLst>
                                            <p:cond delay="0"/>
                                          </p:stCondLst>
                                        </p:cTn>
                                        <p:tgtEl>
                                          <p:spTgt spid="27"/>
                                        </p:tgtEl>
                                        <p:attrNameLst>
                                          <p:attrName>style.visibility</p:attrName>
                                        </p:attrNameLst>
                                      </p:cBhvr>
                                      <p:to>
                                        <p:strVal val="visible"/>
                                      </p:to>
                                    </p:set>
                                    <p:animEffect transition="in" filter="slide(fromBottom)">
                                      <p:cBhvr>
                                        <p:cTn id="63" dur="500"/>
                                        <p:tgtEl>
                                          <p:spTgt spid="27"/>
                                        </p:tgtEl>
                                      </p:cBhvr>
                                    </p:animEffect>
                                  </p:childTnLst>
                                </p:cTn>
                              </p:par>
                            </p:childTnLst>
                          </p:cTn>
                        </p:par>
                        <p:par>
                          <p:cTn id="64" fill="hold">
                            <p:stCondLst>
                              <p:cond delay="7750"/>
                            </p:stCondLst>
                            <p:childTnLst>
                              <p:par>
                                <p:cTn id="65" presetID="12" presetClass="entr" presetSubtype="4" fill="hold" nodeType="afterEffect">
                                  <p:stCondLst>
                                    <p:cond delay="0"/>
                                  </p:stCondLst>
                                  <p:childTnLst>
                                    <p:set>
                                      <p:cBhvr>
                                        <p:cTn id="66" dur="1" fill="hold">
                                          <p:stCondLst>
                                            <p:cond delay="0"/>
                                          </p:stCondLst>
                                        </p:cTn>
                                        <p:tgtEl>
                                          <p:spTgt spid="30"/>
                                        </p:tgtEl>
                                        <p:attrNameLst>
                                          <p:attrName>style.visibility</p:attrName>
                                        </p:attrNameLst>
                                      </p:cBhvr>
                                      <p:to>
                                        <p:strVal val="visible"/>
                                      </p:to>
                                    </p:set>
                                    <p:animEffect transition="in" filter="slide(fromBottom)">
                                      <p:cBhvr>
                                        <p:cTn id="67" dur="500"/>
                                        <p:tgtEl>
                                          <p:spTgt spid="30"/>
                                        </p:tgtEl>
                                      </p:cBhvr>
                                    </p:animEffect>
                                  </p:childTnLst>
                                </p:cTn>
                              </p:par>
                            </p:childTnLst>
                          </p:cTn>
                        </p:par>
                        <p:par>
                          <p:cTn id="68" fill="hold">
                            <p:stCondLst>
                              <p:cond delay="8250"/>
                            </p:stCondLst>
                            <p:childTnLst>
                              <p:par>
                                <p:cTn id="69" presetID="12" presetClass="entr" presetSubtype="4" fill="hold" nodeType="afterEffect">
                                  <p:stCondLst>
                                    <p:cond delay="0"/>
                                  </p:stCondLst>
                                  <p:childTnLst>
                                    <p:set>
                                      <p:cBhvr>
                                        <p:cTn id="70" dur="1" fill="hold">
                                          <p:stCondLst>
                                            <p:cond delay="0"/>
                                          </p:stCondLst>
                                        </p:cTn>
                                        <p:tgtEl>
                                          <p:spTgt spid="33"/>
                                        </p:tgtEl>
                                        <p:attrNameLst>
                                          <p:attrName>style.visibility</p:attrName>
                                        </p:attrNameLst>
                                      </p:cBhvr>
                                      <p:to>
                                        <p:strVal val="visible"/>
                                      </p:to>
                                    </p:set>
                                    <p:animEffect transition="in" filter="slide(fromBottom)">
                                      <p:cBhvr>
                                        <p:cTn id="71" dur="500"/>
                                        <p:tgtEl>
                                          <p:spTgt spid="33"/>
                                        </p:tgtEl>
                                      </p:cBhvr>
                                    </p:animEffect>
                                  </p:childTnLst>
                                </p:cTn>
                              </p:par>
                            </p:childTnLst>
                          </p:cTn>
                        </p:par>
                        <p:par>
                          <p:cTn id="72" fill="hold">
                            <p:stCondLst>
                              <p:cond delay="8750"/>
                            </p:stCondLst>
                            <p:childTnLst>
                              <p:par>
                                <p:cTn id="73" presetID="12" presetClass="entr" presetSubtype="1" fill="hold" grpId="0" nodeType="afterEffect">
                                  <p:stCondLst>
                                    <p:cond delay="0"/>
                                  </p:stCondLst>
                                  <p:childTnLst>
                                    <p:set>
                                      <p:cBhvr>
                                        <p:cTn id="74" dur="1" fill="hold">
                                          <p:stCondLst>
                                            <p:cond delay="0"/>
                                          </p:stCondLst>
                                        </p:cTn>
                                        <p:tgtEl>
                                          <p:spTgt spid="25"/>
                                        </p:tgtEl>
                                        <p:attrNameLst>
                                          <p:attrName>style.visibility</p:attrName>
                                        </p:attrNameLst>
                                      </p:cBhvr>
                                      <p:to>
                                        <p:strVal val="visible"/>
                                      </p:to>
                                    </p:set>
                                    <p:animEffect transition="in" filter="slide(fromTop)">
                                      <p:cBhvr>
                                        <p:cTn id="75" dur="500"/>
                                        <p:tgtEl>
                                          <p:spTgt spid="25"/>
                                        </p:tgtEl>
                                      </p:cBhvr>
                                    </p:animEffect>
                                  </p:childTnLst>
                                </p:cTn>
                              </p:par>
                            </p:childTnLst>
                          </p:cTn>
                        </p:par>
                        <p:par>
                          <p:cTn id="76" fill="hold">
                            <p:stCondLst>
                              <p:cond delay="9250"/>
                            </p:stCondLst>
                            <p:childTnLst>
                              <p:par>
                                <p:cTn id="77" presetID="12" presetClass="entr" presetSubtype="1" fill="hold" grpId="0" nodeType="afterEffect">
                                  <p:stCondLst>
                                    <p:cond delay="0"/>
                                  </p:stCondLst>
                                  <p:childTnLst>
                                    <p:set>
                                      <p:cBhvr>
                                        <p:cTn id="78" dur="1" fill="hold">
                                          <p:stCondLst>
                                            <p:cond delay="0"/>
                                          </p:stCondLst>
                                        </p:cTn>
                                        <p:tgtEl>
                                          <p:spTgt spid="26"/>
                                        </p:tgtEl>
                                        <p:attrNameLst>
                                          <p:attrName>style.visibility</p:attrName>
                                        </p:attrNameLst>
                                      </p:cBhvr>
                                      <p:to>
                                        <p:strVal val="visible"/>
                                      </p:to>
                                    </p:set>
                                    <p:animEffect transition="in" filter="slide(fromTop)">
                                      <p:cBhvr>
                                        <p:cTn id="79" dur="500"/>
                                        <p:tgtEl>
                                          <p:spTgt spid="26"/>
                                        </p:tgtEl>
                                      </p:cBhvr>
                                    </p:animEffect>
                                  </p:childTnLst>
                                </p:cTn>
                              </p:par>
                            </p:childTnLst>
                          </p:cTn>
                        </p:par>
                        <p:par>
                          <p:cTn id="80" fill="hold">
                            <p:stCondLst>
                              <p:cond delay="9750"/>
                            </p:stCondLst>
                            <p:childTnLst>
                              <p:par>
                                <p:cTn id="81" presetID="2" presetClass="entr" presetSubtype="8" fill="hold" grpId="0" nodeType="afterEffect">
                                  <p:stCondLst>
                                    <p:cond delay="0"/>
                                  </p:stCondLst>
                                  <p:childTnLst>
                                    <p:set>
                                      <p:cBhvr>
                                        <p:cTn id="82" dur="1" fill="hold">
                                          <p:stCondLst>
                                            <p:cond delay="0"/>
                                          </p:stCondLst>
                                        </p:cTn>
                                        <p:tgtEl>
                                          <p:spTgt spid="36"/>
                                        </p:tgtEl>
                                        <p:attrNameLst>
                                          <p:attrName>style.visibility</p:attrName>
                                        </p:attrNameLst>
                                      </p:cBhvr>
                                      <p:to>
                                        <p:strVal val="visible"/>
                                      </p:to>
                                    </p:set>
                                    <p:anim calcmode="lin" valueType="num">
                                      <p:cBhvr additive="base">
                                        <p:cTn id="83" dur="500" fill="hold"/>
                                        <p:tgtEl>
                                          <p:spTgt spid="36"/>
                                        </p:tgtEl>
                                        <p:attrNameLst>
                                          <p:attrName>ppt_x</p:attrName>
                                        </p:attrNameLst>
                                      </p:cBhvr>
                                      <p:tavLst>
                                        <p:tav tm="0">
                                          <p:val>
                                            <p:strVal val="0-#ppt_w/2"/>
                                          </p:val>
                                        </p:tav>
                                        <p:tav tm="100000">
                                          <p:val>
                                            <p:strVal val="#ppt_x"/>
                                          </p:val>
                                        </p:tav>
                                      </p:tavLst>
                                    </p:anim>
                                    <p:anim calcmode="lin" valueType="num">
                                      <p:cBhvr additive="base">
                                        <p:cTn id="84" dur="500" fill="hold"/>
                                        <p:tgtEl>
                                          <p:spTgt spid="36"/>
                                        </p:tgtEl>
                                        <p:attrNameLst>
                                          <p:attrName>ppt_y</p:attrName>
                                        </p:attrNameLst>
                                      </p:cBhvr>
                                      <p:tavLst>
                                        <p:tav tm="0">
                                          <p:val>
                                            <p:strVal val="#ppt_y"/>
                                          </p:val>
                                        </p:tav>
                                        <p:tav tm="100000">
                                          <p:val>
                                            <p:strVal val="#ppt_y"/>
                                          </p:val>
                                        </p:tav>
                                      </p:tavLst>
                                    </p:anim>
                                  </p:childTnLst>
                                </p:cTn>
                              </p:par>
                            </p:childTnLst>
                          </p:cTn>
                        </p:par>
                        <p:par>
                          <p:cTn id="85" fill="hold">
                            <p:stCondLst>
                              <p:cond delay="10250"/>
                            </p:stCondLst>
                            <p:childTnLst>
                              <p:par>
                                <p:cTn id="86" presetID="12" presetClass="entr" presetSubtype="4" fill="hold" grpId="0" nodeType="afterEffect">
                                  <p:stCondLst>
                                    <p:cond delay="0"/>
                                  </p:stCondLst>
                                  <p:childTnLst>
                                    <p:set>
                                      <p:cBhvr>
                                        <p:cTn id="87" dur="1" fill="hold">
                                          <p:stCondLst>
                                            <p:cond delay="0"/>
                                          </p:stCondLst>
                                        </p:cTn>
                                        <p:tgtEl>
                                          <p:spTgt spid="37"/>
                                        </p:tgtEl>
                                        <p:attrNameLst>
                                          <p:attrName>style.visibility</p:attrName>
                                        </p:attrNameLst>
                                      </p:cBhvr>
                                      <p:to>
                                        <p:strVal val="visible"/>
                                      </p:to>
                                    </p:set>
                                    <p:animEffect transition="in" filter="slide(fromBottom)">
                                      <p:cBhvr>
                                        <p:cTn id="88" dur="500"/>
                                        <p:tgtEl>
                                          <p:spTgt spid="37"/>
                                        </p:tgtEl>
                                      </p:cBhvr>
                                    </p:animEffect>
                                  </p:childTnLst>
                                </p:cTn>
                              </p:par>
                            </p:childTnLst>
                          </p:cTn>
                        </p:par>
                        <p:par>
                          <p:cTn id="89" fill="hold">
                            <p:stCondLst>
                              <p:cond delay="10750"/>
                            </p:stCondLst>
                            <p:childTnLst>
                              <p:par>
                                <p:cTn id="90" presetID="37" presetClass="entr" presetSubtype="0" fill="hold" nodeType="afterEffect">
                                  <p:stCondLst>
                                    <p:cond delay="0"/>
                                  </p:stCondLst>
                                  <p:childTnLst>
                                    <p:set>
                                      <p:cBhvr>
                                        <p:cTn id="91" dur="1" fill="hold">
                                          <p:stCondLst>
                                            <p:cond delay="0"/>
                                          </p:stCondLst>
                                        </p:cTn>
                                        <p:tgtEl>
                                          <p:spTgt spid="38"/>
                                        </p:tgtEl>
                                        <p:attrNameLst>
                                          <p:attrName>style.visibility</p:attrName>
                                        </p:attrNameLst>
                                      </p:cBhvr>
                                      <p:to>
                                        <p:strVal val="visible"/>
                                      </p:to>
                                    </p:set>
                                    <p:animEffect transition="in" filter="fade">
                                      <p:cBhvr>
                                        <p:cTn id="92" dur="1000"/>
                                        <p:tgtEl>
                                          <p:spTgt spid="38"/>
                                        </p:tgtEl>
                                      </p:cBhvr>
                                    </p:animEffect>
                                    <p:anim calcmode="lin" valueType="num">
                                      <p:cBhvr>
                                        <p:cTn id="93" dur="1000" fill="hold"/>
                                        <p:tgtEl>
                                          <p:spTgt spid="38"/>
                                        </p:tgtEl>
                                        <p:attrNameLst>
                                          <p:attrName>ppt_x</p:attrName>
                                        </p:attrNameLst>
                                      </p:cBhvr>
                                      <p:tavLst>
                                        <p:tav tm="0">
                                          <p:val>
                                            <p:strVal val="#ppt_x"/>
                                          </p:val>
                                        </p:tav>
                                        <p:tav tm="100000">
                                          <p:val>
                                            <p:strVal val="#ppt_x"/>
                                          </p:val>
                                        </p:tav>
                                      </p:tavLst>
                                    </p:anim>
                                    <p:anim calcmode="lin" valueType="num">
                                      <p:cBhvr>
                                        <p:cTn id="94" dur="900" decel="100000" fill="hold"/>
                                        <p:tgtEl>
                                          <p:spTgt spid="38"/>
                                        </p:tgtEl>
                                        <p:attrNameLst>
                                          <p:attrName>ppt_y</p:attrName>
                                        </p:attrNameLst>
                                      </p:cBhvr>
                                      <p:tavLst>
                                        <p:tav tm="0">
                                          <p:val>
                                            <p:strVal val="#ppt_y+1"/>
                                          </p:val>
                                        </p:tav>
                                        <p:tav tm="100000">
                                          <p:val>
                                            <p:strVal val="#ppt_y-.03"/>
                                          </p:val>
                                        </p:tav>
                                      </p:tavLst>
                                    </p:anim>
                                    <p:anim calcmode="lin" valueType="num">
                                      <p:cBhvr>
                                        <p:cTn id="95" dur="100" accel="100000" fill="hold">
                                          <p:stCondLst>
                                            <p:cond delay="900"/>
                                          </p:stCondLst>
                                        </p:cTn>
                                        <p:tgtEl>
                                          <p:spTgt spid="38"/>
                                        </p:tgtEl>
                                        <p:attrNameLst>
                                          <p:attrName>ppt_y</p:attrName>
                                        </p:attrNameLst>
                                      </p:cBhvr>
                                      <p:tavLst>
                                        <p:tav tm="0">
                                          <p:val>
                                            <p:strVal val="#ppt_y-.03"/>
                                          </p:val>
                                        </p:tav>
                                        <p:tav tm="100000">
                                          <p:val>
                                            <p:strVal val="#ppt_y"/>
                                          </p:val>
                                        </p:tav>
                                      </p:tavLst>
                                    </p:anim>
                                  </p:childTnLst>
                                </p:cTn>
                              </p:par>
                            </p:childTnLst>
                          </p:cTn>
                        </p:par>
                        <p:par>
                          <p:cTn id="96" fill="hold">
                            <p:stCondLst>
                              <p:cond delay="11750"/>
                            </p:stCondLst>
                            <p:childTnLst>
                              <p:par>
                                <p:cTn id="97" presetID="12" presetClass="entr" presetSubtype="4" fill="hold" nodeType="afterEffect">
                                  <p:stCondLst>
                                    <p:cond delay="0"/>
                                  </p:stCondLst>
                                  <p:childTnLst>
                                    <p:set>
                                      <p:cBhvr>
                                        <p:cTn id="98" dur="1" fill="hold">
                                          <p:stCondLst>
                                            <p:cond delay="0"/>
                                          </p:stCondLst>
                                        </p:cTn>
                                        <p:tgtEl>
                                          <p:spTgt spid="43"/>
                                        </p:tgtEl>
                                        <p:attrNameLst>
                                          <p:attrName>style.visibility</p:attrName>
                                        </p:attrNameLst>
                                      </p:cBhvr>
                                      <p:to>
                                        <p:strVal val="visible"/>
                                      </p:to>
                                    </p:set>
                                    <p:animEffect transition="in" filter="slide(fromBottom)">
                                      <p:cBhvr>
                                        <p:cTn id="99" dur="500"/>
                                        <p:tgtEl>
                                          <p:spTgt spid="43"/>
                                        </p:tgtEl>
                                      </p:cBhvr>
                                    </p:animEffect>
                                  </p:childTnLst>
                                </p:cTn>
                              </p:par>
                            </p:childTnLst>
                          </p:cTn>
                        </p:par>
                        <p:par>
                          <p:cTn id="100" fill="hold">
                            <p:stCondLst>
                              <p:cond delay="12250"/>
                            </p:stCondLst>
                            <p:childTnLst>
                              <p:par>
                                <p:cTn id="101" presetID="12" presetClass="entr" presetSubtype="4" fill="hold" nodeType="afterEffect">
                                  <p:stCondLst>
                                    <p:cond delay="0"/>
                                  </p:stCondLst>
                                  <p:childTnLst>
                                    <p:set>
                                      <p:cBhvr>
                                        <p:cTn id="102" dur="1" fill="hold">
                                          <p:stCondLst>
                                            <p:cond delay="0"/>
                                          </p:stCondLst>
                                        </p:cTn>
                                        <p:tgtEl>
                                          <p:spTgt spid="46"/>
                                        </p:tgtEl>
                                        <p:attrNameLst>
                                          <p:attrName>style.visibility</p:attrName>
                                        </p:attrNameLst>
                                      </p:cBhvr>
                                      <p:to>
                                        <p:strVal val="visible"/>
                                      </p:to>
                                    </p:set>
                                    <p:animEffect transition="in" filter="slide(fromBottom)">
                                      <p:cBhvr>
                                        <p:cTn id="103" dur="500"/>
                                        <p:tgtEl>
                                          <p:spTgt spid="46"/>
                                        </p:tgtEl>
                                      </p:cBhvr>
                                    </p:animEffect>
                                  </p:childTnLst>
                                </p:cTn>
                              </p:par>
                            </p:childTnLst>
                          </p:cTn>
                        </p:par>
                        <p:par>
                          <p:cTn id="104" fill="hold">
                            <p:stCondLst>
                              <p:cond delay="12750"/>
                            </p:stCondLst>
                            <p:childTnLst>
                              <p:par>
                                <p:cTn id="105" presetID="12" presetClass="entr" presetSubtype="4" fill="hold" nodeType="afterEffect">
                                  <p:stCondLst>
                                    <p:cond delay="0"/>
                                  </p:stCondLst>
                                  <p:childTnLst>
                                    <p:set>
                                      <p:cBhvr>
                                        <p:cTn id="106" dur="1" fill="hold">
                                          <p:stCondLst>
                                            <p:cond delay="0"/>
                                          </p:stCondLst>
                                        </p:cTn>
                                        <p:tgtEl>
                                          <p:spTgt spid="49"/>
                                        </p:tgtEl>
                                        <p:attrNameLst>
                                          <p:attrName>style.visibility</p:attrName>
                                        </p:attrNameLst>
                                      </p:cBhvr>
                                      <p:to>
                                        <p:strVal val="visible"/>
                                      </p:to>
                                    </p:set>
                                    <p:animEffect transition="in" filter="slide(fromBottom)">
                                      <p:cBhvr>
                                        <p:cTn id="107" dur="500"/>
                                        <p:tgtEl>
                                          <p:spTgt spid="49"/>
                                        </p:tgtEl>
                                      </p:cBhvr>
                                    </p:animEffect>
                                  </p:childTnLst>
                                </p:cTn>
                              </p:par>
                            </p:childTnLst>
                          </p:cTn>
                        </p:par>
                        <p:par>
                          <p:cTn id="108" fill="hold">
                            <p:stCondLst>
                              <p:cond delay="13250"/>
                            </p:stCondLst>
                            <p:childTnLst>
                              <p:par>
                                <p:cTn id="109" presetID="12" presetClass="entr" presetSubtype="1" fill="hold" grpId="0" nodeType="afterEffect">
                                  <p:stCondLst>
                                    <p:cond delay="0"/>
                                  </p:stCondLst>
                                  <p:childTnLst>
                                    <p:set>
                                      <p:cBhvr>
                                        <p:cTn id="110" dur="1" fill="hold">
                                          <p:stCondLst>
                                            <p:cond delay="0"/>
                                          </p:stCondLst>
                                        </p:cTn>
                                        <p:tgtEl>
                                          <p:spTgt spid="41"/>
                                        </p:tgtEl>
                                        <p:attrNameLst>
                                          <p:attrName>style.visibility</p:attrName>
                                        </p:attrNameLst>
                                      </p:cBhvr>
                                      <p:to>
                                        <p:strVal val="visible"/>
                                      </p:to>
                                    </p:set>
                                    <p:animEffect transition="in" filter="slide(fromTop)">
                                      <p:cBhvr>
                                        <p:cTn id="111" dur="500"/>
                                        <p:tgtEl>
                                          <p:spTgt spid="41"/>
                                        </p:tgtEl>
                                      </p:cBhvr>
                                    </p:animEffect>
                                  </p:childTnLst>
                                </p:cTn>
                              </p:par>
                            </p:childTnLst>
                          </p:cTn>
                        </p:par>
                        <p:par>
                          <p:cTn id="112" fill="hold">
                            <p:stCondLst>
                              <p:cond delay="13750"/>
                            </p:stCondLst>
                            <p:childTnLst>
                              <p:par>
                                <p:cTn id="113" presetID="12" presetClass="entr" presetSubtype="1" fill="hold" grpId="0" nodeType="afterEffect">
                                  <p:stCondLst>
                                    <p:cond delay="0"/>
                                  </p:stCondLst>
                                  <p:childTnLst>
                                    <p:set>
                                      <p:cBhvr>
                                        <p:cTn id="114" dur="1" fill="hold">
                                          <p:stCondLst>
                                            <p:cond delay="0"/>
                                          </p:stCondLst>
                                        </p:cTn>
                                        <p:tgtEl>
                                          <p:spTgt spid="42"/>
                                        </p:tgtEl>
                                        <p:attrNameLst>
                                          <p:attrName>style.visibility</p:attrName>
                                        </p:attrNameLst>
                                      </p:cBhvr>
                                      <p:to>
                                        <p:strVal val="visible"/>
                                      </p:to>
                                    </p:set>
                                    <p:animEffect transition="in" filter="slide(fromTop)">
                                      <p:cBhvr>
                                        <p:cTn id="115"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P spid="9" grpId="0" animBg="1"/>
      <p:bldP spid="10" grpId="0"/>
      <p:bldP spid="20" grpId="0" animBg="1"/>
      <p:bldP spid="21" grpId="0" animBg="1"/>
      <p:bldP spid="25" grpId="0" animBg="1"/>
      <p:bldP spid="26" grpId="0"/>
      <p:bldP spid="36" grpId="0" animBg="1"/>
      <p:bldP spid="37" grpId="0" animBg="1"/>
      <p:bldP spid="41" grpId="0" animBg="1"/>
      <p:bldP spid="42" grpId="0"/>
      <p:bldP spid="53" grpId="0"/>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60"/>
          <p:cNvSpPr>
            <a:spLocks noChangeArrowheads="1"/>
          </p:cNvSpPr>
          <p:nvPr/>
        </p:nvSpPr>
        <p:spPr bwMode="auto">
          <a:xfrm rot="5400000">
            <a:off x="2862000" y="-983741"/>
            <a:ext cx="3420000" cy="8100000"/>
          </a:xfrm>
          <a:prstGeom prst="homePlate">
            <a:avLst>
              <a:gd name="adj" fmla="val 28135"/>
            </a:avLst>
          </a:prstGeom>
          <a:solidFill>
            <a:schemeClr val="bg1">
              <a:alpha val="60000"/>
            </a:schemeClr>
          </a:solidFill>
          <a:ln w="25400">
            <a:noFill/>
          </a:ln>
          <a:effectLst>
            <a:outerShdw blurRad="225425" dist="38100" dir="5220000" algn="ctr">
              <a:srgbClr val="000000">
                <a:alpha val="33000"/>
              </a:srgbClr>
            </a:outerShdw>
          </a:effectLst>
          <a:scene3d>
            <a:camera prst="orthographicFront"/>
            <a:lightRig rig="flat" dir="t"/>
          </a:scene3d>
          <a:sp3d contourW="19050">
            <a:bevelT w="101600" prst="artDeco"/>
            <a:bevelB w="0" h="0"/>
            <a:contourClr>
              <a:schemeClr val="bg1"/>
            </a:contourClr>
          </a:sp3d>
        </p:spPr>
        <p:style>
          <a:lnRef idx="1">
            <a:schemeClr val="accent2"/>
          </a:lnRef>
          <a:fillRef idx="3">
            <a:schemeClr val="accent2"/>
          </a:fillRef>
          <a:effectRef idx="2">
            <a:schemeClr val="accent2"/>
          </a:effectRef>
          <a:fontRef idx="minor">
            <a:schemeClr val="lt1"/>
          </a:fontRef>
        </p:style>
        <p:txBody>
          <a:bodyPr anchor="ctr">
            <a:sp3d/>
          </a:bodyPr>
          <a:lstStyle/>
          <a:p>
            <a:pPr marL="0" lvl="2" algn="ctr" eaLnBrk="0" fontAlgn="ctr" hangingPunct="0">
              <a:spcBef>
                <a:spcPts val="0"/>
              </a:spcBef>
              <a:spcAft>
                <a:spcPts val="0"/>
              </a:spcAft>
              <a:buClr>
                <a:srgbClr val="FF0000"/>
              </a:buClr>
              <a:buSzPct val="70000"/>
              <a:buFont typeface="Wingdings" pitchFamily="2" charset="2"/>
              <a:buChar char="u"/>
              <a:tabLst>
                <a:tab pos="136525" algn="l"/>
              </a:tabLst>
              <a:defRPr/>
            </a:pPr>
            <a:endParaRPr lang="zh-CN" altLang="en-US" sz="1400" dirty="0">
              <a:effectLst/>
              <a:latin typeface="微软雅黑" pitchFamily="34" charset="-122"/>
              <a:ea typeface="微软雅黑" pitchFamily="34" charset="-122"/>
            </a:endParaRPr>
          </a:p>
        </p:txBody>
      </p:sp>
      <p:sp>
        <p:nvSpPr>
          <p:cNvPr id="5" name="AutoShape 4"/>
          <p:cNvSpPr>
            <a:spLocks noChangeArrowheads="1"/>
          </p:cNvSpPr>
          <p:nvPr>
            <p:custDataLst>
              <p:tags r:id="rId1"/>
            </p:custDataLst>
          </p:nvPr>
        </p:nvSpPr>
        <p:spPr bwMode="white">
          <a:xfrm>
            <a:off x="845785" y="2006431"/>
            <a:ext cx="2340000" cy="1620000"/>
          </a:xfrm>
          <a:prstGeom prst="roundRect">
            <a:avLst>
              <a:gd name="adj" fmla="val 5304"/>
            </a:avLst>
          </a:prstGeom>
          <a:solidFill>
            <a:schemeClr val="bg1">
              <a:alpha val="60000"/>
            </a:schemeClr>
          </a:solidFill>
          <a:ln w="38100">
            <a:solidFill>
              <a:schemeClr val="bg2"/>
            </a:solidFill>
          </a:ln>
          <a:effectLst>
            <a:outerShdw blurRad="225425" dist="38100" dir="5220000" algn="ctr">
              <a:srgbClr val="000000">
                <a:alpha val="33000"/>
              </a:srgbClr>
            </a:outerShdw>
          </a:effectLst>
          <a:scene3d>
            <a:camera prst="orthographicFront"/>
            <a:lightRig rig="flat" dir="t"/>
          </a:scene3d>
          <a:sp3d contourW="19050">
            <a:bevelT w="101600" prst="divot"/>
            <a:bevelB w="0" h="0"/>
            <a:contourClr>
              <a:schemeClr val="bg1"/>
            </a:contourClr>
          </a:sp3d>
        </p:spPr>
        <p:style>
          <a:lnRef idx="1">
            <a:schemeClr val="accent2"/>
          </a:lnRef>
          <a:fillRef idx="3">
            <a:schemeClr val="accent2"/>
          </a:fillRef>
          <a:effectRef idx="2">
            <a:schemeClr val="accent2"/>
          </a:effectRef>
          <a:fontRef idx="minor">
            <a:schemeClr val="lt1"/>
          </a:fontRef>
        </p:style>
        <p:txBody>
          <a:bodyPr anchor="ctr">
            <a:sp3d/>
          </a:bodyPr>
          <a:lstStyle/>
          <a:p>
            <a:pPr marL="0" lvl="2" algn="ctr" eaLnBrk="0" fontAlgn="ctr" hangingPunct="0">
              <a:spcBef>
                <a:spcPts val="0"/>
              </a:spcBef>
              <a:spcAft>
                <a:spcPts val="0"/>
              </a:spcAft>
              <a:buClr>
                <a:srgbClr val="FF0000"/>
              </a:buClr>
              <a:buSzPct val="70000"/>
              <a:buFont typeface="Wingdings" pitchFamily="2" charset="2"/>
              <a:buChar char="n"/>
              <a:tabLst>
                <a:tab pos="136525" algn="l"/>
              </a:tabLst>
              <a:defRPr/>
            </a:pPr>
            <a:endParaRPr lang="zh-CN" altLang="en-US" sz="1400" dirty="0">
              <a:solidFill>
                <a:schemeClr val="tx1"/>
              </a:solidFill>
              <a:effectLst/>
              <a:latin typeface="微软雅黑" pitchFamily="34" charset="-122"/>
              <a:ea typeface="微软雅黑" pitchFamily="34" charset="-122"/>
            </a:endParaRPr>
          </a:p>
        </p:txBody>
      </p:sp>
      <p:sp>
        <p:nvSpPr>
          <p:cNvPr id="6" name="AutoShape 4"/>
          <p:cNvSpPr>
            <a:spLocks noChangeArrowheads="1"/>
          </p:cNvSpPr>
          <p:nvPr>
            <p:custDataLst>
              <p:tags r:id="rId2"/>
            </p:custDataLst>
          </p:nvPr>
        </p:nvSpPr>
        <p:spPr bwMode="white">
          <a:xfrm>
            <a:off x="3396997" y="2006431"/>
            <a:ext cx="2340000" cy="1620000"/>
          </a:xfrm>
          <a:prstGeom prst="roundRect">
            <a:avLst>
              <a:gd name="adj" fmla="val 7012"/>
            </a:avLst>
          </a:prstGeom>
          <a:solidFill>
            <a:schemeClr val="bg1">
              <a:alpha val="60000"/>
            </a:schemeClr>
          </a:solidFill>
          <a:ln w="38100">
            <a:solidFill>
              <a:schemeClr val="tx2"/>
            </a:solidFill>
          </a:ln>
          <a:effectLst>
            <a:outerShdw blurRad="225425" dist="38100" dir="5220000" algn="ctr">
              <a:srgbClr val="000000">
                <a:alpha val="33000"/>
              </a:srgbClr>
            </a:outerShdw>
          </a:effectLst>
          <a:scene3d>
            <a:camera prst="orthographicFront"/>
            <a:lightRig rig="flat" dir="t"/>
          </a:scene3d>
          <a:sp3d contourW="19050">
            <a:bevelT w="101600" prst="divot"/>
            <a:bevelB w="0" h="0"/>
            <a:contourClr>
              <a:schemeClr val="bg1"/>
            </a:contourClr>
          </a:sp3d>
        </p:spPr>
        <p:style>
          <a:lnRef idx="1">
            <a:schemeClr val="accent2"/>
          </a:lnRef>
          <a:fillRef idx="3">
            <a:schemeClr val="accent2"/>
          </a:fillRef>
          <a:effectRef idx="2">
            <a:schemeClr val="accent2"/>
          </a:effectRef>
          <a:fontRef idx="minor">
            <a:schemeClr val="lt1"/>
          </a:fontRef>
        </p:style>
        <p:txBody>
          <a:bodyPr anchor="ctr">
            <a:sp3d/>
          </a:bodyPr>
          <a:lstStyle/>
          <a:p>
            <a:pPr marL="0" lvl="2" algn="ctr" eaLnBrk="0" fontAlgn="ctr" hangingPunct="0">
              <a:spcBef>
                <a:spcPts val="0"/>
              </a:spcBef>
              <a:spcAft>
                <a:spcPts val="0"/>
              </a:spcAft>
              <a:buClr>
                <a:srgbClr val="FF0000"/>
              </a:buClr>
              <a:buSzPct val="70000"/>
              <a:buFont typeface="Wingdings" pitchFamily="2" charset="2"/>
              <a:buChar char="n"/>
              <a:tabLst>
                <a:tab pos="136525" algn="l"/>
              </a:tabLst>
              <a:defRPr/>
            </a:pPr>
            <a:endParaRPr lang="zh-CN" altLang="en-US" sz="1400" dirty="0">
              <a:solidFill>
                <a:schemeClr val="tx1"/>
              </a:solidFill>
              <a:effectLst/>
              <a:latin typeface="微软雅黑" pitchFamily="34" charset="-122"/>
              <a:ea typeface="微软雅黑" pitchFamily="34" charset="-122"/>
            </a:endParaRPr>
          </a:p>
        </p:txBody>
      </p:sp>
      <p:sp>
        <p:nvSpPr>
          <p:cNvPr id="7" name="AutoShape 4"/>
          <p:cNvSpPr>
            <a:spLocks noChangeArrowheads="1"/>
          </p:cNvSpPr>
          <p:nvPr>
            <p:custDataLst>
              <p:tags r:id="rId3"/>
            </p:custDataLst>
          </p:nvPr>
        </p:nvSpPr>
        <p:spPr bwMode="white">
          <a:xfrm>
            <a:off x="5948208" y="2006431"/>
            <a:ext cx="2340000" cy="1620000"/>
          </a:xfrm>
          <a:prstGeom prst="roundRect">
            <a:avLst>
              <a:gd name="adj" fmla="val 4784"/>
            </a:avLst>
          </a:prstGeom>
          <a:solidFill>
            <a:schemeClr val="bg1">
              <a:alpha val="60000"/>
            </a:schemeClr>
          </a:solidFill>
          <a:ln w="38100">
            <a:solidFill>
              <a:schemeClr val="accent4"/>
            </a:solidFill>
          </a:ln>
          <a:effectLst>
            <a:outerShdw blurRad="225425" dist="38100" dir="5220000" algn="ctr">
              <a:srgbClr val="000000">
                <a:alpha val="33000"/>
              </a:srgbClr>
            </a:outerShdw>
          </a:effectLst>
          <a:scene3d>
            <a:camera prst="orthographicFront"/>
            <a:lightRig rig="flat" dir="t"/>
          </a:scene3d>
          <a:sp3d contourW="19050">
            <a:bevelT w="101600" prst="divot"/>
            <a:bevelB w="0" h="0"/>
            <a:contourClr>
              <a:schemeClr val="bg1"/>
            </a:contourClr>
          </a:sp3d>
        </p:spPr>
        <p:style>
          <a:lnRef idx="1">
            <a:schemeClr val="accent2"/>
          </a:lnRef>
          <a:fillRef idx="3">
            <a:schemeClr val="accent2"/>
          </a:fillRef>
          <a:effectRef idx="2">
            <a:schemeClr val="accent2"/>
          </a:effectRef>
          <a:fontRef idx="minor">
            <a:schemeClr val="lt1"/>
          </a:fontRef>
        </p:style>
        <p:txBody>
          <a:bodyPr anchor="ctr">
            <a:sp3d/>
          </a:bodyPr>
          <a:lstStyle/>
          <a:p>
            <a:pPr marL="0" lvl="2" algn="ctr" eaLnBrk="0" fontAlgn="ctr" hangingPunct="0">
              <a:spcBef>
                <a:spcPts val="0"/>
              </a:spcBef>
              <a:spcAft>
                <a:spcPts val="0"/>
              </a:spcAft>
              <a:buClr>
                <a:srgbClr val="FF0000"/>
              </a:buClr>
              <a:buSzPct val="70000"/>
              <a:buFont typeface="Wingdings" pitchFamily="2" charset="2"/>
              <a:buChar char="n"/>
              <a:tabLst>
                <a:tab pos="136525" algn="l"/>
              </a:tabLst>
              <a:defRPr/>
            </a:pPr>
            <a:endParaRPr lang="zh-CN" altLang="en-US" sz="1400" dirty="0">
              <a:solidFill>
                <a:schemeClr val="tx1"/>
              </a:solidFill>
              <a:effectLst/>
              <a:latin typeface="微软雅黑" pitchFamily="34" charset="-122"/>
              <a:ea typeface="微软雅黑" pitchFamily="34" charset="-122"/>
            </a:endParaRPr>
          </a:p>
        </p:txBody>
      </p:sp>
      <p:sp>
        <p:nvSpPr>
          <p:cNvPr id="8" name="矩形 46"/>
          <p:cNvSpPr>
            <a:spLocks noChangeArrowheads="1"/>
          </p:cNvSpPr>
          <p:nvPr/>
        </p:nvSpPr>
        <p:spPr bwMode="auto">
          <a:xfrm>
            <a:off x="3004690" y="4025922"/>
            <a:ext cx="3107689" cy="338554"/>
          </a:xfrm>
          <a:prstGeom prst="rect">
            <a:avLst/>
          </a:prstGeom>
          <a:noFill/>
          <a:scene3d>
            <a:camera prst="orthographicFront"/>
            <a:lightRig rig="threePt" dir="t"/>
          </a:scene3d>
          <a:sp3d/>
        </p:spPr>
        <p:txBody>
          <a:bodyPr>
            <a:spAutoFit/>
          </a:bodyPr>
          <a:lstStyle/>
          <a:p>
            <a:pPr algn="ctr" fontAlgn="auto">
              <a:spcBef>
                <a:spcPts val="0"/>
              </a:spcBef>
              <a:spcAft>
                <a:spcPts val="0"/>
              </a:spcAft>
              <a:defRPr/>
            </a:pPr>
            <a:r>
              <a:rPr lang="zh-CN" altLang="en-US" sz="1600" dirty="0">
                <a:solidFill>
                  <a:schemeClr val="accent2"/>
                </a:solidFill>
                <a:effectLst/>
                <a:latin typeface="微软雅黑" pitchFamily="34" charset="-122"/>
                <a:ea typeface="微软雅黑" pitchFamily="34" charset="-122"/>
              </a:rPr>
              <a:t>点击添加标题</a:t>
            </a:r>
          </a:p>
        </p:txBody>
      </p:sp>
      <p:sp>
        <p:nvSpPr>
          <p:cNvPr id="9" name="AutoShape 3"/>
          <p:cNvSpPr>
            <a:spLocks noChangeArrowheads="1"/>
          </p:cNvSpPr>
          <p:nvPr/>
        </p:nvSpPr>
        <p:spPr bwMode="auto">
          <a:xfrm>
            <a:off x="3756997" y="1639386"/>
            <a:ext cx="1620000" cy="504000"/>
          </a:xfrm>
          <a:prstGeom prst="roundRect">
            <a:avLst/>
          </a:prstGeom>
          <a:solidFill>
            <a:schemeClr val="tx2"/>
          </a:solidFill>
          <a:ln w="25400">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anchor="ctr">
            <a:sp3d/>
          </a:bodyPr>
          <a:lstStyle/>
          <a:p>
            <a:pPr algn="ctr" eaLnBrk="0" fontAlgn="ctr" hangingPunct="0">
              <a:spcBef>
                <a:spcPts val="0"/>
              </a:spcBef>
              <a:spcAft>
                <a:spcPts val="0"/>
              </a:spcAft>
              <a:buClr>
                <a:srgbClr val="FF0000"/>
              </a:buClr>
              <a:buSzPct val="70000"/>
              <a:defRPr/>
            </a:pPr>
            <a:endParaRPr lang="zh-CN" altLang="zh-CN" sz="1600" b="1">
              <a:solidFill>
                <a:schemeClr val="bg1"/>
              </a:solidFill>
              <a:effectLst/>
              <a:latin typeface="微软雅黑" pitchFamily="34" charset="-122"/>
              <a:ea typeface="微软雅黑" pitchFamily="34" charset="-122"/>
            </a:endParaRPr>
          </a:p>
        </p:txBody>
      </p:sp>
      <p:sp>
        <p:nvSpPr>
          <p:cNvPr id="10" name="TextBox 9"/>
          <p:cNvSpPr txBox="1"/>
          <p:nvPr/>
        </p:nvSpPr>
        <p:spPr bwMode="auto">
          <a:xfrm>
            <a:off x="3849600" y="1705596"/>
            <a:ext cx="1434795" cy="374571"/>
          </a:xfrm>
          <a:prstGeom prst="roundRect">
            <a:avLst/>
          </a:prstGeom>
          <a:noFill/>
          <a:scene3d>
            <a:camera prst="orthographicFront"/>
            <a:lightRig rig="threePt" dir="t"/>
          </a:scene3d>
          <a:sp3d/>
        </p:spPr>
        <p:txBody>
          <a:bodyPr>
            <a:spAutoFit/>
          </a:bodyPr>
          <a:lstStyle/>
          <a:p>
            <a:pPr algn="ctr" fontAlgn="auto">
              <a:spcBef>
                <a:spcPts val="0"/>
              </a:spcBef>
              <a:spcAft>
                <a:spcPts val="0"/>
              </a:spcAft>
              <a:buClr>
                <a:schemeClr val="hlink"/>
              </a:buClr>
              <a:defRPr/>
            </a:pPr>
            <a:r>
              <a:rPr lang="zh-CN" altLang="en-US" sz="1600" dirty="0">
                <a:solidFill>
                  <a:schemeClr val="bg1"/>
                </a:solidFill>
                <a:effectLst/>
                <a:latin typeface="微软雅黑" pitchFamily="34" charset="-122"/>
                <a:ea typeface="微软雅黑" pitchFamily="34" charset="-122"/>
              </a:rPr>
              <a:t>分标题二</a:t>
            </a:r>
          </a:p>
        </p:txBody>
      </p:sp>
      <p:sp>
        <p:nvSpPr>
          <p:cNvPr id="11" name="AutoShape 3"/>
          <p:cNvSpPr>
            <a:spLocks noChangeArrowheads="1"/>
          </p:cNvSpPr>
          <p:nvPr/>
        </p:nvSpPr>
        <p:spPr bwMode="auto">
          <a:xfrm>
            <a:off x="6308208" y="1639386"/>
            <a:ext cx="1620000" cy="504000"/>
          </a:xfrm>
          <a:prstGeom prst="roundRect">
            <a:avLst/>
          </a:prstGeom>
          <a:solidFill>
            <a:schemeClr val="accent4"/>
          </a:solidFill>
          <a:ln w="25400">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anchor="ctr">
            <a:sp3d/>
          </a:bodyPr>
          <a:lstStyle/>
          <a:p>
            <a:pPr algn="ctr" eaLnBrk="0" fontAlgn="ctr" hangingPunct="0">
              <a:spcBef>
                <a:spcPts val="0"/>
              </a:spcBef>
              <a:spcAft>
                <a:spcPts val="0"/>
              </a:spcAft>
              <a:buClr>
                <a:srgbClr val="FF0000"/>
              </a:buClr>
              <a:buSzPct val="70000"/>
              <a:defRPr/>
            </a:pPr>
            <a:endParaRPr lang="zh-CN" altLang="zh-CN" sz="1600" b="1">
              <a:solidFill>
                <a:schemeClr val="bg1"/>
              </a:solidFill>
              <a:effectLst/>
              <a:latin typeface="微软雅黑" pitchFamily="34" charset="-122"/>
              <a:ea typeface="微软雅黑" pitchFamily="34" charset="-122"/>
            </a:endParaRPr>
          </a:p>
        </p:txBody>
      </p:sp>
      <p:sp>
        <p:nvSpPr>
          <p:cNvPr id="12" name="TextBox 11"/>
          <p:cNvSpPr txBox="1"/>
          <p:nvPr/>
        </p:nvSpPr>
        <p:spPr bwMode="auto">
          <a:xfrm>
            <a:off x="6412719" y="1718233"/>
            <a:ext cx="1410979" cy="374571"/>
          </a:xfrm>
          <a:prstGeom prst="roundRect">
            <a:avLst/>
          </a:prstGeom>
          <a:noFill/>
          <a:scene3d>
            <a:camera prst="orthographicFront"/>
            <a:lightRig rig="threePt" dir="t"/>
          </a:scene3d>
          <a:sp3d/>
        </p:spPr>
        <p:txBody>
          <a:bodyPr>
            <a:spAutoFit/>
          </a:bodyPr>
          <a:lstStyle/>
          <a:p>
            <a:pPr algn="ctr" fontAlgn="auto">
              <a:spcBef>
                <a:spcPts val="0"/>
              </a:spcBef>
              <a:spcAft>
                <a:spcPts val="0"/>
              </a:spcAft>
              <a:defRPr/>
            </a:pPr>
            <a:r>
              <a:rPr lang="zh-CN" altLang="en-US" sz="1600" dirty="0">
                <a:solidFill>
                  <a:schemeClr val="bg1"/>
                </a:solidFill>
                <a:effectLst/>
                <a:latin typeface="微软雅黑" pitchFamily="34" charset="-122"/>
                <a:ea typeface="微软雅黑" pitchFamily="34" charset="-122"/>
              </a:rPr>
              <a:t>分标题三</a:t>
            </a:r>
          </a:p>
        </p:txBody>
      </p:sp>
      <p:sp>
        <p:nvSpPr>
          <p:cNvPr id="13" name="AutoShape 3"/>
          <p:cNvSpPr>
            <a:spLocks noChangeArrowheads="1"/>
          </p:cNvSpPr>
          <p:nvPr/>
        </p:nvSpPr>
        <p:spPr bwMode="auto">
          <a:xfrm>
            <a:off x="1205785" y="1639386"/>
            <a:ext cx="1620000" cy="504000"/>
          </a:xfrm>
          <a:prstGeom prst="roundRect">
            <a:avLst/>
          </a:prstGeom>
          <a:solidFill>
            <a:schemeClr val="bg2"/>
          </a:solidFill>
          <a:ln w="25400">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anchor="ctr">
            <a:sp3d/>
          </a:bodyPr>
          <a:lstStyle/>
          <a:p>
            <a:pPr algn="ctr" eaLnBrk="0" fontAlgn="ctr" hangingPunct="0">
              <a:spcBef>
                <a:spcPts val="0"/>
              </a:spcBef>
              <a:spcAft>
                <a:spcPts val="0"/>
              </a:spcAft>
              <a:buClr>
                <a:srgbClr val="FF0000"/>
              </a:buClr>
              <a:buSzPct val="70000"/>
              <a:buFont typeface="Wingdings" pitchFamily="2" charset="2"/>
              <a:buChar char="u"/>
              <a:defRPr/>
            </a:pPr>
            <a:endParaRPr lang="zh-CN" altLang="zh-CN" sz="1600" b="1" dirty="0">
              <a:solidFill>
                <a:schemeClr val="bg1"/>
              </a:solidFill>
              <a:effectLst/>
              <a:latin typeface="微软雅黑" pitchFamily="34" charset="-122"/>
              <a:ea typeface="微软雅黑" pitchFamily="34" charset="-122"/>
            </a:endParaRPr>
          </a:p>
        </p:txBody>
      </p:sp>
      <p:sp>
        <p:nvSpPr>
          <p:cNvPr id="14" name="TextBox 13"/>
          <p:cNvSpPr txBox="1"/>
          <p:nvPr/>
        </p:nvSpPr>
        <p:spPr bwMode="auto">
          <a:xfrm>
            <a:off x="1325726" y="1705596"/>
            <a:ext cx="1380118" cy="374571"/>
          </a:xfrm>
          <a:prstGeom prst="roundRect">
            <a:avLst/>
          </a:prstGeom>
          <a:noFill/>
          <a:scene3d>
            <a:camera prst="orthographicFront"/>
            <a:lightRig rig="threePt" dir="t"/>
          </a:scene3d>
          <a:sp3d/>
        </p:spPr>
        <p:txBody>
          <a:bodyPr>
            <a:spAutoFit/>
          </a:bodyPr>
          <a:lstStyle/>
          <a:p>
            <a:pPr algn="ctr" fontAlgn="auto">
              <a:spcBef>
                <a:spcPts val="0"/>
              </a:spcBef>
              <a:spcAft>
                <a:spcPts val="0"/>
              </a:spcAft>
              <a:buClr>
                <a:schemeClr val="hlink"/>
              </a:buClr>
              <a:defRPr/>
            </a:pPr>
            <a:r>
              <a:rPr lang="zh-CN" altLang="en-US" sz="1600" dirty="0">
                <a:solidFill>
                  <a:schemeClr val="bg1"/>
                </a:solidFill>
                <a:effectLst/>
                <a:latin typeface="微软雅黑" pitchFamily="34" charset="-122"/>
                <a:ea typeface="微软雅黑" pitchFamily="34" charset="-122"/>
              </a:rPr>
              <a:t>分标题一</a:t>
            </a:r>
            <a:endParaRPr lang="zh-CN" altLang="zh-CN" sz="1600" dirty="0">
              <a:solidFill>
                <a:schemeClr val="bg1"/>
              </a:solidFill>
              <a:effectLst/>
              <a:latin typeface="微软雅黑" pitchFamily="34" charset="-122"/>
              <a:ea typeface="微软雅黑" pitchFamily="34" charset="-122"/>
            </a:endParaRPr>
          </a:p>
        </p:txBody>
      </p:sp>
      <p:sp>
        <p:nvSpPr>
          <p:cNvPr id="15" name="矩形 14"/>
          <p:cNvSpPr/>
          <p:nvPr/>
        </p:nvSpPr>
        <p:spPr>
          <a:xfrm>
            <a:off x="879475" y="2307756"/>
            <a:ext cx="2273300" cy="522288"/>
          </a:xfrm>
          <a:prstGeom prst="rect">
            <a:avLst/>
          </a:prstGeom>
        </p:spPr>
        <p:txBody>
          <a:bodyPr>
            <a:spAutoFit/>
          </a:bodyPr>
          <a:lstStyle/>
          <a:p>
            <a:pPr marL="0" lvl="2" algn="ctr" defTabSz="912813" eaLnBrk="0" fontAlgn="auto" hangingPunct="0">
              <a:spcBef>
                <a:spcPts val="0"/>
              </a:spcBef>
              <a:spcAft>
                <a:spcPts val="0"/>
              </a:spcAft>
              <a:buClr>
                <a:srgbClr val="0070C0"/>
              </a:buClr>
              <a:buSzPct val="80000"/>
              <a:tabLst>
                <a:tab pos="136525" algn="l"/>
              </a:tabLst>
              <a:defRPr/>
            </a:pPr>
            <a:r>
              <a:rPr lang="zh-CN" altLang="en-US" sz="1400" spc="50" dirty="0">
                <a:ln w="11430"/>
                <a:solidFill>
                  <a:schemeClr val="accent2"/>
                </a:solidFill>
                <a:effectLst/>
                <a:latin typeface="微软雅黑" pitchFamily="34" charset="-122"/>
                <a:ea typeface="微软雅黑" pitchFamily="34" charset="-122"/>
              </a:rPr>
              <a:t>点击添加文本</a:t>
            </a:r>
            <a:endParaRPr lang="en-US" altLang="zh-CN" sz="1400" spc="50" dirty="0">
              <a:ln w="11430"/>
              <a:solidFill>
                <a:schemeClr val="accent2"/>
              </a:solidFill>
              <a:effectLst/>
              <a:latin typeface="微软雅黑" pitchFamily="34" charset="-122"/>
              <a:ea typeface="微软雅黑" pitchFamily="34" charset="-122"/>
            </a:endParaRPr>
          </a:p>
          <a:p>
            <a:pPr marL="0" lvl="2" algn="ctr" defTabSz="912813" eaLnBrk="0" fontAlgn="auto" hangingPunct="0">
              <a:spcBef>
                <a:spcPts val="0"/>
              </a:spcBef>
              <a:spcAft>
                <a:spcPts val="0"/>
              </a:spcAft>
              <a:buClr>
                <a:srgbClr val="0070C0"/>
              </a:buClr>
              <a:buSzPct val="80000"/>
              <a:tabLst>
                <a:tab pos="136525" algn="l"/>
              </a:tabLst>
              <a:defRPr/>
            </a:pPr>
            <a:r>
              <a:rPr lang="zh-CN" altLang="en-US" sz="1400" spc="50" dirty="0">
                <a:ln w="11430"/>
                <a:solidFill>
                  <a:schemeClr val="accent2"/>
                </a:solidFill>
                <a:effectLst/>
                <a:latin typeface="微软雅黑" pitchFamily="34" charset="-122"/>
                <a:ea typeface="微软雅黑" pitchFamily="34" charset="-122"/>
              </a:rPr>
              <a:t>点击添加文本</a:t>
            </a:r>
          </a:p>
        </p:txBody>
      </p:sp>
      <p:sp>
        <p:nvSpPr>
          <p:cNvPr id="16" name="矩形 15"/>
          <p:cNvSpPr/>
          <p:nvPr/>
        </p:nvSpPr>
        <p:spPr>
          <a:xfrm>
            <a:off x="879475" y="2872906"/>
            <a:ext cx="2273300" cy="522288"/>
          </a:xfrm>
          <a:prstGeom prst="rect">
            <a:avLst/>
          </a:prstGeom>
        </p:spPr>
        <p:txBody>
          <a:bodyPr>
            <a:spAutoFit/>
          </a:bodyPr>
          <a:lstStyle/>
          <a:p>
            <a:pPr marL="0" lvl="2" algn="ctr" defTabSz="912813" eaLnBrk="0" fontAlgn="auto" hangingPunct="0">
              <a:spcBef>
                <a:spcPts val="0"/>
              </a:spcBef>
              <a:spcAft>
                <a:spcPts val="0"/>
              </a:spcAft>
              <a:buClr>
                <a:srgbClr val="0070C0"/>
              </a:buClr>
              <a:buSzPct val="80000"/>
              <a:tabLst>
                <a:tab pos="136525" algn="l"/>
              </a:tabLst>
              <a:defRPr/>
            </a:pPr>
            <a:r>
              <a:rPr lang="zh-CN" altLang="en-US" sz="1400" spc="50" dirty="0">
                <a:ln w="11430"/>
                <a:solidFill>
                  <a:schemeClr val="accent2"/>
                </a:solidFill>
                <a:effectLst/>
                <a:latin typeface="微软雅黑" pitchFamily="34" charset="-122"/>
                <a:ea typeface="微软雅黑" pitchFamily="34" charset="-122"/>
              </a:rPr>
              <a:t>点击添加文本</a:t>
            </a:r>
            <a:endParaRPr lang="en-US" altLang="zh-CN" sz="1400" spc="50" dirty="0">
              <a:ln w="11430"/>
              <a:solidFill>
                <a:schemeClr val="accent2"/>
              </a:solidFill>
              <a:effectLst/>
              <a:latin typeface="微软雅黑" pitchFamily="34" charset="-122"/>
              <a:ea typeface="微软雅黑" pitchFamily="34" charset="-122"/>
            </a:endParaRPr>
          </a:p>
          <a:p>
            <a:pPr marL="0" lvl="2" algn="ctr" defTabSz="912813" eaLnBrk="0" fontAlgn="auto" hangingPunct="0">
              <a:spcBef>
                <a:spcPts val="0"/>
              </a:spcBef>
              <a:spcAft>
                <a:spcPts val="0"/>
              </a:spcAft>
              <a:buClr>
                <a:srgbClr val="0070C0"/>
              </a:buClr>
              <a:buSzPct val="80000"/>
              <a:tabLst>
                <a:tab pos="136525" algn="l"/>
              </a:tabLst>
              <a:defRPr/>
            </a:pPr>
            <a:r>
              <a:rPr lang="zh-CN" altLang="en-US" sz="1400" spc="50" dirty="0">
                <a:ln w="11430"/>
                <a:solidFill>
                  <a:schemeClr val="accent2"/>
                </a:solidFill>
                <a:effectLst/>
                <a:latin typeface="微软雅黑" pitchFamily="34" charset="-122"/>
                <a:ea typeface="微软雅黑" pitchFamily="34" charset="-122"/>
              </a:rPr>
              <a:t>点击添加文本</a:t>
            </a:r>
          </a:p>
        </p:txBody>
      </p:sp>
      <p:sp>
        <p:nvSpPr>
          <p:cNvPr id="17" name="矩形 16"/>
          <p:cNvSpPr/>
          <p:nvPr/>
        </p:nvSpPr>
        <p:spPr>
          <a:xfrm>
            <a:off x="3430588" y="2307756"/>
            <a:ext cx="2273300" cy="522288"/>
          </a:xfrm>
          <a:prstGeom prst="rect">
            <a:avLst/>
          </a:prstGeom>
        </p:spPr>
        <p:txBody>
          <a:bodyPr>
            <a:spAutoFit/>
          </a:bodyPr>
          <a:lstStyle/>
          <a:p>
            <a:pPr marL="0" lvl="2" algn="ctr" defTabSz="912813" eaLnBrk="0" fontAlgn="auto" hangingPunct="0">
              <a:spcBef>
                <a:spcPts val="0"/>
              </a:spcBef>
              <a:spcAft>
                <a:spcPts val="0"/>
              </a:spcAft>
              <a:buClr>
                <a:srgbClr val="0070C0"/>
              </a:buClr>
              <a:buSzPct val="80000"/>
              <a:tabLst>
                <a:tab pos="136525" algn="l"/>
              </a:tabLst>
              <a:defRPr/>
            </a:pPr>
            <a:r>
              <a:rPr lang="zh-CN" altLang="en-US" sz="1400" spc="50" dirty="0">
                <a:ln w="11430"/>
                <a:solidFill>
                  <a:schemeClr val="accent2"/>
                </a:solidFill>
                <a:effectLst/>
                <a:latin typeface="微软雅黑" pitchFamily="34" charset="-122"/>
                <a:ea typeface="微软雅黑" pitchFamily="34" charset="-122"/>
              </a:rPr>
              <a:t>点击添加文本</a:t>
            </a:r>
            <a:endParaRPr lang="en-US" altLang="zh-CN" sz="1400" spc="50" dirty="0">
              <a:ln w="11430"/>
              <a:solidFill>
                <a:schemeClr val="accent2"/>
              </a:solidFill>
              <a:effectLst/>
              <a:latin typeface="微软雅黑" pitchFamily="34" charset="-122"/>
              <a:ea typeface="微软雅黑" pitchFamily="34" charset="-122"/>
            </a:endParaRPr>
          </a:p>
          <a:p>
            <a:pPr marL="0" lvl="2" algn="ctr" defTabSz="912813" eaLnBrk="0" fontAlgn="auto" hangingPunct="0">
              <a:spcBef>
                <a:spcPts val="0"/>
              </a:spcBef>
              <a:spcAft>
                <a:spcPts val="0"/>
              </a:spcAft>
              <a:buClr>
                <a:srgbClr val="0070C0"/>
              </a:buClr>
              <a:buSzPct val="80000"/>
              <a:tabLst>
                <a:tab pos="136525" algn="l"/>
              </a:tabLst>
              <a:defRPr/>
            </a:pPr>
            <a:r>
              <a:rPr lang="zh-CN" altLang="en-US" sz="1400" spc="50" dirty="0">
                <a:ln w="11430"/>
                <a:solidFill>
                  <a:schemeClr val="accent2"/>
                </a:solidFill>
                <a:effectLst/>
                <a:latin typeface="微软雅黑" pitchFamily="34" charset="-122"/>
                <a:ea typeface="微软雅黑" pitchFamily="34" charset="-122"/>
              </a:rPr>
              <a:t>点击添加文本</a:t>
            </a:r>
          </a:p>
        </p:txBody>
      </p:sp>
      <p:sp>
        <p:nvSpPr>
          <p:cNvPr id="18" name="矩形 17"/>
          <p:cNvSpPr/>
          <p:nvPr/>
        </p:nvSpPr>
        <p:spPr>
          <a:xfrm>
            <a:off x="3430588" y="2872906"/>
            <a:ext cx="2273300" cy="522288"/>
          </a:xfrm>
          <a:prstGeom prst="rect">
            <a:avLst/>
          </a:prstGeom>
        </p:spPr>
        <p:txBody>
          <a:bodyPr>
            <a:spAutoFit/>
          </a:bodyPr>
          <a:lstStyle/>
          <a:p>
            <a:pPr marL="0" lvl="2" algn="ctr" defTabSz="912813" eaLnBrk="0" fontAlgn="auto" hangingPunct="0">
              <a:spcBef>
                <a:spcPts val="0"/>
              </a:spcBef>
              <a:spcAft>
                <a:spcPts val="0"/>
              </a:spcAft>
              <a:buClr>
                <a:srgbClr val="0070C0"/>
              </a:buClr>
              <a:buSzPct val="80000"/>
              <a:tabLst>
                <a:tab pos="136525" algn="l"/>
              </a:tabLst>
              <a:defRPr/>
            </a:pPr>
            <a:r>
              <a:rPr lang="zh-CN" altLang="en-US" sz="1400" spc="50" dirty="0">
                <a:ln w="11430"/>
                <a:solidFill>
                  <a:schemeClr val="accent2"/>
                </a:solidFill>
                <a:effectLst/>
                <a:latin typeface="微软雅黑" pitchFamily="34" charset="-122"/>
                <a:ea typeface="微软雅黑" pitchFamily="34" charset="-122"/>
              </a:rPr>
              <a:t>点击添加文本</a:t>
            </a:r>
            <a:endParaRPr lang="en-US" altLang="zh-CN" sz="1400" spc="50" dirty="0">
              <a:ln w="11430"/>
              <a:solidFill>
                <a:schemeClr val="accent2"/>
              </a:solidFill>
              <a:effectLst/>
              <a:latin typeface="微软雅黑" pitchFamily="34" charset="-122"/>
              <a:ea typeface="微软雅黑" pitchFamily="34" charset="-122"/>
            </a:endParaRPr>
          </a:p>
          <a:p>
            <a:pPr marL="0" lvl="2" algn="ctr" defTabSz="912813" eaLnBrk="0" fontAlgn="auto" hangingPunct="0">
              <a:spcBef>
                <a:spcPts val="0"/>
              </a:spcBef>
              <a:spcAft>
                <a:spcPts val="0"/>
              </a:spcAft>
              <a:buClr>
                <a:srgbClr val="0070C0"/>
              </a:buClr>
              <a:buSzPct val="80000"/>
              <a:tabLst>
                <a:tab pos="136525" algn="l"/>
              </a:tabLst>
              <a:defRPr/>
            </a:pPr>
            <a:r>
              <a:rPr lang="zh-CN" altLang="en-US" sz="1400" spc="50" dirty="0">
                <a:ln w="11430"/>
                <a:solidFill>
                  <a:schemeClr val="accent2"/>
                </a:solidFill>
                <a:effectLst/>
                <a:latin typeface="微软雅黑" pitchFamily="34" charset="-122"/>
                <a:ea typeface="微软雅黑" pitchFamily="34" charset="-122"/>
              </a:rPr>
              <a:t>点击添加文本</a:t>
            </a:r>
          </a:p>
        </p:txBody>
      </p:sp>
      <p:sp>
        <p:nvSpPr>
          <p:cNvPr id="19" name="矩形 18"/>
          <p:cNvSpPr/>
          <p:nvPr/>
        </p:nvSpPr>
        <p:spPr>
          <a:xfrm>
            <a:off x="5981700" y="2307756"/>
            <a:ext cx="2273300" cy="522288"/>
          </a:xfrm>
          <a:prstGeom prst="rect">
            <a:avLst/>
          </a:prstGeom>
        </p:spPr>
        <p:txBody>
          <a:bodyPr>
            <a:spAutoFit/>
          </a:bodyPr>
          <a:lstStyle/>
          <a:p>
            <a:pPr marL="0" lvl="2" algn="ctr" defTabSz="912813" eaLnBrk="0" fontAlgn="auto" hangingPunct="0">
              <a:spcBef>
                <a:spcPts val="0"/>
              </a:spcBef>
              <a:spcAft>
                <a:spcPts val="0"/>
              </a:spcAft>
              <a:buClr>
                <a:srgbClr val="0070C0"/>
              </a:buClr>
              <a:buSzPct val="80000"/>
              <a:tabLst>
                <a:tab pos="136525" algn="l"/>
              </a:tabLst>
              <a:defRPr/>
            </a:pPr>
            <a:r>
              <a:rPr lang="zh-CN" altLang="en-US" sz="1400" spc="50" dirty="0">
                <a:ln w="11430"/>
                <a:solidFill>
                  <a:schemeClr val="accent2"/>
                </a:solidFill>
                <a:effectLst/>
                <a:latin typeface="微软雅黑" pitchFamily="34" charset="-122"/>
                <a:ea typeface="微软雅黑" pitchFamily="34" charset="-122"/>
              </a:rPr>
              <a:t>点击添加文本</a:t>
            </a:r>
            <a:endParaRPr lang="en-US" altLang="zh-CN" sz="1400" spc="50" dirty="0">
              <a:ln w="11430"/>
              <a:solidFill>
                <a:schemeClr val="accent2"/>
              </a:solidFill>
              <a:effectLst/>
              <a:latin typeface="微软雅黑" pitchFamily="34" charset="-122"/>
              <a:ea typeface="微软雅黑" pitchFamily="34" charset="-122"/>
            </a:endParaRPr>
          </a:p>
          <a:p>
            <a:pPr marL="0" lvl="2" algn="ctr" defTabSz="912813" eaLnBrk="0" fontAlgn="auto" hangingPunct="0">
              <a:spcBef>
                <a:spcPts val="0"/>
              </a:spcBef>
              <a:spcAft>
                <a:spcPts val="0"/>
              </a:spcAft>
              <a:buClr>
                <a:srgbClr val="0070C0"/>
              </a:buClr>
              <a:buSzPct val="80000"/>
              <a:tabLst>
                <a:tab pos="136525" algn="l"/>
              </a:tabLst>
              <a:defRPr/>
            </a:pPr>
            <a:r>
              <a:rPr lang="zh-CN" altLang="en-US" sz="1400" spc="50" dirty="0">
                <a:ln w="11430"/>
                <a:solidFill>
                  <a:schemeClr val="accent2"/>
                </a:solidFill>
                <a:effectLst/>
                <a:latin typeface="微软雅黑" pitchFamily="34" charset="-122"/>
                <a:ea typeface="微软雅黑" pitchFamily="34" charset="-122"/>
              </a:rPr>
              <a:t>点击添加文本</a:t>
            </a:r>
          </a:p>
        </p:txBody>
      </p:sp>
      <p:sp>
        <p:nvSpPr>
          <p:cNvPr id="20" name="矩形 19"/>
          <p:cNvSpPr/>
          <p:nvPr/>
        </p:nvSpPr>
        <p:spPr>
          <a:xfrm>
            <a:off x="5981700" y="2872906"/>
            <a:ext cx="2273300" cy="522288"/>
          </a:xfrm>
          <a:prstGeom prst="rect">
            <a:avLst/>
          </a:prstGeom>
        </p:spPr>
        <p:txBody>
          <a:bodyPr>
            <a:spAutoFit/>
          </a:bodyPr>
          <a:lstStyle/>
          <a:p>
            <a:pPr marL="0" lvl="2" algn="ctr" defTabSz="912813" eaLnBrk="0" fontAlgn="auto" hangingPunct="0">
              <a:spcBef>
                <a:spcPts val="0"/>
              </a:spcBef>
              <a:spcAft>
                <a:spcPts val="0"/>
              </a:spcAft>
              <a:buClr>
                <a:srgbClr val="0070C0"/>
              </a:buClr>
              <a:buSzPct val="80000"/>
              <a:tabLst>
                <a:tab pos="136525" algn="l"/>
              </a:tabLst>
              <a:defRPr/>
            </a:pPr>
            <a:r>
              <a:rPr lang="zh-CN" altLang="en-US" sz="1400" spc="50" dirty="0">
                <a:ln w="11430"/>
                <a:solidFill>
                  <a:schemeClr val="accent2"/>
                </a:solidFill>
                <a:effectLst/>
                <a:latin typeface="微软雅黑" pitchFamily="34" charset="-122"/>
                <a:ea typeface="微软雅黑" pitchFamily="34" charset="-122"/>
              </a:rPr>
              <a:t>点击添加文本</a:t>
            </a:r>
            <a:endParaRPr lang="en-US" altLang="zh-CN" sz="1400" spc="50" dirty="0">
              <a:ln w="11430"/>
              <a:solidFill>
                <a:schemeClr val="accent2"/>
              </a:solidFill>
              <a:effectLst/>
              <a:latin typeface="微软雅黑" pitchFamily="34" charset="-122"/>
              <a:ea typeface="微软雅黑" pitchFamily="34" charset="-122"/>
            </a:endParaRPr>
          </a:p>
          <a:p>
            <a:pPr marL="0" lvl="2" algn="ctr" defTabSz="912813" eaLnBrk="0" fontAlgn="auto" hangingPunct="0">
              <a:spcBef>
                <a:spcPts val="0"/>
              </a:spcBef>
              <a:spcAft>
                <a:spcPts val="0"/>
              </a:spcAft>
              <a:buClr>
                <a:srgbClr val="0070C0"/>
              </a:buClr>
              <a:buSzPct val="80000"/>
              <a:tabLst>
                <a:tab pos="136525" algn="l"/>
              </a:tabLst>
              <a:defRPr/>
            </a:pPr>
            <a:r>
              <a:rPr lang="zh-CN" altLang="en-US" sz="1400" spc="50" dirty="0">
                <a:ln w="11430"/>
                <a:solidFill>
                  <a:schemeClr val="accent2"/>
                </a:solidFill>
                <a:effectLst/>
                <a:latin typeface="微软雅黑" pitchFamily="34" charset="-122"/>
                <a:ea typeface="微软雅黑" pitchFamily="34" charset="-122"/>
              </a:rPr>
              <a:t>点击添加文本</a:t>
            </a:r>
          </a:p>
        </p:txBody>
      </p:sp>
      <p:sp>
        <p:nvSpPr>
          <p:cNvPr id="22" name="标题 3"/>
          <p:cNvSpPr txBox="1">
            <a:spLocks/>
          </p:cNvSpPr>
          <p:nvPr/>
        </p:nvSpPr>
        <p:spPr>
          <a:xfrm>
            <a:off x="313184" y="206974"/>
            <a:ext cx="3322712" cy="564576"/>
          </a:xfrm>
          <a:prstGeom prst="rect">
            <a:avLst/>
          </a:prstGeom>
        </p:spPr>
        <p:txBody>
          <a:bodyPr>
            <a:normAutofit fontScale="97500"/>
          </a:bodyPr>
          <a:lstStyle>
            <a:lvl1pPr algn="l" defTabSz="914400" rtl="0" eaLnBrk="1" latinLnBrk="0" hangingPunct="1">
              <a:spcBef>
                <a:spcPct val="0"/>
              </a:spcBef>
              <a:buNone/>
              <a:defRPr sz="2800" kern="1200">
                <a:solidFill>
                  <a:schemeClr val="tx1"/>
                </a:solidFill>
                <a:latin typeface="微软雅黑" pitchFamily="34" charset="-122"/>
                <a:ea typeface="微软雅黑" pitchFamily="34" charset="-122"/>
                <a:cs typeface="+mj-cs"/>
              </a:defRPr>
            </a:lvl1pPr>
          </a:lstStyle>
          <a:p>
            <a:r>
              <a:rPr lang="zh-CN" altLang="en-US" dirty="0">
                <a:solidFill>
                  <a:schemeClr val="tx2">
                    <a:lumMod val="50000"/>
                  </a:schemeClr>
                </a:solidFill>
              </a:rPr>
              <a:t>单击此处添加标题</a:t>
            </a:r>
          </a:p>
        </p:txBody>
      </p:sp>
    </p:spTree>
    <p:extLst>
      <p:ext uri="{BB962C8B-B14F-4D97-AF65-F5344CB8AC3E}">
        <p14:creationId xmlns:p14="http://schemas.microsoft.com/office/powerpoint/2010/main" val="6944584"/>
      </p:ext>
    </p:extLst>
  </p:cSld>
  <p:clrMapOvr>
    <a:masterClrMapping/>
  </p:clrMapOvr>
  <p:transition spd="med" advClick="0" advTm="100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wipe(left)">
                                      <p:cBhvr>
                                        <p:cTn id="7" dur="750"/>
                                        <p:tgtEl>
                                          <p:spTgt spid="22"/>
                                        </p:tgtEl>
                                      </p:cBhvr>
                                    </p:animEffect>
                                  </p:childTnLst>
                                </p:cTn>
                              </p:par>
                            </p:childTnLst>
                          </p:cTn>
                        </p:par>
                        <p:par>
                          <p:cTn id="8" fill="hold">
                            <p:stCondLst>
                              <p:cond delay="750"/>
                            </p:stCondLst>
                            <p:childTnLst>
                              <p:par>
                                <p:cTn id="9" presetID="37" presetClass="entr" presetSubtype="0" fill="hold" grpId="0"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fade">
                                      <p:cBhvr>
                                        <p:cTn id="11" dur="1000"/>
                                        <p:tgtEl>
                                          <p:spTgt spid="13"/>
                                        </p:tgtEl>
                                      </p:cBhvr>
                                    </p:animEffect>
                                    <p:anim calcmode="lin" valueType="num">
                                      <p:cBhvr>
                                        <p:cTn id="12" dur="1000" fill="hold"/>
                                        <p:tgtEl>
                                          <p:spTgt spid="13"/>
                                        </p:tgtEl>
                                        <p:attrNameLst>
                                          <p:attrName>ppt_x</p:attrName>
                                        </p:attrNameLst>
                                      </p:cBhvr>
                                      <p:tavLst>
                                        <p:tav tm="0">
                                          <p:val>
                                            <p:strVal val="#ppt_x"/>
                                          </p:val>
                                        </p:tav>
                                        <p:tav tm="100000">
                                          <p:val>
                                            <p:strVal val="#ppt_x"/>
                                          </p:val>
                                        </p:tav>
                                      </p:tavLst>
                                    </p:anim>
                                    <p:anim calcmode="lin" valueType="num">
                                      <p:cBhvr>
                                        <p:cTn id="13" dur="900" decel="100000" fill="hold"/>
                                        <p:tgtEl>
                                          <p:spTgt spid="13"/>
                                        </p:tgtEl>
                                        <p:attrNameLst>
                                          <p:attrName>ppt_y</p:attrName>
                                        </p:attrNameLst>
                                      </p:cBhvr>
                                      <p:tavLst>
                                        <p:tav tm="0">
                                          <p:val>
                                            <p:strVal val="#ppt_y+1"/>
                                          </p:val>
                                        </p:tav>
                                        <p:tav tm="100000">
                                          <p:val>
                                            <p:strVal val="#ppt_y-.03"/>
                                          </p:val>
                                        </p:tav>
                                      </p:tavLst>
                                    </p:anim>
                                    <p:anim calcmode="lin" valueType="num">
                                      <p:cBhvr>
                                        <p:cTn id="14"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childTnLst>
                          </p:cTn>
                        </p:par>
                        <p:par>
                          <p:cTn id="15" fill="hold">
                            <p:stCondLst>
                              <p:cond delay="1750"/>
                            </p:stCondLst>
                            <p:childTnLst>
                              <p:par>
                                <p:cTn id="16" presetID="12" presetClass="entr" presetSubtype="4" fill="hold" grpId="0" nodeType="afterEffect">
                                  <p:stCondLst>
                                    <p:cond delay="0"/>
                                  </p:stCondLst>
                                  <p:childTnLst>
                                    <p:set>
                                      <p:cBhvr>
                                        <p:cTn id="17" dur="1" fill="hold">
                                          <p:stCondLst>
                                            <p:cond delay="0"/>
                                          </p:stCondLst>
                                        </p:cTn>
                                        <p:tgtEl>
                                          <p:spTgt spid="14"/>
                                        </p:tgtEl>
                                        <p:attrNameLst>
                                          <p:attrName>style.visibility</p:attrName>
                                        </p:attrNameLst>
                                      </p:cBhvr>
                                      <p:to>
                                        <p:strVal val="visible"/>
                                      </p:to>
                                    </p:set>
                                    <p:animEffect transition="in" filter="slide(fromBottom)">
                                      <p:cBhvr>
                                        <p:cTn id="18" dur="500"/>
                                        <p:tgtEl>
                                          <p:spTgt spid="14"/>
                                        </p:tgtEl>
                                      </p:cBhvr>
                                    </p:animEffect>
                                  </p:childTnLst>
                                </p:cTn>
                              </p:par>
                            </p:childTnLst>
                          </p:cTn>
                        </p:par>
                        <p:par>
                          <p:cTn id="19" fill="hold">
                            <p:stCondLst>
                              <p:cond delay="2250"/>
                            </p:stCondLst>
                            <p:childTnLst>
                              <p:par>
                                <p:cTn id="20" presetID="12" presetClass="entr" presetSubtype="1" fill="hold" grpId="0" nodeType="after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slide(fromTop)">
                                      <p:cBhvr>
                                        <p:cTn id="22" dur="500"/>
                                        <p:tgtEl>
                                          <p:spTgt spid="5"/>
                                        </p:tgtEl>
                                      </p:cBhvr>
                                    </p:animEffect>
                                  </p:childTnLst>
                                </p:cTn>
                              </p:par>
                            </p:childTnLst>
                          </p:cTn>
                        </p:par>
                        <p:par>
                          <p:cTn id="23" fill="hold">
                            <p:stCondLst>
                              <p:cond delay="2750"/>
                            </p:stCondLst>
                            <p:childTnLst>
                              <p:par>
                                <p:cTn id="24" presetID="12" presetClass="entr" presetSubtype="4" fill="hold" grpId="0" nodeType="afterEffect">
                                  <p:stCondLst>
                                    <p:cond delay="0"/>
                                  </p:stCondLst>
                                  <p:childTnLst>
                                    <p:set>
                                      <p:cBhvr>
                                        <p:cTn id="25" dur="1" fill="hold">
                                          <p:stCondLst>
                                            <p:cond delay="0"/>
                                          </p:stCondLst>
                                        </p:cTn>
                                        <p:tgtEl>
                                          <p:spTgt spid="15"/>
                                        </p:tgtEl>
                                        <p:attrNameLst>
                                          <p:attrName>style.visibility</p:attrName>
                                        </p:attrNameLst>
                                      </p:cBhvr>
                                      <p:to>
                                        <p:strVal val="visible"/>
                                      </p:to>
                                    </p:set>
                                    <p:animEffect transition="in" filter="slide(fromBottom)">
                                      <p:cBhvr>
                                        <p:cTn id="26" dur="500"/>
                                        <p:tgtEl>
                                          <p:spTgt spid="15"/>
                                        </p:tgtEl>
                                      </p:cBhvr>
                                    </p:animEffect>
                                  </p:childTnLst>
                                </p:cTn>
                              </p:par>
                            </p:childTnLst>
                          </p:cTn>
                        </p:par>
                        <p:par>
                          <p:cTn id="27" fill="hold">
                            <p:stCondLst>
                              <p:cond delay="3250"/>
                            </p:stCondLst>
                            <p:childTnLst>
                              <p:par>
                                <p:cTn id="28" presetID="12" presetClass="entr" presetSubtype="4" fill="hold" grpId="0" nodeType="afterEffect">
                                  <p:stCondLst>
                                    <p:cond delay="0"/>
                                  </p:stCondLst>
                                  <p:childTnLst>
                                    <p:set>
                                      <p:cBhvr>
                                        <p:cTn id="29" dur="1" fill="hold">
                                          <p:stCondLst>
                                            <p:cond delay="0"/>
                                          </p:stCondLst>
                                        </p:cTn>
                                        <p:tgtEl>
                                          <p:spTgt spid="16"/>
                                        </p:tgtEl>
                                        <p:attrNameLst>
                                          <p:attrName>style.visibility</p:attrName>
                                        </p:attrNameLst>
                                      </p:cBhvr>
                                      <p:to>
                                        <p:strVal val="visible"/>
                                      </p:to>
                                    </p:set>
                                    <p:animEffect transition="in" filter="slide(fromBottom)">
                                      <p:cBhvr>
                                        <p:cTn id="30" dur="500"/>
                                        <p:tgtEl>
                                          <p:spTgt spid="16"/>
                                        </p:tgtEl>
                                      </p:cBhvr>
                                    </p:animEffect>
                                  </p:childTnLst>
                                </p:cTn>
                              </p:par>
                            </p:childTnLst>
                          </p:cTn>
                        </p:par>
                        <p:par>
                          <p:cTn id="31" fill="hold">
                            <p:stCondLst>
                              <p:cond delay="3750"/>
                            </p:stCondLst>
                            <p:childTnLst>
                              <p:par>
                                <p:cTn id="32" presetID="37" presetClass="entr" presetSubtype="0" fill="hold" grpId="0" nodeType="afterEffect">
                                  <p:stCondLst>
                                    <p:cond delay="0"/>
                                  </p:stCondLst>
                                  <p:childTnLst>
                                    <p:set>
                                      <p:cBhvr>
                                        <p:cTn id="33" dur="1" fill="hold">
                                          <p:stCondLst>
                                            <p:cond delay="0"/>
                                          </p:stCondLst>
                                        </p:cTn>
                                        <p:tgtEl>
                                          <p:spTgt spid="9"/>
                                        </p:tgtEl>
                                        <p:attrNameLst>
                                          <p:attrName>style.visibility</p:attrName>
                                        </p:attrNameLst>
                                      </p:cBhvr>
                                      <p:to>
                                        <p:strVal val="visible"/>
                                      </p:to>
                                    </p:set>
                                    <p:animEffect transition="in" filter="fade">
                                      <p:cBhvr>
                                        <p:cTn id="34" dur="1000"/>
                                        <p:tgtEl>
                                          <p:spTgt spid="9"/>
                                        </p:tgtEl>
                                      </p:cBhvr>
                                    </p:animEffect>
                                    <p:anim calcmode="lin" valueType="num">
                                      <p:cBhvr>
                                        <p:cTn id="35" dur="1000" fill="hold"/>
                                        <p:tgtEl>
                                          <p:spTgt spid="9"/>
                                        </p:tgtEl>
                                        <p:attrNameLst>
                                          <p:attrName>ppt_x</p:attrName>
                                        </p:attrNameLst>
                                      </p:cBhvr>
                                      <p:tavLst>
                                        <p:tav tm="0">
                                          <p:val>
                                            <p:strVal val="#ppt_x"/>
                                          </p:val>
                                        </p:tav>
                                        <p:tav tm="100000">
                                          <p:val>
                                            <p:strVal val="#ppt_x"/>
                                          </p:val>
                                        </p:tav>
                                      </p:tavLst>
                                    </p:anim>
                                    <p:anim calcmode="lin" valueType="num">
                                      <p:cBhvr>
                                        <p:cTn id="36" dur="900" decel="100000" fill="hold"/>
                                        <p:tgtEl>
                                          <p:spTgt spid="9"/>
                                        </p:tgtEl>
                                        <p:attrNameLst>
                                          <p:attrName>ppt_y</p:attrName>
                                        </p:attrNameLst>
                                      </p:cBhvr>
                                      <p:tavLst>
                                        <p:tav tm="0">
                                          <p:val>
                                            <p:strVal val="#ppt_y+1"/>
                                          </p:val>
                                        </p:tav>
                                        <p:tav tm="100000">
                                          <p:val>
                                            <p:strVal val="#ppt_y-.03"/>
                                          </p:val>
                                        </p:tav>
                                      </p:tavLst>
                                    </p:anim>
                                    <p:anim calcmode="lin" valueType="num">
                                      <p:cBhvr>
                                        <p:cTn id="37" dur="100" accel="100000" fill="hold">
                                          <p:stCondLst>
                                            <p:cond delay="900"/>
                                          </p:stCondLst>
                                        </p:cTn>
                                        <p:tgtEl>
                                          <p:spTgt spid="9"/>
                                        </p:tgtEl>
                                        <p:attrNameLst>
                                          <p:attrName>ppt_y</p:attrName>
                                        </p:attrNameLst>
                                      </p:cBhvr>
                                      <p:tavLst>
                                        <p:tav tm="0">
                                          <p:val>
                                            <p:strVal val="#ppt_y-.03"/>
                                          </p:val>
                                        </p:tav>
                                        <p:tav tm="100000">
                                          <p:val>
                                            <p:strVal val="#ppt_y"/>
                                          </p:val>
                                        </p:tav>
                                      </p:tavLst>
                                    </p:anim>
                                  </p:childTnLst>
                                </p:cTn>
                              </p:par>
                            </p:childTnLst>
                          </p:cTn>
                        </p:par>
                        <p:par>
                          <p:cTn id="38" fill="hold">
                            <p:stCondLst>
                              <p:cond delay="4750"/>
                            </p:stCondLst>
                            <p:childTnLst>
                              <p:par>
                                <p:cTn id="39" presetID="12" presetClass="entr" presetSubtype="4" fill="hold" grpId="0" nodeType="afterEffect">
                                  <p:stCondLst>
                                    <p:cond delay="0"/>
                                  </p:stCondLst>
                                  <p:childTnLst>
                                    <p:set>
                                      <p:cBhvr>
                                        <p:cTn id="40" dur="1" fill="hold">
                                          <p:stCondLst>
                                            <p:cond delay="0"/>
                                          </p:stCondLst>
                                        </p:cTn>
                                        <p:tgtEl>
                                          <p:spTgt spid="10"/>
                                        </p:tgtEl>
                                        <p:attrNameLst>
                                          <p:attrName>style.visibility</p:attrName>
                                        </p:attrNameLst>
                                      </p:cBhvr>
                                      <p:to>
                                        <p:strVal val="visible"/>
                                      </p:to>
                                    </p:set>
                                    <p:animEffect transition="in" filter="slide(fromBottom)">
                                      <p:cBhvr>
                                        <p:cTn id="41" dur="500"/>
                                        <p:tgtEl>
                                          <p:spTgt spid="10"/>
                                        </p:tgtEl>
                                      </p:cBhvr>
                                    </p:animEffect>
                                  </p:childTnLst>
                                </p:cTn>
                              </p:par>
                            </p:childTnLst>
                          </p:cTn>
                        </p:par>
                        <p:par>
                          <p:cTn id="42" fill="hold">
                            <p:stCondLst>
                              <p:cond delay="5250"/>
                            </p:stCondLst>
                            <p:childTnLst>
                              <p:par>
                                <p:cTn id="43" presetID="12" presetClass="entr" presetSubtype="1" fill="hold" grpId="0" nodeType="afterEffect">
                                  <p:stCondLst>
                                    <p:cond delay="0"/>
                                  </p:stCondLst>
                                  <p:childTnLst>
                                    <p:set>
                                      <p:cBhvr>
                                        <p:cTn id="44" dur="1" fill="hold">
                                          <p:stCondLst>
                                            <p:cond delay="0"/>
                                          </p:stCondLst>
                                        </p:cTn>
                                        <p:tgtEl>
                                          <p:spTgt spid="6"/>
                                        </p:tgtEl>
                                        <p:attrNameLst>
                                          <p:attrName>style.visibility</p:attrName>
                                        </p:attrNameLst>
                                      </p:cBhvr>
                                      <p:to>
                                        <p:strVal val="visible"/>
                                      </p:to>
                                    </p:set>
                                    <p:animEffect transition="in" filter="slide(fromTop)">
                                      <p:cBhvr>
                                        <p:cTn id="45" dur="500"/>
                                        <p:tgtEl>
                                          <p:spTgt spid="6"/>
                                        </p:tgtEl>
                                      </p:cBhvr>
                                    </p:animEffect>
                                  </p:childTnLst>
                                </p:cTn>
                              </p:par>
                            </p:childTnLst>
                          </p:cTn>
                        </p:par>
                        <p:par>
                          <p:cTn id="46" fill="hold">
                            <p:stCondLst>
                              <p:cond delay="5750"/>
                            </p:stCondLst>
                            <p:childTnLst>
                              <p:par>
                                <p:cTn id="47" presetID="12" presetClass="entr" presetSubtype="4" fill="hold" grpId="0" nodeType="afterEffect">
                                  <p:stCondLst>
                                    <p:cond delay="0"/>
                                  </p:stCondLst>
                                  <p:childTnLst>
                                    <p:set>
                                      <p:cBhvr>
                                        <p:cTn id="48" dur="1" fill="hold">
                                          <p:stCondLst>
                                            <p:cond delay="0"/>
                                          </p:stCondLst>
                                        </p:cTn>
                                        <p:tgtEl>
                                          <p:spTgt spid="17"/>
                                        </p:tgtEl>
                                        <p:attrNameLst>
                                          <p:attrName>style.visibility</p:attrName>
                                        </p:attrNameLst>
                                      </p:cBhvr>
                                      <p:to>
                                        <p:strVal val="visible"/>
                                      </p:to>
                                    </p:set>
                                    <p:animEffect transition="in" filter="slide(fromBottom)">
                                      <p:cBhvr>
                                        <p:cTn id="49" dur="500"/>
                                        <p:tgtEl>
                                          <p:spTgt spid="17"/>
                                        </p:tgtEl>
                                      </p:cBhvr>
                                    </p:animEffect>
                                  </p:childTnLst>
                                </p:cTn>
                              </p:par>
                            </p:childTnLst>
                          </p:cTn>
                        </p:par>
                        <p:par>
                          <p:cTn id="50" fill="hold">
                            <p:stCondLst>
                              <p:cond delay="6250"/>
                            </p:stCondLst>
                            <p:childTnLst>
                              <p:par>
                                <p:cTn id="51" presetID="12" presetClass="entr" presetSubtype="4" fill="hold" grpId="0" nodeType="afterEffect">
                                  <p:stCondLst>
                                    <p:cond delay="0"/>
                                  </p:stCondLst>
                                  <p:childTnLst>
                                    <p:set>
                                      <p:cBhvr>
                                        <p:cTn id="52" dur="1" fill="hold">
                                          <p:stCondLst>
                                            <p:cond delay="0"/>
                                          </p:stCondLst>
                                        </p:cTn>
                                        <p:tgtEl>
                                          <p:spTgt spid="18"/>
                                        </p:tgtEl>
                                        <p:attrNameLst>
                                          <p:attrName>style.visibility</p:attrName>
                                        </p:attrNameLst>
                                      </p:cBhvr>
                                      <p:to>
                                        <p:strVal val="visible"/>
                                      </p:to>
                                    </p:set>
                                    <p:animEffect transition="in" filter="slide(fromBottom)">
                                      <p:cBhvr>
                                        <p:cTn id="53" dur="500"/>
                                        <p:tgtEl>
                                          <p:spTgt spid="18"/>
                                        </p:tgtEl>
                                      </p:cBhvr>
                                    </p:animEffect>
                                  </p:childTnLst>
                                </p:cTn>
                              </p:par>
                            </p:childTnLst>
                          </p:cTn>
                        </p:par>
                        <p:par>
                          <p:cTn id="54" fill="hold">
                            <p:stCondLst>
                              <p:cond delay="6750"/>
                            </p:stCondLst>
                            <p:childTnLst>
                              <p:par>
                                <p:cTn id="55" presetID="37" presetClass="entr" presetSubtype="0" fill="hold" grpId="0" nodeType="afterEffect">
                                  <p:stCondLst>
                                    <p:cond delay="0"/>
                                  </p:stCondLst>
                                  <p:childTnLst>
                                    <p:set>
                                      <p:cBhvr>
                                        <p:cTn id="56" dur="1" fill="hold">
                                          <p:stCondLst>
                                            <p:cond delay="0"/>
                                          </p:stCondLst>
                                        </p:cTn>
                                        <p:tgtEl>
                                          <p:spTgt spid="11"/>
                                        </p:tgtEl>
                                        <p:attrNameLst>
                                          <p:attrName>style.visibility</p:attrName>
                                        </p:attrNameLst>
                                      </p:cBhvr>
                                      <p:to>
                                        <p:strVal val="visible"/>
                                      </p:to>
                                    </p:set>
                                    <p:animEffect transition="in" filter="fade">
                                      <p:cBhvr>
                                        <p:cTn id="57" dur="1000"/>
                                        <p:tgtEl>
                                          <p:spTgt spid="11"/>
                                        </p:tgtEl>
                                      </p:cBhvr>
                                    </p:animEffect>
                                    <p:anim calcmode="lin" valueType="num">
                                      <p:cBhvr>
                                        <p:cTn id="58" dur="1000" fill="hold"/>
                                        <p:tgtEl>
                                          <p:spTgt spid="11"/>
                                        </p:tgtEl>
                                        <p:attrNameLst>
                                          <p:attrName>ppt_x</p:attrName>
                                        </p:attrNameLst>
                                      </p:cBhvr>
                                      <p:tavLst>
                                        <p:tav tm="0">
                                          <p:val>
                                            <p:strVal val="#ppt_x"/>
                                          </p:val>
                                        </p:tav>
                                        <p:tav tm="100000">
                                          <p:val>
                                            <p:strVal val="#ppt_x"/>
                                          </p:val>
                                        </p:tav>
                                      </p:tavLst>
                                    </p:anim>
                                    <p:anim calcmode="lin" valueType="num">
                                      <p:cBhvr>
                                        <p:cTn id="59" dur="900" decel="100000" fill="hold"/>
                                        <p:tgtEl>
                                          <p:spTgt spid="11"/>
                                        </p:tgtEl>
                                        <p:attrNameLst>
                                          <p:attrName>ppt_y</p:attrName>
                                        </p:attrNameLst>
                                      </p:cBhvr>
                                      <p:tavLst>
                                        <p:tav tm="0">
                                          <p:val>
                                            <p:strVal val="#ppt_y+1"/>
                                          </p:val>
                                        </p:tav>
                                        <p:tav tm="100000">
                                          <p:val>
                                            <p:strVal val="#ppt_y-.03"/>
                                          </p:val>
                                        </p:tav>
                                      </p:tavLst>
                                    </p:anim>
                                    <p:anim calcmode="lin" valueType="num">
                                      <p:cBhvr>
                                        <p:cTn id="60" dur="100" accel="100000" fill="hold">
                                          <p:stCondLst>
                                            <p:cond delay="900"/>
                                          </p:stCondLst>
                                        </p:cTn>
                                        <p:tgtEl>
                                          <p:spTgt spid="11"/>
                                        </p:tgtEl>
                                        <p:attrNameLst>
                                          <p:attrName>ppt_y</p:attrName>
                                        </p:attrNameLst>
                                      </p:cBhvr>
                                      <p:tavLst>
                                        <p:tav tm="0">
                                          <p:val>
                                            <p:strVal val="#ppt_y-.03"/>
                                          </p:val>
                                        </p:tav>
                                        <p:tav tm="100000">
                                          <p:val>
                                            <p:strVal val="#ppt_y"/>
                                          </p:val>
                                        </p:tav>
                                      </p:tavLst>
                                    </p:anim>
                                  </p:childTnLst>
                                </p:cTn>
                              </p:par>
                            </p:childTnLst>
                          </p:cTn>
                        </p:par>
                        <p:par>
                          <p:cTn id="61" fill="hold">
                            <p:stCondLst>
                              <p:cond delay="7750"/>
                            </p:stCondLst>
                            <p:childTnLst>
                              <p:par>
                                <p:cTn id="62" presetID="12" presetClass="entr" presetSubtype="4" fill="hold" grpId="0" nodeType="afterEffect">
                                  <p:stCondLst>
                                    <p:cond delay="0"/>
                                  </p:stCondLst>
                                  <p:childTnLst>
                                    <p:set>
                                      <p:cBhvr>
                                        <p:cTn id="63" dur="1" fill="hold">
                                          <p:stCondLst>
                                            <p:cond delay="0"/>
                                          </p:stCondLst>
                                        </p:cTn>
                                        <p:tgtEl>
                                          <p:spTgt spid="12"/>
                                        </p:tgtEl>
                                        <p:attrNameLst>
                                          <p:attrName>style.visibility</p:attrName>
                                        </p:attrNameLst>
                                      </p:cBhvr>
                                      <p:to>
                                        <p:strVal val="visible"/>
                                      </p:to>
                                    </p:set>
                                    <p:animEffect transition="in" filter="slide(fromBottom)">
                                      <p:cBhvr>
                                        <p:cTn id="64" dur="500"/>
                                        <p:tgtEl>
                                          <p:spTgt spid="12"/>
                                        </p:tgtEl>
                                      </p:cBhvr>
                                    </p:animEffect>
                                  </p:childTnLst>
                                </p:cTn>
                              </p:par>
                            </p:childTnLst>
                          </p:cTn>
                        </p:par>
                        <p:par>
                          <p:cTn id="65" fill="hold">
                            <p:stCondLst>
                              <p:cond delay="8250"/>
                            </p:stCondLst>
                            <p:childTnLst>
                              <p:par>
                                <p:cTn id="66" presetID="12" presetClass="entr" presetSubtype="1" fill="hold" grpId="0" nodeType="afterEffect">
                                  <p:stCondLst>
                                    <p:cond delay="0"/>
                                  </p:stCondLst>
                                  <p:childTnLst>
                                    <p:set>
                                      <p:cBhvr>
                                        <p:cTn id="67" dur="1" fill="hold">
                                          <p:stCondLst>
                                            <p:cond delay="0"/>
                                          </p:stCondLst>
                                        </p:cTn>
                                        <p:tgtEl>
                                          <p:spTgt spid="7"/>
                                        </p:tgtEl>
                                        <p:attrNameLst>
                                          <p:attrName>style.visibility</p:attrName>
                                        </p:attrNameLst>
                                      </p:cBhvr>
                                      <p:to>
                                        <p:strVal val="visible"/>
                                      </p:to>
                                    </p:set>
                                    <p:animEffect transition="in" filter="slide(fromTop)">
                                      <p:cBhvr>
                                        <p:cTn id="68" dur="500"/>
                                        <p:tgtEl>
                                          <p:spTgt spid="7"/>
                                        </p:tgtEl>
                                      </p:cBhvr>
                                    </p:animEffect>
                                  </p:childTnLst>
                                </p:cTn>
                              </p:par>
                            </p:childTnLst>
                          </p:cTn>
                        </p:par>
                        <p:par>
                          <p:cTn id="69" fill="hold">
                            <p:stCondLst>
                              <p:cond delay="8750"/>
                            </p:stCondLst>
                            <p:childTnLst>
                              <p:par>
                                <p:cTn id="70" presetID="12" presetClass="entr" presetSubtype="4" fill="hold" grpId="0" nodeType="afterEffect">
                                  <p:stCondLst>
                                    <p:cond delay="0"/>
                                  </p:stCondLst>
                                  <p:childTnLst>
                                    <p:set>
                                      <p:cBhvr>
                                        <p:cTn id="71" dur="1" fill="hold">
                                          <p:stCondLst>
                                            <p:cond delay="0"/>
                                          </p:stCondLst>
                                        </p:cTn>
                                        <p:tgtEl>
                                          <p:spTgt spid="19"/>
                                        </p:tgtEl>
                                        <p:attrNameLst>
                                          <p:attrName>style.visibility</p:attrName>
                                        </p:attrNameLst>
                                      </p:cBhvr>
                                      <p:to>
                                        <p:strVal val="visible"/>
                                      </p:to>
                                    </p:set>
                                    <p:animEffect transition="in" filter="slide(fromBottom)">
                                      <p:cBhvr>
                                        <p:cTn id="72" dur="500"/>
                                        <p:tgtEl>
                                          <p:spTgt spid="19"/>
                                        </p:tgtEl>
                                      </p:cBhvr>
                                    </p:animEffect>
                                  </p:childTnLst>
                                </p:cTn>
                              </p:par>
                            </p:childTnLst>
                          </p:cTn>
                        </p:par>
                        <p:par>
                          <p:cTn id="73" fill="hold">
                            <p:stCondLst>
                              <p:cond delay="9250"/>
                            </p:stCondLst>
                            <p:childTnLst>
                              <p:par>
                                <p:cTn id="74" presetID="12" presetClass="entr" presetSubtype="4" fill="hold" grpId="0" nodeType="afterEffect">
                                  <p:stCondLst>
                                    <p:cond delay="0"/>
                                  </p:stCondLst>
                                  <p:childTnLst>
                                    <p:set>
                                      <p:cBhvr>
                                        <p:cTn id="75" dur="1" fill="hold">
                                          <p:stCondLst>
                                            <p:cond delay="0"/>
                                          </p:stCondLst>
                                        </p:cTn>
                                        <p:tgtEl>
                                          <p:spTgt spid="20"/>
                                        </p:tgtEl>
                                        <p:attrNameLst>
                                          <p:attrName>style.visibility</p:attrName>
                                        </p:attrNameLst>
                                      </p:cBhvr>
                                      <p:to>
                                        <p:strVal val="visible"/>
                                      </p:to>
                                    </p:set>
                                    <p:animEffect transition="in" filter="slide(fromBottom)">
                                      <p:cBhvr>
                                        <p:cTn id="76" dur="500"/>
                                        <p:tgtEl>
                                          <p:spTgt spid="20"/>
                                        </p:tgtEl>
                                      </p:cBhvr>
                                    </p:animEffect>
                                  </p:childTnLst>
                                </p:cTn>
                              </p:par>
                            </p:childTnLst>
                          </p:cTn>
                        </p:par>
                        <p:par>
                          <p:cTn id="77" fill="hold">
                            <p:stCondLst>
                              <p:cond delay="9750"/>
                            </p:stCondLst>
                            <p:childTnLst>
                              <p:par>
                                <p:cTn id="78" presetID="23" presetClass="entr" presetSubtype="16" fill="hold" grpId="0" nodeType="afterEffect">
                                  <p:stCondLst>
                                    <p:cond delay="0"/>
                                  </p:stCondLst>
                                  <p:childTnLst>
                                    <p:set>
                                      <p:cBhvr>
                                        <p:cTn id="79" dur="1" fill="hold">
                                          <p:stCondLst>
                                            <p:cond delay="0"/>
                                          </p:stCondLst>
                                        </p:cTn>
                                        <p:tgtEl>
                                          <p:spTgt spid="4"/>
                                        </p:tgtEl>
                                        <p:attrNameLst>
                                          <p:attrName>style.visibility</p:attrName>
                                        </p:attrNameLst>
                                      </p:cBhvr>
                                      <p:to>
                                        <p:strVal val="visible"/>
                                      </p:to>
                                    </p:set>
                                    <p:anim calcmode="lin" valueType="num">
                                      <p:cBhvr>
                                        <p:cTn id="80" dur="1000" fill="hold"/>
                                        <p:tgtEl>
                                          <p:spTgt spid="4"/>
                                        </p:tgtEl>
                                        <p:attrNameLst>
                                          <p:attrName>ppt_w</p:attrName>
                                        </p:attrNameLst>
                                      </p:cBhvr>
                                      <p:tavLst>
                                        <p:tav tm="0">
                                          <p:val>
                                            <p:fltVal val="0"/>
                                          </p:val>
                                        </p:tav>
                                        <p:tav tm="100000">
                                          <p:val>
                                            <p:strVal val="#ppt_w"/>
                                          </p:val>
                                        </p:tav>
                                      </p:tavLst>
                                    </p:anim>
                                    <p:anim calcmode="lin" valueType="num">
                                      <p:cBhvr>
                                        <p:cTn id="81" dur="1000" fill="hold"/>
                                        <p:tgtEl>
                                          <p:spTgt spid="4"/>
                                        </p:tgtEl>
                                        <p:attrNameLst>
                                          <p:attrName>ppt_h</p:attrName>
                                        </p:attrNameLst>
                                      </p:cBhvr>
                                      <p:tavLst>
                                        <p:tav tm="0">
                                          <p:val>
                                            <p:fltVal val="0"/>
                                          </p:val>
                                        </p:tav>
                                        <p:tav tm="100000">
                                          <p:val>
                                            <p:strVal val="#ppt_h"/>
                                          </p:val>
                                        </p:tav>
                                      </p:tavLst>
                                    </p:anim>
                                  </p:childTnLst>
                                </p:cTn>
                              </p:par>
                            </p:childTnLst>
                          </p:cTn>
                        </p:par>
                        <p:par>
                          <p:cTn id="82" fill="hold">
                            <p:stCondLst>
                              <p:cond delay="10750"/>
                            </p:stCondLst>
                            <p:childTnLst>
                              <p:par>
                                <p:cTn id="83" presetID="37" presetClass="entr" presetSubtype="0" fill="hold" grpId="0" nodeType="afterEffect">
                                  <p:stCondLst>
                                    <p:cond delay="0"/>
                                  </p:stCondLst>
                                  <p:childTnLst>
                                    <p:set>
                                      <p:cBhvr>
                                        <p:cTn id="84" dur="1" fill="hold">
                                          <p:stCondLst>
                                            <p:cond delay="0"/>
                                          </p:stCondLst>
                                        </p:cTn>
                                        <p:tgtEl>
                                          <p:spTgt spid="8"/>
                                        </p:tgtEl>
                                        <p:attrNameLst>
                                          <p:attrName>style.visibility</p:attrName>
                                        </p:attrNameLst>
                                      </p:cBhvr>
                                      <p:to>
                                        <p:strVal val="visible"/>
                                      </p:to>
                                    </p:set>
                                    <p:animEffect transition="in" filter="fade">
                                      <p:cBhvr>
                                        <p:cTn id="85" dur="1000"/>
                                        <p:tgtEl>
                                          <p:spTgt spid="8"/>
                                        </p:tgtEl>
                                      </p:cBhvr>
                                    </p:animEffect>
                                    <p:anim calcmode="lin" valueType="num">
                                      <p:cBhvr>
                                        <p:cTn id="86" dur="1000" fill="hold"/>
                                        <p:tgtEl>
                                          <p:spTgt spid="8"/>
                                        </p:tgtEl>
                                        <p:attrNameLst>
                                          <p:attrName>ppt_x</p:attrName>
                                        </p:attrNameLst>
                                      </p:cBhvr>
                                      <p:tavLst>
                                        <p:tav tm="0">
                                          <p:val>
                                            <p:strVal val="#ppt_x"/>
                                          </p:val>
                                        </p:tav>
                                        <p:tav tm="100000">
                                          <p:val>
                                            <p:strVal val="#ppt_x"/>
                                          </p:val>
                                        </p:tav>
                                      </p:tavLst>
                                    </p:anim>
                                    <p:anim calcmode="lin" valueType="num">
                                      <p:cBhvr>
                                        <p:cTn id="87" dur="900" decel="100000" fill="hold"/>
                                        <p:tgtEl>
                                          <p:spTgt spid="8"/>
                                        </p:tgtEl>
                                        <p:attrNameLst>
                                          <p:attrName>ppt_y</p:attrName>
                                        </p:attrNameLst>
                                      </p:cBhvr>
                                      <p:tavLst>
                                        <p:tav tm="0">
                                          <p:val>
                                            <p:strVal val="#ppt_y+1"/>
                                          </p:val>
                                        </p:tav>
                                        <p:tav tm="100000">
                                          <p:val>
                                            <p:strVal val="#ppt_y-.03"/>
                                          </p:val>
                                        </p:tav>
                                      </p:tavLst>
                                    </p:anim>
                                    <p:anim calcmode="lin" valueType="num">
                                      <p:cBhvr>
                                        <p:cTn id="88" dur="100" accel="100000" fill="hold">
                                          <p:stCondLst>
                                            <p:cond delay="900"/>
                                          </p:stCondLst>
                                        </p:cTn>
                                        <p:tgtEl>
                                          <p:spTgt spid="8"/>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p:bldP spid="9" grpId="0" animBg="1"/>
      <p:bldP spid="10" grpId="0"/>
      <p:bldP spid="11" grpId="0" animBg="1"/>
      <p:bldP spid="12" grpId="0"/>
      <p:bldP spid="13" grpId="0" animBg="1"/>
      <p:bldP spid="14" grpId="0"/>
      <p:bldP spid="15" grpId="0"/>
      <p:bldP spid="16" grpId="0"/>
      <p:bldP spid="17" grpId="0"/>
      <p:bldP spid="18" grpId="0"/>
      <p:bldP spid="19" grpId="0"/>
      <p:bldP spid="20" grpId="0"/>
      <p:bldP spid="22" grpId="0"/>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1869091" y="1137766"/>
            <a:ext cx="1508451" cy="1512065"/>
            <a:chOff x="3816954" y="1573213"/>
            <a:chExt cx="1508451" cy="1512065"/>
          </a:xfrm>
        </p:grpSpPr>
        <p:grpSp>
          <p:nvGrpSpPr>
            <p:cNvPr id="9" name="Group 11"/>
            <p:cNvGrpSpPr>
              <a:grpSpLocks/>
            </p:cNvGrpSpPr>
            <p:nvPr/>
          </p:nvGrpSpPr>
          <p:grpSpPr bwMode="auto">
            <a:xfrm>
              <a:off x="3816954" y="1593051"/>
              <a:ext cx="1508451" cy="1492227"/>
              <a:chOff x="0" y="0"/>
              <a:chExt cx="1110" cy="1096"/>
            </a:xfrm>
          </p:grpSpPr>
          <p:sp>
            <p:nvSpPr>
              <p:cNvPr id="10" name="Oval 15"/>
              <p:cNvSpPr>
                <a:spLocks noChangeArrowheads="1"/>
              </p:cNvSpPr>
              <p:nvPr/>
            </p:nvSpPr>
            <p:spPr bwMode="auto">
              <a:xfrm>
                <a:off x="0" y="0"/>
                <a:ext cx="1110" cy="1096"/>
              </a:xfrm>
              <a:prstGeom prst="ellipse">
                <a:avLst/>
              </a:prstGeom>
              <a:solidFill>
                <a:schemeClr val="accent1">
                  <a:alpha val="9999"/>
                </a:schemeClr>
              </a:solidFill>
              <a:ln w="9525">
                <a:noFill/>
                <a:round/>
                <a:headEnd/>
                <a:tailEnd/>
              </a:ln>
              <a:effectLst/>
            </p:spPr>
            <p:txBody>
              <a:bodyPr wrap="none" anchor="ctr"/>
              <a:lstStyle/>
              <a:p>
                <a:pPr algn="l"/>
                <a:endParaRPr lang="zh-CN" altLang="en-US">
                  <a:latin typeface="微软雅黑" pitchFamily="34" charset="-122"/>
                  <a:ea typeface="微软雅黑" pitchFamily="34" charset="-122"/>
                </a:endParaRPr>
              </a:p>
            </p:txBody>
          </p:sp>
          <p:sp>
            <p:nvSpPr>
              <p:cNvPr id="11" name="Oval 16"/>
              <p:cNvSpPr>
                <a:spLocks noChangeArrowheads="1"/>
              </p:cNvSpPr>
              <p:nvPr/>
            </p:nvSpPr>
            <p:spPr bwMode="auto">
              <a:xfrm>
                <a:off x="25" y="25"/>
                <a:ext cx="1062" cy="1048"/>
              </a:xfrm>
              <a:prstGeom prst="ellipse">
                <a:avLst/>
              </a:prstGeom>
              <a:solidFill>
                <a:srgbClr val="3333CC">
                  <a:alpha val="9999"/>
                </a:srgbClr>
              </a:solidFill>
              <a:ln w="9525">
                <a:noFill/>
                <a:round/>
                <a:headEnd/>
                <a:tailEnd/>
              </a:ln>
              <a:effectLst/>
            </p:spPr>
            <p:txBody>
              <a:bodyPr wrap="none" anchor="ctr"/>
              <a:lstStyle/>
              <a:p>
                <a:pPr algn="l"/>
                <a:endParaRPr lang="zh-CN" altLang="en-US">
                  <a:latin typeface="微软雅黑" pitchFamily="34" charset="-122"/>
                  <a:ea typeface="微软雅黑" pitchFamily="34" charset="-122"/>
                </a:endParaRPr>
              </a:p>
            </p:txBody>
          </p:sp>
        </p:grpSp>
        <p:grpSp>
          <p:nvGrpSpPr>
            <p:cNvPr id="5" name="Group 28"/>
            <p:cNvGrpSpPr>
              <a:grpSpLocks/>
            </p:cNvGrpSpPr>
            <p:nvPr/>
          </p:nvGrpSpPr>
          <p:grpSpPr bwMode="auto">
            <a:xfrm>
              <a:off x="3819524" y="1573213"/>
              <a:ext cx="1466850" cy="1447800"/>
              <a:chOff x="0" y="0"/>
              <a:chExt cx="751" cy="741"/>
            </a:xfrm>
          </p:grpSpPr>
          <p:sp>
            <p:nvSpPr>
              <p:cNvPr id="6" name="Oval 32"/>
              <p:cNvSpPr>
                <a:spLocks noChangeArrowheads="1"/>
              </p:cNvSpPr>
              <p:nvPr/>
            </p:nvSpPr>
            <p:spPr bwMode="auto">
              <a:xfrm>
                <a:off x="20" y="32"/>
                <a:ext cx="716" cy="709"/>
              </a:xfrm>
              <a:prstGeom prst="ellipse">
                <a:avLst/>
              </a:prstGeom>
              <a:solidFill>
                <a:schemeClr val="bg2"/>
              </a:solidFill>
              <a:ln w="38100" cap="flat" cmpd="sng">
                <a:solidFill>
                  <a:srgbClr val="F8F8F8">
                    <a:alpha val="75000"/>
                  </a:srgbClr>
                </a:solidFill>
                <a:round/>
                <a:headEnd/>
                <a:tailEnd/>
              </a:ln>
              <a:effectLst/>
            </p:spPr>
            <p:txBody>
              <a:bodyPr wrap="none" anchor="ctr"/>
              <a:lstStyle/>
              <a:p>
                <a:pPr algn="l"/>
                <a:endParaRPr lang="zh-CN" altLang="en-US">
                  <a:latin typeface="微软雅黑" pitchFamily="34" charset="-122"/>
                  <a:ea typeface="微软雅黑" pitchFamily="34" charset="-122"/>
                </a:endParaRPr>
              </a:p>
            </p:txBody>
          </p:sp>
          <p:pic>
            <p:nvPicPr>
              <p:cNvPr id="7" name="Picture 33" descr="cir_lighteffect0"/>
              <p:cNvPicPr>
                <a:picLocks noChangeAspect="1" noChangeArrowheads="1"/>
              </p:cNvPicPr>
              <p:nvPr/>
            </p:nvPicPr>
            <p:blipFill>
              <a:blip r:embed="rId2" cstate="print">
                <a:lum bright="18000" contrast="-12000"/>
              </a:blip>
              <a:srcRect/>
              <a:stretch>
                <a:fillRect/>
              </a:stretch>
            </p:blipFill>
            <p:spPr bwMode="auto">
              <a:xfrm>
                <a:off x="0" y="0"/>
                <a:ext cx="751" cy="644"/>
              </a:xfrm>
              <a:prstGeom prst="rect">
                <a:avLst/>
              </a:prstGeom>
              <a:noFill/>
              <a:ln w="9525">
                <a:noFill/>
                <a:miter lim="800000"/>
                <a:headEnd/>
                <a:tailEnd/>
              </a:ln>
              <a:effectLst/>
            </p:spPr>
          </p:pic>
        </p:grpSp>
      </p:grpSp>
      <p:grpSp>
        <p:nvGrpSpPr>
          <p:cNvPr id="14" name="组合 13"/>
          <p:cNvGrpSpPr/>
          <p:nvPr/>
        </p:nvGrpSpPr>
        <p:grpSpPr>
          <a:xfrm>
            <a:off x="3805237" y="1148878"/>
            <a:ext cx="1509055" cy="1500953"/>
            <a:chOff x="2406650" y="3987800"/>
            <a:chExt cx="1509055" cy="1500953"/>
          </a:xfrm>
        </p:grpSpPr>
        <p:grpSp>
          <p:nvGrpSpPr>
            <p:cNvPr id="20" name="Group 18"/>
            <p:cNvGrpSpPr>
              <a:grpSpLocks/>
            </p:cNvGrpSpPr>
            <p:nvPr/>
          </p:nvGrpSpPr>
          <p:grpSpPr bwMode="auto">
            <a:xfrm>
              <a:off x="2407254" y="3996526"/>
              <a:ext cx="1508451" cy="1492227"/>
              <a:chOff x="0" y="0"/>
              <a:chExt cx="1110" cy="1096"/>
            </a:xfrm>
          </p:grpSpPr>
          <p:sp>
            <p:nvSpPr>
              <p:cNvPr id="21" name="Oval 22"/>
              <p:cNvSpPr>
                <a:spLocks noChangeArrowheads="1"/>
              </p:cNvSpPr>
              <p:nvPr/>
            </p:nvSpPr>
            <p:spPr bwMode="auto">
              <a:xfrm>
                <a:off x="0" y="0"/>
                <a:ext cx="1110" cy="1096"/>
              </a:xfrm>
              <a:prstGeom prst="ellipse">
                <a:avLst/>
              </a:prstGeom>
              <a:solidFill>
                <a:schemeClr val="accent2">
                  <a:alpha val="9999"/>
                </a:schemeClr>
              </a:solidFill>
              <a:ln w="9525">
                <a:noFill/>
                <a:round/>
                <a:headEnd/>
                <a:tailEnd/>
              </a:ln>
              <a:effectLst/>
            </p:spPr>
            <p:txBody>
              <a:bodyPr wrap="none" anchor="ctr"/>
              <a:lstStyle/>
              <a:p>
                <a:pPr algn="l"/>
                <a:endParaRPr lang="zh-CN" altLang="en-US">
                  <a:latin typeface="微软雅黑" pitchFamily="34" charset="-122"/>
                  <a:ea typeface="微软雅黑" pitchFamily="34" charset="-122"/>
                </a:endParaRPr>
              </a:p>
            </p:txBody>
          </p:sp>
          <p:sp>
            <p:nvSpPr>
              <p:cNvPr id="22" name="Oval 23"/>
              <p:cNvSpPr>
                <a:spLocks noChangeArrowheads="1"/>
              </p:cNvSpPr>
              <p:nvPr/>
            </p:nvSpPr>
            <p:spPr bwMode="auto">
              <a:xfrm>
                <a:off x="25" y="25"/>
                <a:ext cx="1062" cy="1048"/>
              </a:xfrm>
              <a:prstGeom prst="ellipse">
                <a:avLst/>
              </a:prstGeom>
              <a:solidFill>
                <a:schemeClr val="accent2">
                  <a:alpha val="9999"/>
                </a:schemeClr>
              </a:solidFill>
              <a:ln w="9525">
                <a:noFill/>
                <a:round/>
                <a:headEnd/>
                <a:tailEnd/>
              </a:ln>
              <a:effectLst/>
            </p:spPr>
            <p:txBody>
              <a:bodyPr wrap="none" anchor="ctr"/>
              <a:lstStyle/>
              <a:p>
                <a:pPr algn="l"/>
                <a:endParaRPr lang="zh-CN" altLang="en-US">
                  <a:latin typeface="微软雅黑" pitchFamily="34" charset="-122"/>
                  <a:ea typeface="微软雅黑" pitchFamily="34" charset="-122"/>
                </a:endParaRPr>
              </a:p>
            </p:txBody>
          </p:sp>
        </p:grpSp>
        <p:grpSp>
          <p:nvGrpSpPr>
            <p:cNvPr id="16" name="Group 32"/>
            <p:cNvGrpSpPr>
              <a:grpSpLocks/>
            </p:cNvGrpSpPr>
            <p:nvPr/>
          </p:nvGrpSpPr>
          <p:grpSpPr bwMode="auto">
            <a:xfrm>
              <a:off x="2406650" y="3987800"/>
              <a:ext cx="1466850" cy="1447800"/>
              <a:chOff x="0" y="0"/>
              <a:chExt cx="751" cy="741"/>
            </a:xfrm>
          </p:grpSpPr>
          <p:sp>
            <p:nvSpPr>
              <p:cNvPr id="17" name="Oval 36"/>
              <p:cNvSpPr>
                <a:spLocks noChangeArrowheads="1"/>
              </p:cNvSpPr>
              <p:nvPr/>
            </p:nvSpPr>
            <p:spPr bwMode="auto">
              <a:xfrm>
                <a:off x="20" y="32"/>
                <a:ext cx="716" cy="709"/>
              </a:xfrm>
              <a:prstGeom prst="ellipse">
                <a:avLst/>
              </a:prstGeom>
              <a:solidFill>
                <a:schemeClr val="bg2"/>
              </a:solidFill>
              <a:ln w="38100" cap="flat" cmpd="sng">
                <a:solidFill>
                  <a:srgbClr val="F8F8F8">
                    <a:alpha val="75000"/>
                  </a:srgbClr>
                </a:solidFill>
                <a:round/>
                <a:headEnd/>
                <a:tailEnd/>
              </a:ln>
              <a:effectLst/>
            </p:spPr>
            <p:txBody>
              <a:bodyPr wrap="none" anchor="ctr"/>
              <a:lstStyle/>
              <a:p>
                <a:pPr algn="l"/>
                <a:endParaRPr lang="zh-CN" altLang="en-US">
                  <a:latin typeface="微软雅黑" pitchFamily="34" charset="-122"/>
                  <a:ea typeface="微软雅黑" pitchFamily="34" charset="-122"/>
                </a:endParaRPr>
              </a:p>
            </p:txBody>
          </p:sp>
          <p:pic>
            <p:nvPicPr>
              <p:cNvPr id="18" name="Picture 37" descr="cir_lighteffect0"/>
              <p:cNvPicPr>
                <a:picLocks noChangeAspect="1" noChangeArrowheads="1"/>
              </p:cNvPicPr>
              <p:nvPr/>
            </p:nvPicPr>
            <p:blipFill>
              <a:blip r:embed="rId2" cstate="print">
                <a:lum bright="18000" contrast="-12000"/>
              </a:blip>
              <a:srcRect/>
              <a:stretch>
                <a:fillRect/>
              </a:stretch>
            </p:blipFill>
            <p:spPr bwMode="auto">
              <a:xfrm>
                <a:off x="0" y="0"/>
                <a:ext cx="751" cy="644"/>
              </a:xfrm>
              <a:prstGeom prst="rect">
                <a:avLst/>
              </a:prstGeom>
              <a:noFill/>
              <a:ln w="9525">
                <a:noFill/>
                <a:miter lim="800000"/>
                <a:headEnd/>
                <a:tailEnd/>
              </a:ln>
              <a:effectLst/>
            </p:spPr>
          </p:pic>
        </p:grpSp>
      </p:grpSp>
      <p:grpSp>
        <p:nvGrpSpPr>
          <p:cNvPr id="25" name="组合 24"/>
          <p:cNvGrpSpPr/>
          <p:nvPr/>
        </p:nvGrpSpPr>
        <p:grpSpPr>
          <a:xfrm>
            <a:off x="5710841" y="1148878"/>
            <a:ext cx="1508451" cy="1500953"/>
            <a:chOff x="5137754" y="3987800"/>
            <a:chExt cx="1508451" cy="1500953"/>
          </a:xfrm>
        </p:grpSpPr>
        <p:grpSp>
          <p:nvGrpSpPr>
            <p:cNvPr id="34" name="Group 25"/>
            <p:cNvGrpSpPr>
              <a:grpSpLocks/>
            </p:cNvGrpSpPr>
            <p:nvPr/>
          </p:nvGrpSpPr>
          <p:grpSpPr bwMode="auto">
            <a:xfrm>
              <a:off x="5137754" y="3996526"/>
              <a:ext cx="1508451" cy="1492227"/>
              <a:chOff x="0" y="0"/>
              <a:chExt cx="1110" cy="1096"/>
            </a:xfrm>
          </p:grpSpPr>
          <p:sp>
            <p:nvSpPr>
              <p:cNvPr id="35" name="Oval 29"/>
              <p:cNvSpPr>
                <a:spLocks noChangeArrowheads="1"/>
              </p:cNvSpPr>
              <p:nvPr/>
            </p:nvSpPr>
            <p:spPr bwMode="auto">
              <a:xfrm>
                <a:off x="0" y="0"/>
                <a:ext cx="1110" cy="1096"/>
              </a:xfrm>
              <a:prstGeom prst="ellipse">
                <a:avLst/>
              </a:prstGeom>
              <a:solidFill>
                <a:srgbClr val="817E00">
                  <a:alpha val="9999"/>
                </a:srgbClr>
              </a:solidFill>
              <a:ln w="9525">
                <a:noFill/>
                <a:round/>
                <a:headEnd/>
                <a:tailEnd/>
              </a:ln>
              <a:effectLst/>
            </p:spPr>
            <p:txBody>
              <a:bodyPr wrap="none" anchor="ctr"/>
              <a:lstStyle/>
              <a:p>
                <a:pPr algn="l"/>
                <a:endParaRPr lang="zh-CN" altLang="en-US">
                  <a:latin typeface="微软雅黑" pitchFamily="34" charset="-122"/>
                  <a:ea typeface="微软雅黑" pitchFamily="34" charset="-122"/>
                </a:endParaRPr>
              </a:p>
            </p:txBody>
          </p:sp>
          <p:sp>
            <p:nvSpPr>
              <p:cNvPr id="36" name="Oval 30"/>
              <p:cNvSpPr>
                <a:spLocks noChangeArrowheads="1"/>
              </p:cNvSpPr>
              <p:nvPr/>
            </p:nvSpPr>
            <p:spPr bwMode="auto">
              <a:xfrm>
                <a:off x="25" y="25"/>
                <a:ext cx="1062" cy="1048"/>
              </a:xfrm>
              <a:prstGeom prst="ellipse">
                <a:avLst/>
              </a:prstGeom>
              <a:solidFill>
                <a:srgbClr val="817E00">
                  <a:alpha val="9999"/>
                </a:srgbClr>
              </a:solidFill>
              <a:ln w="9525">
                <a:noFill/>
                <a:round/>
                <a:headEnd/>
                <a:tailEnd/>
              </a:ln>
              <a:effectLst/>
            </p:spPr>
            <p:txBody>
              <a:bodyPr wrap="none" anchor="ctr"/>
              <a:lstStyle/>
              <a:p>
                <a:pPr algn="l"/>
                <a:endParaRPr lang="zh-CN" altLang="en-US">
                  <a:latin typeface="微软雅黑" pitchFamily="34" charset="-122"/>
                  <a:ea typeface="微软雅黑" pitchFamily="34" charset="-122"/>
                </a:endParaRPr>
              </a:p>
            </p:txBody>
          </p:sp>
        </p:grpSp>
        <p:grpSp>
          <p:nvGrpSpPr>
            <p:cNvPr id="27" name="Group 36"/>
            <p:cNvGrpSpPr>
              <a:grpSpLocks/>
            </p:cNvGrpSpPr>
            <p:nvPr/>
          </p:nvGrpSpPr>
          <p:grpSpPr bwMode="auto">
            <a:xfrm>
              <a:off x="5167313" y="3987800"/>
              <a:ext cx="1466850" cy="1447800"/>
              <a:chOff x="0" y="0"/>
              <a:chExt cx="751" cy="741"/>
            </a:xfrm>
          </p:grpSpPr>
          <p:sp>
            <p:nvSpPr>
              <p:cNvPr id="31" name="Oval 40"/>
              <p:cNvSpPr>
                <a:spLocks noChangeArrowheads="1"/>
              </p:cNvSpPr>
              <p:nvPr/>
            </p:nvSpPr>
            <p:spPr bwMode="auto">
              <a:xfrm>
                <a:off x="20" y="32"/>
                <a:ext cx="716" cy="709"/>
              </a:xfrm>
              <a:prstGeom prst="ellipse">
                <a:avLst/>
              </a:prstGeom>
              <a:gradFill rotWithShape="1">
                <a:gsLst>
                  <a:gs pos="0">
                    <a:srgbClr val="0099CC"/>
                  </a:gs>
                  <a:gs pos="100000">
                    <a:srgbClr val="003141"/>
                  </a:gs>
                </a:gsLst>
                <a:lin ang="5400000" scaled="1"/>
              </a:gradFill>
              <a:ln w="38100" cap="flat" cmpd="sng">
                <a:solidFill>
                  <a:srgbClr val="F8F8F8">
                    <a:alpha val="75000"/>
                  </a:srgbClr>
                </a:solidFill>
                <a:round/>
                <a:headEnd/>
                <a:tailEnd/>
              </a:ln>
              <a:effectLst/>
            </p:spPr>
            <p:txBody>
              <a:bodyPr wrap="none" anchor="ctr"/>
              <a:lstStyle/>
              <a:p>
                <a:pPr algn="l"/>
                <a:endParaRPr lang="zh-CN" altLang="en-US">
                  <a:latin typeface="微软雅黑" pitchFamily="34" charset="-122"/>
                  <a:ea typeface="微软雅黑" pitchFamily="34" charset="-122"/>
                </a:endParaRPr>
              </a:p>
            </p:txBody>
          </p:sp>
          <p:pic>
            <p:nvPicPr>
              <p:cNvPr id="32" name="Picture 41" descr="cir_lighteffect0"/>
              <p:cNvPicPr>
                <a:picLocks noChangeAspect="1" noChangeArrowheads="1"/>
              </p:cNvPicPr>
              <p:nvPr/>
            </p:nvPicPr>
            <p:blipFill>
              <a:blip r:embed="rId2" cstate="print">
                <a:lum bright="18000" contrast="-12000"/>
              </a:blip>
              <a:srcRect/>
              <a:stretch>
                <a:fillRect/>
              </a:stretch>
            </p:blipFill>
            <p:spPr bwMode="auto">
              <a:xfrm>
                <a:off x="0" y="0"/>
                <a:ext cx="751" cy="644"/>
              </a:xfrm>
              <a:prstGeom prst="rect">
                <a:avLst/>
              </a:prstGeom>
              <a:noFill/>
              <a:ln w="9525">
                <a:noFill/>
                <a:miter lim="800000"/>
                <a:headEnd/>
                <a:tailEnd/>
              </a:ln>
              <a:effectLst/>
            </p:spPr>
          </p:pic>
        </p:grpSp>
        <p:grpSp>
          <p:nvGrpSpPr>
            <p:cNvPr id="28" name="Group 39"/>
            <p:cNvGrpSpPr>
              <a:grpSpLocks/>
            </p:cNvGrpSpPr>
            <p:nvPr/>
          </p:nvGrpSpPr>
          <p:grpSpPr bwMode="auto">
            <a:xfrm>
              <a:off x="5149850" y="3987800"/>
              <a:ext cx="1466850" cy="1447800"/>
              <a:chOff x="0" y="0"/>
              <a:chExt cx="751" cy="741"/>
            </a:xfrm>
          </p:grpSpPr>
          <p:sp>
            <p:nvSpPr>
              <p:cNvPr id="29" name="Oval 43"/>
              <p:cNvSpPr>
                <a:spLocks noChangeArrowheads="1"/>
              </p:cNvSpPr>
              <p:nvPr/>
            </p:nvSpPr>
            <p:spPr bwMode="auto">
              <a:xfrm>
                <a:off x="20" y="32"/>
                <a:ext cx="716" cy="709"/>
              </a:xfrm>
              <a:prstGeom prst="ellipse">
                <a:avLst/>
              </a:prstGeom>
              <a:solidFill>
                <a:schemeClr val="bg2"/>
              </a:solidFill>
              <a:ln w="38100" cap="flat" cmpd="sng">
                <a:solidFill>
                  <a:srgbClr val="F8F8F8">
                    <a:alpha val="75000"/>
                  </a:srgbClr>
                </a:solidFill>
                <a:round/>
                <a:headEnd/>
                <a:tailEnd/>
              </a:ln>
              <a:effectLst/>
            </p:spPr>
            <p:txBody>
              <a:bodyPr wrap="none" anchor="ctr"/>
              <a:lstStyle/>
              <a:p>
                <a:pPr algn="l"/>
                <a:endParaRPr lang="zh-CN" altLang="en-US">
                  <a:latin typeface="微软雅黑" pitchFamily="34" charset="-122"/>
                  <a:ea typeface="微软雅黑" pitchFamily="34" charset="-122"/>
                </a:endParaRPr>
              </a:p>
            </p:txBody>
          </p:sp>
          <p:pic>
            <p:nvPicPr>
              <p:cNvPr id="30" name="Picture 44" descr="cir_lighteffect0"/>
              <p:cNvPicPr>
                <a:picLocks noChangeAspect="1" noChangeArrowheads="1"/>
              </p:cNvPicPr>
              <p:nvPr/>
            </p:nvPicPr>
            <p:blipFill>
              <a:blip r:embed="rId2" cstate="print">
                <a:lum bright="18000" contrast="-12000"/>
              </a:blip>
              <a:srcRect/>
              <a:stretch>
                <a:fillRect/>
              </a:stretch>
            </p:blipFill>
            <p:spPr bwMode="auto">
              <a:xfrm>
                <a:off x="0" y="0"/>
                <a:ext cx="751" cy="644"/>
              </a:xfrm>
              <a:prstGeom prst="rect">
                <a:avLst/>
              </a:prstGeom>
              <a:noFill/>
              <a:ln w="9525">
                <a:noFill/>
                <a:miter lim="800000"/>
                <a:headEnd/>
                <a:tailEnd/>
              </a:ln>
              <a:effectLst/>
            </p:spPr>
          </p:pic>
        </p:grpSp>
      </p:grpSp>
      <p:sp>
        <p:nvSpPr>
          <p:cNvPr id="39" name="AutoShape 69"/>
          <p:cNvSpPr>
            <a:spLocks noChangeArrowheads="1"/>
          </p:cNvSpPr>
          <p:nvPr/>
        </p:nvSpPr>
        <p:spPr bwMode="gray">
          <a:xfrm rot="5400000">
            <a:off x="2485233" y="2691367"/>
            <a:ext cx="288000" cy="432000"/>
          </a:xfrm>
          <a:prstGeom prst="chevron">
            <a:avLst>
              <a:gd name="adj" fmla="val 52514"/>
            </a:avLst>
          </a:prstGeom>
          <a:solidFill>
            <a:schemeClr val="bg2"/>
          </a:solidFill>
          <a:ln/>
        </p:spPr>
        <p:style>
          <a:lnRef idx="0">
            <a:schemeClr val="accent6"/>
          </a:lnRef>
          <a:fillRef idx="3">
            <a:schemeClr val="accent6"/>
          </a:fillRef>
          <a:effectRef idx="3">
            <a:schemeClr val="accent6"/>
          </a:effectRef>
          <a:fontRef idx="minor">
            <a:schemeClr val="lt1"/>
          </a:fontRef>
        </p:style>
        <p:txBody>
          <a:bodyPr anchor="ctr">
            <a:sp3d/>
          </a:bodyPr>
          <a:lstStyle/>
          <a:p>
            <a:pPr algn="ctr" eaLnBrk="0" fontAlgn="ctr" hangingPunct="0">
              <a:spcBef>
                <a:spcPts val="0"/>
              </a:spcBef>
              <a:spcAft>
                <a:spcPts val="0"/>
              </a:spcAft>
              <a:buClr>
                <a:srgbClr val="FF0000"/>
              </a:buClr>
              <a:buSzPct val="70000"/>
              <a:defRPr/>
            </a:pPr>
            <a:endParaRPr lang="zh-CN" altLang="en-US" sz="1600" b="1">
              <a:solidFill>
                <a:schemeClr val="bg1"/>
              </a:solidFill>
              <a:latin typeface="微软雅黑" pitchFamily="34" charset="-122"/>
              <a:ea typeface="微软雅黑" pitchFamily="34" charset="-122"/>
            </a:endParaRPr>
          </a:p>
        </p:txBody>
      </p:sp>
      <p:sp>
        <p:nvSpPr>
          <p:cNvPr id="40" name="AutoShape 69"/>
          <p:cNvSpPr>
            <a:spLocks noChangeArrowheads="1"/>
          </p:cNvSpPr>
          <p:nvPr/>
        </p:nvSpPr>
        <p:spPr bwMode="gray">
          <a:xfrm rot="5400000">
            <a:off x="4406312" y="2691367"/>
            <a:ext cx="288000" cy="432000"/>
          </a:xfrm>
          <a:prstGeom prst="chevron">
            <a:avLst>
              <a:gd name="adj" fmla="val 52514"/>
            </a:avLst>
          </a:prstGeom>
          <a:solidFill>
            <a:schemeClr val="bg2"/>
          </a:solidFill>
          <a:ln/>
        </p:spPr>
        <p:style>
          <a:lnRef idx="0">
            <a:schemeClr val="accent6"/>
          </a:lnRef>
          <a:fillRef idx="3">
            <a:schemeClr val="accent6"/>
          </a:fillRef>
          <a:effectRef idx="3">
            <a:schemeClr val="accent6"/>
          </a:effectRef>
          <a:fontRef idx="minor">
            <a:schemeClr val="lt1"/>
          </a:fontRef>
        </p:style>
        <p:txBody>
          <a:bodyPr anchor="ctr">
            <a:sp3d/>
          </a:bodyPr>
          <a:lstStyle/>
          <a:p>
            <a:pPr algn="ctr" eaLnBrk="0" fontAlgn="ctr" hangingPunct="0">
              <a:spcBef>
                <a:spcPts val="0"/>
              </a:spcBef>
              <a:spcAft>
                <a:spcPts val="0"/>
              </a:spcAft>
              <a:buClr>
                <a:srgbClr val="FF0000"/>
              </a:buClr>
              <a:buSzPct val="70000"/>
              <a:defRPr/>
            </a:pPr>
            <a:endParaRPr lang="zh-CN" altLang="en-US" sz="1600" b="1">
              <a:solidFill>
                <a:schemeClr val="bg1"/>
              </a:solidFill>
              <a:latin typeface="微软雅黑" pitchFamily="34" charset="-122"/>
              <a:ea typeface="微软雅黑" pitchFamily="34" charset="-122"/>
            </a:endParaRPr>
          </a:p>
        </p:txBody>
      </p:sp>
      <p:sp>
        <p:nvSpPr>
          <p:cNvPr id="41" name="AutoShape 69"/>
          <p:cNvSpPr>
            <a:spLocks noChangeArrowheads="1"/>
          </p:cNvSpPr>
          <p:nvPr/>
        </p:nvSpPr>
        <p:spPr bwMode="gray">
          <a:xfrm rot="5400000">
            <a:off x="6342771" y="2691367"/>
            <a:ext cx="288000" cy="432000"/>
          </a:xfrm>
          <a:prstGeom prst="chevron">
            <a:avLst>
              <a:gd name="adj" fmla="val 52514"/>
            </a:avLst>
          </a:prstGeom>
          <a:solidFill>
            <a:schemeClr val="bg2"/>
          </a:solidFill>
          <a:ln/>
        </p:spPr>
        <p:style>
          <a:lnRef idx="0">
            <a:schemeClr val="accent6"/>
          </a:lnRef>
          <a:fillRef idx="3">
            <a:schemeClr val="accent6"/>
          </a:fillRef>
          <a:effectRef idx="3">
            <a:schemeClr val="accent6"/>
          </a:effectRef>
          <a:fontRef idx="minor">
            <a:schemeClr val="lt1"/>
          </a:fontRef>
        </p:style>
        <p:txBody>
          <a:bodyPr anchor="ctr">
            <a:sp3d/>
          </a:bodyPr>
          <a:lstStyle/>
          <a:p>
            <a:pPr algn="ctr" eaLnBrk="0" fontAlgn="ctr" hangingPunct="0">
              <a:spcBef>
                <a:spcPts val="0"/>
              </a:spcBef>
              <a:spcAft>
                <a:spcPts val="0"/>
              </a:spcAft>
              <a:buClr>
                <a:srgbClr val="FF0000"/>
              </a:buClr>
              <a:buSzPct val="70000"/>
              <a:defRPr/>
            </a:pPr>
            <a:endParaRPr lang="zh-CN" altLang="en-US" sz="1600" b="1">
              <a:solidFill>
                <a:schemeClr val="bg1"/>
              </a:solidFill>
              <a:latin typeface="微软雅黑" pitchFamily="34" charset="-122"/>
              <a:ea typeface="微软雅黑" pitchFamily="34" charset="-122"/>
            </a:endParaRPr>
          </a:p>
        </p:txBody>
      </p:sp>
      <p:sp>
        <p:nvSpPr>
          <p:cNvPr id="42" name="矩形 41"/>
          <p:cNvSpPr/>
          <p:nvPr/>
        </p:nvSpPr>
        <p:spPr>
          <a:xfrm>
            <a:off x="2286000" y="1713344"/>
            <a:ext cx="646332" cy="369332"/>
          </a:xfrm>
          <a:prstGeom prst="rect">
            <a:avLst/>
          </a:prstGeom>
        </p:spPr>
        <p:txBody>
          <a:bodyPr wrap="none">
            <a:spAutoFit/>
          </a:bodyPr>
          <a:lstStyle/>
          <a:p>
            <a:pPr eaLnBrk="0" fontAlgn="ctr" hangingPunct="0">
              <a:spcBef>
                <a:spcPts val="0"/>
              </a:spcBef>
              <a:spcAft>
                <a:spcPts val="0"/>
              </a:spcAft>
              <a:buClr>
                <a:srgbClr val="FF0000"/>
              </a:buClr>
              <a:buSzPct val="70000"/>
              <a:defRPr/>
            </a:pPr>
            <a:r>
              <a:rPr lang="zh-CN" altLang="en-US" dirty="0">
                <a:solidFill>
                  <a:schemeClr val="bg1"/>
                </a:solidFill>
                <a:latin typeface="微软雅黑" pitchFamily="34" charset="-122"/>
                <a:ea typeface="微软雅黑" pitchFamily="34" charset="-122"/>
              </a:rPr>
              <a:t>文本</a:t>
            </a:r>
          </a:p>
        </p:txBody>
      </p:sp>
      <p:sp>
        <p:nvSpPr>
          <p:cNvPr id="43" name="矩形 42"/>
          <p:cNvSpPr/>
          <p:nvPr/>
        </p:nvSpPr>
        <p:spPr>
          <a:xfrm>
            <a:off x="4198690" y="1713344"/>
            <a:ext cx="646332" cy="369332"/>
          </a:xfrm>
          <a:prstGeom prst="rect">
            <a:avLst/>
          </a:prstGeom>
        </p:spPr>
        <p:txBody>
          <a:bodyPr wrap="none">
            <a:spAutoFit/>
          </a:bodyPr>
          <a:lstStyle/>
          <a:p>
            <a:pPr eaLnBrk="0" fontAlgn="ctr" hangingPunct="0">
              <a:spcBef>
                <a:spcPts val="0"/>
              </a:spcBef>
              <a:spcAft>
                <a:spcPts val="0"/>
              </a:spcAft>
              <a:buClr>
                <a:srgbClr val="FF0000"/>
              </a:buClr>
              <a:buSzPct val="70000"/>
              <a:defRPr/>
            </a:pPr>
            <a:r>
              <a:rPr lang="zh-CN" altLang="en-US" dirty="0">
                <a:solidFill>
                  <a:schemeClr val="bg1"/>
                </a:solidFill>
                <a:latin typeface="微软雅黑" pitchFamily="34" charset="-122"/>
                <a:ea typeface="微软雅黑" pitchFamily="34" charset="-122"/>
              </a:rPr>
              <a:t>文本</a:t>
            </a:r>
          </a:p>
        </p:txBody>
      </p:sp>
      <p:sp>
        <p:nvSpPr>
          <p:cNvPr id="44" name="矩形 43"/>
          <p:cNvSpPr/>
          <p:nvPr/>
        </p:nvSpPr>
        <p:spPr>
          <a:xfrm>
            <a:off x="6135149" y="1713344"/>
            <a:ext cx="646332" cy="369332"/>
          </a:xfrm>
          <a:prstGeom prst="rect">
            <a:avLst/>
          </a:prstGeom>
        </p:spPr>
        <p:txBody>
          <a:bodyPr wrap="none">
            <a:spAutoFit/>
          </a:bodyPr>
          <a:lstStyle/>
          <a:p>
            <a:pPr eaLnBrk="0" fontAlgn="ctr" hangingPunct="0">
              <a:spcBef>
                <a:spcPts val="0"/>
              </a:spcBef>
              <a:spcAft>
                <a:spcPts val="0"/>
              </a:spcAft>
              <a:buClr>
                <a:srgbClr val="FF0000"/>
              </a:buClr>
              <a:buSzPct val="70000"/>
              <a:defRPr/>
            </a:pPr>
            <a:r>
              <a:rPr lang="zh-CN" altLang="en-US" dirty="0">
                <a:solidFill>
                  <a:schemeClr val="bg1"/>
                </a:solidFill>
                <a:latin typeface="微软雅黑" pitchFamily="34" charset="-122"/>
                <a:ea typeface="微软雅黑" pitchFamily="34" charset="-122"/>
              </a:rPr>
              <a:t>文本</a:t>
            </a:r>
          </a:p>
        </p:txBody>
      </p:sp>
      <p:sp>
        <p:nvSpPr>
          <p:cNvPr id="45" name="AutoShape 3"/>
          <p:cNvSpPr>
            <a:spLocks noChangeArrowheads="1"/>
          </p:cNvSpPr>
          <p:nvPr/>
        </p:nvSpPr>
        <p:spPr bwMode="auto">
          <a:xfrm>
            <a:off x="2057400" y="3372966"/>
            <a:ext cx="4953000" cy="1143000"/>
          </a:xfrm>
          <a:prstGeom prst="roundRect">
            <a:avLst/>
          </a:prstGeom>
          <a:solidFill>
            <a:schemeClr val="tx2"/>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hemeClr val="accent4"/>
          </a:lnRef>
          <a:fillRef idx="3">
            <a:schemeClr val="accent4"/>
          </a:fillRef>
          <a:effectRef idx="3">
            <a:schemeClr val="accent4"/>
          </a:effectRef>
          <a:fontRef idx="minor">
            <a:schemeClr val="lt1"/>
          </a:fontRef>
        </p:style>
        <p:txBody>
          <a:bodyPr anchor="ctr">
            <a:sp3d/>
          </a:bodyPr>
          <a:lstStyle/>
          <a:p>
            <a:pPr algn="ctr" eaLnBrk="0" fontAlgn="ctr" hangingPunct="0">
              <a:spcBef>
                <a:spcPts val="0"/>
              </a:spcBef>
              <a:spcAft>
                <a:spcPts val="0"/>
              </a:spcAft>
              <a:buClr>
                <a:srgbClr val="FF0000"/>
              </a:buClr>
              <a:buSzPct val="70000"/>
              <a:buFont typeface="Wingdings" pitchFamily="2" charset="2"/>
              <a:buChar char="u"/>
              <a:defRPr/>
            </a:pPr>
            <a:endParaRPr lang="zh-CN" altLang="zh-CN" sz="1600" b="1" dirty="0">
              <a:solidFill>
                <a:schemeClr val="bg1"/>
              </a:solidFill>
              <a:latin typeface="微软雅黑" pitchFamily="34" charset="-122"/>
              <a:ea typeface="微软雅黑" pitchFamily="34" charset="-122"/>
            </a:endParaRPr>
          </a:p>
        </p:txBody>
      </p:sp>
      <p:sp>
        <p:nvSpPr>
          <p:cNvPr id="46" name="Text Box 11"/>
          <p:cNvSpPr txBox="1">
            <a:spLocks noChangeArrowheads="1"/>
          </p:cNvSpPr>
          <p:nvPr/>
        </p:nvSpPr>
        <p:spPr bwMode="auto">
          <a:xfrm>
            <a:off x="1905000" y="3725768"/>
            <a:ext cx="5257800" cy="400110"/>
          </a:xfrm>
          <a:prstGeom prst="rect">
            <a:avLst/>
          </a:prstGeom>
          <a:noFill/>
          <a:ln w="9525">
            <a:noFill/>
            <a:miter lim="800000"/>
            <a:headEnd/>
            <a:tailEnd/>
          </a:ln>
          <a:effectLst/>
        </p:spPr>
        <p:txBody>
          <a:bodyPr wrap="square">
            <a:spAutoFit/>
          </a:bodyPr>
          <a:lstStyle/>
          <a:p>
            <a:pPr algn="ctr"/>
            <a:r>
              <a:rPr lang="zh-CN" altLang="en-US" sz="2000" dirty="0">
                <a:latin typeface="微软雅黑" pitchFamily="34" charset="-122"/>
                <a:ea typeface="微软雅黑" pitchFamily="34" charset="-122"/>
              </a:rPr>
              <a:t>点击输入文本信息</a:t>
            </a:r>
          </a:p>
        </p:txBody>
      </p:sp>
      <p:sp>
        <p:nvSpPr>
          <p:cNvPr id="38" name="标题 3"/>
          <p:cNvSpPr txBox="1">
            <a:spLocks/>
          </p:cNvSpPr>
          <p:nvPr/>
        </p:nvSpPr>
        <p:spPr>
          <a:xfrm>
            <a:off x="313184" y="206974"/>
            <a:ext cx="3322712" cy="564576"/>
          </a:xfrm>
          <a:prstGeom prst="rect">
            <a:avLst/>
          </a:prstGeom>
        </p:spPr>
        <p:txBody>
          <a:bodyPr>
            <a:normAutofit fontScale="97500"/>
          </a:bodyPr>
          <a:lstStyle>
            <a:lvl1pPr algn="l" defTabSz="914400" rtl="0" eaLnBrk="1" latinLnBrk="0" hangingPunct="1">
              <a:spcBef>
                <a:spcPct val="0"/>
              </a:spcBef>
              <a:buNone/>
              <a:defRPr sz="2800" kern="1200">
                <a:solidFill>
                  <a:schemeClr val="tx1"/>
                </a:solidFill>
                <a:latin typeface="微软雅黑" pitchFamily="34" charset="-122"/>
                <a:ea typeface="微软雅黑" pitchFamily="34" charset="-122"/>
                <a:cs typeface="+mj-cs"/>
              </a:defRPr>
            </a:lvl1pPr>
          </a:lstStyle>
          <a:p>
            <a:r>
              <a:rPr lang="zh-CN" altLang="en-US" dirty="0">
                <a:solidFill>
                  <a:schemeClr val="tx2">
                    <a:lumMod val="50000"/>
                  </a:schemeClr>
                </a:solidFill>
              </a:rPr>
              <a:t>单击此处添加标题</a:t>
            </a:r>
          </a:p>
        </p:txBody>
      </p:sp>
    </p:spTree>
    <p:extLst>
      <p:ext uri="{BB962C8B-B14F-4D97-AF65-F5344CB8AC3E}">
        <p14:creationId xmlns:p14="http://schemas.microsoft.com/office/powerpoint/2010/main" val="1718491749"/>
      </p:ext>
    </p:extLst>
  </p:cSld>
  <p:clrMapOvr>
    <a:masterClrMapping/>
  </p:clrMapOvr>
  <p:transition spd="med" advClick="0" advTm="100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wipe(left)">
                                      <p:cBhvr>
                                        <p:cTn id="7" dur="750"/>
                                        <p:tgtEl>
                                          <p:spTgt spid="38"/>
                                        </p:tgtEl>
                                      </p:cBhvr>
                                    </p:animEffect>
                                  </p:childTnLst>
                                </p:cTn>
                              </p:par>
                            </p:childTnLst>
                          </p:cTn>
                        </p:par>
                        <p:par>
                          <p:cTn id="8" fill="hold">
                            <p:stCondLst>
                              <p:cond delay="750"/>
                            </p:stCondLst>
                            <p:childTnLst>
                              <p:par>
                                <p:cTn id="9" presetID="23" presetClass="entr" presetSubtype="16"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p:cTn id="11" dur="500" fill="hold"/>
                                        <p:tgtEl>
                                          <p:spTgt spid="3"/>
                                        </p:tgtEl>
                                        <p:attrNameLst>
                                          <p:attrName>ppt_w</p:attrName>
                                        </p:attrNameLst>
                                      </p:cBhvr>
                                      <p:tavLst>
                                        <p:tav tm="0">
                                          <p:val>
                                            <p:fltVal val="0"/>
                                          </p:val>
                                        </p:tav>
                                        <p:tav tm="100000">
                                          <p:val>
                                            <p:strVal val="#ppt_w"/>
                                          </p:val>
                                        </p:tav>
                                      </p:tavLst>
                                    </p:anim>
                                    <p:anim calcmode="lin" valueType="num">
                                      <p:cBhvr>
                                        <p:cTn id="12" dur="500" fill="hold"/>
                                        <p:tgtEl>
                                          <p:spTgt spid="3"/>
                                        </p:tgtEl>
                                        <p:attrNameLst>
                                          <p:attrName>ppt_h</p:attrName>
                                        </p:attrNameLst>
                                      </p:cBhvr>
                                      <p:tavLst>
                                        <p:tav tm="0">
                                          <p:val>
                                            <p:fltVal val="0"/>
                                          </p:val>
                                        </p:tav>
                                        <p:tav tm="100000">
                                          <p:val>
                                            <p:strVal val="#ppt_h"/>
                                          </p:val>
                                        </p:tav>
                                      </p:tavLst>
                                    </p:anim>
                                  </p:childTnLst>
                                </p:cTn>
                              </p:par>
                            </p:childTnLst>
                          </p:cTn>
                        </p:par>
                        <p:par>
                          <p:cTn id="13" fill="hold">
                            <p:stCondLst>
                              <p:cond delay="1250"/>
                            </p:stCondLst>
                            <p:childTnLst>
                              <p:par>
                                <p:cTn id="14" presetID="37" presetClass="entr" presetSubtype="0" fill="hold" grpId="0" nodeType="afterEffect">
                                  <p:stCondLst>
                                    <p:cond delay="0"/>
                                  </p:stCondLst>
                                  <p:childTnLst>
                                    <p:set>
                                      <p:cBhvr>
                                        <p:cTn id="15" dur="1" fill="hold">
                                          <p:stCondLst>
                                            <p:cond delay="0"/>
                                          </p:stCondLst>
                                        </p:cTn>
                                        <p:tgtEl>
                                          <p:spTgt spid="42"/>
                                        </p:tgtEl>
                                        <p:attrNameLst>
                                          <p:attrName>style.visibility</p:attrName>
                                        </p:attrNameLst>
                                      </p:cBhvr>
                                      <p:to>
                                        <p:strVal val="visible"/>
                                      </p:to>
                                    </p:set>
                                    <p:animEffect transition="in" filter="fade">
                                      <p:cBhvr>
                                        <p:cTn id="16" dur="1000"/>
                                        <p:tgtEl>
                                          <p:spTgt spid="42"/>
                                        </p:tgtEl>
                                      </p:cBhvr>
                                    </p:animEffect>
                                    <p:anim calcmode="lin" valueType="num">
                                      <p:cBhvr>
                                        <p:cTn id="17" dur="1000" fill="hold"/>
                                        <p:tgtEl>
                                          <p:spTgt spid="42"/>
                                        </p:tgtEl>
                                        <p:attrNameLst>
                                          <p:attrName>ppt_x</p:attrName>
                                        </p:attrNameLst>
                                      </p:cBhvr>
                                      <p:tavLst>
                                        <p:tav tm="0">
                                          <p:val>
                                            <p:strVal val="#ppt_x"/>
                                          </p:val>
                                        </p:tav>
                                        <p:tav tm="100000">
                                          <p:val>
                                            <p:strVal val="#ppt_x"/>
                                          </p:val>
                                        </p:tav>
                                      </p:tavLst>
                                    </p:anim>
                                    <p:anim calcmode="lin" valueType="num">
                                      <p:cBhvr>
                                        <p:cTn id="18" dur="900" decel="100000" fill="hold"/>
                                        <p:tgtEl>
                                          <p:spTgt spid="42"/>
                                        </p:tgtEl>
                                        <p:attrNameLst>
                                          <p:attrName>ppt_y</p:attrName>
                                        </p:attrNameLst>
                                      </p:cBhvr>
                                      <p:tavLst>
                                        <p:tav tm="0">
                                          <p:val>
                                            <p:strVal val="#ppt_y+1"/>
                                          </p:val>
                                        </p:tav>
                                        <p:tav tm="100000">
                                          <p:val>
                                            <p:strVal val="#ppt_y-.03"/>
                                          </p:val>
                                        </p:tav>
                                      </p:tavLst>
                                    </p:anim>
                                    <p:anim calcmode="lin" valueType="num">
                                      <p:cBhvr>
                                        <p:cTn id="19" dur="100" accel="100000" fill="hold">
                                          <p:stCondLst>
                                            <p:cond delay="900"/>
                                          </p:stCondLst>
                                        </p:cTn>
                                        <p:tgtEl>
                                          <p:spTgt spid="42"/>
                                        </p:tgtEl>
                                        <p:attrNameLst>
                                          <p:attrName>ppt_y</p:attrName>
                                        </p:attrNameLst>
                                      </p:cBhvr>
                                      <p:tavLst>
                                        <p:tav tm="0">
                                          <p:val>
                                            <p:strVal val="#ppt_y-.03"/>
                                          </p:val>
                                        </p:tav>
                                        <p:tav tm="100000">
                                          <p:val>
                                            <p:strVal val="#ppt_y"/>
                                          </p:val>
                                        </p:tav>
                                      </p:tavLst>
                                    </p:anim>
                                  </p:childTnLst>
                                </p:cTn>
                              </p:par>
                            </p:childTnLst>
                          </p:cTn>
                        </p:par>
                        <p:par>
                          <p:cTn id="20" fill="hold">
                            <p:stCondLst>
                              <p:cond delay="2250"/>
                            </p:stCondLst>
                            <p:childTnLst>
                              <p:par>
                                <p:cTn id="21" presetID="23" presetClass="entr" presetSubtype="16" fill="hold" nodeType="afterEffect">
                                  <p:stCondLst>
                                    <p:cond delay="0"/>
                                  </p:stCondLst>
                                  <p:childTnLst>
                                    <p:set>
                                      <p:cBhvr>
                                        <p:cTn id="22" dur="1" fill="hold">
                                          <p:stCondLst>
                                            <p:cond delay="0"/>
                                          </p:stCondLst>
                                        </p:cTn>
                                        <p:tgtEl>
                                          <p:spTgt spid="14"/>
                                        </p:tgtEl>
                                        <p:attrNameLst>
                                          <p:attrName>style.visibility</p:attrName>
                                        </p:attrNameLst>
                                      </p:cBhvr>
                                      <p:to>
                                        <p:strVal val="visible"/>
                                      </p:to>
                                    </p:set>
                                    <p:anim calcmode="lin" valueType="num">
                                      <p:cBhvr>
                                        <p:cTn id="23" dur="500" fill="hold"/>
                                        <p:tgtEl>
                                          <p:spTgt spid="14"/>
                                        </p:tgtEl>
                                        <p:attrNameLst>
                                          <p:attrName>ppt_w</p:attrName>
                                        </p:attrNameLst>
                                      </p:cBhvr>
                                      <p:tavLst>
                                        <p:tav tm="0">
                                          <p:val>
                                            <p:fltVal val="0"/>
                                          </p:val>
                                        </p:tav>
                                        <p:tav tm="100000">
                                          <p:val>
                                            <p:strVal val="#ppt_w"/>
                                          </p:val>
                                        </p:tav>
                                      </p:tavLst>
                                    </p:anim>
                                    <p:anim calcmode="lin" valueType="num">
                                      <p:cBhvr>
                                        <p:cTn id="24" dur="500" fill="hold"/>
                                        <p:tgtEl>
                                          <p:spTgt spid="14"/>
                                        </p:tgtEl>
                                        <p:attrNameLst>
                                          <p:attrName>ppt_h</p:attrName>
                                        </p:attrNameLst>
                                      </p:cBhvr>
                                      <p:tavLst>
                                        <p:tav tm="0">
                                          <p:val>
                                            <p:fltVal val="0"/>
                                          </p:val>
                                        </p:tav>
                                        <p:tav tm="100000">
                                          <p:val>
                                            <p:strVal val="#ppt_h"/>
                                          </p:val>
                                        </p:tav>
                                      </p:tavLst>
                                    </p:anim>
                                  </p:childTnLst>
                                </p:cTn>
                              </p:par>
                            </p:childTnLst>
                          </p:cTn>
                        </p:par>
                        <p:par>
                          <p:cTn id="25" fill="hold">
                            <p:stCondLst>
                              <p:cond delay="2750"/>
                            </p:stCondLst>
                            <p:childTnLst>
                              <p:par>
                                <p:cTn id="26" presetID="37" presetClass="entr" presetSubtype="0" fill="hold" grpId="0" nodeType="afterEffect">
                                  <p:stCondLst>
                                    <p:cond delay="0"/>
                                  </p:stCondLst>
                                  <p:childTnLst>
                                    <p:set>
                                      <p:cBhvr>
                                        <p:cTn id="27" dur="1" fill="hold">
                                          <p:stCondLst>
                                            <p:cond delay="0"/>
                                          </p:stCondLst>
                                        </p:cTn>
                                        <p:tgtEl>
                                          <p:spTgt spid="43"/>
                                        </p:tgtEl>
                                        <p:attrNameLst>
                                          <p:attrName>style.visibility</p:attrName>
                                        </p:attrNameLst>
                                      </p:cBhvr>
                                      <p:to>
                                        <p:strVal val="visible"/>
                                      </p:to>
                                    </p:set>
                                    <p:animEffect transition="in" filter="fade">
                                      <p:cBhvr>
                                        <p:cTn id="28" dur="1000"/>
                                        <p:tgtEl>
                                          <p:spTgt spid="43"/>
                                        </p:tgtEl>
                                      </p:cBhvr>
                                    </p:animEffect>
                                    <p:anim calcmode="lin" valueType="num">
                                      <p:cBhvr>
                                        <p:cTn id="29" dur="1000" fill="hold"/>
                                        <p:tgtEl>
                                          <p:spTgt spid="43"/>
                                        </p:tgtEl>
                                        <p:attrNameLst>
                                          <p:attrName>ppt_x</p:attrName>
                                        </p:attrNameLst>
                                      </p:cBhvr>
                                      <p:tavLst>
                                        <p:tav tm="0">
                                          <p:val>
                                            <p:strVal val="#ppt_x"/>
                                          </p:val>
                                        </p:tav>
                                        <p:tav tm="100000">
                                          <p:val>
                                            <p:strVal val="#ppt_x"/>
                                          </p:val>
                                        </p:tav>
                                      </p:tavLst>
                                    </p:anim>
                                    <p:anim calcmode="lin" valueType="num">
                                      <p:cBhvr>
                                        <p:cTn id="30" dur="900" decel="100000" fill="hold"/>
                                        <p:tgtEl>
                                          <p:spTgt spid="43"/>
                                        </p:tgtEl>
                                        <p:attrNameLst>
                                          <p:attrName>ppt_y</p:attrName>
                                        </p:attrNameLst>
                                      </p:cBhvr>
                                      <p:tavLst>
                                        <p:tav tm="0">
                                          <p:val>
                                            <p:strVal val="#ppt_y+1"/>
                                          </p:val>
                                        </p:tav>
                                        <p:tav tm="100000">
                                          <p:val>
                                            <p:strVal val="#ppt_y-.03"/>
                                          </p:val>
                                        </p:tav>
                                      </p:tavLst>
                                    </p:anim>
                                    <p:anim calcmode="lin" valueType="num">
                                      <p:cBhvr>
                                        <p:cTn id="31" dur="100" accel="100000" fill="hold">
                                          <p:stCondLst>
                                            <p:cond delay="900"/>
                                          </p:stCondLst>
                                        </p:cTn>
                                        <p:tgtEl>
                                          <p:spTgt spid="43"/>
                                        </p:tgtEl>
                                        <p:attrNameLst>
                                          <p:attrName>ppt_y</p:attrName>
                                        </p:attrNameLst>
                                      </p:cBhvr>
                                      <p:tavLst>
                                        <p:tav tm="0">
                                          <p:val>
                                            <p:strVal val="#ppt_y-.03"/>
                                          </p:val>
                                        </p:tav>
                                        <p:tav tm="100000">
                                          <p:val>
                                            <p:strVal val="#ppt_y"/>
                                          </p:val>
                                        </p:tav>
                                      </p:tavLst>
                                    </p:anim>
                                  </p:childTnLst>
                                </p:cTn>
                              </p:par>
                            </p:childTnLst>
                          </p:cTn>
                        </p:par>
                        <p:par>
                          <p:cTn id="32" fill="hold">
                            <p:stCondLst>
                              <p:cond delay="3750"/>
                            </p:stCondLst>
                            <p:childTnLst>
                              <p:par>
                                <p:cTn id="33" presetID="23" presetClass="entr" presetSubtype="16" fill="hold" nodeType="afterEffect">
                                  <p:stCondLst>
                                    <p:cond delay="0"/>
                                  </p:stCondLst>
                                  <p:childTnLst>
                                    <p:set>
                                      <p:cBhvr>
                                        <p:cTn id="34" dur="1" fill="hold">
                                          <p:stCondLst>
                                            <p:cond delay="0"/>
                                          </p:stCondLst>
                                        </p:cTn>
                                        <p:tgtEl>
                                          <p:spTgt spid="25"/>
                                        </p:tgtEl>
                                        <p:attrNameLst>
                                          <p:attrName>style.visibility</p:attrName>
                                        </p:attrNameLst>
                                      </p:cBhvr>
                                      <p:to>
                                        <p:strVal val="visible"/>
                                      </p:to>
                                    </p:set>
                                    <p:anim calcmode="lin" valueType="num">
                                      <p:cBhvr>
                                        <p:cTn id="35" dur="500" fill="hold"/>
                                        <p:tgtEl>
                                          <p:spTgt spid="25"/>
                                        </p:tgtEl>
                                        <p:attrNameLst>
                                          <p:attrName>ppt_w</p:attrName>
                                        </p:attrNameLst>
                                      </p:cBhvr>
                                      <p:tavLst>
                                        <p:tav tm="0">
                                          <p:val>
                                            <p:fltVal val="0"/>
                                          </p:val>
                                        </p:tav>
                                        <p:tav tm="100000">
                                          <p:val>
                                            <p:strVal val="#ppt_w"/>
                                          </p:val>
                                        </p:tav>
                                      </p:tavLst>
                                    </p:anim>
                                    <p:anim calcmode="lin" valueType="num">
                                      <p:cBhvr>
                                        <p:cTn id="36" dur="500" fill="hold"/>
                                        <p:tgtEl>
                                          <p:spTgt spid="25"/>
                                        </p:tgtEl>
                                        <p:attrNameLst>
                                          <p:attrName>ppt_h</p:attrName>
                                        </p:attrNameLst>
                                      </p:cBhvr>
                                      <p:tavLst>
                                        <p:tav tm="0">
                                          <p:val>
                                            <p:fltVal val="0"/>
                                          </p:val>
                                        </p:tav>
                                        <p:tav tm="100000">
                                          <p:val>
                                            <p:strVal val="#ppt_h"/>
                                          </p:val>
                                        </p:tav>
                                      </p:tavLst>
                                    </p:anim>
                                  </p:childTnLst>
                                </p:cTn>
                              </p:par>
                            </p:childTnLst>
                          </p:cTn>
                        </p:par>
                        <p:par>
                          <p:cTn id="37" fill="hold">
                            <p:stCondLst>
                              <p:cond delay="4250"/>
                            </p:stCondLst>
                            <p:childTnLst>
                              <p:par>
                                <p:cTn id="38" presetID="37" presetClass="entr" presetSubtype="0" fill="hold" grpId="0" nodeType="afterEffect">
                                  <p:stCondLst>
                                    <p:cond delay="0"/>
                                  </p:stCondLst>
                                  <p:childTnLst>
                                    <p:set>
                                      <p:cBhvr>
                                        <p:cTn id="39" dur="1" fill="hold">
                                          <p:stCondLst>
                                            <p:cond delay="0"/>
                                          </p:stCondLst>
                                        </p:cTn>
                                        <p:tgtEl>
                                          <p:spTgt spid="44"/>
                                        </p:tgtEl>
                                        <p:attrNameLst>
                                          <p:attrName>style.visibility</p:attrName>
                                        </p:attrNameLst>
                                      </p:cBhvr>
                                      <p:to>
                                        <p:strVal val="visible"/>
                                      </p:to>
                                    </p:set>
                                    <p:animEffect transition="in" filter="fade">
                                      <p:cBhvr>
                                        <p:cTn id="40" dur="1000"/>
                                        <p:tgtEl>
                                          <p:spTgt spid="44"/>
                                        </p:tgtEl>
                                      </p:cBhvr>
                                    </p:animEffect>
                                    <p:anim calcmode="lin" valueType="num">
                                      <p:cBhvr>
                                        <p:cTn id="41" dur="1000" fill="hold"/>
                                        <p:tgtEl>
                                          <p:spTgt spid="44"/>
                                        </p:tgtEl>
                                        <p:attrNameLst>
                                          <p:attrName>ppt_x</p:attrName>
                                        </p:attrNameLst>
                                      </p:cBhvr>
                                      <p:tavLst>
                                        <p:tav tm="0">
                                          <p:val>
                                            <p:strVal val="#ppt_x"/>
                                          </p:val>
                                        </p:tav>
                                        <p:tav tm="100000">
                                          <p:val>
                                            <p:strVal val="#ppt_x"/>
                                          </p:val>
                                        </p:tav>
                                      </p:tavLst>
                                    </p:anim>
                                    <p:anim calcmode="lin" valueType="num">
                                      <p:cBhvr>
                                        <p:cTn id="42" dur="900" decel="100000" fill="hold"/>
                                        <p:tgtEl>
                                          <p:spTgt spid="44"/>
                                        </p:tgtEl>
                                        <p:attrNameLst>
                                          <p:attrName>ppt_y</p:attrName>
                                        </p:attrNameLst>
                                      </p:cBhvr>
                                      <p:tavLst>
                                        <p:tav tm="0">
                                          <p:val>
                                            <p:strVal val="#ppt_y+1"/>
                                          </p:val>
                                        </p:tav>
                                        <p:tav tm="100000">
                                          <p:val>
                                            <p:strVal val="#ppt_y-.03"/>
                                          </p:val>
                                        </p:tav>
                                      </p:tavLst>
                                    </p:anim>
                                    <p:anim calcmode="lin" valueType="num">
                                      <p:cBhvr>
                                        <p:cTn id="43" dur="100" accel="100000" fill="hold">
                                          <p:stCondLst>
                                            <p:cond delay="900"/>
                                          </p:stCondLst>
                                        </p:cTn>
                                        <p:tgtEl>
                                          <p:spTgt spid="44"/>
                                        </p:tgtEl>
                                        <p:attrNameLst>
                                          <p:attrName>ppt_y</p:attrName>
                                        </p:attrNameLst>
                                      </p:cBhvr>
                                      <p:tavLst>
                                        <p:tav tm="0">
                                          <p:val>
                                            <p:strVal val="#ppt_y-.03"/>
                                          </p:val>
                                        </p:tav>
                                        <p:tav tm="100000">
                                          <p:val>
                                            <p:strVal val="#ppt_y"/>
                                          </p:val>
                                        </p:tav>
                                      </p:tavLst>
                                    </p:anim>
                                  </p:childTnLst>
                                </p:cTn>
                              </p:par>
                            </p:childTnLst>
                          </p:cTn>
                        </p:par>
                        <p:par>
                          <p:cTn id="44" fill="hold">
                            <p:stCondLst>
                              <p:cond delay="5250"/>
                            </p:stCondLst>
                            <p:childTnLst>
                              <p:par>
                                <p:cTn id="45" presetID="12" presetClass="entr" presetSubtype="1" fill="hold" grpId="0" nodeType="afterEffect">
                                  <p:stCondLst>
                                    <p:cond delay="0"/>
                                  </p:stCondLst>
                                  <p:childTnLst>
                                    <p:set>
                                      <p:cBhvr>
                                        <p:cTn id="46" dur="1" fill="hold">
                                          <p:stCondLst>
                                            <p:cond delay="0"/>
                                          </p:stCondLst>
                                        </p:cTn>
                                        <p:tgtEl>
                                          <p:spTgt spid="39"/>
                                        </p:tgtEl>
                                        <p:attrNameLst>
                                          <p:attrName>style.visibility</p:attrName>
                                        </p:attrNameLst>
                                      </p:cBhvr>
                                      <p:to>
                                        <p:strVal val="visible"/>
                                      </p:to>
                                    </p:set>
                                    <p:animEffect transition="in" filter="slide(fromTop)">
                                      <p:cBhvr>
                                        <p:cTn id="47" dur="500"/>
                                        <p:tgtEl>
                                          <p:spTgt spid="39"/>
                                        </p:tgtEl>
                                      </p:cBhvr>
                                    </p:animEffect>
                                  </p:childTnLst>
                                </p:cTn>
                              </p:par>
                            </p:childTnLst>
                          </p:cTn>
                        </p:par>
                        <p:par>
                          <p:cTn id="48" fill="hold">
                            <p:stCondLst>
                              <p:cond delay="5750"/>
                            </p:stCondLst>
                            <p:childTnLst>
                              <p:par>
                                <p:cTn id="49" presetID="12" presetClass="entr" presetSubtype="1" fill="hold" grpId="0" nodeType="afterEffect">
                                  <p:stCondLst>
                                    <p:cond delay="0"/>
                                  </p:stCondLst>
                                  <p:childTnLst>
                                    <p:set>
                                      <p:cBhvr>
                                        <p:cTn id="50" dur="1" fill="hold">
                                          <p:stCondLst>
                                            <p:cond delay="0"/>
                                          </p:stCondLst>
                                        </p:cTn>
                                        <p:tgtEl>
                                          <p:spTgt spid="40"/>
                                        </p:tgtEl>
                                        <p:attrNameLst>
                                          <p:attrName>style.visibility</p:attrName>
                                        </p:attrNameLst>
                                      </p:cBhvr>
                                      <p:to>
                                        <p:strVal val="visible"/>
                                      </p:to>
                                    </p:set>
                                    <p:animEffect transition="in" filter="slide(fromTop)">
                                      <p:cBhvr>
                                        <p:cTn id="51" dur="500"/>
                                        <p:tgtEl>
                                          <p:spTgt spid="40"/>
                                        </p:tgtEl>
                                      </p:cBhvr>
                                    </p:animEffect>
                                  </p:childTnLst>
                                </p:cTn>
                              </p:par>
                            </p:childTnLst>
                          </p:cTn>
                        </p:par>
                        <p:par>
                          <p:cTn id="52" fill="hold">
                            <p:stCondLst>
                              <p:cond delay="6250"/>
                            </p:stCondLst>
                            <p:childTnLst>
                              <p:par>
                                <p:cTn id="53" presetID="12" presetClass="entr" presetSubtype="1" fill="hold" grpId="0" nodeType="afterEffect">
                                  <p:stCondLst>
                                    <p:cond delay="0"/>
                                  </p:stCondLst>
                                  <p:childTnLst>
                                    <p:set>
                                      <p:cBhvr>
                                        <p:cTn id="54" dur="1" fill="hold">
                                          <p:stCondLst>
                                            <p:cond delay="0"/>
                                          </p:stCondLst>
                                        </p:cTn>
                                        <p:tgtEl>
                                          <p:spTgt spid="41"/>
                                        </p:tgtEl>
                                        <p:attrNameLst>
                                          <p:attrName>style.visibility</p:attrName>
                                        </p:attrNameLst>
                                      </p:cBhvr>
                                      <p:to>
                                        <p:strVal val="visible"/>
                                      </p:to>
                                    </p:set>
                                    <p:animEffect transition="in" filter="slide(fromTop)">
                                      <p:cBhvr>
                                        <p:cTn id="55" dur="500"/>
                                        <p:tgtEl>
                                          <p:spTgt spid="41"/>
                                        </p:tgtEl>
                                      </p:cBhvr>
                                    </p:animEffect>
                                  </p:childTnLst>
                                </p:cTn>
                              </p:par>
                            </p:childTnLst>
                          </p:cTn>
                        </p:par>
                        <p:par>
                          <p:cTn id="56" fill="hold">
                            <p:stCondLst>
                              <p:cond delay="6750"/>
                            </p:stCondLst>
                            <p:childTnLst>
                              <p:par>
                                <p:cTn id="57" presetID="37" presetClass="entr" presetSubtype="0" fill="hold" grpId="0" nodeType="afterEffect">
                                  <p:stCondLst>
                                    <p:cond delay="0"/>
                                  </p:stCondLst>
                                  <p:childTnLst>
                                    <p:set>
                                      <p:cBhvr>
                                        <p:cTn id="58" dur="1" fill="hold">
                                          <p:stCondLst>
                                            <p:cond delay="0"/>
                                          </p:stCondLst>
                                        </p:cTn>
                                        <p:tgtEl>
                                          <p:spTgt spid="45"/>
                                        </p:tgtEl>
                                        <p:attrNameLst>
                                          <p:attrName>style.visibility</p:attrName>
                                        </p:attrNameLst>
                                      </p:cBhvr>
                                      <p:to>
                                        <p:strVal val="visible"/>
                                      </p:to>
                                    </p:set>
                                    <p:animEffect transition="in" filter="fade">
                                      <p:cBhvr>
                                        <p:cTn id="59" dur="1000"/>
                                        <p:tgtEl>
                                          <p:spTgt spid="45"/>
                                        </p:tgtEl>
                                      </p:cBhvr>
                                    </p:animEffect>
                                    <p:anim calcmode="lin" valueType="num">
                                      <p:cBhvr>
                                        <p:cTn id="60" dur="1000" fill="hold"/>
                                        <p:tgtEl>
                                          <p:spTgt spid="45"/>
                                        </p:tgtEl>
                                        <p:attrNameLst>
                                          <p:attrName>ppt_x</p:attrName>
                                        </p:attrNameLst>
                                      </p:cBhvr>
                                      <p:tavLst>
                                        <p:tav tm="0">
                                          <p:val>
                                            <p:strVal val="#ppt_x"/>
                                          </p:val>
                                        </p:tav>
                                        <p:tav tm="100000">
                                          <p:val>
                                            <p:strVal val="#ppt_x"/>
                                          </p:val>
                                        </p:tav>
                                      </p:tavLst>
                                    </p:anim>
                                    <p:anim calcmode="lin" valueType="num">
                                      <p:cBhvr>
                                        <p:cTn id="61" dur="900" decel="100000" fill="hold"/>
                                        <p:tgtEl>
                                          <p:spTgt spid="45"/>
                                        </p:tgtEl>
                                        <p:attrNameLst>
                                          <p:attrName>ppt_y</p:attrName>
                                        </p:attrNameLst>
                                      </p:cBhvr>
                                      <p:tavLst>
                                        <p:tav tm="0">
                                          <p:val>
                                            <p:strVal val="#ppt_y+1"/>
                                          </p:val>
                                        </p:tav>
                                        <p:tav tm="100000">
                                          <p:val>
                                            <p:strVal val="#ppt_y-.03"/>
                                          </p:val>
                                        </p:tav>
                                      </p:tavLst>
                                    </p:anim>
                                    <p:anim calcmode="lin" valueType="num">
                                      <p:cBhvr>
                                        <p:cTn id="62" dur="100" accel="100000" fill="hold">
                                          <p:stCondLst>
                                            <p:cond delay="900"/>
                                          </p:stCondLst>
                                        </p:cTn>
                                        <p:tgtEl>
                                          <p:spTgt spid="45"/>
                                        </p:tgtEl>
                                        <p:attrNameLst>
                                          <p:attrName>ppt_y</p:attrName>
                                        </p:attrNameLst>
                                      </p:cBhvr>
                                      <p:tavLst>
                                        <p:tav tm="0">
                                          <p:val>
                                            <p:strVal val="#ppt_y-.03"/>
                                          </p:val>
                                        </p:tav>
                                        <p:tav tm="100000">
                                          <p:val>
                                            <p:strVal val="#ppt_y"/>
                                          </p:val>
                                        </p:tav>
                                      </p:tavLst>
                                    </p:anim>
                                  </p:childTnLst>
                                </p:cTn>
                              </p:par>
                            </p:childTnLst>
                          </p:cTn>
                        </p:par>
                        <p:par>
                          <p:cTn id="63" fill="hold">
                            <p:stCondLst>
                              <p:cond delay="7750"/>
                            </p:stCondLst>
                            <p:childTnLst>
                              <p:par>
                                <p:cTn id="64" presetID="49" presetClass="entr" presetSubtype="0" decel="100000" fill="hold" grpId="0" nodeType="afterEffect">
                                  <p:stCondLst>
                                    <p:cond delay="0"/>
                                  </p:stCondLst>
                                  <p:childTnLst>
                                    <p:set>
                                      <p:cBhvr>
                                        <p:cTn id="65" dur="1" fill="hold">
                                          <p:stCondLst>
                                            <p:cond delay="0"/>
                                          </p:stCondLst>
                                        </p:cTn>
                                        <p:tgtEl>
                                          <p:spTgt spid="46"/>
                                        </p:tgtEl>
                                        <p:attrNameLst>
                                          <p:attrName>style.visibility</p:attrName>
                                        </p:attrNameLst>
                                      </p:cBhvr>
                                      <p:to>
                                        <p:strVal val="visible"/>
                                      </p:to>
                                    </p:set>
                                    <p:anim calcmode="lin" valueType="num">
                                      <p:cBhvr>
                                        <p:cTn id="66" dur="500" fill="hold"/>
                                        <p:tgtEl>
                                          <p:spTgt spid="46"/>
                                        </p:tgtEl>
                                        <p:attrNameLst>
                                          <p:attrName>ppt_w</p:attrName>
                                        </p:attrNameLst>
                                      </p:cBhvr>
                                      <p:tavLst>
                                        <p:tav tm="0">
                                          <p:val>
                                            <p:fltVal val="0"/>
                                          </p:val>
                                        </p:tav>
                                        <p:tav tm="100000">
                                          <p:val>
                                            <p:strVal val="#ppt_w"/>
                                          </p:val>
                                        </p:tav>
                                      </p:tavLst>
                                    </p:anim>
                                    <p:anim calcmode="lin" valueType="num">
                                      <p:cBhvr>
                                        <p:cTn id="67" dur="500" fill="hold"/>
                                        <p:tgtEl>
                                          <p:spTgt spid="46"/>
                                        </p:tgtEl>
                                        <p:attrNameLst>
                                          <p:attrName>ppt_h</p:attrName>
                                        </p:attrNameLst>
                                      </p:cBhvr>
                                      <p:tavLst>
                                        <p:tav tm="0">
                                          <p:val>
                                            <p:fltVal val="0"/>
                                          </p:val>
                                        </p:tav>
                                        <p:tav tm="100000">
                                          <p:val>
                                            <p:strVal val="#ppt_h"/>
                                          </p:val>
                                        </p:tav>
                                      </p:tavLst>
                                    </p:anim>
                                    <p:anim calcmode="lin" valueType="num">
                                      <p:cBhvr>
                                        <p:cTn id="68" dur="500" fill="hold"/>
                                        <p:tgtEl>
                                          <p:spTgt spid="46"/>
                                        </p:tgtEl>
                                        <p:attrNameLst>
                                          <p:attrName>style.rotation</p:attrName>
                                        </p:attrNameLst>
                                      </p:cBhvr>
                                      <p:tavLst>
                                        <p:tav tm="0">
                                          <p:val>
                                            <p:fltVal val="360"/>
                                          </p:val>
                                        </p:tav>
                                        <p:tav tm="100000">
                                          <p:val>
                                            <p:fltVal val="0"/>
                                          </p:val>
                                        </p:tav>
                                      </p:tavLst>
                                    </p:anim>
                                    <p:animEffect transition="in" filter="fade">
                                      <p:cBhvr>
                                        <p:cTn id="69"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animBg="1"/>
      <p:bldP spid="40" grpId="0" animBg="1"/>
      <p:bldP spid="41" grpId="0" animBg="1"/>
      <p:bldP spid="42" grpId="0"/>
      <p:bldP spid="43" grpId="0"/>
      <p:bldP spid="44" grpId="0"/>
      <p:bldP spid="45" grpId="0" animBg="1"/>
      <p:bldP spid="46" grpId="0"/>
      <p:bldP spid="38" grpId="0"/>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entagon 3"/>
          <p:cNvSpPr>
            <a:spLocks noChangeArrowheads="1"/>
          </p:cNvSpPr>
          <p:nvPr/>
        </p:nvSpPr>
        <p:spPr bwMode="auto">
          <a:xfrm>
            <a:off x="899592" y="1419622"/>
            <a:ext cx="2971893" cy="1539146"/>
          </a:xfrm>
          <a:prstGeom prst="homePlate">
            <a:avLst>
              <a:gd name="adj" fmla="val 49997"/>
            </a:avLst>
          </a:prstGeom>
          <a:gradFill rotWithShape="1">
            <a:gsLst>
              <a:gs pos="0">
                <a:srgbClr val="D9D9D9"/>
              </a:gs>
              <a:gs pos="100000">
                <a:srgbClr val="595959"/>
              </a:gs>
            </a:gsLst>
            <a:lin ang="5400000"/>
          </a:gradFill>
          <a:ln w="9525">
            <a:noFill/>
            <a:miter lim="800000"/>
            <a:headEnd/>
            <a:tailEnd/>
          </a:ln>
          <a:effectLst>
            <a:outerShdw dist="23000" dir="5400000" rotWithShape="0">
              <a:srgbClr val="808080">
                <a:alpha val="34999"/>
              </a:srgbClr>
            </a:outerShdw>
          </a:effectLst>
        </p:spPr>
        <p:txBody>
          <a:bodyPr anchor="ctr"/>
          <a:lstStyle/>
          <a:p>
            <a:pPr algn="ctr">
              <a:defRPr/>
            </a:pPr>
            <a:endParaRPr lang="en-US">
              <a:solidFill>
                <a:srgbClr val="FFFFFF"/>
              </a:solidFill>
              <a:latin typeface="+mn-lt"/>
              <a:ea typeface="ＭＳ Ｐゴシック" pitchFamily="-105" charset="-128"/>
              <a:cs typeface="ＭＳ Ｐゴシック" pitchFamily="-105" charset="-128"/>
            </a:endParaRPr>
          </a:p>
        </p:txBody>
      </p:sp>
      <p:sp>
        <p:nvSpPr>
          <p:cNvPr id="4" name="Chevron 4"/>
          <p:cNvSpPr>
            <a:spLocks noChangeArrowheads="1"/>
          </p:cNvSpPr>
          <p:nvPr/>
        </p:nvSpPr>
        <p:spPr bwMode="auto">
          <a:xfrm>
            <a:off x="3231632" y="1419622"/>
            <a:ext cx="2971893" cy="1539146"/>
          </a:xfrm>
          <a:prstGeom prst="chevron">
            <a:avLst>
              <a:gd name="adj" fmla="val 49997"/>
            </a:avLst>
          </a:prstGeom>
          <a:gradFill flip="none" rotWithShape="1">
            <a:gsLst>
              <a:gs pos="0">
                <a:schemeClr val="bg2">
                  <a:shade val="30000"/>
                  <a:satMod val="115000"/>
                </a:schemeClr>
              </a:gs>
              <a:gs pos="50000">
                <a:schemeClr val="bg2">
                  <a:shade val="67500"/>
                  <a:satMod val="115000"/>
                </a:schemeClr>
              </a:gs>
              <a:gs pos="100000">
                <a:schemeClr val="bg2">
                  <a:shade val="100000"/>
                  <a:satMod val="115000"/>
                </a:schemeClr>
              </a:gs>
            </a:gsLst>
            <a:lin ang="16200000" scaled="1"/>
            <a:tileRect/>
          </a:gradFill>
          <a:ln w="9525">
            <a:noFill/>
            <a:miter lim="800000"/>
            <a:headEnd/>
            <a:tailEnd/>
          </a:ln>
          <a:effectLst>
            <a:outerShdw dist="23000" dir="5400000" rotWithShape="0">
              <a:srgbClr val="808080">
                <a:alpha val="34999"/>
              </a:srgbClr>
            </a:outerShdw>
          </a:effectLst>
        </p:spPr>
        <p:txBody>
          <a:bodyPr anchor="ctr"/>
          <a:lstStyle/>
          <a:p>
            <a:pPr algn="ctr">
              <a:defRPr/>
            </a:pPr>
            <a:endParaRPr lang="en-US">
              <a:latin typeface="+mn-lt"/>
              <a:ea typeface="ＭＳ Ｐゴシック" pitchFamily="-105" charset="-128"/>
              <a:cs typeface="ＭＳ Ｐゴシック" pitchFamily="-105" charset="-128"/>
            </a:endParaRPr>
          </a:p>
        </p:txBody>
      </p:sp>
      <p:sp>
        <p:nvSpPr>
          <p:cNvPr id="5" name="Chevron 5"/>
          <p:cNvSpPr>
            <a:spLocks noChangeArrowheads="1"/>
          </p:cNvSpPr>
          <p:nvPr/>
        </p:nvSpPr>
        <p:spPr bwMode="auto">
          <a:xfrm>
            <a:off x="5576790" y="1419622"/>
            <a:ext cx="2971894" cy="1539146"/>
          </a:xfrm>
          <a:prstGeom prst="chevron">
            <a:avLst>
              <a:gd name="adj" fmla="val 49997"/>
            </a:avLst>
          </a:prstGeom>
          <a:gradFill flip="none" rotWithShape="1">
            <a:gsLst>
              <a:gs pos="0">
                <a:schemeClr val="accent4">
                  <a:lumMod val="50000"/>
                </a:schemeClr>
              </a:gs>
              <a:gs pos="100000">
                <a:schemeClr val="accent4">
                  <a:shade val="100000"/>
                  <a:satMod val="115000"/>
                </a:schemeClr>
              </a:gs>
            </a:gsLst>
            <a:lin ang="16200000" scaled="1"/>
            <a:tileRect/>
          </a:gradFill>
          <a:ln w="9525">
            <a:noFill/>
            <a:miter lim="800000"/>
            <a:headEnd/>
            <a:tailEnd/>
          </a:ln>
          <a:effectLst>
            <a:outerShdw dist="23000" dir="5400000" rotWithShape="0">
              <a:srgbClr val="808080">
                <a:alpha val="34999"/>
              </a:srgbClr>
            </a:outerShdw>
          </a:effectLst>
        </p:spPr>
        <p:txBody>
          <a:bodyPr anchor="ctr"/>
          <a:lstStyle/>
          <a:p>
            <a:pPr algn="ctr">
              <a:defRPr/>
            </a:pPr>
            <a:endParaRPr lang="en-US">
              <a:solidFill>
                <a:srgbClr val="FFFFFF"/>
              </a:solidFill>
              <a:latin typeface="+mn-lt"/>
              <a:ea typeface="ＭＳ Ｐゴシック" pitchFamily="-105" charset="-128"/>
              <a:cs typeface="ＭＳ Ｐゴシック" pitchFamily="-105" charset="-128"/>
            </a:endParaRPr>
          </a:p>
        </p:txBody>
      </p:sp>
      <p:sp>
        <p:nvSpPr>
          <p:cNvPr id="6" name="TextBox 99"/>
          <p:cNvSpPr txBox="1">
            <a:spLocks noChangeArrowheads="1"/>
          </p:cNvSpPr>
          <p:nvPr/>
        </p:nvSpPr>
        <p:spPr bwMode="auto">
          <a:xfrm>
            <a:off x="1075952" y="1477923"/>
            <a:ext cx="2155680" cy="1329595"/>
          </a:xfrm>
          <a:prstGeom prst="rect">
            <a:avLst/>
          </a:prstGeom>
          <a:noFill/>
          <a:ln w="9525">
            <a:noFill/>
            <a:miter lim="800000"/>
            <a:headEnd/>
            <a:tailEnd/>
          </a:ln>
        </p:spPr>
        <p:txBody>
          <a:bodyPr>
            <a:spAutoFit/>
          </a:bodyPr>
          <a:lstStyle/>
          <a:p>
            <a:pPr algn="ctr"/>
            <a:r>
              <a:rPr lang="zh-CN" altLang="en-US" sz="1600" b="1" dirty="0">
                <a:gradFill>
                  <a:gsLst>
                    <a:gs pos="100000">
                      <a:schemeClr val="tx1"/>
                    </a:gs>
                    <a:gs pos="0">
                      <a:schemeClr val="tx1"/>
                    </a:gs>
                  </a:gsLst>
                  <a:lin ang="5400000" scaled="1"/>
                </a:gradFill>
                <a:latin typeface="微软雅黑" pitchFamily="34" charset="-122"/>
                <a:ea typeface="微软雅黑" pitchFamily="34" charset="-122"/>
                <a:cs typeface="Segoe UI" pitchFamily="34" charset="0"/>
              </a:rPr>
              <a:t>单击此处填加标题</a:t>
            </a:r>
            <a:endParaRPr lang="en-US" altLang="zh-CN" sz="1600" b="1" dirty="0">
              <a:gradFill>
                <a:gsLst>
                  <a:gs pos="100000">
                    <a:schemeClr val="tx1"/>
                  </a:gs>
                  <a:gs pos="0">
                    <a:schemeClr val="tx1"/>
                  </a:gs>
                </a:gsLst>
                <a:lin ang="5400000" scaled="1"/>
              </a:gradFill>
              <a:latin typeface="微软雅黑" pitchFamily="34" charset="-122"/>
              <a:ea typeface="微软雅黑" pitchFamily="34" charset="-122"/>
              <a:cs typeface="Segoe UI" pitchFamily="34" charset="0"/>
            </a:endParaRPr>
          </a:p>
          <a:p>
            <a:pPr defTabSz="914400"/>
            <a:endParaRPr lang="en-US" sz="1400" noProof="1">
              <a:latin typeface="Calibri" pitchFamily="-108" charset="0"/>
              <a:cs typeface="Arial" charset="0"/>
            </a:endParaRPr>
          </a:p>
          <a:p>
            <a:pPr marL="228600" indent="-228600" eaLnBrk="0" fontAlgn="ctr" hangingPunct="0">
              <a:lnSpc>
                <a:spcPct val="120000"/>
              </a:lnSpc>
              <a:buSzPct val="70000"/>
              <a:buFont typeface="Arial" pitchFamily="34" charset="0"/>
              <a:buChar char="•"/>
            </a:pPr>
            <a:r>
              <a:rPr lang="zh-CN" altLang="en-US" sz="1400" dirty="0">
                <a:solidFill>
                  <a:schemeClr val="accent3"/>
                </a:solidFill>
                <a:latin typeface="微软雅黑" pitchFamily="34" charset="-122"/>
                <a:ea typeface="微软雅黑" pitchFamily="34" charset="-122"/>
                <a:cs typeface="Segoe UI" pitchFamily="34" charset="0"/>
              </a:rPr>
              <a:t>单击填加文字内容</a:t>
            </a:r>
            <a:endParaRPr lang="en-US" altLang="zh-CN" sz="1400" dirty="0">
              <a:solidFill>
                <a:schemeClr val="accent3"/>
              </a:solidFill>
              <a:latin typeface="微软雅黑" pitchFamily="34" charset="-122"/>
              <a:ea typeface="微软雅黑" pitchFamily="34" charset="-122"/>
              <a:cs typeface="Segoe UI" pitchFamily="34" charset="0"/>
            </a:endParaRPr>
          </a:p>
          <a:p>
            <a:pPr marL="228600" indent="-228600" eaLnBrk="0" fontAlgn="ctr" hangingPunct="0">
              <a:lnSpc>
                <a:spcPct val="120000"/>
              </a:lnSpc>
              <a:buSzPct val="70000"/>
              <a:buFont typeface="Arial" pitchFamily="34" charset="0"/>
              <a:buChar char="•"/>
            </a:pPr>
            <a:r>
              <a:rPr lang="zh-CN" altLang="en-US" sz="1400" dirty="0">
                <a:solidFill>
                  <a:schemeClr val="accent3"/>
                </a:solidFill>
                <a:latin typeface="微软雅黑" pitchFamily="34" charset="-122"/>
                <a:ea typeface="微软雅黑" pitchFamily="34" charset="-122"/>
                <a:cs typeface="Segoe UI" pitchFamily="34" charset="0"/>
              </a:rPr>
              <a:t>单击填加文字内容</a:t>
            </a:r>
            <a:endParaRPr lang="en-US" altLang="zh-CN" sz="1400" dirty="0">
              <a:solidFill>
                <a:schemeClr val="accent3"/>
              </a:solidFill>
              <a:latin typeface="微软雅黑" pitchFamily="34" charset="-122"/>
              <a:ea typeface="微软雅黑" pitchFamily="34" charset="-122"/>
              <a:cs typeface="Segoe UI" pitchFamily="34" charset="0"/>
            </a:endParaRPr>
          </a:p>
          <a:p>
            <a:pPr marL="228600" indent="-228600" eaLnBrk="0" fontAlgn="ctr" hangingPunct="0">
              <a:lnSpc>
                <a:spcPct val="120000"/>
              </a:lnSpc>
              <a:buSzPct val="70000"/>
              <a:buFont typeface="Arial" pitchFamily="34" charset="0"/>
              <a:buChar char="•"/>
            </a:pPr>
            <a:r>
              <a:rPr lang="zh-CN" altLang="en-US" sz="1400" dirty="0">
                <a:solidFill>
                  <a:schemeClr val="accent3"/>
                </a:solidFill>
                <a:latin typeface="微软雅黑" pitchFamily="34" charset="-122"/>
                <a:ea typeface="微软雅黑" pitchFamily="34" charset="-122"/>
                <a:cs typeface="Segoe UI" pitchFamily="34" charset="0"/>
              </a:rPr>
              <a:t>单击填加文字内容</a:t>
            </a:r>
            <a:endParaRPr lang="en-US" altLang="zh-CN" sz="1400" dirty="0">
              <a:solidFill>
                <a:schemeClr val="accent3"/>
              </a:solidFill>
              <a:latin typeface="微软雅黑" pitchFamily="34" charset="-122"/>
              <a:ea typeface="微软雅黑" pitchFamily="34" charset="-122"/>
              <a:cs typeface="Segoe UI" pitchFamily="34" charset="0"/>
            </a:endParaRPr>
          </a:p>
        </p:txBody>
      </p:sp>
      <p:sp>
        <p:nvSpPr>
          <p:cNvPr id="7" name="TextBox 100"/>
          <p:cNvSpPr txBox="1">
            <a:spLocks noChangeArrowheads="1"/>
          </p:cNvSpPr>
          <p:nvPr/>
        </p:nvSpPr>
        <p:spPr bwMode="auto">
          <a:xfrm>
            <a:off x="4092780" y="1477923"/>
            <a:ext cx="1575584" cy="1329595"/>
          </a:xfrm>
          <a:prstGeom prst="rect">
            <a:avLst/>
          </a:prstGeom>
          <a:noFill/>
          <a:ln w="9525">
            <a:noFill/>
            <a:miter lim="800000"/>
            <a:headEnd/>
            <a:tailEnd/>
          </a:ln>
        </p:spPr>
        <p:txBody>
          <a:bodyPr>
            <a:spAutoFit/>
          </a:bodyPr>
          <a:lstStyle/>
          <a:p>
            <a:r>
              <a:rPr lang="zh-CN" altLang="en-US" sz="1600" b="1" dirty="0">
                <a:gradFill>
                  <a:gsLst>
                    <a:gs pos="100000">
                      <a:schemeClr val="tx1"/>
                    </a:gs>
                    <a:gs pos="0">
                      <a:schemeClr val="tx1"/>
                    </a:gs>
                  </a:gsLst>
                  <a:lin ang="5400000" scaled="1"/>
                </a:gradFill>
                <a:latin typeface="微软雅黑" pitchFamily="34" charset="-122"/>
                <a:ea typeface="微软雅黑" pitchFamily="34" charset="-122"/>
                <a:cs typeface="Segoe UI" pitchFamily="34" charset="0"/>
              </a:rPr>
              <a:t>单击填加标题</a:t>
            </a:r>
            <a:endParaRPr lang="en-US" altLang="zh-CN" sz="1600" b="1" dirty="0">
              <a:gradFill>
                <a:gsLst>
                  <a:gs pos="100000">
                    <a:schemeClr val="tx1"/>
                  </a:gs>
                  <a:gs pos="0">
                    <a:schemeClr val="tx1"/>
                  </a:gs>
                </a:gsLst>
                <a:lin ang="5400000" scaled="1"/>
              </a:gradFill>
              <a:latin typeface="微软雅黑" pitchFamily="34" charset="-122"/>
              <a:ea typeface="微软雅黑" pitchFamily="34" charset="-122"/>
              <a:cs typeface="Segoe UI" pitchFamily="34" charset="0"/>
            </a:endParaRPr>
          </a:p>
          <a:p>
            <a:pPr defTabSz="914400"/>
            <a:endParaRPr lang="en-US" sz="1400" noProof="1">
              <a:latin typeface="Calibri" pitchFamily="-108" charset="0"/>
              <a:cs typeface="Arial" charset="0"/>
            </a:endParaRPr>
          </a:p>
          <a:p>
            <a:pPr marL="228600" indent="-228600" eaLnBrk="0" fontAlgn="ctr" hangingPunct="0">
              <a:lnSpc>
                <a:spcPct val="120000"/>
              </a:lnSpc>
              <a:buSzPct val="70000"/>
              <a:buFont typeface="Arial" pitchFamily="34" charset="0"/>
              <a:buChar char="•"/>
            </a:pPr>
            <a:r>
              <a:rPr lang="zh-CN" altLang="en-US" sz="1400" dirty="0">
                <a:solidFill>
                  <a:schemeClr val="accent3"/>
                </a:solidFill>
                <a:latin typeface="微软雅黑" pitchFamily="34" charset="-122"/>
                <a:ea typeface="微软雅黑" pitchFamily="34" charset="-122"/>
                <a:cs typeface="Segoe UI" pitchFamily="34" charset="0"/>
              </a:rPr>
              <a:t>单击填加文字</a:t>
            </a:r>
            <a:endParaRPr lang="en-US" altLang="zh-CN" sz="1400" dirty="0">
              <a:solidFill>
                <a:schemeClr val="accent3"/>
              </a:solidFill>
              <a:latin typeface="微软雅黑" pitchFamily="34" charset="-122"/>
              <a:ea typeface="微软雅黑" pitchFamily="34" charset="-122"/>
              <a:cs typeface="Segoe UI" pitchFamily="34" charset="0"/>
            </a:endParaRPr>
          </a:p>
          <a:p>
            <a:pPr marL="228600" indent="-228600" eaLnBrk="0" fontAlgn="ctr" hangingPunct="0">
              <a:lnSpc>
                <a:spcPct val="120000"/>
              </a:lnSpc>
              <a:buSzPct val="70000"/>
              <a:buFont typeface="Arial" pitchFamily="34" charset="0"/>
              <a:buChar char="•"/>
            </a:pPr>
            <a:r>
              <a:rPr lang="zh-CN" altLang="en-US" sz="1400" dirty="0">
                <a:solidFill>
                  <a:schemeClr val="accent3"/>
                </a:solidFill>
                <a:latin typeface="微软雅黑" pitchFamily="34" charset="-122"/>
                <a:ea typeface="微软雅黑" pitchFamily="34" charset="-122"/>
                <a:cs typeface="Segoe UI" pitchFamily="34" charset="0"/>
              </a:rPr>
              <a:t>单击填加文字内容</a:t>
            </a:r>
            <a:endParaRPr lang="en-US" dirty="0"/>
          </a:p>
        </p:txBody>
      </p:sp>
      <p:sp>
        <p:nvSpPr>
          <p:cNvPr id="8" name="TextBox 102"/>
          <p:cNvSpPr txBox="1">
            <a:spLocks noChangeArrowheads="1"/>
          </p:cNvSpPr>
          <p:nvPr/>
        </p:nvSpPr>
        <p:spPr bwMode="auto">
          <a:xfrm>
            <a:off x="6316436" y="1477923"/>
            <a:ext cx="1575585" cy="1329595"/>
          </a:xfrm>
          <a:prstGeom prst="rect">
            <a:avLst/>
          </a:prstGeom>
          <a:noFill/>
          <a:ln w="9525">
            <a:noFill/>
            <a:miter lim="800000"/>
            <a:headEnd/>
            <a:tailEnd/>
          </a:ln>
        </p:spPr>
        <p:txBody>
          <a:bodyPr>
            <a:spAutoFit/>
          </a:bodyPr>
          <a:lstStyle/>
          <a:p>
            <a:r>
              <a:rPr lang="zh-CN" altLang="en-US" sz="1600" b="1" dirty="0">
                <a:gradFill>
                  <a:gsLst>
                    <a:gs pos="100000">
                      <a:schemeClr val="tx1"/>
                    </a:gs>
                    <a:gs pos="0">
                      <a:schemeClr val="tx1"/>
                    </a:gs>
                  </a:gsLst>
                  <a:lin ang="5400000" scaled="1"/>
                </a:gradFill>
                <a:latin typeface="微软雅黑" pitchFamily="34" charset="-122"/>
                <a:ea typeface="微软雅黑" pitchFamily="34" charset="-122"/>
                <a:cs typeface="Segoe UI" pitchFamily="34" charset="0"/>
              </a:rPr>
              <a:t>单击填加标题</a:t>
            </a:r>
            <a:endParaRPr lang="en-US" altLang="zh-CN" sz="1600" b="1" dirty="0">
              <a:gradFill>
                <a:gsLst>
                  <a:gs pos="100000">
                    <a:schemeClr val="tx1"/>
                  </a:gs>
                  <a:gs pos="0">
                    <a:schemeClr val="tx1"/>
                  </a:gs>
                </a:gsLst>
                <a:lin ang="5400000" scaled="1"/>
              </a:gradFill>
              <a:latin typeface="微软雅黑" pitchFamily="34" charset="-122"/>
              <a:ea typeface="微软雅黑" pitchFamily="34" charset="-122"/>
              <a:cs typeface="Segoe UI" pitchFamily="34" charset="0"/>
            </a:endParaRPr>
          </a:p>
          <a:p>
            <a:pPr defTabSz="914400"/>
            <a:endParaRPr lang="en-US" sz="1400" noProof="1">
              <a:solidFill>
                <a:srgbClr val="FFFFFF"/>
              </a:solidFill>
              <a:latin typeface="Calibri" pitchFamily="-108" charset="0"/>
              <a:cs typeface="Arial" charset="0"/>
            </a:endParaRPr>
          </a:p>
          <a:p>
            <a:pPr marL="228600" indent="-228600" eaLnBrk="0" fontAlgn="ctr" hangingPunct="0">
              <a:lnSpc>
                <a:spcPct val="120000"/>
              </a:lnSpc>
              <a:buSzPct val="70000"/>
              <a:buFont typeface="Arial" pitchFamily="34" charset="0"/>
              <a:buChar char="•"/>
            </a:pPr>
            <a:r>
              <a:rPr lang="zh-CN" altLang="en-US" sz="1400" dirty="0">
                <a:solidFill>
                  <a:schemeClr val="accent3"/>
                </a:solidFill>
                <a:latin typeface="微软雅黑" pitchFamily="34" charset="-122"/>
                <a:ea typeface="微软雅黑" pitchFamily="34" charset="-122"/>
                <a:cs typeface="Segoe UI" pitchFamily="34" charset="0"/>
              </a:rPr>
              <a:t>单击填加文字</a:t>
            </a:r>
            <a:endParaRPr lang="en-US" altLang="zh-CN" sz="1400" dirty="0">
              <a:solidFill>
                <a:schemeClr val="accent3"/>
              </a:solidFill>
              <a:latin typeface="微软雅黑" pitchFamily="34" charset="-122"/>
              <a:ea typeface="微软雅黑" pitchFamily="34" charset="-122"/>
              <a:cs typeface="Segoe UI" pitchFamily="34" charset="0"/>
            </a:endParaRPr>
          </a:p>
          <a:p>
            <a:pPr marL="228600" indent="-228600" eaLnBrk="0" fontAlgn="ctr" hangingPunct="0">
              <a:lnSpc>
                <a:spcPct val="120000"/>
              </a:lnSpc>
              <a:buSzPct val="70000"/>
              <a:buFont typeface="Arial" pitchFamily="34" charset="0"/>
              <a:buChar char="•"/>
            </a:pPr>
            <a:r>
              <a:rPr lang="zh-CN" altLang="en-US" sz="1400" dirty="0">
                <a:solidFill>
                  <a:schemeClr val="accent3"/>
                </a:solidFill>
                <a:latin typeface="微软雅黑" pitchFamily="34" charset="-122"/>
                <a:ea typeface="微软雅黑" pitchFamily="34" charset="-122"/>
                <a:cs typeface="Segoe UI" pitchFamily="34" charset="0"/>
              </a:rPr>
              <a:t>单击填加文字内容</a:t>
            </a:r>
            <a:endParaRPr lang="en-US" dirty="0">
              <a:solidFill>
                <a:srgbClr val="FFFFFF"/>
              </a:solidFill>
            </a:endParaRPr>
          </a:p>
        </p:txBody>
      </p:sp>
      <p:sp>
        <p:nvSpPr>
          <p:cNvPr id="9" name="Rectangle 10"/>
          <p:cNvSpPr>
            <a:spLocks noChangeArrowheads="1"/>
          </p:cNvSpPr>
          <p:nvPr/>
        </p:nvSpPr>
        <p:spPr bwMode="auto">
          <a:xfrm>
            <a:off x="3231632" y="3044762"/>
            <a:ext cx="2203778" cy="1255180"/>
          </a:xfrm>
          <a:prstGeom prst="rect">
            <a:avLst/>
          </a:prstGeom>
          <a:gradFill flip="none" rotWithShape="1">
            <a:gsLst>
              <a:gs pos="0">
                <a:schemeClr val="bg2">
                  <a:shade val="30000"/>
                  <a:satMod val="115000"/>
                </a:schemeClr>
              </a:gs>
              <a:gs pos="50000">
                <a:schemeClr val="bg2">
                  <a:shade val="67500"/>
                  <a:satMod val="115000"/>
                </a:schemeClr>
              </a:gs>
              <a:gs pos="100000">
                <a:schemeClr val="bg2">
                  <a:shade val="100000"/>
                  <a:satMod val="115000"/>
                </a:schemeClr>
              </a:gs>
            </a:gsLst>
            <a:lin ang="16200000" scaled="1"/>
            <a:tileRect/>
          </a:gradFill>
          <a:ln w="9525">
            <a:noFill/>
            <a:miter lim="800000"/>
            <a:headEnd/>
            <a:tailEnd/>
          </a:ln>
          <a:effectLst>
            <a:outerShdw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10" name="Rectangle 11"/>
          <p:cNvSpPr>
            <a:spLocks noChangeArrowheads="1"/>
          </p:cNvSpPr>
          <p:nvPr/>
        </p:nvSpPr>
        <p:spPr bwMode="auto">
          <a:xfrm>
            <a:off x="5576790" y="3040390"/>
            <a:ext cx="2203778" cy="1255180"/>
          </a:xfrm>
          <a:prstGeom prst="rect">
            <a:avLst/>
          </a:prstGeom>
          <a:gradFill flip="none" rotWithShape="1">
            <a:gsLst>
              <a:gs pos="0">
                <a:schemeClr val="accent4">
                  <a:lumMod val="50000"/>
                </a:schemeClr>
              </a:gs>
              <a:gs pos="100000">
                <a:schemeClr val="accent4">
                  <a:shade val="100000"/>
                  <a:satMod val="115000"/>
                </a:schemeClr>
              </a:gs>
            </a:gsLst>
            <a:lin ang="16200000" scaled="1"/>
            <a:tileRect/>
          </a:gradFill>
          <a:ln w="9525">
            <a:noFill/>
            <a:miter lim="800000"/>
            <a:headEnd/>
            <a:tailEnd/>
          </a:ln>
          <a:effectLst>
            <a:outerShdw dist="23000" dir="5400000" rotWithShape="0">
              <a:srgbClr val="808080">
                <a:alpha val="34999"/>
              </a:srgbClr>
            </a:outerShdw>
          </a:effectLst>
        </p:spPr>
        <p:txBody>
          <a:bodyPr anchor="ctr"/>
          <a:lstStyle/>
          <a:p>
            <a:pPr algn="ctr">
              <a:defRPr/>
            </a:pPr>
            <a:endParaRPr lang="en-US">
              <a:solidFill>
                <a:srgbClr val="FFFFFF"/>
              </a:solidFill>
              <a:latin typeface="+mn-lt"/>
              <a:ea typeface="+mn-ea"/>
            </a:endParaRPr>
          </a:p>
        </p:txBody>
      </p:sp>
      <p:sp>
        <p:nvSpPr>
          <p:cNvPr id="11" name="Rectangle 12"/>
          <p:cNvSpPr>
            <a:spLocks noChangeArrowheads="1"/>
          </p:cNvSpPr>
          <p:nvPr/>
        </p:nvSpPr>
        <p:spPr bwMode="auto">
          <a:xfrm>
            <a:off x="899592" y="3040390"/>
            <a:ext cx="2203778" cy="1255180"/>
          </a:xfrm>
          <a:prstGeom prst="rect">
            <a:avLst/>
          </a:prstGeom>
          <a:gradFill rotWithShape="1">
            <a:gsLst>
              <a:gs pos="0">
                <a:srgbClr val="D9D9D9"/>
              </a:gs>
              <a:gs pos="100000">
                <a:srgbClr val="595959"/>
              </a:gs>
            </a:gsLst>
            <a:lin ang="5400000"/>
          </a:gradFill>
          <a:ln w="9525">
            <a:noFill/>
            <a:miter lim="800000"/>
            <a:headEnd/>
            <a:tailEnd/>
          </a:ln>
          <a:effectLst>
            <a:outerShdw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12" name="TextBox 99"/>
          <p:cNvSpPr txBox="1">
            <a:spLocks noChangeArrowheads="1"/>
          </p:cNvSpPr>
          <p:nvPr/>
        </p:nvSpPr>
        <p:spPr bwMode="auto">
          <a:xfrm>
            <a:off x="1075952" y="3147814"/>
            <a:ext cx="1980777" cy="867930"/>
          </a:xfrm>
          <a:prstGeom prst="rect">
            <a:avLst/>
          </a:prstGeom>
          <a:noFill/>
          <a:ln w="9525">
            <a:noFill/>
            <a:miter lim="800000"/>
            <a:headEnd/>
            <a:tailEnd/>
          </a:ln>
        </p:spPr>
        <p:txBody>
          <a:bodyPr>
            <a:spAutoFit/>
          </a:bodyPr>
          <a:lstStyle/>
          <a:p>
            <a:pPr marL="228600" indent="-228600" eaLnBrk="0" fontAlgn="ctr" hangingPunct="0">
              <a:lnSpc>
                <a:spcPct val="120000"/>
              </a:lnSpc>
              <a:buSzPct val="70000"/>
              <a:buFont typeface="Arial" pitchFamily="34" charset="0"/>
              <a:buChar char="•"/>
            </a:pPr>
            <a:r>
              <a:rPr lang="zh-CN" altLang="en-US" sz="1400" dirty="0">
                <a:solidFill>
                  <a:schemeClr val="accent3"/>
                </a:solidFill>
                <a:latin typeface="微软雅黑" pitchFamily="34" charset="-122"/>
                <a:ea typeface="微软雅黑" pitchFamily="34" charset="-122"/>
                <a:cs typeface="Segoe UI" pitchFamily="34" charset="0"/>
              </a:rPr>
              <a:t>单击填加文字内容</a:t>
            </a:r>
            <a:endParaRPr lang="en-US" altLang="zh-CN" sz="1400" dirty="0">
              <a:solidFill>
                <a:schemeClr val="accent3"/>
              </a:solidFill>
              <a:latin typeface="微软雅黑" pitchFamily="34" charset="-122"/>
              <a:ea typeface="微软雅黑" pitchFamily="34" charset="-122"/>
              <a:cs typeface="Segoe UI" pitchFamily="34" charset="0"/>
            </a:endParaRPr>
          </a:p>
          <a:p>
            <a:pPr marL="228600" indent="-228600" eaLnBrk="0" fontAlgn="ctr" hangingPunct="0">
              <a:lnSpc>
                <a:spcPct val="120000"/>
              </a:lnSpc>
              <a:buSzPct val="70000"/>
              <a:buFont typeface="Arial" pitchFamily="34" charset="0"/>
              <a:buChar char="•"/>
            </a:pPr>
            <a:r>
              <a:rPr lang="zh-CN" altLang="en-US" sz="1400" dirty="0">
                <a:solidFill>
                  <a:schemeClr val="accent3"/>
                </a:solidFill>
                <a:latin typeface="微软雅黑" pitchFamily="34" charset="-122"/>
                <a:ea typeface="微软雅黑" pitchFamily="34" charset="-122"/>
                <a:cs typeface="Segoe UI" pitchFamily="34" charset="0"/>
              </a:rPr>
              <a:t>单击填加文字内容</a:t>
            </a:r>
            <a:endParaRPr lang="en-US" altLang="zh-CN" sz="1400" dirty="0">
              <a:solidFill>
                <a:schemeClr val="accent3"/>
              </a:solidFill>
              <a:latin typeface="微软雅黑" pitchFamily="34" charset="-122"/>
              <a:ea typeface="微软雅黑" pitchFamily="34" charset="-122"/>
              <a:cs typeface="Segoe UI" pitchFamily="34" charset="0"/>
            </a:endParaRPr>
          </a:p>
          <a:p>
            <a:pPr marL="228600" indent="-228600" eaLnBrk="0" fontAlgn="ctr" hangingPunct="0">
              <a:lnSpc>
                <a:spcPct val="120000"/>
              </a:lnSpc>
              <a:buSzPct val="70000"/>
              <a:buFont typeface="Arial" pitchFamily="34" charset="0"/>
              <a:buChar char="•"/>
            </a:pPr>
            <a:r>
              <a:rPr lang="zh-CN" altLang="en-US" sz="1400" dirty="0">
                <a:solidFill>
                  <a:schemeClr val="accent3"/>
                </a:solidFill>
                <a:latin typeface="微软雅黑" pitchFamily="34" charset="-122"/>
                <a:ea typeface="微软雅黑" pitchFamily="34" charset="-122"/>
                <a:cs typeface="Segoe UI" pitchFamily="34" charset="0"/>
              </a:rPr>
              <a:t>单击填加文字内容</a:t>
            </a:r>
            <a:endParaRPr lang="en-US" altLang="zh-CN" sz="1400" dirty="0">
              <a:solidFill>
                <a:schemeClr val="accent3"/>
              </a:solidFill>
              <a:latin typeface="微软雅黑" pitchFamily="34" charset="-122"/>
              <a:ea typeface="微软雅黑" pitchFamily="34" charset="-122"/>
              <a:cs typeface="Segoe UI" pitchFamily="34" charset="0"/>
            </a:endParaRPr>
          </a:p>
        </p:txBody>
      </p:sp>
      <p:sp>
        <p:nvSpPr>
          <p:cNvPr id="13" name="TextBox 99"/>
          <p:cNvSpPr txBox="1">
            <a:spLocks noChangeArrowheads="1"/>
          </p:cNvSpPr>
          <p:nvPr/>
        </p:nvSpPr>
        <p:spPr bwMode="auto">
          <a:xfrm>
            <a:off x="3326371" y="3147814"/>
            <a:ext cx="1980777" cy="867930"/>
          </a:xfrm>
          <a:prstGeom prst="rect">
            <a:avLst/>
          </a:prstGeom>
          <a:noFill/>
          <a:ln w="9525">
            <a:noFill/>
            <a:miter lim="800000"/>
            <a:headEnd/>
            <a:tailEnd/>
          </a:ln>
        </p:spPr>
        <p:txBody>
          <a:bodyPr>
            <a:spAutoFit/>
          </a:bodyPr>
          <a:lstStyle/>
          <a:p>
            <a:pPr marL="228600" indent="-228600" eaLnBrk="0" fontAlgn="ctr" hangingPunct="0">
              <a:lnSpc>
                <a:spcPct val="120000"/>
              </a:lnSpc>
              <a:buSzPct val="70000"/>
              <a:buFont typeface="Arial" pitchFamily="34" charset="0"/>
              <a:buChar char="•"/>
            </a:pPr>
            <a:r>
              <a:rPr lang="zh-CN" altLang="en-US" sz="1400" dirty="0">
                <a:solidFill>
                  <a:schemeClr val="accent3"/>
                </a:solidFill>
                <a:latin typeface="微软雅黑" pitchFamily="34" charset="-122"/>
                <a:ea typeface="微软雅黑" pitchFamily="34" charset="-122"/>
                <a:cs typeface="Segoe UI" pitchFamily="34" charset="0"/>
              </a:rPr>
              <a:t>单击填加文字内容</a:t>
            </a:r>
            <a:endParaRPr lang="en-US" altLang="zh-CN" sz="1400" dirty="0">
              <a:solidFill>
                <a:schemeClr val="accent3"/>
              </a:solidFill>
              <a:latin typeface="微软雅黑" pitchFamily="34" charset="-122"/>
              <a:ea typeface="微软雅黑" pitchFamily="34" charset="-122"/>
              <a:cs typeface="Segoe UI" pitchFamily="34" charset="0"/>
            </a:endParaRPr>
          </a:p>
          <a:p>
            <a:pPr marL="228600" indent="-228600" eaLnBrk="0" fontAlgn="ctr" hangingPunct="0">
              <a:lnSpc>
                <a:spcPct val="120000"/>
              </a:lnSpc>
              <a:buSzPct val="70000"/>
              <a:buFont typeface="Arial" pitchFamily="34" charset="0"/>
              <a:buChar char="•"/>
            </a:pPr>
            <a:r>
              <a:rPr lang="zh-CN" altLang="en-US" sz="1400" dirty="0">
                <a:solidFill>
                  <a:schemeClr val="accent3"/>
                </a:solidFill>
                <a:latin typeface="微软雅黑" pitchFamily="34" charset="-122"/>
                <a:ea typeface="微软雅黑" pitchFamily="34" charset="-122"/>
                <a:cs typeface="Segoe UI" pitchFamily="34" charset="0"/>
              </a:rPr>
              <a:t>单击填加文字内容</a:t>
            </a:r>
            <a:endParaRPr lang="en-US" altLang="zh-CN" sz="1400" dirty="0">
              <a:solidFill>
                <a:schemeClr val="accent3"/>
              </a:solidFill>
              <a:latin typeface="微软雅黑" pitchFamily="34" charset="-122"/>
              <a:ea typeface="微软雅黑" pitchFamily="34" charset="-122"/>
              <a:cs typeface="Segoe UI" pitchFamily="34" charset="0"/>
            </a:endParaRPr>
          </a:p>
          <a:p>
            <a:pPr marL="228600" indent="-228600" eaLnBrk="0" fontAlgn="ctr" hangingPunct="0">
              <a:lnSpc>
                <a:spcPct val="120000"/>
              </a:lnSpc>
              <a:buSzPct val="70000"/>
              <a:buFont typeface="Arial" pitchFamily="34" charset="0"/>
              <a:buChar char="•"/>
            </a:pPr>
            <a:r>
              <a:rPr lang="zh-CN" altLang="en-US" sz="1400" dirty="0">
                <a:solidFill>
                  <a:schemeClr val="accent3"/>
                </a:solidFill>
                <a:latin typeface="微软雅黑" pitchFamily="34" charset="-122"/>
                <a:ea typeface="微软雅黑" pitchFamily="34" charset="-122"/>
                <a:cs typeface="Segoe UI" pitchFamily="34" charset="0"/>
              </a:rPr>
              <a:t>单击填加文字内容</a:t>
            </a:r>
            <a:endParaRPr lang="en-US" altLang="zh-CN" sz="1400" dirty="0">
              <a:solidFill>
                <a:schemeClr val="accent3"/>
              </a:solidFill>
              <a:latin typeface="微软雅黑" pitchFamily="34" charset="-122"/>
              <a:ea typeface="微软雅黑" pitchFamily="34" charset="-122"/>
              <a:cs typeface="Segoe UI" pitchFamily="34" charset="0"/>
            </a:endParaRPr>
          </a:p>
        </p:txBody>
      </p:sp>
      <p:sp>
        <p:nvSpPr>
          <p:cNvPr id="14" name="TextBox 99"/>
          <p:cNvSpPr txBox="1">
            <a:spLocks noChangeArrowheads="1"/>
          </p:cNvSpPr>
          <p:nvPr/>
        </p:nvSpPr>
        <p:spPr bwMode="auto">
          <a:xfrm>
            <a:off x="5683190" y="3147814"/>
            <a:ext cx="1980776" cy="867930"/>
          </a:xfrm>
          <a:prstGeom prst="rect">
            <a:avLst/>
          </a:prstGeom>
          <a:noFill/>
          <a:ln w="9525">
            <a:noFill/>
            <a:miter lim="800000"/>
            <a:headEnd/>
            <a:tailEnd/>
          </a:ln>
        </p:spPr>
        <p:txBody>
          <a:bodyPr>
            <a:spAutoFit/>
          </a:bodyPr>
          <a:lstStyle/>
          <a:p>
            <a:pPr marL="228600" indent="-228600" eaLnBrk="0" fontAlgn="ctr" hangingPunct="0">
              <a:lnSpc>
                <a:spcPct val="120000"/>
              </a:lnSpc>
              <a:buSzPct val="70000"/>
              <a:buFont typeface="Arial" pitchFamily="34" charset="0"/>
              <a:buChar char="•"/>
            </a:pPr>
            <a:r>
              <a:rPr lang="zh-CN" altLang="en-US" sz="1400" dirty="0">
                <a:solidFill>
                  <a:schemeClr val="accent3"/>
                </a:solidFill>
                <a:latin typeface="微软雅黑" pitchFamily="34" charset="-122"/>
                <a:ea typeface="微软雅黑" pitchFamily="34" charset="-122"/>
                <a:cs typeface="Segoe UI" pitchFamily="34" charset="0"/>
              </a:rPr>
              <a:t>单击填加文字内容</a:t>
            </a:r>
            <a:endParaRPr lang="en-US" altLang="zh-CN" sz="1400" dirty="0">
              <a:solidFill>
                <a:schemeClr val="accent3"/>
              </a:solidFill>
              <a:latin typeface="微软雅黑" pitchFamily="34" charset="-122"/>
              <a:ea typeface="微软雅黑" pitchFamily="34" charset="-122"/>
              <a:cs typeface="Segoe UI" pitchFamily="34" charset="0"/>
            </a:endParaRPr>
          </a:p>
          <a:p>
            <a:pPr marL="228600" indent="-228600" eaLnBrk="0" fontAlgn="ctr" hangingPunct="0">
              <a:lnSpc>
                <a:spcPct val="120000"/>
              </a:lnSpc>
              <a:buSzPct val="70000"/>
              <a:buFont typeface="Arial" pitchFamily="34" charset="0"/>
              <a:buChar char="•"/>
            </a:pPr>
            <a:r>
              <a:rPr lang="zh-CN" altLang="en-US" sz="1400" dirty="0">
                <a:solidFill>
                  <a:schemeClr val="accent3"/>
                </a:solidFill>
                <a:latin typeface="微软雅黑" pitchFamily="34" charset="-122"/>
                <a:ea typeface="微软雅黑" pitchFamily="34" charset="-122"/>
                <a:cs typeface="Segoe UI" pitchFamily="34" charset="0"/>
              </a:rPr>
              <a:t>单击填加文字内容</a:t>
            </a:r>
            <a:endParaRPr lang="en-US" altLang="zh-CN" sz="1400" dirty="0">
              <a:solidFill>
                <a:schemeClr val="accent3"/>
              </a:solidFill>
              <a:latin typeface="微软雅黑" pitchFamily="34" charset="-122"/>
              <a:ea typeface="微软雅黑" pitchFamily="34" charset="-122"/>
              <a:cs typeface="Segoe UI" pitchFamily="34" charset="0"/>
            </a:endParaRPr>
          </a:p>
          <a:p>
            <a:pPr marL="228600" indent="-228600" eaLnBrk="0" fontAlgn="ctr" hangingPunct="0">
              <a:lnSpc>
                <a:spcPct val="120000"/>
              </a:lnSpc>
              <a:buSzPct val="70000"/>
              <a:buFont typeface="Arial" pitchFamily="34" charset="0"/>
              <a:buChar char="•"/>
            </a:pPr>
            <a:r>
              <a:rPr lang="zh-CN" altLang="en-US" sz="1400" dirty="0">
                <a:solidFill>
                  <a:schemeClr val="accent3"/>
                </a:solidFill>
                <a:latin typeface="微软雅黑" pitchFamily="34" charset="-122"/>
                <a:ea typeface="微软雅黑" pitchFamily="34" charset="-122"/>
                <a:cs typeface="Segoe UI" pitchFamily="34" charset="0"/>
              </a:rPr>
              <a:t>单击填加文字内容</a:t>
            </a:r>
            <a:endParaRPr lang="en-US" altLang="zh-CN" sz="1400" dirty="0">
              <a:solidFill>
                <a:schemeClr val="accent3"/>
              </a:solidFill>
              <a:latin typeface="微软雅黑" pitchFamily="34" charset="-122"/>
              <a:ea typeface="微软雅黑" pitchFamily="34" charset="-122"/>
              <a:cs typeface="Segoe UI" pitchFamily="34" charset="0"/>
            </a:endParaRPr>
          </a:p>
        </p:txBody>
      </p:sp>
      <p:sp>
        <p:nvSpPr>
          <p:cNvPr id="15" name="标题 1"/>
          <p:cNvSpPr txBox="1">
            <a:spLocks/>
          </p:cNvSpPr>
          <p:nvPr/>
        </p:nvSpPr>
        <p:spPr>
          <a:xfrm>
            <a:off x="467544" y="58316"/>
            <a:ext cx="8229600" cy="857250"/>
          </a:xfrm>
          <a:prstGeom prst="rect">
            <a:avLst/>
          </a:prstGeom>
        </p:spPr>
        <p:txBody>
          <a:bodyPr/>
          <a:lstStyle>
            <a:lvl1pPr algn="l" defTabSz="914400" rtl="0" eaLnBrk="1" latinLnBrk="0" hangingPunct="1">
              <a:spcBef>
                <a:spcPct val="0"/>
              </a:spcBef>
              <a:buNone/>
              <a:defRPr sz="2800" kern="1200">
                <a:solidFill>
                  <a:schemeClr val="tx1"/>
                </a:solidFill>
                <a:latin typeface="微软雅黑" pitchFamily="34" charset="-122"/>
                <a:ea typeface="微软雅黑" pitchFamily="34" charset="-122"/>
                <a:cs typeface="+mj-cs"/>
              </a:defRPr>
            </a:lvl1pPr>
          </a:lstStyle>
          <a:p>
            <a:r>
              <a:rPr lang="zh-CN" altLang="en-US" b="1"/>
              <a:t>单击此处输入标题文字</a:t>
            </a:r>
            <a:endParaRPr lang="zh-CN" altLang="en-US" b="1" dirty="0"/>
          </a:p>
        </p:txBody>
      </p:sp>
    </p:spTree>
    <p:extLst>
      <p:ext uri="{BB962C8B-B14F-4D97-AF65-F5344CB8AC3E}">
        <p14:creationId xmlns:p14="http://schemas.microsoft.com/office/powerpoint/2010/main" val="1414383426"/>
      </p:ext>
    </p:extLst>
  </p:cSld>
  <p:clrMapOvr>
    <a:masterClrMapping/>
  </p:clrMapOvr>
  <p:transition spd="med" advClick="0" advTm="100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barn(inVertical)">
                                      <p:cBhvr>
                                        <p:cTn id="7" dur="750"/>
                                        <p:tgtEl>
                                          <p:spTgt spid="15"/>
                                        </p:tgtEl>
                                      </p:cBhvr>
                                    </p:animEffect>
                                  </p:childTnLst>
                                </p:cTn>
                              </p:par>
                            </p:childTnLst>
                          </p:cTn>
                        </p:par>
                        <p:par>
                          <p:cTn id="8" fill="hold">
                            <p:stCondLst>
                              <p:cond delay="750"/>
                            </p:stCondLst>
                            <p:childTnLst>
                              <p:par>
                                <p:cTn id="9" presetID="2" presetClass="entr" presetSubtype="8"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0-#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childTnLst>
                          </p:cTn>
                        </p:par>
                        <p:par>
                          <p:cTn id="13" fill="hold">
                            <p:stCondLst>
                              <p:cond delay="1250"/>
                            </p:stCondLst>
                            <p:childTnLst>
                              <p:par>
                                <p:cTn id="14" presetID="22" presetClass="entr" presetSubtype="8" fill="hold" grpId="0" nodeType="after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wipe(left)">
                                      <p:cBhvr>
                                        <p:cTn id="16" dur="500"/>
                                        <p:tgtEl>
                                          <p:spTgt spid="6"/>
                                        </p:tgtEl>
                                      </p:cBhvr>
                                    </p:animEffect>
                                  </p:childTnLst>
                                </p:cTn>
                              </p:par>
                            </p:childTnLst>
                          </p:cTn>
                        </p:par>
                        <p:par>
                          <p:cTn id="17" fill="hold">
                            <p:stCondLst>
                              <p:cond delay="1750"/>
                            </p:stCondLst>
                            <p:childTnLst>
                              <p:par>
                                <p:cTn id="18" presetID="2" presetClass="entr" presetSubtype="8" fill="hold" grpId="0" nodeType="afterEffect">
                                  <p:stCondLst>
                                    <p:cond delay="0"/>
                                  </p:stCondLst>
                                  <p:childTnLst>
                                    <p:set>
                                      <p:cBhvr>
                                        <p:cTn id="19" dur="1" fill="hold">
                                          <p:stCondLst>
                                            <p:cond delay="0"/>
                                          </p:stCondLst>
                                        </p:cTn>
                                        <p:tgtEl>
                                          <p:spTgt spid="4"/>
                                        </p:tgtEl>
                                        <p:attrNameLst>
                                          <p:attrName>style.visibility</p:attrName>
                                        </p:attrNameLst>
                                      </p:cBhvr>
                                      <p:to>
                                        <p:strVal val="visible"/>
                                      </p:to>
                                    </p:set>
                                    <p:anim calcmode="lin" valueType="num">
                                      <p:cBhvr additive="base">
                                        <p:cTn id="20" dur="500" fill="hold"/>
                                        <p:tgtEl>
                                          <p:spTgt spid="4"/>
                                        </p:tgtEl>
                                        <p:attrNameLst>
                                          <p:attrName>ppt_x</p:attrName>
                                        </p:attrNameLst>
                                      </p:cBhvr>
                                      <p:tavLst>
                                        <p:tav tm="0">
                                          <p:val>
                                            <p:strVal val="0-#ppt_w/2"/>
                                          </p:val>
                                        </p:tav>
                                        <p:tav tm="100000">
                                          <p:val>
                                            <p:strVal val="#ppt_x"/>
                                          </p:val>
                                        </p:tav>
                                      </p:tavLst>
                                    </p:anim>
                                    <p:anim calcmode="lin" valueType="num">
                                      <p:cBhvr additive="base">
                                        <p:cTn id="21" dur="500" fill="hold"/>
                                        <p:tgtEl>
                                          <p:spTgt spid="4"/>
                                        </p:tgtEl>
                                        <p:attrNameLst>
                                          <p:attrName>ppt_y</p:attrName>
                                        </p:attrNameLst>
                                      </p:cBhvr>
                                      <p:tavLst>
                                        <p:tav tm="0">
                                          <p:val>
                                            <p:strVal val="#ppt_y"/>
                                          </p:val>
                                        </p:tav>
                                        <p:tav tm="100000">
                                          <p:val>
                                            <p:strVal val="#ppt_y"/>
                                          </p:val>
                                        </p:tav>
                                      </p:tavLst>
                                    </p:anim>
                                  </p:childTnLst>
                                </p:cTn>
                              </p:par>
                            </p:childTnLst>
                          </p:cTn>
                        </p:par>
                        <p:par>
                          <p:cTn id="22" fill="hold">
                            <p:stCondLst>
                              <p:cond delay="2250"/>
                            </p:stCondLst>
                            <p:childTnLst>
                              <p:par>
                                <p:cTn id="23" presetID="22" presetClass="entr" presetSubtype="8" fill="hold" grpId="0" nodeType="after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wipe(left)">
                                      <p:cBhvr>
                                        <p:cTn id="25" dur="500"/>
                                        <p:tgtEl>
                                          <p:spTgt spid="7"/>
                                        </p:tgtEl>
                                      </p:cBhvr>
                                    </p:animEffect>
                                  </p:childTnLst>
                                </p:cTn>
                              </p:par>
                            </p:childTnLst>
                          </p:cTn>
                        </p:par>
                        <p:par>
                          <p:cTn id="26" fill="hold">
                            <p:stCondLst>
                              <p:cond delay="2750"/>
                            </p:stCondLst>
                            <p:childTnLst>
                              <p:par>
                                <p:cTn id="27" presetID="2" presetClass="entr" presetSubtype="8" fill="hold" grpId="0" nodeType="afterEffect">
                                  <p:stCondLst>
                                    <p:cond delay="0"/>
                                  </p:stCondLst>
                                  <p:childTnLst>
                                    <p:set>
                                      <p:cBhvr>
                                        <p:cTn id="28" dur="1" fill="hold">
                                          <p:stCondLst>
                                            <p:cond delay="0"/>
                                          </p:stCondLst>
                                        </p:cTn>
                                        <p:tgtEl>
                                          <p:spTgt spid="5"/>
                                        </p:tgtEl>
                                        <p:attrNameLst>
                                          <p:attrName>style.visibility</p:attrName>
                                        </p:attrNameLst>
                                      </p:cBhvr>
                                      <p:to>
                                        <p:strVal val="visible"/>
                                      </p:to>
                                    </p:set>
                                    <p:anim calcmode="lin" valueType="num">
                                      <p:cBhvr additive="base">
                                        <p:cTn id="29" dur="500" fill="hold"/>
                                        <p:tgtEl>
                                          <p:spTgt spid="5"/>
                                        </p:tgtEl>
                                        <p:attrNameLst>
                                          <p:attrName>ppt_x</p:attrName>
                                        </p:attrNameLst>
                                      </p:cBhvr>
                                      <p:tavLst>
                                        <p:tav tm="0">
                                          <p:val>
                                            <p:strVal val="0-#ppt_w/2"/>
                                          </p:val>
                                        </p:tav>
                                        <p:tav tm="100000">
                                          <p:val>
                                            <p:strVal val="#ppt_x"/>
                                          </p:val>
                                        </p:tav>
                                      </p:tavLst>
                                    </p:anim>
                                    <p:anim calcmode="lin" valueType="num">
                                      <p:cBhvr additive="base">
                                        <p:cTn id="30" dur="500" fill="hold"/>
                                        <p:tgtEl>
                                          <p:spTgt spid="5"/>
                                        </p:tgtEl>
                                        <p:attrNameLst>
                                          <p:attrName>ppt_y</p:attrName>
                                        </p:attrNameLst>
                                      </p:cBhvr>
                                      <p:tavLst>
                                        <p:tav tm="0">
                                          <p:val>
                                            <p:strVal val="#ppt_y"/>
                                          </p:val>
                                        </p:tav>
                                        <p:tav tm="100000">
                                          <p:val>
                                            <p:strVal val="#ppt_y"/>
                                          </p:val>
                                        </p:tav>
                                      </p:tavLst>
                                    </p:anim>
                                  </p:childTnLst>
                                </p:cTn>
                              </p:par>
                            </p:childTnLst>
                          </p:cTn>
                        </p:par>
                        <p:par>
                          <p:cTn id="31" fill="hold">
                            <p:stCondLst>
                              <p:cond delay="3250"/>
                            </p:stCondLst>
                            <p:childTnLst>
                              <p:par>
                                <p:cTn id="32" presetID="22" presetClass="entr" presetSubtype="8" fill="hold" grpId="0" nodeType="afterEffect">
                                  <p:stCondLst>
                                    <p:cond delay="0"/>
                                  </p:stCondLst>
                                  <p:childTnLst>
                                    <p:set>
                                      <p:cBhvr>
                                        <p:cTn id="33" dur="1" fill="hold">
                                          <p:stCondLst>
                                            <p:cond delay="0"/>
                                          </p:stCondLst>
                                        </p:cTn>
                                        <p:tgtEl>
                                          <p:spTgt spid="8"/>
                                        </p:tgtEl>
                                        <p:attrNameLst>
                                          <p:attrName>style.visibility</p:attrName>
                                        </p:attrNameLst>
                                      </p:cBhvr>
                                      <p:to>
                                        <p:strVal val="visible"/>
                                      </p:to>
                                    </p:set>
                                    <p:animEffect transition="in" filter="wipe(left)">
                                      <p:cBhvr>
                                        <p:cTn id="34" dur="500"/>
                                        <p:tgtEl>
                                          <p:spTgt spid="8"/>
                                        </p:tgtEl>
                                      </p:cBhvr>
                                    </p:animEffect>
                                  </p:childTnLst>
                                </p:cTn>
                              </p:par>
                            </p:childTnLst>
                          </p:cTn>
                        </p:par>
                        <p:par>
                          <p:cTn id="35" fill="hold">
                            <p:stCondLst>
                              <p:cond delay="3750"/>
                            </p:stCondLst>
                            <p:childTnLst>
                              <p:par>
                                <p:cTn id="36" presetID="2" presetClass="entr" presetSubtype="4" fill="hold" grpId="0" nodeType="afterEffect">
                                  <p:stCondLst>
                                    <p:cond delay="0"/>
                                  </p:stCondLst>
                                  <p:childTnLst>
                                    <p:set>
                                      <p:cBhvr>
                                        <p:cTn id="37" dur="1" fill="hold">
                                          <p:stCondLst>
                                            <p:cond delay="0"/>
                                          </p:stCondLst>
                                        </p:cTn>
                                        <p:tgtEl>
                                          <p:spTgt spid="11"/>
                                        </p:tgtEl>
                                        <p:attrNameLst>
                                          <p:attrName>style.visibility</p:attrName>
                                        </p:attrNameLst>
                                      </p:cBhvr>
                                      <p:to>
                                        <p:strVal val="visible"/>
                                      </p:to>
                                    </p:set>
                                    <p:anim calcmode="lin" valueType="num">
                                      <p:cBhvr additive="base">
                                        <p:cTn id="38" dur="500" fill="hold"/>
                                        <p:tgtEl>
                                          <p:spTgt spid="11"/>
                                        </p:tgtEl>
                                        <p:attrNameLst>
                                          <p:attrName>ppt_x</p:attrName>
                                        </p:attrNameLst>
                                      </p:cBhvr>
                                      <p:tavLst>
                                        <p:tav tm="0">
                                          <p:val>
                                            <p:strVal val="#ppt_x"/>
                                          </p:val>
                                        </p:tav>
                                        <p:tav tm="100000">
                                          <p:val>
                                            <p:strVal val="#ppt_x"/>
                                          </p:val>
                                        </p:tav>
                                      </p:tavLst>
                                    </p:anim>
                                    <p:anim calcmode="lin" valueType="num">
                                      <p:cBhvr additive="base">
                                        <p:cTn id="39" dur="500" fill="hold"/>
                                        <p:tgtEl>
                                          <p:spTgt spid="11"/>
                                        </p:tgtEl>
                                        <p:attrNameLst>
                                          <p:attrName>ppt_y</p:attrName>
                                        </p:attrNameLst>
                                      </p:cBhvr>
                                      <p:tavLst>
                                        <p:tav tm="0">
                                          <p:val>
                                            <p:strVal val="1+#ppt_h/2"/>
                                          </p:val>
                                        </p:tav>
                                        <p:tav tm="100000">
                                          <p:val>
                                            <p:strVal val="#ppt_y"/>
                                          </p:val>
                                        </p:tav>
                                      </p:tavLst>
                                    </p:anim>
                                  </p:childTnLst>
                                </p:cTn>
                              </p:par>
                            </p:childTnLst>
                          </p:cTn>
                        </p:par>
                        <p:par>
                          <p:cTn id="40" fill="hold">
                            <p:stCondLst>
                              <p:cond delay="4250"/>
                            </p:stCondLst>
                            <p:childTnLst>
                              <p:par>
                                <p:cTn id="41" presetID="22" presetClass="entr" presetSubtype="8" fill="hold" grpId="0" nodeType="afterEffect">
                                  <p:stCondLst>
                                    <p:cond delay="0"/>
                                  </p:stCondLst>
                                  <p:childTnLst>
                                    <p:set>
                                      <p:cBhvr>
                                        <p:cTn id="42" dur="1" fill="hold">
                                          <p:stCondLst>
                                            <p:cond delay="0"/>
                                          </p:stCondLst>
                                        </p:cTn>
                                        <p:tgtEl>
                                          <p:spTgt spid="12"/>
                                        </p:tgtEl>
                                        <p:attrNameLst>
                                          <p:attrName>style.visibility</p:attrName>
                                        </p:attrNameLst>
                                      </p:cBhvr>
                                      <p:to>
                                        <p:strVal val="visible"/>
                                      </p:to>
                                    </p:set>
                                    <p:animEffect transition="in" filter="wipe(left)">
                                      <p:cBhvr>
                                        <p:cTn id="43" dur="500"/>
                                        <p:tgtEl>
                                          <p:spTgt spid="12"/>
                                        </p:tgtEl>
                                      </p:cBhvr>
                                    </p:animEffect>
                                  </p:childTnLst>
                                </p:cTn>
                              </p:par>
                            </p:childTnLst>
                          </p:cTn>
                        </p:par>
                        <p:par>
                          <p:cTn id="44" fill="hold">
                            <p:stCondLst>
                              <p:cond delay="4750"/>
                            </p:stCondLst>
                            <p:childTnLst>
                              <p:par>
                                <p:cTn id="45" presetID="2" presetClass="entr" presetSubtype="4" fill="hold" grpId="0" nodeType="afterEffect">
                                  <p:stCondLst>
                                    <p:cond delay="0"/>
                                  </p:stCondLst>
                                  <p:childTnLst>
                                    <p:set>
                                      <p:cBhvr>
                                        <p:cTn id="46" dur="1" fill="hold">
                                          <p:stCondLst>
                                            <p:cond delay="0"/>
                                          </p:stCondLst>
                                        </p:cTn>
                                        <p:tgtEl>
                                          <p:spTgt spid="9"/>
                                        </p:tgtEl>
                                        <p:attrNameLst>
                                          <p:attrName>style.visibility</p:attrName>
                                        </p:attrNameLst>
                                      </p:cBhvr>
                                      <p:to>
                                        <p:strVal val="visible"/>
                                      </p:to>
                                    </p:set>
                                    <p:anim calcmode="lin" valueType="num">
                                      <p:cBhvr additive="base">
                                        <p:cTn id="47" dur="500" fill="hold"/>
                                        <p:tgtEl>
                                          <p:spTgt spid="9"/>
                                        </p:tgtEl>
                                        <p:attrNameLst>
                                          <p:attrName>ppt_x</p:attrName>
                                        </p:attrNameLst>
                                      </p:cBhvr>
                                      <p:tavLst>
                                        <p:tav tm="0">
                                          <p:val>
                                            <p:strVal val="#ppt_x"/>
                                          </p:val>
                                        </p:tav>
                                        <p:tav tm="100000">
                                          <p:val>
                                            <p:strVal val="#ppt_x"/>
                                          </p:val>
                                        </p:tav>
                                      </p:tavLst>
                                    </p:anim>
                                    <p:anim calcmode="lin" valueType="num">
                                      <p:cBhvr additive="base">
                                        <p:cTn id="48" dur="500" fill="hold"/>
                                        <p:tgtEl>
                                          <p:spTgt spid="9"/>
                                        </p:tgtEl>
                                        <p:attrNameLst>
                                          <p:attrName>ppt_y</p:attrName>
                                        </p:attrNameLst>
                                      </p:cBhvr>
                                      <p:tavLst>
                                        <p:tav tm="0">
                                          <p:val>
                                            <p:strVal val="1+#ppt_h/2"/>
                                          </p:val>
                                        </p:tav>
                                        <p:tav tm="100000">
                                          <p:val>
                                            <p:strVal val="#ppt_y"/>
                                          </p:val>
                                        </p:tav>
                                      </p:tavLst>
                                    </p:anim>
                                  </p:childTnLst>
                                </p:cTn>
                              </p:par>
                            </p:childTnLst>
                          </p:cTn>
                        </p:par>
                        <p:par>
                          <p:cTn id="49" fill="hold">
                            <p:stCondLst>
                              <p:cond delay="5250"/>
                            </p:stCondLst>
                            <p:childTnLst>
                              <p:par>
                                <p:cTn id="50" presetID="22" presetClass="entr" presetSubtype="8" fill="hold" grpId="0" nodeType="afterEffect">
                                  <p:stCondLst>
                                    <p:cond delay="0"/>
                                  </p:stCondLst>
                                  <p:childTnLst>
                                    <p:set>
                                      <p:cBhvr>
                                        <p:cTn id="51" dur="1" fill="hold">
                                          <p:stCondLst>
                                            <p:cond delay="0"/>
                                          </p:stCondLst>
                                        </p:cTn>
                                        <p:tgtEl>
                                          <p:spTgt spid="13"/>
                                        </p:tgtEl>
                                        <p:attrNameLst>
                                          <p:attrName>style.visibility</p:attrName>
                                        </p:attrNameLst>
                                      </p:cBhvr>
                                      <p:to>
                                        <p:strVal val="visible"/>
                                      </p:to>
                                    </p:set>
                                    <p:animEffect transition="in" filter="wipe(left)">
                                      <p:cBhvr>
                                        <p:cTn id="52" dur="500"/>
                                        <p:tgtEl>
                                          <p:spTgt spid="13"/>
                                        </p:tgtEl>
                                      </p:cBhvr>
                                    </p:animEffect>
                                  </p:childTnLst>
                                </p:cTn>
                              </p:par>
                            </p:childTnLst>
                          </p:cTn>
                        </p:par>
                        <p:par>
                          <p:cTn id="53" fill="hold">
                            <p:stCondLst>
                              <p:cond delay="5750"/>
                            </p:stCondLst>
                            <p:childTnLst>
                              <p:par>
                                <p:cTn id="54" presetID="2" presetClass="entr" presetSubtype="4" fill="hold" grpId="0" nodeType="afterEffect">
                                  <p:stCondLst>
                                    <p:cond delay="0"/>
                                  </p:stCondLst>
                                  <p:childTnLst>
                                    <p:set>
                                      <p:cBhvr>
                                        <p:cTn id="55" dur="1" fill="hold">
                                          <p:stCondLst>
                                            <p:cond delay="0"/>
                                          </p:stCondLst>
                                        </p:cTn>
                                        <p:tgtEl>
                                          <p:spTgt spid="10"/>
                                        </p:tgtEl>
                                        <p:attrNameLst>
                                          <p:attrName>style.visibility</p:attrName>
                                        </p:attrNameLst>
                                      </p:cBhvr>
                                      <p:to>
                                        <p:strVal val="visible"/>
                                      </p:to>
                                    </p:set>
                                    <p:anim calcmode="lin" valueType="num">
                                      <p:cBhvr additive="base">
                                        <p:cTn id="56" dur="500" fill="hold"/>
                                        <p:tgtEl>
                                          <p:spTgt spid="10"/>
                                        </p:tgtEl>
                                        <p:attrNameLst>
                                          <p:attrName>ppt_x</p:attrName>
                                        </p:attrNameLst>
                                      </p:cBhvr>
                                      <p:tavLst>
                                        <p:tav tm="0">
                                          <p:val>
                                            <p:strVal val="#ppt_x"/>
                                          </p:val>
                                        </p:tav>
                                        <p:tav tm="100000">
                                          <p:val>
                                            <p:strVal val="#ppt_x"/>
                                          </p:val>
                                        </p:tav>
                                      </p:tavLst>
                                    </p:anim>
                                    <p:anim calcmode="lin" valueType="num">
                                      <p:cBhvr additive="base">
                                        <p:cTn id="57" dur="500" fill="hold"/>
                                        <p:tgtEl>
                                          <p:spTgt spid="10"/>
                                        </p:tgtEl>
                                        <p:attrNameLst>
                                          <p:attrName>ppt_y</p:attrName>
                                        </p:attrNameLst>
                                      </p:cBhvr>
                                      <p:tavLst>
                                        <p:tav tm="0">
                                          <p:val>
                                            <p:strVal val="1+#ppt_h/2"/>
                                          </p:val>
                                        </p:tav>
                                        <p:tav tm="100000">
                                          <p:val>
                                            <p:strVal val="#ppt_y"/>
                                          </p:val>
                                        </p:tav>
                                      </p:tavLst>
                                    </p:anim>
                                  </p:childTnLst>
                                </p:cTn>
                              </p:par>
                            </p:childTnLst>
                          </p:cTn>
                        </p:par>
                        <p:par>
                          <p:cTn id="58" fill="hold">
                            <p:stCondLst>
                              <p:cond delay="6250"/>
                            </p:stCondLst>
                            <p:childTnLst>
                              <p:par>
                                <p:cTn id="59" presetID="22" presetClass="entr" presetSubtype="8" fill="hold" grpId="0" nodeType="afterEffect">
                                  <p:stCondLst>
                                    <p:cond delay="0"/>
                                  </p:stCondLst>
                                  <p:childTnLst>
                                    <p:set>
                                      <p:cBhvr>
                                        <p:cTn id="60" dur="1" fill="hold">
                                          <p:stCondLst>
                                            <p:cond delay="0"/>
                                          </p:stCondLst>
                                        </p:cTn>
                                        <p:tgtEl>
                                          <p:spTgt spid="14"/>
                                        </p:tgtEl>
                                        <p:attrNameLst>
                                          <p:attrName>style.visibility</p:attrName>
                                        </p:attrNameLst>
                                      </p:cBhvr>
                                      <p:to>
                                        <p:strVal val="visible"/>
                                      </p:to>
                                    </p:set>
                                    <p:animEffect transition="in" filter="wipe(left)">
                                      <p:cBhvr>
                                        <p:cTn id="61"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p:bldP spid="7" grpId="0"/>
      <p:bldP spid="8" grpId="0"/>
      <p:bldP spid="9" grpId="0" animBg="1"/>
      <p:bldP spid="10" grpId="0" animBg="1"/>
      <p:bldP spid="11" grpId="0" animBg="1"/>
      <p:bldP spid="12" grpId="0"/>
      <p:bldP spid="13" grpId="0"/>
      <p:bldP spid="14" grpId="0"/>
      <p:bldP spid="1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51"/>
          <p:cNvGrpSpPr>
            <a:grpSpLocks/>
          </p:cNvGrpSpPr>
          <p:nvPr/>
        </p:nvGrpSpPr>
        <p:grpSpPr bwMode="auto">
          <a:xfrm>
            <a:off x="3783810" y="1922364"/>
            <a:ext cx="1854513" cy="1854513"/>
            <a:chOff x="2706" y="762"/>
            <a:chExt cx="1232" cy="1232"/>
          </a:xfrm>
        </p:grpSpPr>
        <p:sp>
          <p:nvSpPr>
            <p:cNvPr id="3" name="Freeform 52"/>
            <p:cNvSpPr>
              <a:spLocks noEditPoints="1"/>
            </p:cNvSpPr>
            <p:nvPr/>
          </p:nvSpPr>
          <p:spPr bwMode="auto">
            <a:xfrm>
              <a:off x="3138" y="1194"/>
              <a:ext cx="368" cy="368"/>
            </a:xfrm>
            <a:custGeom>
              <a:avLst/>
              <a:gdLst>
                <a:gd name="T0" fmla="*/ 0 w 368"/>
                <a:gd name="T1" fmla="*/ 184 h 368"/>
                <a:gd name="T2" fmla="*/ 4 w 368"/>
                <a:gd name="T3" fmla="*/ 222 h 368"/>
                <a:gd name="T4" fmla="*/ 14 w 368"/>
                <a:gd name="T5" fmla="*/ 256 h 368"/>
                <a:gd name="T6" fmla="*/ 32 w 368"/>
                <a:gd name="T7" fmla="*/ 286 h 368"/>
                <a:gd name="T8" fmla="*/ 54 w 368"/>
                <a:gd name="T9" fmla="*/ 314 h 368"/>
                <a:gd name="T10" fmla="*/ 82 w 368"/>
                <a:gd name="T11" fmla="*/ 336 h 368"/>
                <a:gd name="T12" fmla="*/ 112 w 368"/>
                <a:gd name="T13" fmla="*/ 354 h 368"/>
                <a:gd name="T14" fmla="*/ 146 w 368"/>
                <a:gd name="T15" fmla="*/ 364 h 368"/>
                <a:gd name="T16" fmla="*/ 184 w 368"/>
                <a:gd name="T17" fmla="*/ 368 h 368"/>
                <a:gd name="T18" fmla="*/ 202 w 368"/>
                <a:gd name="T19" fmla="*/ 368 h 368"/>
                <a:gd name="T20" fmla="*/ 238 w 368"/>
                <a:gd name="T21" fmla="*/ 360 h 368"/>
                <a:gd name="T22" fmla="*/ 272 w 368"/>
                <a:gd name="T23" fmla="*/ 346 h 368"/>
                <a:gd name="T24" fmla="*/ 300 w 368"/>
                <a:gd name="T25" fmla="*/ 326 h 368"/>
                <a:gd name="T26" fmla="*/ 326 w 368"/>
                <a:gd name="T27" fmla="*/ 300 h 368"/>
                <a:gd name="T28" fmla="*/ 346 w 368"/>
                <a:gd name="T29" fmla="*/ 272 h 368"/>
                <a:gd name="T30" fmla="*/ 360 w 368"/>
                <a:gd name="T31" fmla="*/ 238 h 368"/>
                <a:gd name="T32" fmla="*/ 368 w 368"/>
                <a:gd name="T33" fmla="*/ 202 h 368"/>
                <a:gd name="T34" fmla="*/ 368 w 368"/>
                <a:gd name="T35" fmla="*/ 184 h 368"/>
                <a:gd name="T36" fmla="*/ 364 w 368"/>
                <a:gd name="T37" fmla="*/ 146 h 368"/>
                <a:gd name="T38" fmla="*/ 354 w 368"/>
                <a:gd name="T39" fmla="*/ 112 h 368"/>
                <a:gd name="T40" fmla="*/ 336 w 368"/>
                <a:gd name="T41" fmla="*/ 82 h 368"/>
                <a:gd name="T42" fmla="*/ 314 w 368"/>
                <a:gd name="T43" fmla="*/ 54 h 368"/>
                <a:gd name="T44" fmla="*/ 286 w 368"/>
                <a:gd name="T45" fmla="*/ 32 h 368"/>
                <a:gd name="T46" fmla="*/ 256 w 368"/>
                <a:gd name="T47" fmla="*/ 14 h 368"/>
                <a:gd name="T48" fmla="*/ 222 w 368"/>
                <a:gd name="T49" fmla="*/ 4 h 368"/>
                <a:gd name="T50" fmla="*/ 184 w 368"/>
                <a:gd name="T51" fmla="*/ 0 h 368"/>
                <a:gd name="T52" fmla="*/ 166 w 368"/>
                <a:gd name="T53" fmla="*/ 0 h 368"/>
                <a:gd name="T54" fmla="*/ 130 w 368"/>
                <a:gd name="T55" fmla="*/ 8 h 368"/>
                <a:gd name="T56" fmla="*/ 96 w 368"/>
                <a:gd name="T57" fmla="*/ 22 h 368"/>
                <a:gd name="T58" fmla="*/ 68 w 368"/>
                <a:gd name="T59" fmla="*/ 42 h 368"/>
                <a:gd name="T60" fmla="*/ 42 w 368"/>
                <a:gd name="T61" fmla="*/ 68 h 368"/>
                <a:gd name="T62" fmla="*/ 22 w 368"/>
                <a:gd name="T63" fmla="*/ 96 h 368"/>
                <a:gd name="T64" fmla="*/ 8 w 368"/>
                <a:gd name="T65" fmla="*/ 130 h 368"/>
                <a:gd name="T66" fmla="*/ 0 w 368"/>
                <a:gd name="T67" fmla="*/ 166 h 368"/>
                <a:gd name="T68" fmla="*/ 0 w 368"/>
                <a:gd name="T69" fmla="*/ 184 h 368"/>
                <a:gd name="T70" fmla="*/ 80 w 368"/>
                <a:gd name="T71" fmla="*/ 184 h 368"/>
                <a:gd name="T72" fmla="*/ 88 w 368"/>
                <a:gd name="T73" fmla="*/ 144 h 368"/>
                <a:gd name="T74" fmla="*/ 110 w 368"/>
                <a:gd name="T75" fmla="*/ 110 h 368"/>
                <a:gd name="T76" fmla="*/ 144 w 368"/>
                <a:gd name="T77" fmla="*/ 88 h 368"/>
                <a:gd name="T78" fmla="*/ 184 w 368"/>
                <a:gd name="T79" fmla="*/ 80 h 368"/>
                <a:gd name="T80" fmla="*/ 204 w 368"/>
                <a:gd name="T81" fmla="*/ 82 h 368"/>
                <a:gd name="T82" fmla="*/ 242 w 368"/>
                <a:gd name="T83" fmla="*/ 98 h 368"/>
                <a:gd name="T84" fmla="*/ 270 w 368"/>
                <a:gd name="T85" fmla="*/ 126 h 368"/>
                <a:gd name="T86" fmla="*/ 286 w 368"/>
                <a:gd name="T87" fmla="*/ 164 h 368"/>
                <a:gd name="T88" fmla="*/ 288 w 368"/>
                <a:gd name="T89" fmla="*/ 184 h 368"/>
                <a:gd name="T90" fmla="*/ 280 w 368"/>
                <a:gd name="T91" fmla="*/ 224 h 368"/>
                <a:gd name="T92" fmla="*/ 258 w 368"/>
                <a:gd name="T93" fmla="*/ 258 h 368"/>
                <a:gd name="T94" fmla="*/ 224 w 368"/>
                <a:gd name="T95" fmla="*/ 280 h 368"/>
                <a:gd name="T96" fmla="*/ 184 w 368"/>
                <a:gd name="T97" fmla="*/ 288 h 368"/>
                <a:gd name="T98" fmla="*/ 164 w 368"/>
                <a:gd name="T99" fmla="*/ 286 h 368"/>
                <a:gd name="T100" fmla="*/ 126 w 368"/>
                <a:gd name="T101" fmla="*/ 270 h 368"/>
                <a:gd name="T102" fmla="*/ 98 w 368"/>
                <a:gd name="T103" fmla="*/ 242 h 368"/>
                <a:gd name="T104" fmla="*/ 82 w 368"/>
                <a:gd name="T105" fmla="*/ 204 h 368"/>
                <a:gd name="T106" fmla="*/ 80 w 368"/>
                <a:gd name="T107" fmla="*/ 184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68" h="368">
                  <a:moveTo>
                    <a:pt x="0" y="184"/>
                  </a:moveTo>
                  <a:lnTo>
                    <a:pt x="0" y="184"/>
                  </a:lnTo>
                  <a:lnTo>
                    <a:pt x="0" y="202"/>
                  </a:lnTo>
                  <a:lnTo>
                    <a:pt x="4" y="222"/>
                  </a:lnTo>
                  <a:lnTo>
                    <a:pt x="8" y="238"/>
                  </a:lnTo>
                  <a:lnTo>
                    <a:pt x="14" y="256"/>
                  </a:lnTo>
                  <a:lnTo>
                    <a:pt x="22" y="272"/>
                  </a:lnTo>
                  <a:lnTo>
                    <a:pt x="32" y="286"/>
                  </a:lnTo>
                  <a:lnTo>
                    <a:pt x="42" y="300"/>
                  </a:lnTo>
                  <a:lnTo>
                    <a:pt x="54" y="314"/>
                  </a:lnTo>
                  <a:lnTo>
                    <a:pt x="68" y="326"/>
                  </a:lnTo>
                  <a:lnTo>
                    <a:pt x="82" y="336"/>
                  </a:lnTo>
                  <a:lnTo>
                    <a:pt x="96" y="346"/>
                  </a:lnTo>
                  <a:lnTo>
                    <a:pt x="112" y="354"/>
                  </a:lnTo>
                  <a:lnTo>
                    <a:pt x="130" y="360"/>
                  </a:lnTo>
                  <a:lnTo>
                    <a:pt x="146" y="364"/>
                  </a:lnTo>
                  <a:lnTo>
                    <a:pt x="166" y="368"/>
                  </a:lnTo>
                  <a:lnTo>
                    <a:pt x="184" y="368"/>
                  </a:lnTo>
                  <a:lnTo>
                    <a:pt x="184" y="368"/>
                  </a:lnTo>
                  <a:lnTo>
                    <a:pt x="202" y="368"/>
                  </a:lnTo>
                  <a:lnTo>
                    <a:pt x="222" y="364"/>
                  </a:lnTo>
                  <a:lnTo>
                    <a:pt x="238" y="360"/>
                  </a:lnTo>
                  <a:lnTo>
                    <a:pt x="256" y="354"/>
                  </a:lnTo>
                  <a:lnTo>
                    <a:pt x="272" y="346"/>
                  </a:lnTo>
                  <a:lnTo>
                    <a:pt x="286" y="336"/>
                  </a:lnTo>
                  <a:lnTo>
                    <a:pt x="300" y="326"/>
                  </a:lnTo>
                  <a:lnTo>
                    <a:pt x="314" y="314"/>
                  </a:lnTo>
                  <a:lnTo>
                    <a:pt x="326" y="300"/>
                  </a:lnTo>
                  <a:lnTo>
                    <a:pt x="336" y="286"/>
                  </a:lnTo>
                  <a:lnTo>
                    <a:pt x="346" y="272"/>
                  </a:lnTo>
                  <a:lnTo>
                    <a:pt x="354" y="256"/>
                  </a:lnTo>
                  <a:lnTo>
                    <a:pt x="360" y="238"/>
                  </a:lnTo>
                  <a:lnTo>
                    <a:pt x="364" y="222"/>
                  </a:lnTo>
                  <a:lnTo>
                    <a:pt x="368" y="202"/>
                  </a:lnTo>
                  <a:lnTo>
                    <a:pt x="368" y="184"/>
                  </a:lnTo>
                  <a:lnTo>
                    <a:pt x="368" y="184"/>
                  </a:lnTo>
                  <a:lnTo>
                    <a:pt x="368" y="166"/>
                  </a:lnTo>
                  <a:lnTo>
                    <a:pt x="364" y="146"/>
                  </a:lnTo>
                  <a:lnTo>
                    <a:pt x="360" y="130"/>
                  </a:lnTo>
                  <a:lnTo>
                    <a:pt x="354" y="112"/>
                  </a:lnTo>
                  <a:lnTo>
                    <a:pt x="346" y="96"/>
                  </a:lnTo>
                  <a:lnTo>
                    <a:pt x="336" y="82"/>
                  </a:lnTo>
                  <a:lnTo>
                    <a:pt x="326" y="68"/>
                  </a:lnTo>
                  <a:lnTo>
                    <a:pt x="314" y="54"/>
                  </a:lnTo>
                  <a:lnTo>
                    <a:pt x="300" y="42"/>
                  </a:lnTo>
                  <a:lnTo>
                    <a:pt x="286" y="32"/>
                  </a:lnTo>
                  <a:lnTo>
                    <a:pt x="272" y="22"/>
                  </a:lnTo>
                  <a:lnTo>
                    <a:pt x="256" y="14"/>
                  </a:lnTo>
                  <a:lnTo>
                    <a:pt x="238" y="8"/>
                  </a:lnTo>
                  <a:lnTo>
                    <a:pt x="222" y="4"/>
                  </a:lnTo>
                  <a:lnTo>
                    <a:pt x="202" y="0"/>
                  </a:lnTo>
                  <a:lnTo>
                    <a:pt x="184" y="0"/>
                  </a:lnTo>
                  <a:lnTo>
                    <a:pt x="184" y="0"/>
                  </a:lnTo>
                  <a:lnTo>
                    <a:pt x="166" y="0"/>
                  </a:lnTo>
                  <a:lnTo>
                    <a:pt x="146" y="4"/>
                  </a:lnTo>
                  <a:lnTo>
                    <a:pt x="130" y="8"/>
                  </a:lnTo>
                  <a:lnTo>
                    <a:pt x="112" y="14"/>
                  </a:lnTo>
                  <a:lnTo>
                    <a:pt x="96" y="22"/>
                  </a:lnTo>
                  <a:lnTo>
                    <a:pt x="82" y="32"/>
                  </a:lnTo>
                  <a:lnTo>
                    <a:pt x="68" y="42"/>
                  </a:lnTo>
                  <a:lnTo>
                    <a:pt x="54" y="54"/>
                  </a:lnTo>
                  <a:lnTo>
                    <a:pt x="42" y="68"/>
                  </a:lnTo>
                  <a:lnTo>
                    <a:pt x="32" y="82"/>
                  </a:lnTo>
                  <a:lnTo>
                    <a:pt x="22" y="96"/>
                  </a:lnTo>
                  <a:lnTo>
                    <a:pt x="14" y="112"/>
                  </a:lnTo>
                  <a:lnTo>
                    <a:pt x="8" y="130"/>
                  </a:lnTo>
                  <a:lnTo>
                    <a:pt x="4" y="146"/>
                  </a:lnTo>
                  <a:lnTo>
                    <a:pt x="0" y="166"/>
                  </a:lnTo>
                  <a:lnTo>
                    <a:pt x="0" y="184"/>
                  </a:lnTo>
                  <a:lnTo>
                    <a:pt x="0" y="184"/>
                  </a:lnTo>
                  <a:close/>
                  <a:moveTo>
                    <a:pt x="80" y="184"/>
                  </a:moveTo>
                  <a:lnTo>
                    <a:pt x="80" y="184"/>
                  </a:lnTo>
                  <a:lnTo>
                    <a:pt x="82" y="164"/>
                  </a:lnTo>
                  <a:lnTo>
                    <a:pt x="88" y="144"/>
                  </a:lnTo>
                  <a:lnTo>
                    <a:pt x="98" y="126"/>
                  </a:lnTo>
                  <a:lnTo>
                    <a:pt x="110" y="110"/>
                  </a:lnTo>
                  <a:lnTo>
                    <a:pt x="126" y="98"/>
                  </a:lnTo>
                  <a:lnTo>
                    <a:pt x="144" y="88"/>
                  </a:lnTo>
                  <a:lnTo>
                    <a:pt x="164" y="82"/>
                  </a:lnTo>
                  <a:lnTo>
                    <a:pt x="184" y="80"/>
                  </a:lnTo>
                  <a:lnTo>
                    <a:pt x="184" y="80"/>
                  </a:lnTo>
                  <a:lnTo>
                    <a:pt x="204" y="82"/>
                  </a:lnTo>
                  <a:lnTo>
                    <a:pt x="224" y="88"/>
                  </a:lnTo>
                  <a:lnTo>
                    <a:pt x="242" y="98"/>
                  </a:lnTo>
                  <a:lnTo>
                    <a:pt x="258" y="110"/>
                  </a:lnTo>
                  <a:lnTo>
                    <a:pt x="270" y="126"/>
                  </a:lnTo>
                  <a:lnTo>
                    <a:pt x="280" y="144"/>
                  </a:lnTo>
                  <a:lnTo>
                    <a:pt x="286" y="164"/>
                  </a:lnTo>
                  <a:lnTo>
                    <a:pt x="288" y="184"/>
                  </a:lnTo>
                  <a:lnTo>
                    <a:pt x="288" y="184"/>
                  </a:lnTo>
                  <a:lnTo>
                    <a:pt x="286" y="204"/>
                  </a:lnTo>
                  <a:lnTo>
                    <a:pt x="280" y="224"/>
                  </a:lnTo>
                  <a:lnTo>
                    <a:pt x="270" y="242"/>
                  </a:lnTo>
                  <a:lnTo>
                    <a:pt x="258" y="258"/>
                  </a:lnTo>
                  <a:lnTo>
                    <a:pt x="242" y="270"/>
                  </a:lnTo>
                  <a:lnTo>
                    <a:pt x="224" y="280"/>
                  </a:lnTo>
                  <a:lnTo>
                    <a:pt x="204" y="286"/>
                  </a:lnTo>
                  <a:lnTo>
                    <a:pt x="184" y="288"/>
                  </a:lnTo>
                  <a:lnTo>
                    <a:pt x="184" y="288"/>
                  </a:lnTo>
                  <a:lnTo>
                    <a:pt x="164" y="286"/>
                  </a:lnTo>
                  <a:lnTo>
                    <a:pt x="144" y="280"/>
                  </a:lnTo>
                  <a:lnTo>
                    <a:pt x="126" y="270"/>
                  </a:lnTo>
                  <a:lnTo>
                    <a:pt x="110" y="258"/>
                  </a:lnTo>
                  <a:lnTo>
                    <a:pt x="98" y="242"/>
                  </a:lnTo>
                  <a:lnTo>
                    <a:pt x="88" y="224"/>
                  </a:lnTo>
                  <a:lnTo>
                    <a:pt x="82" y="204"/>
                  </a:lnTo>
                  <a:lnTo>
                    <a:pt x="80" y="184"/>
                  </a:lnTo>
                  <a:lnTo>
                    <a:pt x="80" y="184"/>
                  </a:lnTo>
                  <a:close/>
                </a:path>
              </a:pathLst>
            </a:custGeom>
            <a:solidFill>
              <a:schemeClr val="tx1">
                <a:alpha val="20000"/>
              </a:schemeClr>
            </a:soli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4" name="Freeform 53"/>
            <p:cNvSpPr>
              <a:spLocks noEditPoints="1"/>
            </p:cNvSpPr>
            <p:nvPr/>
          </p:nvSpPr>
          <p:spPr bwMode="auto">
            <a:xfrm>
              <a:off x="2994" y="1050"/>
              <a:ext cx="656" cy="656"/>
            </a:xfrm>
            <a:custGeom>
              <a:avLst/>
              <a:gdLst>
                <a:gd name="T0" fmla="*/ 2 w 656"/>
                <a:gd name="T1" fmla="*/ 362 h 656"/>
                <a:gd name="T2" fmla="*/ 26 w 656"/>
                <a:gd name="T3" fmla="*/ 456 h 656"/>
                <a:gd name="T4" fmla="*/ 74 w 656"/>
                <a:gd name="T5" fmla="*/ 536 h 656"/>
                <a:gd name="T6" fmla="*/ 144 w 656"/>
                <a:gd name="T7" fmla="*/ 600 h 656"/>
                <a:gd name="T8" fmla="*/ 230 w 656"/>
                <a:gd name="T9" fmla="*/ 642 h 656"/>
                <a:gd name="T10" fmla="*/ 328 w 656"/>
                <a:gd name="T11" fmla="*/ 656 h 656"/>
                <a:gd name="T12" fmla="*/ 394 w 656"/>
                <a:gd name="T13" fmla="*/ 650 h 656"/>
                <a:gd name="T14" fmla="*/ 484 w 656"/>
                <a:gd name="T15" fmla="*/ 616 h 656"/>
                <a:gd name="T16" fmla="*/ 560 w 656"/>
                <a:gd name="T17" fmla="*/ 560 h 656"/>
                <a:gd name="T18" fmla="*/ 616 w 656"/>
                <a:gd name="T19" fmla="*/ 484 h 656"/>
                <a:gd name="T20" fmla="*/ 650 w 656"/>
                <a:gd name="T21" fmla="*/ 394 h 656"/>
                <a:gd name="T22" fmla="*/ 656 w 656"/>
                <a:gd name="T23" fmla="*/ 328 h 656"/>
                <a:gd name="T24" fmla="*/ 642 w 656"/>
                <a:gd name="T25" fmla="*/ 230 h 656"/>
                <a:gd name="T26" fmla="*/ 600 w 656"/>
                <a:gd name="T27" fmla="*/ 144 h 656"/>
                <a:gd name="T28" fmla="*/ 536 w 656"/>
                <a:gd name="T29" fmla="*/ 74 h 656"/>
                <a:gd name="T30" fmla="*/ 456 w 656"/>
                <a:gd name="T31" fmla="*/ 26 h 656"/>
                <a:gd name="T32" fmla="*/ 362 w 656"/>
                <a:gd name="T33" fmla="*/ 2 h 656"/>
                <a:gd name="T34" fmla="*/ 294 w 656"/>
                <a:gd name="T35" fmla="*/ 2 h 656"/>
                <a:gd name="T36" fmla="*/ 200 w 656"/>
                <a:gd name="T37" fmla="*/ 26 h 656"/>
                <a:gd name="T38" fmla="*/ 120 w 656"/>
                <a:gd name="T39" fmla="*/ 74 h 656"/>
                <a:gd name="T40" fmla="*/ 56 w 656"/>
                <a:gd name="T41" fmla="*/ 144 h 656"/>
                <a:gd name="T42" fmla="*/ 14 w 656"/>
                <a:gd name="T43" fmla="*/ 230 h 656"/>
                <a:gd name="T44" fmla="*/ 0 w 656"/>
                <a:gd name="T45" fmla="*/ 328 h 656"/>
                <a:gd name="T46" fmla="*/ 80 w 656"/>
                <a:gd name="T47" fmla="*/ 328 h 656"/>
                <a:gd name="T48" fmla="*/ 92 w 656"/>
                <a:gd name="T49" fmla="*/ 254 h 656"/>
                <a:gd name="T50" fmla="*/ 122 w 656"/>
                <a:gd name="T51" fmla="*/ 190 h 656"/>
                <a:gd name="T52" fmla="*/ 170 w 656"/>
                <a:gd name="T53" fmla="*/ 136 h 656"/>
                <a:gd name="T54" fmla="*/ 232 w 656"/>
                <a:gd name="T55" fmla="*/ 100 h 656"/>
                <a:gd name="T56" fmla="*/ 302 w 656"/>
                <a:gd name="T57" fmla="*/ 82 h 656"/>
                <a:gd name="T58" fmla="*/ 354 w 656"/>
                <a:gd name="T59" fmla="*/ 82 h 656"/>
                <a:gd name="T60" fmla="*/ 424 w 656"/>
                <a:gd name="T61" fmla="*/ 100 h 656"/>
                <a:gd name="T62" fmla="*/ 486 w 656"/>
                <a:gd name="T63" fmla="*/ 136 h 656"/>
                <a:gd name="T64" fmla="*/ 534 w 656"/>
                <a:gd name="T65" fmla="*/ 190 h 656"/>
                <a:gd name="T66" fmla="*/ 564 w 656"/>
                <a:gd name="T67" fmla="*/ 254 h 656"/>
                <a:gd name="T68" fmla="*/ 576 w 656"/>
                <a:gd name="T69" fmla="*/ 328 h 656"/>
                <a:gd name="T70" fmla="*/ 570 w 656"/>
                <a:gd name="T71" fmla="*/ 378 h 656"/>
                <a:gd name="T72" fmla="*/ 546 w 656"/>
                <a:gd name="T73" fmla="*/ 446 h 656"/>
                <a:gd name="T74" fmla="*/ 504 w 656"/>
                <a:gd name="T75" fmla="*/ 504 h 656"/>
                <a:gd name="T76" fmla="*/ 446 w 656"/>
                <a:gd name="T77" fmla="*/ 546 h 656"/>
                <a:gd name="T78" fmla="*/ 378 w 656"/>
                <a:gd name="T79" fmla="*/ 570 h 656"/>
                <a:gd name="T80" fmla="*/ 328 w 656"/>
                <a:gd name="T81" fmla="*/ 576 h 656"/>
                <a:gd name="T82" fmla="*/ 254 w 656"/>
                <a:gd name="T83" fmla="*/ 564 h 656"/>
                <a:gd name="T84" fmla="*/ 190 w 656"/>
                <a:gd name="T85" fmla="*/ 534 h 656"/>
                <a:gd name="T86" fmla="*/ 136 w 656"/>
                <a:gd name="T87" fmla="*/ 486 h 656"/>
                <a:gd name="T88" fmla="*/ 100 w 656"/>
                <a:gd name="T89" fmla="*/ 424 h 656"/>
                <a:gd name="T90" fmla="*/ 82 w 656"/>
                <a:gd name="T91" fmla="*/ 354 h 6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656" h="656">
                  <a:moveTo>
                    <a:pt x="0" y="328"/>
                  </a:moveTo>
                  <a:lnTo>
                    <a:pt x="0" y="328"/>
                  </a:lnTo>
                  <a:lnTo>
                    <a:pt x="2" y="362"/>
                  </a:lnTo>
                  <a:lnTo>
                    <a:pt x="6" y="394"/>
                  </a:lnTo>
                  <a:lnTo>
                    <a:pt x="14" y="426"/>
                  </a:lnTo>
                  <a:lnTo>
                    <a:pt x="26" y="456"/>
                  </a:lnTo>
                  <a:lnTo>
                    <a:pt x="40" y="484"/>
                  </a:lnTo>
                  <a:lnTo>
                    <a:pt x="56" y="512"/>
                  </a:lnTo>
                  <a:lnTo>
                    <a:pt x="74" y="536"/>
                  </a:lnTo>
                  <a:lnTo>
                    <a:pt x="96" y="560"/>
                  </a:lnTo>
                  <a:lnTo>
                    <a:pt x="120" y="582"/>
                  </a:lnTo>
                  <a:lnTo>
                    <a:pt x="144" y="600"/>
                  </a:lnTo>
                  <a:lnTo>
                    <a:pt x="172" y="616"/>
                  </a:lnTo>
                  <a:lnTo>
                    <a:pt x="200" y="630"/>
                  </a:lnTo>
                  <a:lnTo>
                    <a:pt x="230" y="642"/>
                  </a:lnTo>
                  <a:lnTo>
                    <a:pt x="262" y="650"/>
                  </a:lnTo>
                  <a:lnTo>
                    <a:pt x="294" y="654"/>
                  </a:lnTo>
                  <a:lnTo>
                    <a:pt x="328" y="656"/>
                  </a:lnTo>
                  <a:lnTo>
                    <a:pt x="328" y="656"/>
                  </a:lnTo>
                  <a:lnTo>
                    <a:pt x="362" y="654"/>
                  </a:lnTo>
                  <a:lnTo>
                    <a:pt x="394" y="650"/>
                  </a:lnTo>
                  <a:lnTo>
                    <a:pt x="426" y="642"/>
                  </a:lnTo>
                  <a:lnTo>
                    <a:pt x="456" y="630"/>
                  </a:lnTo>
                  <a:lnTo>
                    <a:pt x="484" y="616"/>
                  </a:lnTo>
                  <a:lnTo>
                    <a:pt x="512" y="600"/>
                  </a:lnTo>
                  <a:lnTo>
                    <a:pt x="536" y="582"/>
                  </a:lnTo>
                  <a:lnTo>
                    <a:pt x="560" y="560"/>
                  </a:lnTo>
                  <a:lnTo>
                    <a:pt x="582" y="536"/>
                  </a:lnTo>
                  <a:lnTo>
                    <a:pt x="600" y="512"/>
                  </a:lnTo>
                  <a:lnTo>
                    <a:pt x="616" y="484"/>
                  </a:lnTo>
                  <a:lnTo>
                    <a:pt x="630" y="456"/>
                  </a:lnTo>
                  <a:lnTo>
                    <a:pt x="642" y="426"/>
                  </a:lnTo>
                  <a:lnTo>
                    <a:pt x="650" y="394"/>
                  </a:lnTo>
                  <a:lnTo>
                    <a:pt x="654" y="362"/>
                  </a:lnTo>
                  <a:lnTo>
                    <a:pt x="656" y="328"/>
                  </a:lnTo>
                  <a:lnTo>
                    <a:pt x="656" y="328"/>
                  </a:lnTo>
                  <a:lnTo>
                    <a:pt x="654" y="294"/>
                  </a:lnTo>
                  <a:lnTo>
                    <a:pt x="650" y="262"/>
                  </a:lnTo>
                  <a:lnTo>
                    <a:pt x="642" y="230"/>
                  </a:lnTo>
                  <a:lnTo>
                    <a:pt x="630" y="200"/>
                  </a:lnTo>
                  <a:lnTo>
                    <a:pt x="616" y="172"/>
                  </a:lnTo>
                  <a:lnTo>
                    <a:pt x="600" y="144"/>
                  </a:lnTo>
                  <a:lnTo>
                    <a:pt x="582" y="120"/>
                  </a:lnTo>
                  <a:lnTo>
                    <a:pt x="560" y="96"/>
                  </a:lnTo>
                  <a:lnTo>
                    <a:pt x="536" y="74"/>
                  </a:lnTo>
                  <a:lnTo>
                    <a:pt x="512" y="56"/>
                  </a:lnTo>
                  <a:lnTo>
                    <a:pt x="484" y="40"/>
                  </a:lnTo>
                  <a:lnTo>
                    <a:pt x="456" y="26"/>
                  </a:lnTo>
                  <a:lnTo>
                    <a:pt x="426" y="14"/>
                  </a:lnTo>
                  <a:lnTo>
                    <a:pt x="394" y="6"/>
                  </a:lnTo>
                  <a:lnTo>
                    <a:pt x="362" y="2"/>
                  </a:lnTo>
                  <a:lnTo>
                    <a:pt x="328" y="0"/>
                  </a:lnTo>
                  <a:lnTo>
                    <a:pt x="328" y="0"/>
                  </a:lnTo>
                  <a:lnTo>
                    <a:pt x="294" y="2"/>
                  </a:lnTo>
                  <a:lnTo>
                    <a:pt x="262" y="6"/>
                  </a:lnTo>
                  <a:lnTo>
                    <a:pt x="230" y="14"/>
                  </a:lnTo>
                  <a:lnTo>
                    <a:pt x="200" y="26"/>
                  </a:lnTo>
                  <a:lnTo>
                    <a:pt x="172" y="40"/>
                  </a:lnTo>
                  <a:lnTo>
                    <a:pt x="144" y="56"/>
                  </a:lnTo>
                  <a:lnTo>
                    <a:pt x="120" y="74"/>
                  </a:lnTo>
                  <a:lnTo>
                    <a:pt x="96" y="96"/>
                  </a:lnTo>
                  <a:lnTo>
                    <a:pt x="74" y="120"/>
                  </a:lnTo>
                  <a:lnTo>
                    <a:pt x="56" y="144"/>
                  </a:lnTo>
                  <a:lnTo>
                    <a:pt x="40" y="172"/>
                  </a:lnTo>
                  <a:lnTo>
                    <a:pt x="26" y="200"/>
                  </a:lnTo>
                  <a:lnTo>
                    <a:pt x="14" y="230"/>
                  </a:lnTo>
                  <a:lnTo>
                    <a:pt x="6" y="262"/>
                  </a:lnTo>
                  <a:lnTo>
                    <a:pt x="2" y="294"/>
                  </a:lnTo>
                  <a:lnTo>
                    <a:pt x="0" y="328"/>
                  </a:lnTo>
                  <a:lnTo>
                    <a:pt x="0" y="328"/>
                  </a:lnTo>
                  <a:close/>
                  <a:moveTo>
                    <a:pt x="80" y="328"/>
                  </a:moveTo>
                  <a:lnTo>
                    <a:pt x="80" y="328"/>
                  </a:lnTo>
                  <a:lnTo>
                    <a:pt x="82" y="302"/>
                  </a:lnTo>
                  <a:lnTo>
                    <a:pt x="86" y="278"/>
                  </a:lnTo>
                  <a:lnTo>
                    <a:pt x="92" y="254"/>
                  </a:lnTo>
                  <a:lnTo>
                    <a:pt x="100" y="232"/>
                  </a:lnTo>
                  <a:lnTo>
                    <a:pt x="110" y="210"/>
                  </a:lnTo>
                  <a:lnTo>
                    <a:pt x="122" y="190"/>
                  </a:lnTo>
                  <a:lnTo>
                    <a:pt x="136" y="170"/>
                  </a:lnTo>
                  <a:lnTo>
                    <a:pt x="152" y="152"/>
                  </a:lnTo>
                  <a:lnTo>
                    <a:pt x="170" y="136"/>
                  </a:lnTo>
                  <a:lnTo>
                    <a:pt x="190" y="122"/>
                  </a:lnTo>
                  <a:lnTo>
                    <a:pt x="210" y="110"/>
                  </a:lnTo>
                  <a:lnTo>
                    <a:pt x="232" y="100"/>
                  </a:lnTo>
                  <a:lnTo>
                    <a:pt x="254" y="92"/>
                  </a:lnTo>
                  <a:lnTo>
                    <a:pt x="278" y="86"/>
                  </a:lnTo>
                  <a:lnTo>
                    <a:pt x="302" y="82"/>
                  </a:lnTo>
                  <a:lnTo>
                    <a:pt x="328" y="80"/>
                  </a:lnTo>
                  <a:lnTo>
                    <a:pt x="328" y="80"/>
                  </a:lnTo>
                  <a:lnTo>
                    <a:pt x="354" y="82"/>
                  </a:lnTo>
                  <a:lnTo>
                    <a:pt x="378" y="86"/>
                  </a:lnTo>
                  <a:lnTo>
                    <a:pt x="402" y="92"/>
                  </a:lnTo>
                  <a:lnTo>
                    <a:pt x="424" y="100"/>
                  </a:lnTo>
                  <a:lnTo>
                    <a:pt x="446" y="110"/>
                  </a:lnTo>
                  <a:lnTo>
                    <a:pt x="466" y="122"/>
                  </a:lnTo>
                  <a:lnTo>
                    <a:pt x="486" y="136"/>
                  </a:lnTo>
                  <a:lnTo>
                    <a:pt x="504" y="152"/>
                  </a:lnTo>
                  <a:lnTo>
                    <a:pt x="520" y="170"/>
                  </a:lnTo>
                  <a:lnTo>
                    <a:pt x="534" y="190"/>
                  </a:lnTo>
                  <a:lnTo>
                    <a:pt x="546" y="210"/>
                  </a:lnTo>
                  <a:lnTo>
                    <a:pt x="556" y="232"/>
                  </a:lnTo>
                  <a:lnTo>
                    <a:pt x="564" y="254"/>
                  </a:lnTo>
                  <a:lnTo>
                    <a:pt x="570" y="278"/>
                  </a:lnTo>
                  <a:lnTo>
                    <a:pt x="574" y="302"/>
                  </a:lnTo>
                  <a:lnTo>
                    <a:pt x="576" y="328"/>
                  </a:lnTo>
                  <a:lnTo>
                    <a:pt x="576" y="328"/>
                  </a:lnTo>
                  <a:lnTo>
                    <a:pt x="574" y="354"/>
                  </a:lnTo>
                  <a:lnTo>
                    <a:pt x="570" y="378"/>
                  </a:lnTo>
                  <a:lnTo>
                    <a:pt x="564" y="402"/>
                  </a:lnTo>
                  <a:lnTo>
                    <a:pt x="556" y="424"/>
                  </a:lnTo>
                  <a:lnTo>
                    <a:pt x="546" y="446"/>
                  </a:lnTo>
                  <a:lnTo>
                    <a:pt x="534" y="466"/>
                  </a:lnTo>
                  <a:lnTo>
                    <a:pt x="520" y="486"/>
                  </a:lnTo>
                  <a:lnTo>
                    <a:pt x="504" y="504"/>
                  </a:lnTo>
                  <a:lnTo>
                    <a:pt x="486" y="520"/>
                  </a:lnTo>
                  <a:lnTo>
                    <a:pt x="466" y="534"/>
                  </a:lnTo>
                  <a:lnTo>
                    <a:pt x="446" y="546"/>
                  </a:lnTo>
                  <a:lnTo>
                    <a:pt x="424" y="556"/>
                  </a:lnTo>
                  <a:lnTo>
                    <a:pt x="402" y="564"/>
                  </a:lnTo>
                  <a:lnTo>
                    <a:pt x="378" y="570"/>
                  </a:lnTo>
                  <a:lnTo>
                    <a:pt x="354" y="574"/>
                  </a:lnTo>
                  <a:lnTo>
                    <a:pt x="328" y="576"/>
                  </a:lnTo>
                  <a:lnTo>
                    <a:pt x="328" y="576"/>
                  </a:lnTo>
                  <a:lnTo>
                    <a:pt x="302" y="574"/>
                  </a:lnTo>
                  <a:lnTo>
                    <a:pt x="278" y="570"/>
                  </a:lnTo>
                  <a:lnTo>
                    <a:pt x="254" y="564"/>
                  </a:lnTo>
                  <a:lnTo>
                    <a:pt x="232" y="556"/>
                  </a:lnTo>
                  <a:lnTo>
                    <a:pt x="210" y="546"/>
                  </a:lnTo>
                  <a:lnTo>
                    <a:pt x="190" y="534"/>
                  </a:lnTo>
                  <a:lnTo>
                    <a:pt x="170" y="520"/>
                  </a:lnTo>
                  <a:lnTo>
                    <a:pt x="152" y="504"/>
                  </a:lnTo>
                  <a:lnTo>
                    <a:pt x="136" y="486"/>
                  </a:lnTo>
                  <a:lnTo>
                    <a:pt x="122" y="466"/>
                  </a:lnTo>
                  <a:lnTo>
                    <a:pt x="110" y="446"/>
                  </a:lnTo>
                  <a:lnTo>
                    <a:pt x="100" y="424"/>
                  </a:lnTo>
                  <a:lnTo>
                    <a:pt x="92" y="402"/>
                  </a:lnTo>
                  <a:lnTo>
                    <a:pt x="86" y="378"/>
                  </a:lnTo>
                  <a:lnTo>
                    <a:pt x="82" y="354"/>
                  </a:lnTo>
                  <a:lnTo>
                    <a:pt x="80" y="328"/>
                  </a:lnTo>
                  <a:lnTo>
                    <a:pt x="80" y="328"/>
                  </a:lnTo>
                  <a:close/>
                </a:path>
              </a:pathLst>
            </a:custGeom>
            <a:solidFill>
              <a:schemeClr val="tx1">
                <a:alpha val="14999"/>
              </a:schemeClr>
            </a:soli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5" name="Freeform 54"/>
            <p:cNvSpPr>
              <a:spLocks noEditPoints="1"/>
            </p:cNvSpPr>
            <p:nvPr/>
          </p:nvSpPr>
          <p:spPr bwMode="auto">
            <a:xfrm>
              <a:off x="2850" y="906"/>
              <a:ext cx="944" cy="944"/>
            </a:xfrm>
            <a:custGeom>
              <a:avLst/>
              <a:gdLst>
                <a:gd name="T0" fmla="*/ 0 w 944"/>
                <a:gd name="T1" fmla="*/ 496 h 944"/>
                <a:gd name="T2" fmla="*/ 10 w 944"/>
                <a:gd name="T3" fmla="*/ 568 h 944"/>
                <a:gd name="T4" fmla="*/ 58 w 944"/>
                <a:gd name="T5" fmla="*/ 696 h 944"/>
                <a:gd name="T6" fmla="*/ 138 w 944"/>
                <a:gd name="T7" fmla="*/ 806 h 944"/>
                <a:gd name="T8" fmla="*/ 248 w 944"/>
                <a:gd name="T9" fmla="*/ 886 h 944"/>
                <a:gd name="T10" fmla="*/ 376 w 944"/>
                <a:gd name="T11" fmla="*/ 934 h 944"/>
                <a:gd name="T12" fmla="*/ 448 w 944"/>
                <a:gd name="T13" fmla="*/ 944 h 944"/>
                <a:gd name="T14" fmla="*/ 496 w 944"/>
                <a:gd name="T15" fmla="*/ 944 h 944"/>
                <a:gd name="T16" fmla="*/ 568 w 944"/>
                <a:gd name="T17" fmla="*/ 934 h 944"/>
                <a:gd name="T18" fmla="*/ 696 w 944"/>
                <a:gd name="T19" fmla="*/ 886 h 944"/>
                <a:gd name="T20" fmla="*/ 806 w 944"/>
                <a:gd name="T21" fmla="*/ 806 h 944"/>
                <a:gd name="T22" fmla="*/ 886 w 944"/>
                <a:gd name="T23" fmla="*/ 696 h 944"/>
                <a:gd name="T24" fmla="*/ 934 w 944"/>
                <a:gd name="T25" fmla="*/ 568 h 944"/>
                <a:gd name="T26" fmla="*/ 944 w 944"/>
                <a:gd name="T27" fmla="*/ 496 h 944"/>
                <a:gd name="T28" fmla="*/ 944 w 944"/>
                <a:gd name="T29" fmla="*/ 448 h 944"/>
                <a:gd name="T30" fmla="*/ 934 w 944"/>
                <a:gd name="T31" fmla="*/ 376 h 944"/>
                <a:gd name="T32" fmla="*/ 886 w 944"/>
                <a:gd name="T33" fmla="*/ 248 h 944"/>
                <a:gd name="T34" fmla="*/ 806 w 944"/>
                <a:gd name="T35" fmla="*/ 138 h 944"/>
                <a:gd name="T36" fmla="*/ 696 w 944"/>
                <a:gd name="T37" fmla="*/ 58 h 944"/>
                <a:gd name="T38" fmla="*/ 568 w 944"/>
                <a:gd name="T39" fmla="*/ 10 h 944"/>
                <a:gd name="T40" fmla="*/ 496 w 944"/>
                <a:gd name="T41" fmla="*/ 0 h 944"/>
                <a:gd name="T42" fmla="*/ 448 w 944"/>
                <a:gd name="T43" fmla="*/ 0 h 944"/>
                <a:gd name="T44" fmla="*/ 376 w 944"/>
                <a:gd name="T45" fmla="*/ 10 h 944"/>
                <a:gd name="T46" fmla="*/ 248 w 944"/>
                <a:gd name="T47" fmla="*/ 58 h 944"/>
                <a:gd name="T48" fmla="*/ 138 w 944"/>
                <a:gd name="T49" fmla="*/ 138 h 944"/>
                <a:gd name="T50" fmla="*/ 58 w 944"/>
                <a:gd name="T51" fmla="*/ 248 h 944"/>
                <a:gd name="T52" fmla="*/ 10 w 944"/>
                <a:gd name="T53" fmla="*/ 376 h 944"/>
                <a:gd name="T54" fmla="*/ 0 w 944"/>
                <a:gd name="T55" fmla="*/ 448 h 944"/>
                <a:gd name="T56" fmla="*/ 80 w 944"/>
                <a:gd name="T57" fmla="*/ 472 h 944"/>
                <a:gd name="T58" fmla="*/ 88 w 944"/>
                <a:gd name="T59" fmla="*/ 394 h 944"/>
                <a:gd name="T60" fmla="*/ 128 w 944"/>
                <a:gd name="T61" fmla="*/ 286 h 944"/>
                <a:gd name="T62" fmla="*/ 194 w 944"/>
                <a:gd name="T63" fmla="*/ 194 h 944"/>
                <a:gd name="T64" fmla="*/ 286 w 944"/>
                <a:gd name="T65" fmla="*/ 128 h 944"/>
                <a:gd name="T66" fmla="*/ 394 w 944"/>
                <a:gd name="T67" fmla="*/ 88 h 944"/>
                <a:gd name="T68" fmla="*/ 472 w 944"/>
                <a:gd name="T69" fmla="*/ 80 h 944"/>
                <a:gd name="T70" fmla="*/ 588 w 944"/>
                <a:gd name="T71" fmla="*/ 98 h 944"/>
                <a:gd name="T72" fmla="*/ 692 w 944"/>
                <a:gd name="T73" fmla="*/ 148 h 944"/>
                <a:gd name="T74" fmla="*/ 774 w 944"/>
                <a:gd name="T75" fmla="*/ 222 h 944"/>
                <a:gd name="T76" fmla="*/ 834 w 944"/>
                <a:gd name="T77" fmla="*/ 320 h 944"/>
                <a:gd name="T78" fmla="*/ 862 w 944"/>
                <a:gd name="T79" fmla="*/ 432 h 944"/>
                <a:gd name="T80" fmla="*/ 862 w 944"/>
                <a:gd name="T81" fmla="*/ 512 h 944"/>
                <a:gd name="T82" fmla="*/ 834 w 944"/>
                <a:gd name="T83" fmla="*/ 624 h 944"/>
                <a:gd name="T84" fmla="*/ 774 w 944"/>
                <a:gd name="T85" fmla="*/ 722 h 944"/>
                <a:gd name="T86" fmla="*/ 692 w 944"/>
                <a:gd name="T87" fmla="*/ 796 h 944"/>
                <a:gd name="T88" fmla="*/ 588 w 944"/>
                <a:gd name="T89" fmla="*/ 846 h 944"/>
                <a:gd name="T90" fmla="*/ 472 w 944"/>
                <a:gd name="T91" fmla="*/ 864 h 944"/>
                <a:gd name="T92" fmla="*/ 394 w 944"/>
                <a:gd name="T93" fmla="*/ 856 h 944"/>
                <a:gd name="T94" fmla="*/ 286 w 944"/>
                <a:gd name="T95" fmla="*/ 816 h 944"/>
                <a:gd name="T96" fmla="*/ 194 w 944"/>
                <a:gd name="T97" fmla="*/ 750 h 944"/>
                <a:gd name="T98" fmla="*/ 128 w 944"/>
                <a:gd name="T99" fmla="*/ 658 h 944"/>
                <a:gd name="T100" fmla="*/ 88 w 944"/>
                <a:gd name="T101" fmla="*/ 550 h 944"/>
                <a:gd name="T102" fmla="*/ 80 w 944"/>
                <a:gd name="T103" fmla="*/ 472 h 9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944" h="944">
                  <a:moveTo>
                    <a:pt x="0" y="472"/>
                  </a:moveTo>
                  <a:lnTo>
                    <a:pt x="0" y="472"/>
                  </a:lnTo>
                  <a:lnTo>
                    <a:pt x="0" y="496"/>
                  </a:lnTo>
                  <a:lnTo>
                    <a:pt x="2" y="520"/>
                  </a:lnTo>
                  <a:lnTo>
                    <a:pt x="6" y="544"/>
                  </a:lnTo>
                  <a:lnTo>
                    <a:pt x="10" y="568"/>
                  </a:lnTo>
                  <a:lnTo>
                    <a:pt x="22" y="612"/>
                  </a:lnTo>
                  <a:lnTo>
                    <a:pt x="38" y="656"/>
                  </a:lnTo>
                  <a:lnTo>
                    <a:pt x="58" y="696"/>
                  </a:lnTo>
                  <a:lnTo>
                    <a:pt x="80" y="736"/>
                  </a:lnTo>
                  <a:lnTo>
                    <a:pt x="108" y="772"/>
                  </a:lnTo>
                  <a:lnTo>
                    <a:pt x="138" y="806"/>
                  </a:lnTo>
                  <a:lnTo>
                    <a:pt x="172" y="836"/>
                  </a:lnTo>
                  <a:lnTo>
                    <a:pt x="208" y="864"/>
                  </a:lnTo>
                  <a:lnTo>
                    <a:pt x="248" y="886"/>
                  </a:lnTo>
                  <a:lnTo>
                    <a:pt x="288" y="906"/>
                  </a:lnTo>
                  <a:lnTo>
                    <a:pt x="332" y="922"/>
                  </a:lnTo>
                  <a:lnTo>
                    <a:pt x="376" y="934"/>
                  </a:lnTo>
                  <a:lnTo>
                    <a:pt x="400" y="938"/>
                  </a:lnTo>
                  <a:lnTo>
                    <a:pt x="424" y="942"/>
                  </a:lnTo>
                  <a:lnTo>
                    <a:pt x="448" y="944"/>
                  </a:lnTo>
                  <a:lnTo>
                    <a:pt x="472" y="944"/>
                  </a:lnTo>
                  <a:lnTo>
                    <a:pt x="472" y="944"/>
                  </a:lnTo>
                  <a:lnTo>
                    <a:pt x="496" y="944"/>
                  </a:lnTo>
                  <a:lnTo>
                    <a:pt x="520" y="942"/>
                  </a:lnTo>
                  <a:lnTo>
                    <a:pt x="544" y="938"/>
                  </a:lnTo>
                  <a:lnTo>
                    <a:pt x="568" y="934"/>
                  </a:lnTo>
                  <a:lnTo>
                    <a:pt x="612" y="922"/>
                  </a:lnTo>
                  <a:lnTo>
                    <a:pt x="656" y="906"/>
                  </a:lnTo>
                  <a:lnTo>
                    <a:pt x="696" y="886"/>
                  </a:lnTo>
                  <a:lnTo>
                    <a:pt x="736" y="864"/>
                  </a:lnTo>
                  <a:lnTo>
                    <a:pt x="772" y="836"/>
                  </a:lnTo>
                  <a:lnTo>
                    <a:pt x="806" y="806"/>
                  </a:lnTo>
                  <a:lnTo>
                    <a:pt x="836" y="772"/>
                  </a:lnTo>
                  <a:lnTo>
                    <a:pt x="864" y="736"/>
                  </a:lnTo>
                  <a:lnTo>
                    <a:pt x="886" y="696"/>
                  </a:lnTo>
                  <a:lnTo>
                    <a:pt x="906" y="656"/>
                  </a:lnTo>
                  <a:lnTo>
                    <a:pt x="922" y="612"/>
                  </a:lnTo>
                  <a:lnTo>
                    <a:pt x="934" y="568"/>
                  </a:lnTo>
                  <a:lnTo>
                    <a:pt x="938" y="544"/>
                  </a:lnTo>
                  <a:lnTo>
                    <a:pt x="942" y="520"/>
                  </a:lnTo>
                  <a:lnTo>
                    <a:pt x="944" y="496"/>
                  </a:lnTo>
                  <a:lnTo>
                    <a:pt x="944" y="472"/>
                  </a:lnTo>
                  <a:lnTo>
                    <a:pt x="944" y="472"/>
                  </a:lnTo>
                  <a:lnTo>
                    <a:pt x="944" y="448"/>
                  </a:lnTo>
                  <a:lnTo>
                    <a:pt x="942" y="424"/>
                  </a:lnTo>
                  <a:lnTo>
                    <a:pt x="938" y="400"/>
                  </a:lnTo>
                  <a:lnTo>
                    <a:pt x="934" y="376"/>
                  </a:lnTo>
                  <a:lnTo>
                    <a:pt x="922" y="332"/>
                  </a:lnTo>
                  <a:lnTo>
                    <a:pt x="906" y="288"/>
                  </a:lnTo>
                  <a:lnTo>
                    <a:pt x="886" y="248"/>
                  </a:lnTo>
                  <a:lnTo>
                    <a:pt x="864" y="208"/>
                  </a:lnTo>
                  <a:lnTo>
                    <a:pt x="836" y="172"/>
                  </a:lnTo>
                  <a:lnTo>
                    <a:pt x="806" y="138"/>
                  </a:lnTo>
                  <a:lnTo>
                    <a:pt x="772" y="108"/>
                  </a:lnTo>
                  <a:lnTo>
                    <a:pt x="736" y="80"/>
                  </a:lnTo>
                  <a:lnTo>
                    <a:pt x="696" y="58"/>
                  </a:lnTo>
                  <a:lnTo>
                    <a:pt x="656" y="38"/>
                  </a:lnTo>
                  <a:lnTo>
                    <a:pt x="612" y="22"/>
                  </a:lnTo>
                  <a:lnTo>
                    <a:pt x="568" y="10"/>
                  </a:lnTo>
                  <a:lnTo>
                    <a:pt x="544" y="6"/>
                  </a:lnTo>
                  <a:lnTo>
                    <a:pt x="520" y="2"/>
                  </a:lnTo>
                  <a:lnTo>
                    <a:pt x="496" y="0"/>
                  </a:lnTo>
                  <a:lnTo>
                    <a:pt x="472" y="0"/>
                  </a:lnTo>
                  <a:lnTo>
                    <a:pt x="472" y="0"/>
                  </a:lnTo>
                  <a:lnTo>
                    <a:pt x="448" y="0"/>
                  </a:lnTo>
                  <a:lnTo>
                    <a:pt x="424" y="2"/>
                  </a:lnTo>
                  <a:lnTo>
                    <a:pt x="400" y="6"/>
                  </a:lnTo>
                  <a:lnTo>
                    <a:pt x="376" y="10"/>
                  </a:lnTo>
                  <a:lnTo>
                    <a:pt x="332" y="22"/>
                  </a:lnTo>
                  <a:lnTo>
                    <a:pt x="288" y="38"/>
                  </a:lnTo>
                  <a:lnTo>
                    <a:pt x="248" y="58"/>
                  </a:lnTo>
                  <a:lnTo>
                    <a:pt x="208" y="80"/>
                  </a:lnTo>
                  <a:lnTo>
                    <a:pt x="172" y="108"/>
                  </a:lnTo>
                  <a:lnTo>
                    <a:pt x="138" y="138"/>
                  </a:lnTo>
                  <a:lnTo>
                    <a:pt x="108" y="172"/>
                  </a:lnTo>
                  <a:lnTo>
                    <a:pt x="80" y="208"/>
                  </a:lnTo>
                  <a:lnTo>
                    <a:pt x="58" y="248"/>
                  </a:lnTo>
                  <a:lnTo>
                    <a:pt x="38" y="288"/>
                  </a:lnTo>
                  <a:lnTo>
                    <a:pt x="22" y="332"/>
                  </a:lnTo>
                  <a:lnTo>
                    <a:pt x="10" y="376"/>
                  </a:lnTo>
                  <a:lnTo>
                    <a:pt x="6" y="400"/>
                  </a:lnTo>
                  <a:lnTo>
                    <a:pt x="2" y="424"/>
                  </a:lnTo>
                  <a:lnTo>
                    <a:pt x="0" y="448"/>
                  </a:lnTo>
                  <a:lnTo>
                    <a:pt x="0" y="472"/>
                  </a:lnTo>
                  <a:lnTo>
                    <a:pt x="0" y="472"/>
                  </a:lnTo>
                  <a:close/>
                  <a:moveTo>
                    <a:pt x="80" y="472"/>
                  </a:moveTo>
                  <a:lnTo>
                    <a:pt x="80" y="472"/>
                  </a:lnTo>
                  <a:lnTo>
                    <a:pt x="82" y="432"/>
                  </a:lnTo>
                  <a:lnTo>
                    <a:pt x="88" y="394"/>
                  </a:lnTo>
                  <a:lnTo>
                    <a:pt x="98" y="356"/>
                  </a:lnTo>
                  <a:lnTo>
                    <a:pt x="110" y="320"/>
                  </a:lnTo>
                  <a:lnTo>
                    <a:pt x="128" y="286"/>
                  </a:lnTo>
                  <a:lnTo>
                    <a:pt x="148" y="252"/>
                  </a:lnTo>
                  <a:lnTo>
                    <a:pt x="170" y="222"/>
                  </a:lnTo>
                  <a:lnTo>
                    <a:pt x="194" y="194"/>
                  </a:lnTo>
                  <a:lnTo>
                    <a:pt x="222" y="170"/>
                  </a:lnTo>
                  <a:lnTo>
                    <a:pt x="252" y="148"/>
                  </a:lnTo>
                  <a:lnTo>
                    <a:pt x="286" y="128"/>
                  </a:lnTo>
                  <a:lnTo>
                    <a:pt x="320" y="110"/>
                  </a:lnTo>
                  <a:lnTo>
                    <a:pt x="356" y="98"/>
                  </a:lnTo>
                  <a:lnTo>
                    <a:pt x="394" y="88"/>
                  </a:lnTo>
                  <a:lnTo>
                    <a:pt x="432" y="82"/>
                  </a:lnTo>
                  <a:lnTo>
                    <a:pt x="472" y="80"/>
                  </a:lnTo>
                  <a:lnTo>
                    <a:pt x="472" y="80"/>
                  </a:lnTo>
                  <a:lnTo>
                    <a:pt x="512" y="82"/>
                  </a:lnTo>
                  <a:lnTo>
                    <a:pt x="550" y="88"/>
                  </a:lnTo>
                  <a:lnTo>
                    <a:pt x="588" y="98"/>
                  </a:lnTo>
                  <a:lnTo>
                    <a:pt x="624" y="110"/>
                  </a:lnTo>
                  <a:lnTo>
                    <a:pt x="658" y="128"/>
                  </a:lnTo>
                  <a:lnTo>
                    <a:pt x="692" y="148"/>
                  </a:lnTo>
                  <a:lnTo>
                    <a:pt x="722" y="170"/>
                  </a:lnTo>
                  <a:lnTo>
                    <a:pt x="750" y="194"/>
                  </a:lnTo>
                  <a:lnTo>
                    <a:pt x="774" y="222"/>
                  </a:lnTo>
                  <a:lnTo>
                    <a:pt x="796" y="252"/>
                  </a:lnTo>
                  <a:lnTo>
                    <a:pt x="816" y="286"/>
                  </a:lnTo>
                  <a:lnTo>
                    <a:pt x="834" y="320"/>
                  </a:lnTo>
                  <a:lnTo>
                    <a:pt x="846" y="356"/>
                  </a:lnTo>
                  <a:lnTo>
                    <a:pt x="856" y="394"/>
                  </a:lnTo>
                  <a:lnTo>
                    <a:pt x="862" y="432"/>
                  </a:lnTo>
                  <a:lnTo>
                    <a:pt x="864" y="472"/>
                  </a:lnTo>
                  <a:lnTo>
                    <a:pt x="864" y="472"/>
                  </a:lnTo>
                  <a:lnTo>
                    <a:pt x="862" y="512"/>
                  </a:lnTo>
                  <a:lnTo>
                    <a:pt x="856" y="550"/>
                  </a:lnTo>
                  <a:lnTo>
                    <a:pt x="846" y="588"/>
                  </a:lnTo>
                  <a:lnTo>
                    <a:pt x="834" y="624"/>
                  </a:lnTo>
                  <a:lnTo>
                    <a:pt x="816" y="658"/>
                  </a:lnTo>
                  <a:lnTo>
                    <a:pt x="796" y="692"/>
                  </a:lnTo>
                  <a:lnTo>
                    <a:pt x="774" y="722"/>
                  </a:lnTo>
                  <a:lnTo>
                    <a:pt x="750" y="750"/>
                  </a:lnTo>
                  <a:lnTo>
                    <a:pt x="722" y="774"/>
                  </a:lnTo>
                  <a:lnTo>
                    <a:pt x="692" y="796"/>
                  </a:lnTo>
                  <a:lnTo>
                    <a:pt x="658" y="816"/>
                  </a:lnTo>
                  <a:lnTo>
                    <a:pt x="624" y="834"/>
                  </a:lnTo>
                  <a:lnTo>
                    <a:pt x="588" y="846"/>
                  </a:lnTo>
                  <a:lnTo>
                    <a:pt x="550" y="856"/>
                  </a:lnTo>
                  <a:lnTo>
                    <a:pt x="512" y="862"/>
                  </a:lnTo>
                  <a:lnTo>
                    <a:pt x="472" y="864"/>
                  </a:lnTo>
                  <a:lnTo>
                    <a:pt x="472" y="864"/>
                  </a:lnTo>
                  <a:lnTo>
                    <a:pt x="432" y="862"/>
                  </a:lnTo>
                  <a:lnTo>
                    <a:pt x="394" y="856"/>
                  </a:lnTo>
                  <a:lnTo>
                    <a:pt x="356" y="846"/>
                  </a:lnTo>
                  <a:lnTo>
                    <a:pt x="320" y="834"/>
                  </a:lnTo>
                  <a:lnTo>
                    <a:pt x="286" y="816"/>
                  </a:lnTo>
                  <a:lnTo>
                    <a:pt x="252" y="796"/>
                  </a:lnTo>
                  <a:lnTo>
                    <a:pt x="222" y="774"/>
                  </a:lnTo>
                  <a:lnTo>
                    <a:pt x="194" y="750"/>
                  </a:lnTo>
                  <a:lnTo>
                    <a:pt x="170" y="722"/>
                  </a:lnTo>
                  <a:lnTo>
                    <a:pt x="148" y="692"/>
                  </a:lnTo>
                  <a:lnTo>
                    <a:pt x="128" y="658"/>
                  </a:lnTo>
                  <a:lnTo>
                    <a:pt x="110" y="624"/>
                  </a:lnTo>
                  <a:lnTo>
                    <a:pt x="98" y="588"/>
                  </a:lnTo>
                  <a:lnTo>
                    <a:pt x="88" y="550"/>
                  </a:lnTo>
                  <a:lnTo>
                    <a:pt x="82" y="512"/>
                  </a:lnTo>
                  <a:lnTo>
                    <a:pt x="80" y="472"/>
                  </a:lnTo>
                  <a:lnTo>
                    <a:pt x="80" y="472"/>
                  </a:lnTo>
                  <a:close/>
                </a:path>
              </a:pathLst>
            </a:custGeom>
            <a:solidFill>
              <a:schemeClr val="tx1">
                <a:alpha val="10001"/>
              </a:schemeClr>
            </a:soli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6" name="Freeform 55"/>
            <p:cNvSpPr>
              <a:spLocks noEditPoints="1"/>
            </p:cNvSpPr>
            <p:nvPr/>
          </p:nvSpPr>
          <p:spPr bwMode="auto">
            <a:xfrm>
              <a:off x="2706" y="762"/>
              <a:ext cx="1232" cy="1232"/>
            </a:xfrm>
            <a:custGeom>
              <a:avLst/>
              <a:gdLst>
                <a:gd name="T0" fmla="*/ 8 w 1232"/>
                <a:gd name="T1" fmla="*/ 710 h 1232"/>
                <a:gd name="T2" fmla="*/ 48 w 1232"/>
                <a:gd name="T3" fmla="*/ 856 h 1232"/>
                <a:gd name="T4" fmla="*/ 122 w 1232"/>
                <a:gd name="T5" fmla="*/ 984 h 1232"/>
                <a:gd name="T6" fmla="*/ 224 w 1232"/>
                <a:gd name="T7" fmla="*/ 1092 h 1232"/>
                <a:gd name="T8" fmla="*/ 350 w 1232"/>
                <a:gd name="T9" fmla="*/ 1172 h 1232"/>
                <a:gd name="T10" fmla="*/ 492 w 1232"/>
                <a:gd name="T11" fmla="*/ 1220 h 1232"/>
                <a:gd name="T12" fmla="*/ 616 w 1232"/>
                <a:gd name="T13" fmla="*/ 1232 h 1232"/>
                <a:gd name="T14" fmla="*/ 770 w 1232"/>
                <a:gd name="T15" fmla="*/ 1212 h 1232"/>
                <a:gd name="T16" fmla="*/ 910 w 1232"/>
                <a:gd name="T17" fmla="*/ 1158 h 1232"/>
                <a:gd name="T18" fmla="*/ 1030 w 1232"/>
                <a:gd name="T19" fmla="*/ 1072 h 1232"/>
                <a:gd name="T20" fmla="*/ 1126 w 1232"/>
                <a:gd name="T21" fmla="*/ 960 h 1232"/>
                <a:gd name="T22" fmla="*/ 1194 w 1232"/>
                <a:gd name="T23" fmla="*/ 828 h 1232"/>
                <a:gd name="T24" fmla="*/ 1228 w 1232"/>
                <a:gd name="T25" fmla="*/ 678 h 1232"/>
                <a:gd name="T26" fmla="*/ 1228 w 1232"/>
                <a:gd name="T27" fmla="*/ 554 h 1232"/>
                <a:gd name="T28" fmla="*/ 1194 w 1232"/>
                <a:gd name="T29" fmla="*/ 404 h 1232"/>
                <a:gd name="T30" fmla="*/ 1126 w 1232"/>
                <a:gd name="T31" fmla="*/ 272 h 1232"/>
                <a:gd name="T32" fmla="*/ 1030 w 1232"/>
                <a:gd name="T33" fmla="*/ 160 h 1232"/>
                <a:gd name="T34" fmla="*/ 910 w 1232"/>
                <a:gd name="T35" fmla="*/ 74 h 1232"/>
                <a:gd name="T36" fmla="*/ 770 w 1232"/>
                <a:gd name="T37" fmla="*/ 20 h 1232"/>
                <a:gd name="T38" fmla="*/ 616 w 1232"/>
                <a:gd name="T39" fmla="*/ 0 h 1232"/>
                <a:gd name="T40" fmla="*/ 492 w 1232"/>
                <a:gd name="T41" fmla="*/ 12 h 1232"/>
                <a:gd name="T42" fmla="*/ 350 w 1232"/>
                <a:gd name="T43" fmla="*/ 60 h 1232"/>
                <a:gd name="T44" fmla="*/ 224 w 1232"/>
                <a:gd name="T45" fmla="*/ 140 h 1232"/>
                <a:gd name="T46" fmla="*/ 122 w 1232"/>
                <a:gd name="T47" fmla="*/ 248 h 1232"/>
                <a:gd name="T48" fmla="*/ 48 w 1232"/>
                <a:gd name="T49" fmla="*/ 376 h 1232"/>
                <a:gd name="T50" fmla="*/ 8 w 1232"/>
                <a:gd name="T51" fmla="*/ 522 h 1232"/>
                <a:gd name="T52" fmla="*/ 80 w 1232"/>
                <a:gd name="T53" fmla="*/ 616 h 1232"/>
                <a:gd name="T54" fmla="*/ 90 w 1232"/>
                <a:gd name="T55" fmla="*/ 508 h 1232"/>
                <a:gd name="T56" fmla="*/ 132 w 1232"/>
                <a:gd name="T57" fmla="*/ 384 h 1232"/>
                <a:gd name="T58" fmla="*/ 202 w 1232"/>
                <a:gd name="T59" fmla="*/ 276 h 1232"/>
                <a:gd name="T60" fmla="*/ 296 w 1232"/>
                <a:gd name="T61" fmla="*/ 186 h 1232"/>
                <a:gd name="T62" fmla="*/ 408 w 1232"/>
                <a:gd name="T63" fmla="*/ 122 h 1232"/>
                <a:gd name="T64" fmla="*/ 534 w 1232"/>
                <a:gd name="T65" fmla="*/ 86 h 1232"/>
                <a:gd name="T66" fmla="*/ 644 w 1232"/>
                <a:gd name="T67" fmla="*/ 80 h 1232"/>
                <a:gd name="T68" fmla="*/ 776 w 1232"/>
                <a:gd name="T69" fmla="*/ 104 h 1232"/>
                <a:gd name="T70" fmla="*/ 894 w 1232"/>
                <a:gd name="T71" fmla="*/ 158 h 1232"/>
                <a:gd name="T72" fmla="*/ 994 w 1232"/>
                <a:gd name="T73" fmla="*/ 238 h 1232"/>
                <a:gd name="T74" fmla="*/ 1074 w 1232"/>
                <a:gd name="T75" fmla="*/ 338 h 1232"/>
                <a:gd name="T76" fmla="*/ 1128 w 1232"/>
                <a:gd name="T77" fmla="*/ 456 h 1232"/>
                <a:gd name="T78" fmla="*/ 1152 w 1232"/>
                <a:gd name="T79" fmla="*/ 588 h 1232"/>
                <a:gd name="T80" fmla="*/ 1146 w 1232"/>
                <a:gd name="T81" fmla="*/ 698 h 1232"/>
                <a:gd name="T82" fmla="*/ 1110 w 1232"/>
                <a:gd name="T83" fmla="*/ 824 h 1232"/>
                <a:gd name="T84" fmla="*/ 1046 w 1232"/>
                <a:gd name="T85" fmla="*/ 936 h 1232"/>
                <a:gd name="T86" fmla="*/ 956 w 1232"/>
                <a:gd name="T87" fmla="*/ 1030 h 1232"/>
                <a:gd name="T88" fmla="*/ 848 w 1232"/>
                <a:gd name="T89" fmla="*/ 1100 h 1232"/>
                <a:gd name="T90" fmla="*/ 724 w 1232"/>
                <a:gd name="T91" fmla="*/ 1142 h 1232"/>
                <a:gd name="T92" fmla="*/ 616 w 1232"/>
                <a:gd name="T93" fmla="*/ 1152 h 1232"/>
                <a:gd name="T94" fmla="*/ 482 w 1232"/>
                <a:gd name="T95" fmla="*/ 1136 h 1232"/>
                <a:gd name="T96" fmla="*/ 360 w 1232"/>
                <a:gd name="T97" fmla="*/ 1088 h 1232"/>
                <a:gd name="T98" fmla="*/ 256 w 1232"/>
                <a:gd name="T99" fmla="*/ 1012 h 1232"/>
                <a:gd name="T100" fmla="*/ 172 w 1232"/>
                <a:gd name="T101" fmla="*/ 916 h 1232"/>
                <a:gd name="T102" fmla="*/ 112 w 1232"/>
                <a:gd name="T103" fmla="*/ 800 h 1232"/>
                <a:gd name="T104" fmla="*/ 82 w 1232"/>
                <a:gd name="T105" fmla="*/ 670 h 1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232" h="1232">
                  <a:moveTo>
                    <a:pt x="0" y="616"/>
                  </a:moveTo>
                  <a:lnTo>
                    <a:pt x="0" y="616"/>
                  </a:lnTo>
                  <a:lnTo>
                    <a:pt x="0" y="648"/>
                  </a:lnTo>
                  <a:lnTo>
                    <a:pt x="4" y="678"/>
                  </a:lnTo>
                  <a:lnTo>
                    <a:pt x="8" y="710"/>
                  </a:lnTo>
                  <a:lnTo>
                    <a:pt x="12" y="740"/>
                  </a:lnTo>
                  <a:lnTo>
                    <a:pt x="20" y="770"/>
                  </a:lnTo>
                  <a:lnTo>
                    <a:pt x="28" y="798"/>
                  </a:lnTo>
                  <a:lnTo>
                    <a:pt x="38" y="828"/>
                  </a:lnTo>
                  <a:lnTo>
                    <a:pt x="48" y="856"/>
                  </a:lnTo>
                  <a:lnTo>
                    <a:pt x="60" y="882"/>
                  </a:lnTo>
                  <a:lnTo>
                    <a:pt x="74" y="910"/>
                  </a:lnTo>
                  <a:lnTo>
                    <a:pt x="90" y="936"/>
                  </a:lnTo>
                  <a:lnTo>
                    <a:pt x="106" y="960"/>
                  </a:lnTo>
                  <a:lnTo>
                    <a:pt x="122" y="984"/>
                  </a:lnTo>
                  <a:lnTo>
                    <a:pt x="140" y="1008"/>
                  </a:lnTo>
                  <a:lnTo>
                    <a:pt x="160" y="1030"/>
                  </a:lnTo>
                  <a:lnTo>
                    <a:pt x="180" y="1052"/>
                  </a:lnTo>
                  <a:lnTo>
                    <a:pt x="202" y="1072"/>
                  </a:lnTo>
                  <a:lnTo>
                    <a:pt x="224" y="1092"/>
                  </a:lnTo>
                  <a:lnTo>
                    <a:pt x="248" y="1110"/>
                  </a:lnTo>
                  <a:lnTo>
                    <a:pt x="272" y="1126"/>
                  </a:lnTo>
                  <a:lnTo>
                    <a:pt x="296" y="1142"/>
                  </a:lnTo>
                  <a:lnTo>
                    <a:pt x="322" y="1158"/>
                  </a:lnTo>
                  <a:lnTo>
                    <a:pt x="350" y="1172"/>
                  </a:lnTo>
                  <a:lnTo>
                    <a:pt x="376" y="1184"/>
                  </a:lnTo>
                  <a:lnTo>
                    <a:pt x="404" y="1194"/>
                  </a:lnTo>
                  <a:lnTo>
                    <a:pt x="434" y="1204"/>
                  </a:lnTo>
                  <a:lnTo>
                    <a:pt x="462" y="1212"/>
                  </a:lnTo>
                  <a:lnTo>
                    <a:pt x="492" y="1220"/>
                  </a:lnTo>
                  <a:lnTo>
                    <a:pt x="522" y="1224"/>
                  </a:lnTo>
                  <a:lnTo>
                    <a:pt x="554" y="1228"/>
                  </a:lnTo>
                  <a:lnTo>
                    <a:pt x="584" y="1232"/>
                  </a:lnTo>
                  <a:lnTo>
                    <a:pt x="616" y="1232"/>
                  </a:lnTo>
                  <a:lnTo>
                    <a:pt x="616" y="1232"/>
                  </a:lnTo>
                  <a:lnTo>
                    <a:pt x="648" y="1232"/>
                  </a:lnTo>
                  <a:lnTo>
                    <a:pt x="678" y="1228"/>
                  </a:lnTo>
                  <a:lnTo>
                    <a:pt x="710" y="1224"/>
                  </a:lnTo>
                  <a:lnTo>
                    <a:pt x="740" y="1220"/>
                  </a:lnTo>
                  <a:lnTo>
                    <a:pt x="770" y="1212"/>
                  </a:lnTo>
                  <a:lnTo>
                    <a:pt x="798" y="1204"/>
                  </a:lnTo>
                  <a:lnTo>
                    <a:pt x="828" y="1194"/>
                  </a:lnTo>
                  <a:lnTo>
                    <a:pt x="856" y="1184"/>
                  </a:lnTo>
                  <a:lnTo>
                    <a:pt x="882" y="1172"/>
                  </a:lnTo>
                  <a:lnTo>
                    <a:pt x="910" y="1158"/>
                  </a:lnTo>
                  <a:lnTo>
                    <a:pt x="936" y="1142"/>
                  </a:lnTo>
                  <a:lnTo>
                    <a:pt x="960" y="1126"/>
                  </a:lnTo>
                  <a:lnTo>
                    <a:pt x="984" y="1110"/>
                  </a:lnTo>
                  <a:lnTo>
                    <a:pt x="1008" y="1092"/>
                  </a:lnTo>
                  <a:lnTo>
                    <a:pt x="1030" y="1072"/>
                  </a:lnTo>
                  <a:lnTo>
                    <a:pt x="1052" y="1052"/>
                  </a:lnTo>
                  <a:lnTo>
                    <a:pt x="1072" y="1030"/>
                  </a:lnTo>
                  <a:lnTo>
                    <a:pt x="1092" y="1008"/>
                  </a:lnTo>
                  <a:lnTo>
                    <a:pt x="1110" y="984"/>
                  </a:lnTo>
                  <a:lnTo>
                    <a:pt x="1126" y="960"/>
                  </a:lnTo>
                  <a:lnTo>
                    <a:pt x="1142" y="936"/>
                  </a:lnTo>
                  <a:lnTo>
                    <a:pt x="1158" y="910"/>
                  </a:lnTo>
                  <a:lnTo>
                    <a:pt x="1172" y="882"/>
                  </a:lnTo>
                  <a:lnTo>
                    <a:pt x="1184" y="856"/>
                  </a:lnTo>
                  <a:lnTo>
                    <a:pt x="1194" y="828"/>
                  </a:lnTo>
                  <a:lnTo>
                    <a:pt x="1204" y="798"/>
                  </a:lnTo>
                  <a:lnTo>
                    <a:pt x="1212" y="770"/>
                  </a:lnTo>
                  <a:lnTo>
                    <a:pt x="1220" y="740"/>
                  </a:lnTo>
                  <a:lnTo>
                    <a:pt x="1224" y="710"/>
                  </a:lnTo>
                  <a:lnTo>
                    <a:pt x="1228" y="678"/>
                  </a:lnTo>
                  <a:lnTo>
                    <a:pt x="1232" y="648"/>
                  </a:lnTo>
                  <a:lnTo>
                    <a:pt x="1232" y="616"/>
                  </a:lnTo>
                  <a:lnTo>
                    <a:pt x="1232" y="616"/>
                  </a:lnTo>
                  <a:lnTo>
                    <a:pt x="1232" y="584"/>
                  </a:lnTo>
                  <a:lnTo>
                    <a:pt x="1228" y="554"/>
                  </a:lnTo>
                  <a:lnTo>
                    <a:pt x="1224" y="522"/>
                  </a:lnTo>
                  <a:lnTo>
                    <a:pt x="1220" y="492"/>
                  </a:lnTo>
                  <a:lnTo>
                    <a:pt x="1212" y="462"/>
                  </a:lnTo>
                  <a:lnTo>
                    <a:pt x="1204" y="434"/>
                  </a:lnTo>
                  <a:lnTo>
                    <a:pt x="1194" y="404"/>
                  </a:lnTo>
                  <a:lnTo>
                    <a:pt x="1184" y="376"/>
                  </a:lnTo>
                  <a:lnTo>
                    <a:pt x="1172" y="350"/>
                  </a:lnTo>
                  <a:lnTo>
                    <a:pt x="1158" y="322"/>
                  </a:lnTo>
                  <a:lnTo>
                    <a:pt x="1142" y="296"/>
                  </a:lnTo>
                  <a:lnTo>
                    <a:pt x="1126" y="272"/>
                  </a:lnTo>
                  <a:lnTo>
                    <a:pt x="1110" y="248"/>
                  </a:lnTo>
                  <a:lnTo>
                    <a:pt x="1092" y="224"/>
                  </a:lnTo>
                  <a:lnTo>
                    <a:pt x="1072" y="202"/>
                  </a:lnTo>
                  <a:lnTo>
                    <a:pt x="1052" y="180"/>
                  </a:lnTo>
                  <a:lnTo>
                    <a:pt x="1030" y="160"/>
                  </a:lnTo>
                  <a:lnTo>
                    <a:pt x="1008" y="140"/>
                  </a:lnTo>
                  <a:lnTo>
                    <a:pt x="984" y="122"/>
                  </a:lnTo>
                  <a:lnTo>
                    <a:pt x="960" y="106"/>
                  </a:lnTo>
                  <a:lnTo>
                    <a:pt x="936" y="90"/>
                  </a:lnTo>
                  <a:lnTo>
                    <a:pt x="910" y="74"/>
                  </a:lnTo>
                  <a:lnTo>
                    <a:pt x="882" y="60"/>
                  </a:lnTo>
                  <a:lnTo>
                    <a:pt x="856" y="48"/>
                  </a:lnTo>
                  <a:lnTo>
                    <a:pt x="828" y="38"/>
                  </a:lnTo>
                  <a:lnTo>
                    <a:pt x="798" y="28"/>
                  </a:lnTo>
                  <a:lnTo>
                    <a:pt x="770" y="20"/>
                  </a:lnTo>
                  <a:lnTo>
                    <a:pt x="740" y="12"/>
                  </a:lnTo>
                  <a:lnTo>
                    <a:pt x="710" y="8"/>
                  </a:lnTo>
                  <a:lnTo>
                    <a:pt x="678" y="4"/>
                  </a:lnTo>
                  <a:lnTo>
                    <a:pt x="648" y="0"/>
                  </a:lnTo>
                  <a:lnTo>
                    <a:pt x="616" y="0"/>
                  </a:lnTo>
                  <a:lnTo>
                    <a:pt x="616" y="0"/>
                  </a:lnTo>
                  <a:lnTo>
                    <a:pt x="584" y="0"/>
                  </a:lnTo>
                  <a:lnTo>
                    <a:pt x="554" y="4"/>
                  </a:lnTo>
                  <a:lnTo>
                    <a:pt x="522" y="8"/>
                  </a:lnTo>
                  <a:lnTo>
                    <a:pt x="492" y="12"/>
                  </a:lnTo>
                  <a:lnTo>
                    <a:pt x="462" y="20"/>
                  </a:lnTo>
                  <a:lnTo>
                    <a:pt x="434" y="28"/>
                  </a:lnTo>
                  <a:lnTo>
                    <a:pt x="404" y="38"/>
                  </a:lnTo>
                  <a:lnTo>
                    <a:pt x="376" y="48"/>
                  </a:lnTo>
                  <a:lnTo>
                    <a:pt x="350" y="60"/>
                  </a:lnTo>
                  <a:lnTo>
                    <a:pt x="322" y="74"/>
                  </a:lnTo>
                  <a:lnTo>
                    <a:pt x="296" y="90"/>
                  </a:lnTo>
                  <a:lnTo>
                    <a:pt x="272" y="106"/>
                  </a:lnTo>
                  <a:lnTo>
                    <a:pt x="248" y="122"/>
                  </a:lnTo>
                  <a:lnTo>
                    <a:pt x="224" y="140"/>
                  </a:lnTo>
                  <a:lnTo>
                    <a:pt x="202" y="160"/>
                  </a:lnTo>
                  <a:lnTo>
                    <a:pt x="180" y="180"/>
                  </a:lnTo>
                  <a:lnTo>
                    <a:pt x="160" y="202"/>
                  </a:lnTo>
                  <a:lnTo>
                    <a:pt x="140" y="224"/>
                  </a:lnTo>
                  <a:lnTo>
                    <a:pt x="122" y="248"/>
                  </a:lnTo>
                  <a:lnTo>
                    <a:pt x="106" y="272"/>
                  </a:lnTo>
                  <a:lnTo>
                    <a:pt x="90" y="296"/>
                  </a:lnTo>
                  <a:lnTo>
                    <a:pt x="74" y="322"/>
                  </a:lnTo>
                  <a:lnTo>
                    <a:pt x="60" y="350"/>
                  </a:lnTo>
                  <a:lnTo>
                    <a:pt x="48" y="376"/>
                  </a:lnTo>
                  <a:lnTo>
                    <a:pt x="38" y="404"/>
                  </a:lnTo>
                  <a:lnTo>
                    <a:pt x="28" y="434"/>
                  </a:lnTo>
                  <a:lnTo>
                    <a:pt x="20" y="462"/>
                  </a:lnTo>
                  <a:lnTo>
                    <a:pt x="12" y="492"/>
                  </a:lnTo>
                  <a:lnTo>
                    <a:pt x="8" y="522"/>
                  </a:lnTo>
                  <a:lnTo>
                    <a:pt x="4" y="554"/>
                  </a:lnTo>
                  <a:lnTo>
                    <a:pt x="0" y="584"/>
                  </a:lnTo>
                  <a:lnTo>
                    <a:pt x="0" y="616"/>
                  </a:lnTo>
                  <a:lnTo>
                    <a:pt x="0" y="616"/>
                  </a:lnTo>
                  <a:close/>
                  <a:moveTo>
                    <a:pt x="80" y="616"/>
                  </a:moveTo>
                  <a:lnTo>
                    <a:pt x="80" y="616"/>
                  </a:lnTo>
                  <a:lnTo>
                    <a:pt x="80" y="588"/>
                  </a:lnTo>
                  <a:lnTo>
                    <a:pt x="82" y="562"/>
                  </a:lnTo>
                  <a:lnTo>
                    <a:pt x="86" y="534"/>
                  </a:lnTo>
                  <a:lnTo>
                    <a:pt x="90" y="508"/>
                  </a:lnTo>
                  <a:lnTo>
                    <a:pt x="96" y="482"/>
                  </a:lnTo>
                  <a:lnTo>
                    <a:pt x="104" y="456"/>
                  </a:lnTo>
                  <a:lnTo>
                    <a:pt x="112" y="432"/>
                  </a:lnTo>
                  <a:lnTo>
                    <a:pt x="122" y="408"/>
                  </a:lnTo>
                  <a:lnTo>
                    <a:pt x="132" y="384"/>
                  </a:lnTo>
                  <a:lnTo>
                    <a:pt x="144" y="360"/>
                  </a:lnTo>
                  <a:lnTo>
                    <a:pt x="158" y="338"/>
                  </a:lnTo>
                  <a:lnTo>
                    <a:pt x="172" y="316"/>
                  </a:lnTo>
                  <a:lnTo>
                    <a:pt x="186" y="296"/>
                  </a:lnTo>
                  <a:lnTo>
                    <a:pt x="202" y="276"/>
                  </a:lnTo>
                  <a:lnTo>
                    <a:pt x="220" y="256"/>
                  </a:lnTo>
                  <a:lnTo>
                    <a:pt x="238" y="238"/>
                  </a:lnTo>
                  <a:lnTo>
                    <a:pt x="256" y="220"/>
                  </a:lnTo>
                  <a:lnTo>
                    <a:pt x="276" y="202"/>
                  </a:lnTo>
                  <a:lnTo>
                    <a:pt x="296" y="186"/>
                  </a:lnTo>
                  <a:lnTo>
                    <a:pt x="316" y="172"/>
                  </a:lnTo>
                  <a:lnTo>
                    <a:pt x="338" y="158"/>
                  </a:lnTo>
                  <a:lnTo>
                    <a:pt x="360" y="144"/>
                  </a:lnTo>
                  <a:lnTo>
                    <a:pt x="384" y="132"/>
                  </a:lnTo>
                  <a:lnTo>
                    <a:pt x="408" y="122"/>
                  </a:lnTo>
                  <a:lnTo>
                    <a:pt x="432" y="112"/>
                  </a:lnTo>
                  <a:lnTo>
                    <a:pt x="456" y="104"/>
                  </a:lnTo>
                  <a:lnTo>
                    <a:pt x="482" y="96"/>
                  </a:lnTo>
                  <a:lnTo>
                    <a:pt x="508" y="90"/>
                  </a:lnTo>
                  <a:lnTo>
                    <a:pt x="534" y="86"/>
                  </a:lnTo>
                  <a:lnTo>
                    <a:pt x="562" y="82"/>
                  </a:lnTo>
                  <a:lnTo>
                    <a:pt x="588" y="80"/>
                  </a:lnTo>
                  <a:lnTo>
                    <a:pt x="616" y="80"/>
                  </a:lnTo>
                  <a:lnTo>
                    <a:pt x="616" y="80"/>
                  </a:lnTo>
                  <a:lnTo>
                    <a:pt x="644" y="80"/>
                  </a:lnTo>
                  <a:lnTo>
                    <a:pt x="670" y="82"/>
                  </a:lnTo>
                  <a:lnTo>
                    <a:pt x="698" y="86"/>
                  </a:lnTo>
                  <a:lnTo>
                    <a:pt x="724" y="90"/>
                  </a:lnTo>
                  <a:lnTo>
                    <a:pt x="750" y="96"/>
                  </a:lnTo>
                  <a:lnTo>
                    <a:pt x="776" y="104"/>
                  </a:lnTo>
                  <a:lnTo>
                    <a:pt x="800" y="112"/>
                  </a:lnTo>
                  <a:lnTo>
                    <a:pt x="824" y="122"/>
                  </a:lnTo>
                  <a:lnTo>
                    <a:pt x="848" y="132"/>
                  </a:lnTo>
                  <a:lnTo>
                    <a:pt x="872" y="144"/>
                  </a:lnTo>
                  <a:lnTo>
                    <a:pt x="894" y="158"/>
                  </a:lnTo>
                  <a:lnTo>
                    <a:pt x="916" y="172"/>
                  </a:lnTo>
                  <a:lnTo>
                    <a:pt x="936" y="186"/>
                  </a:lnTo>
                  <a:lnTo>
                    <a:pt x="956" y="202"/>
                  </a:lnTo>
                  <a:lnTo>
                    <a:pt x="976" y="220"/>
                  </a:lnTo>
                  <a:lnTo>
                    <a:pt x="994" y="238"/>
                  </a:lnTo>
                  <a:lnTo>
                    <a:pt x="1012" y="256"/>
                  </a:lnTo>
                  <a:lnTo>
                    <a:pt x="1030" y="276"/>
                  </a:lnTo>
                  <a:lnTo>
                    <a:pt x="1046" y="296"/>
                  </a:lnTo>
                  <a:lnTo>
                    <a:pt x="1060" y="316"/>
                  </a:lnTo>
                  <a:lnTo>
                    <a:pt x="1074" y="338"/>
                  </a:lnTo>
                  <a:lnTo>
                    <a:pt x="1088" y="360"/>
                  </a:lnTo>
                  <a:lnTo>
                    <a:pt x="1100" y="384"/>
                  </a:lnTo>
                  <a:lnTo>
                    <a:pt x="1110" y="408"/>
                  </a:lnTo>
                  <a:lnTo>
                    <a:pt x="1120" y="432"/>
                  </a:lnTo>
                  <a:lnTo>
                    <a:pt x="1128" y="456"/>
                  </a:lnTo>
                  <a:lnTo>
                    <a:pt x="1136" y="482"/>
                  </a:lnTo>
                  <a:lnTo>
                    <a:pt x="1142" y="508"/>
                  </a:lnTo>
                  <a:lnTo>
                    <a:pt x="1146" y="534"/>
                  </a:lnTo>
                  <a:lnTo>
                    <a:pt x="1150" y="562"/>
                  </a:lnTo>
                  <a:lnTo>
                    <a:pt x="1152" y="588"/>
                  </a:lnTo>
                  <a:lnTo>
                    <a:pt x="1152" y="616"/>
                  </a:lnTo>
                  <a:lnTo>
                    <a:pt x="1152" y="616"/>
                  </a:lnTo>
                  <a:lnTo>
                    <a:pt x="1152" y="644"/>
                  </a:lnTo>
                  <a:lnTo>
                    <a:pt x="1150" y="670"/>
                  </a:lnTo>
                  <a:lnTo>
                    <a:pt x="1146" y="698"/>
                  </a:lnTo>
                  <a:lnTo>
                    <a:pt x="1142" y="724"/>
                  </a:lnTo>
                  <a:lnTo>
                    <a:pt x="1136" y="750"/>
                  </a:lnTo>
                  <a:lnTo>
                    <a:pt x="1128" y="776"/>
                  </a:lnTo>
                  <a:lnTo>
                    <a:pt x="1120" y="800"/>
                  </a:lnTo>
                  <a:lnTo>
                    <a:pt x="1110" y="824"/>
                  </a:lnTo>
                  <a:lnTo>
                    <a:pt x="1100" y="848"/>
                  </a:lnTo>
                  <a:lnTo>
                    <a:pt x="1088" y="872"/>
                  </a:lnTo>
                  <a:lnTo>
                    <a:pt x="1074" y="894"/>
                  </a:lnTo>
                  <a:lnTo>
                    <a:pt x="1060" y="916"/>
                  </a:lnTo>
                  <a:lnTo>
                    <a:pt x="1046" y="936"/>
                  </a:lnTo>
                  <a:lnTo>
                    <a:pt x="1030" y="956"/>
                  </a:lnTo>
                  <a:lnTo>
                    <a:pt x="1012" y="976"/>
                  </a:lnTo>
                  <a:lnTo>
                    <a:pt x="994" y="994"/>
                  </a:lnTo>
                  <a:lnTo>
                    <a:pt x="976" y="1012"/>
                  </a:lnTo>
                  <a:lnTo>
                    <a:pt x="956" y="1030"/>
                  </a:lnTo>
                  <a:lnTo>
                    <a:pt x="936" y="1046"/>
                  </a:lnTo>
                  <a:lnTo>
                    <a:pt x="916" y="1060"/>
                  </a:lnTo>
                  <a:lnTo>
                    <a:pt x="894" y="1074"/>
                  </a:lnTo>
                  <a:lnTo>
                    <a:pt x="872" y="1088"/>
                  </a:lnTo>
                  <a:lnTo>
                    <a:pt x="848" y="1100"/>
                  </a:lnTo>
                  <a:lnTo>
                    <a:pt x="824" y="1110"/>
                  </a:lnTo>
                  <a:lnTo>
                    <a:pt x="800" y="1120"/>
                  </a:lnTo>
                  <a:lnTo>
                    <a:pt x="776" y="1128"/>
                  </a:lnTo>
                  <a:lnTo>
                    <a:pt x="750" y="1136"/>
                  </a:lnTo>
                  <a:lnTo>
                    <a:pt x="724" y="1142"/>
                  </a:lnTo>
                  <a:lnTo>
                    <a:pt x="698" y="1146"/>
                  </a:lnTo>
                  <a:lnTo>
                    <a:pt x="670" y="1150"/>
                  </a:lnTo>
                  <a:lnTo>
                    <a:pt x="644" y="1152"/>
                  </a:lnTo>
                  <a:lnTo>
                    <a:pt x="616" y="1152"/>
                  </a:lnTo>
                  <a:lnTo>
                    <a:pt x="616" y="1152"/>
                  </a:lnTo>
                  <a:lnTo>
                    <a:pt x="588" y="1152"/>
                  </a:lnTo>
                  <a:lnTo>
                    <a:pt x="562" y="1150"/>
                  </a:lnTo>
                  <a:lnTo>
                    <a:pt x="534" y="1146"/>
                  </a:lnTo>
                  <a:lnTo>
                    <a:pt x="508" y="1142"/>
                  </a:lnTo>
                  <a:lnTo>
                    <a:pt x="482" y="1136"/>
                  </a:lnTo>
                  <a:lnTo>
                    <a:pt x="456" y="1128"/>
                  </a:lnTo>
                  <a:lnTo>
                    <a:pt x="432" y="1120"/>
                  </a:lnTo>
                  <a:lnTo>
                    <a:pt x="408" y="1110"/>
                  </a:lnTo>
                  <a:lnTo>
                    <a:pt x="384" y="1100"/>
                  </a:lnTo>
                  <a:lnTo>
                    <a:pt x="360" y="1088"/>
                  </a:lnTo>
                  <a:lnTo>
                    <a:pt x="338" y="1074"/>
                  </a:lnTo>
                  <a:lnTo>
                    <a:pt x="316" y="1060"/>
                  </a:lnTo>
                  <a:lnTo>
                    <a:pt x="296" y="1046"/>
                  </a:lnTo>
                  <a:lnTo>
                    <a:pt x="276" y="1030"/>
                  </a:lnTo>
                  <a:lnTo>
                    <a:pt x="256" y="1012"/>
                  </a:lnTo>
                  <a:lnTo>
                    <a:pt x="238" y="994"/>
                  </a:lnTo>
                  <a:lnTo>
                    <a:pt x="220" y="976"/>
                  </a:lnTo>
                  <a:lnTo>
                    <a:pt x="202" y="956"/>
                  </a:lnTo>
                  <a:lnTo>
                    <a:pt x="186" y="936"/>
                  </a:lnTo>
                  <a:lnTo>
                    <a:pt x="172" y="916"/>
                  </a:lnTo>
                  <a:lnTo>
                    <a:pt x="158" y="894"/>
                  </a:lnTo>
                  <a:lnTo>
                    <a:pt x="144" y="872"/>
                  </a:lnTo>
                  <a:lnTo>
                    <a:pt x="132" y="848"/>
                  </a:lnTo>
                  <a:lnTo>
                    <a:pt x="122" y="824"/>
                  </a:lnTo>
                  <a:lnTo>
                    <a:pt x="112" y="800"/>
                  </a:lnTo>
                  <a:lnTo>
                    <a:pt x="104" y="776"/>
                  </a:lnTo>
                  <a:lnTo>
                    <a:pt x="96" y="750"/>
                  </a:lnTo>
                  <a:lnTo>
                    <a:pt x="90" y="724"/>
                  </a:lnTo>
                  <a:lnTo>
                    <a:pt x="86" y="698"/>
                  </a:lnTo>
                  <a:lnTo>
                    <a:pt x="82" y="670"/>
                  </a:lnTo>
                  <a:lnTo>
                    <a:pt x="80" y="644"/>
                  </a:lnTo>
                  <a:lnTo>
                    <a:pt x="80" y="616"/>
                  </a:lnTo>
                  <a:lnTo>
                    <a:pt x="80" y="616"/>
                  </a:lnTo>
                  <a:close/>
                </a:path>
              </a:pathLst>
            </a:custGeom>
            <a:solidFill>
              <a:schemeClr val="tx1">
                <a:alpha val="5000"/>
              </a:schemeClr>
            </a:soli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grpSp>
      <p:sp>
        <p:nvSpPr>
          <p:cNvPr id="7" name="AutoShape 58"/>
          <p:cNvSpPr>
            <a:spLocks noChangeArrowheads="1"/>
          </p:cNvSpPr>
          <p:nvPr/>
        </p:nvSpPr>
        <p:spPr bwMode="auto">
          <a:xfrm>
            <a:off x="855966" y="2585416"/>
            <a:ext cx="3860181" cy="546192"/>
          </a:xfrm>
          <a:prstGeom prst="homePlate">
            <a:avLst>
              <a:gd name="adj" fmla="val 43942"/>
            </a:avLst>
          </a:prstGeom>
          <a:gradFill rotWithShape="1">
            <a:gsLst>
              <a:gs pos="0">
                <a:srgbClr val="0099FF"/>
              </a:gs>
              <a:gs pos="100000">
                <a:srgbClr val="005FFA"/>
              </a:gs>
            </a:gsLst>
            <a:lin ang="5400000" scaled="1"/>
          </a:gradFill>
          <a:ln>
            <a:noFill/>
          </a:ln>
          <a:effectLst/>
          <a:extLst/>
        </p:spPr>
        <p:txBody>
          <a:bodyPr wrap="none" anchor="ctr"/>
          <a:lstStyle/>
          <a:p>
            <a:endParaRPr lang="zh-CN" altLang="en-US"/>
          </a:p>
        </p:txBody>
      </p:sp>
      <p:sp>
        <p:nvSpPr>
          <p:cNvPr id="8" name="Text Box 59"/>
          <p:cNvSpPr txBox="1">
            <a:spLocks noChangeArrowheads="1"/>
          </p:cNvSpPr>
          <p:nvPr/>
        </p:nvSpPr>
        <p:spPr bwMode="auto">
          <a:xfrm>
            <a:off x="2073216" y="2700986"/>
            <a:ext cx="1994728" cy="295515"/>
          </a:xfrm>
          <a:prstGeom prst="rect">
            <a:avLst/>
          </a:prstGeom>
          <a:noFill/>
          <a:ln>
            <a:noFill/>
          </a:ln>
          <a:effectLst/>
          <a:extLst>
            <a:ext uri="{909E8E84-426E-40DD-AFC4-6F175D3DCCD1}">
              <a14:hiddenFill xmlns:a14="http://schemas.microsoft.com/office/drawing/2010/main">
                <a:solidFill>
                  <a:srgbClr val="C80000"/>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dirty="0">
                <a:latin typeface="微软雅黑" pitchFamily="34" charset="-122"/>
                <a:ea typeface="微软雅黑" pitchFamily="34" charset="-122"/>
              </a:rPr>
              <a:t>单击此处输入标题文字</a:t>
            </a:r>
          </a:p>
        </p:txBody>
      </p:sp>
      <p:grpSp>
        <p:nvGrpSpPr>
          <p:cNvPr id="16" name="组合 15"/>
          <p:cNvGrpSpPr/>
          <p:nvPr/>
        </p:nvGrpSpPr>
        <p:grpSpPr>
          <a:xfrm>
            <a:off x="5003216" y="2182757"/>
            <a:ext cx="1383263" cy="1383264"/>
            <a:chOff x="5003216" y="2182757"/>
            <a:chExt cx="1383263" cy="1383264"/>
          </a:xfrm>
        </p:grpSpPr>
        <p:sp>
          <p:nvSpPr>
            <p:cNvPr id="9" name="Oval 60"/>
            <p:cNvSpPr>
              <a:spLocks noChangeArrowheads="1"/>
            </p:cNvSpPr>
            <p:nvPr/>
          </p:nvSpPr>
          <p:spPr bwMode="auto">
            <a:xfrm>
              <a:off x="5003216" y="2182757"/>
              <a:ext cx="1383263" cy="1383264"/>
            </a:xfrm>
            <a:prstGeom prst="ellipse">
              <a:avLst/>
            </a:prstGeom>
            <a:gradFill rotWithShape="1">
              <a:gsLst>
                <a:gs pos="0">
                  <a:srgbClr val="00C8FF"/>
                </a:gs>
                <a:gs pos="100000">
                  <a:srgbClr val="004BFF"/>
                </a:gs>
              </a:gsLst>
              <a:lin ang="54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nvGrpSpPr>
            <p:cNvPr id="10" name="Group 61"/>
            <p:cNvGrpSpPr>
              <a:grpSpLocks/>
            </p:cNvGrpSpPr>
            <p:nvPr/>
          </p:nvGrpSpPr>
          <p:grpSpPr bwMode="auto">
            <a:xfrm>
              <a:off x="5118805" y="2220864"/>
              <a:ext cx="1153355" cy="375983"/>
              <a:chOff x="1431" y="1843"/>
              <a:chExt cx="907" cy="295"/>
            </a:xfrm>
          </p:grpSpPr>
          <p:sp>
            <p:nvSpPr>
              <p:cNvPr id="11" name="Freeform 62"/>
              <p:cNvSpPr>
                <a:spLocks/>
              </p:cNvSpPr>
              <p:nvPr/>
            </p:nvSpPr>
            <p:spPr bwMode="auto">
              <a:xfrm>
                <a:off x="1431" y="1843"/>
                <a:ext cx="907" cy="295"/>
              </a:xfrm>
              <a:custGeom>
                <a:avLst/>
                <a:gdLst>
                  <a:gd name="T0" fmla="*/ 0 w 4756"/>
                  <a:gd name="T1" fmla="*/ 1576 h 1576"/>
                  <a:gd name="T2" fmla="*/ 50 w 4756"/>
                  <a:gd name="T3" fmla="*/ 1462 h 1576"/>
                  <a:gd name="T4" fmla="*/ 108 w 4756"/>
                  <a:gd name="T5" fmla="*/ 1350 h 1576"/>
                  <a:gd name="T6" fmla="*/ 170 w 4756"/>
                  <a:gd name="T7" fmla="*/ 1242 h 1576"/>
                  <a:gd name="T8" fmla="*/ 238 w 4756"/>
                  <a:gd name="T9" fmla="*/ 1138 h 1576"/>
                  <a:gd name="T10" fmla="*/ 310 w 4756"/>
                  <a:gd name="T11" fmla="*/ 1036 h 1576"/>
                  <a:gd name="T12" fmla="*/ 386 w 4756"/>
                  <a:gd name="T13" fmla="*/ 940 h 1576"/>
                  <a:gd name="T14" fmla="*/ 468 w 4756"/>
                  <a:gd name="T15" fmla="*/ 846 h 1576"/>
                  <a:gd name="T16" fmla="*/ 552 w 4756"/>
                  <a:gd name="T17" fmla="*/ 756 h 1576"/>
                  <a:gd name="T18" fmla="*/ 596 w 4756"/>
                  <a:gd name="T19" fmla="*/ 712 h 1576"/>
                  <a:gd name="T20" fmla="*/ 688 w 4756"/>
                  <a:gd name="T21" fmla="*/ 630 h 1576"/>
                  <a:gd name="T22" fmla="*/ 784 w 4756"/>
                  <a:gd name="T23" fmla="*/ 550 h 1576"/>
                  <a:gd name="T24" fmla="*/ 884 w 4756"/>
                  <a:gd name="T25" fmla="*/ 476 h 1576"/>
                  <a:gd name="T26" fmla="*/ 986 w 4756"/>
                  <a:gd name="T27" fmla="*/ 406 h 1576"/>
                  <a:gd name="T28" fmla="*/ 1092 w 4756"/>
                  <a:gd name="T29" fmla="*/ 342 h 1576"/>
                  <a:gd name="T30" fmla="*/ 1202 w 4756"/>
                  <a:gd name="T31" fmla="*/ 282 h 1576"/>
                  <a:gd name="T32" fmla="*/ 1316 w 4756"/>
                  <a:gd name="T33" fmla="*/ 228 h 1576"/>
                  <a:gd name="T34" fmla="*/ 1374 w 4756"/>
                  <a:gd name="T35" fmla="*/ 202 h 1576"/>
                  <a:gd name="T36" fmla="*/ 1490 w 4756"/>
                  <a:gd name="T37" fmla="*/ 156 h 1576"/>
                  <a:gd name="T38" fmla="*/ 1610 w 4756"/>
                  <a:gd name="T39" fmla="*/ 116 h 1576"/>
                  <a:gd name="T40" fmla="*/ 1732 w 4756"/>
                  <a:gd name="T41" fmla="*/ 80 h 1576"/>
                  <a:gd name="T42" fmla="*/ 1858 w 4756"/>
                  <a:gd name="T43" fmla="*/ 52 h 1576"/>
                  <a:gd name="T44" fmla="*/ 1984 w 4756"/>
                  <a:gd name="T45" fmla="*/ 30 h 1576"/>
                  <a:gd name="T46" fmla="*/ 2114 w 4756"/>
                  <a:gd name="T47" fmla="*/ 12 h 1576"/>
                  <a:gd name="T48" fmla="*/ 2246 w 4756"/>
                  <a:gd name="T49" fmla="*/ 2 h 1576"/>
                  <a:gd name="T50" fmla="*/ 2378 w 4756"/>
                  <a:gd name="T51" fmla="*/ 0 h 1576"/>
                  <a:gd name="T52" fmla="*/ 2444 w 4756"/>
                  <a:gd name="T53" fmla="*/ 0 h 1576"/>
                  <a:gd name="T54" fmla="*/ 2576 w 4756"/>
                  <a:gd name="T55" fmla="*/ 8 h 1576"/>
                  <a:gd name="T56" fmla="*/ 2706 w 4756"/>
                  <a:gd name="T57" fmla="*/ 20 h 1576"/>
                  <a:gd name="T58" fmla="*/ 2834 w 4756"/>
                  <a:gd name="T59" fmla="*/ 40 h 1576"/>
                  <a:gd name="T60" fmla="*/ 2962 w 4756"/>
                  <a:gd name="T61" fmla="*/ 66 h 1576"/>
                  <a:gd name="T62" fmla="*/ 3084 w 4756"/>
                  <a:gd name="T63" fmla="*/ 98 h 1576"/>
                  <a:gd name="T64" fmla="*/ 3206 w 4756"/>
                  <a:gd name="T65" fmla="*/ 136 h 1576"/>
                  <a:gd name="T66" fmla="*/ 3324 w 4756"/>
                  <a:gd name="T67" fmla="*/ 178 h 1576"/>
                  <a:gd name="T68" fmla="*/ 3382 w 4756"/>
                  <a:gd name="T69" fmla="*/ 202 h 1576"/>
                  <a:gd name="T70" fmla="*/ 3498 w 4756"/>
                  <a:gd name="T71" fmla="*/ 254 h 1576"/>
                  <a:gd name="T72" fmla="*/ 3608 w 4756"/>
                  <a:gd name="T73" fmla="*/ 312 h 1576"/>
                  <a:gd name="T74" fmla="*/ 3716 w 4756"/>
                  <a:gd name="T75" fmla="*/ 374 h 1576"/>
                  <a:gd name="T76" fmla="*/ 3822 w 4756"/>
                  <a:gd name="T77" fmla="*/ 440 h 1576"/>
                  <a:gd name="T78" fmla="*/ 3922 w 4756"/>
                  <a:gd name="T79" fmla="*/ 512 h 1576"/>
                  <a:gd name="T80" fmla="*/ 4020 w 4756"/>
                  <a:gd name="T81" fmla="*/ 590 h 1576"/>
                  <a:gd name="T82" fmla="*/ 4114 w 4756"/>
                  <a:gd name="T83" fmla="*/ 670 h 1576"/>
                  <a:gd name="T84" fmla="*/ 4204 w 4756"/>
                  <a:gd name="T85" fmla="*/ 756 h 1576"/>
                  <a:gd name="T86" fmla="*/ 4246 w 4756"/>
                  <a:gd name="T87" fmla="*/ 800 h 1576"/>
                  <a:gd name="T88" fmla="*/ 4330 w 4756"/>
                  <a:gd name="T89" fmla="*/ 892 h 1576"/>
                  <a:gd name="T90" fmla="*/ 4410 w 4756"/>
                  <a:gd name="T91" fmla="*/ 988 h 1576"/>
                  <a:gd name="T92" fmla="*/ 4484 w 4756"/>
                  <a:gd name="T93" fmla="*/ 1086 h 1576"/>
                  <a:gd name="T94" fmla="*/ 4552 w 4756"/>
                  <a:gd name="T95" fmla="*/ 1190 h 1576"/>
                  <a:gd name="T96" fmla="*/ 4618 w 4756"/>
                  <a:gd name="T97" fmla="*/ 1296 h 1576"/>
                  <a:gd name="T98" fmla="*/ 4678 w 4756"/>
                  <a:gd name="T99" fmla="*/ 1406 h 1576"/>
                  <a:gd name="T100" fmla="*/ 4732 w 4756"/>
                  <a:gd name="T101" fmla="*/ 1518 h 1576"/>
                  <a:gd name="T102" fmla="*/ 0 w 4756"/>
                  <a:gd name="T103" fmla="*/ 1576 h 15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4756" h="1576">
                    <a:moveTo>
                      <a:pt x="0" y="1576"/>
                    </a:moveTo>
                    <a:lnTo>
                      <a:pt x="0" y="1576"/>
                    </a:lnTo>
                    <a:lnTo>
                      <a:pt x="24" y="1518"/>
                    </a:lnTo>
                    <a:lnTo>
                      <a:pt x="50" y="1462"/>
                    </a:lnTo>
                    <a:lnTo>
                      <a:pt x="78" y="1406"/>
                    </a:lnTo>
                    <a:lnTo>
                      <a:pt x="108" y="1350"/>
                    </a:lnTo>
                    <a:lnTo>
                      <a:pt x="138" y="1296"/>
                    </a:lnTo>
                    <a:lnTo>
                      <a:pt x="170" y="1242"/>
                    </a:lnTo>
                    <a:lnTo>
                      <a:pt x="204" y="1190"/>
                    </a:lnTo>
                    <a:lnTo>
                      <a:pt x="238" y="1138"/>
                    </a:lnTo>
                    <a:lnTo>
                      <a:pt x="272" y="1086"/>
                    </a:lnTo>
                    <a:lnTo>
                      <a:pt x="310" y="1036"/>
                    </a:lnTo>
                    <a:lnTo>
                      <a:pt x="348" y="988"/>
                    </a:lnTo>
                    <a:lnTo>
                      <a:pt x="386" y="940"/>
                    </a:lnTo>
                    <a:lnTo>
                      <a:pt x="426" y="892"/>
                    </a:lnTo>
                    <a:lnTo>
                      <a:pt x="468" y="846"/>
                    </a:lnTo>
                    <a:lnTo>
                      <a:pt x="510" y="800"/>
                    </a:lnTo>
                    <a:lnTo>
                      <a:pt x="552" y="756"/>
                    </a:lnTo>
                    <a:lnTo>
                      <a:pt x="552" y="756"/>
                    </a:lnTo>
                    <a:lnTo>
                      <a:pt x="596" y="712"/>
                    </a:lnTo>
                    <a:lnTo>
                      <a:pt x="642" y="670"/>
                    </a:lnTo>
                    <a:lnTo>
                      <a:pt x="688" y="630"/>
                    </a:lnTo>
                    <a:lnTo>
                      <a:pt x="736" y="590"/>
                    </a:lnTo>
                    <a:lnTo>
                      <a:pt x="784" y="550"/>
                    </a:lnTo>
                    <a:lnTo>
                      <a:pt x="834" y="512"/>
                    </a:lnTo>
                    <a:lnTo>
                      <a:pt x="884" y="476"/>
                    </a:lnTo>
                    <a:lnTo>
                      <a:pt x="934" y="440"/>
                    </a:lnTo>
                    <a:lnTo>
                      <a:pt x="986" y="406"/>
                    </a:lnTo>
                    <a:lnTo>
                      <a:pt x="1040" y="374"/>
                    </a:lnTo>
                    <a:lnTo>
                      <a:pt x="1092" y="342"/>
                    </a:lnTo>
                    <a:lnTo>
                      <a:pt x="1148" y="312"/>
                    </a:lnTo>
                    <a:lnTo>
                      <a:pt x="1202" y="282"/>
                    </a:lnTo>
                    <a:lnTo>
                      <a:pt x="1258" y="254"/>
                    </a:lnTo>
                    <a:lnTo>
                      <a:pt x="1316" y="228"/>
                    </a:lnTo>
                    <a:lnTo>
                      <a:pt x="1374" y="202"/>
                    </a:lnTo>
                    <a:lnTo>
                      <a:pt x="1374" y="202"/>
                    </a:lnTo>
                    <a:lnTo>
                      <a:pt x="1432" y="178"/>
                    </a:lnTo>
                    <a:lnTo>
                      <a:pt x="1490" y="156"/>
                    </a:lnTo>
                    <a:lnTo>
                      <a:pt x="1550" y="136"/>
                    </a:lnTo>
                    <a:lnTo>
                      <a:pt x="1610" y="116"/>
                    </a:lnTo>
                    <a:lnTo>
                      <a:pt x="1672" y="98"/>
                    </a:lnTo>
                    <a:lnTo>
                      <a:pt x="1732" y="80"/>
                    </a:lnTo>
                    <a:lnTo>
                      <a:pt x="1794" y="66"/>
                    </a:lnTo>
                    <a:lnTo>
                      <a:pt x="1858" y="52"/>
                    </a:lnTo>
                    <a:lnTo>
                      <a:pt x="1922" y="40"/>
                    </a:lnTo>
                    <a:lnTo>
                      <a:pt x="1984" y="30"/>
                    </a:lnTo>
                    <a:lnTo>
                      <a:pt x="2050" y="20"/>
                    </a:lnTo>
                    <a:lnTo>
                      <a:pt x="2114" y="12"/>
                    </a:lnTo>
                    <a:lnTo>
                      <a:pt x="2180" y="8"/>
                    </a:lnTo>
                    <a:lnTo>
                      <a:pt x="2246" y="2"/>
                    </a:lnTo>
                    <a:lnTo>
                      <a:pt x="2312" y="0"/>
                    </a:lnTo>
                    <a:lnTo>
                      <a:pt x="2378" y="0"/>
                    </a:lnTo>
                    <a:lnTo>
                      <a:pt x="2378" y="0"/>
                    </a:lnTo>
                    <a:lnTo>
                      <a:pt x="2444" y="0"/>
                    </a:lnTo>
                    <a:lnTo>
                      <a:pt x="2510" y="2"/>
                    </a:lnTo>
                    <a:lnTo>
                      <a:pt x="2576" y="8"/>
                    </a:lnTo>
                    <a:lnTo>
                      <a:pt x="2642" y="12"/>
                    </a:lnTo>
                    <a:lnTo>
                      <a:pt x="2706" y="20"/>
                    </a:lnTo>
                    <a:lnTo>
                      <a:pt x="2772" y="30"/>
                    </a:lnTo>
                    <a:lnTo>
                      <a:pt x="2834" y="40"/>
                    </a:lnTo>
                    <a:lnTo>
                      <a:pt x="2898" y="52"/>
                    </a:lnTo>
                    <a:lnTo>
                      <a:pt x="2962" y="66"/>
                    </a:lnTo>
                    <a:lnTo>
                      <a:pt x="3024" y="80"/>
                    </a:lnTo>
                    <a:lnTo>
                      <a:pt x="3084" y="98"/>
                    </a:lnTo>
                    <a:lnTo>
                      <a:pt x="3146" y="116"/>
                    </a:lnTo>
                    <a:lnTo>
                      <a:pt x="3206" y="136"/>
                    </a:lnTo>
                    <a:lnTo>
                      <a:pt x="3266" y="156"/>
                    </a:lnTo>
                    <a:lnTo>
                      <a:pt x="3324" y="178"/>
                    </a:lnTo>
                    <a:lnTo>
                      <a:pt x="3382" y="202"/>
                    </a:lnTo>
                    <a:lnTo>
                      <a:pt x="3382" y="202"/>
                    </a:lnTo>
                    <a:lnTo>
                      <a:pt x="3440" y="228"/>
                    </a:lnTo>
                    <a:lnTo>
                      <a:pt x="3498" y="254"/>
                    </a:lnTo>
                    <a:lnTo>
                      <a:pt x="3554" y="282"/>
                    </a:lnTo>
                    <a:lnTo>
                      <a:pt x="3608" y="312"/>
                    </a:lnTo>
                    <a:lnTo>
                      <a:pt x="3664" y="342"/>
                    </a:lnTo>
                    <a:lnTo>
                      <a:pt x="3716" y="374"/>
                    </a:lnTo>
                    <a:lnTo>
                      <a:pt x="3770" y="406"/>
                    </a:lnTo>
                    <a:lnTo>
                      <a:pt x="3822" y="440"/>
                    </a:lnTo>
                    <a:lnTo>
                      <a:pt x="3872" y="476"/>
                    </a:lnTo>
                    <a:lnTo>
                      <a:pt x="3922" y="512"/>
                    </a:lnTo>
                    <a:lnTo>
                      <a:pt x="3972" y="550"/>
                    </a:lnTo>
                    <a:lnTo>
                      <a:pt x="4020" y="590"/>
                    </a:lnTo>
                    <a:lnTo>
                      <a:pt x="4068" y="630"/>
                    </a:lnTo>
                    <a:lnTo>
                      <a:pt x="4114" y="670"/>
                    </a:lnTo>
                    <a:lnTo>
                      <a:pt x="4160" y="712"/>
                    </a:lnTo>
                    <a:lnTo>
                      <a:pt x="4204" y="756"/>
                    </a:lnTo>
                    <a:lnTo>
                      <a:pt x="4204" y="756"/>
                    </a:lnTo>
                    <a:lnTo>
                      <a:pt x="4246" y="800"/>
                    </a:lnTo>
                    <a:lnTo>
                      <a:pt x="4288" y="846"/>
                    </a:lnTo>
                    <a:lnTo>
                      <a:pt x="4330" y="892"/>
                    </a:lnTo>
                    <a:lnTo>
                      <a:pt x="4370" y="940"/>
                    </a:lnTo>
                    <a:lnTo>
                      <a:pt x="4410" y="988"/>
                    </a:lnTo>
                    <a:lnTo>
                      <a:pt x="4446" y="1036"/>
                    </a:lnTo>
                    <a:lnTo>
                      <a:pt x="4484" y="1086"/>
                    </a:lnTo>
                    <a:lnTo>
                      <a:pt x="4518" y="1138"/>
                    </a:lnTo>
                    <a:lnTo>
                      <a:pt x="4552" y="1190"/>
                    </a:lnTo>
                    <a:lnTo>
                      <a:pt x="4586" y="1242"/>
                    </a:lnTo>
                    <a:lnTo>
                      <a:pt x="4618" y="1296"/>
                    </a:lnTo>
                    <a:lnTo>
                      <a:pt x="4648" y="1350"/>
                    </a:lnTo>
                    <a:lnTo>
                      <a:pt x="4678" y="1406"/>
                    </a:lnTo>
                    <a:lnTo>
                      <a:pt x="4706" y="1462"/>
                    </a:lnTo>
                    <a:lnTo>
                      <a:pt x="4732" y="1518"/>
                    </a:lnTo>
                    <a:lnTo>
                      <a:pt x="4756" y="1576"/>
                    </a:lnTo>
                    <a:lnTo>
                      <a:pt x="0" y="1576"/>
                    </a:lnTo>
                    <a:close/>
                  </a:path>
                </a:pathLst>
              </a:custGeom>
              <a:gradFill rotWithShape="1">
                <a:gsLst>
                  <a:gs pos="0">
                    <a:schemeClr val="bg1">
                      <a:alpha val="75000"/>
                    </a:schemeClr>
                  </a:gs>
                  <a:gs pos="100000">
                    <a:schemeClr val="bg1">
                      <a:gamma/>
                      <a:tint val="0"/>
                      <a:invGamma/>
                      <a:alpha val="0"/>
                    </a:schemeClr>
                  </a:gs>
                </a:gsLst>
                <a:lin ang="5400000" scaled="1"/>
              </a:gradFill>
              <a:ln>
                <a:noFill/>
              </a:ln>
              <a:effectLst/>
              <a:extLst>
                <a:ext uri="{91240B29-F687-4F45-9708-019B960494DF}">
                  <a14:hiddenLine xmlns:a14="http://schemas.microsoft.com/office/drawing/2010/main" w="9525" cap="flat" cmpd="sng">
                    <a:solidFill>
                      <a:schemeClr val="tx1"/>
                    </a:solidFill>
                    <a:prstDash val="solid"/>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2" name="Oval 63"/>
              <p:cNvSpPr>
                <a:spLocks noChangeArrowheads="1"/>
              </p:cNvSpPr>
              <p:nvPr/>
            </p:nvSpPr>
            <p:spPr bwMode="auto">
              <a:xfrm>
                <a:off x="1771" y="1843"/>
                <a:ext cx="227" cy="204"/>
              </a:xfrm>
              <a:prstGeom prst="ellipse">
                <a:avLst/>
              </a:prstGeom>
              <a:gradFill rotWithShape="1">
                <a:gsLst>
                  <a:gs pos="0">
                    <a:schemeClr val="bg1"/>
                  </a:gs>
                  <a:gs pos="100000">
                    <a:srgbClr val="67ABF5">
                      <a:alpha val="0"/>
                    </a:srgbClr>
                  </a:gs>
                </a:gsLst>
                <a:path path="shape">
                  <a:fillToRect l="50000" t="50000" r="50000" b="50000"/>
                </a:path>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grpSp>
      <p:sp>
        <p:nvSpPr>
          <p:cNvPr id="13" name="Text Box 64"/>
          <p:cNvSpPr txBox="1">
            <a:spLocks noChangeArrowheads="1"/>
          </p:cNvSpPr>
          <p:nvPr/>
        </p:nvSpPr>
        <p:spPr bwMode="auto">
          <a:xfrm>
            <a:off x="5364088" y="2571750"/>
            <a:ext cx="646331"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zh-CN" altLang="en-US" b="1" dirty="0">
                <a:solidFill>
                  <a:schemeClr val="bg1"/>
                </a:solidFill>
                <a:latin typeface="微软雅黑" pitchFamily="34" charset="-122"/>
                <a:ea typeface="微软雅黑" pitchFamily="34" charset="-122"/>
              </a:rPr>
              <a:t>填加</a:t>
            </a:r>
            <a:endParaRPr lang="en-US" altLang="zh-CN" b="1" dirty="0">
              <a:solidFill>
                <a:schemeClr val="bg1"/>
              </a:solidFill>
              <a:latin typeface="微软雅黑" pitchFamily="34" charset="-122"/>
              <a:ea typeface="微软雅黑" pitchFamily="34" charset="-122"/>
            </a:endParaRPr>
          </a:p>
          <a:p>
            <a:pPr algn="ctr"/>
            <a:r>
              <a:rPr lang="zh-CN" altLang="en-US" b="1" dirty="0">
                <a:solidFill>
                  <a:schemeClr val="bg1"/>
                </a:solidFill>
                <a:latin typeface="微软雅黑" pitchFamily="34" charset="-122"/>
                <a:ea typeface="微软雅黑" pitchFamily="34" charset="-122"/>
              </a:rPr>
              <a:t>标题</a:t>
            </a:r>
            <a:endParaRPr lang="en-US" altLang="ko-KR" b="1" dirty="0">
              <a:solidFill>
                <a:schemeClr val="bg1"/>
              </a:solidFill>
              <a:latin typeface="微软雅黑" pitchFamily="34" charset="-122"/>
              <a:ea typeface="微软雅黑" pitchFamily="34" charset="-122"/>
            </a:endParaRPr>
          </a:p>
        </p:txBody>
      </p:sp>
      <p:sp>
        <p:nvSpPr>
          <p:cNvPr id="15" name="Text Box 66"/>
          <p:cNvSpPr txBox="1">
            <a:spLocks noChangeArrowheads="1"/>
          </p:cNvSpPr>
          <p:nvPr/>
        </p:nvSpPr>
        <p:spPr bwMode="auto">
          <a:xfrm>
            <a:off x="7022980" y="2731972"/>
            <a:ext cx="1005404" cy="338554"/>
          </a:xfrm>
          <a:prstGeom prst="rect">
            <a:avLst/>
          </a:prstGeom>
          <a:noFill/>
          <a:ln>
            <a:noFill/>
          </a:ln>
          <a:effectLst/>
          <a:extLst>
            <a:ext uri="{909E8E84-426E-40DD-AFC4-6F175D3DCCD1}">
              <a14:hiddenFill xmlns:a14="http://schemas.microsoft.com/office/drawing/2010/main">
                <a:solidFill>
                  <a:srgbClr val="C80000"/>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zh-CN" altLang="en-US" sz="1600">
                <a:solidFill>
                  <a:schemeClr val="bg1"/>
                </a:solidFill>
                <a:latin typeface="微软雅黑" pitchFamily="34" charset="-122"/>
                <a:ea typeface="微软雅黑" pitchFamily="34" charset="-122"/>
              </a:rPr>
              <a:t>填加文字</a:t>
            </a:r>
            <a:endParaRPr lang="en-US" altLang="ko-KR" sz="1600" dirty="0">
              <a:solidFill>
                <a:schemeClr val="bg1"/>
              </a:solidFill>
              <a:latin typeface="微软雅黑" pitchFamily="34" charset="-122"/>
              <a:ea typeface="微软雅黑" pitchFamily="34" charset="-122"/>
            </a:endParaRPr>
          </a:p>
        </p:txBody>
      </p:sp>
      <p:grpSp>
        <p:nvGrpSpPr>
          <p:cNvPr id="17" name="组合 16"/>
          <p:cNvGrpSpPr/>
          <p:nvPr/>
        </p:nvGrpSpPr>
        <p:grpSpPr>
          <a:xfrm>
            <a:off x="1085875" y="1231368"/>
            <a:ext cx="3399093" cy="1210514"/>
            <a:chOff x="1085875" y="1231368"/>
            <a:chExt cx="3399093" cy="1210514"/>
          </a:xfrm>
        </p:grpSpPr>
        <p:sp>
          <p:nvSpPr>
            <p:cNvPr id="20" name="AutoShape 71"/>
            <p:cNvSpPr>
              <a:spLocks noChangeArrowheads="1"/>
            </p:cNvSpPr>
            <p:nvPr/>
          </p:nvSpPr>
          <p:spPr bwMode="auto">
            <a:xfrm>
              <a:off x="1085875" y="1231368"/>
              <a:ext cx="3399093" cy="1210514"/>
            </a:xfrm>
            <a:prstGeom prst="roundRect">
              <a:avLst>
                <a:gd name="adj" fmla="val 5528"/>
              </a:avLst>
            </a:prstGeom>
            <a:solidFill>
              <a:schemeClr val="tx1">
                <a:alpha val="10001"/>
              </a:schemeClr>
            </a:solidFill>
            <a:ln w="19050" cap="rnd" algn="ctr">
              <a:solidFill>
                <a:srgbClr val="9E9E9E"/>
              </a:solidFill>
              <a:prstDash val="sysDot"/>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zh-CN" altLang="en-US"/>
            </a:p>
          </p:txBody>
        </p:sp>
        <p:sp>
          <p:nvSpPr>
            <p:cNvPr id="21" name="Text Box 72"/>
            <p:cNvSpPr txBox="1">
              <a:spLocks noChangeArrowheads="1"/>
            </p:cNvSpPr>
            <p:nvPr/>
          </p:nvSpPr>
          <p:spPr bwMode="auto">
            <a:xfrm>
              <a:off x="1115616" y="1324675"/>
              <a:ext cx="3255559" cy="1015663"/>
            </a:xfrm>
            <a:prstGeom prst="rect">
              <a:avLst/>
            </a:prstGeom>
            <a:noFill/>
            <a:ln>
              <a:noFill/>
            </a:ln>
            <a:effectLst/>
            <a:extLst>
              <a:ext uri="{909E8E84-426E-40DD-AFC4-6F175D3DCCD1}">
                <a14:hiddenFill xmlns:a14="http://schemas.microsoft.com/office/drawing/2010/main">
                  <a:solidFill>
                    <a:srgbClr val="C80000"/>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r"/>
              <a:endParaRPr lang="en-US" altLang="zh-CN" sz="900" spc="50" dirty="0">
                <a:ln w="11430"/>
                <a:solidFill>
                  <a:schemeClr val="accent2"/>
                </a:solidFill>
                <a:latin typeface="微软雅黑" pitchFamily="34" charset="-122"/>
                <a:ea typeface="微软雅黑" pitchFamily="34" charset="-122"/>
              </a:endParaRPr>
            </a:p>
            <a:p>
              <a:pPr algn="r"/>
              <a:r>
                <a:rPr lang="zh-CN" altLang="en-US" spc="50" dirty="0">
                  <a:ln w="11430"/>
                  <a:solidFill>
                    <a:schemeClr val="bg2"/>
                  </a:solidFill>
                  <a:latin typeface="微软雅黑" pitchFamily="34" charset="-122"/>
                  <a:ea typeface="微软雅黑" pitchFamily="34" charset="-122"/>
                </a:rPr>
                <a:t>单击添加标题</a:t>
              </a:r>
              <a:endParaRPr lang="en-US" altLang="zh-CN" spc="50" dirty="0">
                <a:ln w="11430"/>
                <a:solidFill>
                  <a:schemeClr val="bg2"/>
                </a:solidFill>
                <a:latin typeface="微软雅黑" pitchFamily="34" charset="-122"/>
                <a:ea typeface="微软雅黑" pitchFamily="34" charset="-122"/>
              </a:endParaRPr>
            </a:p>
            <a:p>
              <a:pPr algn="r"/>
              <a:endParaRPr lang="en-US" altLang="zh-CN" sz="1200" spc="50" dirty="0">
                <a:ln w="11430"/>
                <a:solidFill>
                  <a:schemeClr val="bg2"/>
                </a:solidFill>
                <a:latin typeface="微软雅黑" pitchFamily="34" charset="-122"/>
                <a:ea typeface="微软雅黑" pitchFamily="34" charset="-122"/>
              </a:endParaRPr>
            </a:p>
            <a:p>
              <a:pPr algn="r"/>
              <a:r>
                <a:rPr lang="zh-CN" altLang="en-US" sz="1200" spc="50" dirty="0">
                  <a:ln w="11430"/>
                  <a:solidFill>
                    <a:schemeClr val="bg2"/>
                  </a:solidFill>
                  <a:latin typeface="微软雅黑" pitchFamily="34" charset="-122"/>
                  <a:ea typeface="微软雅黑" pitchFamily="34" charset="-122"/>
                </a:rPr>
                <a:t>点击添加文本</a:t>
              </a:r>
              <a:endParaRPr lang="en-US" altLang="ko-KR" sz="1200" dirty="0">
                <a:solidFill>
                  <a:schemeClr val="bg2"/>
                </a:solidFill>
                <a:latin typeface="Arial" charset="0"/>
              </a:endParaRPr>
            </a:p>
            <a:p>
              <a:pPr algn="r"/>
              <a:endParaRPr lang="en-US" altLang="ko-KR" sz="900" dirty="0">
                <a:solidFill>
                  <a:schemeClr val="bg2"/>
                </a:solidFill>
                <a:latin typeface="Arial" charset="0"/>
              </a:endParaRPr>
            </a:p>
          </p:txBody>
        </p:sp>
      </p:grpSp>
      <p:sp>
        <p:nvSpPr>
          <p:cNvPr id="24" name="Arc 75"/>
          <p:cNvSpPr>
            <a:spLocks/>
          </p:cNvSpPr>
          <p:nvPr/>
        </p:nvSpPr>
        <p:spPr bwMode="auto">
          <a:xfrm>
            <a:off x="5680240" y="1664510"/>
            <a:ext cx="1239729" cy="2418488"/>
          </a:xfrm>
          <a:custGeom>
            <a:avLst/>
            <a:gdLst>
              <a:gd name="G0" fmla="+- 0 0 0"/>
              <a:gd name="G1" fmla="+- 21600 0 0"/>
              <a:gd name="G2" fmla="+- 21600 0 0"/>
              <a:gd name="T0" fmla="*/ 0 w 21600"/>
              <a:gd name="T1" fmla="*/ 0 h 43200"/>
              <a:gd name="T2" fmla="*/ 102 w 21600"/>
              <a:gd name="T3" fmla="*/ 43200 h 43200"/>
              <a:gd name="T4" fmla="*/ 0 w 21600"/>
              <a:gd name="T5" fmla="*/ 21600 h 43200"/>
            </a:gdLst>
            <a:ahLst/>
            <a:cxnLst>
              <a:cxn ang="0">
                <a:pos x="T0" y="T1"/>
              </a:cxn>
              <a:cxn ang="0">
                <a:pos x="T2" y="T3"/>
              </a:cxn>
              <a:cxn ang="0">
                <a:pos x="T4" y="T5"/>
              </a:cxn>
            </a:cxnLst>
            <a:rect l="0" t="0" r="r" b="b"/>
            <a:pathLst>
              <a:path w="21600" h="43200" fill="none" extrusionOk="0">
                <a:moveTo>
                  <a:pt x="-1" y="0"/>
                </a:moveTo>
                <a:cubicBezTo>
                  <a:pt x="11929" y="0"/>
                  <a:pt x="21600" y="9670"/>
                  <a:pt x="21600" y="21600"/>
                </a:cubicBezTo>
                <a:cubicBezTo>
                  <a:pt x="21600" y="33489"/>
                  <a:pt x="11991" y="43143"/>
                  <a:pt x="101" y="43199"/>
                </a:cubicBezTo>
              </a:path>
              <a:path w="21600" h="43200" stroke="0" extrusionOk="0">
                <a:moveTo>
                  <a:pt x="-1" y="0"/>
                </a:moveTo>
                <a:cubicBezTo>
                  <a:pt x="11929" y="0"/>
                  <a:pt x="21600" y="9670"/>
                  <a:pt x="21600" y="21600"/>
                </a:cubicBezTo>
                <a:cubicBezTo>
                  <a:pt x="21600" y="33489"/>
                  <a:pt x="11991" y="43143"/>
                  <a:pt x="101" y="43199"/>
                </a:cubicBezTo>
                <a:lnTo>
                  <a:pt x="0" y="21600"/>
                </a:lnTo>
                <a:close/>
              </a:path>
            </a:pathLst>
          </a:custGeom>
          <a:noFill/>
          <a:ln w="25400" cap="rnd">
            <a:solidFill>
              <a:srgbClr val="9E9E9E"/>
            </a:solidFill>
            <a:prstDash val="sysDot"/>
            <a:round/>
            <a:headEnd/>
            <a:tailEnd/>
          </a:ln>
          <a:effectLst/>
          <a:extLst>
            <a:ext uri="{909E8E84-426E-40DD-AFC4-6F175D3DCCD1}">
              <a14:hiddenFill xmlns:a14="http://schemas.microsoft.com/office/drawing/2010/main">
                <a:solidFill>
                  <a:srgbClr val="C80000"/>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nvGrpSpPr>
          <p:cNvPr id="18" name="组合 17"/>
          <p:cNvGrpSpPr/>
          <p:nvPr/>
        </p:nvGrpSpPr>
        <p:grpSpPr>
          <a:xfrm>
            <a:off x="5641469" y="1367721"/>
            <a:ext cx="1525527" cy="546192"/>
            <a:chOff x="5641469" y="1367721"/>
            <a:chExt cx="1525527" cy="546192"/>
          </a:xfrm>
        </p:grpSpPr>
        <p:sp>
          <p:nvSpPr>
            <p:cNvPr id="28" name="AutoShape 65"/>
            <p:cNvSpPr>
              <a:spLocks noChangeArrowheads="1"/>
            </p:cNvSpPr>
            <p:nvPr/>
          </p:nvSpPr>
          <p:spPr bwMode="auto">
            <a:xfrm rot="10800000">
              <a:off x="5641469" y="1367721"/>
              <a:ext cx="1525527" cy="546192"/>
            </a:xfrm>
            <a:prstGeom prst="homePlate">
              <a:avLst>
                <a:gd name="adj" fmla="val 43731"/>
              </a:avLst>
            </a:prstGeom>
            <a:solidFill>
              <a:srgbClr val="9E9E9E"/>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29" name="Text Box 66"/>
            <p:cNvSpPr txBox="1">
              <a:spLocks noChangeArrowheads="1"/>
            </p:cNvSpPr>
            <p:nvPr/>
          </p:nvSpPr>
          <p:spPr bwMode="auto">
            <a:xfrm>
              <a:off x="6017576" y="1498071"/>
              <a:ext cx="1005404" cy="338554"/>
            </a:xfrm>
            <a:prstGeom prst="rect">
              <a:avLst/>
            </a:prstGeom>
            <a:noFill/>
            <a:ln>
              <a:noFill/>
            </a:ln>
            <a:effectLst/>
            <a:extLst>
              <a:ext uri="{909E8E84-426E-40DD-AFC4-6F175D3DCCD1}">
                <a14:hiddenFill xmlns:a14="http://schemas.microsoft.com/office/drawing/2010/main">
                  <a:solidFill>
                    <a:srgbClr val="C80000"/>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zh-CN" altLang="en-US" sz="1600">
                  <a:solidFill>
                    <a:schemeClr val="bg1"/>
                  </a:solidFill>
                  <a:latin typeface="微软雅黑" pitchFamily="34" charset="-122"/>
                  <a:ea typeface="微软雅黑" pitchFamily="34" charset="-122"/>
                </a:rPr>
                <a:t>填加文字</a:t>
              </a:r>
              <a:endParaRPr lang="en-US" altLang="ko-KR" sz="1600" dirty="0">
                <a:solidFill>
                  <a:schemeClr val="bg1"/>
                </a:solidFill>
                <a:latin typeface="微软雅黑" pitchFamily="34" charset="-122"/>
                <a:ea typeface="微软雅黑" pitchFamily="34" charset="-122"/>
              </a:endParaRPr>
            </a:p>
          </p:txBody>
        </p:sp>
      </p:grpSp>
      <p:sp>
        <p:nvSpPr>
          <p:cNvPr id="31" name="Text Box 66"/>
          <p:cNvSpPr txBox="1">
            <a:spLocks noChangeArrowheads="1"/>
          </p:cNvSpPr>
          <p:nvPr/>
        </p:nvSpPr>
        <p:spPr bwMode="auto">
          <a:xfrm>
            <a:off x="6032527" y="3913721"/>
            <a:ext cx="1005404" cy="338554"/>
          </a:xfrm>
          <a:prstGeom prst="rect">
            <a:avLst/>
          </a:prstGeom>
          <a:noFill/>
          <a:ln>
            <a:noFill/>
          </a:ln>
          <a:effectLst/>
          <a:extLst>
            <a:ext uri="{909E8E84-426E-40DD-AFC4-6F175D3DCCD1}">
              <a14:hiddenFill xmlns:a14="http://schemas.microsoft.com/office/drawing/2010/main">
                <a:solidFill>
                  <a:srgbClr val="C80000"/>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zh-CN" altLang="en-US" sz="1600">
                <a:solidFill>
                  <a:schemeClr val="bg1"/>
                </a:solidFill>
                <a:latin typeface="微软雅黑" pitchFamily="34" charset="-122"/>
                <a:ea typeface="微软雅黑" pitchFamily="34" charset="-122"/>
              </a:rPr>
              <a:t>填加文字</a:t>
            </a:r>
            <a:endParaRPr lang="en-US" altLang="ko-KR" sz="1600" dirty="0">
              <a:solidFill>
                <a:schemeClr val="bg1"/>
              </a:solidFill>
              <a:latin typeface="微软雅黑" pitchFamily="34" charset="-122"/>
              <a:ea typeface="微软雅黑" pitchFamily="34" charset="-122"/>
            </a:endParaRPr>
          </a:p>
        </p:txBody>
      </p:sp>
      <p:grpSp>
        <p:nvGrpSpPr>
          <p:cNvPr id="32" name="组合 31"/>
          <p:cNvGrpSpPr/>
          <p:nvPr/>
        </p:nvGrpSpPr>
        <p:grpSpPr>
          <a:xfrm>
            <a:off x="1085875" y="3305452"/>
            <a:ext cx="3399093" cy="1210514"/>
            <a:chOff x="1085875" y="1231368"/>
            <a:chExt cx="3399093" cy="1210514"/>
          </a:xfrm>
        </p:grpSpPr>
        <p:sp>
          <p:nvSpPr>
            <p:cNvPr id="33" name="AutoShape 71"/>
            <p:cNvSpPr>
              <a:spLocks noChangeArrowheads="1"/>
            </p:cNvSpPr>
            <p:nvPr/>
          </p:nvSpPr>
          <p:spPr bwMode="auto">
            <a:xfrm>
              <a:off x="1085875" y="1231368"/>
              <a:ext cx="3399093" cy="1210514"/>
            </a:xfrm>
            <a:prstGeom prst="roundRect">
              <a:avLst>
                <a:gd name="adj" fmla="val 5528"/>
              </a:avLst>
            </a:prstGeom>
            <a:solidFill>
              <a:schemeClr val="tx1">
                <a:alpha val="10001"/>
              </a:schemeClr>
            </a:solidFill>
            <a:ln w="19050" cap="rnd" algn="ctr">
              <a:solidFill>
                <a:srgbClr val="9E9E9E"/>
              </a:solidFill>
              <a:prstDash val="sysDot"/>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zh-CN" altLang="en-US"/>
            </a:p>
          </p:txBody>
        </p:sp>
        <p:sp>
          <p:nvSpPr>
            <p:cNvPr id="34" name="Text Box 72"/>
            <p:cNvSpPr txBox="1">
              <a:spLocks noChangeArrowheads="1"/>
            </p:cNvSpPr>
            <p:nvPr/>
          </p:nvSpPr>
          <p:spPr bwMode="auto">
            <a:xfrm>
              <a:off x="1115616" y="1324675"/>
              <a:ext cx="3255559" cy="1015663"/>
            </a:xfrm>
            <a:prstGeom prst="rect">
              <a:avLst/>
            </a:prstGeom>
            <a:noFill/>
            <a:ln>
              <a:noFill/>
            </a:ln>
            <a:effectLst/>
            <a:extLst>
              <a:ext uri="{909E8E84-426E-40DD-AFC4-6F175D3DCCD1}">
                <a14:hiddenFill xmlns:a14="http://schemas.microsoft.com/office/drawing/2010/main">
                  <a:solidFill>
                    <a:srgbClr val="C80000"/>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r"/>
              <a:endParaRPr lang="en-US" altLang="zh-CN" sz="900" spc="50" dirty="0">
                <a:ln w="11430"/>
                <a:solidFill>
                  <a:schemeClr val="accent2"/>
                </a:solidFill>
                <a:latin typeface="微软雅黑" pitchFamily="34" charset="-122"/>
                <a:ea typeface="微软雅黑" pitchFamily="34" charset="-122"/>
              </a:endParaRPr>
            </a:p>
            <a:p>
              <a:pPr algn="r"/>
              <a:r>
                <a:rPr lang="zh-CN" altLang="en-US" spc="50" dirty="0">
                  <a:ln w="11430"/>
                  <a:solidFill>
                    <a:schemeClr val="bg2"/>
                  </a:solidFill>
                  <a:latin typeface="微软雅黑" pitchFamily="34" charset="-122"/>
                  <a:ea typeface="微软雅黑" pitchFamily="34" charset="-122"/>
                </a:rPr>
                <a:t>单击添加标题</a:t>
              </a:r>
              <a:endParaRPr lang="en-US" altLang="zh-CN" spc="50" dirty="0">
                <a:ln w="11430"/>
                <a:solidFill>
                  <a:schemeClr val="bg2"/>
                </a:solidFill>
                <a:latin typeface="微软雅黑" pitchFamily="34" charset="-122"/>
                <a:ea typeface="微软雅黑" pitchFamily="34" charset="-122"/>
              </a:endParaRPr>
            </a:p>
            <a:p>
              <a:pPr algn="r"/>
              <a:endParaRPr lang="en-US" altLang="zh-CN" sz="1200" spc="50" dirty="0">
                <a:ln w="11430"/>
                <a:solidFill>
                  <a:schemeClr val="bg2"/>
                </a:solidFill>
                <a:latin typeface="微软雅黑" pitchFamily="34" charset="-122"/>
                <a:ea typeface="微软雅黑" pitchFamily="34" charset="-122"/>
              </a:endParaRPr>
            </a:p>
            <a:p>
              <a:pPr algn="r"/>
              <a:r>
                <a:rPr lang="zh-CN" altLang="en-US" sz="1200" spc="50" dirty="0">
                  <a:ln w="11430"/>
                  <a:solidFill>
                    <a:schemeClr val="bg2"/>
                  </a:solidFill>
                  <a:latin typeface="微软雅黑" pitchFamily="34" charset="-122"/>
                  <a:ea typeface="微软雅黑" pitchFamily="34" charset="-122"/>
                </a:rPr>
                <a:t>点击添加文本</a:t>
              </a:r>
              <a:endParaRPr lang="en-US" altLang="ko-KR" sz="1200" dirty="0">
                <a:solidFill>
                  <a:schemeClr val="bg2"/>
                </a:solidFill>
                <a:latin typeface="Arial" charset="0"/>
              </a:endParaRPr>
            </a:p>
            <a:p>
              <a:pPr algn="r"/>
              <a:endParaRPr lang="en-US" altLang="ko-KR" sz="900" dirty="0">
                <a:solidFill>
                  <a:schemeClr val="bg2"/>
                </a:solidFill>
                <a:latin typeface="Arial" charset="0"/>
              </a:endParaRPr>
            </a:p>
          </p:txBody>
        </p:sp>
      </p:grpSp>
      <p:grpSp>
        <p:nvGrpSpPr>
          <p:cNvPr id="35" name="组合 34"/>
          <p:cNvGrpSpPr/>
          <p:nvPr/>
        </p:nvGrpSpPr>
        <p:grpSpPr>
          <a:xfrm>
            <a:off x="6660232" y="2575647"/>
            <a:ext cx="1525527" cy="546192"/>
            <a:chOff x="5641469" y="1367721"/>
            <a:chExt cx="1525527" cy="546192"/>
          </a:xfrm>
        </p:grpSpPr>
        <p:sp>
          <p:nvSpPr>
            <p:cNvPr id="36" name="AutoShape 65"/>
            <p:cNvSpPr>
              <a:spLocks noChangeArrowheads="1"/>
            </p:cNvSpPr>
            <p:nvPr/>
          </p:nvSpPr>
          <p:spPr bwMode="auto">
            <a:xfrm rot="10800000">
              <a:off x="5641469" y="1367721"/>
              <a:ext cx="1525527" cy="546192"/>
            </a:xfrm>
            <a:prstGeom prst="homePlate">
              <a:avLst>
                <a:gd name="adj" fmla="val 43731"/>
              </a:avLst>
            </a:prstGeom>
            <a:solidFill>
              <a:srgbClr val="9E9E9E"/>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37" name="Text Box 66"/>
            <p:cNvSpPr txBox="1">
              <a:spLocks noChangeArrowheads="1"/>
            </p:cNvSpPr>
            <p:nvPr/>
          </p:nvSpPr>
          <p:spPr bwMode="auto">
            <a:xfrm>
              <a:off x="6017576" y="1498071"/>
              <a:ext cx="1005404" cy="338554"/>
            </a:xfrm>
            <a:prstGeom prst="rect">
              <a:avLst/>
            </a:prstGeom>
            <a:noFill/>
            <a:ln>
              <a:noFill/>
            </a:ln>
            <a:effectLst/>
            <a:extLst>
              <a:ext uri="{909E8E84-426E-40DD-AFC4-6F175D3DCCD1}">
                <a14:hiddenFill xmlns:a14="http://schemas.microsoft.com/office/drawing/2010/main">
                  <a:solidFill>
                    <a:srgbClr val="C80000"/>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zh-CN" altLang="en-US" sz="1600">
                  <a:solidFill>
                    <a:schemeClr val="bg1"/>
                  </a:solidFill>
                  <a:latin typeface="微软雅黑" pitchFamily="34" charset="-122"/>
                  <a:ea typeface="微软雅黑" pitchFamily="34" charset="-122"/>
                </a:rPr>
                <a:t>填加文字</a:t>
              </a:r>
              <a:endParaRPr lang="en-US" altLang="ko-KR" sz="1600" dirty="0">
                <a:solidFill>
                  <a:schemeClr val="bg1"/>
                </a:solidFill>
                <a:latin typeface="微软雅黑" pitchFamily="34" charset="-122"/>
                <a:ea typeface="微软雅黑" pitchFamily="34" charset="-122"/>
              </a:endParaRPr>
            </a:p>
          </p:txBody>
        </p:sp>
      </p:grpSp>
      <p:grpSp>
        <p:nvGrpSpPr>
          <p:cNvPr id="38" name="组合 37"/>
          <p:cNvGrpSpPr/>
          <p:nvPr/>
        </p:nvGrpSpPr>
        <p:grpSpPr>
          <a:xfrm>
            <a:off x="5680240" y="3774003"/>
            <a:ext cx="1525527" cy="546192"/>
            <a:chOff x="5641469" y="1367721"/>
            <a:chExt cx="1525527" cy="546192"/>
          </a:xfrm>
        </p:grpSpPr>
        <p:sp>
          <p:nvSpPr>
            <p:cNvPr id="39" name="AutoShape 65"/>
            <p:cNvSpPr>
              <a:spLocks noChangeArrowheads="1"/>
            </p:cNvSpPr>
            <p:nvPr/>
          </p:nvSpPr>
          <p:spPr bwMode="auto">
            <a:xfrm rot="10800000">
              <a:off x="5641469" y="1367721"/>
              <a:ext cx="1525527" cy="546192"/>
            </a:xfrm>
            <a:prstGeom prst="homePlate">
              <a:avLst>
                <a:gd name="adj" fmla="val 43731"/>
              </a:avLst>
            </a:prstGeom>
            <a:solidFill>
              <a:srgbClr val="9E9E9E"/>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40" name="Text Box 66"/>
            <p:cNvSpPr txBox="1">
              <a:spLocks noChangeArrowheads="1"/>
            </p:cNvSpPr>
            <p:nvPr/>
          </p:nvSpPr>
          <p:spPr bwMode="auto">
            <a:xfrm>
              <a:off x="6017576" y="1498071"/>
              <a:ext cx="1005404" cy="338554"/>
            </a:xfrm>
            <a:prstGeom prst="rect">
              <a:avLst/>
            </a:prstGeom>
            <a:noFill/>
            <a:ln>
              <a:noFill/>
            </a:ln>
            <a:effectLst/>
            <a:extLst>
              <a:ext uri="{909E8E84-426E-40DD-AFC4-6F175D3DCCD1}">
                <a14:hiddenFill xmlns:a14="http://schemas.microsoft.com/office/drawing/2010/main">
                  <a:solidFill>
                    <a:srgbClr val="C80000"/>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zh-CN" altLang="en-US" sz="1600">
                  <a:solidFill>
                    <a:schemeClr val="bg1"/>
                  </a:solidFill>
                  <a:latin typeface="微软雅黑" pitchFamily="34" charset="-122"/>
                  <a:ea typeface="微软雅黑" pitchFamily="34" charset="-122"/>
                </a:rPr>
                <a:t>填加文字</a:t>
              </a:r>
              <a:endParaRPr lang="en-US" altLang="ko-KR" sz="1600" dirty="0">
                <a:solidFill>
                  <a:schemeClr val="bg1"/>
                </a:solidFill>
                <a:latin typeface="微软雅黑" pitchFamily="34" charset="-122"/>
                <a:ea typeface="微软雅黑" pitchFamily="34" charset="-122"/>
              </a:endParaRPr>
            </a:p>
          </p:txBody>
        </p:sp>
      </p:grpSp>
      <p:sp>
        <p:nvSpPr>
          <p:cNvPr id="42" name="标题 3"/>
          <p:cNvSpPr txBox="1">
            <a:spLocks/>
          </p:cNvSpPr>
          <p:nvPr/>
        </p:nvSpPr>
        <p:spPr>
          <a:xfrm>
            <a:off x="313184" y="206974"/>
            <a:ext cx="3322712" cy="564576"/>
          </a:xfrm>
          <a:prstGeom prst="rect">
            <a:avLst/>
          </a:prstGeom>
        </p:spPr>
        <p:txBody>
          <a:bodyPr>
            <a:normAutofit fontScale="97500"/>
          </a:bodyPr>
          <a:lstStyle>
            <a:lvl1pPr algn="l" defTabSz="914400" rtl="0" eaLnBrk="1" latinLnBrk="0" hangingPunct="1">
              <a:spcBef>
                <a:spcPct val="0"/>
              </a:spcBef>
              <a:buNone/>
              <a:defRPr sz="2800" kern="1200">
                <a:solidFill>
                  <a:schemeClr val="tx1"/>
                </a:solidFill>
                <a:latin typeface="微软雅黑" pitchFamily="34" charset="-122"/>
                <a:ea typeface="微软雅黑" pitchFamily="34" charset="-122"/>
                <a:cs typeface="+mj-cs"/>
              </a:defRPr>
            </a:lvl1pPr>
          </a:lstStyle>
          <a:p>
            <a:r>
              <a:rPr lang="zh-CN" altLang="en-US" dirty="0">
                <a:solidFill>
                  <a:schemeClr val="tx2">
                    <a:lumMod val="50000"/>
                  </a:schemeClr>
                </a:solidFill>
              </a:rPr>
              <a:t>单击此处添加标题</a:t>
            </a:r>
          </a:p>
        </p:txBody>
      </p:sp>
    </p:spTree>
    <p:extLst>
      <p:ext uri="{BB962C8B-B14F-4D97-AF65-F5344CB8AC3E}">
        <p14:creationId xmlns:p14="http://schemas.microsoft.com/office/powerpoint/2010/main" val="901862957"/>
      </p:ext>
    </p:extLst>
  </p:cSld>
  <p:clrMapOvr>
    <a:masterClrMapping/>
  </p:clrMapOvr>
  <p:transition spd="med" advClick="0" advTm="100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wipe(left)">
                                      <p:cBhvr>
                                        <p:cTn id="7" dur="750"/>
                                        <p:tgtEl>
                                          <p:spTgt spid="42"/>
                                        </p:tgtEl>
                                      </p:cBhvr>
                                    </p:animEffect>
                                  </p:childTnLst>
                                </p:cTn>
                              </p:par>
                            </p:childTnLst>
                          </p:cTn>
                        </p:par>
                        <p:par>
                          <p:cTn id="8" fill="hold">
                            <p:stCondLst>
                              <p:cond delay="750"/>
                            </p:stCondLst>
                            <p:childTnLst>
                              <p:par>
                                <p:cTn id="9" presetID="2" presetClass="entr" presetSubtype="8" fill="hold" nodeType="afterEffect">
                                  <p:stCondLst>
                                    <p:cond delay="0"/>
                                  </p:stCondLst>
                                  <p:childTnLst>
                                    <p:set>
                                      <p:cBhvr>
                                        <p:cTn id="10" dur="1" fill="hold">
                                          <p:stCondLst>
                                            <p:cond delay="0"/>
                                          </p:stCondLst>
                                        </p:cTn>
                                        <p:tgtEl>
                                          <p:spTgt spid="16"/>
                                        </p:tgtEl>
                                        <p:attrNameLst>
                                          <p:attrName>style.visibility</p:attrName>
                                        </p:attrNameLst>
                                      </p:cBhvr>
                                      <p:to>
                                        <p:strVal val="visible"/>
                                      </p:to>
                                    </p:set>
                                    <p:anim calcmode="lin" valueType="num">
                                      <p:cBhvr additive="base">
                                        <p:cTn id="11" dur="500" fill="hold"/>
                                        <p:tgtEl>
                                          <p:spTgt spid="16"/>
                                        </p:tgtEl>
                                        <p:attrNameLst>
                                          <p:attrName>ppt_x</p:attrName>
                                        </p:attrNameLst>
                                      </p:cBhvr>
                                      <p:tavLst>
                                        <p:tav tm="0">
                                          <p:val>
                                            <p:strVal val="0-#ppt_w/2"/>
                                          </p:val>
                                        </p:tav>
                                        <p:tav tm="100000">
                                          <p:val>
                                            <p:strVal val="#ppt_x"/>
                                          </p:val>
                                        </p:tav>
                                      </p:tavLst>
                                    </p:anim>
                                    <p:anim calcmode="lin" valueType="num">
                                      <p:cBhvr additive="base">
                                        <p:cTn id="12" dur="500" fill="hold"/>
                                        <p:tgtEl>
                                          <p:spTgt spid="16"/>
                                        </p:tgtEl>
                                        <p:attrNameLst>
                                          <p:attrName>ppt_y</p:attrName>
                                        </p:attrNameLst>
                                      </p:cBhvr>
                                      <p:tavLst>
                                        <p:tav tm="0">
                                          <p:val>
                                            <p:strVal val="#ppt_y"/>
                                          </p:val>
                                        </p:tav>
                                        <p:tav tm="100000">
                                          <p:val>
                                            <p:strVal val="#ppt_y"/>
                                          </p:val>
                                        </p:tav>
                                      </p:tavLst>
                                    </p:anim>
                                  </p:childTnLst>
                                </p:cTn>
                              </p:par>
                            </p:childTnLst>
                          </p:cTn>
                        </p:par>
                        <p:par>
                          <p:cTn id="13" fill="hold">
                            <p:stCondLst>
                              <p:cond delay="1250"/>
                            </p:stCondLst>
                            <p:childTnLst>
                              <p:par>
                                <p:cTn id="14" presetID="12" presetClass="entr" presetSubtype="4" fill="hold" grpId="0" nodeType="afterEffect">
                                  <p:stCondLst>
                                    <p:cond delay="0"/>
                                  </p:stCondLst>
                                  <p:childTnLst>
                                    <p:set>
                                      <p:cBhvr>
                                        <p:cTn id="15" dur="1" fill="hold">
                                          <p:stCondLst>
                                            <p:cond delay="0"/>
                                          </p:stCondLst>
                                        </p:cTn>
                                        <p:tgtEl>
                                          <p:spTgt spid="13"/>
                                        </p:tgtEl>
                                        <p:attrNameLst>
                                          <p:attrName>style.visibility</p:attrName>
                                        </p:attrNameLst>
                                      </p:cBhvr>
                                      <p:to>
                                        <p:strVal val="visible"/>
                                      </p:to>
                                    </p:set>
                                    <p:animEffect transition="in" filter="slide(fromBottom)">
                                      <p:cBhvr>
                                        <p:cTn id="16" dur="500"/>
                                        <p:tgtEl>
                                          <p:spTgt spid="13"/>
                                        </p:tgtEl>
                                      </p:cBhvr>
                                    </p:animEffect>
                                  </p:childTnLst>
                                </p:cTn>
                              </p:par>
                            </p:childTnLst>
                          </p:cTn>
                        </p:par>
                        <p:par>
                          <p:cTn id="17" fill="hold">
                            <p:stCondLst>
                              <p:cond delay="1750"/>
                            </p:stCondLst>
                            <p:childTnLst>
                              <p:par>
                                <p:cTn id="18" presetID="2" presetClass="entr" presetSubtype="8" fill="hold" grpId="0" nodeType="afterEffect">
                                  <p:stCondLst>
                                    <p:cond delay="0"/>
                                  </p:stCondLst>
                                  <p:childTnLst>
                                    <p:set>
                                      <p:cBhvr>
                                        <p:cTn id="19" dur="1" fill="hold">
                                          <p:stCondLst>
                                            <p:cond delay="0"/>
                                          </p:stCondLst>
                                        </p:cTn>
                                        <p:tgtEl>
                                          <p:spTgt spid="7"/>
                                        </p:tgtEl>
                                        <p:attrNameLst>
                                          <p:attrName>style.visibility</p:attrName>
                                        </p:attrNameLst>
                                      </p:cBhvr>
                                      <p:to>
                                        <p:strVal val="visible"/>
                                      </p:to>
                                    </p:set>
                                    <p:anim calcmode="lin" valueType="num">
                                      <p:cBhvr additive="base">
                                        <p:cTn id="20" dur="500" fill="hold"/>
                                        <p:tgtEl>
                                          <p:spTgt spid="7"/>
                                        </p:tgtEl>
                                        <p:attrNameLst>
                                          <p:attrName>ppt_x</p:attrName>
                                        </p:attrNameLst>
                                      </p:cBhvr>
                                      <p:tavLst>
                                        <p:tav tm="0">
                                          <p:val>
                                            <p:strVal val="0-#ppt_w/2"/>
                                          </p:val>
                                        </p:tav>
                                        <p:tav tm="100000">
                                          <p:val>
                                            <p:strVal val="#ppt_x"/>
                                          </p:val>
                                        </p:tav>
                                      </p:tavLst>
                                    </p:anim>
                                    <p:anim calcmode="lin" valueType="num">
                                      <p:cBhvr additive="base">
                                        <p:cTn id="21" dur="500" fill="hold"/>
                                        <p:tgtEl>
                                          <p:spTgt spid="7"/>
                                        </p:tgtEl>
                                        <p:attrNameLst>
                                          <p:attrName>ppt_y</p:attrName>
                                        </p:attrNameLst>
                                      </p:cBhvr>
                                      <p:tavLst>
                                        <p:tav tm="0">
                                          <p:val>
                                            <p:strVal val="#ppt_y"/>
                                          </p:val>
                                        </p:tav>
                                        <p:tav tm="100000">
                                          <p:val>
                                            <p:strVal val="#ppt_y"/>
                                          </p:val>
                                        </p:tav>
                                      </p:tavLst>
                                    </p:anim>
                                  </p:childTnLst>
                                </p:cTn>
                              </p:par>
                            </p:childTnLst>
                          </p:cTn>
                        </p:par>
                        <p:par>
                          <p:cTn id="22" fill="hold">
                            <p:stCondLst>
                              <p:cond delay="2250"/>
                            </p:stCondLst>
                            <p:childTnLst>
                              <p:par>
                                <p:cTn id="23" presetID="2" presetClass="entr" presetSubtype="8" fill="hold" grpId="0" nodeType="afterEffect">
                                  <p:stCondLst>
                                    <p:cond delay="0"/>
                                  </p:stCondLst>
                                  <p:childTnLst>
                                    <p:set>
                                      <p:cBhvr>
                                        <p:cTn id="24" dur="1" fill="hold">
                                          <p:stCondLst>
                                            <p:cond delay="0"/>
                                          </p:stCondLst>
                                        </p:cTn>
                                        <p:tgtEl>
                                          <p:spTgt spid="8"/>
                                        </p:tgtEl>
                                        <p:attrNameLst>
                                          <p:attrName>style.visibility</p:attrName>
                                        </p:attrNameLst>
                                      </p:cBhvr>
                                      <p:to>
                                        <p:strVal val="visible"/>
                                      </p:to>
                                    </p:set>
                                    <p:anim calcmode="lin" valueType="num">
                                      <p:cBhvr additive="base">
                                        <p:cTn id="25" dur="500" fill="hold"/>
                                        <p:tgtEl>
                                          <p:spTgt spid="8"/>
                                        </p:tgtEl>
                                        <p:attrNameLst>
                                          <p:attrName>ppt_x</p:attrName>
                                        </p:attrNameLst>
                                      </p:cBhvr>
                                      <p:tavLst>
                                        <p:tav tm="0">
                                          <p:val>
                                            <p:strVal val="0-#ppt_w/2"/>
                                          </p:val>
                                        </p:tav>
                                        <p:tav tm="100000">
                                          <p:val>
                                            <p:strVal val="#ppt_x"/>
                                          </p:val>
                                        </p:tav>
                                      </p:tavLst>
                                    </p:anim>
                                    <p:anim calcmode="lin" valueType="num">
                                      <p:cBhvr additive="base">
                                        <p:cTn id="26" dur="500" fill="hold"/>
                                        <p:tgtEl>
                                          <p:spTgt spid="8"/>
                                        </p:tgtEl>
                                        <p:attrNameLst>
                                          <p:attrName>ppt_y</p:attrName>
                                        </p:attrNameLst>
                                      </p:cBhvr>
                                      <p:tavLst>
                                        <p:tav tm="0">
                                          <p:val>
                                            <p:strVal val="#ppt_y"/>
                                          </p:val>
                                        </p:tav>
                                        <p:tav tm="100000">
                                          <p:val>
                                            <p:strVal val="#ppt_y"/>
                                          </p:val>
                                        </p:tav>
                                      </p:tavLst>
                                    </p:anim>
                                  </p:childTnLst>
                                </p:cTn>
                              </p:par>
                            </p:childTnLst>
                          </p:cTn>
                        </p:par>
                        <p:par>
                          <p:cTn id="27" fill="hold">
                            <p:stCondLst>
                              <p:cond delay="2750"/>
                            </p:stCondLst>
                            <p:childTnLst>
                              <p:par>
                                <p:cTn id="28" presetID="23" presetClass="entr" presetSubtype="16" fill="hold" nodeType="afterEffect">
                                  <p:stCondLst>
                                    <p:cond delay="0"/>
                                  </p:stCondLst>
                                  <p:childTnLst>
                                    <p:set>
                                      <p:cBhvr>
                                        <p:cTn id="29" dur="1" fill="hold">
                                          <p:stCondLst>
                                            <p:cond delay="0"/>
                                          </p:stCondLst>
                                        </p:cTn>
                                        <p:tgtEl>
                                          <p:spTgt spid="17"/>
                                        </p:tgtEl>
                                        <p:attrNameLst>
                                          <p:attrName>style.visibility</p:attrName>
                                        </p:attrNameLst>
                                      </p:cBhvr>
                                      <p:to>
                                        <p:strVal val="visible"/>
                                      </p:to>
                                    </p:set>
                                    <p:anim calcmode="lin" valueType="num">
                                      <p:cBhvr>
                                        <p:cTn id="30" dur="500" fill="hold"/>
                                        <p:tgtEl>
                                          <p:spTgt spid="17"/>
                                        </p:tgtEl>
                                        <p:attrNameLst>
                                          <p:attrName>ppt_w</p:attrName>
                                        </p:attrNameLst>
                                      </p:cBhvr>
                                      <p:tavLst>
                                        <p:tav tm="0">
                                          <p:val>
                                            <p:fltVal val="0"/>
                                          </p:val>
                                        </p:tav>
                                        <p:tav tm="100000">
                                          <p:val>
                                            <p:strVal val="#ppt_w"/>
                                          </p:val>
                                        </p:tav>
                                      </p:tavLst>
                                    </p:anim>
                                    <p:anim calcmode="lin" valueType="num">
                                      <p:cBhvr>
                                        <p:cTn id="31" dur="500" fill="hold"/>
                                        <p:tgtEl>
                                          <p:spTgt spid="17"/>
                                        </p:tgtEl>
                                        <p:attrNameLst>
                                          <p:attrName>ppt_h</p:attrName>
                                        </p:attrNameLst>
                                      </p:cBhvr>
                                      <p:tavLst>
                                        <p:tav tm="0">
                                          <p:val>
                                            <p:fltVal val="0"/>
                                          </p:val>
                                        </p:tav>
                                        <p:tav tm="100000">
                                          <p:val>
                                            <p:strVal val="#ppt_h"/>
                                          </p:val>
                                        </p:tav>
                                      </p:tavLst>
                                    </p:anim>
                                  </p:childTnLst>
                                </p:cTn>
                              </p:par>
                            </p:childTnLst>
                          </p:cTn>
                        </p:par>
                        <p:par>
                          <p:cTn id="32" fill="hold">
                            <p:stCondLst>
                              <p:cond delay="3250"/>
                            </p:stCondLst>
                            <p:childTnLst>
                              <p:par>
                                <p:cTn id="33" presetID="23" presetClass="entr" presetSubtype="16" fill="hold" nodeType="afterEffect">
                                  <p:stCondLst>
                                    <p:cond delay="0"/>
                                  </p:stCondLst>
                                  <p:childTnLst>
                                    <p:set>
                                      <p:cBhvr>
                                        <p:cTn id="34" dur="1" fill="hold">
                                          <p:stCondLst>
                                            <p:cond delay="0"/>
                                          </p:stCondLst>
                                        </p:cTn>
                                        <p:tgtEl>
                                          <p:spTgt spid="32"/>
                                        </p:tgtEl>
                                        <p:attrNameLst>
                                          <p:attrName>style.visibility</p:attrName>
                                        </p:attrNameLst>
                                      </p:cBhvr>
                                      <p:to>
                                        <p:strVal val="visible"/>
                                      </p:to>
                                    </p:set>
                                    <p:anim calcmode="lin" valueType="num">
                                      <p:cBhvr>
                                        <p:cTn id="35" dur="500" fill="hold"/>
                                        <p:tgtEl>
                                          <p:spTgt spid="32"/>
                                        </p:tgtEl>
                                        <p:attrNameLst>
                                          <p:attrName>ppt_w</p:attrName>
                                        </p:attrNameLst>
                                      </p:cBhvr>
                                      <p:tavLst>
                                        <p:tav tm="0">
                                          <p:val>
                                            <p:fltVal val="0"/>
                                          </p:val>
                                        </p:tav>
                                        <p:tav tm="100000">
                                          <p:val>
                                            <p:strVal val="#ppt_w"/>
                                          </p:val>
                                        </p:tav>
                                      </p:tavLst>
                                    </p:anim>
                                    <p:anim calcmode="lin" valueType="num">
                                      <p:cBhvr>
                                        <p:cTn id="36" dur="500" fill="hold"/>
                                        <p:tgtEl>
                                          <p:spTgt spid="32"/>
                                        </p:tgtEl>
                                        <p:attrNameLst>
                                          <p:attrName>ppt_h</p:attrName>
                                        </p:attrNameLst>
                                      </p:cBhvr>
                                      <p:tavLst>
                                        <p:tav tm="0">
                                          <p:val>
                                            <p:fltVal val="0"/>
                                          </p:val>
                                        </p:tav>
                                        <p:tav tm="100000">
                                          <p:val>
                                            <p:strVal val="#ppt_h"/>
                                          </p:val>
                                        </p:tav>
                                      </p:tavLst>
                                    </p:anim>
                                  </p:childTnLst>
                                </p:cTn>
                              </p:par>
                            </p:childTnLst>
                          </p:cTn>
                        </p:par>
                        <p:par>
                          <p:cTn id="37" fill="hold">
                            <p:stCondLst>
                              <p:cond delay="3750"/>
                            </p:stCondLst>
                            <p:childTnLst>
                              <p:par>
                                <p:cTn id="38" presetID="16" presetClass="entr" presetSubtype="21" fill="hold" grpId="0" nodeType="afterEffect">
                                  <p:stCondLst>
                                    <p:cond delay="0"/>
                                  </p:stCondLst>
                                  <p:childTnLst>
                                    <p:set>
                                      <p:cBhvr>
                                        <p:cTn id="39" dur="1" fill="hold">
                                          <p:stCondLst>
                                            <p:cond delay="0"/>
                                          </p:stCondLst>
                                        </p:cTn>
                                        <p:tgtEl>
                                          <p:spTgt spid="24"/>
                                        </p:tgtEl>
                                        <p:attrNameLst>
                                          <p:attrName>style.visibility</p:attrName>
                                        </p:attrNameLst>
                                      </p:cBhvr>
                                      <p:to>
                                        <p:strVal val="visible"/>
                                      </p:to>
                                    </p:set>
                                    <p:animEffect transition="in" filter="barn(inVertical)">
                                      <p:cBhvr>
                                        <p:cTn id="40" dur="500"/>
                                        <p:tgtEl>
                                          <p:spTgt spid="24"/>
                                        </p:tgtEl>
                                      </p:cBhvr>
                                    </p:animEffect>
                                  </p:childTnLst>
                                </p:cTn>
                              </p:par>
                            </p:childTnLst>
                          </p:cTn>
                        </p:par>
                        <p:par>
                          <p:cTn id="41" fill="hold">
                            <p:stCondLst>
                              <p:cond delay="4250"/>
                            </p:stCondLst>
                            <p:childTnLst>
                              <p:par>
                                <p:cTn id="42" presetID="2" presetClass="entr" presetSubtype="2" fill="hold" nodeType="afterEffect">
                                  <p:stCondLst>
                                    <p:cond delay="0"/>
                                  </p:stCondLst>
                                  <p:childTnLst>
                                    <p:set>
                                      <p:cBhvr>
                                        <p:cTn id="43" dur="1" fill="hold">
                                          <p:stCondLst>
                                            <p:cond delay="0"/>
                                          </p:stCondLst>
                                        </p:cTn>
                                        <p:tgtEl>
                                          <p:spTgt spid="18"/>
                                        </p:tgtEl>
                                        <p:attrNameLst>
                                          <p:attrName>style.visibility</p:attrName>
                                        </p:attrNameLst>
                                      </p:cBhvr>
                                      <p:to>
                                        <p:strVal val="visible"/>
                                      </p:to>
                                    </p:set>
                                    <p:anim calcmode="lin" valueType="num">
                                      <p:cBhvr additive="base">
                                        <p:cTn id="44" dur="500" fill="hold"/>
                                        <p:tgtEl>
                                          <p:spTgt spid="18"/>
                                        </p:tgtEl>
                                        <p:attrNameLst>
                                          <p:attrName>ppt_x</p:attrName>
                                        </p:attrNameLst>
                                      </p:cBhvr>
                                      <p:tavLst>
                                        <p:tav tm="0">
                                          <p:val>
                                            <p:strVal val="1+#ppt_w/2"/>
                                          </p:val>
                                        </p:tav>
                                        <p:tav tm="100000">
                                          <p:val>
                                            <p:strVal val="#ppt_x"/>
                                          </p:val>
                                        </p:tav>
                                      </p:tavLst>
                                    </p:anim>
                                    <p:anim calcmode="lin" valueType="num">
                                      <p:cBhvr additive="base">
                                        <p:cTn id="45" dur="500" fill="hold"/>
                                        <p:tgtEl>
                                          <p:spTgt spid="18"/>
                                        </p:tgtEl>
                                        <p:attrNameLst>
                                          <p:attrName>ppt_y</p:attrName>
                                        </p:attrNameLst>
                                      </p:cBhvr>
                                      <p:tavLst>
                                        <p:tav tm="0">
                                          <p:val>
                                            <p:strVal val="#ppt_y"/>
                                          </p:val>
                                        </p:tav>
                                        <p:tav tm="100000">
                                          <p:val>
                                            <p:strVal val="#ppt_y"/>
                                          </p:val>
                                        </p:tav>
                                      </p:tavLst>
                                    </p:anim>
                                  </p:childTnLst>
                                </p:cTn>
                              </p:par>
                            </p:childTnLst>
                          </p:cTn>
                        </p:par>
                        <p:par>
                          <p:cTn id="46" fill="hold">
                            <p:stCondLst>
                              <p:cond delay="4750"/>
                            </p:stCondLst>
                            <p:childTnLst>
                              <p:par>
                                <p:cTn id="47" presetID="2" presetClass="entr" presetSubtype="2" fill="hold" nodeType="afterEffect">
                                  <p:stCondLst>
                                    <p:cond delay="0"/>
                                  </p:stCondLst>
                                  <p:childTnLst>
                                    <p:set>
                                      <p:cBhvr>
                                        <p:cTn id="48" dur="1" fill="hold">
                                          <p:stCondLst>
                                            <p:cond delay="0"/>
                                          </p:stCondLst>
                                        </p:cTn>
                                        <p:tgtEl>
                                          <p:spTgt spid="35"/>
                                        </p:tgtEl>
                                        <p:attrNameLst>
                                          <p:attrName>style.visibility</p:attrName>
                                        </p:attrNameLst>
                                      </p:cBhvr>
                                      <p:to>
                                        <p:strVal val="visible"/>
                                      </p:to>
                                    </p:set>
                                    <p:anim calcmode="lin" valueType="num">
                                      <p:cBhvr additive="base">
                                        <p:cTn id="49" dur="500" fill="hold"/>
                                        <p:tgtEl>
                                          <p:spTgt spid="35"/>
                                        </p:tgtEl>
                                        <p:attrNameLst>
                                          <p:attrName>ppt_x</p:attrName>
                                        </p:attrNameLst>
                                      </p:cBhvr>
                                      <p:tavLst>
                                        <p:tav tm="0">
                                          <p:val>
                                            <p:strVal val="1+#ppt_w/2"/>
                                          </p:val>
                                        </p:tav>
                                        <p:tav tm="100000">
                                          <p:val>
                                            <p:strVal val="#ppt_x"/>
                                          </p:val>
                                        </p:tav>
                                      </p:tavLst>
                                    </p:anim>
                                    <p:anim calcmode="lin" valueType="num">
                                      <p:cBhvr additive="base">
                                        <p:cTn id="50" dur="500" fill="hold"/>
                                        <p:tgtEl>
                                          <p:spTgt spid="35"/>
                                        </p:tgtEl>
                                        <p:attrNameLst>
                                          <p:attrName>ppt_y</p:attrName>
                                        </p:attrNameLst>
                                      </p:cBhvr>
                                      <p:tavLst>
                                        <p:tav tm="0">
                                          <p:val>
                                            <p:strVal val="#ppt_y"/>
                                          </p:val>
                                        </p:tav>
                                        <p:tav tm="100000">
                                          <p:val>
                                            <p:strVal val="#ppt_y"/>
                                          </p:val>
                                        </p:tav>
                                      </p:tavLst>
                                    </p:anim>
                                  </p:childTnLst>
                                </p:cTn>
                              </p:par>
                            </p:childTnLst>
                          </p:cTn>
                        </p:par>
                        <p:par>
                          <p:cTn id="51" fill="hold">
                            <p:stCondLst>
                              <p:cond delay="5250"/>
                            </p:stCondLst>
                            <p:childTnLst>
                              <p:par>
                                <p:cTn id="52" presetID="2" presetClass="entr" presetSubtype="2" fill="hold" nodeType="afterEffect">
                                  <p:stCondLst>
                                    <p:cond delay="0"/>
                                  </p:stCondLst>
                                  <p:childTnLst>
                                    <p:set>
                                      <p:cBhvr>
                                        <p:cTn id="53" dur="1" fill="hold">
                                          <p:stCondLst>
                                            <p:cond delay="0"/>
                                          </p:stCondLst>
                                        </p:cTn>
                                        <p:tgtEl>
                                          <p:spTgt spid="38"/>
                                        </p:tgtEl>
                                        <p:attrNameLst>
                                          <p:attrName>style.visibility</p:attrName>
                                        </p:attrNameLst>
                                      </p:cBhvr>
                                      <p:to>
                                        <p:strVal val="visible"/>
                                      </p:to>
                                    </p:set>
                                    <p:anim calcmode="lin" valueType="num">
                                      <p:cBhvr additive="base">
                                        <p:cTn id="54" dur="500" fill="hold"/>
                                        <p:tgtEl>
                                          <p:spTgt spid="38"/>
                                        </p:tgtEl>
                                        <p:attrNameLst>
                                          <p:attrName>ppt_x</p:attrName>
                                        </p:attrNameLst>
                                      </p:cBhvr>
                                      <p:tavLst>
                                        <p:tav tm="0">
                                          <p:val>
                                            <p:strVal val="1+#ppt_w/2"/>
                                          </p:val>
                                        </p:tav>
                                        <p:tav tm="100000">
                                          <p:val>
                                            <p:strVal val="#ppt_x"/>
                                          </p:val>
                                        </p:tav>
                                      </p:tavLst>
                                    </p:anim>
                                    <p:anim calcmode="lin" valueType="num">
                                      <p:cBhvr additive="base">
                                        <p:cTn id="55" dur="500" fill="hold"/>
                                        <p:tgtEl>
                                          <p:spTgt spid="3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p:bldP spid="13" grpId="0"/>
      <p:bldP spid="24" grpId="0" animBg="1"/>
      <p:bldP spid="42" grpId="0"/>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8"/>
          <p:cNvGrpSpPr>
            <a:grpSpLocks/>
          </p:cNvGrpSpPr>
          <p:nvPr/>
        </p:nvGrpSpPr>
        <p:grpSpPr bwMode="auto">
          <a:xfrm>
            <a:off x="1401763" y="1094903"/>
            <a:ext cx="3313113" cy="3421063"/>
            <a:chOff x="883" y="1298"/>
            <a:chExt cx="2087" cy="2155"/>
          </a:xfrm>
        </p:grpSpPr>
        <p:grpSp>
          <p:nvGrpSpPr>
            <p:cNvPr id="13" name="Group 9"/>
            <p:cNvGrpSpPr>
              <a:grpSpLocks/>
            </p:cNvGrpSpPr>
            <p:nvPr/>
          </p:nvGrpSpPr>
          <p:grpSpPr bwMode="auto">
            <a:xfrm>
              <a:off x="1609" y="2069"/>
              <a:ext cx="635" cy="658"/>
              <a:chOff x="1400" y="679"/>
              <a:chExt cx="2960" cy="2960"/>
            </a:xfrm>
          </p:grpSpPr>
          <p:sp>
            <p:nvSpPr>
              <p:cNvPr id="118" name="Freeform 10"/>
              <p:cNvSpPr>
                <a:spLocks/>
              </p:cNvSpPr>
              <p:nvPr/>
            </p:nvSpPr>
            <p:spPr bwMode="auto">
              <a:xfrm>
                <a:off x="1400" y="679"/>
                <a:ext cx="2960" cy="1480"/>
              </a:xfrm>
              <a:custGeom>
                <a:avLst/>
                <a:gdLst>
                  <a:gd name="T0" fmla="*/ 1480 w 2960"/>
                  <a:gd name="T1" fmla="*/ 1480 h 1480"/>
                  <a:gd name="T2" fmla="*/ 0 w 2960"/>
                  <a:gd name="T3" fmla="*/ 740 h 1480"/>
                  <a:gd name="T4" fmla="*/ 1480 w 2960"/>
                  <a:gd name="T5" fmla="*/ 0 h 1480"/>
                  <a:gd name="T6" fmla="*/ 2960 w 2960"/>
                  <a:gd name="T7" fmla="*/ 740 h 1480"/>
                  <a:gd name="T8" fmla="*/ 1480 w 2960"/>
                  <a:gd name="T9" fmla="*/ 1480 h 1480"/>
                </a:gdLst>
                <a:ahLst/>
                <a:cxnLst>
                  <a:cxn ang="0">
                    <a:pos x="T0" y="T1"/>
                  </a:cxn>
                  <a:cxn ang="0">
                    <a:pos x="T2" y="T3"/>
                  </a:cxn>
                  <a:cxn ang="0">
                    <a:pos x="T4" y="T5"/>
                  </a:cxn>
                  <a:cxn ang="0">
                    <a:pos x="T6" y="T7"/>
                  </a:cxn>
                  <a:cxn ang="0">
                    <a:pos x="T8" y="T9"/>
                  </a:cxn>
                </a:cxnLst>
                <a:rect l="0" t="0" r="r" b="b"/>
                <a:pathLst>
                  <a:path w="2960" h="1480">
                    <a:moveTo>
                      <a:pt x="1480" y="1480"/>
                    </a:moveTo>
                    <a:lnTo>
                      <a:pt x="0" y="740"/>
                    </a:lnTo>
                    <a:lnTo>
                      <a:pt x="1480" y="0"/>
                    </a:lnTo>
                    <a:lnTo>
                      <a:pt x="2960" y="740"/>
                    </a:lnTo>
                    <a:lnTo>
                      <a:pt x="1480" y="1480"/>
                    </a:lnTo>
                    <a:close/>
                  </a:path>
                </a:pathLst>
              </a:custGeom>
              <a:solidFill>
                <a:srgbClr val="FFFFFF"/>
              </a:solidFill>
              <a:ln>
                <a:noFill/>
              </a:ln>
              <a:extLst>
                <a:ext uri="{91240B29-F687-4F45-9708-019B960494DF}">
                  <a14:hiddenLine xmlns:a14="http://schemas.microsoft.com/office/drawing/2010/main" w="12700">
                    <a:solidFill>
                      <a:srgbClr val="000000"/>
                    </a:solidFill>
                    <a:prstDash val="solid"/>
                    <a:round/>
                    <a:headEnd/>
                    <a:tailEnd/>
                  </a14:hiddenLine>
                </a:ext>
              </a:extLst>
            </p:spPr>
            <p:txBody>
              <a:bodyPr/>
              <a:lstStyle/>
              <a:p>
                <a:endParaRPr lang="zh-CN" altLang="en-US"/>
              </a:p>
            </p:txBody>
          </p:sp>
          <p:sp>
            <p:nvSpPr>
              <p:cNvPr id="119" name="Freeform 11"/>
              <p:cNvSpPr>
                <a:spLocks/>
              </p:cNvSpPr>
              <p:nvPr/>
            </p:nvSpPr>
            <p:spPr bwMode="auto">
              <a:xfrm>
                <a:off x="1400" y="1419"/>
                <a:ext cx="1480" cy="2220"/>
              </a:xfrm>
              <a:custGeom>
                <a:avLst/>
                <a:gdLst>
                  <a:gd name="T0" fmla="*/ 1480 w 1480"/>
                  <a:gd name="T1" fmla="*/ 740 h 2220"/>
                  <a:gd name="T2" fmla="*/ 1480 w 1480"/>
                  <a:gd name="T3" fmla="*/ 2220 h 2220"/>
                  <a:gd name="T4" fmla="*/ 0 w 1480"/>
                  <a:gd name="T5" fmla="*/ 1480 h 2220"/>
                  <a:gd name="T6" fmla="*/ 0 w 1480"/>
                  <a:gd name="T7" fmla="*/ 0 h 2220"/>
                  <a:gd name="T8" fmla="*/ 1480 w 1480"/>
                  <a:gd name="T9" fmla="*/ 740 h 2220"/>
                </a:gdLst>
                <a:ahLst/>
                <a:cxnLst>
                  <a:cxn ang="0">
                    <a:pos x="T0" y="T1"/>
                  </a:cxn>
                  <a:cxn ang="0">
                    <a:pos x="T2" y="T3"/>
                  </a:cxn>
                  <a:cxn ang="0">
                    <a:pos x="T4" y="T5"/>
                  </a:cxn>
                  <a:cxn ang="0">
                    <a:pos x="T6" y="T7"/>
                  </a:cxn>
                  <a:cxn ang="0">
                    <a:pos x="T8" y="T9"/>
                  </a:cxn>
                </a:cxnLst>
                <a:rect l="0" t="0" r="r" b="b"/>
                <a:pathLst>
                  <a:path w="1480" h="2220">
                    <a:moveTo>
                      <a:pt x="1480" y="740"/>
                    </a:moveTo>
                    <a:lnTo>
                      <a:pt x="1480" y="2220"/>
                    </a:lnTo>
                    <a:lnTo>
                      <a:pt x="0" y="1480"/>
                    </a:lnTo>
                    <a:lnTo>
                      <a:pt x="0" y="0"/>
                    </a:lnTo>
                    <a:lnTo>
                      <a:pt x="1480" y="740"/>
                    </a:lnTo>
                    <a:close/>
                  </a:path>
                </a:pathLst>
              </a:custGeom>
              <a:solidFill>
                <a:srgbClr val="DDDDDD"/>
              </a:soli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120" name="Freeform 12"/>
              <p:cNvSpPr>
                <a:spLocks/>
              </p:cNvSpPr>
              <p:nvPr/>
            </p:nvSpPr>
            <p:spPr bwMode="auto">
              <a:xfrm>
                <a:off x="2880" y="1419"/>
                <a:ext cx="1480" cy="2220"/>
              </a:xfrm>
              <a:custGeom>
                <a:avLst/>
                <a:gdLst>
                  <a:gd name="T0" fmla="*/ 1480 w 1480"/>
                  <a:gd name="T1" fmla="*/ 0 h 2220"/>
                  <a:gd name="T2" fmla="*/ 1480 w 1480"/>
                  <a:gd name="T3" fmla="*/ 1480 h 2220"/>
                  <a:gd name="T4" fmla="*/ 0 w 1480"/>
                  <a:gd name="T5" fmla="*/ 2220 h 2220"/>
                  <a:gd name="T6" fmla="*/ 0 w 1480"/>
                  <a:gd name="T7" fmla="*/ 740 h 2220"/>
                  <a:gd name="T8" fmla="*/ 1480 w 1480"/>
                  <a:gd name="T9" fmla="*/ 0 h 2220"/>
                </a:gdLst>
                <a:ahLst/>
                <a:cxnLst>
                  <a:cxn ang="0">
                    <a:pos x="T0" y="T1"/>
                  </a:cxn>
                  <a:cxn ang="0">
                    <a:pos x="T2" y="T3"/>
                  </a:cxn>
                  <a:cxn ang="0">
                    <a:pos x="T4" y="T5"/>
                  </a:cxn>
                  <a:cxn ang="0">
                    <a:pos x="T6" y="T7"/>
                  </a:cxn>
                  <a:cxn ang="0">
                    <a:pos x="T8" y="T9"/>
                  </a:cxn>
                </a:cxnLst>
                <a:rect l="0" t="0" r="r" b="b"/>
                <a:pathLst>
                  <a:path w="1480" h="2220">
                    <a:moveTo>
                      <a:pt x="1480" y="0"/>
                    </a:moveTo>
                    <a:lnTo>
                      <a:pt x="1480" y="1480"/>
                    </a:lnTo>
                    <a:lnTo>
                      <a:pt x="0" y="2220"/>
                    </a:lnTo>
                    <a:lnTo>
                      <a:pt x="0" y="740"/>
                    </a:lnTo>
                    <a:lnTo>
                      <a:pt x="1480" y="0"/>
                    </a:lnTo>
                    <a:close/>
                  </a:path>
                </a:pathLst>
              </a:custGeom>
              <a:solidFill>
                <a:srgbClr val="B2B2B2"/>
              </a:soli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grpSp>
        <p:grpSp>
          <p:nvGrpSpPr>
            <p:cNvPr id="14" name="Group 13"/>
            <p:cNvGrpSpPr>
              <a:grpSpLocks/>
            </p:cNvGrpSpPr>
            <p:nvPr/>
          </p:nvGrpSpPr>
          <p:grpSpPr bwMode="auto">
            <a:xfrm>
              <a:off x="1609" y="1684"/>
              <a:ext cx="635" cy="658"/>
              <a:chOff x="1400" y="679"/>
              <a:chExt cx="2960" cy="2960"/>
            </a:xfrm>
          </p:grpSpPr>
          <p:sp>
            <p:nvSpPr>
              <p:cNvPr id="115" name="Freeform 14"/>
              <p:cNvSpPr>
                <a:spLocks/>
              </p:cNvSpPr>
              <p:nvPr/>
            </p:nvSpPr>
            <p:spPr bwMode="auto">
              <a:xfrm>
                <a:off x="1400" y="679"/>
                <a:ext cx="2960" cy="1480"/>
              </a:xfrm>
              <a:custGeom>
                <a:avLst/>
                <a:gdLst>
                  <a:gd name="T0" fmla="*/ 1480 w 2960"/>
                  <a:gd name="T1" fmla="*/ 1480 h 1480"/>
                  <a:gd name="T2" fmla="*/ 0 w 2960"/>
                  <a:gd name="T3" fmla="*/ 740 h 1480"/>
                  <a:gd name="T4" fmla="*/ 1480 w 2960"/>
                  <a:gd name="T5" fmla="*/ 0 h 1480"/>
                  <a:gd name="T6" fmla="*/ 2960 w 2960"/>
                  <a:gd name="T7" fmla="*/ 740 h 1480"/>
                  <a:gd name="T8" fmla="*/ 1480 w 2960"/>
                  <a:gd name="T9" fmla="*/ 1480 h 1480"/>
                </a:gdLst>
                <a:ahLst/>
                <a:cxnLst>
                  <a:cxn ang="0">
                    <a:pos x="T0" y="T1"/>
                  </a:cxn>
                  <a:cxn ang="0">
                    <a:pos x="T2" y="T3"/>
                  </a:cxn>
                  <a:cxn ang="0">
                    <a:pos x="T4" y="T5"/>
                  </a:cxn>
                  <a:cxn ang="0">
                    <a:pos x="T6" y="T7"/>
                  </a:cxn>
                  <a:cxn ang="0">
                    <a:pos x="T8" y="T9"/>
                  </a:cxn>
                </a:cxnLst>
                <a:rect l="0" t="0" r="r" b="b"/>
                <a:pathLst>
                  <a:path w="2960" h="1480">
                    <a:moveTo>
                      <a:pt x="1480" y="1480"/>
                    </a:moveTo>
                    <a:lnTo>
                      <a:pt x="0" y="740"/>
                    </a:lnTo>
                    <a:lnTo>
                      <a:pt x="1480" y="0"/>
                    </a:lnTo>
                    <a:lnTo>
                      <a:pt x="2960" y="740"/>
                    </a:lnTo>
                    <a:lnTo>
                      <a:pt x="1480" y="1480"/>
                    </a:lnTo>
                    <a:close/>
                  </a:path>
                </a:pathLst>
              </a:custGeom>
              <a:solidFill>
                <a:srgbClr val="FFFFFF"/>
              </a:solidFill>
              <a:ln>
                <a:noFill/>
              </a:ln>
              <a:extLst>
                <a:ext uri="{91240B29-F687-4F45-9708-019B960494DF}">
                  <a14:hiddenLine xmlns:a14="http://schemas.microsoft.com/office/drawing/2010/main" w="12700">
                    <a:solidFill>
                      <a:srgbClr val="000000"/>
                    </a:solidFill>
                    <a:prstDash val="solid"/>
                    <a:round/>
                    <a:headEnd/>
                    <a:tailEnd/>
                  </a14:hiddenLine>
                </a:ext>
              </a:extLst>
            </p:spPr>
            <p:txBody>
              <a:bodyPr/>
              <a:lstStyle/>
              <a:p>
                <a:endParaRPr lang="zh-CN" altLang="en-US"/>
              </a:p>
            </p:txBody>
          </p:sp>
          <p:sp>
            <p:nvSpPr>
              <p:cNvPr id="116" name="Freeform 15"/>
              <p:cNvSpPr>
                <a:spLocks/>
              </p:cNvSpPr>
              <p:nvPr/>
            </p:nvSpPr>
            <p:spPr bwMode="auto">
              <a:xfrm>
                <a:off x="1400" y="1419"/>
                <a:ext cx="1480" cy="2220"/>
              </a:xfrm>
              <a:custGeom>
                <a:avLst/>
                <a:gdLst>
                  <a:gd name="T0" fmla="*/ 1480 w 1480"/>
                  <a:gd name="T1" fmla="*/ 740 h 2220"/>
                  <a:gd name="T2" fmla="*/ 1480 w 1480"/>
                  <a:gd name="T3" fmla="*/ 2220 h 2220"/>
                  <a:gd name="T4" fmla="*/ 0 w 1480"/>
                  <a:gd name="T5" fmla="*/ 1480 h 2220"/>
                  <a:gd name="T6" fmla="*/ 0 w 1480"/>
                  <a:gd name="T7" fmla="*/ 0 h 2220"/>
                  <a:gd name="T8" fmla="*/ 1480 w 1480"/>
                  <a:gd name="T9" fmla="*/ 740 h 2220"/>
                </a:gdLst>
                <a:ahLst/>
                <a:cxnLst>
                  <a:cxn ang="0">
                    <a:pos x="T0" y="T1"/>
                  </a:cxn>
                  <a:cxn ang="0">
                    <a:pos x="T2" y="T3"/>
                  </a:cxn>
                  <a:cxn ang="0">
                    <a:pos x="T4" y="T5"/>
                  </a:cxn>
                  <a:cxn ang="0">
                    <a:pos x="T6" y="T7"/>
                  </a:cxn>
                  <a:cxn ang="0">
                    <a:pos x="T8" y="T9"/>
                  </a:cxn>
                </a:cxnLst>
                <a:rect l="0" t="0" r="r" b="b"/>
                <a:pathLst>
                  <a:path w="1480" h="2220">
                    <a:moveTo>
                      <a:pt x="1480" y="740"/>
                    </a:moveTo>
                    <a:lnTo>
                      <a:pt x="1480" y="2220"/>
                    </a:lnTo>
                    <a:lnTo>
                      <a:pt x="0" y="1480"/>
                    </a:lnTo>
                    <a:lnTo>
                      <a:pt x="0" y="0"/>
                    </a:lnTo>
                    <a:lnTo>
                      <a:pt x="1480" y="740"/>
                    </a:lnTo>
                    <a:close/>
                  </a:path>
                </a:pathLst>
              </a:custGeom>
              <a:solidFill>
                <a:srgbClr val="DDDDDD"/>
              </a:soli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117" name="Freeform 16"/>
              <p:cNvSpPr>
                <a:spLocks/>
              </p:cNvSpPr>
              <p:nvPr/>
            </p:nvSpPr>
            <p:spPr bwMode="auto">
              <a:xfrm>
                <a:off x="2880" y="1419"/>
                <a:ext cx="1480" cy="2220"/>
              </a:xfrm>
              <a:custGeom>
                <a:avLst/>
                <a:gdLst>
                  <a:gd name="T0" fmla="*/ 1480 w 1480"/>
                  <a:gd name="T1" fmla="*/ 0 h 2220"/>
                  <a:gd name="T2" fmla="*/ 1480 w 1480"/>
                  <a:gd name="T3" fmla="*/ 1480 h 2220"/>
                  <a:gd name="T4" fmla="*/ 0 w 1480"/>
                  <a:gd name="T5" fmla="*/ 2220 h 2220"/>
                  <a:gd name="T6" fmla="*/ 0 w 1480"/>
                  <a:gd name="T7" fmla="*/ 740 h 2220"/>
                  <a:gd name="T8" fmla="*/ 1480 w 1480"/>
                  <a:gd name="T9" fmla="*/ 0 h 2220"/>
                </a:gdLst>
                <a:ahLst/>
                <a:cxnLst>
                  <a:cxn ang="0">
                    <a:pos x="T0" y="T1"/>
                  </a:cxn>
                  <a:cxn ang="0">
                    <a:pos x="T2" y="T3"/>
                  </a:cxn>
                  <a:cxn ang="0">
                    <a:pos x="T4" y="T5"/>
                  </a:cxn>
                  <a:cxn ang="0">
                    <a:pos x="T6" y="T7"/>
                  </a:cxn>
                  <a:cxn ang="0">
                    <a:pos x="T8" y="T9"/>
                  </a:cxn>
                </a:cxnLst>
                <a:rect l="0" t="0" r="r" b="b"/>
                <a:pathLst>
                  <a:path w="1480" h="2220">
                    <a:moveTo>
                      <a:pt x="1480" y="0"/>
                    </a:moveTo>
                    <a:lnTo>
                      <a:pt x="1480" y="1480"/>
                    </a:lnTo>
                    <a:lnTo>
                      <a:pt x="0" y="2220"/>
                    </a:lnTo>
                    <a:lnTo>
                      <a:pt x="0" y="740"/>
                    </a:lnTo>
                    <a:lnTo>
                      <a:pt x="1480" y="0"/>
                    </a:lnTo>
                    <a:close/>
                  </a:path>
                </a:pathLst>
              </a:custGeom>
              <a:solidFill>
                <a:srgbClr val="B2B2B2"/>
              </a:soli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grpSp>
        <p:grpSp>
          <p:nvGrpSpPr>
            <p:cNvPr id="15" name="Group 17"/>
            <p:cNvGrpSpPr>
              <a:grpSpLocks/>
            </p:cNvGrpSpPr>
            <p:nvPr/>
          </p:nvGrpSpPr>
          <p:grpSpPr bwMode="auto">
            <a:xfrm>
              <a:off x="1609" y="1298"/>
              <a:ext cx="635" cy="658"/>
              <a:chOff x="1400" y="679"/>
              <a:chExt cx="2960" cy="2960"/>
            </a:xfrm>
          </p:grpSpPr>
          <p:sp>
            <p:nvSpPr>
              <p:cNvPr id="112" name="Freeform 18"/>
              <p:cNvSpPr>
                <a:spLocks/>
              </p:cNvSpPr>
              <p:nvPr/>
            </p:nvSpPr>
            <p:spPr bwMode="auto">
              <a:xfrm>
                <a:off x="1400" y="679"/>
                <a:ext cx="2960" cy="1480"/>
              </a:xfrm>
              <a:custGeom>
                <a:avLst/>
                <a:gdLst>
                  <a:gd name="T0" fmla="*/ 1480 w 2960"/>
                  <a:gd name="T1" fmla="*/ 1480 h 1480"/>
                  <a:gd name="T2" fmla="*/ 0 w 2960"/>
                  <a:gd name="T3" fmla="*/ 740 h 1480"/>
                  <a:gd name="T4" fmla="*/ 1480 w 2960"/>
                  <a:gd name="T5" fmla="*/ 0 h 1480"/>
                  <a:gd name="T6" fmla="*/ 2960 w 2960"/>
                  <a:gd name="T7" fmla="*/ 740 h 1480"/>
                  <a:gd name="T8" fmla="*/ 1480 w 2960"/>
                  <a:gd name="T9" fmla="*/ 1480 h 1480"/>
                </a:gdLst>
                <a:ahLst/>
                <a:cxnLst>
                  <a:cxn ang="0">
                    <a:pos x="T0" y="T1"/>
                  </a:cxn>
                  <a:cxn ang="0">
                    <a:pos x="T2" y="T3"/>
                  </a:cxn>
                  <a:cxn ang="0">
                    <a:pos x="T4" y="T5"/>
                  </a:cxn>
                  <a:cxn ang="0">
                    <a:pos x="T6" y="T7"/>
                  </a:cxn>
                  <a:cxn ang="0">
                    <a:pos x="T8" y="T9"/>
                  </a:cxn>
                </a:cxnLst>
                <a:rect l="0" t="0" r="r" b="b"/>
                <a:pathLst>
                  <a:path w="2960" h="1480">
                    <a:moveTo>
                      <a:pt x="1480" y="1480"/>
                    </a:moveTo>
                    <a:lnTo>
                      <a:pt x="0" y="740"/>
                    </a:lnTo>
                    <a:lnTo>
                      <a:pt x="1480" y="0"/>
                    </a:lnTo>
                    <a:lnTo>
                      <a:pt x="2960" y="740"/>
                    </a:lnTo>
                    <a:lnTo>
                      <a:pt x="1480" y="1480"/>
                    </a:lnTo>
                    <a:close/>
                  </a:path>
                </a:pathLst>
              </a:custGeom>
              <a:solidFill>
                <a:srgbClr val="FFFFFF"/>
              </a:solidFill>
              <a:ln>
                <a:noFill/>
              </a:ln>
              <a:extLst>
                <a:ext uri="{91240B29-F687-4F45-9708-019B960494DF}">
                  <a14:hiddenLine xmlns:a14="http://schemas.microsoft.com/office/drawing/2010/main" w="12700">
                    <a:solidFill>
                      <a:srgbClr val="000000"/>
                    </a:solidFill>
                    <a:prstDash val="solid"/>
                    <a:round/>
                    <a:headEnd/>
                    <a:tailEnd/>
                  </a14:hiddenLine>
                </a:ext>
              </a:extLst>
            </p:spPr>
            <p:txBody>
              <a:bodyPr/>
              <a:lstStyle/>
              <a:p>
                <a:endParaRPr lang="zh-CN" altLang="en-US"/>
              </a:p>
            </p:txBody>
          </p:sp>
          <p:sp>
            <p:nvSpPr>
              <p:cNvPr id="113" name="Freeform 19"/>
              <p:cNvSpPr>
                <a:spLocks/>
              </p:cNvSpPr>
              <p:nvPr/>
            </p:nvSpPr>
            <p:spPr bwMode="auto">
              <a:xfrm>
                <a:off x="1400" y="1419"/>
                <a:ext cx="1480" cy="2220"/>
              </a:xfrm>
              <a:custGeom>
                <a:avLst/>
                <a:gdLst>
                  <a:gd name="T0" fmla="*/ 1480 w 1480"/>
                  <a:gd name="T1" fmla="*/ 740 h 2220"/>
                  <a:gd name="T2" fmla="*/ 1480 w 1480"/>
                  <a:gd name="T3" fmla="*/ 2220 h 2220"/>
                  <a:gd name="T4" fmla="*/ 0 w 1480"/>
                  <a:gd name="T5" fmla="*/ 1480 h 2220"/>
                  <a:gd name="T6" fmla="*/ 0 w 1480"/>
                  <a:gd name="T7" fmla="*/ 0 h 2220"/>
                  <a:gd name="T8" fmla="*/ 1480 w 1480"/>
                  <a:gd name="T9" fmla="*/ 740 h 2220"/>
                </a:gdLst>
                <a:ahLst/>
                <a:cxnLst>
                  <a:cxn ang="0">
                    <a:pos x="T0" y="T1"/>
                  </a:cxn>
                  <a:cxn ang="0">
                    <a:pos x="T2" y="T3"/>
                  </a:cxn>
                  <a:cxn ang="0">
                    <a:pos x="T4" y="T5"/>
                  </a:cxn>
                  <a:cxn ang="0">
                    <a:pos x="T6" y="T7"/>
                  </a:cxn>
                  <a:cxn ang="0">
                    <a:pos x="T8" y="T9"/>
                  </a:cxn>
                </a:cxnLst>
                <a:rect l="0" t="0" r="r" b="b"/>
                <a:pathLst>
                  <a:path w="1480" h="2220">
                    <a:moveTo>
                      <a:pt x="1480" y="740"/>
                    </a:moveTo>
                    <a:lnTo>
                      <a:pt x="1480" y="2220"/>
                    </a:lnTo>
                    <a:lnTo>
                      <a:pt x="0" y="1480"/>
                    </a:lnTo>
                    <a:lnTo>
                      <a:pt x="0" y="0"/>
                    </a:lnTo>
                    <a:lnTo>
                      <a:pt x="1480" y="740"/>
                    </a:lnTo>
                    <a:close/>
                  </a:path>
                </a:pathLst>
              </a:custGeom>
              <a:solidFill>
                <a:srgbClr val="DDDDDD"/>
              </a:soli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114" name="Freeform 20"/>
              <p:cNvSpPr>
                <a:spLocks/>
              </p:cNvSpPr>
              <p:nvPr/>
            </p:nvSpPr>
            <p:spPr bwMode="auto">
              <a:xfrm>
                <a:off x="2880" y="1419"/>
                <a:ext cx="1480" cy="2220"/>
              </a:xfrm>
              <a:custGeom>
                <a:avLst/>
                <a:gdLst>
                  <a:gd name="T0" fmla="*/ 1480 w 1480"/>
                  <a:gd name="T1" fmla="*/ 0 h 2220"/>
                  <a:gd name="T2" fmla="*/ 1480 w 1480"/>
                  <a:gd name="T3" fmla="*/ 1480 h 2220"/>
                  <a:gd name="T4" fmla="*/ 0 w 1480"/>
                  <a:gd name="T5" fmla="*/ 2220 h 2220"/>
                  <a:gd name="T6" fmla="*/ 0 w 1480"/>
                  <a:gd name="T7" fmla="*/ 740 h 2220"/>
                  <a:gd name="T8" fmla="*/ 1480 w 1480"/>
                  <a:gd name="T9" fmla="*/ 0 h 2220"/>
                </a:gdLst>
                <a:ahLst/>
                <a:cxnLst>
                  <a:cxn ang="0">
                    <a:pos x="T0" y="T1"/>
                  </a:cxn>
                  <a:cxn ang="0">
                    <a:pos x="T2" y="T3"/>
                  </a:cxn>
                  <a:cxn ang="0">
                    <a:pos x="T4" y="T5"/>
                  </a:cxn>
                  <a:cxn ang="0">
                    <a:pos x="T6" y="T7"/>
                  </a:cxn>
                  <a:cxn ang="0">
                    <a:pos x="T8" y="T9"/>
                  </a:cxn>
                </a:cxnLst>
                <a:rect l="0" t="0" r="r" b="b"/>
                <a:pathLst>
                  <a:path w="1480" h="2220">
                    <a:moveTo>
                      <a:pt x="1480" y="0"/>
                    </a:moveTo>
                    <a:lnTo>
                      <a:pt x="1480" y="1480"/>
                    </a:lnTo>
                    <a:lnTo>
                      <a:pt x="0" y="2220"/>
                    </a:lnTo>
                    <a:lnTo>
                      <a:pt x="0" y="740"/>
                    </a:lnTo>
                    <a:lnTo>
                      <a:pt x="1480" y="0"/>
                    </a:lnTo>
                    <a:close/>
                  </a:path>
                </a:pathLst>
              </a:custGeom>
              <a:solidFill>
                <a:srgbClr val="B2B2B2"/>
              </a:soli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grpSp>
        <p:grpSp>
          <p:nvGrpSpPr>
            <p:cNvPr id="16" name="Group 21"/>
            <p:cNvGrpSpPr>
              <a:grpSpLocks/>
            </p:cNvGrpSpPr>
            <p:nvPr/>
          </p:nvGrpSpPr>
          <p:grpSpPr bwMode="auto">
            <a:xfrm>
              <a:off x="1972" y="2250"/>
              <a:ext cx="635" cy="658"/>
              <a:chOff x="1400" y="679"/>
              <a:chExt cx="2960" cy="2960"/>
            </a:xfrm>
          </p:grpSpPr>
          <p:sp>
            <p:nvSpPr>
              <p:cNvPr id="109" name="Freeform 22"/>
              <p:cNvSpPr>
                <a:spLocks/>
              </p:cNvSpPr>
              <p:nvPr/>
            </p:nvSpPr>
            <p:spPr bwMode="auto">
              <a:xfrm>
                <a:off x="1400" y="679"/>
                <a:ext cx="2960" cy="1480"/>
              </a:xfrm>
              <a:custGeom>
                <a:avLst/>
                <a:gdLst>
                  <a:gd name="T0" fmla="*/ 1480 w 2960"/>
                  <a:gd name="T1" fmla="*/ 1480 h 1480"/>
                  <a:gd name="T2" fmla="*/ 0 w 2960"/>
                  <a:gd name="T3" fmla="*/ 740 h 1480"/>
                  <a:gd name="T4" fmla="*/ 1480 w 2960"/>
                  <a:gd name="T5" fmla="*/ 0 h 1480"/>
                  <a:gd name="T6" fmla="*/ 2960 w 2960"/>
                  <a:gd name="T7" fmla="*/ 740 h 1480"/>
                  <a:gd name="T8" fmla="*/ 1480 w 2960"/>
                  <a:gd name="T9" fmla="*/ 1480 h 1480"/>
                </a:gdLst>
                <a:ahLst/>
                <a:cxnLst>
                  <a:cxn ang="0">
                    <a:pos x="T0" y="T1"/>
                  </a:cxn>
                  <a:cxn ang="0">
                    <a:pos x="T2" y="T3"/>
                  </a:cxn>
                  <a:cxn ang="0">
                    <a:pos x="T4" y="T5"/>
                  </a:cxn>
                  <a:cxn ang="0">
                    <a:pos x="T6" y="T7"/>
                  </a:cxn>
                  <a:cxn ang="0">
                    <a:pos x="T8" y="T9"/>
                  </a:cxn>
                </a:cxnLst>
                <a:rect l="0" t="0" r="r" b="b"/>
                <a:pathLst>
                  <a:path w="2960" h="1480">
                    <a:moveTo>
                      <a:pt x="1480" y="1480"/>
                    </a:moveTo>
                    <a:lnTo>
                      <a:pt x="0" y="740"/>
                    </a:lnTo>
                    <a:lnTo>
                      <a:pt x="1480" y="0"/>
                    </a:lnTo>
                    <a:lnTo>
                      <a:pt x="2960" y="740"/>
                    </a:lnTo>
                    <a:lnTo>
                      <a:pt x="1480" y="1480"/>
                    </a:lnTo>
                    <a:close/>
                  </a:path>
                </a:pathLst>
              </a:custGeom>
              <a:solidFill>
                <a:srgbClr val="FFFFFF"/>
              </a:solidFill>
              <a:ln>
                <a:noFill/>
              </a:ln>
              <a:extLst>
                <a:ext uri="{91240B29-F687-4F45-9708-019B960494DF}">
                  <a14:hiddenLine xmlns:a14="http://schemas.microsoft.com/office/drawing/2010/main" w="12700">
                    <a:solidFill>
                      <a:srgbClr val="000000"/>
                    </a:solidFill>
                    <a:prstDash val="solid"/>
                    <a:round/>
                    <a:headEnd/>
                    <a:tailEnd/>
                  </a14:hiddenLine>
                </a:ext>
              </a:extLst>
            </p:spPr>
            <p:txBody>
              <a:bodyPr/>
              <a:lstStyle/>
              <a:p>
                <a:endParaRPr lang="zh-CN" altLang="en-US"/>
              </a:p>
            </p:txBody>
          </p:sp>
          <p:sp>
            <p:nvSpPr>
              <p:cNvPr id="110" name="Freeform 23"/>
              <p:cNvSpPr>
                <a:spLocks/>
              </p:cNvSpPr>
              <p:nvPr/>
            </p:nvSpPr>
            <p:spPr bwMode="auto">
              <a:xfrm>
                <a:off x="1400" y="1419"/>
                <a:ext cx="1480" cy="2220"/>
              </a:xfrm>
              <a:custGeom>
                <a:avLst/>
                <a:gdLst>
                  <a:gd name="T0" fmla="*/ 1480 w 1480"/>
                  <a:gd name="T1" fmla="*/ 740 h 2220"/>
                  <a:gd name="T2" fmla="*/ 1480 w 1480"/>
                  <a:gd name="T3" fmla="*/ 2220 h 2220"/>
                  <a:gd name="T4" fmla="*/ 0 w 1480"/>
                  <a:gd name="T5" fmla="*/ 1480 h 2220"/>
                  <a:gd name="T6" fmla="*/ 0 w 1480"/>
                  <a:gd name="T7" fmla="*/ 0 h 2220"/>
                  <a:gd name="T8" fmla="*/ 1480 w 1480"/>
                  <a:gd name="T9" fmla="*/ 740 h 2220"/>
                </a:gdLst>
                <a:ahLst/>
                <a:cxnLst>
                  <a:cxn ang="0">
                    <a:pos x="T0" y="T1"/>
                  </a:cxn>
                  <a:cxn ang="0">
                    <a:pos x="T2" y="T3"/>
                  </a:cxn>
                  <a:cxn ang="0">
                    <a:pos x="T4" y="T5"/>
                  </a:cxn>
                  <a:cxn ang="0">
                    <a:pos x="T6" y="T7"/>
                  </a:cxn>
                  <a:cxn ang="0">
                    <a:pos x="T8" y="T9"/>
                  </a:cxn>
                </a:cxnLst>
                <a:rect l="0" t="0" r="r" b="b"/>
                <a:pathLst>
                  <a:path w="1480" h="2220">
                    <a:moveTo>
                      <a:pt x="1480" y="740"/>
                    </a:moveTo>
                    <a:lnTo>
                      <a:pt x="1480" y="2220"/>
                    </a:lnTo>
                    <a:lnTo>
                      <a:pt x="0" y="1480"/>
                    </a:lnTo>
                    <a:lnTo>
                      <a:pt x="0" y="0"/>
                    </a:lnTo>
                    <a:lnTo>
                      <a:pt x="1480" y="740"/>
                    </a:lnTo>
                    <a:close/>
                  </a:path>
                </a:pathLst>
              </a:custGeom>
              <a:solidFill>
                <a:srgbClr val="DDDDDD"/>
              </a:soli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111" name="Freeform 24"/>
              <p:cNvSpPr>
                <a:spLocks/>
              </p:cNvSpPr>
              <p:nvPr/>
            </p:nvSpPr>
            <p:spPr bwMode="auto">
              <a:xfrm>
                <a:off x="2880" y="1419"/>
                <a:ext cx="1480" cy="2220"/>
              </a:xfrm>
              <a:custGeom>
                <a:avLst/>
                <a:gdLst>
                  <a:gd name="T0" fmla="*/ 1480 w 1480"/>
                  <a:gd name="T1" fmla="*/ 0 h 2220"/>
                  <a:gd name="T2" fmla="*/ 1480 w 1480"/>
                  <a:gd name="T3" fmla="*/ 1480 h 2220"/>
                  <a:gd name="T4" fmla="*/ 0 w 1480"/>
                  <a:gd name="T5" fmla="*/ 2220 h 2220"/>
                  <a:gd name="T6" fmla="*/ 0 w 1480"/>
                  <a:gd name="T7" fmla="*/ 740 h 2220"/>
                  <a:gd name="T8" fmla="*/ 1480 w 1480"/>
                  <a:gd name="T9" fmla="*/ 0 h 2220"/>
                </a:gdLst>
                <a:ahLst/>
                <a:cxnLst>
                  <a:cxn ang="0">
                    <a:pos x="T0" y="T1"/>
                  </a:cxn>
                  <a:cxn ang="0">
                    <a:pos x="T2" y="T3"/>
                  </a:cxn>
                  <a:cxn ang="0">
                    <a:pos x="T4" y="T5"/>
                  </a:cxn>
                  <a:cxn ang="0">
                    <a:pos x="T6" y="T7"/>
                  </a:cxn>
                  <a:cxn ang="0">
                    <a:pos x="T8" y="T9"/>
                  </a:cxn>
                </a:cxnLst>
                <a:rect l="0" t="0" r="r" b="b"/>
                <a:pathLst>
                  <a:path w="1480" h="2220">
                    <a:moveTo>
                      <a:pt x="1480" y="0"/>
                    </a:moveTo>
                    <a:lnTo>
                      <a:pt x="1480" y="1480"/>
                    </a:lnTo>
                    <a:lnTo>
                      <a:pt x="0" y="2220"/>
                    </a:lnTo>
                    <a:lnTo>
                      <a:pt x="0" y="740"/>
                    </a:lnTo>
                    <a:lnTo>
                      <a:pt x="1480" y="0"/>
                    </a:lnTo>
                    <a:close/>
                  </a:path>
                </a:pathLst>
              </a:custGeom>
              <a:solidFill>
                <a:srgbClr val="B2B2B2"/>
              </a:soli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grpSp>
        <p:grpSp>
          <p:nvGrpSpPr>
            <p:cNvPr id="17" name="Group 25"/>
            <p:cNvGrpSpPr>
              <a:grpSpLocks/>
            </p:cNvGrpSpPr>
            <p:nvPr/>
          </p:nvGrpSpPr>
          <p:grpSpPr bwMode="auto">
            <a:xfrm>
              <a:off x="1972" y="1865"/>
              <a:ext cx="635" cy="658"/>
              <a:chOff x="1400" y="679"/>
              <a:chExt cx="2960" cy="2960"/>
            </a:xfrm>
          </p:grpSpPr>
          <p:sp>
            <p:nvSpPr>
              <p:cNvPr id="106" name="Freeform 26"/>
              <p:cNvSpPr>
                <a:spLocks/>
              </p:cNvSpPr>
              <p:nvPr/>
            </p:nvSpPr>
            <p:spPr bwMode="auto">
              <a:xfrm>
                <a:off x="1400" y="679"/>
                <a:ext cx="2960" cy="1480"/>
              </a:xfrm>
              <a:custGeom>
                <a:avLst/>
                <a:gdLst>
                  <a:gd name="T0" fmla="*/ 1480 w 2960"/>
                  <a:gd name="T1" fmla="*/ 1480 h 1480"/>
                  <a:gd name="T2" fmla="*/ 0 w 2960"/>
                  <a:gd name="T3" fmla="*/ 740 h 1480"/>
                  <a:gd name="T4" fmla="*/ 1480 w 2960"/>
                  <a:gd name="T5" fmla="*/ 0 h 1480"/>
                  <a:gd name="T6" fmla="*/ 2960 w 2960"/>
                  <a:gd name="T7" fmla="*/ 740 h 1480"/>
                  <a:gd name="T8" fmla="*/ 1480 w 2960"/>
                  <a:gd name="T9" fmla="*/ 1480 h 1480"/>
                </a:gdLst>
                <a:ahLst/>
                <a:cxnLst>
                  <a:cxn ang="0">
                    <a:pos x="T0" y="T1"/>
                  </a:cxn>
                  <a:cxn ang="0">
                    <a:pos x="T2" y="T3"/>
                  </a:cxn>
                  <a:cxn ang="0">
                    <a:pos x="T4" y="T5"/>
                  </a:cxn>
                  <a:cxn ang="0">
                    <a:pos x="T6" y="T7"/>
                  </a:cxn>
                  <a:cxn ang="0">
                    <a:pos x="T8" y="T9"/>
                  </a:cxn>
                </a:cxnLst>
                <a:rect l="0" t="0" r="r" b="b"/>
                <a:pathLst>
                  <a:path w="2960" h="1480">
                    <a:moveTo>
                      <a:pt x="1480" y="1480"/>
                    </a:moveTo>
                    <a:lnTo>
                      <a:pt x="0" y="740"/>
                    </a:lnTo>
                    <a:lnTo>
                      <a:pt x="1480" y="0"/>
                    </a:lnTo>
                    <a:lnTo>
                      <a:pt x="2960" y="740"/>
                    </a:lnTo>
                    <a:lnTo>
                      <a:pt x="1480" y="1480"/>
                    </a:lnTo>
                    <a:close/>
                  </a:path>
                </a:pathLst>
              </a:custGeom>
              <a:solidFill>
                <a:srgbClr val="FFFFFF"/>
              </a:solidFill>
              <a:ln>
                <a:noFill/>
              </a:ln>
              <a:extLst>
                <a:ext uri="{91240B29-F687-4F45-9708-019B960494DF}">
                  <a14:hiddenLine xmlns:a14="http://schemas.microsoft.com/office/drawing/2010/main" w="12700">
                    <a:solidFill>
                      <a:srgbClr val="000000"/>
                    </a:solidFill>
                    <a:prstDash val="solid"/>
                    <a:round/>
                    <a:headEnd/>
                    <a:tailEnd/>
                  </a14:hiddenLine>
                </a:ext>
              </a:extLst>
            </p:spPr>
            <p:txBody>
              <a:bodyPr/>
              <a:lstStyle/>
              <a:p>
                <a:endParaRPr lang="zh-CN" altLang="en-US"/>
              </a:p>
            </p:txBody>
          </p:sp>
          <p:sp>
            <p:nvSpPr>
              <p:cNvPr id="107" name="Freeform 27"/>
              <p:cNvSpPr>
                <a:spLocks/>
              </p:cNvSpPr>
              <p:nvPr/>
            </p:nvSpPr>
            <p:spPr bwMode="auto">
              <a:xfrm>
                <a:off x="1400" y="1419"/>
                <a:ext cx="1480" cy="2220"/>
              </a:xfrm>
              <a:custGeom>
                <a:avLst/>
                <a:gdLst>
                  <a:gd name="T0" fmla="*/ 1480 w 1480"/>
                  <a:gd name="T1" fmla="*/ 740 h 2220"/>
                  <a:gd name="T2" fmla="*/ 1480 w 1480"/>
                  <a:gd name="T3" fmla="*/ 2220 h 2220"/>
                  <a:gd name="T4" fmla="*/ 0 w 1480"/>
                  <a:gd name="T5" fmla="*/ 1480 h 2220"/>
                  <a:gd name="T6" fmla="*/ 0 w 1480"/>
                  <a:gd name="T7" fmla="*/ 0 h 2220"/>
                  <a:gd name="T8" fmla="*/ 1480 w 1480"/>
                  <a:gd name="T9" fmla="*/ 740 h 2220"/>
                </a:gdLst>
                <a:ahLst/>
                <a:cxnLst>
                  <a:cxn ang="0">
                    <a:pos x="T0" y="T1"/>
                  </a:cxn>
                  <a:cxn ang="0">
                    <a:pos x="T2" y="T3"/>
                  </a:cxn>
                  <a:cxn ang="0">
                    <a:pos x="T4" y="T5"/>
                  </a:cxn>
                  <a:cxn ang="0">
                    <a:pos x="T6" y="T7"/>
                  </a:cxn>
                  <a:cxn ang="0">
                    <a:pos x="T8" y="T9"/>
                  </a:cxn>
                </a:cxnLst>
                <a:rect l="0" t="0" r="r" b="b"/>
                <a:pathLst>
                  <a:path w="1480" h="2220">
                    <a:moveTo>
                      <a:pt x="1480" y="740"/>
                    </a:moveTo>
                    <a:lnTo>
                      <a:pt x="1480" y="2220"/>
                    </a:lnTo>
                    <a:lnTo>
                      <a:pt x="0" y="1480"/>
                    </a:lnTo>
                    <a:lnTo>
                      <a:pt x="0" y="0"/>
                    </a:lnTo>
                    <a:lnTo>
                      <a:pt x="1480" y="740"/>
                    </a:lnTo>
                    <a:close/>
                  </a:path>
                </a:pathLst>
              </a:custGeom>
              <a:solidFill>
                <a:srgbClr val="DDDDDD"/>
              </a:soli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108" name="Freeform 28"/>
              <p:cNvSpPr>
                <a:spLocks/>
              </p:cNvSpPr>
              <p:nvPr/>
            </p:nvSpPr>
            <p:spPr bwMode="auto">
              <a:xfrm>
                <a:off x="2880" y="1419"/>
                <a:ext cx="1480" cy="2220"/>
              </a:xfrm>
              <a:custGeom>
                <a:avLst/>
                <a:gdLst>
                  <a:gd name="T0" fmla="*/ 1480 w 1480"/>
                  <a:gd name="T1" fmla="*/ 0 h 2220"/>
                  <a:gd name="T2" fmla="*/ 1480 w 1480"/>
                  <a:gd name="T3" fmla="*/ 1480 h 2220"/>
                  <a:gd name="T4" fmla="*/ 0 w 1480"/>
                  <a:gd name="T5" fmla="*/ 2220 h 2220"/>
                  <a:gd name="T6" fmla="*/ 0 w 1480"/>
                  <a:gd name="T7" fmla="*/ 740 h 2220"/>
                  <a:gd name="T8" fmla="*/ 1480 w 1480"/>
                  <a:gd name="T9" fmla="*/ 0 h 2220"/>
                </a:gdLst>
                <a:ahLst/>
                <a:cxnLst>
                  <a:cxn ang="0">
                    <a:pos x="T0" y="T1"/>
                  </a:cxn>
                  <a:cxn ang="0">
                    <a:pos x="T2" y="T3"/>
                  </a:cxn>
                  <a:cxn ang="0">
                    <a:pos x="T4" y="T5"/>
                  </a:cxn>
                  <a:cxn ang="0">
                    <a:pos x="T6" y="T7"/>
                  </a:cxn>
                  <a:cxn ang="0">
                    <a:pos x="T8" y="T9"/>
                  </a:cxn>
                </a:cxnLst>
                <a:rect l="0" t="0" r="r" b="b"/>
                <a:pathLst>
                  <a:path w="1480" h="2220">
                    <a:moveTo>
                      <a:pt x="1480" y="0"/>
                    </a:moveTo>
                    <a:lnTo>
                      <a:pt x="1480" y="1480"/>
                    </a:lnTo>
                    <a:lnTo>
                      <a:pt x="0" y="2220"/>
                    </a:lnTo>
                    <a:lnTo>
                      <a:pt x="0" y="740"/>
                    </a:lnTo>
                    <a:lnTo>
                      <a:pt x="1480" y="0"/>
                    </a:lnTo>
                    <a:close/>
                  </a:path>
                </a:pathLst>
              </a:custGeom>
              <a:solidFill>
                <a:srgbClr val="B2B2B2"/>
              </a:soli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grpSp>
        <p:grpSp>
          <p:nvGrpSpPr>
            <p:cNvPr id="18" name="Group 29"/>
            <p:cNvGrpSpPr>
              <a:grpSpLocks/>
            </p:cNvGrpSpPr>
            <p:nvPr/>
          </p:nvGrpSpPr>
          <p:grpSpPr bwMode="auto">
            <a:xfrm>
              <a:off x="1972" y="1479"/>
              <a:ext cx="635" cy="658"/>
              <a:chOff x="1400" y="679"/>
              <a:chExt cx="2960" cy="2960"/>
            </a:xfrm>
          </p:grpSpPr>
          <p:sp>
            <p:nvSpPr>
              <p:cNvPr id="103" name="Freeform 30"/>
              <p:cNvSpPr>
                <a:spLocks/>
              </p:cNvSpPr>
              <p:nvPr/>
            </p:nvSpPr>
            <p:spPr bwMode="auto">
              <a:xfrm>
                <a:off x="1400" y="679"/>
                <a:ext cx="2960" cy="1480"/>
              </a:xfrm>
              <a:custGeom>
                <a:avLst/>
                <a:gdLst>
                  <a:gd name="T0" fmla="*/ 1480 w 2960"/>
                  <a:gd name="T1" fmla="*/ 1480 h 1480"/>
                  <a:gd name="T2" fmla="*/ 0 w 2960"/>
                  <a:gd name="T3" fmla="*/ 740 h 1480"/>
                  <a:gd name="T4" fmla="*/ 1480 w 2960"/>
                  <a:gd name="T5" fmla="*/ 0 h 1480"/>
                  <a:gd name="T6" fmla="*/ 2960 w 2960"/>
                  <a:gd name="T7" fmla="*/ 740 h 1480"/>
                  <a:gd name="T8" fmla="*/ 1480 w 2960"/>
                  <a:gd name="T9" fmla="*/ 1480 h 1480"/>
                </a:gdLst>
                <a:ahLst/>
                <a:cxnLst>
                  <a:cxn ang="0">
                    <a:pos x="T0" y="T1"/>
                  </a:cxn>
                  <a:cxn ang="0">
                    <a:pos x="T2" y="T3"/>
                  </a:cxn>
                  <a:cxn ang="0">
                    <a:pos x="T4" y="T5"/>
                  </a:cxn>
                  <a:cxn ang="0">
                    <a:pos x="T6" y="T7"/>
                  </a:cxn>
                  <a:cxn ang="0">
                    <a:pos x="T8" y="T9"/>
                  </a:cxn>
                </a:cxnLst>
                <a:rect l="0" t="0" r="r" b="b"/>
                <a:pathLst>
                  <a:path w="2960" h="1480">
                    <a:moveTo>
                      <a:pt x="1480" y="1480"/>
                    </a:moveTo>
                    <a:lnTo>
                      <a:pt x="0" y="740"/>
                    </a:lnTo>
                    <a:lnTo>
                      <a:pt x="1480" y="0"/>
                    </a:lnTo>
                    <a:lnTo>
                      <a:pt x="2960" y="740"/>
                    </a:lnTo>
                    <a:lnTo>
                      <a:pt x="1480" y="1480"/>
                    </a:lnTo>
                    <a:close/>
                  </a:path>
                </a:pathLst>
              </a:custGeom>
              <a:solidFill>
                <a:srgbClr val="FFFFFF"/>
              </a:solidFill>
              <a:ln>
                <a:noFill/>
              </a:ln>
              <a:extLst>
                <a:ext uri="{91240B29-F687-4F45-9708-019B960494DF}">
                  <a14:hiddenLine xmlns:a14="http://schemas.microsoft.com/office/drawing/2010/main" w="12700">
                    <a:solidFill>
                      <a:srgbClr val="000000"/>
                    </a:solidFill>
                    <a:prstDash val="solid"/>
                    <a:round/>
                    <a:headEnd/>
                    <a:tailEnd/>
                  </a14:hiddenLine>
                </a:ext>
              </a:extLst>
            </p:spPr>
            <p:txBody>
              <a:bodyPr/>
              <a:lstStyle/>
              <a:p>
                <a:endParaRPr lang="zh-CN" altLang="en-US"/>
              </a:p>
            </p:txBody>
          </p:sp>
          <p:sp>
            <p:nvSpPr>
              <p:cNvPr id="104" name="Freeform 31"/>
              <p:cNvSpPr>
                <a:spLocks/>
              </p:cNvSpPr>
              <p:nvPr/>
            </p:nvSpPr>
            <p:spPr bwMode="auto">
              <a:xfrm>
                <a:off x="1400" y="1419"/>
                <a:ext cx="1480" cy="2220"/>
              </a:xfrm>
              <a:custGeom>
                <a:avLst/>
                <a:gdLst>
                  <a:gd name="T0" fmla="*/ 1480 w 1480"/>
                  <a:gd name="T1" fmla="*/ 740 h 2220"/>
                  <a:gd name="T2" fmla="*/ 1480 w 1480"/>
                  <a:gd name="T3" fmla="*/ 2220 h 2220"/>
                  <a:gd name="T4" fmla="*/ 0 w 1480"/>
                  <a:gd name="T5" fmla="*/ 1480 h 2220"/>
                  <a:gd name="T6" fmla="*/ 0 w 1480"/>
                  <a:gd name="T7" fmla="*/ 0 h 2220"/>
                  <a:gd name="T8" fmla="*/ 1480 w 1480"/>
                  <a:gd name="T9" fmla="*/ 740 h 2220"/>
                </a:gdLst>
                <a:ahLst/>
                <a:cxnLst>
                  <a:cxn ang="0">
                    <a:pos x="T0" y="T1"/>
                  </a:cxn>
                  <a:cxn ang="0">
                    <a:pos x="T2" y="T3"/>
                  </a:cxn>
                  <a:cxn ang="0">
                    <a:pos x="T4" y="T5"/>
                  </a:cxn>
                  <a:cxn ang="0">
                    <a:pos x="T6" y="T7"/>
                  </a:cxn>
                  <a:cxn ang="0">
                    <a:pos x="T8" y="T9"/>
                  </a:cxn>
                </a:cxnLst>
                <a:rect l="0" t="0" r="r" b="b"/>
                <a:pathLst>
                  <a:path w="1480" h="2220">
                    <a:moveTo>
                      <a:pt x="1480" y="740"/>
                    </a:moveTo>
                    <a:lnTo>
                      <a:pt x="1480" y="2220"/>
                    </a:lnTo>
                    <a:lnTo>
                      <a:pt x="0" y="1480"/>
                    </a:lnTo>
                    <a:lnTo>
                      <a:pt x="0" y="0"/>
                    </a:lnTo>
                    <a:lnTo>
                      <a:pt x="1480" y="740"/>
                    </a:lnTo>
                    <a:close/>
                  </a:path>
                </a:pathLst>
              </a:custGeom>
              <a:solidFill>
                <a:srgbClr val="DDDDDD"/>
              </a:soli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105" name="Freeform 32"/>
              <p:cNvSpPr>
                <a:spLocks/>
              </p:cNvSpPr>
              <p:nvPr/>
            </p:nvSpPr>
            <p:spPr bwMode="auto">
              <a:xfrm>
                <a:off x="2880" y="1419"/>
                <a:ext cx="1480" cy="2220"/>
              </a:xfrm>
              <a:custGeom>
                <a:avLst/>
                <a:gdLst>
                  <a:gd name="T0" fmla="*/ 1480 w 1480"/>
                  <a:gd name="T1" fmla="*/ 0 h 2220"/>
                  <a:gd name="T2" fmla="*/ 1480 w 1480"/>
                  <a:gd name="T3" fmla="*/ 1480 h 2220"/>
                  <a:gd name="T4" fmla="*/ 0 w 1480"/>
                  <a:gd name="T5" fmla="*/ 2220 h 2220"/>
                  <a:gd name="T6" fmla="*/ 0 w 1480"/>
                  <a:gd name="T7" fmla="*/ 740 h 2220"/>
                  <a:gd name="T8" fmla="*/ 1480 w 1480"/>
                  <a:gd name="T9" fmla="*/ 0 h 2220"/>
                </a:gdLst>
                <a:ahLst/>
                <a:cxnLst>
                  <a:cxn ang="0">
                    <a:pos x="T0" y="T1"/>
                  </a:cxn>
                  <a:cxn ang="0">
                    <a:pos x="T2" y="T3"/>
                  </a:cxn>
                  <a:cxn ang="0">
                    <a:pos x="T4" y="T5"/>
                  </a:cxn>
                  <a:cxn ang="0">
                    <a:pos x="T6" y="T7"/>
                  </a:cxn>
                  <a:cxn ang="0">
                    <a:pos x="T8" y="T9"/>
                  </a:cxn>
                </a:cxnLst>
                <a:rect l="0" t="0" r="r" b="b"/>
                <a:pathLst>
                  <a:path w="1480" h="2220">
                    <a:moveTo>
                      <a:pt x="1480" y="0"/>
                    </a:moveTo>
                    <a:lnTo>
                      <a:pt x="1480" y="1480"/>
                    </a:lnTo>
                    <a:lnTo>
                      <a:pt x="0" y="2220"/>
                    </a:lnTo>
                    <a:lnTo>
                      <a:pt x="0" y="740"/>
                    </a:lnTo>
                    <a:lnTo>
                      <a:pt x="1480" y="0"/>
                    </a:lnTo>
                    <a:close/>
                  </a:path>
                </a:pathLst>
              </a:custGeom>
              <a:solidFill>
                <a:srgbClr val="B2B2B2"/>
              </a:soli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grpSp>
        <p:grpSp>
          <p:nvGrpSpPr>
            <p:cNvPr id="19" name="Group 33"/>
            <p:cNvGrpSpPr>
              <a:grpSpLocks/>
            </p:cNvGrpSpPr>
            <p:nvPr/>
          </p:nvGrpSpPr>
          <p:grpSpPr bwMode="auto">
            <a:xfrm>
              <a:off x="2335" y="2432"/>
              <a:ext cx="635" cy="658"/>
              <a:chOff x="1400" y="679"/>
              <a:chExt cx="2960" cy="2960"/>
            </a:xfrm>
          </p:grpSpPr>
          <p:sp>
            <p:nvSpPr>
              <p:cNvPr id="100" name="Freeform 34"/>
              <p:cNvSpPr>
                <a:spLocks/>
              </p:cNvSpPr>
              <p:nvPr/>
            </p:nvSpPr>
            <p:spPr bwMode="auto">
              <a:xfrm>
                <a:off x="1400" y="679"/>
                <a:ext cx="2960" cy="1480"/>
              </a:xfrm>
              <a:custGeom>
                <a:avLst/>
                <a:gdLst>
                  <a:gd name="T0" fmla="*/ 1480 w 2960"/>
                  <a:gd name="T1" fmla="*/ 1480 h 1480"/>
                  <a:gd name="T2" fmla="*/ 0 w 2960"/>
                  <a:gd name="T3" fmla="*/ 740 h 1480"/>
                  <a:gd name="T4" fmla="*/ 1480 w 2960"/>
                  <a:gd name="T5" fmla="*/ 0 h 1480"/>
                  <a:gd name="T6" fmla="*/ 2960 w 2960"/>
                  <a:gd name="T7" fmla="*/ 740 h 1480"/>
                  <a:gd name="T8" fmla="*/ 1480 w 2960"/>
                  <a:gd name="T9" fmla="*/ 1480 h 1480"/>
                </a:gdLst>
                <a:ahLst/>
                <a:cxnLst>
                  <a:cxn ang="0">
                    <a:pos x="T0" y="T1"/>
                  </a:cxn>
                  <a:cxn ang="0">
                    <a:pos x="T2" y="T3"/>
                  </a:cxn>
                  <a:cxn ang="0">
                    <a:pos x="T4" y="T5"/>
                  </a:cxn>
                  <a:cxn ang="0">
                    <a:pos x="T6" y="T7"/>
                  </a:cxn>
                  <a:cxn ang="0">
                    <a:pos x="T8" y="T9"/>
                  </a:cxn>
                </a:cxnLst>
                <a:rect l="0" t="0" r="r" b="b"/>
                <a:pathLst>
                  <a:path w="2960" h="1480">
                    <a:moveTo>
                      <a:pt x="1480" y="1480"/>
                    </a:moveTo>
                    <a:lnTo>
                      <a:pt x="0" y="740"/>
                    </a:lnTo>
                    <a:lnTo>
                      <a:pt x="1480" y="0"/>
                    </a:lnTo>
                    <a:lnTo>
                      <a:pt x="2960" y="740"/>
                    </a:lnTo>
                    <a:lnTo>
                      <a:pt x="1480" y="1480"/>
                    </a:lnTo>
                    <a:close/>
                  </a:path>
                </a:pathLst>
              </a:custGeom>
              <a:solidFill>
                <a:srgbClr val="FFFFFF"/>
              </a:solidFill>
              <a:ln>
                <a:noFill/>
              </a:ln>
              <a:extLst>
                <a:ext uri="{91240B29-F687-4F45-9708-019B960494DF}">
                  <a14:hiddenLine xmlns:a14="http://schemas.microsoft.com/office/drawing/2010/main" w="12700">
                    <a:solidFill>
                      <a:srgbClr val="000000"/>
                    </a:solidFill>
                    <a:prstDash val="solid"/>
                    <a:round/>
                    <a:headEnd/>
                    <a:tailEnd/>
                  </a14:hiddenLine>
                </a:ext>
              </a:extLst>
            </p:spPr>
            <p:txBody>
              <a:bodyPr/>
              <a:lstStyle/>
              <a:p>
                <a:endParaRPr lang="zh-CN" altLang="en-US"/>
              </a:p>
            </p:txBody>
          </p:sp>
          <p:sp>
            <p:nvSpPr>
              <p:cNvPr id="101" name="Freeform 35"/>
              <p:cNvSpPr>
                <a:spLocks/>
              </p:cNvSpPr>
              <p:nvPr/>
            </p:nvSpPr>
            <p:spPr bwMode="auto">
              <a:xfrm>
                <a:off x="1400" y="1419"/>
                <a:ext cx="1480" cy="2220"/>
              </a:xfrm>
              <a:custGeom>
                <a:avLst/>
                <a:gdLst>
                  <a:gd name="T0" fmla="*/ 1480 w 1480"/>
                  <a:gd name="T1" fmla="*/ 740 h 2220"/>
                  <a:gd name="T2" fmla="*/ 1480 w 1480"/>
                  <a:gd name="T3" fmla="*/ 2220 h 2220"/>
                  <a:gd name="T4" fmla="*/ 0 w 1480"/>
                  <a:gd name="T5" fmla="*/ 1480 h 2220"/>
                  <a:gd name="T6" fmla="*/ 0 w 1480"/>
                  <a:gd name="T7" fmla="*/ 0 h 2220"/>
                  <a:gd name="T8" fmla="*/ 1480 w 1480"/>
                  <a:gd name="T9" fmla="*/ 740 h 2220"/>
                </a:gdLst>
                <a:ahLst/>
                <a:cxnLst>
                  <a:cxn ang="0">
                    <a:pos x="T0" y="T1"/>
                  </a:cxn>
                  <a:cxn ang="0">
                    <a:pos x="T2" y="T3"/>
                  </a:cxn>
                  <a:cxn ang="0">
                    <a:pos x="T4" y="T5"/>
                  </a:cxn>
                  <a:cxn ang="0">
                    <a:pos x="T6" y="T7"/>
                  </a:cxn>
                  <a:cxn ang="0">
                    <a:pos x="T8" y="T9"/>
                  </a:cxn>
                </a:cxnLst>
                <a:rect l="0" t="0" r="r" b="b"/>
                <a:pathLst>
                  <a:path w="1480" h="2220">
                    <a:moveTo>
                      <a:pt x="1480" y="740"/>
                    </a:moveTo>
                    <a:lnTo>
                      <a:pt x="1480" y="2220"/>
                    </a:lnTo>
                    <a:lnTo>
                      <a:pt x="0" y="1480"/>
                    </a:lnTo>
                    <a:lnTo>
                      <a:pt x="0" y="0"/>
                    </a:lnTo>
                    <a:lnTo>
                      <a:pt x="1480" y="740"/>
                    </a:lnTo>
                    <a:close/>
                  </a:path>
                </a:pathLst>
              </a:custGeom>
              <a:solidFill>
                <a:srgbClr val="DDDDDD"/>
              </a:soli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102" name="Freeform 36"/>
              <p:cNvSpPr>
                <a:spLocks/>
              </p:cNvSpPr>
              <p:nvPr/>
            </p:nvSpPr>
            <p:spPr bwMode="auto">
              <a:xfrm>
                <a:off x="2880" y="1419"/>
                <a:ext cx="1480" cy="2220"/>
              </a:xfrm>
              <a:custGeom>
                <a:avLst/>
                <a:gdLst>
                  <a:gd name="T0" fmla="*/ 1480 w 1480"/>
                  <a:gd name="T1" fmla="*/ 0 h 2220"/>
                  <a:gd name="T2" fmla="*/ 1480 w 1480"/>
                  <a:gd name="T3" fmla="*/ 1480 h 2220"/>
                  <a:gd name="T4" fmla="*/ 0 w 1480"/>
                  <a:gd name="T5" fmla="*/ 2220 h 2220"/>
                  <a:gd name="T6" fmla="*/ 0 w 1480"/>
                  <a:gd name="T7" fmla="*/ 740 h 2220"/>
                  <a:gd name="T8" fmla="*/ 1480 w 1480"/>
                  <a:gd name="T9" fmla="*/ 0 h 2220"/>
                </a:gdLst>
                <a:ahLst/>
                <a:cxnLst>
                  <a:cxn ang="0">
                    <a:pos x="T0" y="T1"/>
                  </a:cxn>
                  <a:cxn ang="0">
                    <a:pos x="T2" y="T3"/>
                  </a:cxn>
                  <a:cxn ang="0">
                    <a:pos x="T4" y="T5"/>
                  </a:cxn>
                  <a:cxn ang="0">
                    <a:pos x="T6" y="T7"/>
                  </a:cxn>
                  <a:cxn ang="0">
                    <a:pos x="T8" y="T9"/>
                  </a:cxn>
                </a:cxnLst>
                <a:rect l="0" t="0" r="r" b="b"/>
                <a:pathLst>
                  <a:path w="1480" h="2220">
                    <a:moveTo>
                      <a:pt x="1480" y="0"/>
                    </a:moveTo>
                    <a:lnTo>
                      <a:pt x="1480" y="1480"/>
                    </a:lnTo>
                    <a:lnTo>
                      <a:pt x="0" y="2220"/>
                    </a:lnTo>
                    <a:lnTo>
                      <a:pt x="0" y="740"/>
                    </a:lnTo>
                    <a:lnTo>
                      <a:pt x="1480" y="0"/>
                    </a:lnTo>
                    <a:close/>
                  </a:path>
                </a:pathLst>
              </a:custGeom>
              <a:solidFill>
                <a:srgbClr val="B2B2B2"/>
              </a:soli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grpSp>
        <p:grpSp>
          <p:nvGrpSpPr>
            <p:cNvPr id="20" name="Group 37"/>
            <p:cNvGrpSpPr>
              <a:grpSpLocks/>
            </p:cNvGrpSpPr>
            <p:nvPr/>
          </p:nvGrpSpPr>
          <p:grpSpPr bwMode="auto">
            <a:xfrm>
              <a:off x="2335" y="2047"/>
              <a:ext cx="635" cy="658"/>
              <a:chOff x="1400" y="679"/>
              <a:chExt cx="2960" cy="2960"/>
            </a:xfrm>
          </p:grpSpPr>
          <p:sp>
            <p:nvSpPr>
              <p:cNvPr id="97" name="Freeform 38"/>
              <p:cNvSpPr>
                <a:spLocks/>
              </p:cNvSpPr>
              <p:nvPr/>
            </p:nvSpPr>
            <p:spPr bwMode="auto">
              <a:xfrm>
                <a:off x="1400" y="679"/>
                <a:ext cx="2960" cy="1480"/>
              </a:xfrm>
              <a:custGeom>
                <a:avLst/>
                <a:gdLst>
                  <a:gd name="T0" fmla="*/ 1480 w 2960"/>
                  <a:gd name="T1" fmla="*/ 1480 h 1480"/>
                  <a:gd name="T2" fmla="*/ 0 w 2960"/>
                  <a:gd name="T3" fmla="*/ 740 h 1480"/>
                  <a:gd name="T4" fmla="*/ 1480 w 2960"/>
                  <a:gd name="T5" fmla="*/ 0 h 1480"/>
                  <a:gd name="T6" fmla="*/ 2960 w 2960"/>
                  <a:gd name="T7" fmla="*/ 740 h 1480"/>
                  <a:gd name="T8" fmla="*/ 1480 w 2960"/>
                  <a:gd name="T9" fmla="*/ 1480 h 1480"/>
                </a:gdLst>
                <a:ahLst/>
                <a:cxnLst>
                  <a:cxn ang="0">
                    <a:pos x="T0" y="T1"/>
                  </a:cxn>
                  <a:cxn ang="0">
                    <a:pos x="T2" y="T3"/>
                  </a:cxn>
                  <a:cxn ang="0">
                    <a:pos x="T4" y="T5"/>
                  </a:cxn>
                  <a:cxn ang="0">
                    <a:pos x="T6" y="T7"/>
                  </a:cxn>
                  <a:cxn ang="0">
                    <a:pos x="T8" y="T9"/>
                  </a:cxn>
                </a:cxnLst>
                <a:rect l="0" t="0" r="r" b="b"/>
                <a:pathLst>
                  <a:path w="2960" h="1480">
                    <a:moveTo>
                      <a:pt x="1480" y="1480"/>
                    </a:moveTo>
                    <a:lnTo>
                      <a:pt x="0" y="740"/>
                    </a:lnTo>
                    <a:lnTo>
                      <a:pt x="1480" y="0"/>
                    </a:lnTo>
                    <a:lnTo>
                      <a:pt x="2960" y="740"/>
                    </a:lnTo>
                    <a:lnTo>
                      <a:pt x="1480" y="1480"/>
                    </a:lnTo>
                    <a:close/>
                  </a:path>
                </a:pathLst>
              </a:custGeom>
              <a:solidFill>
                <a:srgbClr val="FFFFFF"/>
              </a:solidFill>
              <a:ln>
                <a:noFill/>
              </a:ln>
              <a:extLst>
                <a:ext uri="{91240B29-F687-4F45-9708-019B960494DF}">
                  <a14:hiddenLine xmlns:a14="http://schemas.microsoft.com/office/drawing/2010/main" w="12700">
                    <a:solidFill>
                      <a:srgbClr val="000000"/>
                    </a:solidFill>
                    <a:prstDash val="solid"/>
                    <a:round/>
                    <a:headEnd/>
                    <a:tailEnd/>
                  </a14:hiddenLine>
                </a:ext>
              </a:extLst>
            </p:spPr>
            <p:txBody>
              <a:bodyPr/>
              <a:lstStyle/>
              <a:p>
                <a:endParaRPr lang="zh-CN" altLang="en-US"/>
              </a:p>
            </p:txBody>
          </p:sp>
          <p:sp>
            <p:nvSpPr>
              <p:cNvPr id="98" name="Freeform 39"/>
              <p:cNvSpPr>
                <a:spLocks/>
              </p:cNvSpPr>
              <p:nvPr/>
            </p:nvSpPr>
            <p:spPr bwMode="auto">
              <a:xfrm>
                <a:off x="1400" y="1419"/>
                <a:ext cx="1480" cy="2220"/>
              </a:xfrm>
              <a:custGeom>
                <a:avLst/>
                <a:gdLst>
                  <a:gd name="T0" fmla="*/ 1480 w 1480"/>
                  <a:gd name="T1" fmla="*/ 740 h 2220"/>
                  <a:gd name="T2" fmla="*/ 1480 w 1480"/>
                  <a:gd name="T3" fmla="*/ 2220 h 2220"/>
                  <a:gd name="T4" fmla="*/ 0 w 1480"/>
                  <a:gd name="T5" fmla="*/ 1480 h 2220"/>
                  <a:gd name="T6" fmla="*/ 0 w 1480"/>
                  <a:gd name="T7" fmla="*/ 0 h 2220"/>
                  <a:gd name="T8" fmla="*/ 1480 w 1480"/>
                  <a:gd name="T9" fmla="*/ 740 h 2220"/>
                </a:gdLst>
                <a:ahLst/>
                <a:cxnLst>
                  <a:cxn ang="0">
                    <a:pos x="T0" y="T1"/>
                  </a:cxn>
                  <a:cxn ang="0">
                    <a:pos x="T2" y="T3"/>
                  </a:cxn>
                  <a:cxn ang="0">
                    <a:pos x="T4" y="T5"/>
                  </a:cxn>
                  <a:cxn ang="0">
                    <a:pos x="T6" y="T7"/>
                  </a:cxn>
                  <a:cxn ang="0">
                    <a:pos x="T8" y="T9"/>
                  </a:cxn>
                </a:cxnLst>
                <a:rect l="0" t="0" r="r" b="b"/>
                <a:pathLst>
                  <a:path w="1480" h="2220">
                    <a:moveTo>
                      <a:pt x="1480" y="740"/>
                    </a:moveTo>
                    <a:lnTo>
                      <a:pt x="1480" y="2220"/>
                    </a:lnTo>
                    <a:lnTo>
                      <a:pt x="0" y="1480"/>
                    </a:lnTo>
                    <a:lnTo>
                      <a:pt x="0" y="0"/>
                    </a:lnTo>
                    <a:lnTo>
                      <a:pt x="1480" y="740"/>
                    </a:lnTo>
                    <a:close/>
                  </a:path>
                </a:pathLst>
              </a:custGeom>
              <a:solidFill>
                <a:srgbClr val="DDDDDD"/>
              </a:soli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99" name="Freeform 40"/>
              <p:cNvSpPr>
                <a:spLocks/>
              </p:cNvSpPr>
              <p:nvPr/>
            </p:nvSpPr>
            <p:spPr bwMode="auto">
              <a:xfrm>
                <a:off x="2880" y="1419"/>
                <a:ext cx="1480" cy="2220"/>
              </a:xfrm>
              <a:custGeom>
                <a:avLst/>
                <a:gdLst>
                  <a:gd name="T0" fmla="*/ 1480 w 1480"/>
                  <a:gd name="T1" fmla="*/ 0 h 2220"/>
                  <a:gd name="T2" fmla="*/ 1480 w 1480"/>
                  <a:gd name="T3" fmla="*/ 1480 h 2220"/>
                  <a:gd name="T4" fmla="*/ 0 w 1480"/>
                  <a:gd name="T5" fmla="*/ 2220 h 2220"/>
                  <a:gd name="T6" fmla="*/ 0 w 1480"/>
                  <a:gd name="T7" fmla="*/ 740 h 2220"/>
                  <a:gd name="T8" fmla="*/ 1480 w 1480"/>
                  <a:gd name="T9" fmla="*/ 0 h 2220"/>
                </a:gdLst>
                <a:ahLst/>
                <a:cxnLst>
                  <a:cxn ang="0">
                    <a:pos x="T0" y="T1"/>
                  </a:cxn>
                  <a:cxn ang="0">
                    <a:pos x="T2" y="T3"/>
                  </a:cxn>
                  <a:cxn ang="0">
                    <a:pos x="T4" y="T5"/>
                  </a:cxn>
                  <a:cxn ang="0">
                    <a:pos x="T6" y="T7"/>
                  </a:cxn>
                  <a:cxn ang="0">
                    <a:pos x="T8" y="T9"/>
                  </a:cxn>
                </a:cxnLst>
                <a:rect l="0" t="0" r="r" b="b"/>
                <a:pathLst>
                  <a:path w="1480" h="2220">
                    <a:moveTo>
                      <a:pt x="1480" y="0"/>
                    </a:moveTo>
                    <a:lnTo>
                      <a:pt x="1480" y="1480"/>
                    </a:lnTo>
                    <a:lnTo>
                      <a:pt x="0" y="2220"/>
                    </a:lnTo>
                    <a:lnTo>
                      <a:pt x="0" y="740"/>
                    </a:lnTo>
                    <a:lnTo>
                      <a:pt x="1480" y="0"/>
                    </a:lnTo>
                    <a:close/>
                  </a:path>
                </a:pathLst>
              </a:custGeom>
              <a:solidFill>
                <a:srgbClr val="B2B2B2"/>
              </a:soli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grpSp>
        <p:grpSp>
          <p:nvGrpSpPr>
            <p:cNvPr id="21" name="Group 41"/>
            <p:cNvGrpSpPr>
              <a:grpSpLocks/>
            </p:cNvGrpSpPr>
            <p:nvPr/>
          </p:nvGrpSpPr>
          <p:grpSpPr bwMode="auto">
            <a:xfrm>
              <a:off x="2335" y="1661"/>
              <a:ext cx="635" cy="658"/>
              <a:chOff x="1400" y="679"/>
              <a:chExt cx="2960" cy="2960"/>
            </a:xfrm>
          </p:grpSpPr>
          <p:sp>
            <p:nvSpPr>
              <p:cNvPr id="94" name="Freeform 42"/>
              <p:cNvSpPr>
                <a:spLocks/>
              </p:cNvSpPr>
              <p:nvPr/>
            </p:nvSpPr>
            <p:spPr bwMode="auto">
              <a:xfrm>
                <a:off x="1400" y="679"/>
                <a:ext cx="2960" cy="1480"/>
              </a:xfrm>
              <a:custGeom>
                <a:avLst/>
                <a:gdLst>
                  <a:gd name="T0" fmla="*/ 1480 w 2960"/>
                  <a:gd name="T1" fmla="*/ 1480 h 1480"/>
                  <a:gd name="T2" fmla="*/ 0 w 2960"/>
                  <a:gd name="T3" fmla="*/ 740 h 1480"/>
                  <a:gd name="T4" fmla="*/ 1480 w 2960"/>
                  <a:gd name="T5" fmla="*/ 0 h 1480"/>
                  <a:gd name="T6" fmla="*/ 2960 w 2960"/>
                  <a:gd name="T7" fmla="*/ 740 h 1480"/>
                  <a:gd name="T8" fmla="*/ 1480 w 2960"/>
                  <a:gd name="T9" fmla="*/ 1480 h 1480"/>
                </a:gdLst>
                <a:ahLst/>
                <a:cxnLst>
                  <a:cxn ang="0">
                    <a:pos x="T0" y="T1"/>
                  </a:cxn>
                  <a:cxn ang="0">
                    <a:pos x="T2" y="T3"/>
                  </a:cxn>
                  <a:cxn ang="0">
                    <a:pos x="T4" y="T5"/>
                  </a:cxn>
                  <a:cxn ang="0">
                    <a:pos x="T6" y="T7"/>
                  </a:cxn>
                  <a:cxn ang="0">
                    <a:pos x="T8" y="T9"/>
                  </a:cxn>
                </a:cxnLst>
                <a:rect l="0" t="0" r="r" b="b"/>
                <a:pathLst>
                  <a:path w="2960" h="1480">
                    <a:moveTo>
                      <a:pt x="1480" y="1480"/>
                    </a:moveTo>
                    <a:lnTo>
                      <a:pt x="0" y="740"/>
                    </a:lnTo>
                    <a:lnTo>
                      <a:pt x="1480" y="0"/>
                    </a:lnTo>
                    <a:lnTo>
                      <a:pt x="2960" y="740"/>
                    </a:lnTo>
                    <a:lnTo>
                      <a:pt x="1480" y="1480"/>
                    </a:lnTo>
                    <a:close/>
                  </a:path>
                </a:pathLst>
              </a:custGeom>
              <a:solidFill>
                <a:schemeClr val="bg1">
                  <a:alpha val="25000"/>
                </a:schemeClr>
              </a:solidFill>
              <a:ln w="19050" cap="rnd">
                <a:solidFill>
                  <a:srgbClr val="969696"/>
                </a:solidFill>
                <a:prstDash val="sysDot"/>
                <a:round/>
                <a:headEnd/>
                <a:tailEnd/>
              </a:ln>
            </p:spPr>
            <p:txBody>
              <a:bodyPr/>
              <a:lstStyle/>
              <a:p>
                <a:endParaRPr lang="zh-CN" altLang="en-US"/>
              </a:p>
            </p:txBody>
          </p:sp>
          <p:sp>
            <p:nvSpPr>
              <p:cNvPr id="95" name="Freeform 43"/>
              <p:cNvSpPr>
                <a:spLocks/>
              </p:cNvSpPr>
              <p:nvPr/>
            </p:nvSpPr>
            <p:spPr bwMode="auto">
              <a:xfrm>
                <a:off x="1400" y="1419"/>
                <a:ext cx="1480" cy="2220"/>
              </a:xfrm>
              <a:custGeom>
                <a:avLst/>
                <a:gdLst>
                  <a:gd name="T0" fmla="*/ 1480 w 1480"/>
                  <a:gd name="T1" fmla="*/ 740 h 2220"/>
                  <a:gd name="T2" fmla="*/ 1480 w 1480"/>
                  <a:gd name="T3" fmla="*/ 2220 h 2220"/>
                  <a:gd name="T4" fmla="*/ 0 w 1480"/>
                  <a:gd name="T5" fmla="*/ 1480 h 2220"/>
                  <a:gd name="T6" fmla="*/ 0 w 1480"/>
                  <a:gd name="T7" fmla="*/ 0 h 2220"/>
                  <a:gd name="T8" fmla="*/ 1480 w 1480"/>
                  <a:gd name="T9" fmla="*/ 740 h 2220"/>
                </a:gdLst>
                <a:ahLst/>
                <a:cxnLst>
                  <a:cxn ang="0">
                    <a:pos x="T0" y="T1"/>
                  </a:cxn>
                  <a:cxn ang="0">
                    <a:pos x="T2" y="T3"/>
                  </a:cxn>
                  <a:cxn ang="0">
                    <a:pos x="T4" y="T5"/>
                  </a:cxn>
                  <a:cxn ang="0">
                    <a:pos x="T6" y="T7"/>
                  </a:cxn>
                  <a:cxn ang="0">
                    <a:pos x="T8" y="T9"/>
                  </a:cxn>
                </a:cxnLst>
                <a:rect l="0" t="0" r="r" b="b"/>
                <a:pathLst>
                  <a:path w="1480" h="2220">
                    <a:moveTo>
                      <a:pt x="1480" y="740"/>
                    </a:moveTo>
                    <a:lnTo>
                      <a:pt x="1480" y="2220"/>
                    </a:lnTo>
                    <a:lnTo>
                      <a:pt x="0" y="1480"/>
                    </a:lnTo>
                    <a:lnTo>
                      <a:pt x="0" y="0"/>
                    </a:lnTo>
                    <a:lnTo>
                      <a:pt x="1480" y="740"/>
                    </a:lnTo>
                    <a:close/>
                  </a:path>
                </a:pathLst>
              </a:custGeom>
              <a:solidFill>
                <a:schemeClr val="bg1">
                  <a:alpha val="25000"/>
                </a:schemeClr>
              </a:solidFill>
              <a:ln w="19050" cap="rnd" cmpd="sng">
                <a:solidFill>
                  <a:srgbClr val="969696"/>
                </a:solidFill>
                <a:prstDash val="sysDot"/>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96" name="Freeform 44"/>
              <p:cNvSpPr>
                <a:spLocks/>
              </p:cNvSpPr>
              <p:nvPr/>
            </p:nvSpPr>
            <p:spPr bwMode="auto">
              <a:xfrm>
                <a:off x="2880" y="1419"/>
                <a:ext cx="1480" cy="2220"/>
              </a:xfrm>
              <a:custGeom>
                <a:avLst/>
                <a:gdLst>
                  <a:gd name="T0" fmla="*/ 1480 w 1480"/>
                  <a:gd name="T1" fmla="*/ 0 h 2220"/>
                  <a:gd name="T2" fmla="*/ 1480 w 1480"/>
                  <a:gd name="T3" fmla="*/ 1480 h 2220"/>
                  <a:gd name="T4" fmla="*/ 0 w 1480"/>
                  <a:gd name="T5" fmla="*/ 2220 h 2220"/>
                  <a:gd name="T6" fmla="*/ 0 w 1480"/>
                  <a:gd name="T7" fmla="*/ 740 h 2220"/>
                  <a:gd name="T8" fmla="*/ 1480 w 1480"/>
                  <a:gd name="T9" fmla="*/ 0 h 2220"/>
                </a:gdLst>
                <a:ahLst/>
                <a:cxnLst>
                  <a:cxn ang="0">
                    <a:pos x="T0" y="T1"/>
                  </a:cxn>
                  <a:cxn ang="0">
                    <a:pos x="T2" y="T3"/>
                  </a:cxn>
                  <a:cxn ang="0">
                    <a:pos x="T4" y="T5"/>
                  </a:cxn>
                  <a:cxn ang="0">
                    <a:pos x="T6" y="T7"/>
                  </a:cxn>
                  <a:cxn ang="0">
                    <a:pos x="T8" y="T9"/>
                  </a:cxn>
                </a:cxnLst>
                <a:rect l="0" t="0" r="r" b="b"/>
                <a:pathLst>
                  <a:path w="1480" h="2220">
                    <a:moveTo>
                      <a:pt x="1480" y="0"/>
                    </a:moveTo>
                    <a:lnTo>
                      <a:pt x="1480" y="1480"/>
                    </a:lnTo>
                    <a:lnTo>
                      <a:pt x="0" y="2220"/>
                    </a:lnTo>
                    <a:lnTo>
                      <a:pt x="0" y="740"/>
                    </a:lnTo>
                    <a:lnTo>
                      <a:pt x="1480" y="0"/>
                    </a:lnTo>
                    <a:close/>
                  </a:path>
                </a:pathLst>
              </a:custGeom>
              <a:solidFill>
                <a:schemeClr val="bg1">
                  <a:alpha val="25000"/>
                </a:schemeClr>
              </a:solidFill>
              <a:ln w="19050" cap="rnd" cmpd="sng">
                <a:solidFill>
                  <a:srgbClr val="969696"/>
                </a:solidFill>
                <a:prstDash val="sysDot"/>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grpSp>
        <p:grpSp>
          <p:nvGrpSpPr>
            <p:cNvPr id="22" name="Group 45"/>
            <p:cNvGrpSpPr>
              <a:grpSpLocks/>
            </p:cNvGrpSpPr>
            <p:nvPr/>
          </p:nvGrpSpPr>
          <p:grpSpPr bwMode="auto">
            <a:xfrm>
              <a:off x="1246" y="2250"/>
              <a:ext cx="635" cy="658"/>
              <a:chOff x="1400" y="679"/>
              <a:chExt cx="2960" cy="2960"/>
            </a:xfrm>
          </p:grpSpPr>
          <p:sp>
            <p:nvSpPr>
              <p:cNvPr id="91" name="Freeform 46"/>
              <p:cNvSpPr>
                <a:spLocks/>
              </p:cNvSpPr>
              <p:nvPr/>
            </p:nvSpPr>
            <p:spPr bwMode="auto">
              <a:xfrm>
                <a:off x="1400" y="679"/>
                <a:ext cx="2960" cy="1480"/>
              </a:xfrm>
              <a:custGeom>
                <a:avLst/>
                <a:gdLst>
                  <a:gd name="T0" fmla="*/ 1480 w 2960"/>
                  <a:gd name="T1" fmla="*/ 1480 h 1480"/>
                  <a:gd name="T2" fmla="*/ 0 w 2960"/>
                  <a:gd name="T3" fmla="*/ 740 h 1480"/>
                  <a:gd name="T4" fmla="*/ 1480 w 2960"/>
                  <a:gd name="T5" fmla="*/ 0 h 1480"/>
                  <a:gd name="T6" fmla="*/ 2960 w 2960"/>
                  <a:gd name="T7" fmla="*/ 740 h 1480"/>
                  <a:gd name="T8" fmla="*/ 1480 w 2960"/>
                  <a:gd name="T9" fmla="*/ 1480 h 1480"/>
                </a:gdLst>
                <a:ahLst/>
                <a:cxnLst>
                  <a:cxn ang="0">
                    <a:pos x="T0" y="T1"/>
                  </a:cxn>
                  <a:cxn ang="0">
                    <a:pos x="T2" y="T3"/>
                  </a:cxn>
                  <a:cxn ang="0">
                    <a:pos x="T4" y="T5"/>
                  </a:cxn>
                  <a:cxn ang="0">
                    <a:pos x="T6" y="T7"/>
                  </a:cxn>
                  <a:cxn ang="0">
                    <a:pos x="T8" y="T9"/>
                  </a:cxn>
                </a:cxnLst>
                <a:rect l="0" t="0" r="r" b="b"/>
                <a:pathLst>
                  <a:path w="2960" h="1480">
                    <a:moveTo>
                      <a:pt x="1480" y="1480"/>
                    </a:moveTo>
                    <a:lnTo>
                      <a:pt x="0" y="740"/>
                    </a:lnTo>
                    <a:lnTo>
                      <a:pt x="1480" y="0"/>
                    </a:lnTo>
                    <a:lnTo>
                      <a:pt x="2960" y="740"/>
                    </a:lnTo>
                    <a:lnTo>
                      <a:pt x="1480" y="1480"/>
                    </a:lnTo>
                    <a:close/>
                  </a:path>
                </a:pathLst>
              </a:custGeom>
              <a:solidFill>
                <a:srgbClr val="FFFFFF"/>
              </a:solidFill>
              <a:ln>
                <a:noFill/>
              </a:ln>
              <a:extLst>
                <a:ext uri="{91240B29-F687-4F45-9708-019B960494DF}">
                  <a14:hiddenLine xmlns:a14="http://schemas.microsoft.com/office/drawing/2010/main" w="12700">
                    <a:solidFill>
                      <a:srgbClr val="000000"/>
                    </a:solidFill>
                    <a:prstDash val="solid"/>
                    <a:round/>
                    <a:headEnd/>
                    <a:tailEnd/>
                  </a14:hiddenLine>
                </a:ext>
              </a:extLst>
            </p:spPr>
            <p:txBody>
              <a:bodyPr/>
              <a:lstStyle/>
              <a:p>
                <a:endParaRPr lang="zh-CN" altLang="en-US"/>
              </a:p>
            </p:txBody>
          </p:sp>
          <p:sp>
            <p:nvSpPr>
              <p:cNvPr id="92" name="Freeform 47"/>
              <p:cNvSpPr>
                <a:spLocks/>
              </p:cNvSpPr>
              <p:nvPr/>
            </p:nvSpPr>
            <p:spPr bwMode="auto">
              <a:xfrm>
                <a:off x="1400" y="1419"/>
                <a:ext cx="1480" cy="2220"/>
              </a:xfrm>
              <a:custGeom>
                <a:avLst/>
                <a:gdLst>
                  <a:gd name="T0" fmla="*/ 1480 w 1480"/>
                  <a:gd name="T1" fmla="*/ 740 h 2220"/>
                  <a:gd name="T2" fmla="*/ 1480 w 1480"/>
                  <a:gd name="T3" fmla="*/ 2220 h 2220"/>
                  <a:gd name="T4" fmla="*/ 0 w 1480"/>
                  <a:gd name="T5" fmla="*/ 1480 h 2220"/>
                  <a:gd name="T6" fmla="*/ 0 w 1480"/>
                  <a:gd name="T7" fmla="*/ 0 h 2220"/>
                  <a:gd name="T8" fmla="*/ 1480 w 1480"/>
                  <a:gd name="T9" fmla="*/ 740 h 2220"/>
                </a:gdLst>
                <a:ahLst/>
                <a:cxnLst>
                  <a:cxn ang="0">
                    <a:pos x="T0" y="T1"/>
                  </a:cxn>
                  <a:cxn ang="0">
                    <a:pos x="T2" y="T3"/>
                  </a:cxn>
                  <a:cxn ang="0">
                    <a:pos x="T4" y="T5"/>
                  </a:cxn>
                  <a:cxn ang="0">
                    <a:pos x="T6" y="T7"/>
                  </a:cxn>
                  <a:cxn ang="0">
                    <a:pos x="T8" y="T9"/>
                  </a:cxn>
                </a:cxnLst>
                <a:rect l="0" t="0" r="r" b="b"/>
                <a:pathLst>
                  <a:path w="1480" h="2220">
                    <a:moveTo>
                      <a:pt x="1480" y="740"/>
                    </a:moveTo>
                    <a:lnTo>
                      <a:pt x="1480" y="2220"/>
                    </a:lnTo>
                    <a:lnTo>
                      <a:pt x="0" y="1480"/>
                    </a:lnTo>
                    <a:lnTo>
                      <a:pt x="0" y="0"/>
                    </a:lnTo>
                    <a:lnTo>
                      <a:pt x="1480" y="740"/>
                    </a:lnTo>
                    <a:close/>
                  </a:path>
                </a:pathLst>
              </a:custGeom>
              <a:solidFill>
                <a:srgbClr val="DDDDDD"/>
              </a:soli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93" name="Freeform 48"/>
              <p:cNvSpPr>
                <a:spLocks/>
              </p:cNvSpPr>
              <p:nvPr/>
            </p:nvSpPr>
            <p:spPr bwMode="auto">
              <a:xfrm>
                <a:off x="2880" y="1419"/>
                <a:ext cx="1480" cy="2220"/>
              </a:xfrm>
              <a:custGeom>
                <a:avLst/>
                <a:gdLst>
                  <a:gd name="T0" fmla="*/ 1480 w 1480"/>
                  <a:gd name="T1" fmla="*/ 0 h 2220"/>
                  <a:gd name="T2" fmla="*/ 1480 w 1480"/>
                  <a:gd name="T3" fmla="*/ 1480 h 2220"/>
                  <a:gd name="T4" fmla="*/ 0 w 1480"/>
                  <a:gd name="T5" fmla="*/ 2220 h 2220"/>
                  <a:gd name="T6" fmla="*/ 0 w 1480"/>
                  <a:gd name="T7" fmla="*/ 740 h 2220"/>
                  <a:gd name="T8" fmla="*/ 1480 w 1480"/>
                  <a:gd name="T9" fmla="*/ 0 h 2220"/>
                </a:gdLst>
                <a:ahLst/>
                <a:cxnLst>
                  <a:cxn ang="0">
                    <a:pos x="T0" y="T1"/>
                  </a:cxn>
                  <a:cxn ang="0">
                    <a:pos x="T2" y="T3"/>
                  </a:cxn>
                  <a:cxn ang="0">
                    <a:pos x="T4" y="T5"/>
                  </a:cxn>
                  <a:cxn ang="0">
                    <a:pos x="T6" y="T7"/>
                  </a:cxn>
                  <a:cxn ang="0">
                    <a:pos x="T8" y="T9"/>
                  </a:cxn>
                </a:cxnLst>
                <a:rect l="0" t="0" r="r" b="b"/>
                <a:pathLst>
                  <a:path w="1480" h="2220">
                    <a:moveTo>
                      <a:pt x="1480" y="0"/>
                    </a:moveTo>
                    <a:lnTo>
                      <a:pt x="1480" y="1480"/>
                    </a:lnTo>
                    <a:lnTo>
                      <a:pt x="0" y="2220"/>
                    </a:lnTo>
                    <a:lnTo>
                      <a:pt x="0" y="740"/>
                    </a:lnTo>
                    <a:lnTo>
                      <a:pt x="1480" y="0"/>
                    </a:lnTo>
                    <a:close/>
                  </a:path>
                </a:pathLst>
              </a:custGeom>
              <a:solidFill>
                <a:srgbClr val="B2B2B2"/>
              </a:soli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grpSp>
        <p:grpSp>
          <p:nvGrpSpPr>
            <p:cNvPr id="23" name="Group 49"/>
            <p:cNvGrpSpPr>
              <a:grpSpLocks/>
            </p:cNvGrpSpPr>
            <p:nvPr/>
          </p:nvGrpSpPr>
          <p:grpSpPr bwMode="auto">
            <a:xfrm>
              <a:off x="1246" y="1865"/>
              <a:ext cx="635" cy="658"/>
              <a:chOff x="1400" y="679"/>
              <a:chExt cx="2960" cy="2960"/>
            </a:xfrm>
          </p:grpSpPr>
          <p:sp>
            <p:nvSpPr>
              <p:cNvPr id="88" name="Freeform 50"/>
              <p:cNvSpPr>
                <a:spLocks/>
              </p:cNvSpPr>
              <p:nvPr/>
            </p:nvSpPr>
            <p:spPr bwMode="auto">
              <a:xfrm>
                <a:off x="1400" y="679"/>
                <a:ext cx="2960" cy="1480"/>
              </a:xfrm>
              <a:custGeom>
                <a:avLst/>
                <a:gdLst>
                  <a:gd name="T0" fmla="*/ 1480 w 2960"/>
                  <a:gd name="T1" fmla="*/ 1480 h 1480"/>
                  <a:gd name="T2" fmla="*/ 0 w 2960"/>
                  <a:gd name="T3" fmla="*/ 740 h 1480"/>
                  <a:gd name="T4" fmla="*/ 1480 w 2960"/>
                  <a:gd name="T5" fmla="*/ 0 h 1480"/>
                  <a:gd name="T6" fmla="*/ 2960 w 2960"/>
                  <a:gd name="T7" fmla="*/ 740 h 1480"/>
                  <a:gd name="T8" fmla="*/ 1480 w 2960"/>
                  <a:gd name="T9" fmla="*/ 1480 h 1480"/>
                </a:gdLst>
                <a:ahLst/>
                <a:cxnLst>
                  <a:cxn ang="0">
                    <a:pos x="T0" y="T1"/>
                  </a:cxn>
                  <a:cxn ang="0">
                    <a:pos x="T2" y="T3"/>
                  </a:cxn>
                  <a:cxn ang="0">
                    <a:pos x="T4" y="T5"/>
                  </a:cxn>
                  <a:cxn ang="0">
                    <a:pos x="T6" y="T7"/>
                  </a:cxn>
                  <a:cxn ang="0">
                    <a:pos x="T8" y="T9"/>
                  </a:cxn>
                </a:cxnLst>
                <a:rect l="0" t="0" r="r" b="b"/>
                <a:pathLst>
                  <a:path w="2960" h="1480">
                    <a:moveTo>
                      <a:pt x="1480" y="1480"/>
                    </a:moveTo>
                    <a:lnTo>
                      <a:pt x="0" y="740"/>
                    </a:lnTo>
                    <a:lnTo>
                      <a:pt x="1480" y="0"/>
                    </a:lnTo>
                    <a:lnTo>
                      <a:pt x="2960" y="740"/>
                    </a:lnTo>
                    <a:lnTo>
                      <a:pt x="1480" y="1480"/>
                    </a:lnTo>
                    <a:close/>
                  </a:path>
                </a:pathLst>
              </a:custGeom>
              <a:solidFill>
                <a:srgbClr val="FFFFFF"/>
              </a:solidFill>
              <a:ln>
                <a:noFill/>
              </a:ln>
              <a:extLst>
                <a:ext uri="{91240B29-F687-4F45-9708-019B960494DF}">
                  <a14:hiddenLine xmlns:a14="http://schemas.microsoft.com/office/drawing/2010/main" w="12700">
                    <a:solidFill>
                      <a:srgbClr val="000000"/>
                    </a:solidFill>
                    <a:prstDash val="solid"/>
                    <a:round/>
                    <a:headEnd/>
                    <a:tailEnd/>
                  </a14:hiddenLine>
                </a:ext>
              </a:extLst>
            </p:spPr>
            <p:txBody>
              <a:bodyPr/>
              <a:lstStyle/>
              <a:p>
                <a:endParaRPr lang="zh-CN" altLang="en-US"/>
              </a:p>
            </p:txBody>
          </p:sp>
          <p:sp>
            <p:nvSpPr>
              <p:cNvPr id="89" name="Freeform 51"/>
              <p:cNvSpPr>
                <a:spLocks/>
              </p:cNvSpPr>
              <p:nvPr/>
            </p:nvSpPr>
            <p:spPr bwMode="auto">
              <a:xfrm>
                <a:off x="1400" y="1419"/>
                <a:ext cx="1480" cy="2220"/>
              </a:xfrm>
              <a:custGeom>
                <a:avLst/>
                <a:gdLst>
                  <a:gd name="T0" fmla="*/ 1480 w 1480"/>
                  <a:gd name="T1" fmla="*/ 740 h 2220"/>
                  <a:gd name="T2" fmla="*/ 1480 w 1480"/>
                  <a:gd name="T3" fmla="*/ 2220 h 2220"/>
                  <a:gd name="T4" fmla="*/ 0 w 1480"/>
                  <a:gd name="T5" fmla="*/ 1480 h 2220"/>
                  <a:gd name="T6" fmla="*/ 0 w 1480"/>
                  <a:gd name="T7" fmla="*/ 0 h 2220"/>
                  <a:gd name="T8" fmla="*/ 1480 w 1480"/>
                  <a:gd name="T9" fmla="*/ 740 h 2220"/>
                </a:gdLst>
                <a:ahLst/>
                <a:cxnLst>
                  <a:cxn ang="0">
                    <a:pos x="T0" y="T1"/>
                  </a:cxn>
                  <a:cxn ang="0">
                    <a:pos x="T2" y="T3"/>
                  </a:cxn>
                  <a:cxn ang="0">
                    <a:pos x="T4" y="T5"/>
                  </a:cxn>
                  <a:cxn ang="0">
                    <a:pos x="T6" y="T7"/>
                  </a:cxn>
                  <a:cxn ang="0">
                    <a:pos x="T8" y="T9"/>
                  </a:cxn>
                </a:cxnLst>
                <a:rect l="0" t="0" r="r" b="b"/>
                <a:pathLst>
                  <a:path w="1480" h="2220">
                    <a:moveTo>
                      <a:pt x="1480" y="740"/>
                    </a:moveTo>
                    <a:lnTo>
                      <a:pt x="1480" y="2220"/>
                    </a:lnTo>
                    <a:lnTo>
                      <a:pt x="0" y="1480"/>
                    </a:lnTo>
                    <a:lnTo>
                      <a:pt x="0" y="0"/>
                    </a:lnTo>
                    <a:lnTo>
                      <a:pt x="1480" y="740"/>
                    </a:lnTo>
                    <a:close/>
                  </a:path>
                </a:pathLst>
              </a:custGeom>
              <a:solidFill>
                <a:srgbClr val="DDDDDD"/>
              </a:soli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90" name="Freeform 52"/>
              <p:cNvSpPr>
                <a:spLocks/>
              </p:cNvSpPr>
              <p:nvPr/>
            </p:nvSpPr>
            <p:spPr bwMode="auto">
              <a:xfrm>
                <a:off x="2880" y="1419"/>
                <a:ext cx="1480" cy="2220"/>
              </a:xfrm>
              <a:custGeom>
                <a:avLst/>
                <a:gdLst>
                  <a:gd name="T0" fmla="*/ 1480 w 1480"/>
                  <a:gd name="T1" fmla="*/ 0 h 2220"/>
                  <a:gd name="T2" fmla="*/ 1480 w 1480"/>
                  <a:gd name="T3" fmla="*/ 1480 h 2220"/>
                  <a:gd name="T4" fmla="*/ 0 w 1480"/>
                  <a:gd name="T5" fmla="*/ 2220 h 2220"/>
                  <a:gd name="T6" fmla="*/ 0 w 1480"/>
                  <a:gd name="T7" fmla="*/ 740 h 2220"/>
                  <a:gd name="T8" fmla="*/ 1480 w 1480"/>
                  <a:gd name="T9" fmla="*/ 0 h 2220"/>
                </a:gdLst>
                <a:ahLst/>
                <a:cxnLst>
                  <a:cxn ang="0">
                    <a:pos x="T0" y="T1"/>
                  </a:cxn>
                  <a:cxn ang="0">
                    <a:pos x="T2" y="T3"/>
                  </a:cxn>
                  <a:cxn ang="0">
                    <a:pos x="T4" y="T5"/>
                  </a:cxn>
                  <a:cxn ang="0">
                    <a:pos x="T6" y="T7"/>
                  </a:cxn>
                  <a:cxn ang="0">
                    <a:pos x="T8" y="T9"/>
                  </a:cxn>
                </a:cxnLst>
                <a:rect l="0" t="0" r="r" b="b"/>
                <a:pathLst>
                  <a:path w="1480" h="2220">
                    <a:moveTo>
                      <a:pt x="1480" y="0"/>
                    </a:moveTo>
                    <a:lnTo>
                      <a:pt x="1480" y="1480"/>
                    </a:lnTo>
                    <a:lnTo>
                      <a:pt x="0" y="2220"/>
                    </a:lnTo>
                    <a:lnTo>
                      <a:pt x="0" y="740"/>
                    </a:lnTo>
                    <a:lnTo>
                      <a:pt x="1480" y="0"/>
                    </a:lnTo>
                    <a:close/>
                  </a:path>
                </a:pathLst>
              </a:custGeom>
              <a:solidFill>
                <a:srgbClr val="B2B2B2"/>
              </a:soli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grpSp>
        <p:grpSp>
          <p:nvGrpSpPr>
            <p:cNvPr id="24" name="Group 53"/>
            <p:cNvGrpSpPr>
              <a:grpSpLocks/>
            </p:cNvGrpSpPr>
            <p:nvPr/>
          </p:nvGrpSpPr>
          <p:grpSpPr bwMode="auto">
            <a:xfrm>
              <a:off x="1246" y="1479"/>
              <a:ext cx="635" cy="658"/>
              <a:chOff x="1400" y="679"/>
              <a:chExt cx="2960" cy="2960"/>
            </a:xfrm>
          </p:grpSpPr>
          <p:sp>
            <p:nvSpPr>
              <p:cNvPr id="85" name="Freeform 54"/>
              <p:cNvSpPr>
                <a:spLocks/>
              </p:cNvSpPr>
              <p:nvPr/>
            </p:nvSpPr>
            <p:spPr bwMode="auto">
              <a:xfrm>
                <a:off x="1400" y="679"/>
                <a:ext cx="2960" cy="1480"/>
              </a:xfrm>
              <a:custGeom>
                <a:avLst/>
                <a:gdLst>
                  <a:gd name="T0" fmla="*/ 1480 w 2960"/>
                  <a:gd name="T1" fmla="*/ 1480 h 1480"/>
                  <a:gd name="T2" fmla="*/ 0 w 2960"/>
                  <a:gd name="T3" fmla="*/ 740 h 1480"/>
                  <a:gd name="T4" fmla="*/ 1480 w 2960"/>
                  <a:gd name="T5" fmla="*/ 0 h 1480"/>
                  <a:gd name="T6" fmla="*/ 2960 w 2960"/>
                  <a:gd name="T7" fmla="*/ 740 h 1480"/>
                  <a:gd name="T8" fmla="*/ 1480 w 2960"/>
                  <a:gd name="T9" fmla="*/ 1480 h 1480"/>
                </a:gdLst>
                <a:ahLst/>
                <a:cxnLst>
                  <a:cxn ang="0">
                    <a:pos x="T0" y="T1"/>
                  </a:cxn>
                  <a:cxn ang="0">
                    <a:pos x="T2" y="T3"/>
                  </a:cxn>
                  <a:cxn ang="0">
                    <a:pos x="T4" y="T5"/>
                  </a:cxn>
                  <a:cxn ang="0">
                    <a:pos x="T6" y="T7"/>
                  </a:cxn>
                  <a:cxn ang="0">
                    <a:pos x="T8" y="T9"/>
                  </a:cxn>
                </a:cxnLst>
                <a:rect l="0" t="0" r="r" b="b"/>
                <a:pathLst>
                  <a:path w="2960" h="1480">
                    <a:moveTo>
                      <a:pt x="1480" y="1480"/>
                    </a:moveTo>
                    <a:lnTo>
                      <a:pt x="0" y="740"/>
                    </a:lnTo>
                    <a:lnTo>
                      <a:pt x="1480" y="0"/>
                    </a:lnTo>
                    <a:lnTo>
                      <a:pt x="2960" y="740"/>
                    </a:lnTo>
                    <a:lnTo>
                      <a:pt x="1480" y="1480"/>
                    </a:lnTo>
                    <a:close/>
                  </a:path>
                </a:pathLst>
              </a:custGeom>
              <a:solidFill>
                <a:srgbClr val="FFFFFF"/>
              </a:solidFill>
              <a:ln>
                <a:noFill/>
              </a:ln>
              <a:extLst>
                <a:ext uri="{91240B29-F687-4F45-9708-019B960494DF}">
                  <a14:hiddenLine xmlns:a14="http://schemas.microsoft.com/office/drawing/2010/main" w="12700">
                    <a:solidFill>
                      <a:srgbClr val="000000"/>
                    </a:solidFill>
                    <a:prstDash val="solid"/>
                    <a:round/>
                    <a:headEnd/>
                    <a:tailEnd/>
                  </a14:hiddenLine>
                </a:ext>
              </a:extLst>
            </p:spPr>
            <p:txBody>
              <a:bodyPr/>
              <a:lstStyle/>
              <a:p>
                <a:endParaRPr lang="zh-CN" altLang="en-US"/>
              </a:p>
            </p:txBody>
          </p:sp>
          <p:sp>
            <p:nvSpPr>
              <p:cNvPr id="86" name="Freeform 55"/>
              <p:cNvSpPr>
                <a:spLocks/>
              </p:cNvSpPr>
              <p:nvPr/>
            </p:nvSpPr>
            <p:spPr bwMode="auto">
              <a:xfrm>
                <a:off x="1400" y="1419"/>
                <a:ext cx="1480" cy="2220"/>
              </a:xfrm>
              <a:custGeom>
                <a:avLst/>
                <a:gdLst>
                  <a:gd name="T0" fmla="*/ 1480 w 1480"/>
                  <a:gd name="T1" fmla="*/ 740 h 2220"/>
                  <a:gd name="T2" fmla="*/ 1480 w 1480"/>
                  <a:gd name="T3" fmla="*/ 2220 h 2220"/>
                  <a:gd name="T4" fmla="*/ 0 w 1480"/>
                  <a:gd name="T5" fmla="*/ 1480 h 2220"/>
                  <a:gd name="T6" fmla="*/ 0 w 1480"/>
                  <a:gd name="T7" fmla="*/ 0 h 2220"/>
                  <a:gd name="T8" fmla="*/ 1480 w 1480"/>
                  <a:gd name="T9" fmla="*/ 740 h 2220"/>
                </a:gdLst>
                <a:ahLst/>
                <a:cxnLst>
                  <a:cxn ang="0">
                    <a:pos x="T0" y="T1"/>
                  </a:cxn>
                  <a:cxn ang="0">
                    <a:pos x="T2" y="T3"/>
                  </a:cxn>
                  <a:cxn ang="0">
                    <a:pos x="T4" y="T5"/>
                  </a:cxn>
                  <a:cxn ang="0">
                    <a:pos x="T6" y="T7"/>
                  </a:cxn>
                  <a:cxn ang="0">
                    <a:pos x="T8" y="T9"/>
                  </a:cxn>
                </a:cxnLst>
                <a:rect l="0" t="0" r="r" b="b"/>
                <a:pathLst>
                  <a:path w="1480" h="2220">
                    <a:moveTo>
                      <a:pt x="1480" y="740"/>
                    </a:moveTo>
                    <a:lnTo>
                      <a:pt x="1480" y="2220"/>
                    </a:lnTo>
                    <a:lnTo>
                      <a:pt x="0" y="1480"/>
                    </a:lnTo>
                    <a:lnTo>
                      <a:pt x="0" y="0"/>
                    </a:lnTo>
                    <a:lnTo>
                      <a:pt x="1480" y="740"/>
                    </a:lnTo>
                    <a:close/>
                  </a:path>
                </a:pathLst>
              </a:custGeom>
              <a:solidFill>
                <a:srgbClr val="DDDDDD"/>
              </a:soli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87" name="Freeform 56"/>
              <p:cNvSpPr>
                <a:spLocks/>
              </p:cNvSpPr>
              <p:nvPr/>
            </p:nvSpPr>
            <p:spPr bwMode="auto">
              <a:xfrm>
                <a:off x="2880" y="1419"/>
                <a:ext cx="1480" cy="2220"/>
              </a:xfrm>
              <a:custGeom>
                <a:avLst/>
                <a:gdLst>
                  <a:gd name="T0" fmla="*/ 1480 w 1480"/>
                  <a:gd name="T1" fmla="*/ 0 h 2220"/>
                  <a:gd name="T2" fmla="*/ 1480 w 1480"/>
                  <a:gd name="T3" fmla="*/ 1480 h 2220"/>
                  <a:gd name="T4" fmla="*/ 0 w 1480"/>
                  <a:gd name="T5" fmla="*/ 2220 h 2220"/>
                  <a:gd name="T6" fmla="*/ 0 w 1480"/>
                  <a:gd name="T7" fmla="*/ 740 h 2220"/>
                  <a:gd name="T8" fmla="*/ 1480 w 1480"/>
                  <a:gd name="T9" fmla="*/ 0 h 2220"/>
                </a:gdLst>
                <a:ahLst/>
                <a:cxnLst>
                  <a:cxn ang="0">
                    <a:pos x="T0" y="T1"/>
                  </a:cxn>
                  <a:cxn ang="0">
                    <a:pos x="T2" y="T3"/>
                  </a:cxn>
                  <a:cxn ang="0">
                    <a:pos x="T4" y="T5"/>
                  </a:cxn>
                  <a:cxn ang="0">
                    <a:pos x="T6" y="T7"/>
                  </a:cxn>
                  <a:cxn ang="0">
                    <a:pos x="T8" y="T9"/>
                  </a:cxn>
                </a:cxnLst>
                <a:rect l="0" t="0" r="r" b="b"/>
                <a:pathLst>
                  <a:path w="1480" h="2220">
                    <a:moveTo>
                      <a:pt x="1480" y="0"/>
                    </a:moveTo>
                    <a:lnTo>
                      <a:pt x="1480" y="1480"/>
                    </a:lnTo>
                    <a:lnTo>
                      <a:pt x="0" y="2220"/>
                    </a:lnTo>
                    <a:lnTo>
                      <a:pt x="0" y="740"/>
                    </a:lnTo>
                    <a:lnTo>
                      <a:pt x="1480" y="0"/>
                    </a:lnTo>
                    <a:close/>
                  </a:path>
                </a:pathLst>
              </a:custGeom>
              <a:solidFill>
                <a:srgbClr val="B2B2B2"/>
              </a:soli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grpSp>
        <p:grpSp>
          <p:nvGrpSpPr>
            <p:cNvPr id="25" name="Group 57"/>
            <p:cNvGrpSpPr>
              <a:grpSpLocks/>
            </p:cNvGrpSpPr>
            <p:nvPr/>
          </p:nvGrpSpPr>
          <p:grpSpPr bwMode="auto">
            <a:xfrm>
              <a:off x="1609" y="2431"/>
              <a:ext cx="635" cy="658"/>
              <a:chOff x="1400" y="679"/>
              <a:chExt cx="2960" cy="2960"/>
            </a:xfrm>
          </p:grpSpPr>
          <p:sp>
            <p:nvSpPr>
              <p:cNvPr id="82" name="Freeform 58"/>
              <p:cNvSpPr>
                <a:spLocks/>
              </p:cNvSpPr>
              <p:nvPr/>
            </p:nvSpPr>
            <p:spPr bwMode="auto">
              <a:xfrm>
                <a:off x="1400" y="679"/>
                <a:ext cx="2960" cy="1480"/>
              </a:xfrm>
              <a:custGeom>
                <a:avLst/>
                <a:gdLst>
                  <a:gd name="T0" fmla="*/ 1480 w 2960"/>
                  <a:gd name="T1" fmla="*/ 1480 h 1480"/>
                  <a:gd name="T2" fmla="*/ 0 w 2960"/>
                  <a:gd name="T3" fmla="*/ 740 h 1480"/>
                  <a:gd name="T4" fmla="*/ 1480 w 2960"/>
                  <a:gd name="T5" fmla="*/ 0 h 1480"/>
                  <a:gd name="T6" fmla="*/ 2960 w 2960"/>
                  <a:gd name="T7" fmla="*/ 740 h 1480"/>
                  <a:gd name="T8" fmla="*/ 1480 w 2960"/>
                  <a:gd name="T9" fmla="*/ 1480 h 1480"/>
                </a:gdLst>
                <a:ahLst/>
                <a:cxnLst>
                  <a:cxn ang="0">
                    <a:pos x="T0" y="T1"/>
                  </a:cxn>
                  <a:cxn ang="0">
                    <a:pos x="T2" y="T3"/>
                  </a:cxn>
                  <a:cxn ang="0">
                    <a:pos x="T4" y="T5"/>
                  </a:cxn>
                  <a:cxn ang="0">
                    <a:pos x="T6" y="T7"/>
                  </a:cxn>
                  <a:cxn ang="0">
                    <a:pos x="T8" y="T9"/>
                  </a:cxn>
                </a:cxnLst>
                <a:rect l="0" t="0" r="r" b="b"/>
                <a:pathLst>
                  <a:path w="2960" h="1480">
                    <a:moveTo>
                      <a:pt x="1480" y="1480"/>
                    </a:moveTo>
                    <a:lnTo>
                      <a:pt x="0" y="740"/>
                    </a:lnTo>
                    <a:lnTo>
                      <a:pt x="1480" y="0"/>
                    </a:lnTo>
                    <a:lnTo>
                      <a:pt x="2960" y="740"/>
                    </a:lnTo>
                    <a:lnTo>
                      <a:pt x="1480" y="1480"/>
                    </a:lnTo>
                    <a:close/>
                  </a:path>
                </a:pathLst>
              </a:custGeom>
              <a:solidFill>
                <a:srgbClr val="FFFFFF"/>
              </a:solidFill>
              <a:ln>
                <a:noFill/>
              </a:ln>
              <a:extLst>
                <a:ext uri="{91240B29-F687-4F45-9708-019B960494DF}">
                  <a14:hiddenLine xmlns:a14="http://schemas.microsoft.com/office/drawing/2010/main" w="12700">
                    <a:solidFill>
                      <a:srgbClr val="000000"/>
                    </a:solidFill>
                    <a:prstDash val="solid"/>
                    <a:round/>
                    <a:headEnd/>
                    <a:tailEnd/>
                  </a14:hiddenLine>
                </a:ext>
              </a:extLst>
            </p:spPr>
            <p:txBody>
              <a:bodyPr/>
              <a:lstStyle/>
              <a:p>
                <a:endParaRPr lang="zh-CN" altLang="en-US"/>
              </a:p>
            </p:txBody>
          </p:sp>
          <p:sp>
            <p:nvSpPr>
              <p:cNvPr id="83" name="Freeform 59"/>
              <p:cNvSpPr>
                <a:spLocks/>
              </p:cNvSpPr>
              <p:nvPr/>
            </p:nvSpPr>
            <p:spPr bwMode="auto">
              <a:xfrm>
                <a:off x="1400" y="1419"/>
                <a:ext cx="1480" cy="2220"/>
              </a:xfrm>
              <a:custGeom>
                <a:avLst/>
                <a:gdLst>
                  <a:gd name="T0" fmla="*/ 1480 w 1480"/>
                  <a:gd name="T1" fmla="*/ 740 h 2220"/>
                  <a:gd name="T2" fmla="*/ 1480 w 1480"/>
                  <a:gd name="T3" fmla="*/ 2220 h 2220"/>
                  <a:gd name="T4" fmla="*/ 0 w 1480"/>
                  <a:gd name="T5" fmla="*/ 1480 h 2220"/>
                  <a:gd name="T6" fmla="*/ 0 w 1480"/>
                  <a:gd name="T7" fmla="*/ 0 h 2220"/>
                  <a:gd name="T8" fmla="*/ 1480 w 1480"/>
                  <a:gd name="T9" fmla="*/ 740 h 2220"/>
                </a:gdLst>
                <a:ahLst/>
                <a:cxnLst>
                  <a:cxn ang="0">
                    <a:pos x="T0" y="T1"/>
                  </a:cxn>
                  <a:cxn ang="0">
                    <a:pos x="T2" y="T3"/>
                  </a:cxn>
                  <a:cxn ang="0">
                    <a:pos x="T4" y="T5"/>
                  </a:cxn>
                  <a:cxn ang="0">
                    <a:pos x="T6" y="T7"/>
                  </a:cxn>
                  <a:cxn ang="0">
                    <a:pos x="T8" y="T9"/>
                  </a:cxn>
                </a:cxnLst>
                <a:rect l="0" t="0" r="r" b="b"/>
                <a:pathLst>
                  <a:path w="1480" h="2220">
                    <a:moveTo>
                      <a:pt x="1480" y="740"/>
                    </a:moveTo>
                    <a:lnTo>
                      <a:pt x="1480" y="2220"/>
                    </a:lnTo>
                    <a:lnTo>
                      <a:pt x="0" y="1480"/>
                    </a:lnTo>
                    <a:lnTo>
                      <a:pt x="0" y="0"/>
                    </a:lnTo>
                    <a:lnTo>
                      <a:pt x="1480" y="740"/>
                    </a:lnTo>
                    <a:close/>
                  </a:path>
                </a:pathLst>
              </a:custGeom>
              <a:solidFill>
                <a:srgbClr val="DDDDDD"/>
              </a:soli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84" name="Freeform 60"/>
              <p:cNvSpPr>
                <a:spLocks/>
              </p:cNvSpPr>
              <p:nvPr/>
            </p:nvSpPr>
            <p:spPr bwMode="auto">
              <a:xfrm>
                <a:off x="2880" y="1419"/>
                <a:ext cx="1480" cy="2220"/>
              </a:xfrm>
              <a:custGeom>
                <a:avLst/>
                <a:gdLst>
                  <a:gd name="T0" fmla="*/ 1480 w 1480"/>
                  <a:gd name="T1" fmla="*/ 0 h 2220"/>
                  <a:gd name="T2" fmla="*/ 1480 w 1480"/>
                  <a:gd name="T3" fmla="*/ 1480 h 2220"/>
                  <a:gd name="T4" fmla="*/ 0 w 1480"/>
                  <a:gd name="T5" fmla="*/ 2220 h 2220"/>
                  <a:gd name="T6" fmla="*/ 0 w 1480"/>
                  <a:gd name="T7" fmla="*/ 740 h 2220"/>
                  <a:gd name="T8" fmla="*/ 1480 w 1480"/>
                  <a:gd name="T9" fmla="*/ 0 h 2220"/>
                </a:gdLst>
                <a:ahLst/>
                <a:cxnLst>
                  <a:cxn ang="0">
                    <a:pos x="T0" y="T1"/>
                  </a:cxn>
                  <a:cxn ang="0">
                    <a:pos x="T2" y="T3"/>
                  </a:cxn>
                  <a:cxn ang="0">
                    <a:pos x="T4" y="T5"/>
                  </a:cxn>
                  <a:cxn ang="0">
                    <a:pos x="T6" y="T7"/>
                  </a:cxn>
                  <a:cxn ang="0">
                    <a:pos x="T8" y="T9"/>
                  </a:cxn>
                </a:cxnLst>
                <a:rect l="0" t="0" r="r" b="b"/>
                <a:pathLst>
                  <a:path w="1480" h="2220">
                    <a:moveTo>
                      <a:pt x="1480" y="0"/>
                    </a:moveTo>
                    <a:lnTo>
                      <a:pt x="1480" y="1480"/>
                    </a:lnTo>
                    <a:lnTo>
                      <a:pt x="0" y="2220"/>
                    </a:lnTo>
                    <a:lnTo>
                      <a:pt x="0" y="740"/>
                    </a:lnTo>
                    <a:lnTo>
                      <a:pt x="1480" y="0"/>
                    </a:lnTo>
                    <a:close/>
                  </a:path>
                </a:pathLst>
              </a:custGeom>
              <a:solidFill>
                <a:srgbClr val="B2B2B2"/>
              </a:soli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grpSp>
        <p:grpSp>
          <p:nvGrpSpPr>
            <p:cNvPr id="26" name="Group 61"/>
            <p:cNvGrpSpPr>
              <a:grpSpLocks/>
            </p:cNvGrpSpPr>
            <p:nvPr/>
          </p:nvGrpSpPr>
          <p:grpSpPr bwMode="auto">
            <a:xfrm>
              <a:off x="1609" y="2046"/>
              <a:ext cx="635" cy="658"/>
              <a:chOff x="1400" y="679"/>
              <a:chExt cx="2960" cy="2960"/>
            </a:xfrm>
          </p:grpSpPr>
          <p:sp>
            <p:nvSpPr>
              <p:cNvPr id="79" name="Freeform 62"/>
              <p:cNvSpPr>
                <a:spLocks/>
              </p:cNvSpPr>
              <p:nvPr/>
            </p:nvSpPr>
            <p:spPr bwMode="auto">
              <a:xfrm>
                <a:off x="1400" y="679"/>
                <a:ext cx="2960" cy="1480"/>
              </a:xfrm>
              <a:custGeom>
                <a:avLst/>
                <a:gdLst>
                  <a:gd name="T0" fmla="*/ 1480 w 2960"/>
                  <a:gd name="T1" fmla="*/ 1480 h 1480"/>
                  <a:gd name="T2" fmla="*/ 0 w 2960"/>
                  <a:gd name="T3" fmla="*/ 740 h 1480"/>
                  <a:gd name="T4" fmla="*/ 1480 w 2960"/>
                  <a:gd name="T5" fmla="*/ 0 h 1480"/>
                  <a:gd name="T6" fmla="*/ 2960 w 2960"/>
                  <a:gd name="T7" fmla="*/ 740 h 1480"/>
                  <a:gd name="T8" fmla="*/ 1480 w 2960"/>
                  <a:gd name="T9" fmla="*/ 1480 h 1480"/>
                </a:gdLst>
                <a:ahLst/>
                <a:cxnLst>
                  <a:cxn ang="0">
                    <a:pos x="T0" y="T1"/>
                  </a:cxn>
                  <a:cxn ang="0">
                    <a:pos x="T2" y="T3"/>
                  </a:cxn>
                  <a:cxn ang="0">
                    <a:pos x="T4" y="T5"/>
                  </a:cxn>
                  <a:cxn ang="0">
                    <a:pos x="T6" y="T7"/>
                  </a:cxn>
                  <a:cxn ang="0">
                    <a:pos x="T8" y="T9"/>
                  </a:cxn>
                </a:cxnLst>
                <a:rect l="0" t="0" r="r" b="b"/>
                <a:pathLst>
                  <a:path w="2960" h="1480">
                    <a:moveTo>
                      <a:pt x="1480" y="1480"/>
                    </a:moveTo>
                    <a:lnTo>
                      <a:pt x="0" y="740"/>
                    </a:lnTo>
                    <a:lnTo>
                      <a:pt x="1480" y="0"/>
                    </a:lnTo>
                    <a:lnTo>
                      <a:pt x="2960" y="740"/>
                    </a:lnTo>
                    <a:lnTo>
                      <a:pt x="1480" y="1480"/>
                    </a:lnTo>
                    <a:close/>
                  </a:path>
                </a:pathLst>
              </a:custGeom>
              <a:solidFill>
                <a:srgbClr val="FFFFFF"/>
              </a:solidFill>
              <a:ln>
                <a:noFill/>
              </a:ln>
              <a:extLst>
                <a:ext uri="{91240B29-F687-4F45-9708-019B960494DF}">
                  <a14:hiddenLine xmlns:a14="http://schemas.microsoft.com/office/drawing/2010/main" w="12700">
                    <a:solidFill>
                      <a:srgbClr val="000000"/>
                    </a:solidFill>
                    <a:prstDash val="solid"/>
                    <a:round/>
                    <a:headEnd/>
                    <a:tailEnd/>
                  </a14:hiddenLine>
                </a:ext>
              </a:extLst>
            </p:spPr>
            <p:txBody>
              <a:bodyPr/>
              <a:lstStyle/>
              <a:p>
                <a:endParaRPr lang="zh-CN" altLang="en-US"/>
              </a:p>
            </p:txBody>
          </p:sp>
          <p:sp>
            <p:nvSpPr>
              <p:cNvPr id="80" name="Freeform 63"/>
              <p:cNvSpPr>
                <a:spLocks/>
              </p:cNvSpPr>
              <p:nvPr/>
            </p:nvSpPr>
            <p:spPr bwMode="auto">
              <a:xfrm>
                <a:off x="1400" y="1419"/>
                <a:ext cx="1480" cy="2220"/>
              </a:xfrm>
              <a:custGeom>
                <a:avLst/>
                <a:gdLst>
                  <a:gd name="T0" fmla="*/ 1480 w 1480"/>
                  <a:gd name="T1" fmla="*/ 740 h 2220"/>
                  <a:gd name="T2" fmla="*/ 1480 w 1480"/>
                  <a:gd name="T3" fmla="*/ 2220 h 2220"/>
                  <a:gd name="T4" fmla="*/ 0 w 1480"/>
                  <a:gd name="T5" fmla="*/ 1480 h 2220"/>
                  <a:gd name="T6" fmla="*/ 0 w 1480"/>
                  <a:gd name="T7" fmla="*/ 0 h 2220"/>
                  <a:gd name="T8" fmla="*/ 1480 w 1480"/>
                  <a:gd name="T9" fmla="*/ 740 h 2220"/>
                </a:gdLst>
                <a:ahLst/>
                <a:cxnLst>
                  <a:cxn ang="0">
                    <a:pos x="T0" y="T1"/>
                  </a:cxn>
                  <a:cxn ang="0">
                    <a:pos x="T2" y="T3"/>
                  </a:cxn>
                  <a:cxn ang="0">
                    <a:pos x="T4" y="T5"/>
                  </a:cxn>
                  <a:cxn ang="0">
                    <a:pos x="T6" y="T7"/>
                  </a:cxn>
                  <a:cxn ang="0">
                    <a:pos x="T8" y="T9"/>
                  </a:cxn>
                </a:cxnLst>
                <a:rect l="0" t="0" r="r" b="b"/>
                <a:pathLst>
                  <a:path w="1480" h="2220">
                    <a:moveTo>
                      <a:pt x="1480" y="740"/>
                    </a:moveTo>
                    <a:lnTo>
                      <a:pt x="1480" y="2220"/>
                    </a:lnTo>
                    <a:lnTo>
                      <a:pt x="0" y="1480"/>
                    </a:lnTo>
                    <a:lnTo>
                      <a:pt x="0" y="0"/>
                    </a:lnTo>
                    <a:lnTo>
                      <a:pt x="1480" y="740"/>
                    </a:lnTo>
                    <a:close/>
                  </a:path>
                </a:pathLst>
              </a:custGeom>
              <a:solidFill>
                <a:srgbClr val="DDDDDD"/>
              </a:soli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81" name="Freeform 64"/>
              <p:cNvSpPr>
                <a:spLocks/>
              </p:cNvSpPr>
              <p:nvPr/>
            </p:nvSpPr>
            <p:spPr bwMode="auto">
              <a:xfrm>
                <a:off x="2880" y="1419"/>
                <a:ext cx="1480" cy="2220"/>
              </a:xfrm>
              <a:custGeom>
                <a:avLst/>
                <a:gdLst>
                  <a:gd name="T0" fmla="*/ 1480 w 1480"/>
                  <a:gd name="T1" fmla="*/ 0 h 2220"/>
                  <a:gd name="T2" fmla="*/ 1480 w 1480"/>
                  <a:gd name="T3" fmla="*/ 1480 h 2220"/>
                  <a:gd name="T4" fmla="*/ 0 w 1480"/>
                  <a:gd name="T5" fmla="*/ 2220 h 2220"/>
                  <a:gd name="T6" fmla="*/ 0 w 1480"/>
                  <a:gd name="T7" fmla="*/ 740 h 2220"/>
                  <a:gd name="T8" fmla="*/ 1480 w 1480"/>
                  <a:gd name="T9" fmla="*/ 0 h 2220"/>
                </a:gdLst>
                <a:ahLst/>
                <a:cxnLst>
                  <a:cxn ang="0">
                    <a:pos x="T0" y="T1"/>
                  </a:cxn>
                  <a:cxn ang="0">
                    <a:pos x="T2" y="T3"/>
                  </a:cxn>
                  <a:cxn ang="0">
                    <a:pos x="T4" y="T5"/>
                  </a:cxn>
                  <a:cxn ang="0">
                    <a:pos x="T6" y="T7"/>
                  </a:cxn>
                  <a:cxn ang="0">
                    <a:pos x="T8" y="T9"/>
                  </a:cxn>
                </a:cxnLst>
                <a:rect l="0" t="0" r="r" b="b"/>
                <a:pathLst>
                  <a:path w="1480" h="2220">
                    <a:moveTo>
                      <a:pt x="1480" y="0"/>
                    </a:moveTo>
                    <a:lnTo>
                      <a:pt x="1480" y="1480"/>
                    </a:lnTo>
                    <a:lnTo>
                      <a:pt x="0" y="2220"/>
                    </a:lnTo>
                    <a:lnTo>
                      <a:pt x="0" y="740"/>
                    </a:lnTo>
                    <a:lnTo>
                      <a:pt x="1480" y="0"/>
                    </a:lnTo>
                    <a:close/>
                  </a:path>
                </a:pathLst>
              </a:custGeom>
              <a:solidFill>
                <a:srgbClr val="B2B2B2"/>
              </a:soli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grpSp>
        <p:grpSp>
          <p:nvGrpSpPr>
            <p:cNvPr id="27" name="Group 65"/>
            <p:cNvGrpSpPr>
              <a:grpSpLocks/>
            </p:cNvGrpSpPr>
            <p:nvPr/>
          </p:nvGrpSpPr>
          <p:grpSpPr bwMode="auto">
            <a:xfrm>
              <a:off x="1609" y="1660"/>
              <a:ext cx="635" cy="658"/>
              <a:chOff x="1400" y="679"/>
              <a:chExt cx="2960" cy="2960"/>
            </a:xfrm>
          </p:grpSpPr>
          <p:sp>
            <p:nvSpPr>
              <p:cNvPr id="76" name="Freeform 66"/>
              <p:cNvSpPr>
                <a:spLocks/>
              </p:cNvSpPr>
              <p:nvPr/>
            </p:nvSpPr>
            <p:spPr bwMode="auto">
              <a:xfrm>
                <a:off x="1400" y="679"/>
                <a:ext cx="2960" cy="1480"/>
              </a:xfrm>
              <a:custGeom>
                <a:avLst/>
                <a:gdLst>
                  <a:gd name="T0" fmla="*/ 1480 w 2960"/>
                  <a:gd name="T1" fmla="*/ 1480 h 1480"/>
                  <a:gd name="T2" fmla="*/ 0 w 2960"/>
                  <a:gd name="T3" fmla="*/ 740 h 1480"/>
                  <a:gd name="T4" fmla="*/ 1480 w 2960"/>
                  <a:gd name="T5" fmla="*/ 0 h 1480"/>
                  <a:gd name="T6" fmla="*/ 2960 w 2960"/>
                  <a:gd name="T7" fmla="*/ 740 h 1480"/>
                  <a:gd name="T8" fmla="*/ 1480 w 2960"/>
                  <a:gd name="T9" fmla="*/ 1480 h 1480"/>
                </a:gdLst>
                <a:ahLst/>
                <a:cxnLst>
                  <a:cxn ang="0">
                    <a:pos x="T0" y="T1"/>
                  </a:cxn>
                  <a:cxn ang="0">
                    <a:pos x="T2" y="T3"/>
                  </a:cxn>
                  <a:cxn ang="0">
                    <a:pos x="T4" y="T5"/>
                  </a:cxn>
                  <a:cxn ang="0">
                    <a:pos x="T6" y="T7"/>
                  </a:cxn>
                  <a:cxn ang="0">
                    <a:pos x="T8" y="T9"/>
                  </a:cxn>
                </a:cxnLst>
                <a:rect l="0" t="0" r="r" b="b"/>
                <a:pathLst>
                  <a:path w="2960" h="1480">
                    <a:moveTo>
                      <a:pt x="1480" y="1480"/>
                    </a:moveTo>
                    <a:lnTo>
                      <a:pt x="0" y="740"/>
                    </a:lnTo>
                    <a:lnTo>
                      <a:pt x="1480" y="0"/>
                    </a:lnTo>
                    <a:lnTo>
                      <a:pt x="2960" y="740"/>
                    </a:lnTo>
                    <a:lnTo>
                      <a:pt x="1480" y="1480"/>
                    </a:lnTo>
                    <a:close/>
                  </a:path>
                </a:pathLst>
              </a:custGeom>
              <a:solidFill>
                <a:srgbClr val="FFFFFF"/>
              </a:solidFill>
              <a:ln>
                <a:noFill/>
              </a:ln>
              <a:extLst>
                <a:ext uri="{91240B29-F687-4F45-9708-019B960494DF}">
                  <a14:hiddenLine xmlns:a14="http://schemas.microsoft.com/office/drawing/2010/main" w="12700">
                    <a:solidFill>
                      <a:srgbClr val="000000"/>
                    </a:solidFill>
                    <a:prstDash val="solid"/>
                    <a:round/>
                    <a:headEnd/>
                    <a:tailEnd/>
                  </a14:hiddenLine>
                </a:ext>
              </a:extLst>
            </p:spPr>
            <p:txBody>
              <a:bodyPr/>
              <a:lstStyle/>
              <a:p>
                <a:endParaRPr lang="zh-CN" altLang="en-US"/>
              </a:p>
            </p:txBody>
          </p:sp>
          <p:sp>
            <p:nvSpPr>
              <p:cNvPr id="77" name="Freeform 67"/>
              <p:cNvSpPr>
                <a:spLocks/>
              </p:cNvSpPr>
              <p:nvPr/>
            </p:nvSpPr>
            <p:spPr bwMode="auto">
              <a:xfrm>
                <a:off x="1400" y="1419"/>
                <a:ext cx="1480" cy="2220"/>
              </a:xfrm>
              <a:custGeom>
                <a:avLst/>
                <a:gdLst>
                  <a:gd name="T0" fmla="*/ 1480 w 1480"/>
                  <a:gd name="T1" fmla="*/ 740 h 2220"/>
                  <a:gd name="T2" fmla="*/ 1480 w 1480"/>
                  <a:gd name="T3" fmla="*/ 2220 h 2220"/>
                  <a:gd name="T4" fmla="*/ 0 w 1480"/>
                  <a:gd name="T5" fmla="*/ 1480 h 2220"/>
                  <a:gd name="T6" fmla="*/ 0 w 1480"/>
                  <a:gd name="T7" fmla="*/ 0 h 2220"/>
                  <a:gd name="T8" fmla="*/ 1480 w 1480"/>
                  <a:gd name="T9" fmla="*/ 740 h 2220"/>
                </a:gdLst>
                <a:ahLst/>
                <a:cxnLst>
                  <a:cxn ang="0">
                    <a:pos x="T0" y="T1"/>
                  </a:cxn>
                  <a:cxn ang="0">
                    <a:pos x="T2" y="T3"/>
                  </a:cxn>
                  <a:cxn ang="0">
                    <a:pos x="T4" y="T5"/>
                  </a:cxn>
                  <a:cxn ang="0">
                    <a:pos x="T6" y="T7"/>
                  </a:cxn>
                  <a:cxn ang="0">
                    <a:pos x="T8" y="T9"/>
                  </a:cxn>
                </a:cxnLst>
                <a:rect l="0" t="0" r="r" b="b"/>
                <a:pathLst>
                  <a:path w="1480" h="2220">
                    <a:moveTo>
                      <a:pt x="1480" y="740"/>
                    </a:moveTo>
                    <a:lnTo>
                      <a:pt x="1480" y="2220"/>
                    </a:lnTo>
                    <a:lnTo>
                      <a:pt x="0" y="1480"/>
                    </a:lnTo>
                    <a:lnTo>
                      <a:pt x="0" y="0"/>
                    </a:lnTo>
                    <a:lnTo>
                      <a:pt x="1480" y="740"/>
                    </a:lnTo>
                    <a:close/>
                  </a:path>
                </a:pathLst>
              </a:custGeom>
              <a:solidFill>
                <a:srgbClr val="DDDDDD"/>
              </a:soli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78" name="Freeform 68"/>
              <p:cNvSpPr>
                <a:spLocks/>
              </p:cNvSpPr>
              <p:nvPr/>
            </p:nvSpPr>
            <p:spPr bwMode="auto">
              <a:xfrm>
                <a:off x="2880" y="1419"/>
                <a:ext cx="1480" cy="2220"/>
              </a:xfrm>
              <a:custGeom>
                <a:avLst/>
                <a:gdLst>
                  <a:gd name="T0" fmla="*/ 1480 w 1480"/>
                  <a:gd name="T1" fmla="*/ 0 h 2220"/>
                  <a:gd name="T2" fmla="*/ 1480 w 1480"/>
                  <a:gd name="T3" fmla="*/ 1480 h 2220"/>
                  <a:gd name="T4" fmla="*/ 0 w 1480"/>
                  <a:gd name="T5" fmla="*/ 2220 h 2220"/>
                  <a:gd name="T6" fmla="*/ 0 w 1480"/>
                  <a:gd name="T7" fmla="*/ 740 h 2220"/>
                  <a:gd name="T8" fmla="*/ 1480 w 1480"/>
                  <a:gd name="T9" fmla="*/ 0 h 2220"/>
                </a:gdLst>
                <a:ahLst/>
                <a:cxnLst>
                  <a:cxn ang="0">
                    <a:pos x="T0" y="T1"/>
                  </a:cxn>
                  <a:cxn ang="0">
                    <a:pos x="T2" y="T3"/>
                  </a:cxn>
                  <a:cxn ang="0">
                    <a:pos x="T4" y="T5"/>
                  </a:cxn>
                  <a:cxn ang="0">
                    <a:pos x="T6" y="T7"/>
                  </a:cxn>
                  <a:cxn ang="0">
                    <a:pos x="T8" y="T9"/>
                  </a:cxn>
                </a:cxnLst>
                <a:rect l="0" t="0" r="r" b="b"/>
                <a:pathLst>
                  <a:path w="1480" h="2220">
                    <a:moveTo>
                      <a:pt x="1480" y="0"/>
                    </a:moveTo>
                    <a:lnTo>
                      <a:pt x="1480" y="1480"/>
                    </a:lnTo>
                    <a:lnTo>
                      <a:pt x="0" y="2220"/>
                    </a:lnTo>
                    <a:lnTo>
                      <a:pt x="0" y="740"/>
                    </a:lnTo>
                    <a:lnTo>
                      <a:pt x="1480" y="0"/>
                    </a:lnTo>
                    <a:close/>
                  </a:path>
                </a:pathLst>
              </a:custGeom>
              <a:solidFill>
                <a:srgbClr val="B2B2B2"/>
              </a:soli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grpSp>
        <p:grpSp>
          <p:nvGrpSpPr>
            <p:cNvPr id="28" name="Group 69"/>
            <p:cNvGrpSpPr>
              <a:grpSpLocks/>
            </p:cNvGrpSpPr>
            <p:nvPr/>
          </p:nvGrpSpPr>
          <p:grpSpPr bwMode="auto">
            <a:xfrm>
              <a:off x="1972" y="2613"/>
              <a:ext cx="635" cy="658"/>
              <a:chOff x="1400" y="679"/>
              <a:chExt cx="2960" cy="2960"/>
            </a:xfrm>
          </p:grpSpPr>
          <p:sp>
            <p:nvSpPr>
              <p:cNvPr id="73" name="Freeform 70"/>
              <p:cNvSpPr>
                <a:spLocks/>
              </p:cNvSpPr>
              <p:nvPr/>
            </p:nvSpPr>
            <p:spPr bwMode="auto">
              <a:xfrm>
                <a:off x="1400" y="679"/>
                <a:ext cx="2960" cy="1480"/>
              </a:xfrm>
              <a:custGeom>
                <a:avLst/>
                <a:gdLst>
                  <a:gd name="T0" fmla="*/ 1480 w 2960"/>
                  <a:gd name="T1" fmla="*/ 1480 h 1480"/>
                  <a:gd name="T2" fmla="*/ 0 w 2960"/>
                  <a:gd name="T3" fmla="*/ 740 h 1480"/>
                  <a:gd name="T4" fmla="*/ 1480 w 2960"/>
                  <a:gd name="T5" fmla="*/ 0 h 1480"/>
                  <a:gd name="T6" fmla="*/ 2960 w 2960"/>
                  <a:gd name="T7" fmla="*/ 740 h 1480"/>
                  <a:gd name="T8" fmla="*/ 1480 w 2960"/>
                  <a:gd name="T9" fmla="*/ 1480 h 1480"/>
                </a:gdLst>
                <a:ahLst/>
                <a:cxnLst>
                  <a:cxn ang="0">
                    <a:pos x="T0" y="T1"/>
                  </a:cxn>
                  <a:cxn ang="0">
                    <a:pos x="T2" y="T3"/>
                  </a:cxn>
                  <a:cxn ang="0">
                    <a:pos x="T4" y="T5"/>
                  </a:cxn>
                  <a:cxn ang="0">
                    <a:pos x="T6" y="T7"/>
                  </a:cxn>
                  <a:cxn ang="0">
                    <a:pos x="T8" y="T9"/>
                  </a:cxn>
                </a:cxnLst>
                <a:rect l="0" t="0" r="r" b="b"/>
                <a:pathLst>
                  <a:path w="2960" h="1480">
                    <a:moveTo>
                      <a:pt x="1480" y="1480"/>
                    </a:moveTo>
                    <a:lnTo>
                      <a:pt x="0" y="740"/>
                    </a:lnTo>
                    <a:lnTo>
                      <a:pt x="1480" y="0"/>
                    </a:lnTo>
                    <a:lnTo>
                      <a:pt x="2960" y="740"/>
                    </a:lnTo>
                    <a:lnTo>
                      <a:pt x="1480" y="1480"/>
                    </a:lnTo>
                    <a:close/>
                  </a:path>
                </a:pathLst>
              </a:custGeom>
              <a:solidFill>
                <a:srgbClr val="FFFFFF"/>
              </a:solidFill>
              <a:ln>
                <a:noFill/>
              </a:ln>
              <a:extLst>
                <a:ext uri="{91240B29-F687-4F45-9708-019B960494DF}">
                  <a14:hiddenLine xmlns:a14="http://schemas.microsoft.com/office/drawing/2010/main" w="12700">
                    <a:solidFill>
                      <a:srgbClr val="000000"/>
                    </a:solidFill>
                    <a:prstDash val="solid"/>
                    <a:round/>
                    <a:headEnd/>
                    <a:tailEnd/>
                  </a14:hiddenLine>
                </a:ext>
              </a:extLst>
            </p:spPr>
            <p:txBody>
              <a:bodyPr/>
              <a:lstStyle/>
              <a:p>
                <a:endParaRPr lang="zh-CN" altLang="en-US"/>
              </a:p>
            </p:txBody>
          </p:sp>
          <p:sp>
            <p:nvSpPr>
              <p:cNvPr id="74" name="Freeform 71"/>
              <p:cNvSpPr>
                <a:spLocks/>
              </p:cNvSpPr>
              <p:nvPr/>
            </p:nvSpPr>
            <p:spPr bwMode="auto">
              <a:xfrm>
                <a:off x="1400" y="1419"/>
                <a:ext cx="1480" cy="2220"/>
              </a:xfrm>
              <a:custGeom>
                <a:avLst/>
                <a:gdLst>
                  <a:gd name="T0" fmla="*/ 1480 w 1480"/>
                  <a:gd name="T1" fmla="*/ 740 h 2220"/>
                  <a:gd name="T2" fmla="*/ 1480 w 1480"/>
                  <a:gd name="T3" fmla="*/ 2220 h 2220"/>
                  <a:gd name="T4" fmla="*/ 0 w 1480"/>
                  <a:gd name="T5" fmla="*/ 1480 h 2220"/>
                  <a:gd name="T6" fmla="*/ 0 w 1480"/>
                  <a:gd name="T7" fmla="*/ 0 h 2220"/>
                  <a:gd name="T8" fmla="*/ 1480 w 1480"/>
                  <a:gd name="T9" fmla="*/ 740 h 2220"/>
                </a:gdLst>
                <a:ahLst/>
                <a:cxnLst>
                  <a:cxn ang="0">
                    <a:pos x="T0" y="T1"/>
                  </a:cxn>
                  <a:cxn ang="0">
                    <a:pos x="T2" y="T3"/>
                  </a:cxn>
                  <a:cxn ang="0">
                    <a:pos x="T4" y="T5"/>
                  </a:cxn>
                  <a:cxn ang="0">
                    <a:pos x="T6" y="T7"/>
                  </a:cxn>
                  <a:cxn ang="0">
                    <a:pos x="T8" y="T9"/>
                  </a:cxn>
                </a:cxnLst>
                <a:rect l="0" t="0" r="r" b="b"/>
                <a:pathLst>
                  <a:path w="1480" h="2220">
                    <a:moveTo>
                      <a:pt x="1480" y="740"/>
                    </a:moveTo>
                    <a:lnTo>
                      <a:pt x="1480" y="2220"/>
                    </a:lnTo>
                    <a:lnTo>
                      <a:pt x="0" y="1480"/>
                    </a:lnTo>
                    <a:lnTo>
                      <a:pt x="0" y="0"/>
                    </a:lnTo>
                    <a:lnTo>
                      <a:pt x="1480" y="740"/>
                    </a:lnTo>
                    <a:close/>
                  </a:path>
                </a:pathLst>
              </a:custGeom>
              <a:solidFill>
                <a:srgbClr val="DDDDDD"/>
              </a:soli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75" name="Freeform 72"/>
              <p:cNvSpPr>
                <a:spLocks/>
              </p:cNvSpPr>
              <p:nvPr/>
            </p:nvSpPr>
            <p:spPr bwMode="auto">
              <a:xfrm>
                <a:off x="2880" y="1419"/>
                <a:ext cx="1480" cy="2220"/>
              </a:xfrm>
              <a:custGeom>
                <a:avLst/>
                <a:gdLst>
                  <a:gd name="T0" fmla="*/ 1480 w 1480"/>
                  <a:gd name="T1" fmla="*/ 0 h 2220"/>
                  <a:gd name="T2" fmla="*/ 1480 w 1480"/>
                  <a:gd name="T3" fmla="*/ 1480 h 2220"/>
                  <a:gd name="T4" fmla="*/ 0 w 1480"/>
                  <a:gd name="T5" fmla="*/ 2220 h 2220"/>
                  <a:gd name="T6" fmla="*/ 0 w 1480"/>
                  <a:gd name="T7" fmla="*/ 740 h 2220"/>
                  <a:gd name="T8" fmla="*/ 1480 w 1480"/>
                  <a:gd name="T9" fmla="*/ 0 h 2220"/>
                </a:gdLst>
                <a:ahLst/>
                <a:cxnLst>
                  <a:cxn ang="0">
                    <a:pos x="T0" y="T1"/>
                  </a:cxn>
                  <a:cxn ang="0">
                    <a:pos x="T2" y="T3"/>
                  </a:cxn>
                  <a:cxn ang="0">
                    <a:pos x="T4" y="T5"/>
                  </a:cxn>
                  <a:cxn ang="0">
                    <a:pos x="T6" y="T7"/>
                  </a:cxn>
                  <a:cxn ang="0">
                    <a:pos x="T8" y="T9"/>
                  </a:cxn>
                </a:cxnLst>
                <a:rect l="0" t="0" r="r" b="b"/>
                <a:pathLst>
                  <a:path w="1480" h="2220">
                    <a:moveTo>
                      <a:pt x="1480" y="0"/>
                    </a:moveTo>
                    <a:lnTo>
                      <a:pt x="1480" y="1480"/>
                    </a:lnTo>
                    <a:lnTo>
                      <a:pt x="0" y="2220"/>
                    </a:lnTo>
                    <a:lnTo>
                      <a:pt x="0" y="740"/>
                    </a:lnTo>
                    <a:lnTo>
                      <a:pt x="1480" y="0"/>
                    </a:lnTo>
                    <a:close/>
                  </a:path>
                </a:pathLst>
              </a:custGeom>
              <a:solidFill>
                <a:srgbClr val="B2B2B2"/>
              </a:soli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grpSp>
        <p:grpSp>
          <p:nvGrpSpPr>
            <p:cNvPr id="29" name="Group 73"/>
            <p:cNvGrpSpPr>
              <a:grpSpLocks/>
            </p:cNvGrpSpPr>
            <p:nvPr/>
          </p:nvGrpSpPr>
          <p:grpSpPr bwMode="auto">
            <a:xfrm>
              <a:off x="1972" y="2228"/>
              <a:ext cx="635" cy="658"/>
              <a:chOff x="1400" y="679"/>
              <a:chExt cx="2960" cy="2960"/>
            </a:xfrm>
          </p:grpSpPr>
          <p:sp>
            <p:nvSpPr>
              <p:cNvPr id="70" name="Freeform 74"/>
              <p:cNvSpPr>
                <a:spLocks/>
              </p:cNvSpPr>
              <p:nvPr/>
            </p:nvSpPr>
            <p:spPr bwMode="auto">
              <a:xfrm>
                <a:off x="1400" y="679"/>
                <a:ext cx="2960" cy="1480"/>
              </a:xfrm>
              <a:custGeom>
                <a:avLst/>
                <a:gdLst>
                  <a:gd name="T0" fmla="*/ 1480 w 2960"/>
                  <a:gd name="T1" fmla="*/ 1480 h 1480"/>
                  <a:gd name="T2" fmla="*/ 0 w 2960"/>
                  <a:gd name="T3" fmla="*/ 740 h 1480"/>
                  <a:gd name="T4" fmla="*/ 1480 w 2960"/>
                  <a:gd name="T5" fmla="*/ 0 h 1480"/>
                  <a:gd name="T6" fmla="*/ 2960 w 2960"/>
                  <a:gd name="T7" fmla="*/ 740 h 1480"/>
                  <a:gd name="T8" fmla="*/ 1480 w 2960"/>
                  <a:gd name="T9" fmla="*/ 1480 h 1480"/>
                </a:gdLst>
                <a:ahLst/>
                <a:cxnLst>
                  <a:cxn ang="0">
                    <a:pos x="T0" y="T1"/>
                  </a:cxn>
                  <a:cxn ang="0">
                    <a:pos x="T2" y="T3"/>
                  </a:cxn>
                  <a:cxn ang="0">
                    <a:pos x="T4" y="T5"/>
                  </a:cxn>
                  <a:cxn ang="0">
                    <a:pos x="T6" y="T7"/>
                  </a:cxn>
                  <a:cxn ang="0">
                    <a:pos x="T8" y="T9"/>
                  </a:cxn>
                </a:cxnLst>
                <a:rect l="0" t="0" r="r" b="b"/>
                <a:pathLst>
                  <a:path w="2960" h="1480">
                    <a:moveTo>
                      <a:pt x="1480" y="1480"/>
                    </a:moveTo>
                    <a:lnTo>
                      <a:pt x="0" y="740"/>
                    </a:lnTo>
                    <a:lnTo>
                      <a:pt x="1480" y="0"/>
                    </a:lnTo>
                    <a:lnTo>
                      <a:pt x="2960" y="740"/>
                    </a:lnTo>
                    <a:lnTo>
                      <a:pt x="1480" y="1480"/>
                    </a:lnTo>
                    <a:close/>
                  </a:path>
                </a:pathLst>
              </a:custGeom>
              <a:solidFill>
                <a:srgbClr val="FFFFFF"/>
              </a:solidFill>
              <a:ln>
                <a:noFill/>
              </a:ln>
              <a:extLst>
                <a:ext uri="{91240B29-F687-4F45-9708-019B960494DF}">
                  <a14:hiddenLine xmlns:a14="http://schemas.microsoft.com/office/drawing/2010/main" w="12700">
                    <a:solidFill>
                      <a:srgbClr val="000000"/>
                    </a:solidFill>
                    <a:prstDash val="solid"/>
                    <a:round/>
                    <a:headEnd/>
                    <a:tailEnd/>
                  </a14:hiddenLine>
                </a:ext>
              </a:extLst>
            </p:spPr>
            <p:txBody>
              <a:bodyPr/>
              <a:lstStyle/>
              <a:p>
                <a:endParaRPr lang="zh-CN" altLang="en-US"/>
              </a:p>
            </p:txBody>
          </p:sp>
          <p:sp>
            <p:nvSpPr>
              <p:cNvPr id="71" name="Freeform 75"/>
              <p:cNvSpPr>
                <a:spLocks/>
              </p:cNvSpPr>
              <p:nvPr/>
            </p:nvSpPr>
            <p:spPr bwMode="auto">
              <a:xfrm>
                <a:off x="1400" y="1419"/>
                <a:ext cx="1480" cy="2220"/>
              </a:xfrm>
              <a:custGeom>
                <a:avLst/>
                <a:gdLst>
                  <a:gd name="T0" fmla="*/ 1480 w 1480"/>
                  <a:gd name="T1" fmla="*/ 740 h 2220"/>
                  <a:gd name="T2" fmla="*/ 1480 w 1480"/>
                  <a:gd name="T3" fmla="*/ 2220 h 2220"/>
                  <a:gd name="T4" fmla="*/ 0 w 1480"/>
                  <a:gd name="T5" fmla="*/ 1480 h 2220"/>
                  <a:gd name="T6" fmla="*/ 0 w 1480"/>
                  <a:gd name="T7" fmla="*/ 0 h 2220"/>
                  <a:gd name="T8" fmla="*/ 1480 w 1480"/>
                  <a:gd name="T9" fmla="*/ 740 h 2220"/>
                </a:gdLst>
                <a:ahLst/>
                <a:cxnLst>
                  <a:cxn ang="0">
                    <a:pos x="T0" y="T1"/>
                  </a:cxn>
                  <a:cxn ang="0">
                    <a:pos x="T2" y="T3"/>
                  </a:cxn>
                  <a:cxn ang="0">
                    <a:pos x="T4" y="T5"/>
                  </a:cxn>
                  <a:cxn ang="0">
                    <a:pos x="T6" y="T7"/>
                  </a:cxn>
                  <a:cxn ang="0">
                    <a:pos x="T8" y="T9"/>
                  </a:cxn>
                </a:cxnLst>
                <a:rect l="0" t="0" r="r" b="b"/>
                <a:pathLst>
                  <a:path w="1480" h="2220">
                    <a:moveTo>
                      <a:pt x="1480" y="740"/>
                    </a:moveTo>
                    <a:lnTo>
                      <a:pt x="1480" y="2220"/>
                    </a:lnTo>
                    <a:lnTo>
                      <a:pt x="0" y="1480"/>
                    </a:lnTo>
                    <a:lnTo>
                      <a:pt x="0" y="0"/>
                    </a:lnTo>
                    <a:lnTo>
                      <a:pt x="1480" y="740"/>
                    </a:lnTo>
                    <a:close/>
                  </a:path>
                </a:pathLst>
              </a:custGeom>
              <a:solidFill>
                <a:srgbClr val="DDDDDD"/>
              </a:soli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72" name="Freeform 76"/>
              <p:cNvSpPr>
                <a:spLocks/>
              </p:cNvSpPr>
              <p:nvPr/>
            </p:nvSpPr>
            <p:spPr bwMode="auto">
              <a:xfrm>
                <a:off x="2880" y="1419"/>
                <a:ext cx="1480" cy="2220"/>
              </a:xfrm>
              <a:custGeom>
                <a:avLst/>
                <a:gdLst>
                  <a:gd name="T0" fmla="*/ 1480 w 1480"/>
                  <a:gd name="T1" fmla="*/ 0 h 2220"/>
                  <a:gd name="T2" fmla="*/ 1480 w 1480"/>
                  <a:gd name="T3" fmla="*/ 1480 h 2220"/>
                  <a:gd name="T4" fmla="*/ 0 w 1480"/>
                  <a:gd name="T5" fmla="*/ 2220 h 2220"/>
                  <a:gd name="T6" fmla="*/ 0 w 1480"/>
                  <a:gd name="T7" fmla="*/ 740 h 2220"/>
                  <a:gd name="T8" fmla="*/ 1480 w 1480"/>
                  <a:gd name="T9" fmla="*/ 0 h 2220"/>
                </a:gdLst>
                <a:ahLst/>
                <a:cxnLst>
                  <a:cxn ang="0">
                    <a:pos x="T0" y="T1"/>
                  </a:cxn>
                  <a:cxn ang="0">
                    <a:pos x="T2" y="T3"/>
                  </a:cxn>
                  <a:cxn ang="0">
                    <a:pos x="T4" y="T5"/>
                  </a:cxn>
                  <a:cxn ang="0">
                    <a:pos x="T6" y="T7"/>
                  </a:cxn>
                  <a:cxn ang="0">
                    <a:pos x="T8" y="T9"/>
                  </a:cxn>
                </a:cxnLst>
                <a:rect l="0" t="0" r="r" b="b"/>
                <a:pathLst>
                  <a:path w="1480" h="2220">
                    <a:moveTo>
                      <a:pt x="1480" y="0"/>
                    </a:moveTo>
                    <a:lnTo>
                      <a:pt x="1480" y="1480"/>
                    </a:lnTo>
                    <a:lnTo>
                      <a:pt x="0" y="2220"/>
                    </a:lnTo>
                    <a:lnTo>
                      <a:pt x="0" y="740"/>
                    </a:lnTo>
                    <a:lnTo>
                      <a:pt x="1480" y="0"/>
                    </a:lnTo>
                    <a:close/>
                  </a:path>
                </a:pathLst>
              </a:custGeom>
              <a:solidFill>
                <a:srgbClr val="B2B2B2"/>
              </a:soli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grpSp>
        <p:grpSp>
          <p:nvGrpSpPr>
            <p:cNvPr id="30" name="Group 77"/>
            <p:cNvGrpSpPr>
              <a:grpSpLocks/>
            </p:cNvGrpSpPr>
            <p:nvPr/>
          </p:nvGrpSpPr>
          <p:grpSpPr bwMode="auto">
            <a:xfrm>
              <a:off x="1972" y="1842"/>
              <a:ext cx="635" cy="658"/>
              <a:chOff x="1400" y="679"/>
              <a:chExt cx="2960" cy="2960"/>
            </a:xfrm>
          </p:grpSpPr>
          <p:sp>
            <p:nvSpPr>
              <p:cNvPr id="67" name="Freeform 78"/>
              <p:cNvSpPr>
                <a:spLocks/>
              </p:cNvSpPr>
              <p:nvPr/>
            </p:nvSpPr>
            <p:spPr bwMode="auto">
              <a:xfrm>
                <a:off x="1400" y="679"/>
                <a:ext cx="2960" cy="1480"/>
              </a:xfrm>
              <a:custGeom>
                <a:avLst/>
                <a:gdLst>
                  <a:gd name="T0" fmla="*/ 1480 w 2960"/>
                  <a:gd name="T1" fmla="*/ 1480 h 1480"/>
                  <a:gd name="T2" fmla="*/ 0 w 2960"/>
                  <a:gd name="T3" fmla="*/ 740 h 1480"/>
                  <a:gd name="T4" fmla="*/ 1480 w 2960"/>
                  <a:gd name="T5" fmla="*/ 0 h 1480"/>
                  <a:gd name="T6" fmla="*/ 2960 w 2960"/>
                  <a:gd name="T7" fmla="*/ 740 h 1480"/>
                  <a:gd name="T8" fmla="*/ 1480 w 2960"/>
                  <a:gd name="T9" fmla="*/ 1480 h 1480"/>
                </a:gdLst>
                <a:ahLst/>
                <a:cxnLst>
                  <a:cxn ang="0">
                    <a:pos x="T0" y="T1"/>
                  </a:cxn>
                  <a:cxn ang="0">
                    <a:pos x="T2" y="T3"/>
                  </a:cxn>
                  <a:cxn ang="0">
                    <a:pos x="T4" y="T5"/>
                  </a:cxn>
                  <a:cxn ang="0">
                    <a:pos x="T6" y="T7"/>
                  </a:cxn>
                  <a:cxn ang="0">
                    <a:pos x="T8" y="T9"/>
                  </a:cxn>
                </a:cxnLst>
                <a:rect l="0" t="0" r="r" b="b"/>
                <a:pathLst>
                  <a:path w="2960" h="1480">
                    <a:moveTo>
                      <a:pt x="1480" y="1480"/>
                    </a:moveTo>
                    <a:lnTo>
                      <a:pt x="0" y="740"/>
                    </a:lnTo>
                    <a:lnTo>
                      <a:pt x="1480" y="0"/>
                    </a:lnTo>
                    <a:lnTo>
                      <a:pt x="2960" y="740"/>
                    </a:lnTo>
                    <a:lnTo>
                      <a:pt x="1480" y="1480"/>
                    </a:lnTo>
                    <a:close/>
                  </a:path>
                </a:pathLst>
              </a:custGeom>
              <a:solidFill>
                <a:srgbClr val="FFFFFF"/>
              </a:solidFill>
              <a:ln>
                <a:noFill/>
              </a:ln>
              <a:extLst>
                <a:ext uri="{91240B29-F687-4F45-9708-019B960494DF}">
                  <a14:hiddenLine xmlns:a14="http://schemas.microsoft.com/office/drawing/2010/main" w="12700">
                    <a:solidFill>
                      <a:srgbClr val="000000"/>
                    </a:solidFill>
                    <a:prstDash val="solid"/>
                    <a:round/>
                    <a:headEnd/>
                    <a:tailEnd/>
                  </a14:hiddenLine>
                </a:ext>
              </a:extLst>
            </p:spPr>
            <p:txBody>
              <a:bodyPr/>
              <a:lstStyle/>
              <a:p>
                <a:endParaRPr lang="zh-CN" altLang="en-US"/>
              </a:p>
            </p:txBody>
          </p:sp>
          <p:sp>
            <p:nvSpPr>
              <p:cNvPr id="68" name="Freeform 79"/>
              <p:cNvSpPr>
                <a:spLocks/>
              </p:cNvSpPr>
              <p:nvPr/>
            </p:nvSpPr>
            <p:spPr bwMode="auto">
              <a:xfrm>
                <a:off x="1400" y="1419"/>
                <a:ext cx="1480" cy="2220"/>
              </a:xfrm>
              <a:custGeom>
                <a:avLst/>
                <a:gdLst>
                  <a:gd name="T0" fmla="*/ 1480 w 1480"/>
                  <a:gd name="T1" fmla="*/ 740 h 2220"/>
                  <a:gd name="T2" fmla="*/ 1480 w 1480"/>
                  <a:gd name="T3" fmla="*/ 2220 h 2220"/>
                  <a:gd name="T4" fmla="*/ 0 w 1480"/>
                  <a:gd name="T5" fmla="*/ 1480 h 2220"/>
                  <a:gd name="T6" fmla="*/ 0 w 1480"/>
                  <a:gd name="T7" fmla="*/ 0 h 2220"/>
                  <a:gd name="T8" fmla="*/ 1480 w 1480"/>
                  <a:gd name="T9" fmla="*/ 740 h 2220"/>
                </a:gdLst>
                <a:ahLst/>
                <a:cxnLst>
                  <a:cxn ang="0">
                    <a:pos x="T0" y="T1"/>
                  </a:cxn>
                  <a:cxn ang="0">
                    <a:pos x="T2" y="T3"/>
                  </a:cxn>
                  <a:cxn ang="0">
                    <a:pos x="T4" y="T5"/>
                  </a:cxn>
                  <a:cxn ang="0">
                    <a:pos x="T6" y="T7"/>
                  </a:cxn>
                  <a:cxn ang="0">
                    <a:pos x="T8" y="T9"/>
                  </a:cxn>
                </a:cxnLst>
                <a:rect l="0" t="0" r="r" b="b"/>
                <a:pathLst>
                  <a:path w="1480" h="2220">
                    <a:moveTo>
                      <a:pt x="1480" y="740"/>
                    </a:moveTo>
                    <a:lnTo>
                      <a:pt x="1480" y="2220"/>
                    </a:lnTo>
                    <a:lnTo>
                      <a:pt x="0" y="1480"/>
                    </a:lnTo>
                    <a:lnTo>
                      <a:pt x="0" y="0"/>
                    </a:lnTo>
                    <a:lnTo>
                      <a:pt x="1480" y="740"/>
                    </a:lnTo>
                    <a:close/>
                  </a:path>
                </a:pathLst>
              </a:custGeom>
              <a:solidFill>
                <a:srgbClr val="DDDDDD"/>
              </a:soli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69" name="Freeform 80"/>
              <p:cNvSpPr>
                <a:spLocks/>
              </p:cNvSpPr>
              <p:nvPr/>
            </p:nvSpPr>
            <p:spPr bwMode="auto">
              <a:xfrm>
                <a:off x="2880" y="1419"/>
                <a:ext cx="1480" cy="2220"/>
              </a:xfrm>
              <a:custGeom>
                <a:avLst/>
                <a:gdLst>
                  <a:gd name="T0" fmla="*/ 1480 w 1480"/>
                  <a:gd name="T1" fmla="*/ 0 h 2220"/>
                  <a:gd name="T2" fmla="*/ 1480 w 1480"/>
                  <a:gd name="T3" fmla="*/ 1480 h 2220"/>
                  <a:gd name="T4" fmla="*/ 0 w 1480"/>
                  <a:gd name="T5" fmla="*/ 2220 h 2220"/>
                  <a:gd name="T6" fmla="*/ 0 w 1480"/>
                  <a:gd name="T7" fmla="*/ 740 h 2220"/>
                  <a:gd name="T8" fmla="*/ 1480 w 1480"/>
                  <a:gd name="T9" fmla="*/ 0 h 2220"/>
                </a:gdLst>
                <a:ahLst/>
                <a:cxnLst>
                  <a:cxn ang="0">
                    <a:pos x="T0" y="T1"/>
                  </a:cxn>
                  <a:cxn ang="0">
                    <a:pos x="T2" y="T3"/>
                  </a:cxn>
                  <a:cxn ang="0">
                    <a:pos x="T4" y="T5"/>
                  </a:cxn>
                  <a:cxn ang="0">
                    <a:pos x="T6" y="T7"/>
                  </a:cxn>
                  <a:cxn ang="0">
                    <a:pos x="T8" y="T9"/>
                  </a:cxn>
                </a:cxnLst>
                <a:rect l="0" t="0" r="r" b="b"/>
                <a:pathLst>
                  <a:path w="1480" h="2220">
                    <a:moveTo>
                      <a:pt x="1480" y="0"/>
                    </a:moveTo>
                    <a:lnTo>
                      <a:pt x="1480" y="1480"/>
                    </a:lnTo>
                    <a:lnTo>
                      <a:pt x="0" y="2220"/>
                    </a:lnTo>
                    <a:lnTo>
                      <a:pt x="0" y="740"/>
                    </a:lnTo>
                    <a:lnTo>
                      <a:pt x="1480" y="0"/>
                    </a:lnTo>
                    <a:close/>
                  </a:path>
                </a:pathLst>
              </a:custGeom>
              <a:solidFill>
                <a:srgbClr val="B2B2B2"/>
              </a:soli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grpSp>
        <p:grpSp>
          <p:nvGrpSpPr>
            <p:cNvPr id="31" name="Group 81"/>
            <p:cNvGrpSpPr>
              <a:grpSpLocks/>
            </p:cNvGrpSpPr>
            <p:nvPr/>
          </p:nvGrpSpPr>
          <p:grpSpPr bwMode="auto">
            <a:xfrm>
              <a:off x="883" y="2432"/>
              <a:ext cx="635" cy="658"/>
              <a:chOff x="1400" y="679"/>
              <a:chExt cx="2960" cy="2960"/>
            </a:xfrm>
          </p:grpSpPr>
          <p:sp>
            <p:nvSpPr>
              <p:cNvPr id="64" name="Freeform 82"/>
              <p:cNvSpPr>
                <a:spLocks/>
              </p:cNvSpPr>
              <p:nvPr/>
            </p:nvSpPr>
            <p:spPr bwMode="auto">
              <a:xfrm>
                <a:off x="1400" y="679"/>
                <a:ext cx="2960" cy="1480"/>
              </a:xfrm>
              <a:custGeom>
                <a:avLst/>
                <a:gdLst>
                  <a:gd name="T0" fmla="*/ 1480 w 2960"/>
                  <a:gd name="T1" fmla="*/ 1480 h 1480"/>
                  <a:gd name="T2" fmla="*/ 0 w 2960"/>
                  <a:gd name="T3" fmla="*/ 740 h 1480"/>
                  <a:gd name="T4" fmla="*/ 1480 w 2960"/>
                  <a:gd name="T5" fmla="*/ 0 h 1480"/>
                  <a:gd name="T6" fmla="*/ 2960 w 2960"/>
                  <a:gd name="T7" fmla="*/ 740 h 1480"/>
                  <a:gd name="T8" fmla="*/ 1480 w 2960"/>
                  <a:gd name="T9" fmla="*/ 1480 h 1480"/>
                </a:gdLst>
                <a:ahLst/>
                <a:cxnLst>
                  <a:cxn ang="0">
                    <a:pos x="T0" y="T1"/>
                  </a:cxn>
                  <a:cxn ang="0">
                    <a:pos x="T2" y="T3"/>
                  </a:cxn>
                  <a:cxn ang="0">
                    <a:pos x="T4" y="T5"/>
                  </a:cxn>
                  <a:cxn ang="0">
                    <a:pos x="T6" y="T7"/>
                  </a:cxn>
                  <a:cxn ang="0">
                    <a:pos x="T8" y="T9"/>
                  </a:cxn>
                </a:cxnLst>
                <a:rect l="0" t="0" r="r" b="b"/>
                <a:pathLst>
                  <a:path w="2960" h="1480">
                    <a:moveTo>
                      <a:pt x="1480" y="1480"/>
                    </a:moveTo>
                    <a:lnTo>
                      <a:pt x="0" y="740"/>
                    </a:lnTo>
                    <a:lnTo>
                      <a:pt x="1480" y="0"/>
                    </a:lnTo>
                    <a:lnTo>
                      <a:pt x="2960" y="740"/>
                    </a:lnTo>
                    <a:lnTo>
                      <a:pt x="1480" y="1480"/>
                    </a:lnTo>
                    <a:close/>
                  </a:path>
                </a:pathLst>
              </a:custGeom>
              <a:solidFill>
                <a:srgbClr val="FFFFFF"/>
              </a:solidFill>
              <a:ln>
                <a:noFill/>
              </a:ln>
              <a:extLst>
                <a:ext uri="{91240B29-F687-4F45-9708-019B960494DF}">
                  <a14:hiddenLine xmlns:a14="http://schemas.microsoft.com/office/drawing/2010/main" w="12700">
                    <a:solidFill>
                      <a:srgbClr val="000000"/>
                    </a:solidFill>
                    <a:prstDash val="solid"/>
                    <a:round/>
                    <a:headEnd/>
                    <a:tailEnd/>
                  </a14:hiddenLine>
                </a:ext>
              </a:extLst>
            </p:spPr>
            <p:txBody>
              <a:bodyPr/>
              <a:lstStyle/>
              <a:p>
                <a:endParaRPr lang="zh-CN" altLang="en-US"/>
              </a:p>
            </p:txBody>
          </p:sp>
          <p:sp>
            <p:nvSpPr>
              <p:cNvPr id="65" name="Freeform 83"/>
              <p:cNvSpPr>
                <a:spLocks/>
              </p:cNvSpPr>
              <p:nvPr/>
            </p:nvSpPr>
            <p:spPr bwMode="auto">
              <a:xfrm>
                <a:off x="1400" y="1419"/>
                <a:ext cx="1480" cy="2220"/>
              </a:xfrm>
              <a:custGeom>
                <a:avLst/>
                <a:gdLst>
                  <a:gd name="T0" fmla="*/ 1480 w 1480"/>
                  <a:gd name="T1" fmla="*/ 740 h 2220"/>
                  <a:gd name="T2" fmla="*/ 1480 w 1480"/>
                  <a:gd name="T3" fmla="*/ 2220 h 2220"/>
                  <a:gd name="T4" fmla="*/ 0 w 1480"/>
                  <a:gd name="T5" fmla="*/ 1480 h 2220"/>
                  <a:gd name="T6" fmla="*/ 0 w 1480"/>
                  <a:gd name="T7" fmla="*/ 0 h 2220"/>
                  <a:gd name="T8" fmla="*/ 1480 w 1480"/>
                  <a:gd name="T9" fmla="*/ 740 h 2220"/>
                </a:gdLst>
                <a:ahLst/>
                <a:cxnLst>
                  <a:cxn ang="0">
                    <a:pos x="T0" y="T1"/>
                  </a:cxn>
                  <a:cxn ang="0">
                    <a:pos x="T2" y="T3"/>
                  </a:cxn>
                  <a:cxn ang="0">
                    <a:pos x="T4" y="T5"/>
                  </a:cxn>
                  <a:cxn ang="0">
                    <a:pos x="T6" y="T7"/>
                  </a:cxn>
                  <a:cxn ang="0">
                    <a:pos x="T8" y="T9"/>
                  </a:cxn>
                </a:cxnLst>
                <a:rect l="0" t="0" r="r" b="b"/>
                <a:pathLst>
                  <a:path w="1480" h="2220">
                    <a:moveTo>
                      <a:pt x="1480" y="740"/>
                    </a:moveTo>
                    <a:lnTo>
                      <a:pt x="1480" y="2220"/>
                    </a:lnTo>
                    <a:lnTo>
                      <a:pt x="0" y="1480"/>
                    </a:lnTo>
                    <a:lnTo>
                      <a:pt x="0" y="0"/>
                    </a:lnTo>
                    <a:lnTo>
                      <a:pt x="1480" y="740"/>
                    </a:lnTo>
                    <a:close/>
                  </a:path>
                </a:pathLst>
              </a:custGeom>
              <a:solidFill>
                <a:srgbClr val="DDDDDD"/>
              </a:soli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66" name="Freeform 84"/>
              <p:cNvSpPr>
                <a:spLocks/>
              </p:cNvSpPr>
              <p:nvPr/>
            </p:nvSpPr>
            <p:spPr bwMode="auto">
              <a:xfrm>
                <a:off x="2880" y="1419"/>
                <a:ext cx="1480" cy="2220"/>
              </a:xfrm>
              <a:custGeom>
                <a:avLst/>
                <a:gdLst>
                  <a:gd name="T0" fmla="*/ 1480 w 1480"/>
                  <a:gd name="T1" fmla="*/ 0 h 2220"/>
                  <a:gd name="T2" fmla="*/ 1480 w 1480"/>
                  <a:gd name="T3" fmla="*/ 1480 h 2220"/>
                  <a:gd name="T4" fmla="*/ 0 w 1480"/>
                  <a:gd name="T5" fmla="*/ 2220 h 2220"/>
                  <a:gd name="T6" fmla="*/ 0 w 1480"/>
                  <a:gd name="T7" fmla="*/ 740 h 2220"/>
                  <a:gd name="T8" fmla="*/ 1480 w 1480"/>
                  <a:gd name="T9" fmla="*/ 0 h 2220"/>
                </a:gdLst>
                <a:ahLst/>
                <a:cxnLst>
                  <a:cxn ang="0">
                    <a:pos x="T0" y="T1"/>
                  </a:cxn>
                  <a:cxn ang="0">
                    <a:pos x="T2" y="T3"/>
                  </a:cxn>
                  <a:cxn ang="0">
                    <a:pos x="T4" y="T5"/>
                  </a:cxn>
                  <a:cxn ang="0">
                    <a:pos x="T6" y="T7"/>
                  </a:cxn>
                  <a:cxn ang="0">
                    <a:pos x="T8" y="T9"/>
                  </a:cxn>
                </a:cxnLst>
                <a:rect l="0" t="0" r="r" b="b"/>
                <a:pathLst>
                  <a:path w="1480" h="2220">
                    <a:moveTo>
                      <a:pt x="1480" y="0"/>
                    </a:moveTo>
                    <a:lnTo>
                      <a:pt x="1480" y="1480"/>
                    </a:lnTo>
                    <a:lnTo>
                      <a:pt x="0" y="2220"/>
                    </a:lnTo>
                    <a:lnTo>
                      <a:pt x="0" y="740"/>
                    </a:lnTo>
                    <a:lnTo>
                      <a:pt x="1480" y="0"/>
                    </a:lnTo>
                    <a:close/>
                  </a:path>
                </a:pathLst>
              </a:custGeom>
              <a:solidFill>
                <a:srgbClr val="B2B2B2"/>
              </a:soli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grpSp>
        <p:grpSp>
          <p:nvGrpSpPr>
            <p:cNvPr id="32" name="Group 85"/>
            <p:cNvGrpSpPr>
              <a:grpSpLocks/>
            </p:cNvGrpSpPr>
            <p:nvPr/>
          </p:nvGrpSpPr>
          <p:grpSpPr bwMode="auto">
            <a:xfrm>
              <a:off x="883" y="2047"/>
              <a:ext cx="635" cy="658"/>
              <a:chOff x="1400" y="679"/>
              <a:chExt cx="2960" cy="2960"/>
            </a:xfrm>
          </p:grpSpPr>
          <p:sp>
            <p:nvSpPr>
              <p:cNvPr id="61" name="Freeform 86"/>
              <p:cNvSpPr>
                <a:spLocks/>
              </p:cNvSpPr>
              <p:nvPr/>
            </p:nvSpPr>
            <p:spPr bwMode="auto">
              <a:xfrm>
                <a:off x="1400" y="679"/>
                <a:ext cx="2960" cy="1480"/>
              </a:xfrm>
              <a:custGeom>
                <a:avLst/>
                <a:gdLst>
                  <a:gd name="T0" fmla="*/ 1480 w 2960"/>
                  <a:gd name="T1" fmla="*/ 1480 h 1480"/>
                  <a:gd name="T2" fmla="*/ 0 w 2960"/>
                  <a:gd name="T3" fmla="*/ 740 h 1480"/>
                  <a:gd name="T4" fmla="*/ 1480 w 2960"/>
                  <a:gd name="T5" fmla="*/ 0 h 1480"/>
                  <a:gd name="T6" fmla="*/ 2960 w 2960"/>
                  <a:gd name="T7" fmla="*/ 740 h 1480"/>
                  <a:gd name="T8" fmla="*/ 1480 w 2960"/>
                  <a:gd name="T9" fmla="*/ 1480 h 1480"/>
                </a:gdLst>
                <a:ahLst/>
                <a:cxnLst>
                  <a:cxn ang="0">
                    <a:pos x="T0" y="T1"/>
                  </a:cxn>
                  <a:cxn ang="0">
                    <a:pos x="T2" y="T3"/>
                  </a:cxn>
                  <a:cxn ang="0">
                    <a:pos x="T4" y="T5"/>
                  </a:cxn>
                  <a:cxn ang="0">
                    <a:pos x="T6" y="T7"/>
                  </a:cxn>
                  <a:cxn ang="0">
                    <a:pos x="T8" y="T9"/>
                  </a:cxn>
                </a:cxnLst>
                <a:rect l="0" t="0" r="r" b="b"/>
                <a:pathLst>
                  <a:path w="2960" h="1480">
                    <a:moveTo>
                      <a:pt x="1480" y="1480"/>
                    </a:moveTo>
                    <a:lnTo>
                      <a:pt x="0" y="740"/>
                    </a:lnTo>
                    <a:lnTo>
                      <a:pt x="1480" y="0"/>
                    </a:lnTo>
                    <a:lnTo>
                      <a:pt x="2960" y="740"/>
                    </a:lnTo>
                    <a:lnTo>
                      <a:pt x="1480" y="1480"/>
                    </a:lnTo>
                    <a:close/>
                  </a:path>
                </a:pathLst>
              </a:custGeom>
              <a:solidFill>
                <a:srgbClr val="FFFFFF"/>
              </a:solidFill>
              <a:ln>
                <a:noFill/>
              </a:ln>
              <a:extLst>
                <a:ext uri="{91240B29-F687-4F45-9708-019B960494DF}">
                  <a14:hiddenLine xmlns:a14="http://schemas.microsoft.com/office/drawing/2010/main" w="12700">
                    <a:solidFill>
                      <a:srgbClr val="000000"/>
                    </a:solidFill>
                    <a:prstDash val="solid"/>
                    <a:round/>
                    <a:headEnd/>
                    <a:tailEnd/>
                  </a14:hiddenLine>
                </a:ext>
              </a:extLst>
            </p:spPr>
            <p:txBody>
              <a:bodyPr/>
              <a:lstStyle/>
              <a:p>
                <a:endParaRPr lang="zh-CN" altLang="en-US"/>
              </a:p>
            </p:txBody>
          </p:sp>
          <p:sp>
            <p:nvSpPr>
              <p:cNvPr id="62" name="Freeform 87"/>
              <p:cNvSpPr>
                <a:spLocks/>
              </p:cNvSpPr>
              <p:nvPr/>
            </p:nvSpPr>
            <p:spPr bwMode="auto">
              <a:xfrm>
                <a:off x="1400" y="1419"/>
                <a:ext cx="1480" cy="2220"/>
              </a:xfrm>
              <a:custGeom>
                <a:avLst/>
                <a:gdLst>
                  <a:gd name="T0" fmla="*/ 1480 w 1480"/>
                  <a:gd name="T1" fmla="*/ 740 h 2220"/>
                  <a:gd name="T2" fmla="*/ 1480 w 1480"/>
                  <a:gd name="T3" fmla="*/ 2220 h 2220"/>
                  <a:gd name="T4" fmla="*/ 0 w 1480"/>
                  <a:gd name="T5" fmla="*/ 1480 h 2220"/>
                  <a:gd name="T6" fmla="*/ 0 w 1480"/>
                  <a:gd name="T7" fmla="*/ 0 h 2220"/>
                  <a:gd name="T8" fmla="*/ 1480 w 1480"/>
                  <a:gd name="T9" fmla="*/ 740 h 2220"/>
                </a:gdLst>
                <a:ahLst/>
                <a:cxnLst>
                  <a:cxn ang="0">
                    <a:pos x="T0" y="T1"/>
                  </a:cxn>
                  <a:cxn ang="0">
                    <a:pos x="T2" y="T3"/>
                  </a:cxn>
                  <a:cxn ang="0">
                    <a:pos x="T4" y="T5"/>
                  </a:cxn>
                  <a:cxn ang="0">
                    <a:pos x="T6" y="T7"/>
                  </a:cxn>
                  <a:cxn ang="0">
                    <a:pos x="T8" y="T9"/>
                  </a:cxn>
                </a:cxnLst>
                <a:rect l="0" t="0" r="r" b="b"/>
                <a:pathLst>
                  <a:path w="1480" h="2220">
                    <a:moveTo>
                      <a:pt x="1480" y="740"/>
                    </a:moveTo>
                    <a:lnTo>
                      <a:pt x="1480" y="2220"/>
                    </a:lnTo>
                    <a:lnTo>
                      <a:pt x="0" y="1480"/>
                    </a:lnTo>
                    <a:lnTo>
                      <a:pt x="0" y="0"/>
                    </a:lnTo>
                    <a:lnTo>
                      <a:pt x="1480" y="740"/>
                    </a:lnTo>
                    <a:close/>
                  </a:path>
                </a:pathLst>
              </a:custGeom>
              <a:solidFill>
                <a:srgbClr val="DDDDDD"/>
              </a:soli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63" name="Freeform 88"/>
              <p:cNvSpPr>
                <a:spLocks/>
              </p:cNvSpPr>
              <p:nvPr/>
            </p:nvSpPr>
            <p:spPr bwMode="auto">
              <a:xfrm>
                <a:off x="2880" y="1419"/>
                <a:ext cx="1480" cy="2220"/>
              </a:xfrm>
              <a:custGeom>
                <a:avLst/>
                <a:gdLst>
                  <a:gd name="T0" fmla="*/ 1480 w 1480"/>
                  <a:gd name="T1" fmla="*/ 0 h 2220"/>
                  <a:gd name="T2" fmla="*/ 1480 w 1480"/>
                  <a:gd name="T3" fmla="*/ 1480 h 2220"/>
                  <a:gd name="T4" fmla="*/ 0 w 1480"/>
                  <a:gd name="T5" fmla="*/ 2220 h 2220"/>
                  <a:gd name="T6" fmla="*/ 0 w 1480"/>
                  <a:gd name="T7" fmla="*/ 740 h 2220"/>
                  <a:gd name="T8" fmla="*/ 1480 w 1480"/>
                  <a:gd name="T9" fmla="*/ 0 h 2220"/>
                </a:gdLst>
                <a:ahLst/>
                <a:cxnLst>
                  <a:cxn ang="0">
                    <a:pos x="T0" y="T1"/>
                  </a:cxn>
                  <a:cxn ang="0">
                    <a:pos x="T2" y="T3"/>
                  </a:cxn>
                  <a:cxn ang="0">
                    <a:pos x="T4" y="T5"/>
                  </a:cxn>
                  <a:cxn ang="0">
                    <a:pos x="T6" y="T7"/>
                  </a:cxn>
                  <a:cxn ang="0">
                    <a:pos x="T8" y="T9"/>
                  </a:cxn>
                </a:cxnLst>
                <a:rect l="0" t="0" r="r" b="b"/>
                <a:pathLst>
                  <a:path w="1480" h="2220">
                    <a:moveTo>
                      <a:pt x="1480" y="0"/>
                    </a:moveTo>
                    <a:lnTo>
                      <a:pt x="1480" y="1480"/>
                    </a:lnTo>
                    <a:lnTo>
                      <a:pt x="0" y="2220"/>
                    </a:lnTo>
                    <a:lnTo>
                      <a:pt x="0" y="740"/>
                    </a:lnTo>
                    <a:lnTo>
                      <a:pt x="1480" y="0"/>
                    </a:lnTo>
                    <a:close/>
                  </a:path>
                </a:pathLst>
              </a:custGeom>
              <a:solidFill>
                <a:srgbClr val="B2B2B2"/>
              </a:soli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grpSp>
        <p:grpSp>
          <p:nvGrpSpPr>
            <p:cNvPr id="33" name="Group 89"/>
            <p:cNvGrpSpPr>
              <a:grpSpLocks/>
            </p:cNvGrpSpPr>
            <p:nvPr/>
          </p:nvGrpSpPr>
          <p:grpSpPr bwMode="auto">
            <a:xfrm>
              <a:off x="883" y="1661"/>
              <a:ext cx="635" cy="658"/>
              <a:chOff x="1400" y="679"/>
              <a:chExt cx="2960" cy="2960"/>
            </a:xfrm>
          </p:grpSpPr>
          <p:sp>
            <p:nvSpPr>
              <p:cNvPr id="58" name="Freeform 90"/>
              <p:cNvSpPr>
                <a:spLocks/>
              </p:cNvSpPr>
              <p:nvPr/>
            </p:nvSpPr>
            <p:spPr bwMode="auto">
              <a:xfrm>
                <a:off x="1400" y="679"/>
                <a:ext cx="2960" cy="1480"/>
              </a:xfrm>
              <a:custGeom>
                <a:avLst/>
                <a:gdLst>
                  <a:gd name="T0" fmla="*/ 1480 w 2960"/>
                  <a:gd name="T1" fmla="*/ 1480 h 1480"/>
                  <a:gd name="T2" fmla="*/ 0 w 2960"/>
                  <a:gd name="T3" fmla="*/ 740 h 1480"/>
                  <a:gd name="T4" fmla="*/ 1480 w 2960"/>
                  <a:gd name="T5" fmla="*/ 0 h 1480"/>
                  <a:gd name="T6" fmla="*/ 2960 w 2960"/>
                  <a:gd name="T7" fmla="*/ 740 h 1480"/>
                  <a:gd name="T8" fmla="*/ 1480 w 2960"/>
                  <a:gd name="T9" fmla="*/ 1480 h 1480"/>
                </a:gdLst>
                <a:ahLst/>
                <a:cxnLst>
                  <a:cxn ang="0">
                    <a:pos x="T0" y="T1"/>
                  </a:cxn>
                  <a:cxn ang="0">
                    <a:pos x="T2" y="T3"/>
                  </a:cxn>
                  <a:cxn ang="0">
                    <a:pos x="T4" y="T5"/>
                  </a:cxn>
                  <a:cxn ang="0">
                    <a:pos x="T6" y="T7"/>
                  </a:cxn>
                  <a:cxn ang="0">
                    <a:pos x="T8" y="T9"/>
                  </a:cxn>
                </a:cxnLst>
                <a:rect l="0" t="0" r="r" b="b"/>
                <a:pathLst>
                  <a:path w="2960" h="1480">
                    <a:moveTo>
                      <a:pt x="1480" y="1480"/>
                    </a:moveTo>
                    <a:lnTo>
                      <a:pt x="0" y="740"/>
                    </a:lnTo>
                    <a:lnTo>
                      <a:pt x="1480" y="0"/>
                    </a:lnTo>
                    <a:lnTo>
                      <a:pt x="2960" y="740"/>
                    </a:lnTo>
                    <a:lnTo>
                      <a:pt x="1480" y="1480"/>
                    </a:lnTo>
                    <a:close/>
                  </a:path>
                </a:pathLst>
              </a:custGeom>
              <a:solidFill>
                <a:srgbClr val="FFFFFF"/>
              </a:solidFill>
              <a:ln>
                <a:noFill/>
              </a:ln>
              <a:extLst>
                <a:ext uri="{91240B29-F687-4F45-9708-019B960494DF}">
                  <a14:hiddenLine xmlns:a14="http://schemas.microsoft.com/office/drawing/2010/main" w="12700">
                    <a:solidFill>
                      <a:srgbClr val="000000"/>
                    </a:solidFill>
                    <a:prstDash val="solid"/>
                    <a:round/>
                    <a:headEnd/>
                    <a:tailEnd/>
                  </a14:hiddenLine>
                </a:ext>
              </a:extLst>
            </p:spPr>
            <p:txBody>
              <a:bodyPr/>
              <a:lstStyle/>
              <a:p>
                <a:endParaRPr lang="zh-CN" altLang="en-US"/>
              </a:p>
            </p:txBody>
          </p:sp>
          <p:sp>
            <p:nvSpPr>
              <p:cNvPr id="59" name="Freeform 91"/>
              <p:cNvSpPr>
                <a:spLocks/>
              </p:cNvSpPr>
              <p:nvPr/>
            </p:nvSpPr>
            <p:spPr bwMode="auto">
              <a:xfrm>
                <a:off x="1400" y="1419"/>
                <a:ext cx="1480" cy="2220"/>
              </a:xfrm>
              <a:custGeom>
                <a:avLst/>
                <a:gdLst>
                  <a:gd name="T0" fmla="*/ 1480 w 1480"/>
                  <a:gd name="T1" fmla="*/ 740 h 2220"/>
                  <a:gd name="T2" fmla="*/ 1480 w 1480"/>
                  <a:gd name="T3" fmla="*/ 2220 h 2220"/>
                  <a:gd name="T4" fmla="*/ 0 w 1480"/>
                  <a:gd name="T5" fmla="*/ 1480 h 2220"/>
                  <a:gd name="T6" fmla="*/ 0 w 1480"/>
                  <a:gd name="T7" fmla="*/ 0 h 2220"/>
                  <a:gd name="T8" fmla="*/ 1480 w 1480"/>
                  <a:gd name="T9" fmla="*/ 740 h 2220"/>
                </a:gdLst>
                <a:ahLst/>
                <a:cxnLst>
                  <a:cxn ang="0">
                    <a:pos x="T0" y="T1"/>
                  </a:cxn>
                  <a:cxn ang="0">
                    <a:pos x="T2" y="T3"/>
                  </a:cxn>
                  <a:cxn ang="0">
                    <a:pos x="T4" y="T5"/>
                  </a:cxn>
                  <a:cxn ang="0">
                    <a:pos x="T6" y="T7"/>
                  </a:cxn>
                  <a:cxn ang="0">
                    <a:pos x="T8" y="T9"/>
                  </a:cxn>
                </a:cxnLst>
                <a:rect l="0" t="0" r="r" b="b"/>
                <a:pathLst>
                  <a:path w="1480" h="2220">
                    <a:moveTo>
                      <a:pt x="1480" y="740"/>
                    </a:moveTo>
                    <a:lnTo>
                      <a:pt x="1480" y="2220"/>
                    </a:lnTo>
                    <a:lnTo>
                      <a:pt x="0" y="1480"/>
                    </a:lnTo>
                    <a:lnTo>
                      <a:pt x="0" y="0"/>
                    </a:lnTo>
                    <a:lnTo>
                      <a:pt x="1480" y="740"/>
                    </a:lnTo>
                    <a:close/>
                  </a:path>
                </a:pathLst>
              </a:custGeom>
              <a:solidFill>
                <a:srgbClr val="DDDDDD"/>
              </a:soli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60" name="Freeform 92"/>
              <p:cNvSpPr>
                <a:spLocks/>
              </p:cNvSpPr>
              <p:nvPr/>
            </p:nvSpPr>
            <p:spPr bwMode="auto">
              <a:xfrm>
                <a:off x="2880" y="1419"/>
                <a:ext cx="1480" cy="2220"/>
              </a:xfrm>
              <a:custGeom>
                <a:avLst/>
                <a:gdLst>
                  <a:gd name="T0" fmla="*/ 1480 w 1480"/>
                  <a:gd name="T1" fmla="*/ 0 h 2220"/>
                  <a:gd name="T2" fmla="*/ 1480 w 1480"/>
                  <a:gd name="T3" fmla="*/ 1480 h 2220"/>
                  <a:gd name="T4" fmla="*/ 0 w 1480"/>
                  <a:gd name="T5" fmla="*/ 2220 h 2220"/>
                  <a:gd name="T6" fmla="*/ 0 w 1480"/>
                  <a:gd name="T7" fmla="*/ 740 h 2220"/>
                  <a:gd name="T8" fmla="*/ 1480 w 1480"/>
                  <a:gd name="T9" fmla="*/ 0 h 2220"/>
                </a:gdLst>
                <a:ahLst/>
                <a:cxnLst>
                  <a:cxn ang="0">
                    <a:pos x="T0" y="T1"/>
                  </a:cxn>
                  <a:cxn ang="0">
                    <a:pos x="T2" y="T3"/>
                  </a:cxn>
                  <a:cxn ang="0">
                    <a:pos x="T4" y="T5"/>
                  </a:cxn>
                  <a:cxn ang="0">
                    <a:pos x="T6" y="T7"/>
                  </a:cxn>
                  <a:cxn ang="0">
                    <a:pos x="T8" y="T9"/>
                  </a:cxn>
                </a:cxnLst>
                <a:rect l="0" t="0" r="r" b="b"/>
                <a:pathLst>
                  <a:path w="1480" h="2220">
                    <a:moveTo>
                      <a:pt x="1480" y="0"/>
                    </a:moveTo>
                    <a:lnTo>
                      <a:pt x="1480" y="1480"/>
                    </a:lnTo>
                    <a:lnTo>
                      <a:pt x="0" y="2220"/>
                    </a:lnTo>
                    <a:lnTo>
                      <a:pt x="0" y="740"/>
                    </a:lnTo>
                    <a:lnTo>
                      <a:pt x="1480" y="0"/>
                    </a:lnTo>
                    <a:close/>
                  </a:path>
                </a:pathLst>
              </a:custGeom>
              <a:solidFill>
                <a:srgbClr val="B2B2B2"/>
              </a:soli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grpSp>
        <p:grpSp>
          <p:nvGrpSpPr>
            <p:cNvPr id="34" name="Group 93"/>
            <p:cNvGrpSpPr>
              <a:grpSpLocks/>
            </p:cNvGrpSpPr>
            <p:nvPr/>
          </p:nvGrpSpPr>
          <p:grpSpPr bwMode="auto">
            <a:xfrm>
              <a:off x="1246" y="2613"/>
              <a:ext cx="635" cy="658"/>
              <a:chOff x="1400" y="679"/>
              <a:chExt cx="2960" cy="2960"/>
            </a:xfrm>
          </p:grpSpPr>
          <p:sp>
            <p:nvSpPr>
              <p:cNvPr id="55" name="Freeform 94"/>
              <p:cNvSpPr>
                <a:spLocks/>
              </p:cNvSpPr>
              <p:nvPr/>
            </p:nvSpPr>
            <p:spPr bwMode="auto">
              <a:xfrm>
                <a:off x="1400" y="679"/>
                <a:ext cx="2960" cy="1480"/>
              </a:xfrm>
              <a:custGeom>
                <a:avLst/>
                <a:gdLst>
                  <a:gd name="T0" fmla="*/ 1480 w 2960"/>
                  <a:gd name="T1" fmla="*/ 1480 h 1480"/>
                  <a:gd name="T2" fmla="*/ 0 w 2960"/>
                  <a:gd name="T3" fmla="*/ 740 h 1480"/>
                  <a:gd name="T4" fmla="*/ 1480 w 2960"/>
                  <a:gd name="T5" fmla="*/ 0 h 1480"/>
                  <a:gd name="T6" fmla="*/ 2960 w 2960"/>
                  <a:gd name="T7" fmla="*/ 740 h 1480"/>
                  <a:gd name="T8" fmla="*/ 1480 w 2960"/>
                  <a:gd name="T9" fmla="*/ 1480 h 1480"/>
                </a:gdLst>
                <a:ahLst/>
                <a:cxnLst>
                  <a:cxn ang="0">
                    <a:pos x="T0" y="T1"/>
                  </a:cxn>
                  <a:cxn ang="0">
                    <a:pos x="T2" y="T3"/>
                  </a:cxn>
                  <a:cxn ang="0">
                    <a:pos x="T4" y="T5"/>
                  </a:cxn>
                  <a:cxn ang="0">
                    <a:pos x="T6" y="T7"/>
                  </a:cxn>
                  <a:cxn ang="0">
                    <a:pos x="T8" y="T9"/>
                  </a:cxn>
                </a:cxnLst>
                <a:rect l="0" t="0" r="r" b="b"/>
                <a:pathLst>
                  <a:path w="2960" h="1480">
                    <a:moveTo>
                      <a:pt x="1480" y="1480"/>
                    </a:moveTo>
                    <a:lnTo>
                      <a:pt x="0" y="740"/>
                    </a:lnTo>
                    <a:lnTo>
                      <a:pt x="1480" y="0"/>
                    </a:lnTo>
                    <a:lnTo>
                      <a:pt x="2960" y="740"/>
                    </a:lnTo>
                    <a:lnTo>
                      <a:pt x="1480" y="1480"/>
                    </a:lnTo>
                    <a:close/>
                  </a:path>
                </a:pathLst>
              </a:custGeom>
              <a:solidFill>
                <a:srgbClr val="FFFFFF"/>
              </a:solidFill>
              <a:ln>
                <a:noFill/>
              </a:ln>
              <a:extLst>
                <a:ext uri="{91240B29-F687-4F45-9708-019B960494DF}">
                  <a14:hiddenLine xmlns:a14="http://schemas.microsoft.com/office/drawing/2010/main" w="12700">
                    <a:solidFill>
                      <a:srgbClr val="000000"/>
                    </a:solidFill>
                    <a:prstDash val="solid"/>
                    <a:round/>
                    <a:headEnd/>
                    <a:tailEnd/>
                  </a14:hiddenLine>
                </a:ext>
              </a:extLst>
            </p:spPr>
            <p:txBody>
              <a:bodyPr/>
              <a:lstStyle/>
              <a:p>
                <a:endParaRPr lang="zh-CN" altLang="en-US"/>
              </a:p>
            </p:txBody>
          </p:sp>
          <p:sp>
            <p:nvSpPr>
              <p:cNvPr id="56" name="Freeform 95"/>
              <p:cNvSpPr>
                <a:spLocks/>
              </p:cNvSpPr>
              <p:nvPr/>
            </p:nvSpPr>
            <p:spPr bwMode="auto">
              <a:xfrm>
                <a:off x="1400" y="1419"/>
                <a:ext cx="1480" cy="2220"/>
              </a:xfrm>
              <a:custGeom>
                <a:avLst/>
                <a:gdLst>
                  <a:gd name="T0" fmla="*/ 1480 w 1480"/>
                  <a:gd name="T1" fmla="*/ 740 h 2220"/>
                  <a:gd name="T2" fmla="*/ 1480 w 1480"/>
                  <a:gd name="T3" fmla="*/ 2220 h 2220"/>
                  <a:gd name="T4" fmla="*/ 0 w 1480"/>
                  <a:gd name="T5" fmla="*/ 1480 h 2220"/>
                  <a:gd name="T6" fmla="*/ 0 w 1480"/>
                  <a:gd name="T7" fmla="*/ 0 h 2220"/>
                  <a:gd name="T8" fmla="*/ 1480 w 1480"/>
                  <a:gd name="T9" fmla="*/ 740 h 2220"/>
                </a:gdLst>
                <a:ahLst/>
                <a:cxnLst>
                  <a:cxn ang="0">
                    <a:pos x="T0" y="T1"/>
                  </a:cxn>
                  <a:cxn ang="0">
                    <a:pos x="T2" y="T3"/>
                  </a:cxn>
                  <a:cxn ang="0">
                    <a:pos x="T4" y="T5"/>
                  </a:cxn>
                  <a:cxn ang="0">
                    <a:pos x="T6" y="T7"/>
                  </a:cxn>
                  <a:cxn ang="0">
                    <a:pos x="T8" y="T9"/>
                  </a:cxn>
                </a:cxnLst>
                <a:rect l="0" t="0" r="r" b="b"/>
                <a:pathLst>
                  <a:path w="1480" h="2220">
                    <a:moveTo>
                      <a:pt x="1480" y="740"/>
                    </a:moveTo>
                    <a:lnTo>
                      <a:pt x="1480" y="2220"/>
                    </a:lnTo>
                    <a:lnTo>
                      <a:pt x="0" y="1480"/>
                    </a:lnTo>
                    <a:lnTo>
                      <a:pt x="0" y="0"/>
                    </a:lnTo>
                    <a:lnTo>
                      <a:pt x="1480" y="740"/>
                    </a:lnTo>
                    <a:close/>
                  </a:path>
                </a:pathLst>
              </a:custGeom>
              <a:solidFill>
                <a:srgbClr val="DDDDDD"/>
              </a:soli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57" name="Freeform 96"/>
              <p:cNvSpPr>
                <a:spLocks/>
              </p:cNvSpPr>
              <p:nvPr/>
            </p:nvSpPr>
            <p:spPr bwMode="auto">
              <a:xfrm>
                <a:off x="2880" y="1419"/>
                <a:ext cx="1480" cy="2220"/>
              </a:xfrm>
              <a:custGeom>
                <a:avLst/>
                <a:gdLst>
                  <a:gd name="T0" fmla="*/ 1480 w 1480"/>
                  <a:gd name="T1" fmla="*/ 0 h 2220"/>
                  <a:gd name="T2" fmla="*/ 1480 w 1480"/>
                  <a:gd name="T3" fmla="*/ 1480 h 2220"/>
                  <a:gd name="T4" fmla="*/ 0 w 1480"/>
                  <a:gd name="T5" fmla="*/ 2220 h 2220"/>
                  <a:gd name="T6" fmla="*/ 0 w 1480"/>
                  <a:gd name="T7" fmla="*/ 740 h 2220"/>
                  <a:gd name="T8" fmla="*/ 1480 w 1480"/>
                  <a:gd name="T9" fmla="*/ 0 h 2220"/>
                </a:gdLst>
                <a:ahLst/>
                <a:cxnLst>
                  <a:cxn ang="0">
                    <a:pos x="T0" y="T1"/>
                  </a:cxn>
                  <a:cxn ang="0">
                    <a:pos x="T2" y="T3"/>
                  </a:cxn>
                  <a:cxn ang="0">
                    <a:pos x="T4" y="T5"/>
                  </a:cxn>
                  <a:cxn ang="0">
                    <a:pos x="T6" y="T7"/>
                  </a:cxn>
                  <a:cxn ang="0">
                    <a:pos x="T8" y="T9"/>
                  </a:cxn>
                </a:cxnLst>
                <a:rect l="0" t="0" r="r" b="b"/>
                <a:pathLst>
                  <a:path w="1480" h="2220">
                    <a:moveTo>
                      <a:pt x="1480" y="0"/>
                    </a:moveTo>
                    <a:lnTo>
                      <a:pt x="1480" y="1480"/>
                    </a:lnTo>
                    <a:lnTo>
                      <a:pt x="0" y="2220"/>
                    </a:lnTo>
                    <a:lnTo>
                      <a:pt x="0" y="740"/>
                    </a:lnTo>
                    <a:lnTo>
                      <a:pt x="1480" y="0"/>
                    </a:lnTo>
                    <a:close/>
                  </a:path>
                </a:pathLst>
              </a:custGeom>
              <a:solidFill>
                <a:srgbClr val="B2B2B2"/>
              </a:soli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grpSp>
        <p:grpSp>
          <p:nvGrpSpPr>
            <p:cNvPr id="35" name="Group 97"/>
            <p:cNvGrpSpPr>
              <a:grpSpLocks/>
            </p:cNvGrpSpPr>
            <p:nvPr/>
          </p:nvGrpSpPr>
          <p:grpSpPr bwMode="auto">
            <a:xfrm>
              <a:off x="1246" y="2228"/>
              <a:ext cx="635" cy="658"/>
              <a:chOff x="1400" y="679"/>
              <a:chExt cx="2960" cy="2960"/>
            </a:xfrm>
          </p:grpSpPr>
          <p:sp>
            <p:nvSpPr>
              <p:cNvPr id="52" name="Freeform 98"/>
              <p:cNvSpPr>
                <a:spLocks/>
              </p:cNvSpPr>
              <p:nvPr/>
            </p:nvSpPr>
            <p:spPr bwMode="auto">
              <a:xfrm>
                <a:off x="1400" y="679"/>
                <a:ext cx="2960" cy="1480"/>
              </a:xfrm>
              <a:custGeom>
                <a:avLst/>
                <a:gdLst>
                  <a:gd name="T0" fmla="*/ 1480 w 2960"/>
                  <a:gd name="T1" fmla="*/ 1480 h 1480"/>
                  <a:gd name="T2" fmla="*/ 0 w 2960"/>
                  <a:gd name="T3" fmla="*/ 740 h 1480"/>
                  <a:gd name="T4" fmla="*/ 1480 w 2960"/>
                  <a:gd name="T5" fmla="*/ 0 h 1480"/>
                  <a:gd name="T6" fmla="*/ 2960 w 2960"/>
                  <a:gd name="T7" fmla="*/ 740 h 1480"/>
                  <a:gd name="T8" fmla="*/ 1480 w 2960"/>
                  <a:gd name="T9" fmla="*/ 1480 h 1480"/>
                </a:gdLst>
                <a:ahLst/>
                <a:cxnLst>
                  <a:cxn ang="0">
                    <a:pos x="T0" y="T1"/>
                  </a:cxn>
                  <a:cxn ang="0">
                    <a:pos x="T2" y="T3"/>
                  </a:cxn>
                  <a:cxn ang="0">
                    <a:pos x="T4" y="T5"/>
                  </a:cxn>
                  <a:cxn ang="0">
                    <a:pos x="T6" y="T7"/>
                  </a:cxn>
                  <a:cxn ang="0">
                    <a:pos x="T8" y="T9"/>
                  </a:cxn>
                </a:cxnLst>
                <a:rect l="0" t="0" r="r" b="b"/>
                <a:pathLst>
                  <a:path w="2960" h="1480">
                    <a:moveTo>
                      <a:pt x="1480" y="1480"/>
                    </a:moveTo>
                    <a:lnTo>
                      <a:pt x="0" y="740"/>
                    </a:lnTo>
                    <a:lnTo>
                      <a:pt x="1480" y="0"/>
                    </a:lnTo>
                    <a:lnTo>
                      <a:pt x="2960" y="740"/>
                    </a:lnTo>
                    <a:lnTo>
                      <a:pt x="1480" y="1480"/>
                    </a:lnTo>
                    <a:close/>
                  </a:path>
                </a:pathLst>
              </a:custGeom>
              <a:solidFill>
                <a:srgbClr val="FFFFFF"/>
              </a:solidFill>
              <a:ln>
                <a:noFill/>
              </a:ln>
              <a:extLst>
                <a:ext uri="{91240B29-F687-4F45-9708-019B960494DF}">
                  <a14:hiddenLine xmlns:a14="http://schemas.microsoft.com/office/drawing/2010/main" w="12700">
                    <a:solidFill>
                      <a:srgbClr val="000000"/>
                    </a:solidFill>
                    <a:prstDash val="solid"/>
                    <a:round/>
                    <a:headEnd/>
                    <a:tailEnd/>
                  </a14:hiddenLine>
                </a:ext>
              </a:extLst>
            </p:spPr>
            <p:txBody>
              <a:bodyPr/>
              <a:lstStyle/>
              <a:p>
                <a:endParaRPr lang="zh-CN" altLang="en-US"/>
              </a:p>
            </p:txBody>
          </p:sp>
          <p:sp>
            <p:nvSpPr>
              <p:cNvPr id="53" name="Freeform 99"/>
              <p:cNvSpPr>
                <a:spLocks/>
              </p:cNvSpPr>
              <p:nvPr/>
            </p:nvSpPr>
            <p:spPr bwMode="auto">
              <a:xfrm>
                <a:off x="1400" y="1419"/>
                <a:ext cx="1480" cy="2220"/>
              </a:xfrm>
              <a:custGeom>
                <a:avLst/>
                <a:gdLst>
                  <a:gd name="T0" fmla="*/ 1480 w 1480"/>
                  <a:gd name="T1" fmla="*/ 740 h 2220"/>
                  <a:gd name="T2" fmla="*/ 1480 w 1480"/>
                  <a:gd name="T3" fmla="*/ 2220 h 2220"/>
                  <a:gd name="T4" fmla="*/ 0 w 1480"/>
                  <a:gd name="T5" fmla="*/ 1480 h 2220"/>
                  <a:gd name="T6" fmla="*/ 0 w 1480"/>
                  <a:gd name="T7" fmla="*/ 0 h 2220"/>
                  <a:gd name="T8" fmla="*/ 1480 w 1480"/>
                  <a:gd name="T9" fmla="*/ 740 h 2220"/>
                </a:gdLst>
                <a:ahLst/>
                <a:cxnLst>
                  <a:cxn ang="0">
                    <a:pos x="T0" y="T1"/>
                  </a:cxn>
                  <a:cxn ang="0">
                    <a:pos x="T2" y="T3"/>
                  </a:cxn>
                  <a:cxn ang="0">
                    <a:pos x="T4" y="T5"/>
                  </a:cxn>
                  <a:cxn ang="0">
                    <a:pos x="T6" y="T7"/>
                  </a:cxn>
                  <a:cxn ang="0">
                    <a:pos x="T8" y="T9"/>
                  </a:cxn>
                </a:cxnLst>
                <a:rect l="0" t="0" r="r" b="b"/>
                <a:pathLst>
                  <a:path w="1480" h="2220">
                    <a:moveTo>
                      <a:pt x="1480" y="740"/>
                    </a:moveTo>
                    <a:lnTo>
                      <a:pt x="1480" y="2220"/>
                    </a:lnTo>
                    <a:lnTo>
                      <a:pt x="0" y="1480"/>
                    </a:lnTo>
                    <a:lnTo>
                      <a:pt x="0" y="0"/>
                    </a:lnTo>
                    <a:lnTo>
                      <a:pt x="1480" y="740"/>
                    </a:lnTo>
                    <a:close/>
                  </a:path>
                </a:pathLst>
              </a:custGeom>
              <a:solidFill>
                <a:srgbClr val="DDDDDD"/>
              </a:soli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54" name="Freeform 100"/>
              <p:cNvSpPr>
                <a:spLocks/>
              </p:cNvSpPr>
              <p:nvPr/>
            </p:nvSpPr>
            <p:spPr bwMode="auto">
              <a:xfrm>
                <a:off x="2880" y="1419"/>
                <a:ext cx="1480" cy="2220"/>
              </a:xfrm>
              <a:custGeom>
                <a:avLst/>
                <a:gdLst>
                  <a:gd name="T0" fmla="*/ 1480 w 1480"/>
                  <a:gd name="T1" fmla="*/ 0 h 2220"/>
                  <a:gd name="T2" fmla="*/ 1480 w 1480"/>
                  <a:gd name="T3" fmla="*/ 1480 h 2220"/>
                  <a:gd name="T4" fmla="*/ 0 w 1480"/>
                  <a:gd name="T5" fmla="*/ 2220 h 2220"/>
                  <a:gd name="T6" fmla="*/ 0 w 1480"/>
                  <a:gd name="T7" fmla="*/ 740 h 2220"/>
                  <a:gd name="T8" fmla="*/ 1480 w 1480"/>
                  <a:gd name="T9" fmla="*/ 0 h 2220"/>
                </a:gdLst>
                <a:ahLst/>
                <a:cxnLst>
                  <a:cxn ang="0">
                    <a:pos x="T0" y="T1"/>
                  </a:cxn>
                  <a:cxn ang="0">
                    <a:pos x="T2" y="T3"/>
                  </a:cxn>
                  <a:cxn ang="0">
                    <a:pos x="T4" y="T5"/>
                  </a:cxn>
                  <a:cxn ang="0">
                    <a:pos x="T6" y="T7"/>
                  </a:cxn>
                  <a:cxn ang="0">
                    <a:pos x="T8" y="T9"/>
                  </a:cxn>
                </a:cxnLst>
                <a:rect l="0" t="0" r="r" b="b"/>
                <a:pathLst>
                  <a:path w="1480" h="2220">
                    <a:moveTo>
                      <a:pt x="1480" y="0"/>
                    </a:moveTo>
                    <a:lnTo>
                      <a:pt x="1480" y="1480"/>
                    </a:lnTo>
                    <a:lnTo>
                      <a:pt x="0" y="2220"/>
                    </a:lnTo>
                    <a:lnTo>
                      <a:pt x="0" y="740"/>
                    </a:lnTo>
                    <a:lnTo>
                      <a:pt x="1480" y="0"/>
                    </a:lnTo>
                    <a:close/>
                  </a:path>
                </a:pathLst>
              </a:custGeom>
              <a:solidFill>
                <a:srgbClr val="B2B2B2"/>
              </a:soli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grpSp>
        <p:grpSp>
          <p:nvGrpSpPr>
            <p:cNvPr id="36" name="Group 101"/>
            <p:cNvGrpSpPr>
              <a:grpSpLocks/>
            </p:cNvGrpSpPr>
            <p:nvPr/>
          </p:nvGrpSpPr>
          <p:grpSpPr bwMode="auto">
            <a:xfrm>
              <a:off x="1246" y="1842"/>
              <a:ext cx="635" cy="658"/>
              <a:chOff x="1400" y="679"/>
              <a:chExt cx="2960" cy="2960"/>
            </a:xfrm>
          </p:grpSpPr>
          <p:sp>
            <p:nvSpPr>
              <p:cNvPr id="49" name="Freeform 102"/>
              <p:cNvSpPr>
                <a:spLocks/>
              </p:cNvSpPr>
              <p:nvPr/>
            </p:nvSpPr>
            <p:spPr bwMode="auto">
              <a:xfrm>
                <a:off x="1400" y="679"/>
                <a:ext cx="2960" cy="1480"/>
              </a:xfrm>
              <a:custGeom>
                <a:avLst/>
                <a:gdLst>
                  <a:gd name="T0" fmla="*/ 1480 w 2960"/>
                  <a:gd name="T1" fmla="*/ 1480 h 1480"/>
                  <a:gd name="T2" fmla="*/ 0 w 2960"/>
                  <a:gd name="T3" fmla="*/ 740 h 1480"/>
                  <a:gd name="T4" fmla="*/ 1480 w 2960"/>
                  <a:gd name="T5" fmla="*/ 0 h 1480"/>
                  <a:gd name="T6" fmla="*/ 2960 w 2960"/>
                  <a:gd name="T7" fmla="*/ 740 h 1480"/>
                  <a:gd name="T8" fmla="*/ 1480 w 2960"/>
                  <a:gd name="T9" fmla="*/ 1480 h 1480"/>
                </a:gdLst>
                <a:ahLst/>
                <a:cxnLst>
                  <a:cxn ang="0">
                    <a:pos x="T0" y="T1"/>
                  </a:cxn>
                  <a:cxn ang="0">
                    <a:pos x="T2" y="T3"/>
                  </a:cxn>
                  <a:cxn ang="0">
                    <a:pos x="T4" y="T5"/>
                  </a:cxn>
                  <a:cxn ang="0">
                    <a:pos x="T6" y="T7"/>
                  </a:cxn>
                  <a:cxn ang="0">
                    <a:pos x="T8" y="T9"/>
                  </a:cxn>
                </a:cxnLst>
                <a:rect l="0" t="0" r="r" b="b"/>
                <a:pathLst>
                  <a:path w="2960" h="1480">
                    <a:moveTo>
                      <a:pt x="1480" y="1480"/>
                    </a:moveTo>
                    <a:lnTo>
                      <a:pt x="0" y="740"/>
                    </a:lnTo>
                    <a:lnTo>
                      <a:pt x="1480" y="0"/>
                    </a:lnTo>
                    <a:lnTo>
                      <a:pt x="2960" y="740"/>
                    </a:lnTo>
                    <a:lnTo>
                      <a:pt x="1480" y="1480"/>
                    </a:lnTo>
                    <a:close/>
                  </a:path>
                </a:pathLst>
              </a:custGeom>
              <a:solidFill>
                <a:srgbClr val="FFFFFF"/>
              </a:solidFill>
              <a:ln>
                <a:noFill/>
              </a:ln>
              <a:extLst>
                <a:ext uri="{91240B29-F687-4F45-9708-019B960494DF}">
                  <a14:hiddenLine xmlns:a14="http://schemas.microsoft.com/office/drawing/2010/main" w="12700">
                    <a:solidFill>
                      <a:srgbClr val="000000"/>
                    </a:solidFill>
                    <a:prstDash val="solid"/>
                    <a:round/>
                    <a:headEnd/>
                    <a:tailEnd/>
                  </a14:hiddenLine>
                </a:ext>
              </a:extLst>
            </p:spPr>
            <p:txBody>
              <a:bodyPr/>
              <a:lstStyle/>
              <a:p>
                <a:endParaRPr lang="zh-CN" altLang="en-US"/>
              </a:p>
            </p:txBody>
          </p:sp>
          <p:sp>
            <p:nvSpPr>
              <p:cNvPr id="50" name="Freeform 103"/>
              <p:cNvSpPr>
                <a:spLocks/>
              </p:cNvSpPr>
              <p:nvPr/>
            </p:nvSpPr>
            <p:spPr bwMode="auto">
              <a:xfrm>
                <a:off x="1400" y="1419"/>
                <a:ext cx="1480" cy="2220"/>
              </a:xfrm>
              <a:custGeom>
                <a:avLst/>
                <a:gdLst>
                  <a:gd name="T0" fmla="*/ 1480 w 1480"/>
                  <a:gd name="T1" fmla="*/ 740 h 2220"/>
                  <a:gd name="T2" fmla="*/ 1480 w 1480"/>
                  <a:gd name="T3" fmla="*/ 2220 h 2220"/>
                  <a:gd name="T4" fmla="*/ 0 w 1480"/>
                  <a:gd name="T5" fmla="*/ 1480 h 2220"/>
                  <a:gd name="T6" fmla="*/ 0 w 1480"/>
                  <a:gd name="T7" fmla="*/ 0 h 2220"/>
                  <a:gd name="T8" fmla="*/ 1480 w 1480"/>
                  <a:gd name="T9" fmla="*/ 740 h 2220"/>
                </a:gdLst>
                <a:ahLst/>
                <a:cxnLst>
                  <a:cxn ang="0">
                    <a:pos x="T0" y="T1"/>
                  </a:cxn>
                  <a:cxn ang="0">
                    <a:pos x="T2" y="T3"/>
                  </a:cxn>
                  <a:cxn ang="0">
                    <a:pos x="T4" y="T5"/>
                  </a:cxn>
                  <a:cxn ang="0">
                    <a:pos x="T6" y="T7"/>
                  </a:cxn>
                  <a:cxn ang="0">
                    <a:pos x="T8" y="T9"/>
                  </a:cxn>
                </a:cxnLst>
                <a:rect l="0" t="0" r="r" b="b"/>
                <a:pathLst>
                  <a:path w="1480" h="2220">
                    <a:moveTo>
                      <a:pt x="1480" y="740"/>
                    </a:moveTo>
                    <a:lnTo>
                      <a:pt x="1480" y="2220"/>
                    </a:lnTo>
                    <a:lnTo>
                      <a:pt x="0" y="1480"/>
                    </a:lnTo>
                    <a:lnTo>
                      <a:pt x="0" y="0"/>
                    </a:lnTo>
                    <a:lnTo>
                      <a:pt x="1480" y="740"/>
                    </a:lnTo>
                    <a:close/>
                  </a:path>
                </a:pathLst>
              </a:custGeom>
              <a:solidFill>
                <a:srgbClr val="DDDDDD"/>
              </a:soli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51" name="Freeform 104"/>
              <p:cNvSpPr>
                <a:spLocks/>
              </p:cNvSpPr>
              <p:nvPr/>
            </p:nvSpPr>
            <p:spPr bwMode="auto">
              <a:xfrm>
                <a:off x="2880" y="1419"/>
                <a:ext cx="1480" cy="2220"/>
              </a:xfrm>
              <a:custGeom>
                <a:avLst/>
                <a:gdLst>
                  <a:gd name="T0" fmla="*/ 1480 w 1480"/>
                  <a:gd name="T1" fmla="*/ 0 h 2220"/>
                  <a:gd name="T2" fmla="*/ 1480 w 1480"/>
                  <a:gd name="T3" fmla="*/ 1480 h 2220"/>
                  <a:gd name="T4" fmla="*/ 0 w 1480"/>
                  <a:gd name="T5" fmla="*/ 2220 h 2220"/>
                  <a:gd name="T6" fmla="*/ 0 w 1480"/>
                  <a:gd name="T7" fmla="*/ 740 h 2220"/>
                  <a:gd name="T8" fmla="*/ 1480 w 1480"/>
                  <a:gd name="T9" fmla="*/ 0 h 2220"/>
                </a:gdLst>
                <a:ahLst/>
                <a:cxnLst>
                  <a:cxn ang="0">
                    <a:pos x="T0" y="T1"/>
                  </a:cxn>
                  <a:cxn ang="0">
                    <a:pos x="T2" y="T3"/>
                  </a:cxn>
                  <a:cxn ang="0">
                    <a:pos x="T4" y="T5"/>
                  </a:cxn>
                  <a:cxn ang="0">
                    <a:pos x="T6" y="T7"/>
                  </a:cxn>
                  <a:cxn ang="0">
                    <a:pos x="T8" y="T9"/>
                  </a:cxn>
                </a:cxnLst>
                <a:rect l="0" t="0" r="r" b="b"/>
                <a:pathLst>
                  <a:path w="1480" h="2220">
                    <a:moveTo>
                      <a:pt x="1480" y="0"/>
                    </a:moveTo>
                    <a:lnTo>
                      <a:pt x="1480" y="1480"/>
                    </a:lnTo>
                    <a:lnTo>
                      <a:pt x="0" y="2220"/>
                    </a:lnTo>
                    <a:lnTo>
                      <a:pt x="0" y="740"/>
                    </a:lnTo>
                    <a:lnTo>
                      <a:pt x="1480" y="0"/>
                    </a:lnTo>
                    <a:close/>
                  </a:path>
                </a:pathLst>
              </a:custGeom>
              <a:solidFill>
                <a:srgbClr val="B2B2B2"/>
              </a:soli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grpSp>
        <p:grpSp>
          <p:nvGrpSpPr>
            <p:cNvPr id="37" name="Group 105"/>
            <p:cNvGrpSpPr>
              <a:grpSpLocks/>
            </p:cNvGrpSpPr>
            <p:nvPr/>
          </p:nvGrpSpPr>
          <p:grpSpPr bwMode="auto">
            <a:xfrm>
              <a:off x="1609" y="2795"/>
              <a:ext cx="635" cy="658"/>
              <a:chOff x="1400" y="679"/>
              <a:chExt cx="2960" cy="2960"/>
            </a:xfrm>
          </p:grpSpPr>
          <p:sp>
            <p:nvSpPr>
              <p:cNvPr id="46" name="Freeform 106"/>
              <p:cNvSpPr>
                <a:spLocks/>
              </p:cNvSpPr>
              <p:nvPr/>
            </p:nvSpPr>
            <p:spPr bwMode="auto">
              <a:xfrm>
                <a:off x="1400" y="679"/>
                <a:ext cx="2960" cy="1480"/>
              </a:xfrm>
              <a:custGeom>
                <a:avLst/>
                <a:gdLst>
                  <a:gd name="T0" fmla="*/ 1480 w 2960"/>
                  <a:gd name="T1" fmla="*/ 1480 h 1480"/>
                  <a:gd name="T2" fmla="*/ 0 w 2960"/>
                  <a:gd name="T3" fmla="*/ 740 h 1480"/>
                  <a:gd name="T4" fmla="*/ 1480 w 2960"/>
                  <a:gd name="T5" fmla="*/ 0 h 1480"/>
                  <a:gd name="T6" fmla="*/ 2960 w 2960"/>
                  <a:gd name="T7" fmla="*/ 740 h 1480"/>
                  <a:gd name="T8" fmla="*/ 1480 w 2960"/>
                  <a:gd name="T9" fmla="*/ 1480 h 1480"/>
                </a:gdLst>
                <a:ahLst/>
                <a:cxnLst>
                  <a:cxn ang="0">
                    <a:pos x="T0" y="T1"/>
                  </a:cxn>
                  <a:cxn ang="0">
                    <a:pos x="T2" y="T3"/>
                  </a:cxn>
                  <a:cxn ang="0">
                    <a:pos x="T4" y="T5"/>
                  </a:cxn>
                  <a:cxn ang="0">
                    <a:pos x="T6" y="T7"/>
                  </a:cxn>
                  <a:cxn ang="0">
                    <a:pos x="T8" y="T9"/>
                  </a:cxn>
                </a:cxnLst>
                <a:rect l="0" t="0" r="r" b="b"/>
                <a:pathLst>
                  <a:path w="2960" h="1480">
                    <a:moveTo>
                      <a:pt x="1480" y="1480"/>
                    </a:moveTo>
                    <a:lnTo>
                      <a:pt x="0" y="740"/>
                    </a:lnTo>
                    <a:lnTo>
                      <a:pt x="1480" y="0"/>
                    </a:lnTo>
                    <a:lnTo>
                      <a:pt x="2960" y="740"/>
                    </a:lnTo>
                    <a:lnTo>
                      <a:pt x="1480" y="1480"/>
                    </a:lnTo>
                    <a:close/>
                  </a:path>
                </a:pathLst>
              </a:custGeom>
              <a:solidFill>
                <a:srgbClr val="FFFFFF"/>
              </a:solidFill>
              <a:ln>
                <a:noFill/>
              </a:ln>
              <a:extLst>
                <a:ext uri="{91240B29-F687-4F45-9708-019B960494DF}">
                  <a14:hiddenLine xmlns:a14="http://schemas.microsoft.com/office/drawing/2010/main" w="12700">
                    <a:solidFill>
                      <a:srgbClr val="000000"/>
                    </a:solidFill>
                    <a:prstDash val="solid"/>
                    <a:round/>
                    <a:headEnd/>
                    <a:tailEnd/>
                  </a14:hiddenLine>
                </a:ext>
              </a:extLst>
            </p:spPr>
            <p:txBody>
              <a:bodyPr/>
              <a:lstStyle/>
              <a:p>
                <a:endParaRPr lang="zh-CN" altLang="en-US"/>
              </a:p>
            </p:txBody>
          </p:sp>
          <p:sp>
            <p:nvSpPr>
              <p:cNvPr id="47" name="Freeform 107"/>
              <p:cNvSpPr>
                <a:spLocks/>
              </p:cNvSpPr>
              <p:nvPr/>
            </p:nvSpPr>
            <p:spPr bwMode="auto">
              <a:xfrm>
                <a:off x="1400" y="1419"/>
                <a:ext cx="1480" cy="2220"/>
              </a:xfrm>
              <a:custGeom>
                <a:avLst/>
                <a:gdLst>
                  <a:gd name="T0" fmla="*/ 1480 w 1480"/>
                  <a:gd name="T1" fmla="*/ 740 h 2220"/>
                  <a:gd name="T2" fmla="*/ 1480 w 1480"/>
                  <a:gd name="T3" fmla="*/ 2220 h 2220"/>
                  <a:gd name="T4" fmla="*/ 0 w 1480"/>
                  <a:gd name="T5" fmla="*/ 1480 h 2220"/>
                  <a:gd name="T6" fmla="*/ 0 w 1480"/>
                  <a:gd name="T7" fmla="*/ 0 h 2220"/>
                  <a:gd name="T8" fmla="*/ 1480 w 1480"/>
                  <a:gd name="T9" fmla="*/ 740 h 2220"/>
                </a:gdLst>
                <a:ahLst/>
                <a:cxnLst>
                  <a:cxn ang="0">
                    <a:pos x="T0" y="T1"/>
                  </a:cxn>
                  <a:cxn ang="0">
                    <a:pos x="T2" y="T3"/>
                  </a:cxn>
                  <a:cxn ang="0">
                    <a:pos x="T4" y="T5"/>
                  </a:cxn>
                  <a:cxn ang="0">
                    <a:pos x="T6" y="T7"/>
                  </a:cxn>
                  <a:cxn ang="0">
                    <a:pos x="T8" y="T9"/>
                  </a:cxn>
                </a:cxnLst>
                <a:rect l="0" t="0" r="r" b="b"/>
                <a:pathLst>
                  <a:path w="1480" h="2220">
                    <a:moveTo>
                      <a:pt x="1480" y="740"/>
                    </a:moveTo>
                    <a:lnTo>
                      <a:pt x="1480" y="2220"/>
                    </a:lnTo>
                    <a:lnTo>
                      <a:pt x="0" y="1480"/>
                    </a:lnTo>
                    <a:lnTo>
                      <a:pt x="0" y="0"/>
                    </a:lnTo>
                    <a:lnTo>
                      <a:pt x="1480" y="740"/>
                    </a:lnTo>
                    <a:close/>
                  </a:path>
                </a:pathLst>
              </a:custGeom>
              <a:solidFill>
                <a:srgbClr val="DDDDDD"/>
              </a:soli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48" name="Freeform 108"/>
              <p:cNvSpPr>
                <a:spLocks/>
              </p:cNvSpPr>
              <p:nvPr/>
            </p:nvSpPr>
            <p:spPr bwMode="auto">
              <a:xfrm>
                <a:off x="2880" y="1419"/>
                <a:ext cx="1480" cy="2220"/>
              </a:xfrm>
              <a:custGeom>
                <a:avLst/>
                <a:gdLst>
                  <a:gd name="T0" fmla="*/ 1480 w 1480"/>
                  <a:gd name="T1" fmla="*/ 0 h 2220"/>
                  <a:gd name="T2" fmla="*/ 1480 w 1480"/>
                  <a:gd name="T3" fmla="*/ 1480 h 2220"/>
                  <a:gd name="T4" fmla="*/ 0 w 1480"/>
                  <a:gd name="T5" fmla="*/ 2220 h 2220"/>
                  <a:gd name="T6" fmla="*/ 0 w 1480"/>
                  <a:gd name="T7" fmla="*/ 740 h 2220"/>
                  <a:gd name="T8" fmla="*/ 1480 w 1480"/>
                  <a:gd name="T9" fmla="*/ 0 h 2220"/>
                </a:gdLst>
                <a:ahLst/>
                <a:cxnLst>
                  <a:cxn ang="0">
                    <a:pos x="T0" y="T1"/>
                  </a:cxn>
                  <a:cxn ang="0">
                    <a:pos x="T2" y="T3"/>
                  </a:cxn>
                  <a:cxn ang="0">
                    <a:pos x="T4" y="T5"/>
                  </a:cxn>
                  <a:cxn ang="0">
                    <a:pos x="T6" y="T7"/>
                  </a:cxn>
                  <a:cxn ang="0">
                    <a:pos x="T8" y="T9"/>
                  </a:cxn>
                </a:cxnLst>
                <a:rect l="0" t="0" r="r" b="b"/>
                <a:pathLst>
                  <a:path w="1480" h="2220">
                    <a:moveTo>
                      <a:pt x="1480" y="0"/>
                    </a:moveTo>
                    <a:lnTo>
                      <a:pt x="1480" y="1480"/>
                    </a:lnTo>
                    <a:lnTo>
                      <a:pt x="0" y="2220"/>
                    </a:lnTo>
                    <a:lnTo>
                      <a:pt x="0" y="740"/>
                    </a:lnTo>
                    <a:lnTo>
                      <a:pt x="1480" y="0"/>
                    </a:lnTo>
                    <a:close/>
                  </a:path>
                </a:pathLst>
              </a:custGeom>
              <a:solidFill>
                <a:srgbClr val="B2B2B2"/>
              </a:soli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grpSp>
        <p:grpSp>
          <p:nvGrpSpPr>
            <p:cNvPr id="38" name="Group 109"/>
            <p:cNvGrpSpPr>
              <a:grpSpLocks/>
            </p:cNvGrpSpPr>
            <p:nvPr/>
          </p:nvGrpSpPr>
          <p:grpSpPr bwMode="auto">
            <a:xfrm>
              <a:off x="1609" y="2410"/>
              <a:ext cx="635" cy="658"/>
              <a:chOff x="1400" y="679"/>
              <a:chExt cx="2960" cy="2960"/>
            </a:xfrm>
          </p:grpSpPr>
          <p:sp>
            <p:nvSpPr>
              <p:cNvPr id="43" name="Freeform 110"/>
              <p:cNvSpPr>
                <a:spLocks/>
              </p:cNvSpPr>
              <p:nvPr/>
            </p:nvSpPr>
            <p:spPr bwMode="auto">
              <a:xfrm>
                <a:off x="1400" y="679"/>
                <a:ext cx="2960" cy="1480"/>
              </a:xfrm>
              <a:custGeom>
                <a:avLst/>
                <a:gdLst>
                  <a:gd name="T0" fmla="*/ 1480 w 2960"/>
                  <a:gd name="T1" fmla="*/ 1480 h 1480"/>
                  <a:gd name="T2" fmla="*/ 0 w 2960"/>
                  <a:gd name="T3" fmla="*/ 740 h 1480"/>
                  <a:gd name="T4" fmla="*/ 1480 w 2960"/>
                  <a:gd name="T5" fmla="*/ 0 h 1480"/>
                  <a:gd name="T6" fmla="*/ 2960 w 2960"/>
                  <a:gd name="T7" fmla="*/ 740 h 1480"/>
                  <a:gd name="T8" fmla="*/ 1480 w 2960"/>
                  <a:gd name="T9" fmla="*/ 1480 h 1480"/>
                </a:gdLst>
                <a:ahLst/>
                <a:cxnLst>
                  <a:cxn ang="0">
                    <a:pos x="T0" y="T1"/>
                  </a:cxn>
                  <a:cxn ang="0">
                    <a:pos x="T2" y="T3"/>
                  </a:cxn>
                  <a:cxn ang="0">
                    <a:pos x="T4" y="T5"/>
                  </a:cxn>
                  <a:cxn ang="0">
                    <a:pos x="T6" y="T7"/>
                  </a:cxn>
                  <a:cxn ang="0">
                    <a:pos x="T8" y="T9"/>
                  </a:cxn>
                </a:cxnLst>
                <a:rect l="0" t="0" r="r" b="b"/>
                <a:pathLst>
                  <a:path w="2960" h="1480">
                    <a:moveTo>
                      <a:pt x="1480" y="1480"/>
                    </a:moveTo>
                    <a:lnTo>
                      <a:pt x="0" y="740"/>
                    </a:lnTo>
                    <a:lnTo>
                      <a:pt x="1480" y="0"/>
                    </a:lnTo>
                    <a:lnTo>
                      <a:pt x="2960" y="740"/>
                    </a:lnTo>
                    <a:lnTo>
                      <a:pt x="1480" y="1480"/>
                    </a:lnTo>
                    <a:close/>
                  </a:path>
                </a:pathLst>
              </a:custGeom>
              <a:solidFill>
                <a:srgbClr val="FFFFFF"/>
              </a:solidFill>
              <a:ln>
                <a:noFill/>
              </a:ln>
              <a:extLst>
                <a:ext uri="{91240B29-F687-4F45-9708-019B960494DF}">
                  <a14:hiddenLine xmlns:a14="http://schemas.microsoft.com/office/drawing/2010/main" w="12700">
                    <a:solidFill>
                      <a:srgbClr val="000000"/>
                    </a:solidFill>
                    <a:prstDash val="solid"/>
                    <a:round/>
                    <a:headEnd/>
                    <a:tailEnd/>
                  </a14:hiddenLine>
                </a:ext>
              </a:extLst>
            </p:spPr>
            <p:txBody>
              <a:bodyPr/>
              <a:lstStyle/>
              <a:p>
                <a:endParaRPr lang="zh-CN" altLang="en-US"/>
              </a:p>
            </p:txBody>
          </p:sp>
          <p:sp>
            <p:nvSpPr>
              <p:cNvPr id="44" name="Freeform 111"/>
              <p:cNvSpPr>
                <a:spLocks/>
              </p:cNvSpPr>
              <p:nvPr/>
            </p:nvSpPr>
            <p:spPr bwMode="auto">
              <a:xfrm>
                <a:off x="1400" y="1419"/>
                <a:ext cx="1480" cy="2220"/>
              </a:xfrm>
              <a:custGeom>
                <a:avLst/>
                <a:gdLst>
                  <a:gd name="T0" fmla="*/ 1480 w 1480"/>
                  <a:gd name="T1" fmla="*/ 740 h 2220"/>
                  <a:gd name="T2" fmla="*/ 1480 w 1480"/>
                  <a:gd name="T3" fmla="*/ 2220 h 2220"/>
                  <a:gd name="T4" fmla="*/ 0 w 1480"/>
                  <a:gd name="T5" fmla="*/ 1480 h 2220"/>
                  <a:gd name="T6" fmla="*/ 0 w 1480"/>
                  <a:gd name="T7" fmla="*/ 0 h 2220"/>
                  <a:gd name="T8" fmla="*/ 1480 w 1480"/>
                  <a:gd name="T9" fmla="*/ 740 h 2220"/>
                </a:gdLst>
                <a:ahLst/>
                <a:cxnLst>
                  <a:cxn ang="0">
                    <a:pos x="T0" y="T1"/>
                  </a:cxn>
                  <a:cxn ang="0">
                    <a:pos x="T2" y="T3"/>
                  </a:cxn>
                  <a:cxn ang="0">
                    <a:pos x="T4" y="T5"/>
                  </a:cxn>
                  <a:cxn ang="0">
                    <a:pos x="T6" y="T7"/>
                  </a:cxn>
                  <a:cxn ang="0">
                    <a:pos x="T8" y="T9"/>
                  </a:cxn>
                </a:cxnLst>
                <a:rect l="0" t="0" r="r" b="b"/>
                <a:pathLst>
                  <a:path w="1480" h="2220">
                    <a:moveTo>
                      <a:pt x="1480" y="740"/>
                    </a:moveTo>
                    <a:lnTo>
                      <a:pt x="1480" y="2220"/>
                    </a:lnTo>
                    <a:lnTo>
                      <a:pt x="0" y="1480"/>
                    </a:lnTo>
                    <a:lnTo>
                      <a:pt x="0" y="0"/>
                    </a:lnTo>
                    <a:lnTo>
                      <a:pt x="1480" y="740"/>
                    </a:lnTo>
                    <a:close/>
                  </a:path>
                </a:pathLst>
              </a:custGeom>
              <a:solidFill>
                <a:srgbClr val="DDDDDD"/>
              </a:soli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45" name="Freeform 112"/>
              <p:cNvSpPr>
                <a:spLocks/>
              </p:cNvSpPr>
              <p:nvPr/>
            </p:nvSpPr>
            <p:spPr bwMode="auto">
              <a:xfrm>
                <a:off x="2880" y="1419"/>
                <a:ext cx="1480" cy="2220"/>
              </a:xfrm>
              <a:custGeom>
                <a:avLst/>
                <a:gdLst>
                  <a:gd name="T0" fmla="*/ 1480 w 1480"/>
                  <a:gd name="T1" fmla="*/ 0 h 2220"/>
                  <a:gd name="T2" fmla="*/ 1480 w 1480"/>
                  <a:gd name="T3" fmla="*/ 1480 h 2220"/>
                  <a:gd name="T4" fmla="*/ 0 w 1480"/>
                  <a:gd name="T5" fmla="*/ 2220 h 2220"/>
                  <a:gd name="T6" fmla="*/ 0 w 1480"/>
                  <a:gd name="T7" fmla="*/ 740 h 2220"/>
                  <a:gd name="T8" fmla="*/ 1480 w 1480"/>
                  <a:gd name="T9" fmla="*/ 0 h 2220"/>
                </a:gdLst>
                <a:ahLst/>
                <a:cxnLst>
                  <a:cxn ang="0">
                    <a:pos x="T0" y="T1"/>
                  </a:cxn>
                  <a:cxn ang="0">
                    <a:pos x="T2" y="T3"/>
                  </a:cxn>
                  <a:cxn ang="0">
                    <a:pos x="T4" y="T5"/>
                  </a:cxn>
                  <a:cxn ang="0">
                    <a:pos x="T6" y="T7"/>
                  </a:cxn>
                  <a:cxn ang="0">
                    <a:pos x="T8" y="T9"/>
                  </a:cxn>
                </a:cxnLst>
                <a:rect l="0" t="0" r="r" b="b"/>
                <a:pathLst>
                  <a:path w="1480" h="2220">
                    <a:moveTo>
                      <a:pt x="1480" y="0"/>
                    </a:moveTo>
                    <a:lnTo>
                      <a:pt x="1480" y="1480"/>
                    </a:lnTo>
                    <a:lnTo>
                      <a:pt x="0" y="2220"/>
                    </a:lnTo>
                    <a:lnTo>
                      <a:pt x="0" y="740"/>
                    </a:lnTo>
                    <a:lnTo>
                      <a:pt x="1480" y="0"/>
                    </a:lnTo>
                    <a:close/>
                  </a:path>
                </a:pathLst>
              </a:custGeom>
              <a:solidFill>
                <a:srgbClr val="B2B2B2"/>
              </a:soli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grpSp>
        <p:grpSp>
          <p:nvGrpSpPr>
            <p:cNvPr id="39" name="Group 113"/>
            <p:cNvGrpSpPr>
              <a:grpSpLocks/>
            </p:cNvGrpSpPr>
            <p:nvPr/>
          </p:nvGrpSpPr>
          <p:grpSpPr bwMode="auto">
            <a:xfrm>
              <a:off x="1609" y="2024"/>
              <a:ext cx="635" cy="658"/>
              <a:chOff x="1400" y="679"/>
              <a:chExt cx="2960" cy="2960"/>
            </a:xfrm>
          </p:grpSpPr>
          <p:sp>
            <p:nvSpPr>
              <p:cNvPr id="40" name="Freeform 114"/>
              <p:cNvSpPr>
                <a:spLocks/>
              </p:cNvSpPr>
              <p:nvPr/>
            </p:nvSpPr>
            <p:spPr bwMode="auto">
              <a:xfrm>
                <a:off x="1400" y="679"/>
                <a:ext cx="2960" cy="1480"/>
              </a:xfrm>
              <a:custGeom>
                <a:avLst/>
                <a:gdLst>
                  <a:gd name="T0" fmla="*/ 1480 w 2960"/>
                  <a:gd name="T1" fmla="*/ 1480 h 1480"/>
                  <a:gd name="T2" fmla="*/ 0 w 2960"/>
                  <a:gd name="T3" fmla="*/ 740 h 1480"/>
                  <a:gd name="T4" fmla="*/ 1480 w 2960"/>
                  <a:gd name="T5" fmla="*/ 0 h 1480"/>
                  <a:gd name="T6" fmla="*/ 2960 w 2960"/>
                  <a:gd name="T7" fmla="*/ 740 h 1480"/>
                  <a:gd name="T8" fmla="*/ 1480 w 2960"/>
                  <a:gd name="T9" fmla="*/ 1480 h 1480"/>
                </a:gdLst>
                <a:ahLst/>
                <a:cxnLst>
                  <a:cxn ang="0">
                    <a:pos x="T0" y="T1"/>
                  </a:cxn>
                  <a:cxn ang="0">
                    <a:pos x="T2" y="T3"/>
                  </a:cxn>
                  <a:cxn ang="0">
                    <a:pos x="T4" y="T5"/>
                  </a:cxn>
                  <a:cxn ang="0">
                    <a:pos x="T6" y="T7"/>
                  </a:cxn>
                  <a:cxn ang="0">
                    <a:pos x="T8" y="T9"/>
                  </a:cxn>
                </a:cxnLst>
                <a:rect l="0" t="0" r="r" b="b"/>
                <a:pathLst>
                  <a:path w="2960" h="1480">
                    <a:moveTo>
                      <a:pt x="1480" y="1480"/>
                    </a:moveTo>
                    <a:lnTo>
                      <a:pt x="0" y="740"/>
                    </a:lnTo>
                    <a:lnTo>
                      <a:pt x="1480" y="0"/>
                    </a:lnTo>
                    <a:lnTo>
                      <a:pt x="2960" y="740"/>
                    </a:lnTo>
                    <a:lnTo>
                      <a:pt x="1480" y="1480"/>
                    </a:lnTo>
                    <a:close/>
                  </a:path>
                </a:pathLst>
              </a:custGeom>
              <a:solidFill>
                <a:srgbClr val="FFFFFF"/>
              </a:solidFill>
              <a:ln>
                <a:noFill/>
              </a:ln>
              <a:extLst>
                <a:ext uri="{91240B29-F687-4F45-9708-019B960494DF}">
                  <a14:hiddenLine xmlns:a14="http://schemas.microsoft.com/office/drawing/2010/main" w="12700">
                    <a:solidFill>
                      <a:srgbClr val="000000"/>
                    </a:solidFill>
                    <a:prstDash val="solid"/>
                    <a:round/>
                    <a:headEnd/>
                    <a:tailEnd/>
                  </a14:hiddenLine>
                </a:ext>
              </a:extLst>
            </p:spPr>
            <p:txBody>
              <a:bodyPr/>
              <a:lstStyle/>
              <a:p>
                <a:endParaRPr lang="zh-CN" altLang="en-US"/>
              </a:p>
            </p:txBody>
          </p:sp>
          <p:sp>
            <p:nvSpPr>
              <p:cNvPr id="41" name="Freeform 115"/>
              <p:cNvSpPr>
                <a:spLocks/>
              </p:cNvSpPr>
              <p:nvPr/>
            </p:nvSpPr>
            <p:spPr bwMode="auto">
              <a:xfrm>
                <a:off x="1400" y="1419"/>
                <a:ext cx="1480" cy="2220"/>
              </a:xfrm>
              <a:custGeom>
                <a:avLst/>
                <a:gdLst>
                  <a:gd name="T0" fmla="*/ 1480 w 1480"/>
                  <a:gd name="T1" fmla="*/ 740 h 2220"/>
                  <a:gd name="T2" fmla="*/ 1480 w 1480"/>
                  <a:gd name="T3" fmla="*/ 2220 h 2220"/>
                  <a:gd name="T4" fmla="*/ 0 w 1480"/>
                  <a:gd name="T5" fmla="*/ 1480 h 2220"/>
                  <a:gd name="T6" fmla="*/ 0 w 1480"/>
                  <a:gd name="T7" fmla="*/ 0 h 2220"/>
                  <a:gd name="T8" fmla="*/ 1480 w 1480"/>
                  <a:gd name="T9" fmla="*/ 740 h 2220"/>
                </a:gdLst>
                <a:ahLst/>
                <a:cxnLst>
                  <a:cxn ang="0">
                    <a:pos x="T0" y="T1"/>
                  </a:cxn>
                  <a:cxn ang="0">
                    <a:pos x="T2" y="T3"/>
                  </a:cxn>
                  <a:cxn ang="0">
                    <a:pos x="T4" y="T5"/>
                  </a:cxn>
                  <a:cxn ang="0">
                    <a:pos x="T6" y="T7"/>
                  </a:cxn>
                  <a:cxn ang="0">
                    <a:pos x="T8" y="T9"/>
                  </a:cxn>
                </a:cxnLst>
                <a:rect l="0" t="0" r="r" b="b"/>
                <a:pathLst>
                  <a:path w="1480" h="2220">
                    <a:moveTo>
                      <a:pt x="1480" y="740"/>
                    </a:moveTo>
                    <a:lnTo>
                      <a:pt x="1480" y="2220"/>
                    </a:lnTo>
                    <a:lnTo>
                      <a:pt x="0" y="1480"/>
                    </a:lnTo>
                    <a:lnTo>
                      <a:pt x="0" y="0"/>
                    </a:lnTo>
                    <a:lnTo>
                      <a:pt x="1480" y="740"/>
                    </a:lnTo>
                    <a:close/>
                  </a:path>
                </a:pathLst>
              </a:custGeom>
              <a:solidFill>
                <a:srgbClr val="DDDDDD"/>
              </a:soli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42" name="Freeform 116"/>
              <p:cNvSpPr>
                <a:spLocks/>
              </p:cNvSpPr>
              <p:nvPr/>
            </p:nvSpPr>
            <p:spPr bwMode="auto">
              <a:xfrm>
                <a:off x="2880" y="1419"/>
                <a:ext cx="1480" cy="2220"/>
              </a:xfrm>
              <a:custGeom>
                <a:avLst/>
                <a:gdLst>
                  <a:gd name="T0" fmla="*/ 1480 w 1480"/>
                  <a:gd name="T1" fmla="*/ 0 h 2220"/>
                  <a:gd name="T2" fmla="*/ 1480 w 1480"/>
                  <a:gd name="T3" fmla="*/ 1480 h 2220"/>
                  <a:gd name="T4" fmla="*/ 0 w 1480"/>
                  <a:gd name="T5" fmla="*/ 2220 h 2220"/>
                  <a:gd name="T6" fmla="*/ 0 w 1480"/>
                  <a:gd name="T7" fmla="*/ 740 h 2220"/>
                  <a:gd name="T8" fmla="*/ 1480 w 1480"/>
                  <a:gd name="T9" fmla="*/ 0 h 2220"/>
                </a:gdLst>
                <a:ahLst/>
                <a:cxnLst>
                  <a:cxn ang="0">
                    <a:pos x="T0" y="T1"/>
                  </a:cxn>
                  <a:cxn ang="0">
                    <a:pos x="T2" y="T3"/>
                  </a:cxn>
                  <a:cxn ang="0">
                    <a:pos x="T4" y="T5"/>
                  </a:cxn>
                  <a:cxn ang="0">
                    <a:pos x="T6" y="T7"/>
                  </a:cxn>
                  <a:cxn ang="0">
                    <a:pos x="T8" y="T9"/>
                  </a:cxn>
                </a:cxnLst>
                <a:rect l="0" t="0" r="r" b="b"/>
                <a:pathLst>
                  <a:path w="1480" h="2220">
                    <a:moveTo>
                      <a:pt x="1480" y="0"/>
                    </a:moveTo>
                    <a:lnTo>
                      <a:pt x="1480" y="1480"/>
                    </a:lnTo>
                    <a:lnTo>
                      <a:pt x="0" y="2220"/>
                    </a:lnTo>
                    <a:lnTo>
                      <a:pt x="0" y="740"/>
                    </a:lnTo>
                    <a:lnTo>
                      <a:pt x="1480" y="0"/>
                    </a:lnTo>
                    <a:close/>
                  </a:path>
                </a:pathLst>
              </a:custGeom>
              <a:solidFill>
                <a:srgbClr val="B2B2B2"/>
              </a:soli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grpSp>
      </p:grpSp>
      <p:sp>
        <p:nvSpPr>
          <p:cNvPr id="4" name="Arc 117"/>
          <p:cNvSpPr>
            <a:spLocks/>
          </p:cNvSpPr>
          <p:nvPr/>
        </p:nvSpPr>
        <p:spPr bwMode="auto">
          <a:xfrm>
            <a:off x="4967288" y="1923578"/>
            <a:ext cx="792163" cy="792163"/>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38100" cap="rnd">
            <a:solidFill>
              <a:srgbClr val="808080"/>
            </a:solidFill>
            <a:prstDash val="sysDot"/>
            <a:round/>
            <a:headEn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nvGrpSpPr>
          <p:cNvPr id="5" name="Group 118"/>
          <p:cNvGrpSpPr>
            <a:grpSpLocks/>
          </p:cNvGrpSpPr>
          <p:nvPr/>
        </p:nvGrpSpPr>
        <p:grpSpPr bwMode="auto">
          <a:xfrm>
            <a:off x="5256213" y="2895128"/>
            <a:ext cx="1008063" cy="1044575"/>
            <a:chOff x="1400" y="679"/>
            <a:chExt cx="2960" cy="2960"/>
          </a:xfrm>
        </p:grpSpPr>
        <p:sp>
          <p:nvSpPr>
            <p:cNvPr id="10" name="Freeform 119"/>
            <p:cNvSpPr>
              <a:spLocks/>
            </p:cNvSpPr>
            <p:nvPr/>
          </p:nvSpPr>
          <p:spPr bwMode="auto">
            <a:xfrm>
              <a:off x="1400" y="679"/>
              <a:ext cx="2960" cy="1480"/>
            </a:xfrm>
            <a:custGeom>
              <a:avLst/>
              <a:gdLst>
                <a:gd name="T0" fmla="*/ 1480 w 2960"/>
                <a:gd name="T1" fmla="*/ 1480 h 1480"/>
                <a:gd name="T2" fmla="*/ 0 w 2960"/>
                <a:gd name="T3" fmla="*/ 740 h 1480"/>
                <a:gd name="T4" fmla="*/ 1480 w 2960"/>
                <a:gd name="T5" fmla="*/ 0 h 1480"/>
                <a:gd name="T6" fmla="*/ 2960 w 2960"/>
                <a:gd name="T7" fmla="*/ 740 h 1480"/>
                <a:gd name="T8" fmla="*/ 1480 w 2960"/>
                <a:gd name="T9" fmla="*/ 1480 h 1480"/>
              </a:gdLst>
              <a:ahLst/>
              <a:cxnLst>
                <a:cxn ang="0">
                  <a:pos x="T0" y="T1"/>
                </a:cxn>
                <a:cxn ang="0">
                  <a:pos x="T2" y="T3"/>
                </a:cxn>
                <a:cxn ang="0">
                  <a:pos x="T4" y="T5"/>
                </a:cxn>
                <a:cxn ang="0">
                  <a:pos x="T6" y="T7"/>
                </a:cxn>
                <a:cxn ang="0">
                  <a:pos x="T8" y="T9"/>
                </a:cxn>
              </a:cxnLst>
              <a:rect l="0" t="0" r="r" b="b"/>
              <a:pathLst>
                <a:path w="2960" h="1480">
                  <a:moveTo>
                    <a:pt x="1480" y="1480"/>
                  </a:moveTo>
                  <a:lnTo>
                    <a:pt x="0" y="740"/>
                  </a:lnTo>
                  <a:lnTo>
                    <a:pt x="1480" y="0"/>
                  </a:lnTo>
                  <a:lnTo>
                    <a:pt x="2960" y="740"/>
                  </a:lnTo>
                  <a:lnTo>
                    <a:pt x="1480" y="1480"/>
                  </a:lnTo>
                  <a:close/>
                </a:path>
              </a:pathLst>
            </a:custGeom>
            <a:solidFill>
              <a:srgbClr val="0064FF"/>
            </a:solidFill>
            <a:ln>
              <a:noFill/>
            </a:ln>
            <a:effectLst/>
            <a:extLst>
              <a:ext uri="{91240B29-F687-4F45-9708-019B960494DF}">
                <a14:hiddenLine xmlns:a14="http://schemas.microsoft.com/office/drawing/2010/main" w="9525" cap="flat" cmpd="sng">
                  <a:solidFill>
                    <a:srgbClr val="000000"/>
                  </a:solidFill>
                  <a:prstDash val="solid"/>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11" name="Freeform 120"/>
            <p:cNvSpPr>
              <a:spLocks/>
            </p:cNvSpPr>
            <p:nvPr/>
          </p:nvSpPr>
          <p:spPr bwMode="auto">
            <a:xfrm>
              <a:off x="1400" y="1419"/>
              <a:ext cx="1480" cy="2220"/>
            </a:xfrm>
            <a:custGeom>
              <a:avLst/>
              <a:gdLst>
                <a:gd name="T0" fmla="*/ 1480 w 1480"/>
                <a:gd name="T1" fmla="*/ 740 h 2220"/>
                <a:gd name="T2" fmla="*/ 1480 w 1480"/>
                <a:gd name="T3" fmla="*/ 2220 h 2220"/>
                <a:gd name="T4" fmla="*/ 0 w 1480"/>
                <a:gd name="T5" fmla="*/ 1480 h 2220"/>
                <a:gd name="T6" fmla="*/ 0 w 1480"/>
                <a:gd name="T7" fmla="*/ 0 h 2220"/>
                <a:gd name="T8" fmla="*/ 1480 w 1480"/>
                <a:gd name="T9" fmla="*/ 740 h 2220"/>
              </a:gdLst>
              <a:ahLst/>
              <a:cxnLst>
                <a:cxn ang="0">
                  <a:pos x="T0" y="T1"/>
                </a:cxn>
                <a:cxn ang="0">
                  <a:pos x="T2" y="T3"/>
                </a:cxn>
                <a:cxn ang="0">
                  <a:pos x="T4" y="T5"/>
                </a:cxn>
                <a:cxn ang="0">
                  <a:pos x="T6" y="T7"/>
                </a:cxn>
                <a:cxn ang="0">
                  <a:pos x="T8" y="T9"/>
                </a:cxn>
              </a:cxnLst>
              <a:rect l="0" t="0" r="r" b="b"/>
              <a:pathLst>
                <a:path w="1480" h="2220">
                  <a:moveTo>
                    <a:pt x="1480" y="740"/>
                  </a:moveTo>
                  <a:lnTo>
                    <a:pt x="1480" y="2220"/>
                  </a:lnTo>
                  <a:lnTo>
                    <a:pt x="0" y="1480"/>
                  </a:lnTo>
                  <a:lnTo>
                    <a:pt x="0" y="0"/>
                  </a:lnTo>
                  <a:lnTo>
                    <a:pt x="1480" y="740"/>
                  </a:lnTo>
                  <a:close/>
                </a:path>
              </a:pathLst>
            </a:custGeom>
            <a:solidFill>
              <a:srgbClr val="0053DA"/>
            </a:soli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12" name="Freeform 121"/>
            <p:cNvSpPr>
              <a:spLocks/>
            </p:cNvSpPr>
            <p:nvPr/>
          </p:nvSpPr>
          <p:spPr bwMode="auto">
            <a:xfrm>
              <a:off x="2880" y="1419"/>
              <a:ext cx="1480" cy="2220"/>
            </a:xfrm>
            <a:custGeom>
              <a:avLst/>
              <a:gdLst>
                <a:gd name="T0" fmla="*/ 1480 w 1480"/>
                <a:gd name="T1" fmla="*/ 0 h 2220"/>
                <a:gd name="T2" fmla="*/ 1480 w 1480"/>
                <a:gd name="T3" fmla="*/ 1480 h 2220"/>
                <a:gd name="T4" fmla="*/ 0 w 1480"/>
                <a:gd name="T5" fmla="*/ 2220 h 2220"/>
                <a:gd name="T6" fmla="*/ 0 w 1480"/>
                <a:gd name="T7" fmla="*/ 740 h 2220"/>
                <a:gd name="T8" fmla="*/ 1480 w 1480"/>
                <a:gd name="T9" fmla="*/ 0 h 2220"/>
              </a:gdLst>
              <a:ahLst/>
              <a:cxnLst>
                <a:cxn ang="0">
                  <a:pos x="T0" y="T1"/>
                </a:cxn>
                <a:cxn ang="0">
                  <a:pos x="T2" y="T3"/>
                </a:cxn>
                <a:cxn ang="0">
                  <a:pos x="T4" y="T5"/>
                </a:cxn>
                <a:cxn ang="0">
                  <a:pos x="T6" y="T7"/>
                </a:cxn>
                <a:cxn ang="0">
                  <a:pos x="T8" y="T9"/>
                </a:cxn>
              </a:cxnLst>
              <a:rect l="0" t="0" r="r" b="b"/>
              <a:pathLst>
                <a:path w="1480" h="2220">
                  <a:moveTo>
                    <a:pt x="1480" y="0"/>
                  </a:moveTo>
                  <a:lnTo>
                    <a:pt x="1480" y="1480"/>
                  </a:lnTo>
                  <a:lnTo>
                    <a:pt x="0" y="2220"/>
                  </a:lnTo>
                  <a:lnTo>
                    <a:pt x="0" y="740"/>
                  </a:lnTo>
                  <a:lnTo>
                    <a:pt x="1480" y="0"/>
                  </a:lnTo>
                  <a:close/>
                </a:path>
              </a:pathLst>
            </a:custGeom>
            <a:solidFill>
              <a:srgbClr val="0045B4"/>
            </a:soli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grpSp>
      <p:sp>
        <p:nvSpPr>
          <p:cNvPr id="8" name="WordArt 123"/>
          <p:cNvSpPr>
            <a:spLocks noChangeArrowheads="1" noChangeShapeType="1" noTextEdit="1"/>
          </p:cNvSpPr>
          <p:nvPr/>
        </p:nvSpPr>
        <p:spPr bwMode="auto">
          <a:xfrm>
            <a:off x="5328221" y="4156050"/>
            <a:ext cx="899963" cy="215900"/>
          </a:xfrm>
          <a:prstGeom prst="rect">
            <a:avLst/>
          </a:prstGeom>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r>
              <a:rPr lang="zh-CN" altLang="en-US" b="1" dirty="0">
                <a:solidFill>
                  <a:srgbClr val="005FFA"/>
                </a:solidFill>
                <a:latin typeface="微软雅黑" pitchFamily="34" charset="-122"/>
                <a:ea typeface="微软雅黑" pitchFamily="34" charset="-122"/>
              </a:rPr>
              <a:t>填加文字</a:t>
            </a:r>
            <a:endParaRPr lang="en-US" altLang="ko-KR" b="1" dirty="0">
              <a:solidFill>
                <a:srgbClr val="005FFA"/>
              </a:solidFill>
              <a:latin typeface="微软雅黑" pitchFamily="34" charset="-122"/>
              <a:ea typeface="微软雅黑" pitchFamily="34" charset="-122"/>
            </a:endParaRPr>
          </a:p>
        </p:txBody>
      </p:sp>
      <p:sp>
        <p:nvSpPr>
          <p:cNvPr id="122" name="Text Box 45"/>
          <p:cNvSpPr txBox="1">
            <a:spLocks noChangeArrowheads="1"/>
          </p:cNvSpPr>
          <p:nvPr/>
        </p:nvSpPr>
        <p:spPr bwMode="auto">
          <a:xfrm>
            <a:off x="6371976" y="1565379"/>
            <a:ext cx="2016448" cy="646331"/>
          </a:xfrm>
          <a:prstGeom prst="rect">
            <a:avLst/>
          </a:prstGeom>
          <a:noFill/>
          <a:ln>
            <a:noFill/>
          </a:ln>
          <a:effectLst/>
          <a:extLst>
            <a:ext uri="{909E8E84-426E-40DD-AFC4-6F175D3DCCD1}">
              <a14:hiddenFill xmlns:a14="http://schemas.microsoft.com/office/drawing/2010/main">
                <a:solidFill>
                  <a:srgbClr val="C80000"/>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zh-CN" altLang="en-US" sz="1400" b="1" dirty="0">
                <a:solidFill>
                  <a:srgbClr val="005FFA"/>
                </a:solidFill>
                <a:latin typeface="微软雅黑" pitchFamily="34" charset="-122"/>
                <a:ea typeface="微软雅黑" pitchFamily="34" charset="-122"/>
              </a:rPr>
              <a:t>单击填加标题</a:t>
            </a:r>
            <a:endParaRPr lang="en-US" altLang="ko-KR" sz="1400" b="1" dirty="0">
              <a:solidFill>
                <a:srgbClr val="005FFA"/>
              </a:solidFill>
              <a:latin typeface="微软雅黑" pitchFamily="34" charset="-122"/>
              <a:ea typeface="微软雅黑" pitchFamily="34" charset="-122"/>
            </a:endParaRPr>
          </a:p>
          <a:p>
            <a:pPr marL="0" lvl="2" defTabSz="912813" eaLnBrk="0" fontAlgn="auto" hangingPunct="0">
              <a:spcBef>
                <a:spcPts val="0"/>
              </a:spcBef>
              <a:spcAft>
                <a:spcPts val="0"/>
              </a:spcAft>
              <a:buClr>
                <a:srgbClr val="0070C0"/>
              </a:buClr>
              <a:buSzPct val="80000"/>
              <a:tabLst>
                <a:tab pos="136525" algn="l"/>
              </a:tabLst>
              <a:defRPr/>
            </a:pPr>
            <a:r>
              <a:rPr lang="zh-CN" altLang="en-US" sz="1100" spc="50" dirty="0">
                <a:ln w="11430"/>
                <a:solidFill>
                  <a:schemeClr val="tx2">
                    <a:lumMod val="50000"/>
                  </a:schemeClr>
                </a:solidFill>
                <a:latin typeface="微软雅黑" pitchFamily="34" charset="-122"/>
                <a:ea typeface="微软雅黑" pitchFamily="34" charset="-122"/>
              </a:rPr>
              <a:t>点击添加文本点击添加文本</a:t>
            </a:r>
            <a:endParaRPr lang="en-US" altLang="zh-CN" sz="1100" spc="50" dirty="0">
              <a:ln w="11430"/>
              <a:solidFill>
                <a:schemeClr val="tx2">
                  <a:lumMod val="50000"/>
                </a:schemeClr>
              </a:solidFill>
              <a:latin typeface="微软雅黑" pitchFamily="34" charset="-122"/>
              <a:ea typeface="微软雅黑" pitchFamily="34" charset="-122"/>
            </a:endParaRPr>
          </a:p>
          <a:p>
            <a:pPr marL="0" lvl="2" defTabSz="912813" eaLnBrk="0" fontAlgn="auto" hangingPunct="0">
              <a:spcBef>
                <a:spcPts val="0"/>
              </a:spcBef>
              <a:spcAft>
                <a:spcPts val="0"/>
              </a:spcAft>
              <a:buClr>
                <a:srgbClr val="0070C0"/>
              </a:buClr>
              <a:buSzPct val="80000"/>
              <a:tabLst>
                <a:tab pos="136525" algn="l"/>
              </a:tabLst>
              <a:defRPr/>
            </a:pPr>
            <a:r>
              <a:rPr lang="zh-CN" altLang="en-US" sz="1100" spc="50" dirty="0">
                <a:ln w="11430"/>
                <a:solidFill>
                  <a:schemeClr val="tx2">
                    <a:lumMod val="50000"/>
                  </a:schemeClr>
                </a:solidFill>
                <a:latin typeface="微软雅黑" pitchFamily="34" charset="-122"/>
                <a:ea typeface="微软雅黑" pitchFamily="34" charset="-122"/>
              </a:rPr>
              <a:t>点击添加文本点击添加文本</a:t>
            </a:r>
            <a:endParaRPr lang="en-US" altLang="zh-CN" sz="1100" spc="50" dirty="0">
              <a:ln w="11430"/>
              <a:solidFill>
                <a:schemeClr val="tx2">
                  <a:lumMod val="50000"/>
                </a:schemeClr>
              </a:solidFill>
              <a:latin typeface="微软雅黑" pitchFamily="34" charset="-122"/>
              <a:ea typeface="微软雅黑" pitchFamily="34" charset="-122"/>
            </a:endParaRPr>
          </a:p>
        </p:txBody>
      </p:sp>
      <p:sp>
        <p:nvSpPr>
          <p:cNvPr id="123" name="Text Box 45"/>
          <p:cNvSpPr txBox="1">
            <a:spLocks noChangeArrowheads="1"/>
          </p:cNvSpPr>
          <p:nvPr/>
        </p:nvSpPr>
        <p:spPr bwMode="auto">
          <a:xfrm>
            <a:off x="6371976" y="2285459"/>
            <a:ext cx="2016448" cy="646331"/>
          </a:xfrm>
          <a:prstGeom prst="rect">
            <a:avLst/>
          </a:prstGeom>
          <a:noFill/>
          <a:ln>
            <a:noFill/>
          </a:ln>
          <a:effectLst/>
          <a:extLst>
            <a:ext uri="{909E8E84-426E-40DD-AFC4-6F175D3DCCD1}">
              <a14:hiddenFill xmlns:a14="http://schemas.microsoft.com/office/drawing/2010/main">
                <a:solidFill>
                  <a:srgbClr val="C80000"/>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zh-CN" altLang="en-US" sz="1400" b="1" dirty="0">
                <a:solidFill>
                  <a:schemeClr val="bg1">
                    <a:lumMod val="65000"/>
                  </a:schemeClr>
                </a:solidFill>
                <a:latin typeface="微软雅黑" pitchFamily="34" charset="-122"/>
                <a:ea typeface="微软雅黑" pitchFamily="34" charset="-122"/>
              </a:rPr>
              <a:t>单击填加标题</a:t>
            </a:r>
            <a:endParaRPr lang="en-US" altLang="ko-KR" sz="1400" b="1" dirty="0">
              <a:solidFill>
                <a:schemeClr val="bg1">
                  <a:lumMod val="65000"/>
                </a:schemeClr>
              </a:solidFill>
              <a:latin typeface="微软雅黑" pitchFamily="34" charset="-122"/>
              <a:ea typeface="微软雅黑" pitchFamily="34" charset="-122"/>
            </a:endParaRPr>
          </a:p>
          <a:p>
            <a:pPr marL="0" lvl="2" defTabSz="912813" eaLnBrk="0" fontAlgn="auto" hangingPunct="0">
              <a:spcBef>
                <a:spcPts val="0"/>
              </a:spcBef>
              <a:spcAft>
                <a:spcPts val="0"/>
              </a:spcAft>
              <a:buClr>
                <a:srgbClr val="0070C0"/>
              </a:buClr>
              <a:buSzPct val="80000"/>
              <a:tabLst>
                <a:tab pos="136525" algn="l"/>
              </a:tabLst>
              <a:defRPr/>
            </a:pPr>
            <a:r>
              <a:rPr lang="zh-CN" altLang="en-US" sz="1100" spc="50" dirty="0">
                <a:ln w="11430"/>
                <a:solidFill>
                  <a:schemeClr val="bg1">
                    <a:lumMod val="65000"/>
                  </a:schemeClr>
                </a:solidFill>
                <a:latin typeface="微软雅黑" pitchFamily="34" charset="-122"/>
                <a:ea typeface="微软雅黑" pitchFamily="34" charset="-122"/>
              </a:rPr>
              <a:t>点击添加文本点击添加文本</a:t>
            </a:r>
            <a:endParaRPr lang="en-US" altLang="zh-CN" sz="1100" spc="50" dirty="0">
              <a:ln w="11430"/>
              <a:solidFill>
                <a:schemeClr val="bg1">
                  <a:lumMod val="65000"/>
                </a:schemeClr>
              </a:solidFill>
              <a:latin typeface="微软雅黑" pitchFamily="34" charset="-122"/>
              <a:ea typeface="微软雅黑" pitchFamily="34" charset="-122"/>
            </a:endParaRPr>
          </a:p>
          <a:p>
            <a:pPr marL="0" lvl="2" defTabSz="912813" eaLnBrk="0" fontAlgn="auto" hangingPunct="0">
              <a:spcBef>
                <a:spcPts val="0"/>
              </a:spcBef>
              <a:spcAft>
                <a:spcPts val="0"/>
              </a:spcAft>
              <a:buClr>
                <a:srgbClr val="0070C0"/>
              </a:buClr>
              <a:buSzPct val="80000"/>
              <a:tabLst>
                <a:tab pos="136525" algn="l"/>
              </a:tabLst>
              <a:defRPr/>
            </a:pPr>
            <a:r>
              <a:rPr lang="zh-CN" altLang="en-US" sz="1100" spc="50" dirty="0">
                <a:ln w="11430"/>
                <a:solidFill>
                  <a:schemeClr val="bg1">
                    <a:lumMod val="65000"/>
                  </a:schemeClr>
                </a:solidFill>
                <a:latin typeface="微软雅黑" pitchFamily="34" charset="-122"/>
                <a:ea typeface="微软雅黑" pitchFamily="34" charset="-122"/>
              </a:rPr>
              <a:t>点击添加文本点击添加文本</a:t>
            </a:r>
            <a:endParaRPr lang="en-US" altLang="zh-CN" sz="1100" spc="50" dirty="0">
              <a:ln w="11430"/>
              <a:solidFill>
                <a:schemeClr val="bg1">
                  <a:lumMod val="65000"/>
                </a:schemeClr>
              </a:solidFill>
              <a:latin typeface="微软雅黑" pitchFamily="34" charset="-122"/>
              <a:ea typeface="微软雅黑" pitchFamily="34" charset="-122"/>
            </a:endParaRPr>
          </a:p>
        </p:txBody>
      </p:sp>
      <p:sp>
        <p:nvSpPr>
          <p:cNvPr id="125" name="Text Box 45"/>
          <p:cNvSpPr txBox="1">
            <a:spLocks noChangeArrowheads="1"/>
          </p:cNvSpPr>
          <p:nvPr/>
        </p:nvSpPr>
        <p:spPr bwMode="auto">
          <a:xfrm>
            <a:off x="6371976" y="3039050"/>
            <a:ext cx="2016448" cy="646331"/>
          </a:xfrm>
          <a:prstGeom prst="rect">
            <a:avLst/>
          </a:prstGeom>
          <a:noFill/>
          <a:ln>
            <a:noFill/>
          </a:ln>
          <a:effectLst/>
          <a:extLst>
            <a:ext uri="{909E8E84-426E-40DD-AFC4-6F175D3DCCD1}">
              <a14:hiddenFill xmlns:a14="http://schemas.microsoft.com/office/drawing/2010/main">
                <a:solidFill>
                  <a:srgbClr val="C80000"/>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zh-CN" altLang="en-US" sz="1400" b="1" dirty="0">
                <a:solidFill>
                  <a:schemeClr val="bg1">
                    <a:lumMod val="65000"/>
                  </a:schemeClr>
                </a:solidFill>
                <a:latin typeface="微软雅黑" pitchFamily="34" charset="-122"/>
                <a:ea typeface="微软雅黑" pitchFamily="34" charset="-122"/>
              </a:rPr>
              <a:t>单击填加标题</a:t>
            </a:r>
            <a:endParaRPr lang="en-US" altLang="ko-KR" sz="1400" b="1" dirty="0">
              <a:solidFill>
                <a:schemeClr val="bg1">
                  <a:lumMod val="65000"/>
                </a:schemeClr>
              </a:solidFill>
              <a:latin typeface="微软雅黑" pitchFamily="34" charset="-122"/>
              <a:ea typeface="微软雅黑" pitchFamily="34" charset="-122"/>
            </a:endParaRPr>
          </a:p>
          <a:p>
            <a:pPr marL="0" lvl="2" defTabSz="912813" eaLnBrk="0" fontAlgn="auto" hangingPunct="0">
              <a:spcBef>
                <a:spcPts val="0"/>
              </a:spcBef>
              <a:spcAft>
                <a:spcPts val="0"/>
              </a:spcAft>
              <a:buClr>
                <a:srgbClr val="0070C0"/>
              </a:buClr>
              <a:buSzPct val="80000"/>
              <a:tabLst>
                <a:tab pos="136525" algn="l"/>
              </a:tabLst>
              <a:defRPr/>
            </a:pPr>
            <a:r>
              <a:rPr lang="zh-CN" altLang="en-US" sz="1100" spc="50" dirty="0">
                <a:ln w="11430"/>
                <a:solidFill>
                  <a:schemeClr val="bg1">
                    <a:lumMod val="65000"/>
                  </a:schemeClr>
                </a:solidFill>
                <a:latin typeface="微软雅黑" pitchFamily="34" charset="-122"/>
                <a:ea typeface="微软雅黑" pitchFamily="34" charset="-122"/>
              </a:rPr>
              <a:t>点击添加文本点击添加文本</a:t>
            </a:r>
            <a:endParaRPr lang="en-US" altLang="zh-CN" sz="1100" spc="50" dirty="0">
              <a:ln w="11430"/>
              <a:solidFill>
                <a:schemeClr val="bg1">
                  <a:lumMod val="65000"/>
                </a:schemeClr>
              </a:solidFill>
              <a:latin typeface="微软雅黑" pitchFamily="34" charset="-122"/>
              <a:ea typeface="微软雅黑" pitchFamily="34" charset="-122"/>
            </a:endParaRPr>
          </a:p>
          <a:p>
            <a:pPr marL="0" lvl="2" defTabSz="912813" eaLnBrk="0" fontAlgn="auto" hangingPunct="0">
              <a:spcBef>
                <a:spcPts val="0"/>
              </a:spcBef>
              <a:spcAft>
                <a:spcPts val="0"/>
              </a:spcAft>
              <a:buClr>
                <a:srgbClr val="0070C0"/>
              </a:buClr>
              <a:buSzPct val="80000"/>
              <a:tabLst>
                <a:tab pos="136525" algn="l"/>
              </a:tabLst>
              <a:defRPr/>
            </a:pPr>
            <a:r>
              <a:rPr lang="zh-CN" altLang="en-US" sz="1100" spc="50" dirty="0">
                <a:ln w="11430"/>
                <a:solidFill>
                  <a:schemeClr val="bg1">
                    <a:lumMod val="65000"/>
                  </a:schemeClr>
                </a:solidFill>
                <a:latin typeface="微软雅黑" pitchFamily="34" charset="-122"/>
                <a:ea typeface="微软雅黑" pitchFamily="34" charset="-122"/>
              </a:rPr>
              <a:t>点击添加文本点击添加文本</a:t>
            </a:r>
            <a:endParaRPr lang="en-US" altLang="zh-CN" sz="1100" spc="50" dirty="0">
              <a:ln w="11430"/>
              <a:solidFill>
                <a:schemeClr val="bg1">
                  <a:lumMod val="65000"/>
                </a:schemeClr>
              </a:solidFill>
              <a:latin typeface="微软雅黑" pitchFamily="34" charset="-122"/>
              <a:ea typeface="微软雅黑" pitchFamily="34" charset="-122"/>
            </a:endParaRPr>
          </a:p>
        </p:txBody>
      </p:sp>
      <p:sp>
        <p:nvSpPr>
          <p:cNvPr id="124" name="标题 3"/>
          <p:cNvSpPr txBox="1">
            <a:spLocks/>
          </p:cNvSpPr>
          <p:nvPr/>
        </p:nvSpPr>
        <p:spPr>
          <a:xfrm>
            <a:off x="313184" y="206974"/>
            <a:ext cx="3322712" cy="564576"/>
          </a:xfrm>
          <a:prstGeom prst="rect">
            <a:avLst/>
          </a:prstGeom>
        </p:spPr>
        <p:txBody>
          <a:bodyPr>
            <a:normAutofit fontScale="97500"/>
          </a:bodyPr>
          <a:lstStyle>
            <a:lvl1pPr algn="l" defTabSz="914400" rtl="0" eaLnBrk="1" latinLnBrk="0" hangingPunct="1">
              <a:spcBef>
                <a:spcPct val="0"/>
              </a:spcBef>
              <a:buNone/>
              <a:defRPr sz="2800" kern="1200">
                <a:solidFill>
                  <a:schemeClr val="tx1"/>
                </a:solidFill>
                <a:latin typeface="微软雅黑" pitchFamily="34" charset="-122"/>
                <a:ea typeface="微软雅黑" pitchFamily="34" charset="-122"/>
                <a:cs typeface="+mj-cs"/>
              </a:defRPr>
            </a:lvl1pPr>
          </a:lstStyle>
          <a:p>
            <a:r>
              <a:rPr lang="zh-CN" altLang="en-US" dirty="0">
                <a:solidFill>
                  <a:schemeClr val="tx2">
                    <a:lumMod val="50000"/>
                  </a:schemeClr>
                </a:solidFill>
              </a:rPr>
              <a:t>单击此处添加标题</a:t>
            </a:r>
          </a:p>
        </p:txBody>
      </p:sp>
    </p:spTree>
    <p:extLst>
      <p:ext uri="{BB962C8B-B14F-4D97-AF65-F5344CB8AC3E}">
        <p14:creationId xmlns:p14="http://schemas.microsoft.com/office/powerpoint/2010/main" val="901862957"/>
      </p:ext>
    </p:extLst>
  </p:cSld>
  <p:clrMapOvr>
    <a:masterClrMapping/>
  </p:clrMapOvr>
  <p:transition spd="med" advClick="0" advTm="100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24"/>
                                        </p:tgtEl>
                                        <p:attrNameLst>
                                          <p:attrName>style.visibility</p:attrName>
                                        </p:attrNameLst>
                                      </p:cBhvr>
                                      <p:to>
                                        <p:strVal val="visible"/>
                                      </p:to>
                                    </p:set>
                                    <p:animEffect transition="in" filter="wipe(left)">
                                      <p:cBhvr>
                                        <p:cTn id="7" dur="750"/>
                                        <p:tgtEl>
                                          <p:spTgt spid="124"/>
                                        </p:tgtEl>
                                      </p:cBhvr>
                                    </p:animEffect>
                                  </p:childTnLst>
                                </p:cTn>
                              </p:par>
                            </p:childTnLst>
                          </p:cTn>
                        </p:par>
                        <p:par>
                          <p:cTn id="8" fill="hold">
                            <p:stCondLst>
                              <p:cond delay="750"/>
                            </p:stCondLst>
                            <p:childTnLst>
                              <p:par>
                                <p:cTn id="9" presetID="15" presetClass="entr" presetSubtype="0"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p:cTn id="11" dur="1000" fill="hold"/>
                                        <p:tgtEl>
                                          <p:spTgt spid="3"/>
                                        </p:tgtEl>
                                        <p:attrNameLst>
                                          <p:attrName>ppt_w</p:attrName>
                                        </p:attrNameLst>
                                      </p:cBhvr>
                                      <p:tavLst>
                                        <p:tav tm="0">
                                          <p:val>
                                            <p:fltVal val="0"/>
                                          </p:val>
                                        </p:tav>
                                        <p:tav tm="100000">
                                          <p:val>
                                            <p:strVal val="#ppt_w"/>
                                          </p:val>
                                        </p:tav>
                                      </p:tavLst>
                                    </p:anim>
                                    <p:anim calcmode="lin" valueType="num">
                                      <p:cBhvr>
                                        <p:cTn id="12" dur="1000" fill="hold"/>
                                        <p:tgtEl>
                                          <p:spTgt spid="3"/>
                                        </p:tgtEl>
                                        <p:attrNameLst>
                                          <p:attrName>ppt_h</p:attrName>
                                        </p:attrNameLst>
                                      </p:cBhvr>
                                      <p:tavLst>
                                        <p:tav tm="0">
                                          <p:val>
                                            <p:fltVal val="0"/>
                                          </p:val>
                                        </p:tav>
                                        <p:tav tm="100000">
                                          <p:val>
                                            <p:strVal val="#ppt_h"/>
                                          </p:val>
                                        </p:tav>
                                      </p:tavLst>
                                    </p:anim>
                                    <p:anim calcmode="lin" valueType="num">
                                      <p:cBhvr>
                                        <p:cTn id="13" dur="1000" fill="hold"/>
                                        <p:tgtEl>
                                          <p:spTgt spid="3"/>
                                        </p:tgtEl>
                                        <p:attrNameLst>
                                          <p:attrName>ppt_x</p:attrName>
                                        </p:attrNameLst>
                                      </p:cBhvr>
                                      <p:tavLst>
                                        <p:tav tm="0" fmla="#ppt_x+(cos(-2*pi*(1-$))*-#ppt_x-sin(-2*pi*(1-$))*(1-#ppt_y))*(1-$)">
                                          <p:val>
                                            <p:fltVal val="0"/>
                                          </p:val>
                                        </p:tav>
                                        <p:tav tm="100000">
                                          <p:val>
                                            <p:fltVal val="1"/>
                                          </p:val>
                                        </p:tav>
                                      </p:tavLst>
                                    </p:anim>
                                    <p:anim calcmode="lin" valueType="num">
                                      <p:cBhvr>
                                        <p:cTn id="14" dur="1000" fill="hold"/>
                                        <p:tgtEl>
                                          <p:spTgt spid="3"/>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5" fill="hold">
                      <p:stCondLst>
                        <p:cond delay="indefinite"/>
                      </p:stCondLst>
                      <p:childTnLst>
                        <p:par>
                          <p:cTn id="16" fill="hold">
                            <p:stCondLst>
                              <p:cond delay="0"/>
                            </p:stCondLst>
                            <p:childTnLst>
                              <p:par>
                                <p:cTn id="17" presetID="22" presetClass="entr" presetSubtype="8"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wipe(left)">
                                      <p:cBhvr>
                                        <p:cTn id="19" dur="500"/>
                                        <p:tgtEl>
                                          <p:spTgt spid="4"/>
                                        </p:tgtEl>
                                      </p:cBhvr>
                                    </p:animEffect>
                                  </p:childTnLst>
                                </p:cTn>
                              </p:par>
                            </p:childTnLst>
                          </p:cTn>
                        </p:par>
                        <p:par>
                          <p:cTn id="20" fill="hold">
                            <p:stCondLst>
                              <p:cond delay="500"/>
                            </p:stCondLst>
                            <p:childTnLst>
                              <p:par>
                                <p:cTn id="21" presetID="49" presetClass="entr" presetSubtype="0" decel="100000" fill="hold" nodeType="after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p:cTn id="23" dur="500" fill="hold"/>
                                        <p:tgtEl>
                                          <p:spTgt spid="5"/>
                                        </p:tgtEl>
                                        <p:attrNameLst>
                                          <p:attrName>ppt_w</p:attrName>
                                        </p:attrNameLst>
                                      </p:cBhvr>
                                      <p:tavLst>
                                        <p:tav tm="0">
                                          <p:val>
                                            <p:fltVal val="0"/>
                                          </p:val>
                                        </p:tav>
                                        <p:tav tm="100000">
                                          <p:val>
                                            <p:strVal val="#ppt_w"/>
                                          </p:val>
                                        </p:tav>
                                      </p:tavLst>
                                    </p:anim>
                                    <p:anim calcmode="lin" valueType="num">
                                      <p:cBhvr>
                                        <p:cTn id="24" dur="500" fill="hold"/>
                                        <p:tgtEl>
                                          <p:spTgt spid="5"/>
                                        </p:tgtEl>
                                        <p:attrNameLst>
                                          <p:attrName>ppt_h</p:attrName>
                                        </p:attrNameLst>
                                      </p:cBhvr>
                                      <p:tavLst>
                                        <p:tav tm="0">
                                          <p:val>
                                            <p:fltVal val="0"/>
                                          </p:val>
                                        </p:tav>
                                        <p:tav tm="100000">
                                          <p:val>
                                            <p:strVal val="#ppt_h"/>
                                          </p:val>
                                        </p:tav>
                                      </p:tavLst>
                                    </p:anim>
                                    <p:anim calcmode="lin" valueType="num">
                                      <p:cBhvr>
                                        <p:cTn id="25" dur="500" fill="hold"/>
                                        <p:tgtEl>
                                          <p:spTgt spid="5"/>
                                        </p:tgtEl>
                                        <p:attrNameLst>
                                          <p:attrName>style.rotation</p:attrName>
                                        </p:attrNameLst>
                                      </p:cBhvr>
                                      <p:tavLst>
                                        <p:tav tm="0">
                                          <p:val>
                                            <p:fltVal val="360"/>
                                          </p:val>
                                        </p:tav>
                                        <p:tav tm="100000">
                                          <p:val>
                                            <p:fltVal val="0"/>
                                          </p:val>
                                        </p:tav>
                                      </p:tavLst>
                                    </p:anim>
                                    <p:animEffect transition="in" filter="fade">
                                      <p:cBhvr>
                                        <p:cTn id="26" dur="500"/>
                                        <p:tgtEl>
                                          <p:spTgt spid="5"/>
                                        </p:tgtEl>
                                      </p:cBhvr>
                                    </p:animEffect>
                                  </p:childTnLst>
                                </p:cTn>
                              </p:par>
                            </p:childTnLst>
                          </p:cTn>
                        </p:par>
                        <p:par>
                          <p:cTn id="27" fill="hold">
                            <p:stCondLst>
                              <p:cond delay="1000"/>
                            </p:stCondLst>
                            <p:childTnLst>
                              <p:par>
                                <p:cTn id="28" presetID="49" presetClass="entr" presetSubtype="0" decel="100000" fill="hold" grpId="0" nodeType="afterEffect">
                                  <p:stCondLst>
                                    <p:cond delay="0"/>
                                  </p:stCondLst>
                                  <p:childTnLst>
                                    <p:set>
                                      <p:cBhvr>
                                        <p:cTn id="29" dur="1" fill="hold">
                                          <p:stCondLst>
                                            <p:cond delay="0"/>
                                          </p:stCondLst>
                                        </p:cTn>
                                        <p:tgtEl>
                                          <p:spTgt spid="8"/>
                                        </p:tgtEl>
                                        <p:attrNameLst>
                                          <p:attrName>style.visibility</p:attrName>
                                        </p:attrNameLst>
                                      </p:cBhvr>
                                      <p:to>
                                        <p:strVal val="visible"/>
                                      </p:to>
                                    </p:set>
                                    <p:anim calcmode="lin" valueType="num">
                                      <p:cBhvr>
                                        <p:cTn id="30" dur="500" fill="hold"/>
                                        <p:tgtEl>
                                          <p:spTgt spid="8"/>
                                        </p:tgtEl>
                                        <p:attrNameLst>
                                          <p:attrName>ppt_w</p:attrName>
                                        </p:attrNameLst>
                                      </p:cBhvr>
                                      <p:tavLst>
                                        <p:tav tm="0">
                                          <p:val>
                                            <p:fltVal val="0"/>
                                          </p:val>
                                        </p:tav>
                                        <p:tav tm="100000">
                                          <p:val>
                                            <p:strVal val="#ppt_w"/>
                                          </p:val>
                                        </p:tav>
                                      </p:tavLst>
                                    </p:anim>
                                    <p:anim calcmode="lin" valueType="num">
                                      <p:cBhvr>
                                        <p:cTn id="31" dur="500" fill="hold"/>
                                        <p:tgtEl>
                                          <p:spTgt spid="8"/>
                                        </p:tgtEl>
                                        <p:attrNameLst>
                                          <p:attrName>ppt_h</p:attrName>
                                        </p:attrNameLst>
                                      </p:cBhvr>
                                      <p:tavLst>
                                        <p:tav tm="0">
                                          <p:val>
                                            <p:fltVal val="0"/>
                                          </p:val>
                                        </p:tav>
                                        <p:tav tm="100000">
                                          <p:val>
                                            <p:strVal val="#ppt_h"/>
                                          </p:val>
                                        </p:tav>
                                      </p:tavLst>
                                    </p:anim>
                                    <p:anim calcmode="lin" valueType="num">
                                      <p:cBhvr>
                                        <p:cTn id="32" dur="500" fill="hold"/>
                                        <p:tgtEl>
                                          <p:spTgt spid="8"/>
                                        </p:tgtEl>
                                        <p:attrNameLst>
                                          <p:attrName>style.rotation</p:attrName>
                                        </p:attrNameLst>
                                      </p:cBhvr>
                                      <p:tavLst>
                                        <p:tav tm="0">
                                          <p:val>
                                            <p:fltVal val="360"/>
                                          </p:val>
                                        </p:tav>
                                        <p:tav tm="100000">
                                          <p:val>
                                            <p:fltVal val="0"/>
                                          </p:val>
                                        </p:tav>
                                      </p:tavLst>
                                    </p:anim>
                                    <p:animEffect transition="in" filter="fade">
                                      <p:cBhvr>
                                        <p:cTn id="33" dur="500"/>
                                        <p:tgtEl>
                                          <p:spTgt spid="8"/>
                                        </p:tgtEl>
                                      </p:cBhvr>
                                    </p:animEffect>
                                  </p:childTnLst>
                                </p:cTn>
                              </p:par>
                            </p:childTnLst>
                          </p:cTn>
                        </p:par>
                        <p:par>
                          <p:cTn id="34" fill="hold">
                            <p:stCondLst>
                              <p:cond delay="1500"/>
                            </p:stCondLst>
                            <p:childTnLst>
                              <p:par>
                                <p:cTn id="35" presetID="42" presetClass="entr" presetSubtype="0" fill="hold" grpId="0" nodeType="afterEffect">
                                  <p:stCondLst>
                                    <p:cond delay="0"/>
                                  </p:stCondLst>
                                  <p:childTnLst>
                                    <p:set>
                                      <p:cBhvr>
                                        <p:cTn id="36" dur="1" fill="hold">
                                          <p:stCondLst>
                                            <p:cond delay="0"/>
                                          </p:stCondLst>
                                        </p:cTn>
                                        <p:tgtEl>
                                          <p:spTgt spid="122"/>
                                        </p:tgtEl>
                                        <p:attrNameLst>
                                          <p:attrName>style.visibility</p:attrName>
                                        </p:attrNameLst>
                                      </p:cBhvr>
                                      <p:to>
                                        <p:strVal val="visible"/>
                                      </p:to>
                                    </p:set>
                                    <p:animEffect transition="in" filter="fade">
                                      <p:cBhvr>
                                        <p:cTn id="37" dur="750"/>
                                        <p:tgtEl>
                                          <p:spTgt spid="122"/>
                                        </p:tgtEl>
                                      </p:cBhvr>
                                    </p:animEffect>
                                    <p:anim calcmode="lin" valueType="num">
                                      <p:cBhvr>
                                        <p:cTn id="38" dur="750" fill="hold"/>
                                        <p:tgtEl>
                                          <p:spTgt spid="122"/>
                                        </p:tgtEl>
                                        <p:attrNameLst>
                                          <p:attrName>ppt_x</p:attrName>
                                        </p:attrNameLst>
                                      </p:cBhvr>
                                      <p:tavLst>
                                        <p:tav tm="0">
                                          <p:val>
                                            <p:strVal val="#ppt_x"/>
                                          </p:val>
                                        </p:tav>
                                        <p:tav tm="100000">
                                          <p:val>
                                            <p:strVal val="#ppt_x"/>
                                          </p:val>
                                        </p:tav>
                                      </p:tavLst>
                                    </p:anim>
                                    <p:anim calcmode="lin" valueType="num">
                                      <p:cBhvr>
                                        <p:cTn id="39" dur="750" fill="hold"/>
                                        <p:tgtEl>
                                          <p:spTgt spid="122"/>
                                        </p:tgtEl>
                                        <p:attrNameLst>
                                          <p:attrName>ppt_y</p:attrName>
                                        </p:attrNameLst>
                                      </p:cBhvr>
                                      <p:tavLst>
                                        <p:tav tm="0">
                                          <p:val>
                                            <p:strVal val="#ppt_y+.1"/>
                                          </p:val>
                                        </p:tav>
                                        <p:tav tm="100000">
                                          <p:val>
                                            <p:strVal val="#ppt_y"/>
                                          </p:val>
                                        </p:tav>
                                      </p:tavLst>
                                    </p:anim>
                                  </p:childTnLst>
                                </p:cTn>
                              </p:par>
                            </p:childTnLst>
                          </p:cTn>
                        </p:par>
                        <p:par>
                          <p:cTn id="40" fill="hold">
                            <p:stCondLst>
                              <p:cond delay="2250"/>
                            </p:stCondLst>
                            <p:childTnLst>
                              <p:par>
                                <p:cTn id="41" presetID="42" presetClass="entr" presetSubtype="0" fill="hold" grpId="0" nodeType="afterEffect">
                                  <p:stCondLst>
                                    <p:cond delay="0"/>
                                  </p:stCondLst>
                                  <p:childTnLst>
                                    <p:set>
                                      <p:cBhvr>
                                        <p:cTn id="42" dur="1" fill="hold">
                                          <p:stCondLst>
                                            <p:cond delay="0"/>
                                          </p:stCondLst>
                                        </p:cTn>
                                        <p:tgtEl>
                                          <p:spTgt spid="123"/>
                                        </p:tgtEl>
                                        <p:attrNameLst>
                                          <p:attrName>style.visibility</p:attrName>
                                        </p:attrNameLst>
                                      </p:cBhvr>
                                      <p:to>
                                        <p:strVal val="visible"/>
                                      </p:to>
                                    </p:set>
                                    <p:animEffect transition="in" filter="fade">
                                      <p:cBhvr>
                                        <p:cTn id="43" dur="750"/>
                                        <p:tgtEl>
                                          <p:spTgt spid="123"/>
                                        </p:tgtEl>
                                      </p:cBhvr>
                                    </p:animEffect>
                                    <p:anim calcmode="lin" valueType="num">
                                      <p:cBhvr>
                                        <p:cTn id="44" dur="750" fill="hold"/>
                                        <p:tgtEl>
                                          <p:spTgt spid="123"/>
                                        </p:tgtEl>
                                        <p:attrNameLst>
                                          <p:attrName>ppt_x</p:attrName>
                                        </p:attrNameLst>
                                      </p:cBhvr>
                                      <p:tavLst>
                                        <p:tav tm="0">
                                          <p:val>
                                            <p:strVal val="#ppt_x"/>
                                          </p:val>
                                        </p:tav>
                                        <p:tav tm="100000">
                                          <p:val>
                                            <p:strVal val="#ppt_x"/>
                                          </p:val>
                                        </p:tav>
                                      </p:tavLst>
                                    </p:anim>
                                    <p:anim calcmode="lin" valueType="num">
                                      <p:cBhvr>
                                        <p:cTn id="45" dur="750" fill="hold"/>
                                        <p:tgtEl>
                                          <p:spTgt spid="123"/>
                                        </p:tgtEl>
                                        <p:attrNameLst>
                                          <p:attrName>ppt_y</p:attrName>
                                        </p:attrNameLst>
                                      </p:cBhvr>
                                      <p:tavLst>
                                        <p:tav tm="0">
                                          <p:val>
                                            <p:strVal val="#ppt_y+.1"/>
                                          </p:val>
                                        </p:tav>
                                        <p:tav tm="100000">
                                          <p:val>
                                            <p:strVal val="#ppt_y"/>
                                          </p:val>
                                        </p:tav>
                                      </p:tavLst>
                                    </p:anim>
                                  </p:childTnLst>
                                </p:cTn>
                              </p:par>
                            </p:childTnLst>
                          </p:cTn>
                        </p:par>
                        <p:par>
                          <p:cTn id="46" fill="hold">
                            <p:stCondLst>
                              <p:cond delay="3000"/>
                            </p:stCondLst>
                            <p:childTnLst>
                              <p:par>
                                <p:cTn id="47" presetID="42" presetClass="entr" presetSubtype="0" fill="hold" grpId="0" nodeType="afterEffect">
                                  <p:stCondLst>
                                    <p:cond delay="0"/>
                                  </p:stCondLst>
                                  <p:childTnLst>
                                    <p:set>
                                      <p:cBhvr>
                                        <p:cTn id="48" dur="1" fill="hold">
                                          <p:stCondLst>
                                            <p:cond delay="0"/>
                                          </p:stCondLst>
                                        </p:cTn>
                                        <p:tgtEl>
                                          <p:spTgt spid="125"/>
                                        </p:tgtEl>
                                        <p:attrNameLst>
                                          <p:attrName>style.visibility</p:attrName>
                                        </p:attrNameLst>
                                      </p:cBhvr>
                                      <p:to>
                                        <p:strVal val="visible"/>
                                      </p:to>
                                    </p:set>
                                    <p:animEffect transition="in" filter="fade">
                                      <p:cBhvr>
                                        <p:cTn id="49" dur="750"/>
                                        <p:tgtEl>
                                          <p:spTgt spid="125"/>
                                        </p:tgtEl>
                                      </p:cBhvr>
                                    </p:animEffect>
                                    <p:anim calcmode="lin" valueType="num">
                                      <p:cBhvr>
                                        <p:cTn id="50" dur="750" fill="hold"/>
                                        <p:tgtEl>
                                          <p:spTgt spid="125"/>
                                        </p:tgtEl>
                                        <p:attrNameLst>
                                          <p:attrName>ppt_x</p:attrName>
                                        </p:attrNameLst>
                                      </p:cBhvr>
                                      <p:tavLst>
                                        <p:tav tm="0">
                                          <p:val>
                                            <p:strVal val="#ppt_x"/>
                                          </p:val>
                                        </p:tav>
                                        <p:tav tm="100000">
                                          <p:val>
                                            <p:strVal val="#ppt_x"/>
                                          </p:val>
                                        </p:tav>
                                      </p:tavLst>
                                    </p:anim>
                                    <p:anim calcmode="lin" valueType="num">
                                      <p:cBhvr>
                                        <p:cTn id="51" dur="750" fill="hold"/>
                                        <p:tgtEl>
                                          <p:spTgt spid="12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8" grpId="0"/>
      <p:bldP spid="122" grpId="0"/>
      <p:bldP spid="123" grpId="0"/>
      <p:bldP spid="125" grpId="0"/>
      <p:bldP spid="12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标题 3"/>
          <p:cNvSpPr txBox="1">
            <a:spLocks/>
          </p:cNvSpPr>
          <p:nvPr/>
        </p:nvSpPr>
        <p:spPr>
          <a:xfrm>
            <a:off x="313184" y="206974"/>
            <a:ext cx="3322712" cy="564576"/>
          </a:xfrm>
          <a:prstGeom prst="rect">
            <a:avLst/>
          </a:prstGeom>
        </p:spPr>
        <p:txBody>
          <a:bodyPr>
            <a:normAutofit fontScale="97500"/>
          </a:bodyPr>
          <a:lstStyle>
            <a:lvl1pPr algn="l" defTabSz="914400" rtl="0" eaLnBrk="1" latinLnBrk="0" hangingPunct="1">
              <a:spcBef>
                <a:spcPct val="0"/>
              </a:spcBef>
              <a:buNone/>
              <a:defRPr sz="2800" kern="1200">
                <a:solidFill>
                  <a:schemeClr val="tx1"/>
                </a:solidFill>
                <a:latin typeface="微软雅黑" pitchFamily="34" charset="-122"/>
                <a:ea typeface="微软雅黑" pitchFamily="34" charset="-122"/>
                <a:cs typeface="+mj-cs"/>
              </a:defRPr>
            </a:lvl1pPr>
          </a:lstStyle>
          <a:p>
            <a:r>
              <a:rPr lang="zh-CN" altLang="en-US" dirty="0">
                <a:solidFill>
                  <a:schemeClr val="tx2">
                    <a:lumMod val="50000"/>
                  </a:schemeClr>
                </a:solidFill>
              </a:rPr>
              <a:t>单击此处添加标题</a:t>
            </a:r>
          </a:p>
        </p:txBody>
      </p:sp>
      <p:grpSp>
        <p:nvGrpSpPr>
          <p:cNvPr id="60" name="组合 59"/>
          <p:cNvGrpSpPr/>
          <p:nvPr/>
        </p:nvGrpSpPr>
        <p:grpSpPr>
          <a:xfrm>
            <a:off x="1212638" y="2240516"/>
            <a:ext cx="2087747" cy="2002003"/>
            <a:chOff x="1212638" y="2240516"/>
            <a:chExt cx="2087747" cy="2002003"/>
          </a:xfrm>
        </p:grpSpPr>
        <p:grpSp>
          <p:nvGrpSpPr>
            <p:cNvPr id="57" name="组合 56"/>
            <p:cNvGrpSpPr/>
            <p:nvPr/>
          </p:nvGrpSpPr>
          <p:grpSpPr>
            <a:xfrm>
              <a:off x="1212638" y="2240516"/>
              <a:ext cx="2087747" cy="2002003"/>
              <a:chOff x="1212638" y="2240516"/>
              <a:chExt cx="2087747" cy="2002003"/>
            </a:xfrm>
          </p:grpSpPr>
          <p:sp>
            <p:nvSpPr>
              <p:cNvPr id="31" name="AutoShape 2"/>
              <p:cNvSpPr>
                <a:spLocks noChangeArrowheads="1"/>
              </p:cNvSpPr>
              <p:nvPr/>
            </p:nvSpPr>
            <p:spPr bwMode="auto">
              <a:xfrm>
                <a:off x="1212638" y="2240516"/>
                <a:ext cx="2087747" cy="1908463"/>
              </a:xfrm>
              <a:prstGeom prst="roundRect">
                <a:avLst>
                  <a:gd name="adj" fmla="val 894"/>
                </a:avLst>
              </a:prstGeom>
              <a:gradFill rotWithShape="1">
                <a:gsLst>
                  <a:gs pos="0">
                    <a:srgbClr val="FFFFFF"/>
                  </a:gs>
                  <a:gs pos="100000">
                    <a:srgbClr val="FFFFFF">
                      <a:gamma/>
                      <a:shade val="84706"/>
                      <a:invGamma/>
                    </a:srgbClr>
                  </a:gs>
                </a:gsLst>
                <a:lin ang="5400000" scaled="1"/>
              </a:gradFill>
              <a:ln w="6350" algn="ctr">
                <a:solidFill>
                  <a:srgbClr val="808080"/>
                </a:solidFill>
                <a:round/>
                <a:headEnd/>
                <a:tailEnd/>
              </a:ln>
              <a:effectLst/>
            </p:spPr>
            <p:txBody>
              <a:bodyPr wrap="none" anchor="ctr"/>
              <a:lstStyle/>
              <a:p>
                <a:pPr marL="92075" algn="ctr">
                  <a:spcBef>
                    <a:spcPct val="20000"/>
                  </a:spcBef>
                  <a:buClr>
                    <a:srgbClr val="E1B40C"/>
                  </a:buClr>
                  <a:buFont typeface="Wingdings" pitchFamily="2" charset="2"/>
                  <a:buNone/>
                  <a:defRPr/>
                </a:pPr>
                <a:endParaRPr lang="zh-CN" altLang="zh-CN" sz="2000">
                  <a:solidFill>
                    <a:srgbClr val="000000"/>
                  </a:solidFill>
                  <a:effectLst>
                    <a:outerShdw blurRad="38100" dist="38100" dir="2700000" algn="tl">
                      <a:srgbClr val="C0C0C0"/>
                    </a:outerShdw>
                  </a:effectLst>
                  <a:latin typeface="微软雅黑" pitchFamily="34" charset="-122"/>
                  <a:ea typeface="微软雅黑" pitchFamily="34" charset="-122"/>
                </a:endParaRPr>
              </a:p>
            </p:txBody>
          </p:sp>
          <p:pic>
            <p:nvPicPr>
              <p:cNvPr id="56" name="Picture 27" descr="投影2"/>
              <p:cNvPicPr>
                <a:picLocks noChangeAspect="1" noChangeArrowheads="1"/>
              </p:cNvPicPr>
              <p:nvPr/>
            </p:nvPicPr>
            <p:blipFill>
              <a:blip r:embed="rId2">
                <a:extLst>
                  <a:ext uri="{28A0092B-C50C-407E-A947-70E740481C1C}">
                    <a14:useLocalDpi xmlns:a14="http://schemas.microsoft.com/office/drawing/2010/main" val="0"/>
                  </a:ext>
                </a:extLst>
              </a:blip>
              <a:srcRect l="2441" t="61200" r="8347" b="7201"/>
              <a:stretch>
                <a:fillRect/>
              </a:stretch>
            </p:blipFill>
            <p:spPr bwMode="auto">
              <a:xfrm>
                <a:off x="1212638" y="4160672"/>
                <a:ext cx="2087747" cy="818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39" name="Rectangle 9"/>
            <p:cNvSpPr>
              <a:spLocks noChangeArrowheads="1"/>
            </p:cNvSpPr>
            <p:nvPr/>
          </p:nvSpPr>
          <p:spPr bwMode="auto">
            <a:xfrm>
              <a:off x="1272399" y="3357792"/>
              <a:ext cx="1972122" cy="757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20000"/>
                </a:lnSpc>
                <a:defRPr/>
              </a:pPr>
              <a:r>
                <a:rPr lang="zh-CN" altLang="en-US" sz="1200" kern="0" dirty="0">
                  <a:solidFill>
                    <a:sysClr val="windowText" lastClr="000000"/>
                  </a:solidFill>
                  <a:latin typeface="微软雅黑" pitchFamily="34" charset="-122"/>
                  <a:ea typeface="微软雅黑" pitchFamily="34" charset="-122"/>
                </a:rPr>
                <a:t>单击此处添加文字内容</a:t>
              </a:r>
            </a:p>
            <a:p>
              <a:pPr>
                <a:lnSpc>
                  <a:spcPct val="120000"/>
                </a:lnSpc>
                <a:defRPr/>
              </a:pPr>
              <a:r>
                <a:rPr lang="zh-CN" altLang="en-US" sz="1200" kern="0" dirty="0">
                  <a:solidFill>
                    <a:sysClr val="windowText" lastClr="000000"/>
                  </a:solidFill>
                  <a:latin typeface="微软雅黑" pitchFamily="34" charset="-122"/>
                  <a:ea typeface="微软雅黑" pitchFamily="34" charset="-122"/>
                </a:rPr>
                <a:t>单击此处添加文字内容</a:t>
              </a:r>
            </a:p>
            <a:p>
              <a:pPr>
                <a:lnSpc>
                  <a:spcPct val="120000"/>
                </a:lnSpc>
                <a:defRPr/>
              </a:pPr>
              <a:r>
                <a:rPr lang="zh-CN" altLang="en-US" sz="1200" kern="0" dirty="0">
                  <a:solidFill>
                    <a:sysClr val="windowText" lastClr="000000"/>
                  </a:solidFill>
                  <a:latin typeface="微软雅黑" pitchFamily="34" charset="-122"/>
                  <a:ea typeface="微软雅黑" pitchFamily="34" charset="-122"/>
                </a:rPr>
                <a:t>单击此处添加文字内容</a:t>
              </a:r>
            </a:p>
          </p:txBody>
        </p:sp>
        <p:pic>
          <p:nvPicPr>
            <p:cNvPr id="44" name="Picture 14" descr="图片1"/>
            <p:cNvPicPr>
              <a:picLocks noChangeAspect="1" noChangeArrowheads="1"/>
            </p:cNvPicPr>
            <p:nvPr/>
          </p:nvPicPr>
          <p:blipFill>
            <a:blip r:embed="rId3">
              <a:extLst>
                <a:ext uri="{28A0092B-C50C-407E-A947-70E740481C1C}">
                  <a14:useLocalDpi xmlns:a14="http://schemas.microsoft.com/office/drawing/2010/main" val="0"/>
                </a:ext>
              </a:extLst>
            </a:blip>
            <a:srcRect l="7112" r="7730" b="73112"/>
            <a:stretch>
              <a:fillRect/>
            </a:stretch>
          </p:blipFill>
          <p:spPr bwMode="auto">
            <a:xfrm>
              <a:off x="2332512" y="2402911"/>
              <a:ext cx="824966" cy="7924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5" name="Rectangle 15"/>
            <p:cNvSpPr>
              <a:spLocks noChangeArrowheads="1"/>
            </p:cNvSpPr>
            <p:nvPr/>
          </p:nvSpPr>
          <p:spPr bwMode="auto">
            <a:xfrm>
              <a:off x="1271101" y="2696521"/>
              <a:ext cx="90281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defRPr/>
              </a:pPr>
              <a:r>
                <a:rPr lang="zh-CN" altLang="en-US" sz="1400" kern="0" dirty="0">
                  <a:solidFill>
                    <a:sysClr val="windowText" lastClr="000000"/>
                  </a:solidFill>
                  <a:latin typeface="微软雅黑" pitchFamily="34" charset="-122"/>
                  <a:ea typeface="微软雅黑" pitchFamily="34" charset="-122"/>
                </a:rPr>
                <a:t>添加文字</a:t>
              </a:r>
            </a:p>
          </p:txBody>
        </p:sp>
        <p:sp>
          <p:nvSpPr>
            <p:cNvPr id="46" name="Rectangle 16"/>
            <p:cNvSpPr>
              <a:spLocks noChangeArrowheads="1"/>
            </p:cNvSpPr>
            <p:nvPr/>
          </p:nvSpPr>
          <p:spPr bwMode="auto">
            <a:xfrm>
              <a:off x="2332512" y="2376928"/>
              <a:ext cx="822367" cy="822367"/>
            </a:xfrm>
            <a:prstGeom prst="rect">
              <a:avLst/>
            </a:prstGeom>
            <a:noFill/>
            <a:ln w="9525" algn="ctr">
              <a:solidFill>
                <a:srgbClr val="80808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pPr>
                <a:defRPr/>
              </a:pPr>
              <a:endParaRPr lang="zh-CN" altLang="en-US" kern="0">
                <a:solidFill>
                  <a:sysClr val="windowText" lastClr="000000"/>
                </a:solidFill>
                <a:latin typeface="微软雅黑" pitchFamily="34" charset="-122"/>
                <a:ea typeface="微软雅黑" pitchFamily="34" charset="-122"/>
              </a:endParaRPr>
            </a:p>
          </p:txBody>
        </p:sp>
      </p:grpSp>
      <p:grpSp>
        <p:nvGrpSpPr>
          <p:cNvPr id="61" name="组合 60"/>
          <p:cNvGrpSpPr/>
          <p:nvPr/>
        </p:nvGrpSpPr>
        <p:grpSpPr>
          <a:xfrm>
            <a:off x="3452386" y="2240516"/>
            <a:ext cx="2087747" cy="2002003"/>
            <a:chOff x="3452386" y="2240516"/>
            <a:chExt cx="2087747" cy="2002003"/>
          </a:xfrm>
        </p:grpSpPr>
        <p:grpSp>
          <p:nvGrpSpPr>
            <p:cNvPr id="58" name="组合 57"/>
            <p:cNvGrpSpPr/>
            <p:nvPr/>
          </p:nvGrpSpPr>
          <p:grpSpPr>
            <a:xfrm>
              <a:off x="3452386" y="2240516"/>
              <a:ext cx="2087747" cy="2002003"/>
              <a:chOff x="3452386" y="2240516"/>
              <a:chExt cx="2087747" cy="2002003"/>
            </a:xfrm>
          </p:grpSpPr>
          <p:pic>
            <p:nvPicPr>
              <p:cNvPr id="32" name="Picture 3" descr="投影2"/>
              <p:cNvPicPr>
                <a:picLocks noChangeAspect="1" noChangeArrowheads="1"/>
              </p:cNvPicPr>
              <p:nvPr/>
            </p:nvPicPr>
            <p:blipFill>
              <a:blip r:embed="rId2">
                <a:extLst>
                  <a:ext uri="{28A0092B-C50C-407E-A947-70E740481C1C}">
                    <a14:useLocalDpi xmlns:a14="http://schemas.microsoft.com/office/drawing/2010/main" val="0"/>
                  </a:ext>
                </a:extLst>
              </a:blip>
              <a:srcRect l="2441" t="61200" r="8347" b="7201"/>
              <a:stretch>
                <a:fillRect/>
              </a:stretch>
            </p:blipFill>
            <p:spPr bwMode="auto">
              <a:xfrm>
                <a:off x="3452386" y="4160672"/>
                <a:ext cx="2087747" cy="818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3" name="AutoShape 4"/>
              <p:cNvSpPr>
                <a:spLocks noChangeArrowheads="1"/>
              </p:cNvSpPr>
              <p:nvPr/>
            </p:nvSpPr>
            <p:spPr bwMode="auto">
              <a:xfrm>
                <a:off x="3452386" y="2240516"/>
                <a:ext cx="2087747" cy="1908463"/>
              </a:xfrm>
              <a:prstGeom prst="roundRect">
                <a:avLst>
                  <a:gd name="adj" fmla="val 894"/>
                </a:avLst>
              </a:prstGeom>
              <a:gradFill rotWithShape="1">
                <a:gsLst>
                  <a:gs pos="0">
                    <a:srgbClr val="FFFFFF"/>
                  </a:gs>
                  <a:gs pos="100000">
                    <a:srgbClr val="FFFFFF">
                      <a:gamma/>
                      <a:shade val="84706"/>
                      <a:invGamma/>
                    </a:srgbClr>
                  </a:gs>
                </a:gsLst>
                <a:lin ang="5400000" scaled="1"/>
              </a:gradFill>
              <a:ln w="6350" algn="ctr">
                <a:solidFill>
                  <a:srgbClr val="808080"/>
                </a:solidFill>
                <a:round/>
                <a:headEnd/>
                <a:tailEnd/>
              </a:ln>
              <a:effectLst/>
            </p:spPr>
            <p:txBody>
              <a:bodyPr wrap="none" anchor="ctr"/>
              <a:lstStyle/>
              <a:p>
                <a:pPr algn="ctr">
                  <a:spcBef>
                    <a:spcPct val="20000"/>
                  </a:spcBef>
                  <a:buClr>
                    <a:srgbClr val="E1B40C"/>
                  </a:buClr>
                  <a:buFont typeface="Wingdings" pitchFamily="2" charset="2"/>
                  <a:buNone/>
                  <a:defRPr/>
                </a:pPr>
                <a:endParaRPr lang="zh-CN" altLang="zh-CN" sz="2000">
                  <a:solidFill>
                    <a:srgbClr val="000000"/>
                  </a:solidFill>
                  <a:effectLst>
                    <a:outerShdw blurRad="38100" dist="38100" dir="2700000" algn="tl">
                      <a:srgbClr val="C0C0C0"/>
                    </a:outerShdw>
                  </a:effectLst>
                  <a:latin typeface="微软雅黑" pitchFamily="34" charset="-122"/>
                  <a:ea typeface="微软雅黑" pitchFamily="34" charset="-122"/>
                </a:endParaRPr>
              </a:p>
            </p:txBody>
          </p:sp>
        </p:grpSp>
        <p:pic>
          <p:nvPicPr>
            <p:cNvPr id="37" name="Picture 7" descr="图片2"/>
            <p:cNvPicPr>
              <a:picLocks noChangeAspect="1" noChangeArrowheads="1"/>
            </p:cNvPicPr>
            <p:nvPr/>
          </p:nvPicPr>
          <p:blipFill>
            <a:blip r:embed="rId4">
              <a:extLst>
                <a:ext uri="{28A0092B-C50C-407E-A947-70E740481C1C}">
                  <a14:useLocalDpi xmlns:a14="http://schemas.microsoft.com/office/drawing/2010/main" val="0"/>
                </a:ext>
              </a:extLst>
            </a:blip>
            <a:srcRect l="5891" r="2945" b="74030"/>
            <a:stretch>
              <a:fillRect/>
            </a:stretch>
          </p:blipFill>
          <p:spPr bwMode="auto">
            <a:xfrm>
              <a:off x="4564465" y="2415903"/>
              <a:ext cx="804179" cy="7652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 name="Rectangle 10"/>
            <p:cNvSpPr>
              <a:spLocks noChangeArrowheads="1"/>
            </p:cNvSpPr>
            <p:nvPr/>
          </p:nvSpPr>
          <p:spPr bwMode="auto">
            <a:xfrm>
              <a:off x="3488763" y="2696521"/>
              <a:ext cx="90281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defRPr/>
              </a:pPr>
              <a:r>
                <a:rPr lang="zh-CN" altLang="en-US" sz="1400" kern="0" dirty="0">
                  <a:solidFill>
                    <a:sysClr val="windowText" lastClr="000000"/>
                  </a:solidFill>
                  <a:latin typeface="微软雅黑" pitchFamily="34" charset="-122"/>
                  <a:ea typeface="微软雅黑" pitchFamily="34" charset="-122"/>
                </a:rPr>
                <a:t>添加文字</a:t>
              </a:r>
            </a:p>
          </p:txBody>
        </p:sp>
        <p:sp>
          <p:nvSpPr>
            <p:cNvPr id="41" name="Rectangle 11"/>
            <p:cNvSpPr>
              <a:spLocks noChangeArrowheads="1"/>
            </p:cNvSpPr>
            <p:nvPr/>
          </p:nvSpPr>
          <p:spPr bwMode="auto">
            <a:xfrm>
              <a:off x="3490062" y="3357792"/>
              <a:ext cx="1972122" cy="757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20000"/>
                </a:lnSpc>
                <a:defRPr/>
              </a:pPr>
              <a:r>
                <a:rPr lang="zh-CN" altLang="en-US" sz="1200" kern="0" dirty="0">
                  <a:solidFill>
                    <a:sysClr val="windowText" lastClr="000000"/>
                  </a:solidFill>
                  <a:latin typeface="微软雅黑" pitchFamily="34" charset="-122"/>
                  <a:ea typeface="微软雅黑" pitchFamily="34" charset="-122"/>
                </a:rPr>
                <a:t>单击此处添加文字内容</a:t>
              </a:r>
            </a:p>
            <a:p>
              <a:pPr>
                <a:lnSpc>
                  <a:spcPct val="120000"/>
                </a:lnSpc>
                <a:defRPr/>
              </a:pPr>
              <a:r>
                <a:rPr lang="zh-CN" altLang="en-US" sz="1200" kern="0" dirty="0">
                  <a:solidFill>
                    <a:sysClr val="windowText" lastClr="000000"/>
                  </a:solidFill>
                  <a:latin typeface="微软雅黑" pitchFamily="34" charset="-122"/>
                  <a:ea typeface="微软雅黑" pitchFamily="34" charset="-122"/>
                </a:rPr>
                <a:t>单击此处添加文字内容</a:t>
              </a:r>
            </a:p>
            <a:p>
              <a:pPr>
                <a:lnSpc>
                  <a:spcPct val="120000"/>
                </a:lnSpc>
                <a:defRPr/>
              </a:pPr>
              <a:r>
                <a:rPr lang="zh-CN" altLang="en-US" sz="1200" kern="0" dirty="0">
                  <a:solidFill>
                    <a:sysClr val="windowText" lastClr="000000"/>
                  </a:solidFill>
                  <a:latin typeface="微软雅黑" pitchFamily="34" charset="-122"/>
                  <a:ea typeface="微软雅黑" pitchFamily="34" charset="-122"/>
                </a:rPr>
                <a:t>单击此处添加文字内容</a:t>
              </a:r>
            </a:p>
          </p:txBody>
        </p:sp>
        <p:sp>
          <p:nvSpPr>
            <p:cNvPr id="47" name="Rectangle 17"/>
            <p:cNvSpPr>
              <a:spLocks noChangeArrowheads="1"/>
            </p:cNvSpPr>
            <p:nvPr/>
          </p:nvSpPr>
          <p:spPr bwMode="auto">
            <a:xfrm>
              <a:off x="4563167" y="2375629"/>
              <a:ext cx="808076" cy="808076"/>
            </a:xfrm>
            <a:prstGeom prst="rect">
              <a:avLst/>
            </a:prstGeom>
            <a:noFill/>
            <a:ln w="9525" algn="ctr">
              <a:solidFill>
                <a:srgbClr val="80808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pPr>
                <a:defRPr/>
              </a:pPr>
              <a:endParaRPr lang="zh-CN" altLang="en-US" kern="0">
                <a:solidFill>
                  <a:sysClr val="windowText" lastClr="000000"/>
                </a:solidFill>
                <a:latin typeface="微软雅黑" pitchFamily="34" charset="-122"/>
                <a:ea typeface="微软雅黑" pitchFamily="34" charset="-122"/>
              </a:endParaRPr>
            </a:p>
          </p:txBody>
        </p:sp>
      </p:grpSp>
      <p:grpSp>
        <p:nvGrpSpPr>
          <p:cNvPr id="62" name="组合 61"/>
          <p:cNvGrpSpPr/>
          <p:nvPr/>
        </p:nvGrpSpPr>
        <p:grpSpPr>
          <a:xfrm>
            <a:off x="5690836" y="2240516"/>
            <a:ext cx="2121524" cy="2002003"/>
            <a:chOff x="5690836" y="2240516"/>
            <a:chExt cx="2121524" cy="2002003"/>
          </a:xfrm>
        </p:grpSpPr>
        <p:grpSp>
          <p:nvGrpSpPr>
            <p:cNvPr id="59" name="组合 58"/>
            <p:cNvGrpSpPr/>
            <p:nvPr/>
          </p:nvGrpSpPr>
          <p:grpSpPr>
            <a:xfrm>
              <a:off x="5690836" y="2240516"/>
              <a:ext cx="2121524" cy="2002003"/>
              <a:chOff x="5690836" y="2240516"/>
              <a:chExt cx="2121524" cy="2002003"/>
            </a:xfrm>
          </p:grpSpPr>
          <p:pic>
            <p:nvPicPr>
              <p:cNvPr id="35" name="Picture 5" descr="投影2"/>
              <p:cNvPicPr>
                <a:picLocks noChangeAspect="1" noChangeArrowheads="1"/>
              </p:cNvPicPr>
              <p:nvPr/>
            </p:nvPicPr>
            <p:blipFill>
              <a:blip r:embed="rId2">
                <a:extLst>
                  <a:ext uri="{28A0092B-C50C-407E-A947-70E740481C1C}">
                    <a14:useLocalDpi xmlns:a14="http://schemas.microsoft.com/office/drawing/2010/main" val="0"/>
                  </a:ext>
                </a:extLst>
              </a:blip>
              <a:srcRect l="2441" t="61200" r="8347" b="7201"/>
              <a:stretch>
                <a:fillRect/>
              </a:stretch>
            </p:blipFill>
            <p:spPr bwMode="auto">
              <a:xfrm>
                <a:off x="5690836" y="4160672"/>
                <a:ext cx="2121524" cy="818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6" name="AutoShape 6"/>
              <p:cNvSpPr>
                <a:spLocks noChangeArrowheads="1"/>
              </p:cNvSpPr>
              <p:nvPr/>
            </p:nvSpPr>
            <p:spPr bwMode="auto">
              <a:xfrm>
                <a:off x="5690836" y="2240516"/>
                <a:ext cx="2121524" cy="1908463"/>
              </a:xfrm>
              <a:prstGeom prst="roundRect">
                <a:avLst>
                  <a:gd name="adj" fmla="val 894"/>
                </a:avLst>
              </a:prstGeom>
              <a:gradFill rotWithShape="1">
                <a:gsLst>
                  <a:gs pos="0">
                    <a:srgbClr val="FFFFFF"/>
                  </a:gs>
                  <a:gs pos="100000">
                    <a:srgbClr val="FFFFFF">
                      <a:gamma/>
                      <a:shade val="84706"/>
                      <a:invGamma/>
                    </a:srgbClr>
                  </a:gs>
                </a:gsLst>
                <a:lin ang="5400000" scaled="1"/>
              </a:gradFill>
              <a:ln w="6350" algn="ctr">
                <a:solidFill>
                  <a:srgbClr val="808080"/>
                </a:solidFill>
                <a:round/>
                <a:headEnd/>
                <a:tailEnd/>
              </a:ln>
              <a:effectLst/>
            </p:spPr>
            <p:txBody>
              <a:bodyPr wrap="none" anchor="ctr"/>
              <a:lstStyle/>
              <a:p>
                <a:pPr marL="92075" algn="ctr">
                  <a:spcBef>
                    <a:spcPct val="20000"/>
                  </a:spcBef>
                  <a:buClr>
                    <a:srgbClr val="E1B40C"/>
                  </a:buClr>
                  <a:buFont typeface="Wingdings" pitchFamily="2" charset="2"/>
                  <a:buNone/>
                  <a:defRPr/>
                </a:pPr>
                <a:endParaRPr lang="zh-CN" altLang="zh-CN" sz="2000">
                  <a:solidFill>
                    <a:srgbClr val="000000"/>
                  </a:solidFill>
                  <a:effectLst>
                    <a:outerShdw blurRad="38100" dist="38100" dir="2700000" algn="tl">
                      <a:srgbClr val="C0C0C0"/>
                    </a:outerShdw>
                  </a:effectLst>
                  <a:latin typeface="微软雅黑" pitchFamily="34" charset="-122"/>
                  <a:ea typeface="微软雅黑" pitchFamily="34" charset="-122"/>
                </a:endParaRPr>
              </a:p>
            </p:txBody>
          </p:sp>
        </p:grpSp>
        <p:pic>
          <p:nvPicPr>
            <p:cNvPr id="38" name="Picture 8" descr="图片3"/>
            <p:cNvPicPr>
              <a:picLocks noChangeAspect="1" noChangeArrowheads="1"/>
            </p:cNvPicPr>
            <p:nvPr/>
          </p:nvPicPr>
          <p:blipFill>
            <a:blip r:embed="rId5">
              <a:extLst>
                <a:ext uri="{28A0092B-C50C-407E-A947-70E740481C1C}">
                  <a14:useLocalDpi xmlns:a14="http://schemas.microsoft.com/office/drawing/2010/main" val="0"/>
                </a:ext>
              </a:extLst>
            </a:blip>
            <a:srcRect l="6876" r="15500" b="73854"/>
            <a:stretch>
              <a:fillRect/>
            </a:stretch>
          </p:blipFill>
          <p:spPr bwMode="auto">
            <a:xfrm>
              <a:off x="6844488" y="2410706"/>
              <a:ext cx="806777" cy="77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2" name="Rectangle 12"/>
            <p:cNvSpPr>
              <a:spLocks noChangeArrowheads="1"/>
            </p:cNvSpPr>
            <p:nvPr/>
          </p:nvSpPr>
          <p:spPr bwMode="auto">
            <a:xfrm>
              <a:off x="5751896" y="2696521"/>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defRPr/>
              </a:pPr>
              <a:r>
                <a:rPr lang="zh-CN" altLang="en-US" sz="1600" kern="0" dirty="0">
                  <a:solidFill>
                    <a:sysClr val="windowText" lastClr="000000"/>
                  </a:solidFill>
                  <a:latin typeface="微软雅黑" pitchFamily="34" charset="-122"/>
                  <a:ea typeface="微软雅黑" pitchFamily="34" charset="-122"/>
                </a:rPr>
                <a:t>添加文字</a:t>
              </a:r>
            </a:p>
          </p:txBody>
        </p:sp>
        <p:sp>
          <p:nvSpPr>
            <p:cNvPr id="43" name="Rectangle 13"/>
            <p:cNvSpPr>
              <a:spLocks noChangeArrowheads="1"/>
            </p:cNvSpPr>
            <p:nvPr/>
          </p:nvSpPr>
          <p:spPr bwMode="auto">
            <a:xfrm>
              <a:off x="5753195" y="3357792"/>
              <a:ext cx="1972122" cy="757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20000"/>
                </a:lnSpc>
                <a:defRPr/>
              </a:pPr>
              <a:r>
                <a:rPr lang="zh-CN" altLang="en-US" sz="1200" kern="0" dirty="0">
                  <a:solidFill>
                    <a:sysClr val="windowText" lastClr="000000"/>
                  </a:solidFill>
                  <a:latin typeface="微软雅黑" pitchFamily="34" charset="-122"/>
                  <a:ea typeface="微软雅黑" pitchFamily="34" charset="-122"/>
                </a:rPr>
                <a:t>单击此处添加文字内容</a:t>
              </a:r>
            </a:p>
            <a:p>
              <a:pPr>
                <a:lnSpc>
                  <a:spcPct val="120000"/>
                </a:lnSpc>
                <a:defRPr/>
              </a:pPr>
              <a:r>
                <a:rPr lang="zh-CN" altLang="en-US" sz="1200" kern="0" dirty="0">
                  <a:solidFill>
                    <a:sysClr val="windowText" lastClr="000000"/>
                  </a:solidFill>
                  <a:latin typeface="微软雅黑" pitchFamily="34" charset="-122"/>
                  <a:ea typeface="微软雅黑" pitchFamily="34" charset="-122"/>
                </a:rPr>
                <a:t>单击此处添加文字内容</a:t>
              </a:r>
            </a:p>
            <a:p>
              <a:pPr>
                <a:lnSpc>
                  <a:spcPct val="120000"/>
                </a:lnSpc>
                <a:defRPr/>
              </a:pPr>
              <a:r>
                <a:rPr lang="zh-CN" altLang="en-US" sz="1200" kern="0" dirty="0">
                  <a:solidFill>
                    <a:sysClr val="windowText" lastClr="000000"/>
                  </a:solidFill>
                  <a:latin typeface="微软雅黑" pitchFamily="34" charset="-122"/>
                  <a:ea typeface="微软雅黑" pitchFamily="34" charset="-122"/>
                </a:rPr>
                <a:t>单击此处添加文字内容</a:t>
              </a:r>
            </a:p>
          </p:txBody>
        </p:sp>
        <p:sp>
          <p:nvSpPr>
            <p:cNvPr id="48" name="Rectangle 18"/>
            <p:cNvSpPr>
              <a:spLocks noChangeArrowheads="1"/>
            </p:cNvSpPr>
            <p:nvPr/>
          </p:nvSpPr>
          <p:spPr bwMode="auto">
            <a:xfrm>
              <a:off x="6849684" y="2375629"/>
              <a:ext cx="808076" cy="808076"/>
            </a:xfrm>
            <a:prstGeom prst="rect">
              <a:avLst/>
            </a:prstGeom>
            <a:noFill/>
            <a:ln w="9525" algn="ctr">
              <a:solidFill>
                <a:srgbClr val="80808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pPr>
                <a:defRPr/>
              </a:pPr>
              <a:endParaRPr lang="zh-CN" altLang="en-US" kern="0">
                <a:solidFill>
                  <a:sysClr val="windowText" lastClr="000000"/>
                </a:solidFill>
                <a:latin typeface="微软雅黑" pitchFamily="34" charset="-122"/>
                <a:ea typeface="微软雅黑" pitchFamily="34" charset="-122"/>
              </a:endParaRPr>
            </a:p>
          </p:txBody>
        </p:sp>
      </p:grpSp>
      <p:grpSp>
        <p:nvGrpSpPr>
          <p:cNvPr id="49" name="Group 19"/>
          <p:cNvGrpSpPr>
            <a:grpSpLocks/>
          </p:cNvGrpSpPr>
          <p:nvPr/>
        </p:nvGrpSpPr>
        <p:grpSpPr bwMode="auto">
          <a:xfrm>
            <a:off x="2232477" y="1742939"/>
            <a:ext cx="4537958" cy="497577"/>
            <a:chOff x="666" y="1599"/>
            <a:chExt cx="3398" cy="383"/>
          </a:xfrm>
        </p:grpSpPr>
        <p:cxnSp>
          <p:nvCxnSpPr>
            <p:cNvPr id="50" name="AutoShape 20"/>
            <p:cNvCxnSpPr>
              <a:cxnSpLocks noChangeShapeType="1"/>
            </p:cNvCxnSpPr>
            <p:nvPr/>
          </p:nvCxnSpPr>
          <p:spPr bwMode="auto">
            <a:xfrm rot="5400000">
              <a:off x="688" y="1577"/>
              <a:ext cx="383" cy="427"/>
            </a:xfrm>
            <a:prstGeom prst="bentConnector3">
              <a:avLst>
                <a:gd name="adj1" fmla="val 49606"/>
              </a:avLst>
            </a:prstGeom>
            <a:noFill/>
            <a:ln w="19050">
              <a:solidFill>
                <a:srgbClr val="808080"/>
              </a:solidFill>
              <a:miter lim="800000"/>
              <a:headEnd/>
              <a:tailEnd type="triangle" w="med" len="med"/>
            </a:ln>
            <a:extLst>
              <a:ext uri="{909E8E84-426E-40DD-AFC4-6F175D3DCCD1}">
                <a14:hiddenFill xmlns:a14="http://schemas.microsoft.com/office/drawing/2010/main">
                  <a:noFill/>
                </a14:hiddenFill>
              </a:ext>
            </a:extLst>
          </p:spPr>
        </p:cxnSp>
        <p:cxnSp>
          <p:nvCxnSpPr>
            <p:cNvPr id="51" name="AutoShape 21"/>
            <p:cNvCxnSpPr>
              <a:cxnSpLocks noChangeShapeType="1"/>
            </p:cNvCxnSpPr>
            <p:nvPr/>
          </p:nvCxnSpPr>
          <p:spPr bwMode="auto">
            <a:xfrm rot="16200000" flipH="1">
              <a:off x="1535" y="1157"/>
              <a:ext cx="383" cy="1267"/>
            </a:xfrm>
            <a:prstGeom prst="bentConnector3">
              <a:avLst>
                <a:gd name="adj1" fmla="val 49606"/>
              </a:avLst>
            </a:prstGeom>
            <a:noFill/>
            <a:ln w="19050">
              <a:solidFill>
                <a:srgbClr val="808080"/>
              </a:solidFill>
              <a:miter lim="800000"/>
              <a:headEnd/>
              <a:tailEnd type="triangle" w="med" len="med"/>
            </a:ln>
            <a:extLst>
              <a:ext uri="{909E8E84-426E-40DD-AFC4-6F175D3DCCD1}">
                <a14:hiddenFill xmlns:a14="http://schemas.microsoft.com/office/drawing/2010/main">
                  <a:noFill/>
                </a14:hiddenFill>
              </a:ext>
            </a:extLst>
          </p:spPr>
        </p:cxnSp>
        <p:cxnSp>
          <p:nvCxnSpPr>
            <p:cNvPr id="52" name="AutoShape 22"/>
            <p:cNvCxnSpPr>
              <a:cxnSpLocks noChangeShapeType="1"/>
            </p:cNvCxnSpPr>
            <p:nvPr/>
          </p:nvCxnSpPr>
          <p:spPr bwMode="auto">
            <a:xfrm rot="16200000" flipH="1">
              <a:off x="2387" y="305"/>
              <a:ext cx="383" cy="2971"/>
            </a:xfrm>
            <a:prstGeom prst="bentConnector3">
              <a:avLst>
                <a:gd name="adj1" fmla="val 49606"/>
              </a:avLst>
            </a:prstGeom>
            <a:noFill/>
            <a:ln w="19050">
              <a:solidFill>
                <a:srgbClr val="808080"/>
              </a:solidFill>
              <a:miter lim="800000"/>
              <a:headEnd/>
              <a:tailEnd type="triangle" w="med" len="med"/>
            </a:ln>
            <a:extLst>
              <a:ext uri="{909E8E84-426E-40DD-AFC4-6F175D3DCCD1}">
                <a14:hiddenFill xmlns:a14="http://schemas.microsoft.com/office/drawing/2010/main">
                  <a:noFill/>
                </a14:hiddenFill>
              </a:ext>
            </a:extLst>
          </p:spPr>
        </p:cxnSp>
      </p:grpSp>
      <p:sp>
        <p:nvSpPr>
          <p:cNvPr id="53" name="AutoShape 23"/>
          <p:cNvSpPr>
            <a:spLocks noChangeArrowheads="1"/>
          </p:cNvSpPr>
          <p:nvPr/>
        </p:nvSpPr>
        <p:spPr bwMode="auto">
          <a:xfrm>
            <a:off x="2744346" y="1119343"/>
            <a:ext cx="4891329" cy="566433"/>
          </a:xfrm>
          <a:prstGeom prst="roundRect">
            <a:avLst>
              <a:gd name="adj" fmla="val 10250"/>
            </a:avLst>
          </a:prstGeom>
          <a:gradFill rotWithShape="1">
            <a:gsLst>
              <a:gs pos="0">
                <a:srgbClr val="FFFFFF"/>
              </a:gs>
              <a:gs pos="100000">
                <a:srgbClr val="DDDDDD"/>
              </a:gs>
            </a:gsLst>
            <a:lin ang="5400000" scaled="1"/>
          </a:gradFill>
          <a:ln w="9525" algn="ctr">
            <a:solidFill>
              <a:srgbClr val="808080"/>
            </a:solidFill>
            <a:round/>
            <a:headEnd/>
            <a:tailEnd/>
          </a:ln>
        </p:spPr>
        <p:txBody>
          <a:bodyPr wrap="none" anchor="ctr"/>
          <a:lstStyle/>
          <a:p>
            <a:pPr>
              <a:defRPr/>
            </a:pPr>
            <a:endParaRPr lang="zh-CN" altLang="en-US" kern="0">
              <a:solidFill>
                <a:sysClr val="windowText" lastClr="000000"/>
              </a:solidFill>
              <a:latin typeface="微软雅黑" pitchFamily="34" charset="-122"/>
              <a:ea typeface="微软雅黑" pitchFamily="34" charset="-122"/>
            </a:endParaRPr>
          </a:p>
        </p:txBody>
      </p:sp>
      <p:sp>
        <p:nvSpPr>
          <p:cNvPr id="54" name="AutoShape 24"/>
          <p:cNvSpPr>
            <a:spLocks noChangeArrowheads="1"/>
          </p:cNvSpPr>
          <p:nvPr/>
        </p:nvSpPr>
        <p:spPr bwMode="auto">
          <a:xfrm>
            <a:off x="1389323" y="1059582"/>
            <a:ext cx="1579776" cy="684656"/>
          </a:xfrm>
          <a:prstGeom prst="roundRect">
            <a:avLst>
              <a:gd name="adj" fmla="val 12144"/>
            </a:avLst>
          </a:prstGeom>
          <a:gradFill rotWithShape="1">
            <a:gsLst>
              <a:gs pos="0">
                <a:srgbClr val="3399FF"/>
              </a:gs>
              <a:gs pos="100000">
                <a:srgbClr val="0875F8"/>
              </a:gs>
            </a:gsLst>
            <a:lin ang="2700000" scaled="1"/>
          </a:gradFill>
          <a:ln>
            <a:noFill/>
          </a:ln>
          <a:extLst>
            <a:ext uri="{91240B29-F687-4F45-9708-019B960494DF}">
              <a14:hiddenLine xmlns:a14="http://schemas.microsoft.com/office/drawing/2010/main" w="9525" algn="ctr">
                <a:solidFill>
                  <a:srgbClr val="000000"/>
                </a:solidFill>
                <a:round/>
                <a:headEnd/>
                <a:tailEnd/>
              </a14:hiddenLine>
            </a:ext>
          </a:extLst>
        </p:spPr>
        <p:txBody>
          <a:bodyPr wrap="none" anchor="ctr"/>
          <a:lstStyle/>
          <a:p>
            <a:pPr algn="ctr">
              <a:defRPr/>
            </a:pPr>
            <a:r>
              <a:rPr lang="zh-CN" altLang="en-US" sz="2000" kern="0">
                <a:solidFill>
                  <a:srgbClr val="FFFFFF"/>
                </a:solidFill>
                <a:latin typeface="微软雅黑" pitchFamily="34" charset="-122"/>
                <a:ea typeface="微软雅黑" pitchFamily="34" charset="-122"/>
              </a:rPr>
              <a:t>单击此处</a:t>
            </a:r>
          </a:p>
          <a:p>
            <a:pPr algn="ctr">
              <a:defRPr/>
            </a:pPr>
            <a:r>
              <a:rPr lang="zh-CN" altLang="en-US" sz="2000" kern="0">
                <a:solidFill>
                  <a:srgbClr val="FFFFFF"/>
                </a:solidFill>
                <a:latin typeface="微软雅黑" pitchFamily="34" charset="-122"/>
                <a:ea typeface="微软雅黑" pitchFamily="34" charset="-122"/>
              </a:rPr>
              <a:t>添加文字</a:t>
            </a:r>
            <a:endParaRPr lang="zh-CN" altLang="zh-CN" sz="2000" kern="0">
              <a:solidFill>
                <a:srgbClr val="FFFFFF"/>
              </a:solidFill>
              <a:latin typeface="微软雅黑" pitchFamily="34" charset="-122"/>
              <a:ea typeface="微软雅黑" pitchFamily="34" charset="-122"/>
            </a:endParaRPr>
          </a:p>
        </p:txBody>
      </p:sp>
      <p:sp>
        <p:nvSpPr>
          <p:cNvPr id="55" name="Rectangle 26"/>
          <p:cNvSpPr>
            <a:spLocks noChangeArrowheads="1"/>
          </p:cNvSpPr>
          <p:nvPr/>
        </p:nvSpPr>
        <p:spPr bwMode="auto">
          <a:xfrm>
            <a:off x="2980792" y="1177805"/>
            <a:ext cx="4596421" cy="4650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nchor="ctr"/>
          <a:lstStyle/>
          <a:p>
            <a:pPr algn="ctr">
              <a:defRPr/>
            </a:pPr>
            <a:r>
              <a:rPr lang="zh-CN" altLang="en-US" kern="0" dirty="0">
                <a:solidFill>
                  <a:sysClr val="windowText" lastClr="000000"/>
                </a:solidFill>
                <a:latin typeface="微软雅黑" pitchFamily="34" charset="-122"/>
                <a:ea typeface="微软雅黑" pitchFamily="34" charset="-122"/>
              </a:rPr>
              <a:t>单击此处添加段落文字内容</a:t>
            </a:r>
          </a:p>
        </p:txBody>
      </p:sp>
    </p:spTree>
    <p:extLst>
      <p:ext uri="{BB962C8B-B14F-4D97-AF65-F5344CB8AC3E}">
        <p14:creationId xmlns:p14="http://schemas.microsoft.com/office/powerpoint/2010/main" val="901862957"/>
      </p:ext>
    </p:extLst>
  </p:cSld>
  <p:clrMapOvr>
    <a:masterClrMapping/>
  </p:clrMapOvr>
  <p:transition spd="med" advClick="0" advTm="100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wipe(left)">
                                      <p:cBhvr>
                                        <p:cTn id="7" dur="750"/>
                                        <p:tgtEl>
                                          <p:spTgt spid="3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4"/>
                                        </p:tgtEl>
                                        <p:attrNameLst>
                                          <p:attrName>style.visibility</p:attrName>
                                        </p:attrNameLst>
                                      </p:cBhvr>
                                      <p:to>
                                        <p:strVal val="visible"/>
                                      </p:to>
                                    </p:set>
                                    <p:animEffect transition="in" filter="fade">
                                      <p:cBhvr>
                                        <p:cTn id="12" dur="500"/>
                                        <p:tgtEl>
                                          <p:spTgt spid="54"/>
                                        </p:tgtEl>
                                      </p:cBhvr>
                                    </p:animEffect>
                                  </p:childTnLst>
                                </p:cTn>
                              </p:par>
                            </p:childTnLst>
                          </p:cTn>
                        </p:par>
                        <p:par>
                          <p:cTn id="13" fill="hold">
                            <p:stCondLst>
                              <p:cond delay="500"/>
                            </p:stCondLst>
                            <p:childTnLst>
                              <p:par>
                                <p:cTn id="14" presetID="22" presetClass="entr" presetSubtype="8" fill="hold" grpId="0" nodeType="afterEffect">
                                  <p:stCondLst>
                                    <p:cond delay="0"/>
                                  </p:stCondLst>
                                  <p:childTnLst>
                                    <p:set>
                                      <p:cBhvr>
                                        <p:cTn id="15" dur="1" fill="hold">
                                          <p:stCondLst>
                                            <p:cond delay="0"/>
                                          </p:stCondLst>
                                        </p:cTn>
                                        <p:tgtEl>
                                          <p:spTgt spid="53"/>
                                        </p:tgtEl>
                                        <p:attrNameLst>
                                          <p:attrName>style.visibility</p:attrName>
                                        </p:attrNameLst>
                                      </p:cBhvr>
                                      <p:to>
                                        <p:strVal val="visible"/>
                                      </p:to>
                                    </p:set>
                                    <p:animEffect transition="in" filter="wipe(left)">
                                      <p:cBhvr>
                                        <p:cTn id="16" dur="750"/>
                                        <p:tgtEl>
                                          <p:spTgt spid="53"/>
                                        </p:tgtEl>
                                      </p:cBhvr>
                                    </p:animEffect>
                                  </p:childTnLst>
                                </p:cTn>
                              </p:par>
                            </p:childTnLst>
                          </p:cTn>
                        </p:par>
                        <p:par>
                          <p:cTn id="17" fill="hold">
                            <p:stCondLst>
                              <p:cond delay="1250"/>
                            </p:stCondLst>
                            <p:childTnLst>
                              <p:par>
                                <p:cTn id="18" presetID="10" presetClass="entr" presetSubtype="0" fill="hold" grpId="0" nodeType="afterEffect">
                                  <p:stCondLst>
                                    <p:cond delay="0"/>
                                  </p:stCondLst>
                                  <p:childTnLst>
                                    <p:set>
                                      <p:cBhvr>
                                        <p:cTn id="19" dur="1" fill="hold">
                                          <p:stCondLst>
                                            <p:cond delay="0"/>
                                          </p:stCondLst>
                                        </p:cTn>
                                        <p:tgtEl>
                                          <p:spTgt spid="55"/>
                                        </p:tgtEl>
                                        <p:attrNameLst>
                                          <p:attrName>style.visibility</p:attrName>
                                        </p:attrNameLst>
                                      </p:cBhvr>
                                      <p:to>
                                        <p:strVal val="visible"/>
                                      </p:to>
                                    </p:set>
                                    <p:animEffect transition="in" filter="fade">
                                      <p:cBhvr>
                                        <p:cTn id="20" dur="500"/>
                                        <p:tgtEl>
                                          <p:spTgt spid="55"/>
                                        </p:tgtEl>
                                      </p:cBhvr>
                                    </p:animEffect>
                                  </p:childTnLst>
                                </p:cTn>
                              </p:par>
                            </p:childTnLst>
                          </p:cTn>
                        </p:par>
                        <p:par>
                          <p:cTn id="21" fill="hold">
                            <p:stCondLst>
                              <p:cond delay="1750"/>
                            </p:stCondLst>
                            <p:childTnLst>
                              <p:par>
                                <p:cTn id="22" presetID="22" presetClass="entr" presetSubtype="1" fill="hold" nodeType="afterEffect">
                                  <p:stCondLst>
                                    <p:cond delay="0"/>
                                  </p:stCondLst>
                                  <p:childTnLst>
                                    <p:set>
                                      <p:cBhvr>
                                        <p:cTn id="23" dur="1" fill="hold">
                                          <p:stCondLst>
                                            <p:cond delay="0"/>
                                          </p:stCondLst>
                                        </p:cTn>
                                        <p:tgtEl>
                                          <p:spTgt spid="49"/>
                                        </p:tgtEl>
                                        <p:attrNameLst>
                                          <p:attrName>style.visibility</p:attrName>
                                        </p:attrNameLst>
                                      </p:cBhvr>
                                      <p:to>
                                        <p:strVal val="visible"/>
                                      </p:to>
                                    </p:set>
                                    <p:animEffect transition="in" filter="wipe(up)">
                                      <p:cBhvr>
                                        <p:cTn id="24" dur="750"/>
                                        <p:tgtEl>
                                          <p:spTgt spid="49"/>
                                        </p:tgtEl>
                                      </p:cBhvr>
                                    </p:animEffect>
                                  </p:childTnLst>
                                </p:cTn>
                              </p:par>
                            </p:childTnLst>
                          </p:cTn>
                        </p:par>
                        <p:par>
                          <p:cTn id="25" fill="hold">
                            <p:stCondLst>
                              <p:cond delay="2500"/>
                            </p:stCondLst>
                            <p:childTnLst>
                              <p:par>
                                <p:cTn id="26" presetID="42" presetClass="entr" presetSubtype="0" fill="hold" nodeType="afterEffect">
                                  <p:stCondLst>
                                    <p:cond delay="0"/>
                                  </p:stCondLst>
                                  <p:childTnLst>
                                    <p:set>
                                      <p:cBhvr>
                                        <p:cTn id="27" dur="1" fill="hold">
                                          <p:stCondLst>
                                            <p:cond delay="0"/>
                                          </p:stCondLst>
                                        </p:cTn>
                                        <p:tgtEl>
                                          <p:spTgt spid="60"/>
                                        </p:tgtEl>
                                        <p:attrNameLst>
                                          <p:attrName>style.visibility</p:attrName>
                                        </p:attrNameLst>
                                      </p:cBhvr>
                                      <p:to>
                                        <p:strVal val="visible"/>
                                      </p:to>
                                    </p:set>
                                    <p:animEffect transition="in" filter="fade">
                                      <p:cBhvr>
                                        <p:cTn id="28" dur="750"/>
                                        <p:tgtEl>
                                          <p:spTgt spid="60"/>
                                        </p:tgtEl>
                                      </p:cBhvr>
                                    </p:animEffect>
                                    <p:anim calcmode="lin" valueType="num">
                                      <p:cBhvr>
                                        <p:cTn id="29" dur="750" fill="hold"/>
                                        <p:tgtEl>
                                          <p:spTgt spid="60"/>
                                        </p:tgtEl>
                                        <p:attrNameLst>
                                          <p:attrName>ppt_x</p:attrName>
                                        </p:attrNameLst>
                                      </p:cBhvr>
                                      <p:tavLst>
                                        <p:tav tm="0">
                                          <p:val>
                                            <p:strVal val="#ppt_x"/>
                                          </p:val>
                                        </p:tav>
                                        <p:tav tm="100000">
                                          <p:val>
                                            <p:strVal val="#ppt_x"/>
                                          </p:val>
                                        </p:tav>
                                      </p:tavLst>
                                    </p:anim>
                                    <p:anim calcmode="lin" valueType="num">
                                      <p:cBhvr>
                                        <p:cTn id="30" dur="750" fill="hold"/>
                                        <p:tgtEl>
                                          <p:spTgt spid="60"/>
                                        </p:tgtEl>
                                        <p:attrNameLst>
                                          <p:attrName>ppt_y</p:attrName>
                                        </p:attrNameLst>
                                      </p:cBhvr>
                                      <p:tavLst>
                                        <p:tav tm="0">
                                          <p:val>
                                            <p:strVal val="#ppt_y+.1"/>
                                          </p:val>
                                        </p:tav>
                                        <p:tav tm="100000">
                                          <p:val>
                                            <p:strVal val="#ppt_y"/>
                                          </p:val>
                                        </p:tav>
                                      </p:tavLst>
                                    </p:anim>
                                  </p:childTnLst>
                                </p:cTn>
                              </p:par>
                              <p:par>
                                <p:cTn id="31" presetID="42" presetClass="entr" presetSubtype="0" fill="hold" nodeType="withEffect">
                                  <p:stCondLst>
                                    <p:cond delay="500"/>
                                  </p:stCondLst>
                                  <p:childTnLst>
                                    <p:set>
                                      <p:cBhvr>
                                        <p:cTn id="32" dur="1" fill="hold">
                                          <p:stCondLst>
                                            <p:cond delay="0"/>
                                          </p:stCondLst>
                                        </p:cTn>
                                        <p:tgtEl>
                                          <p:spTgt spid="61"/>
                                        </p:tgtEl>
                                        <p:attrNameLst>
                                          <p:attrName>style.visibility</p:attrName>
                                        </p:attrNameLst>
                                      </p:cBhvr>
                                      <p:to>
                                        <p:strVal val="visible"/>
                                      </p:to>
                                    </p:set>
                                    <p:animEffect transition="in" filter="fade">
                                      <p:cBhvr>
                                        <p:cTn id="33" dur="750"/>
                                        <p:tgtEl>
                                          <p:spTgt spid="61"/>
                                        </p:tgtEl>
                                      </p:cBhvr>
                                    </p:animEffect>
                                    <p:anim calcmode="lin" valueType="num">
                                      <p:cBhvr>
                                        <p:cTn id="34" dur="750" fill="hold"/>
                                        <p:tgtEl>
                                          <p:spTgt spid="61"/>
                                        </p:tgtEl>
                                        <p:attrNameLst>
                                          <p:attrName>ppt_x</p:attrName>
                                        </p:attrNameLst>
                                      </p:cBhvr>
                                      <p:tavLst>
                                        <p:tav tm="0">
                                          <p:val>
                                            <p:strVal val="#ppt_x"/>
                                          </p:val>
                                        </p:tav>
                                        <p:tav tm="100000">
                                          <p:val>
                                            <p:strVal val="#ppt_x"/>
                                          </p:val>
                                        </p:tav>
                                      </p:tavLst>
                                    </p:anim>
                                    <p:anim calcmode="lin" valueType="num">
                                      <p:cBhvr>
                                        <p:cTn id="35" dur="750" fill="hold"/>
                                        <p:tgtEl>
                                          <p:spTgt spid="61"/>
                                        </p:tgtEl>
                                        <p:attrNameLst>
                                          <p:attrName>ppt_y</p:attrName>
                                        </p:attrNameLst>
                                      </p:cBhvr>
                                      <p:tavLst>
                                        <p:tav tm="0">
                                          <p:val>
                                            <p:strVal val="#ppt_y+.1"/>
                                          </p:val>
                                        </p:tav>
                                        <p:tav tm="100000">
                                          <p:val>
                                            <p:strVal val="#ppt_y"/>
                                          </p:val>
                                        </p:tav>
                                      </p:tavLst>
                                    </p:anim>
                                  </p:childTnLst>
                                </p:cTn>
                              </p:par>
                              <p:par>
                                <p:cTn id="36" presetID="42" presetClass="entr" presetSubtype="0" fill="hold" nodeType="withEffect">
                                  <p:stCondLst>
                                    <p:cond delay="1000"/>
                                  </p:stCondLst>
                                  <p:childTnLst>
                                    <p:set>
                                      <p:cBhvr>
                                        <p:cTn id="37" dur="1" fill="hold">
                                          <p:stCondLst>
                                            <p:cond delay="0"/>
                                          </p:stCondLst>
                                        </p:cTn>
                                        <p:tgtEl>
                                          <p:spTgt spid="62"/>
                                        </p:tgtEl>
                                        <p:attrNameLst>
                                          <p:attrName>style.visibility</p:attrName>
                                        </p:attrNameLst>
                                      </p:cBhvr>
                                      <p:to>
                                        <p:strVal val="visible"/>
                                      </p:to>
                                    </p:set>
                                    <p:animEffect transition="in" filter="fade">
                                      <p:cBhvr>
                                        <p:cTn id="38" dur="750"/>
                                        <p:tgtEl>
                                          <p:spTgt spid="62"/>
                                        </p:tgtEl>
                                      </p:cBhvr>
                                    </p:animEffect>
                                    <p:anim calcmode="lin" valueType="num">
                                      <p:cBhvr>
                                        <p:cTn id="39" dur="750" fill="hold"/>
                                        <p:tgtEl>
                                          <p:spTgt spid="62"/>
                                        </p:tgtEl>
                                        <p:attrNameLst>
                                          <p:attrName>ppt_x</p:attrName>
                                        </p:attrNameLst>
                                      </p:cBhvr>
                                      <p:tavLst>
                                        <p:tav tm="0">
                                          <p:val>
                                            <p:strVal val="#ppt_x"/>
                                          </p:val>
                                        </p:tav>
                                        <p:tav tm="100000">
                                          <p:val>
                                            <p:strVal val="#ppt_x"/>
                                          </p:val>
                                        </p:tav>
                                      </p:tavLst>
                                    </p:anim>
                                    <p:anim calcmode="lin" valueType="num">
                                      <p:cBhvr>
                                        <p:cTn id="40" dur="750" fill="hold"/>
                                        <p:tgtEl>
                                          <p:spTgt spid="6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53" grpId="0" animBg="1"/>
      <p:bldP spid="54" grpId="0" animBg="1"/>
      <p:bldP spid="5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2"/>
          <p:cNvSpPr>
            <a:spLocks noChangeArrowheads="1"/>
          </p:cNvSpPr>
          <p:nvPr/>
        </p:nvSpPr>
        <p:spPr bwMode="auto">
          <a:xfrm>
            <a:off x="2733996" y="1159971"/>
            <a:ext cx="3465468" cy="3492637"/>
          </a:xfrm>
          <a:prstGeom prst="ellipse">
            <a:avLst/>
          </a:prstGeom>
          <a:noFill/>
          <a:ln w="12700" cap="flat" cmpd="sng">
            <a:solidFill>
              <a:schemeClr val="bg2"/>
            </a:solidFill>
            <a:prstDash val="sysDot"/>
            <a:round/>
            <a:headEnd/>
            <a:tailEnd/>
          </a:ln>
          <a:effectLst/>
        </p:spPr>
        <p:txBody>
          <a:bodyPr wrap="none" anchor="ctr"/>
          <a:lstStyle/>
          <a:p>
            <a:endParaRPr lang="zh-CN" altLang="en-US">
              <a:latin typeface="微软雅黑" pitchFamily="34" charset="-122"/>
              <a:ea typeface="微软雅黑" pitchFamily="34" charset="-122"/>
            </a:endParaRPr>
          </a:p>
        </p:txBody>
      </p:sp>
      <p:sp>
        <p:nvSpPr>
          <p:cNvPr id="3" name="Oval 3"/>
          <p:cNvSpPr>
            <a:spLocks noChangeArrowheads="1"/>
          </p:cNvSpPr>
          <p:nvPr/>
        </p:nvSpPr>
        <p:spPr bwMode="auto">
          <a:xfrm>
            <a:off x="2935180" y="1377036"/>
            <a:ext cx="3019813" cy="3102135"/>
          </a:xfrm>
          <a:prstGeom prst="ellipse">
            <a:avLst/>
          </a:prstGeom>
          <a:noFill/>
          <a:ln w="12700" cap="flat" cmpd="sng">
            <a:solidFill>
              <a:schemeClr val="bg2"/>
            </a:solidFill>
            <a:prstDash val="sysDot"/>
            <a:round/>
            <a:headEnd/>
            <a:tailEnd/>
          </a:ln>
          <a:effectLst/>
        </p:spPr>
        <p:txBody>
          <a:bodyPr wrap="none" anchor="ctr"/>
          <a:lstStyle/>
          <a:p>
            <a:endParaRPr lang="zh-CN" altLang="en-US">
              <a:latin typeface="微软雅黑" pitchFamily="34" charset="-122"/>
              <a:ea typeface="微软雅黑" pitchFamily="34" charset="-122"/>
            </a:endParaRPr>
          </a:p>
        </p:txBody>
      </p:sp>
      <p:sp>
        <p:nvSpPr>
          <p:cNvPr id="4" name="Oval 4"/>
          <p:cNvSpPr>
            <a:spLocks noChangeArrowheads="1"/>
          </p:cNvSpPr>
          <p:nvPr/>
        </p:nvSpPr>
        <p:spPr bwMode="auto">
          <a:xfrm>
            <a:off x="3159022" y="1606876"/>
            <a:ext cx="2572128" cy="2642455"/>
          </a:xfrm>
          <a:prstGeom prst="ellipse">
            <a:avLst/>
          </a:prstGeom>
          <a:noFill/>
          <a:ln w="12700" cap="flat" cmpd="sng">
            <a:solidFill>
              <a:schemeClr val="bg2"/>
            </a:solidFill>
            <a:prstDash val="sysDot"/>
            <a:round/>
            <a:headEnd/>
            <a:tailEnd/>
          </a:ln>
          <a:effectLst/>
        </p:spPr>
        <p:txBody>
          <a:bodyPr wrap="none" anchor="ctr"/>
          <a:lstStyle/>
          <a:p>
            <a:endParaRPr lang="zh-CN" altLang="en-US">
              <a:latin typeface="微软雅黑" pitchFamily="34" charset="-122"/>
              <a:ea typeface="微软雅黑" pitchFamily="34" charset="-122"/>
            </a:endParaRPr>
          </a:p>
        </p:txBody>
      </p:sp>
      <p:grpSp>
        <p:nvGrpSpPr>
          <p:cNvPr id="5" name="组合 4"/>
          <p:cNvGrpSpPr/>
          <p:nvPr/>
        </p:nvGrpSpPr>
        <p:grpSpPr>
          <a:xfrm>
            <a:off x="2398737" y="847327"/>
            <a:ext cx="4045471" cy="3730031"/>
            <a:chOff x="2427287" y="1527769"/>
            <a:chExt cx="4418013" cy="4073525"/>
          </a:xfrm>
        </p:grpSpPr>
        <p:sp>
          <p:nvSpPr>
            <p:cNvPr id="6" name="AutoShape 5"/>
            <p:cNvSpPr>
              <a:spLocks noChangeArrowheads="1"/>
            </p:cNvSpPr>
            <p:nvPr/>
          </p:nvSpPr>
          <p:spPr bwMode="auto">
            <a:xfrm rot="9044364">
              <a:off x="2427287" y="3731219"/>
              <a:ext cx="1871663" cy="1857375"/>
            </a:xfrm>
            <a:prstGeom prst="chevron">
              <a:avLst>
                <a:gd name="adj" fmla="val 28631"/>
              </a:avLst>
            </a:prstGeom>
            <a:solidFill>
              <a:srgbClr val="0099FF"/>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b">
                <a:rot lat="0" lon="0" rev="8700000"/>
              </a:lightRig>
            </a:scene3d>
            <a:sp3d>
              <a:bevelT w="190500" h="38100"/>
            </a:sp3d>
          </p:spPr>
          <p:txBody>
            <a:bodyPr wrap="none" anchor="ctr">
              <a:flatTx/>
            </a:bodyPr>
            <a:lstStyle/>
            <a:p>
              <a:endParaRPr lang="zh-CN" altLang="en-US">
                <a:latin typeface="微软雅黑" pitchFamily="34" charset="-122"/>
                <a:ea typeface="微软雅黑" pitchFamily="34" charset="-122"/>
              </a:endParaRPr>
            </a:p>
          </p:txBody>
        </p:sp>
        <p:sp>
          <p:nvSpPr>
            <p:cNvPr id="7" name="AutoShape 6"/>
            <p:cNvSpPr>
              <a:spLocks noChangeArrowheads="1"/>
            </p:cNvSpPr>
            <p:nvPr/>
          </p:nvSpPr>
          <p:spPr bwMode="auto">
            <a:xfrm rot="16200000">
              <a:off x="3704431" y="1536500"/>
              <a:ext cx="1873250" cy="1855788"/>
            </a:xfrm>
            <a:prstGeom prst="chevron">
              <a:avLst>
                <a:gd name="adj" fmla="val 28679"/>
              </a:avLst>
            </a:prstGeom>
            <a:gradFill>
              <a:gsLst>
                <a:gs pos="0">
                  <a:srgbClr val="005FFA"/>
                </a:gs>
                <a:gs pos="90000">
                  <a:srgbClr val="005FFA"/>
                </a:gs>
              </a:gsLst>
              <a:lin ang="2700000" scaled="1"/>
            </a:gra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b">
                <a:rot lat="0" lon="0" rev="8700000"/>
              </a:lightRig>
            </a:scene3d>
            <a:sp3d>
              <a:bevelT w="190500" h="38100"/>
            </a:sp3d>
          </p:spPr>
          <p:txBody>
            <a:bodyPr wrap="none" anchor="ctr">
              <a:flatTx/>
            </a:bodyPr>
            <a:lstStyle/>
            <a:p>
              <a:endParaRPr lang="zh-CN" altLang="en-US">
                <a:latin typeface="微软雅黑" pitchFamily="34" charset="-122"/>
                <a:ea typeface="微软雅黑" pitchFamily="34" charset="-122"/>
              </a:endParaRPr>
            </a:p>
          </p:txBody>
        </p:sp>
        <p:sp>
          <p:nvSpPr>
            <p:cNvPr id="8" name="AutoShape 7"/>
            <p:cNvSpPr>
              <a:spLocks noChangeArrowheads="1"/>
            </p:cNvSpPr>
            <p:nvPr/>
          </p:nvSpPr>
          <p:spPr bwMode="auto">
            <a:xfrm rot="1788254">
              <a:off x="4973637" y="3743919"/>
              <a:ext cx="1871663" cy="1857375"/>
            </a:xfrm>
            <a:prstGeom prst="chevron">
              <a:avLst>
                <a:gd name="adj" fmla="val 28631"/>
              </a:avLst>
            </a:prstGeom>
            <a:gradFill>
              <a:gsLst>
                <a:gs pos="85860">
                  <a:schemeClr val="accent2">
                    <a:lumMod val="75000"/>
                  </a:schemeClr>
                </a:gs>
                <a:gs pos="2000">
                  <a:schemeClr val="accent2">
                    <a:lumMod val="60000"/>
                    <a:lumOff val="40000"/>
                  </a:schemeClr>
                </a:gs>
              </a:gsLst>
              <a:lin ang="2700000" scaled="1"/>
            </a:gra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b">
                <a:rot lat="0" lon="0" rev="8700000"/>
              </a:lightRig>
            </a:scene3d>
            <a:sp3d>
              <a:bevelT w="190500" h="38100"/>
            </a:sp3d>
          </p:spPr>
          <p:txBody>
            <a:bodyPr wrap="none" anchor="ctr">
              <a:flatTx/>
            </a:bodyPr>
            <a:lstStyle/>
            <a:p>
              <a:endParaRPr lang="zh-CN" altLang="en-US">
                <a:latin typeface="微软雅黑" pitchFamily="34" charset="-122"/>
                <a:ea typeface="微软雅黑" pitchFamily="34" charset="-122"/>
              </a:endParaRPr>
            </a:p>
          </p:txBody>
        </p:sp>
      </p:grpSp>
      <p:sp>
        <p:nvSpPr>
          <p:cNvPr id="9" name="Rectangle 8"/>
          <p:cNvSpPr>
            <a:spLocks noChangeArrowheads="1"/>
          </p:cNvSpPr>
          <p:nvPr/>
        </p:nvSpPr>
        <p:spPr bwMode="auto">
          <a:xfrm>
            <a:off x="3756099" y="1396602"/>
            <a:ext cx="1504950" cy="336550"/>
          </a:xfrm>
          <a:prstGeom prst="rect">
            <a:avLst/>
          </a:prstGeom>
          <a:noFill/>
          <a:ln w="9525">
            <a:noFill/>
            <a:miter lim="800000"/>
            <a:headEnd/>
            <a:tailEnd/>
          </a:ln>
          <a:effectLst/>
        </p:spPr>
        <p:txBody>
          <a:bodyPr>
            <a:spAutoFit/>
          </a:bodyPr>
          <a:lstStyle/>
          <a:p>
            <a:pPr eaLnBrk="0" hangingPunct="0"/>
            <a:r>
              <a:rPr lang="zh-CN" altLang="en-US" sz="1600" dirty="0">
                <a:solidFill>
                  <a:srgbClr val="FFFBFC"/>
                </a:solidFill>
                <a:latin typeface="微软雅黑" pitchFamily="34" charset="-122"/>
                <a:ea typeface="微软雅黑" pitchFamily="34" charset="-122"/>
              </a:rPr>
              <a:t>点击输入文字</a:t>
            </a:r>
          </a:p>
        </p:txBody>
      </p:sp>
      <p:sp>
        <p:nvSpPr>
          <p:cNvPr id="10" name="Text Box 9"/>
          <p:cNvSpPr txBox="1">
            <a:spLocks noChangeArrowheads="1"/>
          </p:cNvSpPr>
          <p:nvPr/>
        </p:nvSpPr>
        <p:spPr bwMode="auto">
          <a:xfrm>
            <a:off x="5851039" y="865385"/>
            <a:ext cx="1804988" cy="1160318"/>
          </a:xfrm>
          <a:prstGeom prst="rect">
            <a:avLst/>
          </a:prstGeom>
          <a:noFill/>
          <a:ln w="9525">
            <a:noFill/>
            <a:miter lim="800000"/>
            <a:headEnd/>
            <a:tailEnd/>
          </a:ln>
          <a:effectLst/>
        </p:spPr>
        <p:txBody>
          <a:bodyPr>
            <a:spAutoFit/>
          </a:bodyPr>
          <a:lstStyle/>
          <a:p>
            <a:pPr marL="120650" indent="-120650" algn="l" eaLnBrk="0" hangingPunct="0">
              <a:buFont typeface="Wingdings" pitchFamily="2" charset="2"/>
              <a:buNone/>
            </a:pPr>
            <a:r>
              <a:rPr lang="zh-CN" altLang="en-US" sz="1400" b="1" dirty="0">
                <a:solidFill>
                  <a:schemeClr val="bg2">
                    <a:lumMod val="75000"/>
                  </a:schemeClr>
                </a:solidFill>
                <a:latin typeface="微软雅黑" pitchFamily="34" charset="-122"/>
                <a:ea typeface="微软雅黑" pitchFamily="34" charset="-122"/>
              </a:rPr>
              <a:t> </a:t>
            </a:r>
            <a:r>
              <a:rPr lang="zh-CN" altLang="en-US" sz="1600" b="1" dirty="0">
                <a:solidFill>
                  <a:srgbClr val="005FFA"/>
                </a:solidFill>
                <a:latin typeface="微软雅黑" pitchFamily="34" charset="-122"/>
                <a:ea typeface="微软雅黑" pitchFamily="34" charset="-122"/>
              </a:rPr>
              <a:t>点击输入文本</a:t>
            </a:r>
          </a:p>
          <a:p>
            <a:pPr marL="120650" indent="-120650" algn="l" eaLnBrk="0" hangingPunct="0">
              <a:buFont typeface="Wingdings" pitchFamily="2" charset="2"/>
              <a:buNone/>
            </a:pPr>
            <a:endParaRPr lang="zh-CN" altLang="en-US" sz="1000" b="1" dirty="0">
              <a:solidFill>
                <a:schemeClr val="bg2">
                  <a:lumMod val="75000"/>
                </a:schemeClr>
              </a:solidFill>
              <a:latin typeface="微软雅黑" pitchFamily="34" charset="-122"/>
              <a:ea typeface="微软雅黑" pitchFamily="34" charset="-122"/>
            </a:endParaRPr>
          </a:p>
          <a:p>
            <a:pPr marL="120650" indent="-120650" algn="l">
              <a:lnSpc>
                <a:spcPct val="60000"/>
              </a:lnSpc>
              <a:spcBef>
                <a:spcPct val="50000"/>
              </a:spcBef>
              <a:buClr>
                <a:srgbClr val="1F3F5F"/>
              </a:buClr>
              <a:buFontTx/>
              <a:buChar char="•"/>
            </a:pPr>
            <a:r>
              <a:rPr lang="zh-CN" altLang="en-US" sz="1400" dirty="0">
                <a:solidFill>
                  <a:schemeClr val="tx2">
                    <a:lumMod val="75000"/>
                  </a:schemeClr>
                </a:solidFill>
                <a:latin typeface="微软雅黑" pitchFamily="34" charset="-122"/>
                <a:ea typeface="微软雅黑" pitchFamily="34" charset="-122"/>
              </a:rPr>
              <a:t>点击输入文字</a:t>
            </a:r>
          </a:p>
          <a:p>
            <a:pPr marL="120650" indent="-120650" algn="l">
              <a:buFontTx/>
              <a:buChar char="•"/>
            </a:pPr>
            <a:r>
              <a:rPr lang="zh-CN" altLang="en-US" sz="1400" dirty="0">
                <a:solidFill>
                  <a:schemeClr val="tx2">
                    <a:lumMod val="75000"/>
                  </a:schemeClr>
                </a:solidFill>
                <a:latin typeface="微软雅黑" pitchFamily="34" charset="-122"/>
                <a:ea typeface="微软雅黑" pitchFamily="34" charset="-122"/>
              </a:rPr>
              <a:t>点击输入文字</a:t>
            </a:r>
          </a:p>
          <a:p>
            <a:pPr marL="120650" indent="-120650" algn="l">
              <a:buFontTx/>
              <a:buChar char="•"/>
            </a:pPr>
            <a:r>
              <a:rPr lang="zh-CN" altLang="en-US" sz="1400" dirty="0">
                <a:solidFill>
                  <a:schemeClr val="tx2">
                    <a:lumMod val="75000"/>
                  </a:schemeClr>
                </a:solidFill>
                <a:latin typeface="微软雅黑" pitchFamily="34" charset="-122"/>
                <a:ea typeface="微软雅黑" pitchFamily="34" charset="-122"/>
              </a:rPr>
              <a:t>点击输入文字</a:t>
            </a:r>
          </a:p>
        </p:txBody>
      </p:sp>
      <p:sp>
        <p:nvSpPr>
          <p:cNvPr id="11" name="Rectangle 10"/>
          <p:cNvSpPr>
            <a:spLocks noChangeArrowheads="1"/>
          </p:cNvSpPr>
          <p:nvPr/>
        </p:nvSpPr>
        <p:spPr bwMode="auto">
          <a:xfrm>
            <a:off x="2627784" y="3862363"/>
            <a:ext cx="1504950" cy="336550"/>
          </a:xfrm>
          <a:prstGeom prst="rect">
            <a:avLst/>
          </a:prstGeom>
          <a:noFill/>
          <a:ln w="9525">
            <a:noFill/>
            <a:miter lim="800000"/>
            <a:headEnd/>
            <a:tailEnd/>
          </a:ln>
          <a:effectLst/>
        </p:spPr>
        <p:txBody>
          <a:bodyPr>
            <a:spAutoFit/>
          </a:bodyPr>
          <a:lstStyle/>
          <a:p>
            <a:pPr eaLnBrk="0" hangingPunct="0"/>
            <a:r>
              <a:rPr lang="zh-CN" altLang="en-US" sz="1600" dirty="0">
                <a:solidFill>
                  <a:srgbClr val="FFFBFC"/>
                </a:solidFill>
                <a:latin typeface="微软雅黑" pitchFamily="34" charset="-122"/>
                <a:ea typeface="微软雅黑" pitchFamily="34" charset="-122"/>
              </a:rPr>
              <a:t>点击输入文字</a:t>
            </a:r>
            <a:endParaRPr lang="zh-CN" altLang="en-US" dirty="0">
              <a:latin typeface="微软雅黑" pitchFamily="34" charset="-122"/>
              <a:ea typeface="微软雅黑" pitchFamily="34" charset="-122"/>
            </a:endParaRPr>
          </a:p>
        </p:txBody>
      </p:sp>
      <p:sp>
        <p:nvSpPr>
          <p:cNvPr id="12" name="Rectangle 11"/>
          <p:cNvSpPr>
            <a:spLocks noChangeArrowheads="1"/>
          </p:cNvSpPr>
          <p:nvPr/>
        </p:nvSpPr>
        <p:spPr bwMode="auto">
          <a:xfrm>
            <a:off x="4905304" y="3860633"/>
            <a:ext cx="1504950" cy="336550"/>
          </a:xfrm>
          <a:prstGeom prst="rect">
            <a:avLst/>
          </a:prstGeom>
          <a:noFill/>
          <a:ln w="9525">
            <a:noFill/>
            <a:miter lim="800000"/>
            <a:headEnd/>
            <a:tailEnd/>
          </a:ln>
          <a:effectLst/>
        </p:spPr>
        <p:txBody>
          <a:bodyPr>
            <a:spAutoFit/>
          </a:bodyPr>
          <a:lstStyle/>
          <a:p>
            <a:pPr eaLnBrk="0" hangingPunct="0"/>
            <a:r>
              <a:rPr lang="zh-CN" altLang="en-US" sz="1600" dirty="0">
                <a:solidFill>
                  <a:srgbClr val="FFFBFC"/>
                </a:solidFill>
                <a:latin typeface="微软雅黑" pitchFamily="34" charset="-122"/>
                <a:ea typeface="微软雅黑" pitchFamily="34" charset="-122"/>
              </a:rPr>
              <a:t>点击输入文字</a:t>
            </a:r>
            <a:endParaRPr lang="zh-CN" altLang="en-US" dirty="0">
              <a:latin typeface="微软雅黑" pitchFamily="34" charset="-122"/>
              <a:ea typeface="微软雅黑" pitchFamily="34" charset="-122"/>
            </a:endParaRPr>
          </a:p>
        </p:txBody>
      </p:sp>
      <p:sp>
        <p:nvSpPr>
          <p:cNvPr id="13" name="Text Box 12"/>
          <p:cNvSpPr txBox="1">
            <a:spLocks noChangeArrowheads="1"/>
          </p:cNvSpPr>
          <p:nvPr/>
        </p:nvSpPr>
        <p:spPr bwMode="auto">
          <a:xfrm>
            <a:off x="6583437" y="3459758"/>
            <a:ext cx="1804987" cy="1221873"/>
          </a:xfrm>
          <a:prstGeom prst="rect">
            <a:avLst/>
          </a:prstGeom>
          <a:noFill/>
          <a:ln w="9525">
            <a:noFill/>
            <a:miter lim="800000"/>
            <a:headEnd/>
            <a:tailEnd/>
          </a:ln>
          <a:effectLst/>
        </p:spPr>
        <p:txBody>
          <a:bodyPr>
            <a:spAutoFit/>
          </a:bodyPr>
          <a:lstStyle/>
          <a:p>
            <a:pPr marL="120650" indent="-120650" algn="l" eaLnBrk="0" hangingPunct="0">
              <a:buFont typeface="Wingdings" pitchFamily="2" charset="2"/>
              <a:buNone/>
            </a:pPr>
            <a:r>
              <a:rPr lang="zh-CN" altLang="en-US" sz="1400" b="1" dirty="0">
                <a:solidFill>
                  <a:schemeClr val="tx2">
                    <a:lumMod val="75000"/>
                  </a:schemeClr>
                </a:solidFill>
                <a:latin typeface="微软雅黑" pitchFamily="34" charset="-122"/>
                <a:ea typeface="微软雅黑" pitchFamily="34" charset="-122"/>
              </a:rPr>
              <a:t> </a:t>
            </a:r>
            <a:r>
              <a:rPr lang="zh-CN" altLang="en-US" sz="1600" b="1" dirty="0">
                <a:solidFill>
                  <a:schemeClr val="tx2">
                    <a:lumMod val="75000"/>
                  </a:schemeClr>
                </a:solidFill>
                <a:latin typeface="微软雅黑" pitchFamily="34" charset="-122"/>
                <a:ea typeface="微软雅黑" pitchFamily="34" charset="-122"/>
              </a:rPr>
              <a:t>点击输入文本</a:t>
            </a:r>
          </a:p>
          <a:p>
            <a:pPr marL="120650" indent="-120650" algn="l" eaLnBrk="0" hangingPunct="0">
              <a:buFont typeface="Wingdings" pitchFamily="2" charset="2"/>
              <a:buNone/>
            </a:pPr>
            <a:endParaRPr lang="zh-CN" altLang="en-US" sz="1400" b="1" dirty="0">
              <a:solidFill>
                <a:schemeClr val="tx2">
                  <a:lumMod val="75000"/>
                </a:schemeClr>
              </a:solidFill>
              <a:latin typeface="微软雅黑" pitchFamily="34" charset="-122"/>
              <a:ea typeface="微软雅黑" pitchFamily="34" charset="-122"/>
            </a:endParaRPr>
          </a:p>
          <a:p>
            <a:pPr marL="120650" indent="-120650" algn="l">
              <a:lnSpc>
                <a:spcPct val="60000"/>
              </a:lnSpc>
              <a:spcBef>
                <a:spcPct val="50000"/>
              </a:spcBef>
              <a:buClr>
                <a:srgbClr val="1F3F5F"/>
              </a:buClr>
              <a:buFontTx/>
              <a:buChar char="•"/>
            </a:pPr>
            <a:r>
              <a:rPr lang="zh-CN" altLang="en-US" sz="1400" dirty="0">
                <a:solidFill>
                  <a:schemeClr val="tx2">
                    <a:lumMod val="75000"/>
                  </a:schemeClr>
                </a:solidFill>
                <a:latin typeface="微软雅黑" pitchFamily="34" charset="-122"/>
                <a:ea typeface="微软雅黑" pitchFamily="34" charset="-122"/>
              </a:rPr>
              <a:t>点击输入文字</a:t>
            </a:r>
          </a:p>
          <a:p>
            <a:pPr marL="120650" indent="-120650" algn="l">
              <a:buFontTx/>
              <a:buChar char="•"/>
            </a:pPr>
            <a:r>
              <a:rPr lang="zh-CN" altLang="en-US" sz="1400" dirty="0">
                <a:solidFill>
                  <a:schemeClr val="tx2">
                    <a:lumMod val="75000"/>
                  </a:schemeClr>
                </a:solidFill>
                <a:latin typeface="微软雅黑" pitchFamily="34" charset="-122"/>
                <a:ea typeface="微软雅黑" pitchFamily="34" charset="-122"/>
              </a:rPr>
              <a:t>点击输入文字</a:t>
            </a:r>
          </a:p>
          <a:p>
            <a:pPr marL="120650" indent="-120650" algn="l">
              <a:buFontTx/>
              <a:buChar char="•"/>
            </a:pPr>
            <a:r>
              <a:rPr lang="zh-CN" altLang="en-US" sz="1400" dirty="0">
                <a:solidFill>
                  <a:schemeClr val="tx2">
                    <a:lumMod val="75000"/>
                  </a:schemeClr>
                </a:solidFill>
                <a:latin typeface="微软雅黑" pitchFamily="34" charset="-122"/>
                <a:ea typeface="微软雅黑" pitchFamily="34" charset="-122"/>
              </a:rPr>
              <a:t>点击输入文字</a:t>
            </a:r>
          </a:p>
        </p:txBody>
      </p:sp>
      <p:sp>
        <p:nvSpPr>
          <p:cNvPr id="14" name="Text Box 13"/>
          <p:cNvSpPr txBox="1">
            <a:spLocks noChangeArrowheads="1"/>
          </p:cNvSpPr>
          <p:nvPr/>
        </p:nvSpPr>
        <p:spPr bwMode="auto">
          <a:xfrm>
            <a:off x="687462" y="2900958"/>
            <a:ext cx="1804987" cy="1160318"/>
          </a:xfrm>
          <a:prstGeom prst="rect">
            <a:avLst/>
          </a:prstGeom>
          <a:noFill/>
          <a:ln w="9525">
            <a:noFill/>
            <a:miter lim="800000"/>
            <a:headEnd/>
            <a:tailEnd/>
          </a:ln>
          <a:effectLst/>
        </p:spPr>
        <p:txBody>
          <a:bodyPr>
            <a:spAutoFit/>
          </a:bodyPr>
          <a:lstStyle/>
          <a:p>
            <a:pPr marL="120650" indent="-120650" algn="l" eaLnBrk="0" hangingPunct="0">
              <a:buFont typeface="Wingdings" pitchFamily="2" charset="2"/>
              <a:buNone/>
            </a:pPr>
            <a:r>
              <a:rPr lang="zh-CN" altLang="en-US" sz="1400" b="1" dirty="0">
                <a:solidFill>
                  <a:schemeClr val="bg2">
                    <a:lumMod val="75000"/>
                  </a:schemeClr>
                </a:solidFill>
                <a:latin typeface="微软雅黑" pitchFamily="34" charset="-122"/>
                <a:ea typeface="微软雅黑" pitchFamily="34" charset="-122"/>
              </a:rPr>
              <a:t> </a:t>
            </a:r>
            <a:r>
              <a:rPr lang="zh-CN" altLang="en-US" sz="1600" b="1" dirty="0">
                <a:solidFill>
                  <a:srgbClr val="0099FF"/>
                </a:solidFill>
                <a:latin typeface="微软雅黑" pitchFamily="34" charset="-122"/>
                <a:ea typeface="微软雅黑" pitchFamily="34" charset="-122"/>
              </a:rPr>
              <a:t>点击输入文本</a:t>
            </a:r>
          </a:p>
          <a:p>
            <a:pPr marL="120650" indent="-120650" algn="l" eaLnBrk="0" hangingPunct="0">
              <a:buFont typeface="Wingdings" pitchFamily="2" charset="2"/>
              <a:buNone/>
            </a:pPr>
            <a:endParaRPr lang="zh-CN" altLang="en-US" sz="1000" b="1" dirty="0">
              <a:solidFill>
                <a:schemeClr val="bg2">
                  <a:lumMod val="75000"/>
                </a:schemeClr>
              </a:solidFill>
              <a:latin typeface="微软雅黑" pitchFamily="34" charset="-122"/>
              <a:ea typeface="微软雅黑" pitchFamily="34" charset="-122"/>
            </a:endParaRPr>
          </a:p>
          <a:p>
            <a:pPr marL="120650" indent="-120650" algn="l">
              <a:lnSpc>
                <a:spcPct val="60000"/>
              </a:lnSpc>
              <a:spcBef>
                <a:spcPct val="50000"/>
              </a:spcBef>
              <a:buClr>
                <a:srgbClr val="1F3F5F"/>
              </a:buClr>
              <a:buFontTx/>
              <a:buChar char="•"/>
            </a:pPr>
            <a:r>
              <a:rPr lang="zh-CN" altLang="en-US" sz="1400" dirty="0">
                <a:solidFill>
                  <a:schemeClr val="tx2">
                    <a:lumMod val="75000"/>
                  </a:schemeClr>
                </a:solidFill>
                <a:latin typeface="微软雅黑" pitchFamily="34" charset="-122"/>
                <a:ea typeface="微软雅黑" pitchFamily="34" charset="-122"/>
              </a:rPr>
              <a:t>点击输入文字</a:t>
            </a:r>
          </a:p>
          <a:p>
            <a:pPr marL="120650" indent="-120650" algn="l">
              <a:buFontTx/>
              <a:buChar char="•"/>
            </a:pPr>
            <a:r>
              <a:rPr lang="zh-CN" altLang="en-US" sz="1400" dirty="0">
                <a:solidFill>
                  <a:schemeClr val="tx2">
                    <a:lumMod val="75000"/>
                  </a:schemeClr>
                </a:solidFill>
                <a:latin typeface="微软雅黑" pitchFamily="34" charset="-122"/>
                <a:ea typeface="微软雅黑" pitchFamily="34" charset="-122"/>
              </a:rPr>
              <a:t>点击输入文字</a:t>
            </a:r>
          </a:p>
          <a:p>
            <a:pPr marL="120650" indent="-120650" algn="l">
              <a:buFontTx/>
              <a:buChar char="•"/>
            </a:pPr>
            <a:r>
              <a:rPr lang="zh-CN" altLang="en-US" sz="1400" dirty="0">
                <a:solidFill>
                  <a:schemeClr val="tx2">
                    <a:lumMod val="75000"/>
                  </a:schemeClr>
                </a:solidFill>
                <a:latin typeface="微软雅黑" pitchFamily="34" charset="-122"/>
                <a:ea typeface="微软雅黑" pitchFamily="34" charset="-122"/>
              </a:rPr>
              <a:t>点击输入文字</a:t>
            </a:r>
          </a:p>
        </p:txBody>
      </p:sp>
      <p:sp>
        <p:nvSpPr>
          <p:cNvPr id="15" name="Text Box 14"/>
          <p:cNvSpPr txBox="1">
            <a:spLocks noChangeArrowheads="1"/>
          </p:cNvSpPr>
          <p:nvPr/>
        </p:nvSpPr>
        <p:spPr bwMode="auto">
          <a:xfrm>
            <a:off x="3847132" y="2999955"/>
            <a:ext cx="1804988" cy="291875"/>
          </a:xfrm>
          <a:prstGeom prst="rect">
            <a:avLst/>
          </a:prstGeom>
          <a:noFill/>
          <a:ln w="9525">
            <a:noFill/>
            <a:miter lim="800000"/>
            <a:headEnd/>
            <a:tailEnd/>
          </a:ln>
          <a:effectLst/>
        </p:spPr>
        <p:txBody>
          <a:bodyPr>
            <a:spAutoFit/>
          </a:bodyPr>
          <a:lstStyle/>
          <a:p>
            <a:pPr>
              <a:lnSpc>
                <a:spcPct val="60000"/>
              </a:lnSpc>
              <a:spcBef>
                <a:spcPct val="50000"/>
              </a:spcBef>
              <a:buClr>
                <a:srgbClr val="1F3F5F"/>
              </a:buClr>
            </a:pPr>
            <a:r>
              <a:rPr lang="zh-CN" altLang="en-US" sz="2000" dirty="0">
                <a:solidFill>
                  <a:srgbClr val="1C1C1C"/>
                </a:solidFill>
                <a:latin typeface="微软雅黑" pitchFamily="34" charset="-122"/>
                <a:ea typeface="微软雅黑" pitchFamily="34" charset="-122"/>
              </a:rPr>
              <a:t>填加标题</a:t>
            </a:r>
          </a:p>
        </p:txBody>
      </p:sp>
      <p:sp>
        <p:nvSpPr>
          <p:cNvPr id="17" name="标题 3"/>
          <p:cNvSpPr txBox="1">
            <a:spLocks/>
          </p:cNvSpPr>
          <p:nvPr/>
        </p:nvSpPr>
        <p:spPr>
          <a:xfrm>
            <a:off x="313184" y="206974"/>
            <a:ext cx="3322712" cy="564576"/>
          </a:xfrm>
          <a:prstGeom prst="rect">
            <a:avLst/>
          </a:prstGeom>
        </p:spPr>
        <p:txBody>
          <a:bodyPr>
            <a:normAutofit fontScale="97500"/>
          </a:bodyPr>
          <a:lstStyle>
            <a:lvl1pPr algn="l" defTabSz="914400" rtl="0" eaLnBrk="1" latinLnBrk="0" hangingPunct="1">
              <a:spcBef>
                <a:spcPct val="0"/>
              </a:spcBef>
              <a:buNone/>
              <a:defRPr sz="2800" kern="1200">
                <a:solidFill>
                  <a:schemeClr val="tx1"/>
                </a:solidFill>
                <a:latin typeface="微软雅黑" pitchFamily="34" charset="-122"/>
                <a:ea typeface="微软雅黑" pitchFamily="34" charset="-122"/>
                <a:cs typeface="+mj-cs"/>
              </a:defRPr>
            </a:lvl1pPr>
          </a:lstStyle>
          <a:p>
            <a:r>
              <a:rPr lang="zh-CN" altLang="en-US" dirty="0">
                <a:solidFill>
                  <a:schemeClr val="tx2">
                    <a:lumMod val="50000"/>
                  </a:schemeClr>
                </a:solidFill>
              </a:rPr>
              <a:t>单击此处添加标题</a:t>
            </a:r>
          </a:p>
        </p:txBody>
      </p:sp>
    </p:spTree>
    <p:extLst>
      <p:ext uri="{BB962C8B-B14F-4D97-AF65-F5344CB8AC3E}">
        <p14:creationId xmlns:p14="http://schemas.microsoft.com/office/powerpoint/2010/main" val="2897912511"/>
      </p:ext>
    </p:extLst>
  </p:cSld>
  <p:clrMapOvr>
    <a:masterClrMapping/>
  </p:clrMapOvr>
  <p:transition spd="med" advClick="0" advTm="100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wipe(left)">
                                      <p:cBhvr>
                                        <p:cTn id="7" dur="750"/>
                                        <p:tgtEl>
                                          <p:spTgt spid="17"/>
                                        </p:tgtEl>
                                      </p:cBhvr>
                                    </p:animEffect>
                                  </p:childTnLst>
                                </p:cTn>
                              </p:par>
                            </p:childTnLst>
                          </p:cTn>
                        </p:par>
                        <p:par>
                          <p:cTn id="8" fill="hold">
                            <p:stCondLst>
                              <p:cond delay="750"/>
                            </p:stCondLst>
                            <p:childTnLst>
                              <p:par>
                                <p:cTn id="9" presetID="49" presetClass="entr" presetSubtype="0" decel="100000"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p:cTn id="11" dur="1000" fill="hold"/>
                                        <p:tgtEl>
                                          <p:spTgt spid="5"/>
                                        </p:tgtEl>
                                        <p:attrNameLst>
                                          <p:attrName>ppt_w</p:attrName>
                                        </p:attrNameLst>
                                      </p:cBhvr>
                                      <p:tavLst>
                                        <p:tav tm="0">
                                          <p:val>
                                            <p:fltVal val="0"/>
                                          </p:val>
                                        </p:tav>
                                        <p:tav tm="100000">
                                          <p:val>
                                            <p:strVal val="#ppt_w"/>
                                          </p:val>
                                        </p:tav>
                                      </p:tavLst>
                                    </p:anim>
                                    <p:anim calcmode="lin" valueType="num">
                                      <p:cBhvr>
                                        <p:cTn id="12" dur="1000" fill="hold"/>
                                        <p:tgtEl>
                                          <p:spTgt spid="5"/>
                                        </p:tgtEl>
                                        <p:attrNameLst>
                                          <p:attrName>ppt_h</p:attrName>
                                        </p:attrNameLst>
                                      </p:cBhvr>
                                      <p:tavLst>
                                        <p:tav tm="0">
                                          <p:val>
                                            <p:fltVal val="0"/>
                                          </p:val>
                                        </p:tav>
                                        <p:tav tm="100000">
                                          <p:val>
                                            <p:strVal val="#ppt_h"/>
                                          </p:val>
                                        </p:tav>
                                      </p:tavLst>
                                    </p:anim>
                                    <p:anim calcmode="lin" valueType="num">
                                      <p:cBhvr>
                                        <p:cTn id="13" dur="1000" fill="hold"/>
                                        <p:tgtEl>
                                          <p:spTgt spid="5"/>
                                        </p:tgtEl>
                                        <p:attrNameLst>
                                          <p:attrName>style.rotation</p:attrName>
                                        </p:attrNameLst>
                                      </p:cBhvr>
                                      <p:tavLst>
                                        <p:tav tm="0">
                                          <p:val>
                                            <p:fltVal val="360"/>
                                          </p:val>
                                        </p:tav>
                                        <p:tav tm="100000">
                                          <p:val>
                                            <p:fltVal val="0"/>
                                          </p:val>
                                        </p:tav>
                                      </p:tavLst>
                                    </p:anim>
                                    <p:animEffect transition="in" filter="fade">
                                      <p:cBhvr>
                                        <p:cTn id="14" dur="1000"/>
                                        <p:tgtEl>
                                          <p:spTgt spid="5"/>
                                        </p:tgtEl>
                                      </p:cBhvr>
                                    </p:animEffect>
                                  </p:childTnLst>
                                </p:cTn>
                              </p:par>
                            </p:childTnLst>
                          </p:cTn>
                        </p:par>
                        <p:par>
                          <p:cTn id="15" fill="hold">
                            <p:stCondLst>
                              <p:cond delay="1750"/>
                            </p:stCondLst>
                            <p:childTnLst>
                              <p:par>
                                <p:cTn id="16" presetID="23" presetClass="entr" presetSubtype="16" fill="hold" grpId="0" nodeType="afterEffect">
                                  <p:stCondLst>
                                    <p:cond delay="0"/>
                                  </p:stCondLst>
                                  <p:childTnLst>
                                    <p:set>
                                      <p:cBhvr>
                                        <p:cTn id="17" dur="1" fill="hold">
                                          <p:stCondLst>
                                            <p:cond delay="0"/>
                                          </p:stCondLst>
                                        </p:cTn>
                                        <p:tgtEl>
                                          <p:spTgt spid="4"/>
                                        </p:tgtEl>
                                        <p:attrNameLst>
                                          <p:attrName>style.visibility</p:attrName>
                                        </p:attrNameLst>
                                      </p:cBhvr>
                                      <p:to>
                                        <p:strVal val="visible"/>
                                      </p:to>
                                    </p:set>
                                    <p:anim calcmode="lin" valueType="num">
                                      <p:cBhvr>
                                        <p:cTn id="18" dur="500" fill="hold"/>
                                        <p:tgtEl>
                                          <p:spTgt spid="4"/>
                                        </p:tgtEl>
                                        <p:attrNameLst>
                                          <p:attrName>ppt_w</p:attrName>
                                        </p:attrNameLst>
                                      </p:cBhvr>
                                      <p:tavLst>
                                        <p:tav tm="0">
                                          <p:val>
                                            <p:fltVal val="0"/>
                                          </p:val>
                                        </p:tav>
                                        <p:tav tm="100000">
                                          <p:val>
                                            <p:strVal val="#ppt_w"/>
                                          </p:val>
                                        </p:tav>
                                      </p:tavLst>
                                    </p:anim>
                                    <p:anim calcmode="lin" valueType="num">
                                      <p:cBhvr>
                                        <p:cTn id="19" dur="500" fill="hold"/>
                                        <p:tgtEl>
                                          <p:spTgt spid="4"/>
                                        </p:tgtEl>
                                        <p:attrNameLst>
                                          <p:attrName>ppt_h</p:attrName>
                                        </p:attrNameLst>
                                      </p:cBhvr>
                                      <p:tavLst>
                                        <p:tav tm="0">
                                          <p:val>
                                            <p:fltVal val="0"/>
                                          </p:val>
                                        </p:tav>
                                        <p:tav tm="100000">
                                          <p:val>
                                            <p:strVal val="#ppt_h"/>
                                          </p:val>
                                        </p:tav>
                                      </p:tavLst>
                                    </p:anim>
                                  </p:childTnLst>
                                </p:cTn>
                              </p:par>
                            </p:childTnLst>
                          </p:cTn>
                        </p:par>
                        <p:par>
                          <p:cTn id="20" fill="hold">
                            <p:stCondLst>
                              <p:cond delay="2250"/>
                            </p:stCondLst>
                            <p:childTnLst>
                              <p:par>
                                <p:cTn id="21" presetID="23" presetClass="entr" presetSubtype="16" fill="hold" grpId="0" nodeType="afterEffect">
                                  <p:stCondLst>
                                    <p:cond delay="0"/>
                                  </p:stCondLst>
                                  <p:childTnLst>
                                    <p:set>
                                      <p:cBhvr>
                                        <p:cTn id="22" dur="1" fill="hold">
                                          <p:stCondLst>
                                            <p:cond delay="0"/>
                                          </p:stCondLst>
                                        </p:cTn>
                                        <p:tgtEl>
                                          <p:spTgt spid="3"/>
                                        </p:tgtEl>
                                        <p:attrNameLst>
                                          <p:attrName>style.visibility</p:attrName>
                                        </p:attrNameLst>
                                      </p:cBhvr>
                                      <p:to>
                                        <p:strVal val="visible"/>
                                      </p:to>
                                    </p:set>
                                    <p:anim calcmode="lin" valueType="num">
                                      <p:cBhvr>
                                        <p:cTn id="23" dur="500" fill="hold"/>
                                        <p:tgtEl>
                                          <p:spTgt spid="3"/>
                                        </p:tgtEl>
                                        <p:attrNameLst>
                                          <p:attrName>ppt_w</p:attrName>
                                        </p:attrNameLst>
                                      </p:cBhvr>
                                      <p:tavLst>
                                        <p:tav tm="0">
                                          <p:val>
                                            <p:fltVal val="0"/>
                                          </p:val>
                                        </p:tav>
                                        <p:tav tm="100000">
                                          <p:val>
                                            <p:strVal val="#ppt_w"/>
                                          </p:val>
                                        </p:tav>
                                      </p:tavLst>
                                    </p:anim>
                                    <p:anim calcmode="lin" valueType="num">
                                      <p:cBhvr>
                                        <p:cTn id="24" dur="500" fill="hold"/>
                                        <p:tgtEl>
                                          <p:spTgt spid="3"/>
                                        </p:tgtEl>
                                        <p:attrNameLst>
                                          <p:attrName>ppt_h</p:attrName>
                                        </p:attrNameLst>
                                      </p:cBhvr>
                                      <p:tavLst>
                                        <p:tav tm="0">
                                          <p:val>
                                            <p:fltVal val="0"/>
                                          </p:val>
                                        </p:tav>
                                        <p:tav tm="100000">
                                          <p:val>
                                            <p:strVal val="#ppt_h"/>
                                          </p:val>
                                        </p:tav>
                                      </p:tavLst>
                                    </p:anim>
                                  </p:childTnLst>
                                </p:cTn>
                              </p:par>
                            </p:childTnLst>
                          </p:cTn>
                        </p:par>
                        <p:par>
                          <p:cTn id="25" fill="hold">
                            <p:stCondLst>
                              <p:cond delay="2750"/>
                            </p:stCondLst>
                            <p:childTnLst>
                              <p:par>
                                <p:cTn id="26" presetID="23" presetClass="entr" presetSubtype="16" fill="hold" grpId="0" nodeType="afterEffect">
                                  <p:stCondLst>
                                    <p:cond delay="0"/>
                                  </p:stCondLst>
                                  <p:childTnLst>
                                    <p:set>
                                      <p:cBhvr>
                                        <p:cTn id="27" dur="1" fill="hold">
                                          <p:stCondLst>
                                            <p:cond delay="0"/>
                                          </p:stCondLst>
                                        </p:cTn>
                                        <p:tgtEl>
                                          <p:spTgt spid="2"/>
                                        </p:tgtEl>
                                        <p:attrNameLst>
                                          <p:attrName>style.visibility</p:attrName>
                                        </p:attrNameLst>
                                      </p:cBhvr>
                                      <p:to>
                                        <p:strVal val="visible"/>
                                      </p:to>
                                    </p:set>
                                    <p:anim calcmode="lin" valueType="num">
                                      <p:cBhvr>
                                        <p:cTn id="28" dur="500" fill="hold"/>
                                        <p:tgtEl>
                                          <p:spTgt spid="2"/>
                                        </p:tgtEl>
                                        <p:attrNameLst>
                                          <p:attrName>ppt_w</p:attrName>
                                        </p:attrNameLst>
                                      </p:cBhvr>
                                      <p:tavLst>
                                        <p:tav tm="0">
                                          <p:val>
                                            <p:fltVal val="0"/>
                                          </p:val>
                                        </p:tav>
                                        <p:tav tm="100000">
                                          <p:val>
                                            <p:strVal val="#ppt_w"/>
                                          </p:val>
                                        </p:tav>
                                      </p:tavLst>
                                    </p:anim>
                                    <p:anim calcmode="lin" valueType="num">
                                      <p:cBhvr>
                                        <p:cTn id="29" dur="500" fill="hold"/>
                                        <p:tgtEl>
                                          <p:spTgt spid="2"/>
                                        </p:tgtEl>
                                        <p:attrNameLst>
                                          <p:attrName>ppt_h</p:attrName>
                                        </p:attrNameLst>
                                      </p:cBhvr>
                                      <p:tavLst>
                                        <p:tav tm="0">
                                          <p:val>
                                            <p:fltVal val="0"/>
                                          </p:val>
                                        </p:tav>
                                        <p:tav tm="100000">
                                          <p:val>
                                            <p:strVal val="#ppt_h"/>
                                          </p:val>
                                        </p:tav>
                                      </p:tavLst>
                                    </p:anim>
                                  </p:childTnLst>
                                </p:cTn>
                              </p:par>
                            </p:childTnLst>
                          </p:cTn>
                        </p:par>
                        <p:par>
                          <p:cTn id="30" fill="hold">
                            <p:stCondLst>
                              <p:cond delay="3250"/>
                            </p:stCondLst>
                            <p:childTnLst>
                              <p:par>
                                <p:cTn id="31" presetID="12" presetClass="entr" presetSubtype="4" fill="hold" grpId="0" nodeType="afterEffect">
                                  <p:stCondLst>
                                    <p:cond delay="0"/>
                                  </p:stCondLst>
                                  <p:childTnLst>
                                    <p:set>
                                      <p:cBhvr>
                                        <p:cTn id="32" dur="1" fill="hold">
                                          <p:stCondLst>
                                            <p:cond delay="0"/>
                                          </p:stCondLst>
                                        </p:cTn>
                                        <p:tgtEl>
                                          <p:spTgt spid="9"/>
                                        </p:tgtEl>
                                        <p:attrNameLst>
                                          <p:attrName>style.visibility</p:attrName>
                                        </p:attrNameLst>
                                      </p:cBhvr>
                                      <p:to>
                                        <p:strVal val="visible"/>
                                      </p:to>
                                    </p:set>
                                    <p:animEffect transition="in" filter="slide(fromBottom)">
                                      <p:cBhvr>
                                        <p:cTn id="33" dur="500"/>
                                        <p:tgtEl>
                                          <p:spTgt spid="9"/>
                                        </p:tgtEl>
                                      </p:cBhvr>
                                    </p:animEffect>
                                  </p:childTnLst>
                                </p:cTn>
                              </p:par>
                            </p:childTnLst>
                          </p:cTn>
                        </p:par>
                        <p:par>
                          <p:cTn id="34" fill="hold">
                            <p:stCondLst>
                              <p:cond delay="3750"/>
                            </p:stCondLst>
                            <p:childTnLst>
                              <p:par>
                                <p:cTn id="35" presetID="12" presetClass="entr" presetSubtype="4" fill="hold" grpId="0" nodeType="afterEffect">
                                  <p:stCondLst>
                                    <p:cond delay="0"/>
                                  </p:stCondLst>
                                  <p:childTnLst>
                                    <p:set>
                                      <p:cBhvr>
                                        <p:cTn id="36" dur="1" fill="hold">
                                          <p:stCondLst>
                                            <p:cond delay="0"/>
                                          </p:stCondLst>
                                        </p:cTn>
                                        <p:tgtEl>
                                          <p:spTgt spid="11"/>
                                        </p:tgtEl>
                                        <p:attrNameLst>
                                          <p:attrName>style.visibility</p:attrName>
                                        </p:attrNameLst>
                                      </p:cBhvr>
                                      <p:to>
                                        <p:strVal val="visible"/>
                                      </p:to>
                                    </p:set>
                                    <p:animEffect transition="in" filter="slide(fromBottom)">
                                      <p:cBhvr>
                                        <p:cTn id="37" dur="500"/>
                                        <p:tgtEl>
                                          <p:spTgt spid="11"/>
                                        </p:tgtEl>
                                      </p:cBhvr>
                                    </p:animEffect>
                                  </p:childTnLst>
                                </p:cTn>
                              </p:par>
                            </p:childTnLst>
                          </p:cTn>
                        </p:par>
                        <p:par>
                          <p:cTn id="38" fill="hold">
                            <p:stCondLst>
                              <p:cond delay="4250"/>
                            </p:stCondLst>
                            <p:childTnLst>
                              <p:par>
                                <p:cTn id="39" presetID="12" presetClass="entr" presetSubtype="4" fill="hold" grpId="0" nodeType="afterEffect">
                                  <p:stCondLst>
                                    <p:cond delay="0"/>
                                  </p:stCondLst>
                                  <p:childTnLst>
                                    <p:set>
                                      <p:cBhvr>
                                        <p:cTn id="40" dur="1" fill="hold">
                                          <p:stCondLst>
                                            <p:cond delay="0"/>
                                          </p:stCondLst>
                                        </p:cTn>
                                        <p:tgtEl>
                                          <p:spTgt spid="12"/>
                                        </p:tgtEl>
                                        <p:attrNameLst>
                                          <p:attrName>style.visibility</p:attrName>
                                        </p:attrNameLst>
                                      </p:cBhvr>
                                      <p:to>
                                        <p:strVal val="visible"/>
                                      </p:to>
                                    </p:set>
                                    <p:animEffect transition="in" filter="slide(fromBottom)">
                                      <p:cBhvr>
                                        <p:cTn id="41" dur="500"/>
                                        <p:tgtEl>
                                          <p:spTgt spid="12"/>
                                        </p:tgtEl>
                                      </p:cBhvr>
                                    </p:animEffect>
                                  </p:childTnLst>
                                </p:cTn>
                              </p:par>
                            </p:childTnLst>
                          </p:cTn>
                        </p:par>
                        <p:par>
                          <p:cTn id="42" fill="hold">
                            <p:stCondLst>
                              <p:cond delay="4750"/>
                            </p:stCondLst>
                            <p:childTnLst>
                              <p:par>
                                <p:cTn id="43" presetID="12" presetClass="entr" presetSubtype="4" fill="hold" grpId="0" nodeType="afterEffect">
                                  <p:stCondLst>
                                    <p:cond delay="0"/>
                                  </p:stCondLst>
                                  <p:childTnLst>
                                    <p:set>
                                      <p:cBhvr>
                                        <p:cTn id="44" dur="1" fill="hold">
                                          <p:stCondLst>
                                            <p:cond delay="0"/>
                                          </p:stCondLst>
                                        </p:cTn>
                                        <p:tgtEl>
                                          <p:spTgt spid="15"/>
                                        </p:tgtEl>
                                        <p:attrNameLst>
                                          <p:attrName>style.visibility</p:attrName>
                                        </p:attrNameLst>
                                      </p:cBhvr>
                                      <p:to>
                                        <p:strVal val="visible"/>
                                      </p:to>
                                    </p:set>
                                    <p:animEffect transition="in" filter="slide(fromBottom)">
                                      <p:cBhvr>
                                        <p:cTn id="45" dur="500"/>
                                        <p:tgtEl>
                                          <p:spTgt spid="15"/>
                                        </p:tgtEl>
                                      </p:cBhvr>
                                    </p:animEffect>
                                  </p:childTnLst>
                                </p:cTn>
                              </p:par>
                            </p:childTnLst>
                          </p:cTn>
                        </p:par>
                        <p:par>
                          <p:cTn id="46" fill="hold">
                            <p:stCondLst>
                              <p:cond delay="5250"/>
                            </p:stCondLst>
                            <p:childTnLst>
                              <p:par>
                                <p:cTn id="47" presetID="37" presetClass="entr" presetSubtype="0" fill="hold" grpId="0" nodeType="afterEffect">
                                  <p:stCondLst>
                                    <p:cond delay="0"/>
                                  </p:stCondLst>
                                  <p:childTnLst>
                                    <p:set>
                                      <p:cBhvr>
                                        <p:cTn id="48" dur="1" fill="hold">
                                          <p:stCondLst>
                                            <p:cond delay="0"/>
                                          </p:stCondLst>
                                        </p:cTn>
                                        <p:tgtEl>
                                          <p:spTgt spid="14"/>
                                        </p:tgtEl>
                                        <p:attrNameLst>
                                          <p:attrName>style.visibility</p:attrName>
                                        </p:attrNameLst>
                                      </p:cBhvr>
                                      <p:to>
                                        <p:strVal val="visible"/>
                                      </p:to>
                                    </p:set>
                                    <p:animEffect transition="in" filter="fade">
                                      <p:cBhvr>
                                        <p:cTn id="49" dur="1000"/>
                                        <p:tgtEl>
                                          <p:spTgt spid="14"/>
                                        </p:tgtEl>
                                      </p:cBhvr>
                                    </p:animEffect>
                                    <p:anim calcmode="lin" valueType="num">
                                      <p:cBhvr>
                                        <p:cTn id="50" dur="1000" fill="hold"/>
                                        <p:tgtEl>
                                          <p:spTgt spid="14"/>
                                        </p:tgtEl>
                                        <p:attrNameLst>
                                          <p:attrName>ppt_x</p:attrName>
                                        </p:attrNameLst>
                                      </p:cBhvr>
                                      <p:tavLst>
                                        <p:tav tm="0">
                                          <p:val>
                                            <p:strVal val="#ppt_x"/>
                                          </p:val>
                                        </p:tav>
                                        <p:tav tm="100000">
                                          <p:val>
                                            <p:strVal val="#ppt_x"/>
                                          </p:val>
                                        </p:tav>
                                      </p:tavLst>
                                    </p:anim>
                                    <p:anim calcmode="lin" valueType="num">
                                      <p:cBhvr>
                                        <p:cTn id="51" dur="900" decel="100000" fill="hold"/>
                                        <p:tgtEl>
                                          <p:spTgt spid="14"/>
                                        </p:tgtEl>
                                        <p:attrNameLst>
                                          <p:attrName>ppt_y</p:attrName>
                                        </p:attrNameLst>
                                      </p:cBhvr>
                                      <p:tavLst>
                                        <p:tav tm="0">
                                          <p:val>
                                            <p:strVal val="#ppt_y+1"/>
                                          </p:val>
                                        </p:tav>
                                        <p:tav tm="100000">
                                          <p:val>
                                            <p:strVal val="#ppt_y-.03"/>
                                          </p:val>
                                        </p:tav>
                                      </p:tavLst>
                                    </p:anim>
                                    <p:anim calcmode="lin" valueType="num">
                                      <p:cBhvr>
                                        <p:cTn id="52"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childTnLst>
                          </p:cTn>
                        </p:par>
                        <p:par>
                          <p:cTn id="53" fill="hold">
                            <p:stCondLst>
                              <p:cond delay="6250"/>
                            </p:stCondLst>
                            <p:childTnLst>
                              <p:par>
                                <p:cTn id="54" presetID="37" presetClass="entr" presetSubtype="0" fill="hold" grpId="0" nodeType="afterEffect">
                                  <p:stCondLst>
                                    <p:cond delay="0"/>
                                  </p:stCondLst>
                                  <p:childTnLst>
                                    <p:set>
                                      <p:cBhvr>
                                        <p:cTn id="55" dur="1" fill="hold">
                                          <p:stCondLst>
                                            <p:cond delay="0"/>
                                          </p:stCondLst>
                                        </p:cTn>
                                        <p:tgtEl>
                                          <p:spTgt spid="10"/>
                                        </p:tgtEl>
                                        <p:attrNameLst>
                                          <p:attrName>style.visibility</p:attrName>
                                        </p:attrNameLst>
                                      </p:cBhvr>
                                      <p:to>
                                        <p:strVal val="visible"/>
                                      </p:to>
                                    </p:set>
                                    <p:animEffect transition="in" filter="fade">
                                      <p:cBhvr>
                                        <p:cTn id="56" dur="1000"/>
                                        <p:tgtEl>
                                          <p:spTgt spid="10"/>
                                        </p:tgtEl>
                                      </p:cBhvr>
                                    </p:animEffect>
                                    <p:anim calcmode="lin" valueType="num">
                                      <p:cBhvr>
                                        <p:cTn id="57" dur="1000" fill="hold"/>
                                        <p:tgtEl>
                                          <p:spTgt spid="10"/>
                                        </p:tgtEl>
                                        <p:attrNameLst>
                                          <p:attrName>ppt_x</p:attrName>
                                        </p:attrNameLst>
                                      </p:cBhvr>
                                      <p:tavLst>
                                        <p:tav tm="0">
                                          <p:val>
                                            <p:strVal val="#ppt_x"/>
                                          </p:val>
                                        </p:tav>
                                        <p:tav tm="100000">
                                          <p:val>
                                            <p:strVal val="#ppt_x"/>
                                          </p:val>
                                        </p:tav>
                                      </p:tavLst>
                                    </p:anim>
                                    <p:anim calcmode="lin" valueType="num">
                                      <p:cBhvr>
                                        <p:cTn id="58" dur="900" decel="100000" fill="hold"/>
                                        <p:tgtEl>
                                          <p:spTgt spid="10"/>
                                        </p:tgtEl>
                                        <p:attrNameLst>
                                          <p:attrName>ppt_y</p:attrName>
                                        </p:attrNameLst>
                                      </p:cBhvr>
                                      <p:tavLst>
                                        <p:tav tm="0">
                                          <p:val>
                                            <p:strVal val="#ppt_y+1"/>
                                          </p:val>
                                        </p:tav>
                                        <p:tav tm="100000">
                                          <p:val>
                                            <p:strVal val="#ppt_y-.03"/>
                                          </p:val>
                                        </p:tav>
                                      </p:tavLst>
                                    </p:anim>
                                    <p:anim calcmode="lin" valueType="num">
                                      <p:cBhvr>
                                        <p:cTn id="59" dur="100" accel="100000" fill="hold">
                                          <p:stCondLst>
                                            <p:cond delay="900"/>
                                          </p:stCondLst>
                                        </p:cTn>
                                        <p:tgtEl>
                                          <p:spTgt spid="10"/>
                                        </p:tgtEl>
                                        <p:attrNameLst>
                                          <p:attrName>ppt_y</p:attrName>
                                        </p:attrNameLst>
                                      </p:cBhvr>
                                      <p:tavLst>
                                        <p:tav tm="0">
                                          <p:val>
                                            <p:strVal val="#ppt_y-.03"/>
                                          </p:val>
                                        </p:tav>
                                        <p:tav tm="100000">
                                          <p:val>
                                            <p:strVal val="#ppt_y"/>
                                          </p:val>
                                        </p:tav>
                                      </p:tavLst>
                                    </p:anim>
                                  </p:childTnLst>
                                </p:cTn>
                              </p:par>
                            </p:childTnLst>
                          </p:cTn>
                        </p:par>
                        <p:par>
                          <p:cTn id="60" fill="hold">
                            <p:stCondLst>
                              <p:cond delay="7250"/>
                            </p:stCondLst>
                            <p:childTnLst>
                              <p:par>
                                <p:cTn id="61" presetID="37" presetClass="entr" presetSubtype="0" fill="hold" grpId="0" nodeType="afterEffect">
                                  <p:stCondLst>
                                    <p:cond delay="0"/>
                                  </p:stCondLst>
                                  <p:childTnLst>
                                    <p:set>
                                      <p:cBhvr>
                                        <p:cTn id="62" dur="1" fill="hold">
                                          <p:stCondLst>
                                            <p:cond delay="0"/>
                                          </p:stCondLst>
                                        </p:cTn>
                                        <p:tgtEl>
                                          <p:spTgt spid="13"/>
                                        </p:tgtEl>
                                        <p:attrNameLst>
                                          <p:attrName>style.visibility</p:attrName>
                                        </p:attrNameLst>
                                      </p:cBhvr>
                                      <p:to>
                                        <p:strVal val="visible"/>
                                      </p:to>
                                    </p:set>
                                    <p:animEffect transition="in" filter="fade">
                                      <p:cBhvr>
                                        <p:cTn id="63" dur="1000"/>
                                        <p:tgtEl>
                                          <p:spTgt spid="13"/>
                                        </p:tgtEl>
                                      </p:cBhvr>
                                    </p:animEffect>
                                    <p:anim calcmode="lin" valueType="num">
                                      <p:cBhvr>
                                        <p:cTn id="64" dur="1000" fill="hold"/>
                                        <p:tgtEl>
                                          <p:spTgt spid="13"/>
                                        </p:tgtEl>
                                        <p:attrNameLst>
                                          <p:attrName>ppt_x</p:attrName>
                                        </p:attrNameLst>
                                      </p:cBhvr>
                                      <p:tavLst>
                                        <p:tav tm="0">
                                          <p:val>
                                            <p:strVal val="#ppt_x"/>
                                          </p:val>
                                        </p:tav>
                                        <p:tav tm="100000">
                                          <p:val>
                                            <p:strVal val="#ppt_x"/>
                                          </p:val>
                                        </p:tav>
                                      </p:tavLst>
                                    </p:anim>
                                    <p:anim calcmode="lin" valueType="num">
                                      <p:cBhvr>
                                        <p:cTn id="65" dur="900" decel="100000" fill="hold"/>
                                        <p:tgtEl>
                                          <p:spTgt spid="13"/>
                                        </p:tgtEl>
                                        <p:attrNameLst>
                                          <p:attrName>ppt_y</p:attrName>
                                        </p:attrNameLst>
                                      </p:cBhvr>
                                      <p:tavLst>
                                        <p:tav tm="0">
                                          <p:val>
                                            <p:strVal val="#ppt_y+1"/>
                                          </p:val>
                                        </p:tav>
                                        <p:tav tm="100000">
                                          <p:val>
                                            <p:strVal val="#ppt_y-.03"/>
                                          </p:val>
                                        </p:tav>
                                      </p:tavLst>
                                    </p:anim>
                                    <p:anim calcmode="lin" valueType="num">
                                      <p:cBhvr>
                                        <p:cTn id="66"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9" grpId="0"/>
      <p:bldP spid="10" grpId="0"/>
      <p:bldP spid="11" grpId="0"/>
      <p:bldP spid="12" grpId="0"/>
      <p:bldP spid="13" grpId="0"/>
      <p:bldP spid="14" grpId="0"/>
      <p:bldP spid="15" grpId="0"/>
      <p:bldP spid="1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9"/>
          <p:cNvGrpSpPr>
            <a:grpSpLocks/>
          </p:cNvGrpSpPr>
          <p:nvPr/>
        </p:nvGrpSpPr>
        <p:grpSpPr bwMode="auto">
          <a:xfrm>
            <a:off x="6399760" y="298355"/>
            <a:ext cx="1009996" cy="1918992"/>
            <a:chOff x="2241" y="1386"/>
            <a:chExt cx="720" cy="1368"/>
          </a:xfrm>
        </p:grpSpPr>
        <p:sp>
          <p:nvSpPr>
            <p:cNvPr id="52" name="Freeform 10"/>
            <p:cNvSpPr>
              <a:spLocks/>
            </p:cNvSpPr>
            <p:nvPr/>
          </p:nvSpPr>
          <p:spPr bwMode="auto">
            <a:xfrm>
              <a:off x="2241" y="1458"/>
              <a:ext cx="576" cy="1296"/>
            </a:xfrm>
            <a:custGeom>
              <a:avLst/>
              <a:gdLst>
                <a:gd name="T0" fmla="*/ 576 w 576"/>
                <a:gd name="T1" fmla="*/ 288 h 1296"/>
                <a:gd name="T2" fmla="*/ 0 w 576"/>
                <a:gd name="T3" fmla="*/ 0 h 1296"/>
                <a:gd name="T4" fmla="*/ 0 w 576"/>
                <a:gd name="T5" fmla="*/ 1008 h 1296"/>
                <a:gd name="T6" fmla="*/ 576 w 576"/>
                <a:gd name="T7" fmla="*/ 1296 h 1296"/>
                <a:gd name="T8" fmla="*/ 576 w 576"/>
                <a:gd name="T9" fmla="*/ 288 h 1296"/>
              </a:gdLst>
              <a:ahLst/>
              <a:cxnLst>
                <a:cxn ang="0">
                  <a:pos x="T0" y="T1"/>
                </a:cxn>
                <a:cxn ang="0">
                  <a:pos x="T2" y="T3"/>
                </a:cxn>
                <a:cxn ang="0">
                  <a:pos x="T4" y="T5"/>
                </a:cxn>
                <a:cxn ang="0">
                  <a:pos x="T6" y="T7"/>
                </a:cxn>
                <a:cxn ang="0">
                  <a:pos x="T8" y="T9"/>
                </a:cxn>
              </a:cxnLst>
              <a:rect l="0" t="0" r="r" b="b"/>
              <a:pathLst>
                <a:path w="576" h="1296">
                  <a:moveTo>
                    <a:pt x="576" y="288"/>
                  </a:moveTo>
                  <a:lnTo>
                    <a:pt x="0" y="0"/>
                  </a:lnTo>
                  <a:lnTo>
                    <a:pt x="0" y="1008"/>
                  </a:lnTo>
                  <a:lnTo>
                    <a:pt x="576" y="1296"/>
                  </a:lnTo>
                  <a:lnTo>
                    <a:pt x="576" y="288"/>
                  </a:lnTo>
                  <a:close/>
                </a:path>
              </a:pathLst>
            </a:custGeom>
            <a:solidFill>
              <a:srgbClr val="C0C0C0"/>
            </a:soli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53" name="Freeform 11"/>
            <p:cNvSpPr>
              <a:spLocks/>
            </p:cNvSpPr>
            <p:nvPr/>
          </p:nvSpPr>
          <p:spPr bwMode="auto">
            <a:xfrm>
              <a:off x="2817" y="1674"/>
              <a:ext cx="144" cy="1080"/>
            </a:xfrm>
            <a:custGeom>
              <a:avLst/>
              <a:gdLst>
                <a:gd name="T0" fmla="*/ 0 w 144"/>
                <a:gd name="T1" fmla="*/ 72 h 1080"/>
                <a:gd name="T2" fmla="*/ 144 w 144"/>
                <a:gd name="T3" fmla="*/ 0 h 1080"/>
                <a:gd name="T4" fmla="*/ 144 w 144"/>
                <a:gd name="T5" fmla="*/ 1008 h 1080"/>
                <a:gd name="T6" fmla="*/ 0 w 144"/>
                <a:gd name="T7" fmla="*/ 1080 h 1080"/>
                <a:gd name="T8" fmla="*/ 0 w 144"/>
                <a:gd name="T9" fmla="*/ 72 h 1080"/>
              </a:gdLst>
              <a:ahLst/>
              <a:cxnLst>
                <a:cxn ang="0">
                  <a:pos x="T0" y="T1"/>
                </a:cxn>
                <a:cxn ang="0">
                  <a:pos x="T2" y="T3"/>
                </a:cxn>
                <a:cxn ang="0">
                  <a:pos x="T4" y="T5"/>
                </a:cxn>
                <a:cxn ang="0">
                  <a:pos x="T6" y="T7"/>
                </a:cxn>
                <a:cxn ang="0">
                  <a:pos x="T8" y="T9"/>
                </a:cxn>
              </a:cxnLst>
              <a:rect l="0" t="0" r="r" b="b"/>
              <a:pathLst>
                <a:path w="144" h="1080">
                  <a:moveTo>
                    <a:pt x="0" y="72"/>
                  </a:moveTo>
                  <a:lnTo>
                    <a:pt x="144" y="0"/>
                  </a:lnTo>
                  <a:lnTo>
                    <a:pt x="144" y="1008"/>
                  </a:lnTo>
                  <a:lnTo>
                    <a:pt x="0" y="1080"/>
                  </a:lnTo>
                  <a:lnTo>
                    <a:pt x="0" y="72"/>
                  </a:lnTo>
                  <a:close/>
                </a:path>
              </a:pathLst>
            </a:custGeom>
            <a:solidFill>
              <a:srgbClr val="808080"/>
            </a:soli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54" name="Freeform 12"/>
            <p:cNvSpPr>
              <a:spLocks/>
            </p:cNvSpPr>
            <p:nvPr/>
          </p:nvSpPr>
          <p:spPr bwMode="auto">
            <a:xfrm>
              <a:off x="2241" y="1386"/>
              <a:ext cx="720" cy="360"/>
            </a:xfrm>
            <a:custGeom>
              <a:avLst/>
              <a:gdLst>
                <a:gd name="T0" fmla="*/ 720 w 720"/>
                <a:gd name="T1" fmla="*/ 288 h 360"/>
                <a:gd name="T2" fmla="*/ 144 w 720"/>
                <a:gd name="T3" fmla="*/ 0 h 360"/>
                <a:gd name="T4" fmla="*/ 0 w 720"/>
                <a:gd name="T5" fmla="*/ 72 h 360"/>
                <a:gd name="T6" fmla="*/ 576 w 720"/>
                <a:gd name="T7" fmla="*/ 360 h 360"/>
                <a:gd name="T8" fmla="*/ 720 w 720"/>
                <a:gd name="T9" fmla="*/ 288 h 360"/>
              </a:gdLst>
              <a:ahLst/>
              <a:cxnLst>
                <a:cxn ang="0">
                  <a:pos x="T0" y="T1"/>
                </a:cxn>
                <a:cxn ang="0">
                  <a:pos x="T2" y="T3"/>
                </a:cxn>
                <a:cxn ang="0">
                  <a:pos x="T4" y="T5"/>
                </a:cxn>
                <a:cxn ang="0">
                  <a:pos x="T6" y="T7"/>
                </a:cxn>
                <a:cxn ang="0">
                  <a:pos x="T8" y="T9"/>
                </a:cxn>
              </a:cxnLst>
              <a:rect l="0" t="0" r="r" b="b"/>
              <a:pathLst>
                <a:path w="720" h="360">
                  <a:moveTo>
                    <a:pt x="720" y="288"/>
                  </a:moveTo>
                  <a:lnTo>
                    <a:pt x="144" y="0"/>
                  </a:lnTo>
                  <a:lnTo>
                    <a:pt x="0" y="72"/>
                  </a:lnTo>
                  <a:lnTo>
                    <a:pt x="576" y="360"/>
                  </a:lnTo>
                  <a:lnTo>
                    <a:pt x="720" y="288"/>
                  </a:lnTo>
                  <a:close/>
                </a:path>
              </a:pathLst>
            </a:custGeom>
            <a:solidFill>
              <a:srgbClr val="EAEAEA"/>
            </a:soli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grpSp>
      <p:grpSp>
        <p:nvGrpSpPr>
          <p:cNvPr id="5" name="Group 13"/>
          <p:cNvGrpSpPr>
            <a:grpSpLocks/>
          </p:cNvGrpSpPr>
          <p:nvPr/>
        </p:nvGrpSpPr>
        <p:grpSpPr bwMode="auto">
          <a:xfrm>
            <a:off x="5762902" y="615381"/>
            <a:ext cx="1009996" cy="1918992"/>
            <a:chOff x="2241" y="1386"/>
            <a:chExt cx="720" cy="1368"/>
          </a:xfrm>
        </p:grpSpPr>
        <p:sp>
          <p:nvSpPr>
            <p:cNvPr id="49" name="Freeform 14"/>
            <p:cNvSpPr>
              <a:spLocks/>
            </p:cNvSpPr>
            <p:nvPr/>
          </p:nvSpPr>
          <p:spPr bwMode="auto">
            <a:xfrm>
              <a:off x="2241" y="1458"/>
              <a:ext cx="576" cy="1296"/>
            </a:xfrm>
            <a:custGeom>
              <a:avLst/>
              <a:gdLst>
                <a:gd name="T0" fmla="*/ 576 w 576"/>
                <a:gd name="T1" fmla="*/ 288 h 1296"/>
                <a:gd name="T2" fmla="*/ 0 w 576"/>
                <a:gd name="T3" fmla="*/ 0 h 1296"/>
                <a:gd name="T4" fmla="*/ 0 w 576"/>
                <a:gd name="T5" fmla="*/ 1008 h 1296"/>
                <a:gd name="T6" fmla="*/ 576 w 576"/>
                <a:gd name="T7" fmla="*/ 1296 h 1296"/>
                <a:gd name="T8" fmla="*/ 576 w 576"/>
                <a:gd name="T9" fmla="*/ 288 h 1296"/>
              </a:gdLst>
              <a:ahLst/>
              <a:cxnLst>
                <a:cxn ang="0">
                  <a:pos x="T0" y="T1"/>
                </a:cxn>
                <a:cxn ang="0">
                  <a:pos x="T2" y="T3"/>
                </a:cxn>
                <a:cxn ang="0">
                  <a:pos x="T4" y="T5"/>
                </a:cxn>
                <a:cxn ang="0">
                  <a:pos x="T6" y="T7"/>
                </a:cxn>
                <a:cxn ang="0">
                  <a:pos x="T8" y="T9"/>
                </a:cxn>
              </a:cxnLst>
              <a:rect l="0" t="0" r="r" b="b"/>
              <a:pathLst>
                <a:path w="576" h="1296">
                  <a:moveTo>
                    <a:pt x="576" y="288"/>
                  </a:moveTo>
                  <a:lnTo>
                    <a:pt x="0" y="0"/>
                  </a:lnTo>
                  <a:lnTo>
                    <a:pt x="0" y="1008"/>
                  </a:lnTo>
                  <a:lnTo>
                    <a:pt x="576" y="1296"/>
                  </a:lnTo>
                  <a:lnTo>
                    <a:pt x="576" y="288"/>
                  </a:lnTo>
                  <a:close/>
                </a:path>
              </a:pathLst>
            </a:custGeom>
            <a:gradFill rotWithShape="1">
              <a:gsLst>
                <a:gs pos="0">
                  <a:srgbClr val="00C8FF"/>
                </a:gs>
                <a:gs pos="100000">
                  <a:srgbClr val="004BFF"/>
                </a:gs>
              </a:gsLst>
              <a:lin ang="5400000" scaled="1"/>
            </a:gra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50" name="Freeform 15"/>
            <p:cNvSpPr>
              <a:spLocks/>
            </p:cNvSpPr>
            <p:nvPr/>
          </p:nvSpPr>
          <p:spPr bwMode="auto">
            <a:xfrm>
              <a:off x="2817" y="1674"/>
              <a:ext cx="144" cy="1080"/>
            </a:xfrm>
            <a:custGeom>
              <a:avLst/>
              <a:gdLst>
                <a:gd name="T0" fmla="*/ 0 w 144"/>
                <a:gd name="T1" fmla="*/ 72 h 1080"/>
                <a:gd name="T2" fmla="*/ 144 w 144"/>
                <a:gd name="T3" fmla="*/ 0 h 1080"/>
                <a:gd name="T4" fmla="*/ 144 w 144"/>
                <a:gd name="T5" fmla="*/ 1008 h 1080"/>
                <a:gd name="T6" fmla="*/ 0 w 144"/>
                <a:gd name="T7" fmla="*/ 1080 h 1080"/>
                <a:gd name="T8" fmla="*/ 0 w 144"/>
                <a:gd name="T9" fmla="*/ 72 h 1080"/>
              </a:gdLst>
              <a:ahLst/>
              <a:cxnLst>
                <a:cxn ang="0">
                  <a:pos x="T0" y="T1"/>
                </a:cxn>
                <a:cxn ang="0">
                  <a:pos x="T2" y="T3"/>
                </a:cxn>
                <a:cxn ang="0">
                  <a:pos x="T4" y="T5"/>
                </a:cxn>
                <a:cxn ang="0">
                  <a:pos x="T6" y="T7"/>
                </a:cxn>
                <a:cxn ang="0">
                  <a:pos x="T8" y="T9"/>
                </a:cxn>
              </a:cxnLst>
              <a:rect l="0" t="0" r="r" b="b"/>
              <a:pathLst>
                <a:path w="144" h="1080">
                  <a:moveTo>
                    <a:pt x="0" y="72"/>
                  </a:moveTo>
                  <a:lnTo>
                    <a:pt x="144" y="0"/>
                  </a:lnTo>
                  <a:lnTo>
                    <a:pt x="144" y="1008"/>
                  </a:lnTo>
                  <a:lnTo>
                    <a:pt x="0" y="1080"/>
                  </a:lnTo>
                  <a:lnTo>
                    <a:pt x="0" y="72"/>
                  </a:lnTo>
                  <a:close/>
                </a:path>
              </a:pathLst>
            </a:custGeom>
            <a:solidFill>
              <a:srgbClr val="0038C4"/>
            </a:soli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51" name="Freeform 16"/>
            <p:cNvSpPr>
              <a:spLocks/>
            </p:cNvSpPr>
            <p:nvPr/>
          </p:nvSpPr>
          <p:spPr bwMode="auto">
            <a:xfrm>
              <a:off x="2241" y="1386"/>
              <a:ext cx="720" cy="360"/>
            </a:xfrm>
            <a:custGeom>
              <a:avLst/>
              <a:gdLst>
                <a:gd name="T0" fmla="*/ 720 w 720"/>
                <a:gd name="T1" fmla="*/ 288 h 360"/>
                <a:gd name="T2" fmla="*/ 144 w 720"/>
                <a:gd name="T3" fmla="*/ 0 h 360"/>
                <a:gd name="T4" fmla="*/ 0 w 720"/>
                <a:gd name="T5" fmla="*/ 72 h 360"/>
                <a:gd name="T6" fmla="*/ 576 w 720"/>
                <a:gd name="T7" fmla="*/ 360 h 360"/>
                <a:gd name="T8" fmla="*/ 720 w 720"/>
                <a:gd name="T9" fmla="*/ 288 h 360"/>
              </a:gdLst>
              <a:ahLst/>
              <a:cxnLst>
                <a:cxn ang="0">
                  <a:pos x="T0" y="T1"/>
                </a:cxn>
                <a:cxn ang="0">
                  <a:pos x="T2" y="T3"/>
                </a:cxn>
                <a:cxn ang="0">
                  <a:pos x="T4" y="T5"/>
                </a:cxn>
                <a:cxn ang="0">
                  <a:pos x="T6" y="T7"/>
                </a:cxn>
                <a:cxn ang="0">
                  <a:pos x="T8" y="T9"/>
                </a:cxn>
              </a:cxnLst>
              <a:rect l="0" t="0" r="r" b="b"/>
              <a:pathLst>
                <a:path w="720" h="360">
                  <a:moveTo>
                    <a:pt x="720" y="288"/>
                  </a:moveTo>
                  <a:lnTo>
                    <a:pt x="144" y="0"/>
                  </a:lnTo>
                  <a:lnTo>
                    <a:pt x="0" y="72"/>
                  </a:lnTo>
                  <a:lnTo>
                    <a:pt x="576" y="360"/>
                  </a:lnTo>
                  <a:lnTo>
                    <a:pt x="720" y="288"/>
                  </a:lnTo>
                  <a:close/>
                </a:path>
              </a:pathLst>
            </a:custGeom>
            <a:gradFill rotWithShape="1">
              <a:gsLst>
                <a:gs pos="0">
                  <a:srgbClr val="00C8FF"/>
                </a:gs>
                <a:gs pos="99000">
                  <a:srgbClr val="004FD0"/>
                </a:gs>
              </a:gsLst>
              <a:lin ang="5400000" scaled="1"/>
            </a:gra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grpSp>
        <p:nvGrpSpPr>
          <p:cNvPr id="6" name="Group 17"/>
          <p:cNvGrpSpPr>
            <a:grpSpLocks/>
          </p:cNvGrpSpPr>
          <p:nvPr/>
        </p:nvGrpSpPr>
        <p:grpSpPr bwMode="auto">
          <a:xfrm>
            <a:off x="5127446" y="932408"/>
            <a:ext cx="1009996" cy="1918992"/>
            <a:chOff x="2241" y="1386"/>
            <a:chExt cx="720" cy="1368"/>
          </a:xfrm>
        </p:grpSpPr>
        <p:sp>
          <p:nvSpPr>
            <p:cNvPr id="46" name="Freeform 18"/>
            <p:cNvSpPr>
              <a:spLocks/>
            </p:cNvSpPr>
            <p:nvPr/>
          </p:nvSpPr>
          <p:spPr bwMode="auto">
            <a:xfrm>
              <a:off x="2241" y="1458"/>
              <a:ext cx="576" cy="1296"/>
            </a:xfrm>
            <a:custGeom>
              <a:avLst/>
              <a:gdLst>
                <a:gd name="T0" fmla="*/ 576 w 576"/>
                <a:gd name="T1" fmla="*/ 288 h 1296"/>
                <a:gd name="T2" fmla="*/ 0 w 576"/>
                <a:gd name="T3" fmla="*/ 0 h 1296"/>
                <a:gd name="T4" fmla="*/ 0 w 576"/>
                <a:gd name="T5" fmla="*/ 1008 h 1296"/>
                <a:gd name="T6" fmla="*/ 576 w 576"/>
                <a:gd name="T7" fmla="*/ 1296 h 1296"/>
                <a:gd name="T8" fmla="*/ 576 w 576"/>
                <a:gd name="T9" fmla="*/ 288 h 1296"/>
              </a:gdLst>
              <a:ahLst/>
              <a:cxnLst>
                <a:cxn ang="0">
                  <a:pos x="T0" y="T1"/>
                </a:cxn>
                <a:cxn ang="0">
                  <a:pos x="T2" y="T3"/>
                </a:cxn>
                <a:cxn ang="0">
                  <a:pos x="T4" y="T5"/>
                </a:cxn>
                <a:cxn ang="0">
                  <a:pos x="T6" y="T7"/>
                </a:cxn>
                <a:cxn ang="0">
                  <a:pos x="T8" y="T9"/>
                </a:cxn>
              </a:cxnLst>
              <a:rect l="0" t="0" r="r" b="b"/>
              <a:pathLst>
                <a:path w="576" h="1296">
                  <a:moveTo>
                    <a:pt x="576" y="288"/>
                  </a:moveTo>
                  <a:lnTo>
                    <a:pt x="0" y="0"/>
                  </a:lnTo>
                  <a:lnTo>
                    <a:pt x="0" y="1008"/>
                  </a:lnTo>
                  <a:lnTo>
                    <a:pt x="576" y="1296"/>
                  </a:lnTo>
                  <a:lnTo>
                    <a:pt x="576" y="288"/>
                  </a:lnTo>
                  <a:close/>
                </a:path>
              </a:pathLst>
            </a:custGeom>
            <a:solidFill>
              <a:srgbClr val="C0C0C0"/>
            </a:soli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47" name="Freeform 19"/>
            <p:cNvSpPr>
              <a:spLocks/>
            </p:cNvSpPr>
            <p:nvPr/>
          </p:nvSpPr>
          <p:spPr bwMode="auto">
            <a:xfrm>
              <a:off x="2817" y="1674"/>
              <a:ext cx="144" cy="1080"/>
            </a:xfrm>
            <a:custGeom>
              <a:avLst/>
              <a:gdLst>
                <a:gd name="T0" fmla="*/ 0 w 144"/>
                <a:gd name="T1" fmla="*/ 72 h 1080"/>
                <a:gd name="T2" fmla="*/ 144 w 144"/>
                <a:gd name="T3" fmla="*/ 0 h 1080"/>
                <a:gd name="T4" fmla="*/ 144 w 144"/>
                <a:gd name="T5" fmla="*/ 1008 h 1080"/>
                <a:gd name="T6" fmla="*/ 0 w 144"/>
                <a:gd name="T7" fmla="*/ 1080 h 1080"/>
                <a:gd name="T8" fmla="*/ 0 w 144"/>
                <a:gd name="T9" fmla="*/ 72 h 1080"/>
              </a:gdLst>
              <a:ahLst/>
              <a:cxnLst>
                <a:cxn ang="0">
                  <a:pos x="T0" y="T1"/>
                </a:cxn>
                <a:cxn ang="0">
                  <a:pos x="T2" y="T3"/>
                </a:cxn>
                <a:cxn ang="0">
                  <a:pos x="T4" y="T5"/>
                </a:cxn>
                <a:cxn ang="0">
                  <a:pos x="T6" y="T7"/>
                </a:cxn>
                <a:cxn ang="0">
                  <a:pos x="T8" y="T9"/>
                </a:cxn>
              </a:cxnLst>
              <a:rect l="0" t="0" r="r" b="b"/>
              <a:pathLst>
                <a:path w="144" h="1080">
                  <a:moveTo>
                    <a:pt x="0" y="72"/>
                  </a:moveTo>
                  <a:lnTo>
                    <a:pt x="144" y="0"/>
                  </a:lnTo>
                  <a:lnTo>
                    <a:pt x="144" y="1008"/>
                  </a:lnTo>
                  <a:lnTo>
                    <a:pt x="0" y="1080"/>
                  </a:lnTo>
                  <a:lnTo>
                    <a:pt x="0" y="72"/>
                  </a:lnTo>
                  <a:close/>
                </a:path>
              </a:pathLst>
            </a:custGeom>
            <a:solidFill>
              <a:srgbClr val="808080"/>
            </a:soli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48" name="Freeform 20"/>
            <p:cNvSpPr>
              <a:spLocks/>
            </p:cNvSpPr>
            <p:nvPr/>
          </p:nvSpPr>
          <p:spPr bwMode="auto">
            <a:xfrm>
              <a:off x="2241" y="1386"/>
              <a:ext cx="720" cy="360"/>
            </a:xfrm>
            <a:custGeom>
              <a:avLst/>
              <a:gdLst>
                <a:gd name="T0" fmla="*/ 720 w 720"/>
                <a:gd name="T1" fmla="*/ 288 h 360"/>
                <a:gd name="T2" fmla="*/ 144 w 720"/>
                <a:gd name="T3" fmla="*/ 0 h 360"/>
                <a:gd name="T4" fmla="*/ 0 w 720"/>
                <a:gd name="T5" fmla="*/ 72 h 360"/>
                <a:gd name="T6" fmla="*/ 576 w 720"/>
                <a:gd name="T7" fmla="*/ 360 h 360"/>
                <a:gd name="T8" fmla="*/ 720 w 720"/>
                <a:gd name="T9" fmla="*/ 288 h 360"/>
              </a:gdLst>
              <a:ahLst/>
              <a:cxnLst>
                <a:cxn ang="0">
                  <a:pos x="T0" y="T1"/>
                </a:cxn>
                <a:cxn ang="0">
                  <a:pos x="T2" y="T3"/>
                </a:cxn>
                <a:cxn ang="0">
                  <a:pos x="T4" y="T5"/>
                </a:cxn>
                <a:cxn ang="0">
                  <a:pos x="T6" y="T7"/>
                </a:cxn>
                <a:cxn ang="0">
                  <a:pos x="T8" y="T9"/>
                </a:cxn>
              </a:cxnLst>
              <a:rect l="0" t="0" r="r" b="b"/>
              <a:pathLst>
                <a:path w="720" h="360">
                  <a:moveTo>
                    <a:pt x="720" y="288"/>
                  </a:moveTo>
                  <a:lnTo>
                    <a:pt x="144" y="0"/>
                  </a:lnTo>
                  <a:lnTo>
                    <a:pt x="0" y="72"/>
                  </a:lnTo>
                  <a:lnTo>
                    <a:pt x="576" y="360"/>
                  </a:lnTo>
                  <a:lnTo>
                    <a:pt x="720" y="288"/>
                  </a:lnTo>
                  <a:close/>
                </a:path>
              </a:pathLst>
            </a:custGeom>
            <a:solidFill>
              <a:srgbClr val="EAEAEA"/>
            </a:soli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grpSp>
      <p:grpSp>
        <p:nvGrpSpPr>
          <p:cNvPr id="7" name="Group 21"/>
          <p:cNvGrpSpPr>
            <a:grpSpLocks/>
          </p:cNvGrpSpPr>
          <p:nvPr/>
        </p:nvGrpSpPr>
        <p:grpSpPr bwMode="auto">
          <a:xfrm>
            <a:off x="4490588" y="1249434"/>
            <a:ext cx="1009996" cy="1918992"/>
            <a:chOff x="2241" y="1386"/>
            <a:chExt cx="720" cy="1368"/>
          </a:xfrm>
        </p:grpSpPr>
        <p:sp>
          <p:nvSpPr>
            <p:cNvPr id="43" name="Freeform 22"/>
            <p:cNvSpPr>
              <a:spLocks/>
            </p:cNvSpPr>
            <p:nvPr/>
          </p:nvSpPr>
          <p:spPr bwMode="auto">
            <a:xfrm>
              <a:off x="2241" y="1458"/>
              <a:ext cx="576" cy="1296"/>
            </a:xfrm>
            <a:custGeom>
              <a:avLst/>
              <a:gdLst>
                <a:gd name="T0" fmla="*/ 576 w 576"/>
                <a:gd name="T1" fmla="*/ 288 h 1296"/>
                <a:gd name="T2" fmla="*/ 0 w 576"/>
                <a:gd name="T3" fmla="*/ 0 h 1296"/>
                <a:gd name="T4" fmla="*/ 0 w 576"/>
                <a:gd name="T5" fmla="*/ 1008 h 1296"/>
                <a:gd name="T6" fmla="*/ 576 w 576"/>
                <a:gd name="T7" fmla="*/ 1296 h 1296"/>
                <a:gd name="T8" fmla="*/ 576 w 576"/>
                <a:gd name="T9" fmla="*/ 288 h 1296"/>
              </a:gdLst>
              <a:ahLst/>
              <a:cxnLst>
                <a:cxn ang="0">
                  <a:pos x="T0" y="T1"/>
                </a:cxn>
                <a:cxn ang="0">
                  <a:pos x="T2" y="T3"/>
                </a:cxn>
                <a:cxn ang="0">
                  <a:pos x="T4" y="T5"/>
                </a:cxn>
                <a:cxn ang="0">
                  <a:pos x="T6" y="T7"/>
                </a:cxn>
                <a:cxn ang="0">
                  <a:pos x="T8" y="T9"/>
                </a:cxn>
              </a:cxnLst>
              <a:rect l="0" t="0" r="r" b="b"/>
              <a:pathLst>
                <a:path w="576" h="1296">
                  <a:moveTo>
                    <a:pt x="576" y="288"/>
                  </a:moveTo>
                  <a:lnTo>
                    <a:pt x="0" y="0"/>
                  </a:lnTo>
                  <a:lnTo>
                    <a:pt x="0" y="1008"/>
                  </a:lnTo>
                  <a:lnTo>
                    <a:pt x="576" y="1296"/>
                  </a:lnTo>
                  <a:lnTo>
                    <a:pt x="576" y="288"/>
                  </a:lnTo>
                  <a:close/>
                </a:path>
              </a:pathLst>
            </a:custGeom>
            <a:solidFill>
              <a:srgbClr val="C0C0C0"/>
            </a:soli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44" name="Freeform 23"/>
            <p:cNvSpPr>
              <a:spLocks/>
            </p:cNvSpPr>
            <p:nvPr/>
          </p:nvSpPr>
          <p:spPr bwMode="auto">
            <a:xfrm>
              <a:off x="2817" y="1674"/>
              <a:ext cx="144" cy="1080"/>
            </a:xfrm>
            <a:custGeom>
              <a:avLst/>
              <a:gdLst>
                <a:gd name="T0" fmla="*/ 0 w 144"/>
                <a:gd name="T1" fmla="*/ 72 h 1080"/>
                <a:gd name="T2" fmla="*/ 144 w 144"/>
                <a:gd name="T3" fmla="*/ 0 h 1080"/>
                <a:gd name="T4" fmla="*/ 144 w 144"/>
                <a:gd name="T5" fmla="*/ 1008 h 1080"/>
                <a:gd name="T6" fmla="*/ 0 w 144"/>
                <a:gd name="T7" fmla="*/ 1080 h 1080"/>
                <a:gd name="T8" fmla="*/ 0 w 144"/>
                <a:gd name="T9" fmla="*/ 72 h 1080"/>
              </a:gdLst>
              <a:ahLst/>
              <a:cxnLst>
                <a:cxn ang="0">
                  <a:pos x="T0" y="T1"/>
                </a:cxn>
                <a:cxn ang="0">
                  <a:pos x="T2" y="T3"/>
                </a:cxn>
                <a:cxn ang="0">
                  <a:pos x="T4" y="T5"/>
                </a:cxn>
                <a:cxn ang="0">
                  <a:pos x="T6" y="T7"/>
                </a:cxn>
                <a:cxn ang="0">
                  <a:pos x="T8" y="T9"/>
                </a:cxn>
              </a:cxnLst>
              <a:rect l="0" t="0" r="r" b="b"/>
              <a:pathLst>
                <a:path w="144" h="1080">
                  <a:moveTo>
                    <a:pt x="0" y="72"/>
                  </a:moveTo>
                  <a:lnTo>
                    <a:pt x="144" y="0"/>
                  </a:lnTo>
                  <a:lnTo>
                    <a:pt x="144" y="1008"/>
                  </a:lnTo>
                  <a:lnTo>
                    <a:pt x="0" y="1080"/>
                  </a:lnTo>
                  <a:lnTo>
                    <a:pt x="0" y="72"/>
                  </a:lnTo>
                  <a:close/>
                </a:path>
              </a:pathLst>
            </a:custGeom>
            <a:solidFill>
              <a:srgbClr val="808080"/>
            </a:soli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45" name="Freeform 24"/>
            <p:cNvSpPr>
              <a:spLocks/>
            </p:cNvSpPr>
            <p:nvPr/>
          </p:nvSpPr>
          <p:spPr bwMode="auto">
            <a:xfrm>
              <a:off x="2241" y="1386"/>
              <a:ext cx="720" cy="360"/>
            </a:xfrm>
            <a:custGeom>
              <a:avLst/>
              <a:gdLst>
                <a:gd name="T0" fmla="*/ 720 w 720"/>
                <a:gd name="T1" fmla="*/ 288 h 360"/>
                <a:gd name="T2" fmla="*/ 144 w 720"/>
                <a:gd name="T3" fmla="*/ 0 h 360"/>
                <a:gd name="T4" fmla="*/ 0 w 720"/>
                <a:gd name="T5" fmla="*/ 72 h 360"/>
                <a:gd name="T6" fmla="*/ 576 w 720"/>
                <a:gd name="T7" fmla="*/ 360 h 360"/>
                <a:gd name="T8" fmla="*/ 720 w 720"/>
                <a:gd name="T9" fmla="*/ 288 h 360"/>
              </a:gdLst>
              <a:ahLst/>
              <a:cxnLst>
                <a:cxn ang="0">
                  <a:pos x="T0" y="T1"/>
                </a:cxn>
                <a:cxn ang="0">
                  <a:pos x="T2" y="T3"/>
                </a:cxn>
                <a:cxn ang="0">
                  <a:pos x="T4" y="T5"/>
                </a:cxn>
                <a:cxn ang="0">
                  <a:pos x="T6" y="T7"/>
                </a:cxn>
                <a:cxn ang="0">
                  <a:pos x="T8" y="T9"/>
                </a:cxn>
              </a:cxnLst>
              <a:rect l="0" t="0" r="r" b="b"/>
              <a:pathLst>
                <a:path w="720" h="360">
                  <a:moveTo>
                    <a:pt x="720" y="288"/>
                  </a:moveTo>
                  <a:lnTo>
                    <a:pt x="144" y="0"/>
                  </a:lnTo>
                  <a:lnTo>
                    <a:pt x="0" y="72"/>
                  </a:lnTo>
                  <a:lnTo>
                    <a:pt x="576" y="360"/>
                  </a:lnTo>
                  <a:lnTo>
                    <a:pt x="720" y="288"/>
                  </a:lnTo>
                  <a:close/>
                </a:path>
              </a:pathLst>
            </a:custGeom>
            <a:solidFill>
              <a:srgbClr val="EAEAEA"/>
            </a:soli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grpSp>
      <p:grpSp>
        <p:nvGrpSpPr>
          <p:cNvPr id="8" name="Group 25"/>
          <p:cNvGrpSpPr>
            <a:grpSpLocks/>
          </p:cNvGrpSpPr>
          <p:nvPr/>
        </p:nvGrpSpPr>
        <p:grpSpPr bwMode="auto">
          <a:xfrm>
            <a:off x="3855132" y="1566461"/>
            <a:ext cx="1009996" cy="1918992"/>
            <a:chOff x="2241" y="1386"/>
            <a:chExt cx="720" cy="1368"/>
          </a:xfrm>
        </p:grpSpPr>
        <p:sp>
          <p:nvSpPr>
            <p:cNvPr id="40" name="Freeform 26"/>
            <p:cNvSpPr>
              <a:spLocks/>
            </p:cNvSpPr>
            <p:nvPr/>
          </p:nvSpPr>
          <p:spPr bwMode="auto">
            <a:xfrm>
              <a:off x="2241" y="1458"/>
              <a:ext cx="576" cy="1296"/>
            </a:xfrm>
            <a:custGeom>
              <a:avLst/>
              <a:gdLst>
                <a:gd name="T0" fmla="*/ 576 w 576"/>
                <a:gd name="T1" fmla="*/ 288 h 1296"/>
                <a:gd name="T2" fmla="*/ 0 w 576"/>
                <a:gd name="T3" fmla="*/ 0 h 1296"/>
                <a:gd name="T4" fmla="*/ 0 w 576"/>
                <a:gd name="T5" fmla="*/ 1008 h 1296"/>
                <a:gd name="T6" fmla="*/ 576 w 576"/>
                <a:gd name="T7" fmla="*/ 1296 h 1296"/>
                <a:gd name="T8" fmla="*/ 576 w 576"/>
                <a:gd name="T9" fmla="*/ 288 h 1296"/>
              </a:gdLst>
              <a:ahLst/>
              <a:cxnLst>
                <a:cxn ang="0">
                  <a:pos x="T0" y="T1"/>
                </a:cxn>
                <a:cxn ang="0">
                  <a:pos x="T2" y="T3"/>
                </a:cxn>
                <a:cxn ang="0">
                  <a:pos x="T4" y="T5"/>
                </a:cxn>
                <a:cxn ang="0">
                  <a:pos x="T6" y="T7"/>
                </a:cxn>
                <a:cxn ang="0">
                  <a:pos x="T8" y="T9"/>
                </a:cxn>
              </a:cxnLst>
              <a:rect l="0" t="0" r="r" b="b"/>
              <a:pathLst>
                <a:path w="576" h="1296">
                  <a:moveTo>
                    <a:pt x="576" y="288"/>
                  </a:moveTo>
                  <a:lnTo>
                    <a:pt x="0" y="0"/>
                  </a:lnTo>
                  <a:lnTo>
                    <a:pt x="0" y="1008"/>
                  </a:lnTo>
                  <a:lnTo>
                    <a:pt x="576" y="1296"/>
                  </a:lnTo>
                  <a:lnTo>
                    <a:pt x="576" y="288"/>
                  </a:lnTo>
                  <a:close/>
                </a:path>
              </a:pathLst>
            </a:custGeom>
            <a:solidFill>
              <a:srgbClr val="C0C0C0"/>
            </a:soli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41" name="Freeform 27"/>
            <p:cNvSpPr>
              <a:spLocks/>
            </p:cNvSpPr>
            <p:nvPr/>
          </p:nvSpPr>
          <p:spPr bwMode="auto">
            <a:xfrm>
              <a:off x="2817" y="1674"/>
              <a:ext cx="144" cy="1080"/>
            </a:xfrm>
            <a:custGeom>
              <a:avLst/>
              <a:gdLst>
                <a:gd name="T0" fmla="*/ 0 w 144"/>
                <a:gd name="T1" fmla="*/ 72 h 1080"/>
                <a:gd name="T2" fmla="*/ 144 w 144"/>
                <a:gd name="T3" fmla="*/ 0 h 1080"/>
                <a:gd name="T4" fmla="*/ 144 w 144"/>
                <a:gd name="T5" fmla="*/ 1008 h 1080"/>
                <a:gd name="T6" fmla="*/ 0 w 144"/>
                <a:gd name="T7" fmla="*/ 1080 h 1080"/>
                <a:gd name="T8" fmla="*/ 0 w 144"/>
                <a:gd name="T9" fmla="*/ 72 h 1080"/>
              </a:gdLst>
              <a:ahLst/>
              <a:cxnLst>
                <a:cxn ang="0">
                  <a:pos x="T0" y="T1"/>
                </a:cxn>
                <a:cxn ang="0">
                  <a:pos x="T2" y="T3"/>
                </a:cxn>
                <a:cxn ang="0">
                  <a:pos x="T4" y="T5"/>
                </a:cxn>
                <a:cxn ang="0">
                  <a:pos x="T6" y="T7"/>
                </a:cxn>
                <a:cxn ang="0">
                  <a:pos x="T8" y="T9"/>
                </a:cxn>
              </a:cxnLst>
              <a:rect l="0" t="0" r="r" b="b"/>
              <a:pathLst>
                <a:path w="144" h="1080">
                  <a:moveTo>
                    <a:pt x="0" y="72"/>
                  </a:moveTo>
                  <a:lnTo>
                    <a:pt x="144" y="0"/>
                  </a:lnTo>
                  <a:lnTo>
                    <a:pt x="144" y="1008"/>
                  </a:lnTo>
                  <a:lnTo>
                    <a:pt x="0" y="1080"/>
                  </a:lnTo>
                  <a:lnTo>
                    <a:pt x="0" y="72"/>
                  </a:lnTo>
                  <a:close/>
                </a:path>
              </a:pathLst>
            </a:custGeom>
            <a:solidFill>
              <a:srgbClr val="808080"/>
            </a:soli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42" name="Freeform 28"/>
            <p:cNvSpPr>
              <a:spLocks/>
            </p:cNvSpPr>
            <p:nvPr/>
          </p:nvSpPr>
          <p:spPr bwMode="auto">
            <a:xfrm>
              <a:off x="2241" y="1386"/>
              <a:ext cx="720" cy="360"/>
            </a:xfrm>
            <a:custGeom>
              <a:avLst/>
              <a:gdLst>
                <a:gd name="T0" fmla="*/ 720 w 720"/>
                <a:gd name="T1" fmla="*/ 288 h 360"/>
                <a:gd name="T2" fmla="*/ 144 w 720"/>
                <a:gd name="T3" fmla="*/ 0 h 360"/>
                <a:gd name="T4" fmla="*/ 0 w 720"/>
                <a:gd name="T5" fmla="*/ 72 h 360"/>
                <a:gd name="T6" fmla="*/ 576 w 720"/>
                <a:gd name="T7" fmla="*/ 360 h 360"/>
                <a:gd name="T8" fmla="*/ 720 w 720"/>
                <a:gd name="T9" fmla="*/ 288 h 360"/>
              </a:gdLst>
              <a:ahLst/>
              <a:cxnLst>
                <a:cxn ang="0">
                  <a:pos x="T0" y="T1"/>
                </a:cxn>
                <a:cxn ang="0">
                  <a:pos x="T2" y="T3"/>
                </a:cxn>
                <a:cxn ang="0">
                  <a:pos x="T4" y="T5"/>
                </a:cxn>
                <a:cxn ang="0">
                  <a:pos x="T6" y="T7"/>
                </a:cxn>
                <a:cxn ang="0">
                  <a:pos x="T8" y="T9"/>
                </a:cxn>
              </a:cxnLst>
              <a:rect l="0" t="0" r="r" b="b"/>
              <a:pathLst>
                <a:path w="720" h="360">
                  <a:moveTo>
                    <a:pt x="720" y="288"/>
                  </a:moveTo>
                  <a:lnTo>
                    <a:pt x="144" y="0"/>
                  </a:lnTo>
                  <a:lnTo>
                    <a:pt x="0" y="72"/>
                  </a:lnTo>
                  <a:lnTo>
                    <a:pt x="576" y="360"/>
                  </a:lnTo>
                  <a:lnTo>
                    <a:pt x="720" y="288"/>
                  </a:lnTo>
                  <a:close/>
                </a:path>
              </a:pathLst>
            </a:custGeom>
            <a:solidFill>
              <a:srgbClr val="EAEAEA"/>
            </a:soli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grpSp>
      <p:grpSp>
        <p:nvGrpSpPr>
          <p:cNvPr id="9" name="Group 29"/>
          <p:cNvGrpSpPr>
            <a:grpSpLocks/>
          </p:cNvGrpSpPr>
          <p:nvPr/>
        </p:nvGrpSpPr>
        <p:grpSpPr bwMode="auto">
          <a:xfrm>
            <a:off x="3218274" y="1883487"/>
            <a:ext cx="1009996" cy="1918992"/>
            <a:chOff x="2241" y="1386"/>
            <a:chExt cx="720" cy="1368"/>
          </a:xfrm>
        </p:grpSpPr>
        <p:sp>
          <p:nvSpPr>
            <p:cNvPr id="37" name="Freeform 30"/>
            <p:cNvSpPr>
              <a:spLocks/>
            </p:cNvSpPr>
            <p:nvPr/>
          </p:nvSpPr>
          <p:spPr bwMode="auto">
            <a:xfrm>
              <a:off x="2241" y="1458"/>
              <a:ext cx="576" cy="1296"/>
            </a:xfrm>
            <a:custGeom>
              <a:avLst/>
              <a:gdLst>
                <a:gd name="T0" fmla="*/ 576 w 576"/>
                <a:gd name="T1" fmla="*/ 288 h 1296"/>
                <a:gd name="T2" fmla="*/ 0 w 576"/>
                <a:gd name="T3" fmla="*/ 0 h 1296"/>
                <a:gd name="T4" fmla="*/ 0 w 576"/>
                <a:gd name="T5" fmla="*/ 1008 h 1296"/>
                <a:gd name="T6" fmla="*/ 576 w 576"/>
                <a:gd name="T7" fmla="*/ 1296 h 1296"/>
                <a:gd name="T8" fmla="*/ 576 w 576"/>
                <a:gd name="T9" fmla="*/ 288 h 1296"/>
              </a:gdLst>
              <a:ahLst/>
              <a:cxnLst>
                <a:cxn ang="0">
                  <a:pos x="T0" y="T1"/>
                </a:cxn>
                <a:cxn ang="0">
                  <a:pos x="T2" y="T3"/>
                </a:cxn>
                <a:cxn ang="0">
                  <a:pos x="T4" y="T5"/>
                </a:cxn>
                <a:cxn ang="0">
                  <a:pos x="T6" y="T7"/>
                </a:cxn>
                <a:cxn ang="0">
                  <a:pos x="T8" y="T9"/>
                </a:cxn>
              </a:cxnLst>
              <a:rect l="0" t="0" r="r" b="b"/>
              <a:pathLst>
                <a:path w="576" h="1296">
                  <a:moveTo>
                    <a:pt x="576" y="288"/>
                  </a:moveTo>
                  <a:lnTo>
                    <a:pt x="0" y="0"/>
                  </a:lnTo>
                  <a:lnTo>
                    <a:pt x="0" y="1008"/>
                  </a:lnTo>
                  <a:lnTo>
                    <a:pt x="576" y="1296"/>
                  </a:lnTo>
                  <a:lnTo>
                    <a:pt x="576" y="288"/>
                  </a:lnTo>
                  <a:close/>
                </a:path>
              </a:pathLst>
            </a:custGeom>
            <a:solidFill>
              <a:srgbClr val="C0C0C0"/>
            </a:soli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38" name="Freeform 31"/>
            <p:cNvSpPr>
              <a:spLocks/>
            </p:cNvSpPr>
            <p:nvPr/>
          </p:nvSpPr>
          <p:spPr bwMode="auto">
            <a:xfrm>
              <a:off x="2817" y="1674"/>
              <a:ext cx="144" cy="1080"/>
            </a:xfrm>
            <a:custGeom>
              <a:avLst/>
              <a:gdLst>
                <a:gd name="T0" fmla="*/ 0 w 144"/>
                <a:gd name="T1" fmla="*/ 72 h 1080"/>
                <a:gd name="T2" fmla="*/ 144 w 144"/>
                <a:gd name="T3" fmla="*/ 0 h 1080"/>
                <a:gd name="T4" fmla="*/ 144 w 144"/>
                <a:gd name="T5" fmla="*/ 1008 h 1080"/>
                <a:gd name="T6" fmla="*/ 0 w 144"/>
                <a:gd name="T7" fmla="*/ 1080 h 1080"/>
                <a:gd name="T8" fmla="*/ 0 w 144"/>
                <a:gd name="T9" fmla="*/ 72 h 1080"/>
              </a:gdLst>
              <a:ahLst/>
              <a:cxnLst>
                <a:cxn ang="0">
                  <a:pos x="T0" y="T1"/>
                </a:cxn>
                <a:cxn ang="0">
                  <a:pos x="T2" y="T3"/>
                </a:cxn>
                <a:cxn ang="0">
                  <a:pos x="T4" y="T5"/>
                </a:cxn>
                <a:cxn ang="0">
                  <a:pos x="T6" y="T7"/>
                </a:cxn>
                <a:cxn ang="0">
                  <a:pos x="T8" y="T9"/>
                </a:cxn>
              </a:cxnLst>
              <a:rect l="0" t="0" r="r" b="b"/>
              <a:pathLst>
                <a:path w="144" h="1080">
                  <a:moveTo>
                    <a:pt x="0" y="72"/>
                  </a:moveTo>
                  <a:lnTo>
                    <a:pt x="144" y="0"/>
                  </a:lnTo>
                  <a:lnTo>
                    <a:pt x="144" y="1008"/>
                  </a:lnTo>
                  <a:lnTo>
                    <a:pt x="0" y="1080"/>
                  </a:lnTo>
                  <a:lnTo>
                    <a:pt x="0" y="72"/>
                  </a:lnTo>
                  <a:close/>
                </a:path>
              </a:pathLst>
            </a:custGeom>
            <a:solidFill>
              <a:srgbClr val="808080"/>
            </a:soli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39" name="Freeform 32"/>
            <p:cNvSpPr>
              <a:spLocks/>
            </p:cNvSpPr>
            <p:nvPr/>
          </p:nvSpPr>
          <p:spPr bwMode="auto">
            <a:xfrm>
              <a:off x="2241" y="1386"/>
              <a:ext cx="720" cy="360"/>
            </a:xfrm>
            <a:custGeom>
              <a:avLst/>
              <a:gdLst>
                <a:gd name="T0" fmla="*/ 720 w 720"/>
                <a:gd name="T1" fmla="*/ 288 h 360"/>
                <a:gd name="T2" fmla="*/ 144 w 720"/>
                <a:gd name="T3" fmla="*/ 0 h 360"/>
                <a:gd name="T4" fmla="*/ 0 w 720"/>
                <a:gd name="T5" fmla="*/ 72 h 360"/>
                <a:gd name="T6" fmla="*/ 576 w 720"/>
                <a:gd name="T7" fmla="*/ 360 h 360"/>
                <a:gd name="T8" fmla="*/ 720 w 720"/>
                <a:gd name="T9" fmla="*/ 288 h 360"/>
              </a:gdLst>
              <a:ahLst/>
              <a:cxnLst>
                <a:cxn ang="0">
                  <a:pos x="T0" y="T1"/>
                </a:cxn>
                <a:cxn ang="0">
                  <a:pos x="T2" y="T3"/>
                </a:cxn>
                <a:cxn ang="0">
                  <a:pos x="T4" y="T5"/>
                </a:cxn>
                <a:cxn ang="0">
                  <a:pos x="T6" y="T7"/>
                </a:cxn>
                <a:cxn ang="0">
                  <a:pos x="T8" y="T9"/>
                </a:cxn>
              </a:cxnLst>
              <a:rect l="0" t="0" r="r" b="b"/>
              <a:pathLst>
                <a:path w="720" h="360">
                  <a:moveTo>
                    <a:pt x="720" y="288"/>
                  </a:moveTo>
                  <a:lnTo>
                    <a:pt x="144" y="0"/>
                  </a:lnTo>
                  <a:lnTo>
                    <a:pt x="0" y="72"/>
                  </a:lnTo>
                  <a:lnTo>
                    <a:pt x="576" y="360"/>
                  </a:lnTo>
                  <a:lnTo>
                    <a:pt x="720" y="288"/>
                  </a:lnTo>
                  <a:close/>
                </a:path>
              </a:pathLst>
            </a:custGeom>
            <a:solidFill>
              <a:srgbClr val="EAEAEA"/>
            </a:soli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grpSp>
      <p:grpSp>
        <p:nvGrpSpPr>
          <p:cNvPr id="10" name="Group 33"/>
          <p:cNvGrpSpPr>
            <a:grpSpLocks/>
          </p:cNvGrpSpPr>
          <p:nvPr/>
        </p:nvGrpSpPr>
        <p:grpSpPr bwMode="auto">
          <a:xfrm>
            <a:off x="2581415" y="2200514"/>
            <a:ext cx="1009996" cy="1918992"/>
            <a:chOff x="2241" y="1386"/>
            <a:chExt cx="720" cy="1368"/>
          </a:xfrm>
        </p:grpSpPr>
        <p:sp>
          <p:nvSpPr>
            <p:cNvPr id="34" name="Freeform 34"/>
            <p:cNvSpPr>
              <a:spLocks/>
            </p:cNvSpPr>
            <p:nvPr/>
          </p:nvSpPr>
          <p:spPr bwMode="auto">
            <a:xfrm>
              <a:off x="2241" y="1458"/>
              <a:ext cx="576" cy="1296"/>
            </a:xfrm>
            <a:custGeom>
              <a:avLst/>
              <a:gdLst>
                <a:gd name="T0" fmla="*/ 576 w 576"/>
                <a:gd name="T1" fmla="*/ 288 h 1296"/>
                <a:gd name="T2" fmla="*/ 0 w 576"/>
                <a:gd name="T3" fmla="*/ 0 h 1296"/>
                <a:gd name="T4" fmla="*/ 0 w 576"/>
                <a:gd name="T5" fmla="*/ 1008 h 1296"/>
                <a:gd name="T6" fmla="*/ 576 w 576"/>
                <a:gd name="T7" fmla="*/ 1296 h 1296"/>
                <a:gd name="T8" fmla="*/ 576 w 576"/>
                <a:gd name="T9" fmla="*/ 288 h 1296"/>
              </a:gdLst>
              <a:ahLst/>
              <a:cxnLst>
                <a:cxn ang="0">
                  <a:pos x="T0" y="T1"/>
                </a:cxn>
                <a:cxn ang="0">
                  <a:pos x="T2" y="T3"/>
                </a:cxn>
                <a:cxn ang="0">
                  <a:pos x="T4" y="T5"/>
                </a:cxn>
                <a:cxn ang="0">
                  <a:pos x="T6" y="T7"/>
                </a:cxn>
                <a:cxn ang="0">
                  <a:pos x="T8" y="T9"/>
                </a:cxn>
              </a:cxnLst>
              <a:rect l="0" t="0" r="r" b="b"/>
              <a:pathLst>
                <a:path w="576" h="1296">
                  <a:moveTo>
                    <a:pt x="576" y="288"/>
                  </a:moveTo>
                  <a:lnTo>
                    <a:pt x="0" y="0"/>
                  </a:lnTo>
                  <a:lnTo>
                    <a:pt x="0" y="1008"/>
                  </a:lnTo>
                  <a:lnTo>
                    <a:pt x="576" y="1296"/>
                  </a:lnTo>
                  <a:lnTo>
                    <a:pt x="576" y="288"/>
                  </a:lnTo>
                  <a:close/>
                </a:path>
              </a:pathLst>
            </a:custGeom>
            <a:solidFill>
              <a:srgbClr val="C0C0C0"/>
            </a:soli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35" name="Freeform 35"/>
            <p:cNvSpPr>
              <a:spLocks/>
            </p:cNvSpPr>
            <p:nvPr/>
          </p:nvSpPr>
          <p:spPr bwMode="auto">
            <a:xfrm>
              <a:off x="2817" y="1674"/>
              <a:ext cx="144" cy="1080"/>
            </a:xfrm>
            <a:custGeom>
              <a:avLst/>
              <a:gdLst>
                <a:gd name="T0" fmla="*/ 0 w 144"/>
                <a:gd name="T1" fmla="*/ 72 h 1080"/>
                <a:gd name="T2" fmla="*/ 144 w 144"/>
                <a:gd name="T3" fmla="*/ 0 h 1080"/>
                <a:gd name="T4" fmla="*/ 144 w 144"/>
                <a:gd name="T5" fmla="*/ 1008 h 1080"/>
                <a:gd name="T6" fmla="*/ 0 w 144"/>
                <a:gd name="T7" fmla="*/ 1080 h 1080"/>
                <a:gd name="T8" fmla="*/ 0 w 144"/>
                <a:gd name="T9" fmla="*/ 72 h 1080"/>
              </a:gdLst>
              <a:ahLst/>
              <a:cxnLst>
                <a:cxn ang="0">
                  <a:pos x="T0" y="T1"/>
                </a:cxn>
                <a:cxn ang="0">
                  <a:pos x="T2" y="T3"/>
                </a:cxn>
                <a:cxn ang="0">
                  <a:pos x="T4" y="T5"/>
                </a:cxn>
                <a:cxn ang="0">
                  <a:pos x="T6" y="T7"/>
                </a:cxn>
                <a:cxn ang="0">
                  <a:pos x="T8" y="T9"/>
                </a:cxn>
              </a:cxnLst>
              <a:rect l="0" t="0" r="r" b="b"/>
              <a:pathLst>
                <a:path w="144" h="1080">
                  <a:moveTo>
                    <a:pt x="0" y="72"/>
                  </a:moveTo>
                  <a:lnTo>
                    <a:pt x="144" y="0"/>
                  </a:lnTo>
                  <a:lnTo>
                    <a:pt x="144" y="1008"/>
                  </a:lnTo>
                  <a:lnTo>
                    <a:pt x="0" y="1080"/>
                  </a:lnTo>
                  <a:lnTo>
                    <a:pt x="0" y="72"/>
                  </a:lnTo>
                  <a:close/>
                </a:path>
              </a:pathLst>
            </a:custGeom>
            <a:solidFill>
              <a:srgbClr val="808080"/>
            </a:soli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36" name="Freeform 36"/>
            <p:cNvSpPr>
              <a:spLocks/>
            </p:cNvSpPr>
            <p:nvPr/>
          </p:nvSpPr>
          <p:spPr bwMode="auto">
            <a:xfrm>
              <a:off x="2241" y="1386"/>
              <a:ext cx="720" cy="360"/>
            </a:xfrm>
            <a:custGeom>
              <a:avLst/>
              <a:gdLst>
                <a:gd name="T0" fmla="*/ 720 w 720"/>
                <a:gd name="T1" fmla="*/ 288 h 360"/>
                <a:gd name="T2" fmla="*/ 144 w 720"/>
                <a:gd name="T3" fmla="*/ 0 h 360"/>
                <a:gd name="T4" fmla="*/ 0 w 720"/>
                <a:gd name="T5" fmla="*/ 72 h 360"/>
                <a:gd name="T6" fmla="*/ 576 w 720"/>
                <a:gd name="T7" fmla="*/ 360 h 360"/>
                <a:gd name="T8" fmla="*/ 720 w 720"/>
                <a:gd name="T9" fmla="*/ 288 h 360"/>
              </a:gdLst>
              <a:ahLst/>
              <a:cxnLst>
                <a:cxn ang="0">
                  <a:pos x="T0" y="T1"/>
                </a:cxn>
                <a:cxn ang="0">
                  <a:pos x="T2" y="T3"/>
                </a:cxn>
                <a:cxn ang="0">
                  <a:pos x="T4" y="T5"/>
                </a:cxn>
                <a:cxn ang="0">
                  <a:pos x="T6" y="T7"/>
                </a:cxn>
                <a:cxn ang="0">
                  <a:pos x="T8" y="T9"/>
                </a:cxn>
              </a:cxnLst>
              <a:rect l="0" t="0" r="r" b="b"/>
              <a:pathLst>
                <a:path w="720" h="360">
                  <a:moveTo>
                    <a:pt x="720" y="288"/>
                  </a:moveTo>
                  <a:lnTo>
                    <a:pt x="144" y="0"/>
                  </a:lnTo>
                  <a:lnTo>
                    <a:pt x="0" y="72"/>
                  </a:lnTo>
                  <a:lnTo>
                    <a:pt x="576" y="360"/>
                  </a:lnTo>
                  <a:lnTo>
                    <a:pt x="720" y="288"/>
                  </a:lnTo>
                  <a:close/>
                </a:path>
              </a:pathLst>
            </a:custGeom>
            <a:solidFill>
              <a:srgbClr val="EAEAEA"/>
            </a:soli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grpSp>
      <p:grpSp>
        <p:nvGrpSpPr>
          <p:cNvPr id="11" name="Group 37"/>
          <p:cNvGrpSpPr>
            <a:grpSpLocks/>
          </p:cNvGrpSpPr>
          <p:nvPr/>
        </p:nvGrpSpPr>
        <p:grpSpPr bwMode="auto">
          <a:xfrm>
            <a:off x="1945960" y="2517540"/>
            <a:ext cx="1009996" cy="1918992"/>
            <a:chOff x="2241" y="1386"/>
            <a:chExt cx="720" cy="1368"/>
          </a:xfrm>
        </p:grpSpPr>
        <p:sp>
          <p:nvSpPr>
            <p:cNvPr id="31" name="Freeform 38"/>
            <p:cNvSpPr>
              <a:spLocks/>
            </p:cNvSpPr>
            <p:nvPr/>
          </p:nvSpPr>
          <p:spPr bwMode="auto">
            <a:xfrm>
              <a:off x="2241" y="1458"/>
              <a:ext cx="576" cy="1296"/>
            </a:xfrm>
            <a:custGeom>
              <a:avLst/>
              <a:gdLst>
                <a:gd name="T0" fmla="*/ 576 w 576"/>
                <a:gd name="T1" fmla="*/ 288 h 1296"/>
                <a:gd name="T2" fmla="*/ 0 w 576"/>
                <a:gd name="T3" fmla="*/ 0 h 1296"/>
                <a:gd name="T4" fmla="*/ 0 w 576"/>
                <a:gd name="T5" fmla="*/ 1008 h 1296"/>
                <a:gd name="T6" fmla="*/ 576 w 576"/>
                <a:gd name="T7" fmla="*/ 1296 h 1296"/>
                <a:gd name="T8" fmla="*/ 576 w 576"/>
                <a:gd name="T9" fmla="*/ 288 h 1296"/>
              </a:gdLst>
              <a:ahLst/>
              <a:cxnLst>
                <a:cxn ang="0">
                  <a:pos x="T0" y="T1"/>
                </a:cxn>
                <a:cxn ang="0">
                  <a:pos x="T2" y="T3"/>
                </a:cxn>
                <a:cxn ang="0">
                  <a:pos x="T4" y="T5"/>
                </a:cxn>
                <a:cxn ang="0">
                  <a:pos x="T6" y="T7"/>
                </a:cxn>
                <a:cxn ang="0">
                  <a:pos x="T8" y="T9"/>
                </a:cxn>
              </a:cxnLst>
              <a:rect l="0" t="0" r="r" b="b"/>
              <a:pathLst>
                <a:path w="576" h="1296">
                  <a:moveTo>
                    <a:pt x="576" y="288"/>
                  </a:moveTo>
                  <a:lnTo>
                    <a:pt x="0" y="0"/>
                  </a:lnTo>
                  <a:lnTo>
                    <a:pt x="0" y="1008"/>
                  </a:lnTo>
                  <a:lnTo>
                    <a:pt x="576" y="1296"/>
                  </a:lnTo>
                  <a:lnTo>
                    <a:pt x="576" y="288"/>
                  </a:lnTo>
                  <a:close/>
                </a:path>
              </a:pathLst>
            </a:custGeom>
            <a:gradFill rotWithShape="1">
              <a:gsLst>
                <a:gs pos="0">
                  <a:srgbClr val="005FFA"/>
                </a:gs>
                <a:gs pos="100000">
                  <a:srgbClr val="0099FF"/>
                </a:gs>
              </a:gsLst>
              <a:lin ang="5400000" scaled="1"/>
            </a:gra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txBody>
            <a:bodyPr wrap="none" anchor="ctr"/>
            <a:lstStyle/>
            <a:p>
              <a:endParaRPr lang="zh-CN" altLang="en-US"/>
            </a:p>
          </p:txBody>
        </p:sp>
        <p:sp>
          <p:nvSpPr>
            <p:cNvPr id="32" name="Freeform 39"/>
            <p:cNvSpPr>
              <a:spLocks/>
            </p:cNvSpPr>
            <p:nvPr/>
          </p:nvSpPr>
          <p:spPr bwMode="auto">
            <a:xfrm>
              <a:off x="2817" y="1674"/>
              <a:ext cx="144" cy="1080"/>
            </a:xfrm>
            <a:custGeom>
              <a:avLst/>
              <a:gdLst>
                <a:gd name="T0" fmla="*/ 0 w 144"/>
                <a:gd name="T1" fmla="*/ 72 h 1080"/>
                <a:gd name="T2" fmla="*/ 144 w 144"/>
                <a:gd name="T3" fmla="*/ 0 h 1080"/>
                <a:gd name="T4" fmla="*/ 144 w 144"/>
                <a:gd name="T5" fmla="*/ 1008 h 1080"/>
                <a:gd name="T6" fmla="*/ 0 w 144"/>
                <a:gd name="T7" fmla="*/ 1080 h 1080"/>
                <a:gd name="T8" fmla="*/ 0 w 144"/>
                <a:gd name="T9" fmla="*/ 72 h 1080"/>
              </a:gdLst>
              <a:ahLst/>
              <a:cxnLst>
                <a:cxn ang="0">
                  <a:pos x="T0" y="T1"/>
                </a:cxn>
                <a:cxn ang="0">
                  <a:pos x="T2" y="T3"/>
                </a:cxn>
                <a:cxn ang="0">
                  <a:pos x="T4" y="T5"/>
                </a:cxn>
                <a:cxn ang="0">
                  <a:pos x="T6" y="T7"/>
                </a:cxn>
                <a:cxn ang="0">
                  <a:pos x="T8" y="T9"/>
                </a:cxn>
              </a:cxnLst>
              <a:rect l="0" t="0" r="r" b="b"/>
              <a:pathLst>
                <a:path w="144" h="1080">
                  <a:moveTo>
                    <a:pt x="0" y="72"/>
                  </a:moveTo>
                  <a:lnTo>
                    <a:pt x="144" y="0"/>
                  </a:lnTo>
                  <a:lnTo>
                    <a:pt x="144" y="1008"/>
                  </a:lnTo>
                  <a:lnTo>
                    <a:pt x="0" y="1080"/>
                  </a:lnTo>
                  <a:lnTo>
                    <a:pt x="0" y="72"/>
                  </a:lnTo>
                  <a:close/>
                </a:path>
              </a:pathLst>
            </a:custGeom>
            <a:solidFill>
              <a:srgbClr val="004FD0"/>
            </a:soli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txBody>
            <a:bodyPr wrap="none" anchor="ctr"/>
            <a:lstStyle/>
            <a:p>
              <a:endParaRPr lang="zh-CN" altLang="en-US"/>
            </a:p>
          </p:txBody>
        </p:sp>
        <p:sp>
          <p:nvSpPr>
            <p:cNvPr id="33" name="Freeform 40"/>
            <p:cNvSpPr>
              <a:spLocks/>
            </p:cNvSpPr>
            <p:nvPr/>
          </p:nvSpPr>
          <p:spPr bwMode="auto">
            <a:xfrm>
              <a:off x="2241" y="1386"/>
              <a:ext cx="720" cy="360"/>
            </a:xfrm>
            <a:custGeom>
              <a:avLst/>
              <a:gdLst>
                <a:gd name="T0" fmla="*/ 720 w 720"/>
                <a:gd name="T1" fmla="*/ 288 h 360"/>
                <a:gd name="T2" fmla="*/ 144 w 720"/>
                <a:gd name="T3" fmla="*/ 0 h 360"/>
                <a:gd name="T4" fmla="*/ 0 w 720"/>
                <a:gd name="T5" fmla="*/ 72 h 360"/>
                <a:gd name="T6" fmla="*/ 576 w 720"/>
                <a:gd name="T7" fmla="*/ 360 h 360"/>
                <a:gd name="T8" fmla="*/ 720 w 720"/>
                <a:gd name="T9" fmla="*/ 288 h 360"/>
              </a:gdLst>
              <a:ahLst/>
              <a:cxnLst>
                <a:cxn ang="0">
                  <a:pos x="T0" y="T1"/>
                </a:cxn>
                <a:cxn ang="0">
                  <a:pos x="T2" y="T3"/>
                </a:cxn>
                <a:cxn ang="0">
                  <a:pos x="T4" y="T5"/>
                </a:cxn>
                <a:cxn ang="0">
                  <a:pos x="T6" y="T7"/>
                </a:cxn>
                <a:cxn ang="0">
                  <a:pos x="T8" y="T9"/>
                </a:cxn>
              </a:cxnLst>
              <a:rect l="0" t="0" r="r" b="b"/>
              <a:pathLst>
                <a:path w="720" h="360">
                  <a:moveTo>
                    <a:pt x="720" y="288"/>
                  </a:moveTo>
                  <a:lnTo>
                    <a:pt x="144" y="0"/>
                  </a:lnTo>
                  <a:lnTo>
                    <a:pt x="0" y="72"/>
                  </a:lnTo>
                  <a:lnTo>
                    <a:pt x="576" y="360"/>
                  </a:lnTo>
                  <a:lnTo>
                    <a:pt x="720" y="288"/>
                  </a:lnTo>
                  <a:close/>
                </a:path>
              </a:pathLst>
            </a:custGeom>
            <a:gradFill rotWithShape="1">
              <a:gsLst>
                <a:gs pos="0">
                  <a:srgbClr val="004FD0"/>
                </a:gs>
                <a:gs pos="100000">
                  <a:srgbClr val="0099FF"/>
                </a:gs>
              </a:gsLst>
              <a:lin ang="5400000" scaled="1"/>
            </a:gra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txBody>
            <a:bodyPr wrap="none" anchor="ctr"/>
            <a:lstStyle/>
            <a:p>
              <a:endParaRPr lang="zh-CN" altLang="en-US"/>
            </a:p>
          </p:txBody>
        </p:sp>
      </p:grpSp>
      <p:sp>
        <p:nvSpPr>
          <p:cNvPr id="12" name="Freeform 41"/>
          <p:cNvSpPr>
            <a:spLocks/>
          </p:cNvSpPr>
          <p:nvPr/>
        </p:nvSpPr>
        <p:spPr bwMode="auto">
          <a:xfrm>
            <a:off x="2955955" y="4499657"/>
            <a:ext cx="770122" cy="385762"/>
          </a:xfrm>
          <a:custGeom>
            <a:avLst/>
            <a:gdLst>
              <a:gd name="T0" fmla="*/ 432 w 1008"/>
              <a:gd name="T1" fmla="*/ 72 h 504"/>
              <a:gd name="T2" fmla="*/ 576 w 1008"/>
              <a:gd name="T3" fmla="*/ 0 h 504"/>
              <a:gd name="T4" fmla="*/ 0 w 1008"/>
              <a:gd name="T5" fmla="*/ 0 h 504"/>
              <a:gd name="T6" fmla="*/ 0 w 1008"/>
              <a:gd name="T7" fmla="*/ 288 h 504"/>
              <a:gd name="T8" fmla="*/ 144 w 1008"/>
              <a:gd name="T9" fmla="*/ 216 h 504"/>
              <a:gd name="T10" fmla="*/ 720 w 1008"/>
              <a:gd name="T11" fmla="*/ 504 h 504"/>
              <a:gd name="T12" fmla="*/ 1008 w 1008"/>
              <a:gd name="T13" fmla="*/ 360 h 504"/>
              <a:gd name="T14" fmla="*/ 432 w 1008"/>
              <a:gd name="T15" fmla="*/ 72 h 5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08" h="504">
                <a:moveTo>
                  <a:pt x="432" y="72"/>
                </a:moveTo>
                <a:lnTo>
                  <a:pt x="576" y="0"/>
                </a:lnTo>
                <a:lnTo>
                  <a:pt x="0" y="0"/>
                </a:lnTo>
                <a:lnTo>
                  <a:pt x="0" y="288"/>
                </a:lnTo>
                <a:lnTo>
                  <a:pt x="144" y="216"/>
                </a:lnTo>
                <a:lnTo>
                  <a:pt x="720" y="504"/>
                </a:lnTo>
                <a:lnTo>
                  <a:pt x="1008" y="360"/>
                </a:lnTo>
                <a:lnTo>
                  <a:pt x="432" y="72"/>
                </a:lnTo>
                <a:close/>
              </a:path>
            </a:pathLst>
          </a:custGeom>
          <a:gradFill rotWithShape="1">
            <a:gsLst>
              <a:gs pos="1000">
                <a:srgbClr val="004FD0"/>
              </a:gs>
              <a:gs pos="100000">
                <a:srgbClr val="FFC800">
                  <a:gamma/>
                  <a:tint val="0"/>
                  <a:invGamma/>
                  <a:alpha val="0"/>
                </a:srgbClr>
              </a:gs>
            </a:gsLst>
            <a:lin ang="5400000" scaled="1"/>
          </a:gradFill>
          <a:ln>
            <a:noFill/>
          </a:ln>
          <a:extLst/>
        </p:spPr>
        <p:txBody>
          <a:bodyPr/>
          <a:lstStyle/>
          <a:p>
            <a:endParaRPr lang="zh-CN" altLang="en-US"/>
          </a:p>
        </p:txBody>
      </p:sp>
      <p:sp>
        <p:nvSpPr>
          <p:cNvPr id="13" name="Freeform 42"/>
          <p:cNvSpPr>
            <a:spLocks/>
          </p:cNvSpPr>
          <p:nvPr/>
        </p:nvSpPr>
        <p:spPr bwMode="auto">
          <a:xfrm>
            <a:off x="888270" y="4269602"/>
            <a:ext cx="1413994" cy="706997"/>
          </a:xfrm>
          <a:custGeom>
            <a:avLst/>
            <a:gdLst>
              <a:gd name="T0" fmla="*/ 432 w 1008"/>
              <a:gd name="T1" fmla="*/ 432 h 504"/>
              <a:gd name="T2" fmla="*/ 576 w 1008"/>
              <a:gd name="T3" fmla="*/ 504 h 504"/>
              <a:gd name="T4" fmla="*/ 0 w 1008"/>
              <a:gd name="T5" fmla="*/ 504 h 504"/>
              <a:gd name="T6" fmla="*/ 0 w 1008"/>
              <a:gd name="T7" fmla="*/ 216 h 504"/>
              <a:gd name="T8" fmla="*/ 144 w 1008"/>
              <a:gd name="T9" fmla="*/ 288 h 504"/>
              <a:gd name="T10" fmla="*/ 720 w 1008"/>
              <a:gd name="T11" fmla="*/ 0 h 504"/>
              <a:gd name="T12" fmla="*/ 1008 w 1008"/>
              <a:gd name="T13" fmla="*/ 144 h 504"/>
              <a:gd name="T14" fmla="*/ 432 w 1008"/>
              <a:gd name="T15" fmla="*/ 432 h 5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08" h="504">
                <a:moveTo>
                  <a:pt x="432" y="432"/>
                </a:moveTo>
                <a:lnTo>
                  <a:pt x="576" y="504"/>
                </a:lnTo>
                <a:lnTo>
                  <a:pt x="0" y="504"/>
                </a:lnTo>
                <a:lnTo>
                  <a:pt x="0" y="216"/>
                </a:lnTo>
                <a:lnTo>
                  <a:pt x="144" y="288"/>
                </a:lnTo>
                <a:lnTo>
                  <a:pt x="720" y="0"/>
                </a:lnTo>
                <a:lnTo>
                  <a:pt x="1008" y="144"/>
                </a:lnTo>
                <a:lnTo>
                  <a:pt x="432" y="432"/>
                </a:lnTo>
                <a:close/>
              </a:path>
            </a:pathLst>
          </a:custGeom>
          <a:gradFill rotWithShape="1">
            <a:gsLst>
              <a:gs pos="0">
                <a:schemeClr val="bg2">
                  <a:gamma/>
                  <a:tint val="0"/>
                  <a:invGamma/>
                  <a:alpha val="0"/>
                </a:schemeClr>
              </a:gs>
              <a:gs pos="100000">
                <a:schemeClr val="bg2"/>
              </a:gs>
            </a:gsLst>
            <a:lin ang="5400000" scaled="1"/>
          </a:gradFill>
          <a:ln>
            <a:noFill/>
          </a:ln>
          <a:extLst>
            <a:ext uri="{91240B29-F687-4F45-9708-019B960494DF}">
              <a14:hiddenLine xmlns:a14="http://schemas.microsoft.com/office/drawing/2010/main" w="12700">
                <a:solidFill>
                  <a:srgbClr val="000000"/>
                </a:solidFill>
                <a:prstDash val="solid"/>
                <a:round/>
                <a:headEnd/>
                <a:tailEnd/>
              </a14:hiddenLine>
            </a:ext>
          </a:extLst>
        </p:spPr>
        <p:txBody>
          <a:bodyPr/>
          <a:lstStyle/>
          <a:p>
            <a:endParaRPr lang="zh-CN" altLang="en-US"/>
          </a:p>
        </p:txBody>
      </p:sp>
      <p:sp>
        <p:nvSpPr>
          <p:cNvPr id="14" name="Freeform 43"/>
          <p:cNvSpPr>
            <a:spLocks/>
          </p:cNvSpPr>
          <p:nvPr/>
        </p:nvSpPr>
        <p:spPr bwMode="auto">
          <a:xfrm>
            <a:off x="3592814" y="4181227"/>
            <a:ext cx="770122" cy="385762"/>
          </a:xfrm>
          <a:custGeom>
            <a:avLst/>
            <a:gdLst>
              <a:gd name="T0" fmla="*/ 432 w 1008"/>
              <a:gd name="T1" fmla="*/ 72 h 504"/>
              <a:gd name="T2" fmla="*/ 576 w 1008"/>
              <a:gd name="T3" fmla="*/ 0 h 504"/>
              <a:gd name="T4" fmla="*/ 0 w 1008"/>
              <a:gd name="T5" fmla="*/ 0 h 504"/>
              <a:gd name="T6" fmla="*/ 0 w 1008"/>
              <a:gd name="T7" fmla="*/ 288 h 504"/>
              <a:gd name="T8" fmla="*/ 144 w 1008"/>
              <a:gd name="T9" fmla="*/ 216 h 504"/>
              <a:gd name="T10" fmla="*/ 720 w 1008"/>
              <a:gd name="T11" fmla="*/ 504 h 504"/>
              <a:gd name="T12" fmla="*/ 1008 w 1008"/>
              <a:gd name="T13" fmla="*/ 360 h 504"/>
              <a:gd name="T14" fmla="*/ 432 w 1008"/>
              <a:gd name="T15" fmla="*/ 72 h 5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08" h="504">
                <a:moveTo>
                  <a:pt x="432" y="72"/>
                </a:moveTo>
                <a:lnTo>
                  <a:pt x="576" y="0"/>
                </a:lnTo>
                <a:lnTo>
                  <a:pt x="0" y="0"/>
                </a:lnTo>
                <a:lnTo>
                  <a:pt x="0" y="288"/>
                </a:lnTo>
                <a:lnTo>
                  <a:pt x="144" y="216"/>
                </a:lnTo>
                <a:lnTo>
                  <a:pt x="720" y="504"/>
                </a:lnTo>
                <a:lnTo>
                  <a:pt x="1008" y="360"/>
                </a:lnTo>
                <a:lnTo>
                  <a:pt x="432" y="72"/>
                </a:lnTo>
                <a:close/>
              </a:path>
            </a:pathLst>
          </a:custGeom>
          <a:gradFill rotWithShape="1">
            <a:gsLst>
              <a:gs pos="0">
                <a:schemeClr val="tx1">
                  <a:alpha val="25000"/>
                </a:schemeClr>
              </a:gs>
              <a:gs pos="100000">
                <a:schemeClr val="tx1">
                  <a:gamma/>
                  <a:tint val="0"/>
                  <a:invGamma/>
                  <a:alpha val="0"/>
                </a:schemeClr>
              </a:gs>
            </a:gsLst>
            <a:lin ang="5400000" scaled="1"/>
          </a:gradFill>
          <a:ln>
            <a:noFill/>
          </a:ln>
          <a:effectLst/>
          <a:extLst>
            <a:ext uri="{91240B29-F687-4F45-9708-019B960494DF}">
              <a14:hiddenLine xmlns:a14="http://schemas.microsoft.com/office/drawing/2010/main" w="9525" cap="flat" cmpd="sng">
                <a:solidFill>
                  <a:schemeClr val="tx1"/>
                </a:solidFill>
                <a:prstDash val="solid"/>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5" name="Freeform 44"/>
          <p:cNvSpPr>
            <a:spLocks/>
          </p:cNvSpPr>
          <p:nvPr/>
        </p:nvSpPr>
        <p:spPr bwMode="auto">
          <a:xfrm>
            <a:off x="4228269" y="3862798"/>
            <a:ext cx="770122" cy="385762"/>
          </a:xfrm>
          <a:custGeom>
            <a:avLst/>
            <a:gdLst>
              <a:gd name="T0" fmla="*/ 432 w 1008"/>
              <a:gd name="T1" fmla="*/ 72 h 504"/>
              <a:gd name="T2" fmla="*/ 576 w 1008"/>
              <a:gd name="T3" fmla="*/ 0 h 504"/>
              <a:gd name="T4" fmla="*/ 0 w 1008"/>
              <a:gd name="T5" fmla="*/ 0 h 504"/>
              <a:gd name="T6" fmla="*/ 0 w 1008"/>
              <a:gd name="T7" fmla="*/ 288 h 504"/>
              <a:gd name="T8" fmla="*/ 144 w 1008"/>
              <a:gd name="T9" fmla="*/ 216 h 504"/>
              <a:gd name="T10" fmla="*/ 720 w 1008"/>
              <a:gd name="T11" fmla="*/ 504 h 504"/>
              <a:gd name="T12" fmla="*/ 1008 w 1008"/>
              <a:gd name="T13" fmla="*/ 360 h 504"/>
              <a:gd name="T14" fmla="*/ 432 w 1008"/>
              <a:gd name="T15" fmla="*/ 72 h 5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08" h="504">
                <a:moveTo>
                  <a:pt x="432" y="72"/>
                </a:moveTo>
                <a:lnTo>
                  <a:pt x="576" y="0"/>
                </a:lnTo>
                <a:lnTo>
                  <a:pt x="0" y="0"/>
                </a:lnTo>
                <a:lnTo>
                  <a:pt x="0" y="288"/>
                </a:lnTo>
                <a:lnTo>
                  <a:pt x="144" y="216"/>
                </a:lnTo>
                <a:lnTo>
                  <a:pt x="720" y="504"/>
                </a:lnTo>
                <a:lnTo>
                  <a:pt x="1008" y="360"/>
                </a:lnTo>
                <a:lnTo>
                  <a:pt x="432" y="72"/>
                </a:lnTo>
                <a:close/>
              </a:path>
            </a:pathLst>
          </a:custGeom>
          <a:gradFill rotWithShape="1">
            <a:gsLst>
              <a:gs pos="0">
                <a:schemeClr val="tx1">
                  <a:alpha val="25000"/>
                </a:schemeClr>
              </a:gs>
              <a:gs pos="100000">
                <a:schemeClr val="tx1">
                  <a:gamma/>
                  <a:tint val="0"/>
                  <a:invGamma/>
                  <a:alpha val="0"/>
                </a:schemeClr>
              </a:gs>
            </a:gsLst>
            <a:lin ang="5400000" scaled="1"/>
          </a:gra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6" name="Freeform 45"/>
          <p:cNvSpPr>
            <a:spLocks/>
          </p:cNvSpPr>
          <p:nvPr/>
        </p:nvSpPr>
        <p:spPr bwMode="auto">
          <a:xfrm>
            <a:off x="4865128" y="3545772"/>
            <a:ext cx="770122" cy="385762"/>
          </a:xfrm>
          <a:custGeom>
            <a:avLst/>
            <a:gdLst>
              <a:gd name="T0" fmla="*/ 432 w 1008"/>
              <a:gd name="T1" fmla="*/ 72 h 504"/>
              <a:gd name="T2" fmla="*/ 576 w 1008"/>
              <a:gd name="T3" fmla="*/ 0 h 504"/>
              <a:gd name="T4" fmla="*/ 0 w 1008"/>
              <a:gd name="T5" fmla="*/ 0 h 504"/>
              <a:gd name="T6" fmla="*/ 0 w 1008"/>
              <a:gd name="T7" fmla="*/ 288 h 504"/>
              <a:gd name="T8" fmla="*/ 144 w 1008"/>
              <a:gd name="T9" fmla="*/ 216 h 504"/>
              <a:gd name="T10" fmla="*/ 720 w 1008"/>
              <a:gd name="T11" fmla="*/ 504 h 504"/>
              <a:gd name="T12" fmla="*/ 1008 w 1008"/>
              <a:gd name="T13" fmla="*/ 360 h 504"/>
              <a:gd name="T14" fmla="*/ 432 w 1008"/>
              <a:gd name="T15" fmla="*/ 72 h 5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08" h="504">
                <a:moveTo>
                  <a:pt x="432" y="72"/>
                </a:moveTo>
                <a:lnTo>
                  <a:pt x="576" y="0"/>
                </a:lnTo>
                <a:lnTo>
                  <a:pt x="0" y="0"/>
                </a:lnTo>
                <a:lnTo>
                  <a:pt x="0" y="288"/>
                </a:lnTo>
                <a:lnTo>
                  <a:pt x="144" y="216"/>
                </a:lnTo>
                <a:lnTo>
                  <a:pt x="720" y="504"/>
                </a:lnTo>
                <a:lnTo>
                  <a:pt x="1008" y="360"/>
                </a:lnTo>
                <a:lnTo>
                  <a:pt x="432" y="72"/>
                </a:lnTo>
                <a:close/>
              </a:path>
            </a:pathLst>
          </a:custGeom>
          <a:gradFill rotWithShape="1">
            <a:gsLst>
              <a:gs pos="0">
                <a:schemeClr val="tx1">
                  <a:alpha val="25000"/>
                </a:schemeClr>
              </a:gs>
              <a:gs pos="100000">
                <a:schemeClr val="tx1">
                  <a:gamma/>
                  <a:tint val="0"/>
                  <a:invGamma/>
                  <a:alpha val="0"/>
                </a:schemeClr>
              </a:gs>
            </a:gsLst>
            <a:lin ang="5400000" scaled="1"/>
          </a:gra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7" name="Freeform 46"/>
          <p:cNvSpPr>
            <a:spLocks/>
          </p:cNvSpPr>
          <p:nvPr/>
        </p:nvSpPr>
        <p:spPr bwMode="auto">
          <a:xfrm>
            <a:off x="5501986" y="3227343"/>
            <a:ext cx="770122" cy="385762"/>
          </a:xfrm>
          <a:custGeom>
            <a:avLst/>
            <a:gdLst>
              <a:gd name="T0" fmla="*/ 432 w 1008"/>
              <a:gd name="T1" fmla="*/ 72 h 504"/>
              <a:gd name="T2" fmla="*/ 576 w 1008"/>
              <a:gd name="T3" fmla="*/ 0 h 504"/>
              <a:gd name="T4" fmla="*/ 0 w 1008"/>
              <a:gd name="T5" fmla="*/ 0 h 504"/>
              <a:gd name="T6" fmla="*/ 0 w 1008"/>
              <a:gd name="T7" fmla="*/ 288 h 504"/>
              <a:gd name="T8" fmla="*/ 144 w 1008"/>
              <a:gd name="T9" fmla="*/ 216 h 504"/>
              <a:gd name="T10" fmla="*/ 720 w 1008"/>
              <a:gd name="T11" fmla="*/ 504 h 504"/>
              <a:gd name="T12" fmla="*/ 1008 w 1008"/>
              <a:gd name="T13" fmla="*/ 360 h 504"/>
              <a:gd name="T14" fmla="*/ 432 w 1008"/>
              <a:gd name="T15" fmla="*/ 72 h 5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08" h="504">
                <a:moveTo>
                  <a:pt x="432" y="72"/>
                </a:moveTo>
                <a:lnTo>
                  <a:pt x="576" y="0"/>
                </a:lnTo>
                <a:lnTo>
                  <a:pt x="0" y="0"/>
                </a:lnTo>
                <a:lnTo>
                  <a:pt x="0" y="288"/>
                </a:lnTo>
                <a:lnTo>
                  <a:pt x="144" y="216"/>
                </a:lnTo>
                <a:lnTo>
                  <a:pt x="720" y="504"/>
                </a:lnTo>
                <a:lnTo>
                  <a:pt x="1008" y="360"/>
                </a:lnTo>
                <a:lnTo>
                  <a:pt x="432" y="72"/>
                </a:lnTo>
                <a:close/>
              </a:path>
            </a:pathLst>
          </a:custGeom>
          <a:gradFill rotWithShape="1">
            <a:gsLst>
              <a:gs pos="0">
                <a:schemeClr val="tx1">
                  <a:alpha val="25000"/>
                </a:schemeClr>
              </a:gs>
              <a:gs pos="100000">
                <a:schemeClr val="tx1">
                  <a:gamma/>
                  <a:tint val="0"/>
                  <a:invGamma/>
                  <a:alpha val="0"/>
                </a:schemeClr>
              </a:gs>
            </a:gsLst>
            <a:lin ang="5400000" scaled="1"/>
          </a:gra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8" name="Freeform 47"/>
          <p:cNvSpPr>
            <a:spLocks/>
          </p:cNvSpPr>
          <p:nvPr/>
        </p:nvSpPr>
        <p:spPr bwMode="auto">
          <a:xfrm>
            <a:off x="6137442" y="2908913"/>
            <a:ext cx="770122" cy="385762"/>
          </a:xfrm>
          <a:custGeom>
            <a:avLst/>
            <a:gdLst>
              <a:gd name="T0" fmla="*/ 432 w 1008"/>
              <a:gd name="T1" fmla="*/ 72 h 504"/>
              <a:gd name="T2" fmla="*/ 576 w 1008"/>
              <a:gd name="T3" fmla="*/ 0 h 504"/>
              <a:gd name="T4" fmla="*/ 0 w 1008"/>
              <a:gd name="T5" fmla="*/ 0 h 504"/>
              <a:gd name="T6" fmla="*/ 0 w 1008"/>
              <a:gd name="T7" fmla="*/ 288 h 504"/>
              <a:gd name="T8" fmla="*/ 144 w 1008"/>
              <a:gd name="T9" fmla="*/ 216 h 504"/>
              <a:gd name="T10" fmla="*/ 720 w 1008"/>
              <a:gd name="T11" fmla="*/ 504 h 504"/>
              <a:gd name="T12" fmla="*/ 1008 w 1008"/>
              <a:gd name="T13" fmla="*/ 360 h 504"/>
              <a:gd name="T14" fmla="*/ 432 w 1008"/>
              <a:gd name="T15" fmla="*/ 72 h 5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08" h="504">
                <a:moveTo>
                  <a:pt x="432" y="72"/>
                </a:moveTo>
                <a:lnTo>
                  <a:pt x="576" y="0"/>
                </a:lnTo>
                <a:lnTo>
                  <a:pt x="0" y="0"/>
                </a:lnTo>
                <a:lnTo>
                  <a:pt x="0" y="288"/>
                </a:lnTo>
                <a:lnTo>
                  <a:pt x="144" y="216"/>
                </a:lnTo>
                <a:lnTo>
                  <a:pt x="720" y="504"/>
                </a:lnTo>
                <a:lnTo>
                  <a:pt x="1008" y="360"/>
                </a:lnTo>
                <a:lnTo>
                  <a:pt x="432" y="72"/>
                </a:lnTo>
                <a:close/>
              </a:path>
            </a:pathLst>
          </a:custGeom>
          <a:gradFill rotWithShape="1">
            <a:gsLst>
              <a:gs pos="0">
                <a:schemeClr val="tx1">
                  <a:alpha val="25000"/>
                </a:schemeClr>
              </a:gs>
              <a:gs pos="100000">
                <a:schemeClr val="tx1">
                  <a:gamma/>
                  <a:tint val="0"/>
                  <a:invGamma/>
                  <a:alpha val="0"/>
                </a:schemeClr>
              </a:gs>
            </a:gsLst>
            <a:lin ang="5400000" scaled="1"/>
          </a:gra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9" name="Freeform 48"/>
          <p:cNvSpPr>
            <a:spLocks/>
          </p:cNvSpPr>
          <p:nvPr/>
        </p:nvSpPr>
        <p:spPr bwMode="auto">
          <a:xfrm>
            <a:off x="6774300" y="2590484"/>
            <a:ext cx="770122" cy="385762"/>
          </a:xfrm>
          <a:custGeom>
            <a:avLst/>
            <a:gdLst>
              <a:gd name="T0" fmla="*/ 432 w 1008"/>
              <a:gd name="T1" fmla="*/ 72 h 504"/>
              <a:gd name="T2" fmla="*/ 576 w 1008"/>
              <a:gd name="T3" fmla="*/ 0 h 504"/>
              <a:gd name="T4" fmla="*/ 0 w 1008"/>
              <a:gd name="T5" fmla="*/ 0 h 504"/>
              <a:gd name="T6" fmla="*/ 0 w 1008"/>
              <a:gd name="T7" fmla="*/ 288 h 504"/>
              <a:gd name="T8" fmla="*/ 144 w 1008"/>
              <a:gd name="T9" fmla="*/ 216 h 504"/>
              <a:gd name="T10" fmla="*/ 720 w 1008"/>
              <a:gd name="T11" fmla="*/ 504 h 504"/>
              <a:gd name="T12" fmla="*/ 1008 w 1008"/>
              <a:gd name="T13" fmla="*/ 360 h 504"/>
              <a:gd name="T14" fmla="*/ 432 w 1008"/>
              <a:gd name="T15" fmla="*/ 72 h 5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08" h="504">
                <a:moveTo>
                  <a:pt x="432" y="72"/>
                </a:moveTo>
                <a:lnTo>
                  <a:pt x="576" y="0"/>
                </a:lnTo>
                <a:lnTo>
                  <a:pt x="0" y="0"/>
                </a:lnTo>
                <a:lnTo>
                  <a:pt x="0" y="288"/>
                </a:lnTo>
                <a:lnTo>
                  <a:pt x="144" y="216"/>
                </a:lnTo>
                <a:lnTo>
                  <a:pt x="720" y="504"/>
                </a:lnTo>
                <a:lnTo>
                  <a:pt x="1008" y="360"/>
                </a:lnTo>
                <a:lnTo>
                  <a:pt x="432" y="72"/>
                </a:lnTo>
                <a:close/>
              </a:path>
            </a:pathLst>
          </a:custGeom>
          <a:gradFill rotWithShape="1">
            <a:gsLst>
              <a:gs pos="0">
                <a:srgbClr val="00C8FF"/>
              </a:gs>
              <a:gs pos="100000">
                <a:srgbClr val="00C8FF">
                  <a:gamma/>
                  <a:tint val="0"/>
                  <a:invGamma/>
                  <a:alpha val="0"/>
                </a:srgbClr>
              </a:gs>
            </a:gsLst>
            <a:lin ang="5400000" scaled="1"/>
          </a:gradFill>
          <a:ln>
            <a:noFill/>
          </a:ln>
          <a:effectLst/>
          <a:extLst>
            <a:ext uri="{91240B29-F687-4F45-9708-019B960494DF}">
              <a14:hiddenLine xmlns:a14="http://schemas.microsoft.com/office/drawing/2010/main" w="12700"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20" name="Freeform 49"/>
          <p:cNvSpPr>
            <a:spLocks/>
          </p:cNvSpPr>
          <p:nvPr/>
        </p:nvSpPr>
        <p:spPr bwMode="auto">
          <a:xfrm>
            <a:off x="7411159" y="2272055"/>
            <a:ext cx="770122" cy="385762"/>
          </a:xfrm>
          <a:custGeom>
            <a:avLst/>
            <a:gdLst>
              <a:gd name="T0" fmla="*/ 432 w 1008"/>
              <a:gd name="T1" fmla="*/ 72 h 504"/>
              <a:gd name="T2" fmla="*/ 576 w 1008"/>
              <a:gd name="T3" fmla="*/ 0 h 504"/>
              <a:gd name="T4" fmla="*/ 0 w 1008"/>
              <a:gd name="T5" fmla="*/ 0 h 504"/>
              <a:gd name="T6" fmla="*/ 0 w 1008"/>
              <a:gd name="T7" fmla="*/ 288 h 504"/>
              <a:gd name="T8" fmla="*/ 144 w 1008"/>
              <a:gd name="T9" fmla="*/ 216 h 504"/>
              <a:gd name="T10" fmla="*/ 720 w 1008"/>
              <a:gd name="T11" fmla="*/ 504 h 504"/>
              <a:gd name="T12" fmla="*/ 1008 w 1008"/>
              <a:gd name="T13" fmla="*/ 360 h 504"/>
              <a:gd name="T14" fmla="*/ 432 w 1008"/>
              <a:gd name="T15" fmla="*/ 72 h 5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08" h="504">
                <a:moveTo>
                  <a:pt x="432" y="72"/>
                </a:moveTo>
                <a:lnTo>
                  <a:pt x="576" y="0"/>
                </a:lnTo>
                <a:lnTo>
                  <a:pt x="0" y="0"/>
                </a:lnTo>
                <a:lnTo>
                  <a:pt x="0" y="288"/>
                </a:lnTo>
                <a:lnTo>
                  <a:pt x="144" y="216"/>
                </a:lnTo>
                <a:lnTo>
                  <a:pt x="720" y="504"/>
                </a:lnTo>
                <a:lnTo>
                  <a:pt x="1008" y="360"/>
                </a:lnTo>
                <a:lnTo>
                  <a:pt x="432" y="72"/>
                </a:lnTo>
                <a:close/>
              </a:path>
            </a:pathLst>
          </a:custGeom>
          <a:gradFill rotWithShape="1">
            <a:gsLst>
              <a:gs pos="0">
                <a:schemeClr val="tx1">
                  <a:alpha val="25000"/>
                </a:schemeClr>
              </a:gs>
              <a:gs pos="100000">
                <a:schemeClr val="tx1">
                  <a:gamma/>
                  <a:tint val="0"/>
                  <a:invGamma/>
                  <a:alpha val="0"/>
                </a:schemeClr>
              </a:gs>
            </a:gsLst>
            <a:lin ang="5400000" scaled="1"/>
          </a:gra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58" name="Text Box 41"/>
          <p:cNvSpPr txBox="1">
            <a:spLocks noChangeArrowheads="1"/>
          </p:cNvSpPr>
          <p:nvPr/>
        </p:nvSpPr>
        <p:spPr bwMode="auto">
          <a:xfrm>
            <a:off x="539552" y="627534"/>
            <a:ext cx="2844800" cy="1184940"/>
          </a:xfrm>
          <a:prstGeom prst="rect">
            <a:avLst/>
          </a:prstGeom>
          <a:noFill/>
          <a:ln>
            <a:noFill/>
          </a:ln>
          <a:effectLst/>
          <a:extLst>
            <a:ext uri="{909E8E84-426E-40DD-AFC4-6F175D3DCCD1}">
              <a14:hiddenFill xmlns:a14="http://schemas.microsoft.com/office/drawing/2010/main">
                <a:solidFill>
                  <a:srgbClr val="C80000"/>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lvl="2" defTabSz="912813" eaLnBrk="0" hangingPunct="0">
              <a:buClr>
                <a:srgbClr val="0070C0"/>
              </a:buClr>
              <a:buSzPct val="80000"/>
              <a:tabLst>
                <a:tab pos="136525" algn="l"/>
              </a:tabLst>
              <a:defRPr/>
            </a:pPr>
            <a:endParaRPr lang="en-US" altLang="zh-CN" sz="1100" spc="50" dirty="0">
              <a:ln w="11430"/>
              <a:solidFill>
                <a:schemeClr val="bg1">
                  <a:lumMod val="50000"/>
                </a:schemeClr>
              </a:solidFill>
              <a:latin typeface="微软雅黑" pitchFamily="34" charset="-122"/>
              <a:ea typeface="微软雅黑" pitchFamily="34" charset="-122"/>
            </a:endParaRPr>
          </a:p>
          <a:p>
            <a:pPr marL="0" lvl="2" defTabSz="912813" eaLnBrk="0" hangingPunct="0">
              <a:buClr>
                <a:srgbClr val="0070C0"/>
              </a:buClr>
              <a:buSzPct val="80000"/>
              <a:tabLst>
                <a:tab pos="136525" algn="l"/>
              </a:tabLst>
              <a:defRPr/>
            </a:pPr>
            <a:endParaRPr lang="en-US" altLang="zh-CN" sz="1100" spc="50" dirty="0">
              <a:ln w="11430"/>
              <a:solidFill>
                <a:schemeClr val="bg1">
                  <a:lumMod val="50000"/>
                </a:schemeClr>
              </a:solidFill>
              <a:latin typeface="微软雅黑" pitchFamily="34" charset="-122"/>
              <a:ea typeface="微软雅黑" pitchFamily="34" charset="-122"/>
            </a:endParaRPr>
          </a:p>
          <a:p>
            <a:pPr marL="0" lvl="2" defTabSz="912813" eaLnBrk="0" hangingPunct="0">
              <a:buClr>
                <a:srgbClr val="0070C0"/>
              </a:buClr>
              <a:buSzPct val="80000"/>
              <a:tabLst>
                <a:tab pos="136525" algn="l"/>
              </a:tabLst>
              <a:defRPr/>
            </a:pPr>
            <a:r>
              <a:rPr lang="zh-CN" altLang="en-US" sz="1600" b="1" dirty="0">
                <a:solidFill>
                  <a:schemeClr val="bg1">
                    <a:lumMod val="50000"/>
                  </a:schemeClr>
                </a:solidFill>
                <a:latin typeface="微软雅黑" pitchFamily="34" charset="-122"/>
                <a:ea typeface="微软雅黑" pitchFamily="34" charset="-122"/>
              </a:rPr>
              <a:t>单击填加标题</a:t>
            </a:r>
            <a:endParaRPr lang="en-US" altLang="ko-KR" sz="1600" b="1" dirty="0">
              <a:solidFill>
                <a:schemeClr val="bg1">
                  <a:lumMod val="50000"/>
                </a:schemeClr>
              </a:solidFill>
              <a:latin typeface="微软雅黑" pitchFamily="34" charset="-122"/>
              <a:ea typeface="微软雅黑" pitchFamily="34" charset="-122"/>
            </a:endParaRPr>
          </a:p>
          <a:p>
            <a:pPr marL="0" lvl="2" defTabSz="912813" eaLnBrk="0" hangingPunct="0">
              <a:buClr>
                <a:srgbClr val="0070C0"/>
              </a:buClr>
              <a:buSzPct val="80000"/>
              <a:tabLst>
                <a:tab pos="136525" algn="l"/>
              </a:tabLst>
              <a:defRPr/>
            </a:pPr>
            <a:endParaRPr lang="en-US" altLang="zh-CN" sz="1100" spc="50" dirty="0">
              <a:ln w="11430"/>
              <a:solidFill>
                <a:schemeClr val="bg1">
                  <a:lumMod val="50000"/>
                </a:schemeClr>
              </a:solidFill>
              <a:latin typeface="微软雅黑" pitchFamily="34" charset="-122"/>
              <a:ea typeface="微软雅黑" pitchFamily="34" charset="-122"/>
            </a:endParaRPr>
          </a:p>
          <a:p>
            <a:pPr marL="0" lvl="2" defTabSz="912813" eaLnBrk="0" hangingPunct="0">
              <a:buClr>
                <a:srgbClr val="0070C0"/>
              </a:buClr>
              <a:buSzPct val="80000"/>
              <a:tabLst>
                <a:tab pos="136525" algn="l"/>
              </a:tabLst>
              <a:defRPr/>
            </a:pPr>
            <a:r>
              <a:rPr lang="zh-CN" altLang="en-US" sz="1100" spc="50" dirty="0">
                <a:ln w="11430"/>
                <a:solidFill>
                  <a:schemeClr val="bg1">
                    <a:lumMod val="50000"/>
                  </a:schemeClr>
                </a:solidFill>
                <a:latin typeface="微软雅黑" pitchFamily="34" charset="-122"/>
                <a:ea typeface="微软雅黑" pitchFamily="34" charset="-122"/>
              </a:rPr>
              <a:t>点击添加文本点击添加文本</a:t>
            </a:r>
            <a:endParaRPr lang="en-US" altLang="zh-CN" sz="1100" spc="50" dirty="0">
              <a:ln w="11430"/>
              <a:solidFill>
                <a:schemeClr val="bg1">
                  <a:lumMod val="50000"/>
                </a:schemeClr>
              </a:solidFill>
              <a:latin typeface="微软雅黑" pitchFamily="34" charset="-122"/>
              <a:ea typeface="微软雅黑" pitchFamily="34" charset="-122"/>
            </a:endParaRPr>
          </a:p>
          <a:p>
            <a:pPr marL="0" lvl="2" defTabSz="912813" eaLnBrk="0" hangingPunct="0">
              <a:buClr>
                <a:srgbClr val="0070C0"/>
              </a:buClr>
              <a:buSzPct val="80000"/>
              <a:tabLst>
                <a:tab pos="136525" algn="l"/>
              </a:tabLst>
              <a:defRPr/>
            </a:pPr>
            <a:r>
              <a:rPr lang="zh-CN" altLang="en-US" sz="1100" spc="50" dirty="0">
                <a:ln w="11430"/>
                <a:solidFill>
                  <a:schemeClr val="bg1">
                    <a:lumMod val="50000"/>
                  </a:schemeClr>
                </a:solidFill>
                <a:latin typeface="微软雅黑" pitchFamily="34" charset="-122"/>
                <a:ea typeface="微软雅黑" pitchFamily="34" charset="-122"/>
              </a:rPr>
              <a:t>点击添加文本点击添加文本</a:t>
            </a:r>
            <a:endParaRPr lang="en-US" altLang="zh-CN" sz="1100" spc="50" dirty="0">
              <a:ln w="11430"/>
              <a:solidFill>
                <a:schemeClr val="bg1">
                  <a:lumMod val="50000"/>
                </a:schemeClr>
              </a:solidFill>
              <a:latin typeface="微软雅黑" pitchFamily="34" charset="-122"/>
              <a:ea typeface="微软雅黑" pitchFamily="34" charset="-122"/>
            </a:endParaRPr>
          </a:p>
        </p:txBody>
      </p:sp>
      <p:sp>
        <p:nvSpPr>
          <p:cNvPr id="59" name="Text Box 45"/>
          <p:cNvSpPr txBox="1">
            <a:spLocks noChangeArrowheads="1"/>
          </p:cNvSpPr>
          <p:nvPr/>
        </p:nvSpPr>
        <p:spPr bwMode="auto">
          <a:xfrm>
            <a:off x="5701424" y="4176491"/>
            <a:ext cx="2903024" cy="646331"/>
          </a:xfrm>
          <a:prstGeom prst="rect">
            <a:avLst/>
          </a:prstGeom>
          <a:noFill/>
          <a:ln>
            <a:noFill/>
          </a:ln>
          <a:effectLst/>
          <a:extLst>
            <a:ext uri="{909E8E84-426E-40DD-AFC4-6F175D3DCCD1}">
              <a14:hiddenFill xmlns:a14="http://schemas.microsoft.com/office/drawing/2010/main">
                <a:solidFill>
                  <a:srgbClr val="C80000"/>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zh-CN" altLang="en-US" sz="1400" b="1" dirty="0">
                <a:solidFill>
                  <a:srgbClr val="005FFA"/>
                </a:solidFill>
                <a:latin typeface="微软雅黑" pitchFamily="34" charset="-122"/>
                <a:ea typeface="微软雅黑" pitchFamily="34" charset="-122"/>
              </a:rPr>
              <a:t>单击填加标题</a:t>
            </a:r>
            <a:endParaRPr lang="en-US" altLang="ko-KR" sz="1400" b="1" dirty="0">
              <a:solidFill>
                <a:srgbClr val="005FFA"/>
              </a:solidFill>
              <a:latin typeface="微软雅黑" pitchFamily="34" charset="-122"/>
              <a:ea typeface="微软雅黑" pitchFamily="34" charset="-122"/>
            </a:endParaRPr>
          </a:p>
          <a:p>
            <a:pPr marL="0" lvl="2" defTabSz="912813" eaLnBrk="0" fontAlgn="auto" hangingPunct="0">
              <a:spcBef>
                <a:spcPts val="0"/>
              </a:spcBef>
              <a:spcAft>
                <a:spcPts val="0"/>
              </a:spcAft>
              <a:buClr>
                <a:srgbClr val="0070C0"/>
              </a:buClr>
              <a:buSzPct val="80000"/>
              <a:tabLst>
                <a:tab pos="136525" algn="l"/>
              </a:tabLst>
              <a:defRPr/>
            </a:pPr>
            <a:r>
              <a:rPr lang="zh-CN" altLang="en-US" sz="1100" spc="50" dirty="0">
                <a:ln w="11430"/>
                <a:solidFill>
                  <a:schemeClr val="tx2">
                    <a:lumMod val="75000"/>
                  </a:schemeClr>
                </a:solidFill>
                <a:latin typeface="微软雅黑" pitchFamily="34" charset="-122"/>
                <a:ea typeface="微软雅黑" pitchFamily="34" charset="-122"/>
              </a:rPr>
              <a:t>点击添加文本点击添加文本</a:t>
            </a:r>
            <a:endParaRPr lang="en-US" altLang="zh-CN" sz="1100" spc="50" dirty="0">
              <a:ln w="11430"/>
              <a:solidFill>
                <a:schemeClr val="tx2">
                  <a:lumMod val="75000"/>
                </a:schemeClr>
              </a:solidFill>
              <a:latin typeface="微软雅黑" pitchFamily="34" charset="-122"/>
              <a:ea typeface="微软雅黑" pitchFamily="34" charset="-122"/>
            </a:endParaRPr>
          </a:p>
          <a:p>
            <a:pPr marL="0" lvl="2" defTabSz="912813" eaLnBrk="0" fontAlgn="auto" hangingPunct="0">
              <a:spcBef>
                <a:spcPts val="0"/>
              </a:spcBef>
              <a:spcAft>
                <a:spcPts val="0"/>
              </a:spcAft>
              <a:buClr>
                <a:srgbClr val="0070C0"/>
              </a:buClr>
              <a:buSzPct val="80000"/>
              <a:tabLst>
                <a:tab pos="136525" algn="l"/>
              </a:tabLst>
              <a:defRPr/>
            </a:pPr>
            <a:r>
              <a:rPr lang="zh-CN" altLang="en-US" sz="1100" spc="50" dirty="0">
                <a:ln w="11430"/>
                <a:solidFill>
                  <a:schemeClr val="tx2">
                    <a:lumMod val="75000"/>
                  </a:schemeClr>
                </a:solidFill>
                <a:latin typeface="微软雅黑" pitchFamily="34" charset="-122"/>
                <a:ea typeface="微软雅黑" pitchFamily="34" charset="-122"/>
              </a:rPr>
              <a:t>点击添加文本点击添加文本</a:t>
            </a:r>
            <a:endParaRPr lang="en-US" altLang="zh-CN" sz="1100" spc="50" dirty="0">
              <a:ln w="11430"/>
              <a:solidFill>
                <a:schemeClr val="tx2">
                  <a:lumMod val="75000"/>
                </a:schemeClr>
              </a:solidFill>
              <a:latin typeface="微软雅黑" pitchFamily="34" charset="-122"/>
              <a:ea typeface="微软雅黑" pitchFamily="34" charset="-122"/>
            </a:endParaRPr>
          </a:p>
        </p:txBody>
      </p:sp>
      <p:sp>
        <p:nvSpPr>
          <p:cNvPr id="56" name="标题 3"/>
          <p:cNvSpPr txBox="1">
            <a:spLocks/>
          </p:cNvSpPr>
          <p:nvPr/>
        </p:nvSpPr>
        <p:spPr>
          <a:xfrm>
            <a:off x="313184" y="206974"/>
            <a:ext cx="3322712" cy="564576"/>
          </a:xfrm>
          <a:prstGeom prst="rect">
            <a:avLst/>
          </a:prstGeom>
        </p:spPr>
        <p:txBody>
          <a:bodyPr>
            <a:normAutofit fontScale="97500"/>
          </a:bodyPr>
          <a:lstStyle>
            <a:lvl1pPr algn="l" defTabSz="914400" rtl="0" eaLnBrk="1" latinLnBrk="0" hangingPunct="1">
              <a:spcBef>
                <a:spcPct val="0"/>
              </a:spcBef>
              <a:buNone/>
              <a:defRPr sz="2800" kern="1200">
                <a:solidFill>
                  <a:schemeClr val="tx1"/>
                </a:solidFill>
                <a:latin typeface="微软雅黑" pitchFamily="34" charset="-122"/>
                <a:ea typeface="微软雅黑" pitchFamily="34" charset="-122"/>
                <a:cs typeface="+mj-cs"/>
              </a:defRPr>
            </a:lvl1pPr>
          </a:lstStyle>
          <a:p>
            <a:r>
              <a:rPr lang="zh-CN" altLang="en-US" dirty="0">
                <a:solidFill>
                  <a:schemeClr val="tx2">
                    <a:lumMod val="50000"/>
                  </a:schemeClr>
                </a:solidFill>
              </a:rPr>
              <a:t>单击此处添加标题</a:t>
            </a:r>
          </a:p>
        </p:txBody>
      </p:sp>
    </p:spTree>
    <p:extLst>
      <p:ext uri="{BB962C8B-B14F-4D97-AF65-F5344CB8AC3E}">
        <p14:creationId xmlns:p14="http://schemas.microsoft.com/office/powerpoint/2010/main" val="901862957"/>
      </p:ext>
    </p:extLst>
  </p:cSld>
  <p:clrMapOvr>
    <a:masterClrMapping/>
  </p:clrMapOvr>
  <p:transition spd="med" advClick="0" advTm="100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6"/>
                                        </p:tgtEl>
                                        <p:attrNameLst>
                                          <p:attrName>style.visibility</p:attrName>
                                        </p:attrNameLst>
                                      </p:cBhvr>
                                      <p:to>
                                        <p:strVal val="visible"/>
                                      </p:to>
                                    </p:set>
                                    <p:animEffect transition="in" filter="wipe(left)">
                                      <p:cBhvr>
                                        <p:cTn id="7" dur="750"/>
                                        <p:tgtEl>
                                          <p:spTgt spid="56"/>
                                        </p:tgtEl>
                                      </p:cBhvr>
                                    </p:animEffect>
                                  </p:childTnLst>
                                </p:cTn>
                              </p:par>
                            </p:childTnLst>
                          </p:cTn>
                        </p:par>
                        <p:par>
                          <p:cTn id="8" fill="hold">
                            <p:stCondLst>
                              <p:cond delay="750"/>
                            </p:stCondLst>
                            <p:childTnLst>
                              <p:par>
                                <p:cTn id="9" presetID="42" presetClass="entr" presetSubtype="0" fill="hold"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fade">
                                      <p:cBhvr>
                                        <p:cTn id="11" dur="500"/>
                                        <p:tgtEl>
                                          <p:spTgt spid="11"/>
                                        </p:tgtEl>
                                      </p:cBhvr>
                                    </p:animEffect>
                                    <p:anim calcmode="lin" valueType="num">
                                      <p:cBhvr>
                                        <p:cTn id="12" dur="500" fill="hold"/>
                                        <p:tgtEl>
                                          <p:spTgt spid="11"/>
                                        </p:tgtEl>
                                        <p:attrNameLst>
                                          <p:attrName>ppt_x</p:attrName>
                                        </p:attrNameLst>
                                      </p:cBhvr>
                                      <p:tavLst>
                                        <p:tav tm="0">
                                          <p:val>
                                            <p:strVal val="#ppt_x"/>
                                          </p:val>
                                        </p:tav>
                                        <p:tav tm="100000">
                                          <p:val>
                                            <p:strVal val="#ppt_x"/>
                                          </p:val>
                                        </p:tav>
                                      </p:tavLst>
                                    </p:anim>
                                    <p:anim calcmode="lin" valueType="num">
                                      <p:cBhvr>
                                        <p:cTn id="13" dur="500" fill="hold"/>
                                        <p:tgtEl>
                                          <p:spTgt spid="11"/>
                                        </p:tgtEl>
                                        <p:attrNameLst>
                                          <p:attrName>ppt_y</p:attrName>
                                        </p:attrNameLst>
                                      </p:cBhvr>
                                      <p:tavLst>
                                        <p:tav tm="0">
                                          <p:val>
                                            <p:strVal val="#ppt_y+.1"/>
                                          </p:val>
                                        </p:tav>
                                        <p:tav tm="100000">
                                          <p:val>
                                            <p:strVal val="#ppt_y"/>
                                          </p:val>
                                        </p:tav>
                                      </p:tavLst>
                                    </p:anim>
                                  </p:childTnLst>
                                </p:cTn>
                              </p:par>
                              <p:par>
                                <p:cTn id="14" presetID="42" presetClass="entr" presetSubtype="0" fill="hold" nodeType="withEffect">
                                  <p:stCondLst>
                                    <p:cond delay="100"/>
                                  </p:stCondLst>
                                  <p:childTnLst>
                                    <p:set>
                                      <p:cBhvr>
                                        <p:cTn id="15" dur="1" fill="hold">
                                          <p:stCondLst>
                                            <p:cond delay="0"/>
                                          </p:stCondLst>
                                        </p:cTn>
                                        <p:tgtEl>
                                          <p:spTgt spid="10"/>
                                        </p:tgtEl>
                                        <p:attrNameLst>
                                          <p:attrName>style.visibility</p:attrName>
                                        </p:attrNameLst>
                                      </p:cBhvr>
                                      <p:to>
                                        <p:strVal val="visible"/>
                                      </p:to>
                                    </p:set>
                                    <p:animEffect transition="in" filter="fade">
                                      <p:cBhvr>
                                        <p:cTn id="16" dur="500"/>
                                        <p:tgtEl>
                                          <p:spTgt spid="10"/>
                                        </p:tgtEl>
                                      </p:cBhvr>
                                    </p:animEffect>
                                    <p:anim calcmode="lin" valueType="num">
                                      <p:cBhvr>
                                        <p:cTn id="17" dur="500" fill="hold"/>
                                        <p:tgtEl>
                                          <p:spTgt spid="10"/>
                                        </p:tgtEl>
                                        <p:attrNameLst>
                                          <p:attrName>ppt_x</p:attrName>
                                        </p:attrNameLst>
                                      </p:cBhvr>
                                      <p:tavLst>
                                        <p:tav tm="0">
                                          <p:val>
                                            <p:strVal val="#ppt_x"/>
                                          </p:val>
                                        </p:tav>
                                        <p:tav tm="100000">
                                          <p:val>
                                            <p:strVal val="#ppt_x"/>
                                          </p:val>
                                        </p:tav>
                                      </p:tavLst>
                                    </p:anim>
                                    <p:anim calcmode="lin" valueType="num">
                                      <p:cBhvr>
                                        <p:cTn id="18" dur="500" fill="hold"/>
                                        <p:tgtEl>
                                          <p:spTgt spid="10"/>
                                        </p:tgtEl>
                                        <p:attrNameLst>
                                          <p:attrName>ppt_y</p:attrName>
                                        </p:attrNameLst>
                                      </p:cBhvr>
                                      <p:tavLst>
                                        <p:tav tm="0">
                                          <p:val>
                                            <p:strVal val="#ppt_y+.1"/>
                                          </p:val>
                                        </p:tav>
                                        <p:tav tm="100000">
                                          <p:val>
                                            <p:strVal val="#ppt_y"/>
                                          </p:val>
                                        </p:tav>
                                      </p:tavLst>
                                    </p:anim>
                                  </p:childTnLst>
                                </p:cTn>
                              </p:par>
                              <p:par>
                                <p:cTn id="19" presetID="42" presetClass="entr" presetSubtype="0" fill="hold" nodeType="withEffect">
                                  <p:stCondLst>
                                    <p:cond delay="200"/>
                                  </p:stCondLst>
                                  <p:childTnLst>
                                    <p:set>
                                      <p:cBhvr>
                                        <p:cTn id="20" dur="1" fill="hold">
                                          <p:stCondLst>
                                            <p:cond delay="0"/>
                                          </p:stCondLst>
                                        </p:cTn>
                                        <p:tgtEl>
                                          <p:spTgt spid="9"/>
                                        </p:tgtEl>
                                        <p:attrNameLst>
                                          <p:attrName>style.visibility</p:attrName>
                                        </p:attrNameLst>
                                      </p:cBhvr>
                                      <p:to>
                                        <p:strVal val="visible"/>
                                      </p:to>
                                    </p:set>
                                    <p:animEffect transition="in" filter="fade">
                                      <p:cBhvr>
                                        <p:cTn id="21" dur="500"/>
                                        <p:tgtEl>
                                          <p:spTgt spid="9"/>
                                        </p:tgtEl>
                                      </p:cBhvr>
                                    </p:animEffect>
                                    <p:anim calcmode="lin" valueType="num">
                                      <p:cBhvr>
                                        <p:cTn id="22" dur="500" fill="hold"/>
                                        <p:tgtEl>
                                          <p:spTgt spid="9"/>
                                        </p:tgtEl>
                                        <p:attrNameLst>
                                          <p:attrName>ppt_x</p:attrName>
                                        </p:attrNameLst>
                                      </p:cBhvr>
                                      <p:tavLst>
                                        <p:tav tm="0">
                                          <p:val>
                                            <p:strVal val="#ppt_x"/>
                                          </p:val>
                                        </p:tav>
                                        <p:tav tm="100000">
                                          <p:val>
                                            <p:strVal val="#ppt_x"/>
                                          </p:val>
                                        </p:tav>
                                      </p:tavLst>
                                    </p:anim>
                                    <p:anim calcmode="lin" valueType="num">
                                      <p:cBhvr>
                                        <p:cTn id="23" dur="500" fill="hold"/>
                                        <p:tgtEl>
                                          <p:spTgt spid="9"/>
                                        </p:tgtEl>
                                        <p:attrNameLst>
                                          <p:attrName>ppt_y</p:attrName>
                                        </p:attrNameLst>
                                      </p:cBhvr>
                                      <p:tavLst>
                                        <p:tav tm="0">
                                          <p:val>
                                            <p:strVal val="#ppt_y+.1"/>
                                          </p:val>
                                        </p:tav>
                                        <p:tav tm="100000">
                                          <p:val>
                                            <p:strVal val="#ppt_y"/>
                                          </p:val>
                                        </p:tav>
                                      </p:tavLst>
                                    </p:anim>
                                  </p:childTnLst>
                                </p:cTn>
                              </p:par>
                              <p:par>
                                <p:cTn id="24" presetID="42" presetClass="entr" presetSubtype="0" fill="hold" nodeType="withEffect">
                                  <p:stCondLst>
                                    <p:cond delay="300"/>
                                  </p:stCondLst>
                                  <p:childTnLst>
                                    <p:set>
                                      <p:cBhvr>
                                        <p:cTn id="25" dur="1" fill="hold">
                                          <p:stCondLst>
                                            <p:cond delay="0"/>
                                          </p:stCondLst>
                                        </p:cTn>
                                        <p:tgtEl>
                                          <p:spTgt spid="8"/>
                                        </p:tgtEl>
                                        <p:attrNameLst>
                                          <p:attrName>style.visibility</p:attrName>
                                        </p:attrNameLst>
                                      </p:cBhvr>
                                      <p:to>
                                        <p:strVal val="visible"/>
                                      </p:to>
                                    </p:set>
                                    <p:animEffect transition="in" filter="fade">
                                      <p:cBhvr>
                                        <p:cTn id="26" dur="500"/>
                                        <p:tgtEl>
                                          <p:spTgt spid="8"/>
                                        </p:tgtEl>
                                      </p:cBhvr>
                                    </p:animEffect>
                                    <p:anim calcmode="lin" valueType="num">
                                      <p:cBhvr>
                                        <p:cTn id="27" dur="500" fill="hold"/>
                                        <p:tgtEl>
                                          <p:spTgt spid="8"/>
                                        </p:tgtEl>
                                        <p:attrNameLst>
                                          <p:attrName>ppt_x</p:attrName>
                                        </p:attrNameLst>
                                      </p:cBhvr>
                                      <p:tavLst>
                                        <p:tav tm="0">
                                          <p:val>
                                            <p:strVal val="#ppt_x"/>
                                          </p:val>
                                        </p:tav>
                                        <p:tav tm="100000">
                                          <p:val>
                                            <p:strVal val="#ppt_x"/>
                                          </p:val>
                                        </p:tav>
                                      </p:tavLst>
                                    </p:anim>
                                    <p:anim calcmode="lin" valueType="num">
                                      <p:cBhvr>
                                        <p:cTn id="28" dur="500" fill="hold"/>
                                        <p:tgtEl>
                                          <p:spTgt spid="8"/>
                                        </p:tgtEl>
                                        <p:attrNameLst>
                                          <p:attrName>ppt_y</p:attrName>
                                        </p:attrNameLst>
                                      </p:cBhvr>
                                      <p:tavLst>
                                        <p:tav tm="0">
                                          <p:val>
                                            <p:strVal val="#ppt_y+.1"/>
                                          </p:val>
                                        </p:tav>
                                        <p:tav tm="100000">
                                          <p:val>
                                            <p:strVal val="#ppt_y"/>
                                          </p:val>
                                        </p:tav>
                                      </p:tavLst>
                                    </p:anim>
                                  </p:childTnLst>
                                </p:cTn>
                              </p:par>
                              <p:par>
                                <p:cTn id="29" presetID="42" presetClass="entr" presetSubtype="0" fill="hold" nodeType="withEffect">
                                  <p:stCondLst>
                                    <p:cond delay="400"/>
                                  </p:stCondLst>
                                  <p:childTnLst>
                                    <p:set>
                                      <p:cBhvr>
                                        <p:cTn id="30" dur="1" fill="hold">
                                          <p:stCondLst>
                                            <p:cond delay="0"/>
                                          </p:stCondLst>
                                        </p:cTn>
                                        <p:tgtEl>
                                          <p:spTgt spid="7"/>
                                        </p:tgtEl>
                                        <p:attrNameLst>
                                          <p:attrName>style.visibility</p:attrName>
                                        </p:attrNameLst>
                                      </p:cBhvr>
                                      <p:to>
                                        <p:strVal val="visible"/>
                                      </p:to>
                                    </p:set>
                                    <p:animEffect transition="in" filter="fade">
                                      <p:cBhvr>
                                        <p:cTn id="31" dur="500"/>
                                        <p:tgtEl>
                                          <p:spTgt spid="7"/>
                                        </p:tgtEl>
                                      </p:cBhvr>
                                    </p:animEffect>
                                    <p:anim calcmode="lin" valueType="num">
                                      <p:cBhvr>
                                        <p:cTn id="32" dur="500" fill="hold"/>
                                        <p:tgtEl>
                                          <p:spTgt spid="7"/>
                                        </p:tgtEl>
                                        <p:attrNameLst>
                                          <p:attrName>ppt_x</p:attrName>
                                        </p:attrNameLst>
                                      </p:cBhvr>
                                      <p:tavLst>
                                        <p:tav tm="0">
                                          <p:val>
                                            <p:strVal val="#ppt_x"/>
                                          </p:val>
                                        </p:tav>
                                        <p:tav tm="100000">
                                          <p:val>
                                            <p:strVal val="#ppt_x"/>
                                          </p:val>
                                        </p:tav>
                                      </p:tavLst>
                                    </p:anim>
                                    <p:anim calcmode="lin" valueType="num">
                                      <p:cBhvr>
                                        <p:cTn id="33" dur="500" fill="hold"/>
                                        <p:tgtEl>
                                          <p:spTgt spid="7"/>
                                        </p:tgtEl>
                                        <p:attrNameLst>
                                          <p:attrName>ppt_y</p:attrName>
                                        </p:attrNameLst>
                                      </p:cBhvr>
                                      <p:tavLst>
                                        <p:tav tm="0">
                                          <p:val>
                                            <p:strVal val="#ppt_y+.1"/>
                                          </p:val>
                                        </p:tav>
                                        <p:tav tm="100000">
                                          <p:val>
                                            <p:strVal val="#ppt_y"/>
                                          </p:val>
                                        </p:tav>
                                      </p:tavLst>
                                    </p:anim>
                                  </p:childTnLst>
                                </p:cTn>
                              </p:par>
                              <p:par>
                                <p:cTn id="34" presetID="42" presetClass="entr" presetSubtype="0" fill="hold" nodeType="withEffect">
                                  <p:stCondLst>
                                    <p:cond delay="500"/>
                                  </p:stCondLst>
                                  <p:childTnLst>
                                    <p:set>
                                      <p:cBhvr>
                                        <p:cTn id="35" dur="1" fill="hold">
                                          <p:stCondLst>
                                            <p:cond delay="0"/>
                                          </p:stCondLst>
                                        </p:cTn>
                                        <p:tgtEl>
                                          <p:spTgt spid="6"/>
                                        </p:tgtEl>
                                        <p:attrNameLst>
                                          <p:attrName>style.visibility</p:attrName>
                                        </p:attrNameLst>
                                      </p:cBhvr>
                                      <p:to>
                                        <p:strVal val="visible"/>
                                      </p:to>
                                    </p:set>
                                    <p:animEffect transition="in" filter="fade">
                                      <p:cBhvr>
                                        <p:cTn id="36" dur="500"/>
                                        <p:tgtEl>
                                          <p:spTgt spid="6"/>
                                        </p:tgtEl>
                                      </p:cBhvr>
                                    </p:animEffect>
                                    <p:anim calcmode="lin" valueType="num">
                                      <p:cBhvr>
                                        <p:cTn id="37" dur="500" fill="hold"/>
                                        <p:tgtEl>
                                          <p:spTgt spid="6"/>
                                        </p:tgtEl>
                                        <p:attrNameLst>
                                          <p:attrName>ppt_x</p:attrName>
                                        </p:attrNameLst>
                                      </p:cBhvr>
                                      <p:tavLst>
                                        <p:tav tm="0">
                                          <p:val>
                                            <p:strVal val="#ppt_x"/>
                                          </p:val>
                                        </p:tav>
                                        <p:tav tm="100000">
                                          <p:val>
                                            <p:strVal val="#ppt_x"/>
                                          </p:val>
                                        </p:tav>
                                      </p:tavLst>
                                    </p:anim>
                                    <p:anim calcmode="lin" valueType="num">
                                      <p:cBhvr>
                                        <p:cTn id="38" dur="500" fill="hold"/>
                                        <p:tgtEl>
                                          <p:spTgt spid="6"/>
                                        </p:tgtEl>
                                        <p:attrNameLst>
                                          <p:attrName>ppt_y</p:attrName>
                                        </p:attrNameLst>
                                      </p:cBhvr>
                                      <p:tavLst>
                                        <p:tav tm="0">
                                          <p:val>
                                            <p:strVal val="#ppt_y+.1"/>
                                          </p:val>
                                        </p:tav>
                                        <p:tav tm="100000">
                                          <p:val>
                                            <p:strVal val="#ppt_y"/>
                                          </p:val>
                                        </p:tav>
                                      </p:tavLst>
                                    </p:anim>
                                  </p:childTnLst>
                                </p:cTn>
                              </p:par>
                              <p:par>
                                <p:cTn id="39" presetID="42" presetClass="entr" presetSubtype="0" fill="hold" nodeType="withEffect">
                                  <p:stCondLst>
                                    <p:cond delay="600"/>
                                  </p:stCondLst>
                                  <p:childTnLst>
                                    <p:set>
                                      <p:cBhvr>
                                        <p:cTn id="40" dur="1" fill="hold">
                                          <p:stCondLst>
                                            <p:cond delay="0"/>
                                          </p:stCondLst>
                                        </p:cTn>
                                        <p:tgtEl>
                                          <p:spTgt spid="5"/>
                                        </p:tgtEl>
                                        <p:attrNameLst>
                                          <p:attrName>style.visibility</p:attrName>
                                        </p:attrNameLst>
                                      </p:cBhvr>
                                      <p:to>
                                        <p:strVal val="visible"/>
                                      </p:to>
                                    </p:set>
                                    <p:animEffect transition="in" filter="fade">
                                      <p:cBhvr>
                                        <p:cTn id="41" dur="500"/>
                                        <p:tgtEl>
                                          <p:spTgt spid="5"/>
                                        </p:tgtEl>
                                      </p:cBhvr>
                                    </p:animEffect>
                                    <p:anim calcmode="lin" valueType="num">
                                      <p:cBhvr>
                                        <p:cTn id="42" dur="500" fill="hold"/>
                                        <p:tgtEl>
                                          <p:spTgt spid="5"/>
                                        </p:tgtEl>
                                        <p:attrNameLst>
                                          <p:attrName>ppt_x</p:attrName>
                                        </p:attrNameLst>
                                      </p:cBhvr>
                                      <p:tavLst>
                                        <p:tav tm="0">
                                          <p:val>
                                            <p:strVal val="#ppt_x"/>
                                          </p:val>
                                        </p:tav>
                                        <p:tav tm="100000">
                                          <p:val>
                                            <p:strVal val="#ppt_x"/>
                                          </p:val>
                                        </p:tav>
                                      </p:tavLst>
                                    </p:anim>
                                    <p:anim calcmode="lin" valueType="num">
                                      <p:cBhvr>
                                        <p:cTn id="43" dur="500" fill="hold"/>
                                        <p:tgtEl>
                                          <p:spTgt spid="5"/>
                                        </p:tgtEl>
                                        <p:attrNameLst>
                                          <p:attrName>ppt_y</p:attrName>
                                        </p:attrNameLst>
                                      </p:cBhvr>
                                      <p:tavLst>
                                        <p:tav tm="0">
                                          <p:val>
                                            <p:strVal val="#ppt_y+.1"/>
                                          </p:val>
                                        </p:tav>
                                        <p:tav tm="100000">
                                          <p:val>
                                            <p:strVal val="#ppt_y"/>
                                          </p:val>
                                        </p:tav>
                                      </p:tavLst>
                                    </p:anim>
                                  </p:childTnLst>
                                </p:cTn>
                              </p:par>
                              <p:par>
                                <p:cTn id="44" presetID="42" presetClass="entr" presetSubtype="0" fill="hold" nodeType="withEffect">
                                  <p:stCondLst>
                                    <p:cond delay="700"/>
                                  </p:stCondLst>
                                  <p:childTnLst>
                                    <p:set>
                                      <p:cBhvr>
                                        <p:cTn id="45" dur="1" fill="hold">
                                          <p:stCondLst>
                                            <p:cond delay="0"/>
                                          </p:stCondLst>
                                        </p:cTn>
                                        <p:tgtEl>
                                          <p:spTgt spid="4"/>
                                        </p:tgtEl>
                                        <p:attrNameLst>
                                          <p:attrName>style.visibility</p:attrName>
                                        </p:attrNameLst>
                                      </p:cBhvr>
                                      <p:to>
                                        <p:strVal val="visible"/>
                                      </p:to>
                                    </p:set>
                                    <p:animEffect transition="in" filter="fade">
                                      <p:cBhvr>
                                        <p:cTn id="46" dur="500"/>
                                        <p:tgtEl>
                                          <p:spTgt spid="4"/>
                                        </p:tgtEl>
                                      </p:cBhvr>
                                    </p:animEffect>
                                    <p:anim calcmode="lin" valueType="num">
                                      <p:cBhvr>
                                        <p:cTn id="47" dur="500" fill="hold"/>
                                        <p:tgtEl>
                                          <p:spTgt spid="4"/>
                                        </p:tgtEl>
                                        <p:attrNameLst>
                                          <p:attrName>ppt_x</p:attrName>
                                        </p:attrNameLst>
                                      </p:cBhvr>
                                      <p:tavLst>
                                        <p:tav tm="0">
                                          <p:val>
                                            <p:strVal val="#ppt_x"/>
                                          </p:val>
                                        </p:tav>
                                        <p:tav tm="100000">
                                          <p:val>
                                            <p:strVal val="#ppt_x"/>
                                          </p:val>
                                        </p:tav>
                                      </p:tavLst>
                                    </p:anim>
                                    <p:anim calcmode="lin" valueType="num">
                                      <p:cBhvr>
                                        <p:cTn id="48" dur="5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22" presetClass="entr" presetSubtype="2" fill="hold" grpId="0" nodeType="clickEffect">
                                  <p:stCondLst>
                                    <p:cond delay="0"/>
                                  </p:stCondLst>
                                  <p:childTnLst>
                                    <p:set>
                                      <p:cBhvr>
                                        <p:cTn id="52" dur="1" fill="hold">
                                          <p:stCondLst>
                                            <p:cond delay="0"/>
                                          </p:stCondLst>
                                        </p:cTn>
                                        <p:tgtEl>
                                          <p:spTgt spid="13"/>
                                        </p:tgtEl>
                                        <p:attrNameLst>
                                          <p:attrName>style.visibility</p:attrName>
                                        </p:attrNameLst>
                                      </p:cBhvr>
                                      <p:to>
                                        <p:strVal val="visible"/>
                                      </p:to>
                                    </p:set>
                                    <p:animEffect transition="in" filter="wipe(right)">
                                      <p:cBhvr>
                                        <p:cTn id="53" dur="500"/>
                                        <p:tgtEl>
                                          <p:spTgt spid="13"/>
                                        </p:tgtEl>
                                      </p:cBhvr>
                                    </p:animEffect>
                                  </p:childTnLst>
                                </p:cTn>
                              </p:par>
                            </p:childTnLst>
                          </p:cTn>
                        </p:par>
                      </p:childTnLst>
                    </p:cTn>
                  </p:par>
                  <p:par>
                    <p:cTn id="54" fill="hold">
                      <p:stCondLst>
                        <p:cond delay="indefinite"/>
                      </p:stCondLst>
                      <p:childTnLst>
                        <p:par>
                          <p:cTn id="55" fill="hold">
                            <p:stCondLst>
                              <p:cond delay="0"/>
                            </p:stCondLst>
                            <p:childTnLst>
                              <p:par>
                                <p:cTn id="56" presetID="42" presetClass="entr" presetSubtype="0" fill="hold" grpId="0" nodeType="clickEffect">
                                  <p:stCondLst>
                                    <p:cond delay="0"/>
                                  </p:stCondLst>
                                  <p:childTnLst>
                                    <p:set>
                                      <p:cBhvr>
                                        <p:cTn id="57" dur="1" fill="hold">
                                          <p:stCondLst>
                                            <p:cond delay="0"/>
                                          </p:stCondLst>
                                        </p:cTn>
                                        <p:tgtEl>
                                          <p:spTgt spid="12"/>
                                        </p:tgtEl>
                                        <p:attrNameLst>
                                          <p:attrName>style.visibility</p:attrName>
                                        </p:attrNameLst>
                                      </p:cBhvr>
                                      <p:to>
                                        <p:strVal val="visible"/>
                                      </p:to>
                                    </p:set>
                                    <p:animEffect transition="in" filter="fade">
                                      <p:cBhvr>
                                        <p:cTn id="58" dur="500"/>
                                        <p:tgtEl>
                                          <p:spTgt spid="12"/>
                                        </p:tgtEl>
                                      </p:cBhvr>
                                    </p:animEffect>
                                    <p:anim calcmode="lin" valueType="num">
                                      <p:cBhvr>
                                        <p:cTn id="59" dur="500" fill="hold"/>
                                        <p:tgtEl>
                                          <p:spTgt spid="12"/>
                                        </p:tgtEl>
                                        <p:attrNameLst>
                                          <p:attrName>ppt_x</p:attrName>
                                        </p:attrNameLst>
                                      </p:cBhvr>
                                      <p:tavLst>
                                        <p:tav tm="0">
                                          <p:val>
                                            <p:strVal val="#ppt_x"/>
                                          </p:val>
                                        </p:tav>
                                        <p:tav tm="100000">
                                          <p:val>
                                            <p:strVal val="#ppt_x"/>
                                          </p:val>
                                        </p:tav>
                                      </p:tavLst>
                                    </p:anim>
                                    <p:anim calcmode="lin" valueType="num">
                                      <p:cBhvr>
                                        <p:cTn id="60" dur="5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61" fill="hold">
                      <p:stCondLst>
                        <p:cond delay="indefinite"/>
                      </p:stCondLst>
                      <p:childTnLst>
                        <p:par>
                          <p:cTn id="62" fill="hold">
                            <p:stCondLst>
                              <p:cond delay="0"/>
                            </p:stCondLst>
                            <p:childTnLst>
                              <p:par>
                                <p:cTn id="63" presetID="42" presetClass="entr" presetSubtype="0" fill="hold" grpId="0" nodeType="clickEffect">
                                  <p:stCondLst>
                                    <p:cond delay="0"/>
                                  </p:stCondLst>
                                  <p:childTnLst>
                                    <p:set>
                                      <p:cBhvr>
                                        <p:cTn id="64" dur="1" fill="hold">
                                          <p:stCondLst>
                                            <p:cond delay="0"/>
                                          </p:stCondLst>
                                        </p:cTn>
                                        <p:tgtEl>
                                          <p:spTgt spid="19"/>
                                        </p:tgtEl>
                                        <p:attrNameLst>
                                          <p:attrName>style.visibility</p:attrName>
                                        </p:attrNameLst>
                                      </p:cBhvr>
                                      <p:to>
                                        <p:strVal val="visible"/>
                                      </p:to>
                                    </p:set>
                                    <p:animEffect transition="in" filter="fade">
                                      <p:cBhvr>
                                        <p:cTn id="65" dur="500"/>
                                        <p:tgtEl>
                                          <p:spTgt spid="19"/>
                                        </p:tgtEl>
                                      </p:cBhvr>
                                    </p:animEffect>
                                    <p:anim calcmode="lin" valueType="num">
                                      <p:cBhvr>
                                        <p:cTn id="66" dur="500" fill="hold"/>
                                        <p:tgtEl>
                                          <p:spTgt spid="19"/>
                                        </p:tgtEl>
                                        <p:attrNameLst>
                                          <p:attrName>ppt_x</p:attrName>
                                        </p:attrNameLst>
                                      </p:cBhvr>
                                      <p:tavLst>
                                        <p:tav tm="0">
                                          <p:val>
                                            <p:strVal val="#ppt_x"/>
                                          </p:val>
                                        </p:tav>
                                        <p:tav tm="100000">
                                          <p:val>
                                            <p:strVal val="#ppt_x"/>
                                          </p:val>
                                        </p:tav>
                                      </p:tavLst>
                                    </p:anim>
                                    <p:anim calcmode="lin" valueType="num">
                                      <p:cBhvr>
                                        <p:cTn id="67" dur="500" fill="hold"/>
                                        <p:tgtEl>
                                          <p:spTgt spid="19"/>
                                        </p:tgtEl>
                                        <p:attrNameLst>
                                          <p:attrName>ppt_y</p:attrName>
                                        </p:attrNameLst>
                                      </p:cBhvr>
                                      <p:tavLst>
                                        <p:tav tm="0">
                                          <p:val>
                                            <p:strVal val="#ppt_y+.1"/>
                                          </p:val>
                                        </p:tav>
                                        <p:tav tm="100000">
                                          <p:val>
                                            <p:strVal val="#ppt_y"/>
                                          </p:val>
                                        </p:tav>
                                      </p:tavLst>
                                    </p:anim>
                                  </p:childTnLst>
                                </p:cTn>
                              </p:par>
                            </p:childTnLst>
                          </p:cTn>
                        </p:par>
                        <p:par>
                          <p:cTn id="68" fill="hold">
                            <p:stCondLst>
                              <p:cond delay="500"/>
                            </p:stCondLst>
                            <p:childTnLst>
                              <p:par>
                                <p:cTn id="69" presetID="42" presetClass="entr" presetSubtype="0" fill="hold" grpId="0" nodeType="afterEffect">
                                  <p:stCondLst>
                                    <p:cond delay="0"/>
                                  </p:stCondLst>
                                  <p:childTnLst>
                                    <p:set>
                                      <p:cBhvr>
                                        <p:cTn id="70" dur="1" fill="hold">
                                          <p:stCondLst>
                                            <p:cond delay="0"/>
                                          </p:stCondLst>
                                        </p:cTn>
                                        <p:tgtEl>
                                          <p:spTgt spid="58"/>
                                        </p:tgtEl>
                                        <p:attrNameLst>
                                          <p:attrName>style.visibility</p:attrName>
                                        </p:attrNameLst>
                                      </p:cBhvr>
                                      <p:to>
                                        <p:strVal val="visible"/>
                                      </p:to>
                                    </p:set>
                                    <p:animEffect transition="in" filter="fade">
                                      <p:cBhvr>
                                        <p:cTn id="71" dur="500"/>
                                        <p:tgtEl>
                                          <p:spTgt spid="58"/>
                                        </p:tgtEl>
                                      </p:cBhvr>
                                    </p:animEffect>
                                    <p:anim calcmode="lin" valueType="num">
                                      <p:cBhvr>
                                        <p:cTn id="72" dur="500" fill="hold"/>
                                        <p:tgtEl>
                                          <p:spTgt spid="58"/>
                                        </p:tgtEl>
                                        <p:attrNameLst>
                                          <p:attrName>ppt_x</p:attrName>
                                        </p:attrNameLst>
                                      </p:cBhvr>
                                      <p:tavLst>
                                        <p:tav tm="0">
                                          <p:val>
                                            <p:strVal val="#ppt_x"/>
                                          </p:val>
                                        </p:tav>
                                        <p:tav tm="100000">
                                          <p:val>
                                            <p:strVal val="#ppt_x"/>
                                          </p:val>
                                        </p:tav>
                                      </p:tavLst>
                                    </p:anim>
                                    <p:anim calcmode="lin" valueType="num">
                                      <p:cBhvr>
                                        <p:cTn id="73" dur="500" fill="hold"/>
                                        <p:tgtEl>
                                          <p:spTgt spid="58"/>
                                        </p:tgtEl>
                                        <p:attrNameLst>
                                          <p:attrName>ppt_y</p:attrName>
                                        </p:attrNameLst>
                                      </p:cBhvr>
                                      <p:tavLst>
                                        <p:tav tm="0">
                                          <p:val>
                                            <p:strVal val="#ppt_y+.1"/>
                                          </p:val>
                                        </p:tav>
                                        <p:tav tm="100000">
                                          <p:val>
                                            <p:strVal val="#ppt_y"/>
                                          </p:val>
                                        </p:tav>
                                      </p:tavLst>
                                    </p:anim>
                                  </p:childTnLst>
                                </p:cTn>
                              </p:par>
                            </p:childTnLst>
                          </p:cTn>
                        </p:par>
                        <p:par>
                          <p:cTn id="74" fill="hold">
                            <p:stCondLst>
                              <p:cond delay="1000"/>
                            </p:stCondLst>
                            <p:childTnLst>
                              <p:par>
                                <p:cTn id="75" presetID="42" presetClass="entr" presetSubtype="0" fill="hold" grpId="0" nodeType="afterEffect">
                                  <p:stCondLst>
                                    <p:cond delay="0"/>
                                  </p:stCondLst>
                                  <p:childTnLst>
                                    <p:set>
                                      <p:cBhvr>
                                        <p:cTn id="76" dur="1" fill="hold">
                                          <p:stCondLst>
                                            <p:cond delay="0"/>
                                          </p:stCondLst>
                                        </p:cTn>
                                        <p:tgtEl>
                                          <p:spTgt spid="59"/>
                                        </p:tgtEl>
                                        <p:attrNameLst>
                                          <p:attrName>style.visibility</p:attrName>
                                        </p:attrNameLst>
                                      </p:cBhvr>
                                      <p:to>
                                        <p:strVal val="visible"/>
                                      </p:to>
                                    </p:set>
                                    <p:animEffect transition="in" filter="fade">
                                      <p:cBhvr>
                                        <p:cTn id="77" dur="500"/>
                                        <p:tgtEl>
                                          <p:spTgt spid="59"/>
                                        </p:tgtEl>
                                      </p:cBhvr>
                                    </p:animEffect>
                                    <p:anim calcmode="lin" valueType="num">
                                      <p:cBhvr>
                                        <p:cTn id="78" dur="500" fill="hold"/>
                                        <p:tgtEl>
                                          <p:spTgt spid="59"/>
                                        </p:tgtEl>
                                        <p:attrNameLst>
                                          <p:attrName>ppt_x</p:attrName>
                                        </p:attrNameLst>
                                      </p:cBhvr>
                                      <p:tavLst>
                                        <p:tav tm="0">
                                          <p:val>
                                            <p:strVal val="#ppt_x"/>
                                          </p:val>
                                        </p:tav>
                                        <p:tav tm="100000">
                                          <p:val>
                                            <p:strVal val="#ppt_x"/>
                                          </p:val>
                                        </p:tav>
                                      </p:tavLst>
                                    </p:anim>
                                    <p:anim calcmode="lin" valueType="num">
                                      <p:cBhvr>
                                        <p:cTn id="79" dur="500" fill="hold"/>
                                        <p:tgtEl>
                                          <p:spTgt spid="5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9" grpId="0" animBg="1"/>
      <p:bldP spid="58" grpId="0"/>
      <p:bldP spid="59" grpId="0"/>
      <p:bldP spid="56" grpId="0"/>
    </p:bldLst>
  </p:timing>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pKOZHO13yzUCaepRpRzBw5w"/>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pKOZHO13yzUCaepRpRzBw5w"/>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pKOZHO13yzUCaepRpRzBw5w"/>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pKOZHO13yzUCaepRpRzBw5w"/>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pKOZHO13yzUCaepRpRzBw5w"/>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pKOZHO13yzUCaepRpRzBw5w"/>
</p:tagLst>
</file>

<file path=ppt/theme/theme1.xml><?xml version="1.0" encoding="utf-8"?>
<a:theme xmlns:a="http://schemas.openxmlformats.org/drawingml/2006/main" name="Office 主题">
  <a:themeElements>
    <a:clrScheme name="自定义 2">
      <a:dk1>
        <a:srgbClr val="FFFFFF"/>
      </a:dk1>
      <a:lt1>
        <a:srgbClr val="FFFFFF"/>
      </a:lt1>
      <a:dk2>
        <a:srgbClr val="0066FF"/>
      </a:dk2>
      <a:lt2>
        <a:srgbClr val="7F7F7F"/>
      </a:lt2>
      <a:accent1>
        <a:srgbClr val="8E8E8E"/>
      </a:accent1>
      <a:accent2>
        <a:srgbClr val="7F7F7F"/>
      </a:accent2>
      <a:accent3>
        <a:srgbClr val="FFFFFF"/>
      </a:accent3>
      <a:accent4>
        <a:srgbClr val="7F7F7F"/>
      </a:accent4>
      <a:accent5>
        <a:srgbClr val="A5A5A5"/>
      </a:accent5>
      <a:accent6>
        <a:srgbClr val="7F7F7F"/>
      </a:accent6>
      <a:hlink>
        <a:srgbClr val="7F7F7F"/>
      </a:hlink>
      <a:folHlink>
        <a:srgbClr val="8E8E8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1149</TotalTime>
  <Words>3208</Words>
  <Application>Microsoft Office PowerPoint</Application>
  <PresentationFormat>全屏显示(16:9)</PresentationFormat>
  <Paragraphs>831</Paragraphs>
  <Slides>60</Slides>
  <Notes>2</Notes>
  <HiddenSlides>0</HiddenSlides>
  <MMClips>0</MMClips>
  <ScaleCrop>false</ScaleCrop>
  <HeadingPairs>
    <vt:vector size="6" baseType="variant">
      <vt:variant>
        <vt:lpstr>已用的字体</vt:lpstr>
      </vt:variant>
      <vt:variant>
        <vt:i4>14</vt:i4>
      </vt:variant>
      <vt:variant>
        <vt:lpstr>主题</vt:lpstr>
      </vt:variant>
      <vt:variant>
        <vt:i4>1</vt:i4>
      </vt:variant>
      <vt:variant>
        <vt:lpstr>幻灯片标题</vt:lpstr>
      </vt:variant>
      <vt:variant>
        <vt:i4>60</vt:i4>
      </vt:variant>
    </vt:vector>
  </HeadingPairs>
  <TitlesOfParts>
    <vt:vector size="75" baseType="lpstr">
      <vt:lpstr>굴림</vt:lpstr>
      <vt:lpstr>맑은 고딕</vt:lpstr>
      <vt:lpstr>ＭＳ Ｐゴシック</vt:lpstr>
      <vt:lpstr>方正兰亭黑简体</vt:lpstr>
      <vt:lpstr>华文细黑</vt:lpstr>
      <vt:lpstr>宋体</vt:lpstr>
      <vt:lpstr>微软雅黑</vt:lpstr>
      <vt:lpstr>Arial</vt:lpstr>
      <vt:lpstr>Arial Black</vt:lpstr>
      <vt:lpstr>Calibri</vt:lpstr>
      <vt:lpstr>Lucida Sans Unicode</vt:lpstr>
      <vt:lpstr>Segoe UI</vt:lpstr>
      <vt:lpstr>Times New Roman</vt:lpstr>
      <vt:lpstr>Wingdings</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大侠素材铺</Manager>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大侠素材铺</dc:title>
  <dc:creator>大侠素材铺</dc:creator>
  <dc:description>大侠素材铺_x000d_
淘宝店：https://dxpu.taobao.com/</dc:description>
  <cp:lastModifiedBy>Administrator</cp:lastModifiedBy>
  <cp:revision>183</cp:revision>
  <dcterms:modified xsi:type="dcterms:W3CDTF">2017-09-30T07:23:59Z</dcterms:modified>
</cp:coreProperties>
</file>